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03" r:id="rId2"/>
    <p:sldId id="404" r:id="rId3"/>
    <p:sldId id="405" r:id="rId4"/>
    <p:sldId id="410" r:id="rId5"/>
    <p:sldId id="406" r:id="rId6"/>
    <p:sldId id="409" r:id="rId7"/>
    <p:sldId id="411" r:id="rId8"/>
    <p:sldId id="413" r:id="rId9"/>
    <p:sldId id="412" r:id="rId10"/>
    <p:sldId id="414" r:id="rId11"/>
    <p:sldId id="415" r:id="rId12"/>
    <p:sldId id="416" r:id="rId13"/>
    <p:sldId id="419" r:id="rId14"/>
    <p:sldId id="417" r:id="rId15"/>
    <p:sldId id="420" r:id="rId16"/>
    <p:sldId id="421" r:id="rId17"/>
    <p:sldId id="422" r:id="rId18"/>
    <p:sldId id="424" r:id="rId19"/>
    <p:sldId id="423" r:id="rId20"/>
    <p:sldId id="425" r:id="rId21"/>
    <p:sldId id="426" r:id="rId22"/>
    <p:sldId id="427" r:id="rId23"/>
    <p:sldId id="428" r:id="rId24"/>
    <p:sldId id="429" r:id="rId25"/>
    <p:sldId id="430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2123"/>
    <a:srgbClr val="FF7863"/>
    <a:srgbClr val="C90016"/>
    <a:srgbClr val="C10000"/>
    <a:srgbClr val="FF2926"/>
    <a:srgbClr val="FA0000"/>
    <a:srgbClr val="60BDDD"/>
    <a:srgbClr val="01527F"/>
    <a:srgbClr val="011C27"/>
    <a:srgbClr val="FCF7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01" autoAdjust="0"/>
    <p:restoredTop sz="95488" autoAdjust="0"/>
  </p:normalViewPr>
  <p:slideViewPr>
    <p:cSldViewPr snapToGrid="0" snapToObjects="1">
      <p:cViewPr>
        <p:scale>
          <a:sx n="25" d="100"/>
          <a:sy n="25" d="100"/>
        </p:scale>
        <p:origin x="2682" y="15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96" d="100"/>
        <a:sy n="19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2023/1/3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2023/1/3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401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004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792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593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91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143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71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6">
            <a:extLst>
              <a:ext uri="{FF2B5EF4-FFF2-40B4-BE49-F238E27FC236}">
                <a16:creationId xmlns:a16="http://schemas.microsoft.com/office/drawing/2014/main" id="{67A3FACC-2927-0623-654A-3989BE24B9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0" y="-6864"/>
            <a:ext cx="12192000" cy="6864864"/>
          </a:xfrm>
          <a:prstGeom prst="rect">
            <a:avLst/>
          </a:prstGeom>
        </p:spPr>
      </p:pic>
      <p:grpSp>
        <p:nvGrpSpPr>
          <p:cNvPr id="5" name="图形 35">
            <a:extLst>
              <a:ext uri="{FF2B5EF4-FFF2-40B4-BE49-F238E27FC236}">
                <a16:creationId xmlns:a16="http://schemas.microsoft.com/office/drawing/2014/main" id="{C14E5467-5EE7-73A1-A5B5-532B6A59B5CE}"/>
              </a:ext>
            </a:extLst>
          </p:cNvPr>
          <p:cNvGrpSpPr/>
          <p:nvPr userDrawn="1"/>
        </p:nvGrpSpPr>
        <p:grpSpPr>
          <a:xfrm>
            <a:off x="2462280" y="204842"/>
            <a:ext cx="7253220" cy="6917816"/>
            <a:chOff x="785668" y="3292627"/>
            <a:chExt cx="3392302" cy="3235434"/>
          </a:xfrm>
          <a:solidFill>
            <a:srgbClr val="E50012">
              <a:alpha val="4000"/>
            </a:srgbClr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B46AF1E-005A-F2DA-99F6-A45CA9EC8E4B}"/>
                </a:ext>
              </a:extLst>
            </p:cNvPr>
            <p:cNvSpPr/>
            <p:nvPr/>
          </p:nvSpPr>
          <p:spPr>
            <a:xfrm>
              <a:off x="785668" y="3292627"/>
              <a:ext cx="3392302" cy="3235434"/>
            </a:xfrm>
            <a:custGeom>
              <a:avLst/>
              <a:gdLst>
                <a:gd name="connsiteX0" fmla="*/ 2491194 w 3392302"/>
                <a:gd name="connsiteY0" fmla="*/ 2985243 h 3235434"/>
                <a:gd name="connsiteX1" fmla="*/ 2383230 w 3392302"/>
                <a:gd name="connsiteY1" fmla="*/ 3038225 h 3235434"/>
                <a:gd name="connsiteX2" fmla="*/ 2015966 w 3392302"/>
                <a:gd name="connsiteY2" fmla="*/ 3153134 h 3235434"/>
                <a:gd name="connsiteX3" fmla="*/ 1886186 w 3392302"/>
                <a:gd name="connsiteY3" fmla="*/ 3173264 h 3235434"/>
                <a:gd name="connsiteX4" fmla="*/ 1500885 w 3392302"/>
                <a:gd name="connsiteY4" fmla="*/ 3171431 h 3235434"/>
                <a:gd name="connsiteX5" fmla="*/ 1374550 w 3392302"/>
                <a:gd name="connsiteY5" fmla="*/ 3152245 h 3235434"/>
                <a:gd name="connsiteX6" fmla="*/ 1002045 w 3392302"/>
                <a:gd name="connsiteY6" fmla="*/ 3032244 h 3235434"/>
                <a:gd name="connsiteX7" fmla="*/ 904025 w 3392302"/>
                <a:gd name="connsiteY7" fmla="*/ 2983280 h 3235434"/>
                <a:gd name="connsiteX8" fmla="*/ 574891 w 3392302"/>
                <a:gd name="connsiteY8" fmla="*/ 2751518 h 3235434"/>
                <a:gd name="connsiteX9" fmla="*/ 495408 w 3392302"/>
                <a:gd name="connsiteY9" fmla="*/ 2681795 h 3235434"/>
                <a:gd name="connsiteX10" fmla="*/ 279757 w 3392302"/>
                <a:gd name="connsiteY10" fmla="*/ 2485015 h 3235434"/>
                <a:gd name="connsiteX11" fmla="*/ 261498 w 3392302"/>
                <a:gd name="connsiteY11" fmla="*/ 2368661 h 3235434"/>
                <a:gd name="connsiteX12" fmla="*/ 213367 w 3392302"/>
                <a:gd name="connsiteY12" fmla="*/ 2279289 h 3235434"/>
                <a:gd name="connsiteX13" fmla="*/ 89847 w 3392302"/>
                <a:gd name="connsiteY13" fmla="*/ 1907359 h 3235434"/>
                <a:gd name="connsiteX14" fmla="*/ 74143 w 3392302"/>
                <a:gd name="connsiteY14" fmla="*/ 1814302 h 3235434"/>
                <a:gd name="connsiteX15" fmla="*/ 76866 w 3392302"/>
                <a:gd name="connsiteY15" fmla="*/ 1416185 h 3235434"/>
                <a:gd name="connsiteX16" fmla="*/ 88458 w 3392302"/>
                <a:gd name="connsiteY16" fmla="*/ 1322666 h 3235434"/>
                <a:gd name="connsiteX17" fmla="*/ 211830 w 3392302"/>
                <a:gd name="connsiteY17" fmla="*/ 957013 h 3235434"/>
                <a:gd name="connsiteX18" fmla="*/ 263257 w 3392302"/>
                <a:gd name="connsiteY18" fmla="*/ 860789 h 3235434"/>
                <a:gd name="connsiteX19" fmla="*/ 490019 w 3392302"/>
                <a:gd name="connsiteY19" fmla="*/ 554841 h 3235434"/>
                <a:gd name="connsiteX20" fmla="*/ 580817 w 3392302"/>
                <a:gd name="connsiteY20" fmla="*/ 470858 h 3235434"/>
                <a:gd name="connsiteX21" fmla="*/ 898340 w 3392302"/>
                <a:gd name="connsiteY21" fmla="*/ 250540 h 3235434"/>
                <a:gd name="connsiteX22" fmla="*/ 1006508 w 3392302"/>
                <a:gd name="connsiteY22" fmla="*/ 198688 h 3235434"/>
                <a:gd name="connsiteX23" fmla="*/ 1384291 w 3392302"/>
                <a:gd name="connsiteY23" fmla="*/ 85427 h 3235434"/>
                <a:gd name="connsiteX24" fmla="*/ 1493310 w 3392302"/>
                <a:gd name="connsiteY24" fmla="*/ 69964 h 3235434"/>
                <a:gd name="connsiteX25" fmla="*/ 1901390 w 3392302"/>
                <a:gd name="connsiteY25" fmla="*/ 71779 h 3235434"/>
                <a:gd name="connsiteX26" fmla="*/ 2010799 w 3392302"/>
                <a:gd name="connsiteY26" fmla="*/ 84853 h 3235434"/>
                <a:gd name="connsiteX27" fmla="*/ 2389952 w 3392302"/>
                <a:gd name="connsiteY27" fmla="*/ 204614 h 3235434"/>
                <a:gd name="connsiteX28" fmla="*/ 2484879 w 3392302"/>
                <a:gd name="connsiteY28" fmla="*/ 252244 h 3235434"/>
                <a:gd name="connsiteX29" fmla="*/ 2815421 w 3392302"/>
                <a:gd name="connsiteY29" fmla="*/ 482229 h 3235434"/>
                <a:gd name="connsiteX30" fmla="*/ 2893644 w 3392302"/>
                <a:gd name="connsiteY30" fmla="*/ 553192 h 3235434"/>
                <a:gd name="connsiteX31" fmla="*/ 3112036 w 3392302"/>
                <a:gd name="connsiteY31" fmla="*/ 752547 h 3235434"/>
                <a:gd name="connsiteX32" fmla="*/ 3129221 w 3392302"/>
                <a:gd name="connsiteY32" fmla="*/ 861159 h 3235434"/>
                <a:gd name="connsiteX33" fmla="*/ 3182278 w 3392302"/>
                <a:gd name="connsiteY33" fmla="*/ 959920 h 3235434"/>
                <a:gd name="connsiteX34" fmla="*/ 3303020 w 3392302"/>
                <a:gd name="connsiteY34" fmla="*/ 1322740 h 3235434"/>
                <a:gd name="connsiteX35" fmla="*/ 3320039 w 3392302"/>
                <a:gd name="connsiteY35" fmla="*/ 1426426 h 3235434"/>
                <a:gd name="connsiteX36" fmla="*/ 3316909 w 3392302"/>
                <a:gd name="connsiteY36" fmla="*/ 1814413 h 3235434"/>
                <a:gd name="connsiteX37" fmla="*/ 3301501 w 3392302"/>
                <a:gd name="connsiteY37" fmla="*/ 1911340 h 3235434"/>
                <a:gd name="connsiteX38" fmla="*/ 3177185 w 3392302"/>
                <a:gd name="connsiteY38" fmla="*/ 2279512 h 3235434"/>
                <a:gd name="connsiteX39" fmla="*/ 3127592 w 3392302"/>
                <a:gd name="connsiteY39" fmla="*/ 2372605 h 3235434"/>
                <a:gd name="connsiteX40" fmla="*/ 2898996 w 3392302"/>
                <a:gd name="connsiteY40" fmla="*/ 2681054 h 3235434"/>
                <a:gd name="connsiteX41" fmla="*/ 2809698 w 3392302"/>
                <a:gd name="connsiteY41" fmla="*/ 2766296 h 3235434"/>
                <a:gd name="connsiteX42" fmla="*/ 2491194 w 3392302"/>
                <a:gd name="connsiteY42" fmla="*/ 2985243 h 3235434"/>
                <a:gd name="connsiteX43" fmla="*/ 1509255 w 3392302"/>
                <a:gd name="connsiteY43" fmla="*/ 2567886 h 3235434"/>
                <a:gd name="connsiteX44" fmla="*/ 1519533 w 3392302"/>
                <a:gd name="connsiteY44" fmla="*/ 2514737 h 3235434"/>
                <a:gd name="connsiteX45" fmla="*/ 1493125 w 3392302"/>
                <a:gd name="connsiteY45" fmla="*/ 2492940 h 3235434"/>
                <a:gd name="connsiteX46" fmla="*/ 1473958 w 3392302"/>
                <a:gd name="connsiteY46" fmla="*/ 2522107 h 3235434"/>
                <a:gd name="connsiteX47" fmla="*/ 1486718 w 3392302"/>
                <a:gd name="connsiteY47" fmla="*/ 2555330 h 3235434"/>
                <a:gd name="connsiteX48" fmla="*/ 1509200 w 3392302"/>
                <a:gd name="connsiteY48" fmla="*/ 2567830 h 3235434"/>
                <a:gd name="connsiteX49" fmla="*/ 1535978 w 3392302"/>
                <a:gd name="connsiteY49" fmla="*/ 2571682 h 3235434"/>
                <a:gd name="connsiteX50" fmla="*/ 1518052 w 3392302"/>
                <a:gd name="connsiteY50" fmla="*/ 2592127 h 3235434"/>
                <a:gd name="connsiteX51" fmla="*/ 1506977 w 3392302"/>
                <a:gd name="connsiteY51" fmla="*/ 2610997 h 3235434"/>
                <a:gd name="connsiteX52" fmla="*/ 1522070 w 3392302"/>
                <a:gd name="connsiteY52" fmla="*/ 2656165 h 3235434"/>
                <a:gd name="connsiteX53" fmla="*/ 1556200 w 3392302"/>
                <a:gd name="connsiteY53" fmla="*/ 2653443 h 3235434"/>
                <a:gd name="connsiteX54" fmla="*/ 1543570 w 3392302"/>
                <a:gd name="connsiteY54" fmla="*/ 2613127 h 3235434"/>
                <a:gd name="connsiteX55" fmla="*/ 1517329 w 3392302"/>
                <a:gd name="connsiteY55" fmla="*/ 2591738 h 3235434"/>
                <a:gd name="connsiteX56" fmla="*/ 1563441 w 3392302"/>
                <a:gd name="connsiteY56" fmla="*/ 2587553 h 3235434"/>
                <a:gd name="connsiteX57" fmla="*/ 1585015 w 3392302"/>
                <a:gd name="connsiteY57" fmla="*/ 2556886 h 3235434"/>
                <a:gd name="connsiteX58" fmla="*/ 1545793 w 3392302"/>
                <a:gd name="connsiteY58" fmla="*/ 2545904 h 3235434"/>
                <a:gd name="connsiteX59" fmla="*/ 1509255 w 3392302"/>
                <a:gd name="connsiteY59" fmla="*/ 2567886 h 3235434"/>
                <a:gd name="connsiteX60" fmla="*/ 1470403 w 3392302"/>
                <a:gd name="connsiteY60" fmla="*/ 2588460 h 3235434"/>
                <a:gd name="connsiteX61" fmla="*/ 1439754 w 3392302"/>
                <a:gd name="connsiteY61" fmla="*/ 2617498 h 3235434"/>
                <a:gd name="connsiteX62" fmla="*/ 1437236 w 3392302"/>
                <a:gd name="connsiteY62" fmla="*/ 2654017 h 3235434"/>
                <a:gd name="connsiteX63" fmla="*/ 1474495 w 3392302"/>
                <a:gd name="connsiteY63" fmla="*/ 2647498 h 3235434"/>
                <a:gd name="connsiteX64" fmla="*/ 1491477 w 3392302"/>
                <a:gd name="connsiteY64" fmla="*/ 2614961 h 3235434"/>
                <a:gd name="connsiteX65" fmla="*/ 1478033 w 3392302"/>
                <a:gd name="connsiteY65" fmla="*/ 2615646 h 3235434"/>
                <a:gd name="connsiteX66" fmla="*/ 1470292 w 3392302"/>
                <a:gd name="connsiteY66" fmla="*/ 2588460 h 3235434"/>
                <a:gd name="connsiteX67" fmla="*/ 1447199 w 3392302"/>
                <a:gd name="connsiteY67" fmla="*/ 2534867 h 3235434"/>
                <a:gd name="connsiteX68" fmla="*/ 1452236 w 3392302"/>
                <a:gd name="connsiteY68" fmla="*/ 2511441 h 3235434"/>
                <a:gd name="connsiteX69" fmla="*/ 1466106 w 3392302"/>
                <a:gd name="connsiteY69" fmla="*/ 2478737 h 3235434"/>
                <a:gd name="connsiteX70" fmla="*/ 1504551 w 3392302"/>
                <a:gd name="connsiteY70" fmla="*/ 2473625 h 3235434"/>
                <a:gd name="connsiteX71" fmla="*/ 1537441 w 3392302"/>
                <a:gd name="connsiteY71" fmla="*/ 2526682 h 3235434"/>
                <a:gd name="connsiteX72" fmla="*/ 1588441 w 3392302"/>
                <a:gd name="connsiteY72" fmla="*/ 2525256 h 3235434"/>
                <a:gd name="connsiteX73" fmla="*/ 1607645 w 3392302"/>
                <a:gd name="connsiteY73" fmla="*/ 2579775 h 3235434"/>
                <a:gd name="connsiteX74" fmla="*/ 1568886 w 3392302"/>
                <a:gd name="connsiteY74" fmla="*/ 2608424 h 3235434"/>
                <a:gd name="connsiteX75" fmla="*/ 1581867 w 3392302"/>
                <a:gd name="connsiteY75" fmla="*/ 2651850 h 3235434"/>
                <a:gd name="connsiteX76" fmla="*/ 1534756 w 3392302"/>
                <a:gd name="connsiteY76" fmla="*/ 2684739 h 3235434"/>
                <a:gd name="connsiteX77" fmla="*/ 1492996 w 3392302"/>
                <a:gd name="connsiteY77" fmla="*/ 2659350 h 3235434"/>
                <a:gd name="connsiteX78" fmla="*/ 1426365 w 3392302"/>
                <a:gd name="connsiteY78" fmla="*/ 2706017 h 3235434"/>
                <a:gd name="connsiteX79" fmla="*/ 1428921 w 3392302"/>
                <a:gd name="connsiteY79" fmla="*/ 2712462 h 3235434"/>
                <a:gd name="connsiteX80" fmla="*/ 1522404 w 3392302"/>
                <a:gd name="connsiteY80" fmla="*/ 2708221 h 3235434"/>
                <a:gd name="connsiteX81" fmla="*/ 1522070 w 3392302"/>
                <a:gd name="connsiteY81" fmla="*/ 2715943 h 3235434"/>
                <a:gd name="connsiteX82" fmla="*/ 1464051 w 3392302"/>
                <a:gd name="connsiteY82" fmla="*/ 2750037 h 3235434"/>
                <a:gd name="connsiteX83" fmla="*/ 1473829 w 3392302"/>
                <a:gd name="connsiteY83" fmla="*/ 2831926 h 3235434"/>
                <a:gd name="connsiteX84" fmla="*/ 1580701 w 3392302"/>
                <a:gd name="connsiteY84" fmla="*/ 2909631 h 3235434"/>
                <a:gd name="connsiteX85" fmla="*/ 1631090 w 3392302"/>
                <a:gd name="connsiteY85" fmla="*/ 2927094 h 3235434"/>
                <a:gd name="connsiteX86" fmla="*/ 1634405 w 3392302"/>
                <a:gd name="connsiteY86" fmla="*/ 2826723 h 3235434"/>
                <a:gd name="connsiteX87" fmla="*/ 1721147 w 3392302"/>
                <a:gd name="connsiteY87" fmla="*/ 2780426 h 3235434"/>
                <a:gd name="connsiteX88" fmla="*/ 1617534 w 3392302"/>
                <a:gd name="connsiteY88" fmla="*/ 2718518 h 3235434"/>
                <a:gd name="connsiteX89" fmla="*/ 1699202 w 3392302"/>
                <a:gd name="connsiteY89" fmla="*/ 2596942 h 3235434"/>
                <a:gd name="connsiteX90" fmla="*/ 1809037 w 3392302"/>
                <a:gd name="connsiteY90" fmla="*/ 2668517 h 3235434"/>
                <a:gd name="connsiteX91" fmla="*/ 1840852 w 3392302"/>
                <a:gd name="connsiteY91" fmla="*/ 2549275 h 3235434"/>
                <a:gd name="connsiteX92" fmla="*/ 1986724 w 3392302"/>
                <a:gd name="connsiteY92" fmla="*/ 2585645 h 3235434"/>
                <a:gd name="connsiteX93" fmla="*/ 1959687 w 3392302"/>
                <a:gd name="connsiteY93" fmla="*/ 2703351 h 3235434"/>
                <a:gd name="connsiteX94" fmla="*/ 2079170 w 3392302"/>
                <a:gd name="connsiteY94" fmla="*/ 2701888 h 3235434"/>
                <a:gd name="connsiteX95" fmla="*/ 2085170 w 3392302"/>
                <a:gd name="connsiteY95" fmla="*/ 2846204 h 3235434"/>
                <a:gd name="connsiteX96" fmla="*/ 1955002 w 3392302"/>
                <a:gd name="connsiteY96" fmla="*/ 2850575 h 3235434"/>
                <a:gd name="connsiteX97" fmla="*/ 2120060 w 3392302"/>
                <a:gd name="connsiteY97" fmla="*/ 2886612 h 3235434"/>
                <a:gd name="connsiteX98" fmla="*/ 2180042 w 3392302"/>
                <a:gd name="connsiteY98" fmla="*/ 2857112 h 3235434"/>
                <a:gd name="connsiteX99" fmla="*/ 2127801 w 3392302"/>
                <a:gd name="connsiteY99" fmla="*/ 2793648 h 3235434"/>
                <a:gd name="connsiteX100" fmla="*/ 2169097 w 3392302"/>
                <a:gd name="connsiteY100" fmla="*/ 2761889 h 3235434"/>
                <a:gd name="connsiteX101" fmla="*/ 2210505 w 3392302"/>
                <a:gd name="connsiteY101" fmla="*/ 2818315 h 3235434"/>
                <a:gd name="connsiteX102" fmla="*/ 2254617 w 3392302"/>
                <a:gd name="connsiteY102" fmla="*/ 2780370 h 3235434"/>
                <a:gd name="connsiteX103" fmla="*/ 2190968 w 3392302"/>
                <a:gd name="connsiteY103" fmla="*/ 2695554 h 3235434"/>
                <a:gd name="connsiteX104" fmla="*/ 2234691 w 3392302"/>
                <a:gd name="connsiteY104" fmla="*/ 2631831 h 3235434"/>
                <a:gd name="connsiteX105" fmla="*/ 2310266 w 3392302"/>
                <a:gd name="connsiteY105" fmla="*/ 2640387 h 3235434"/>
                <a:gd name="connsiteX106" fmla="*/ 2275191 w 3392302"/>
                <a:gd name="connsiteY106" fmla="*/ 2556626 h 3235434"/>
                <a:gd name="connsiteX107" fmla="*/ 2386156 w 3392302"/>
                <a:gd name="connsiteY107" fmla="*/ 2514645 h 3235434"/>
                <a:gd name="connsiteX108" fmla="*/ 2424897 w 3392302"/>
                <a:gd name="connsiteY108" fmla="*/ 2606164 h 3235434"/>
                <a:gd name="connsiteX109" fmla="*/ 2503731 w 3392302"/>
                <a:gd name="connsiteY109" fmla="*/ 2546867 h 3235434"/>
                <a:gd name="connsiteX110" fmla="*/ 2583103 w 3392302"/>
                <a:gd name="connsiteY110" fmla="*/ 2657739 h 3235434"/>
                <a:gd name="connsiteX111" fmla="*/ 2606622 w 3392302"/>
                <a:gd name="connsiteY111" fmla="*/ 2628183 h 3235434"/>
                <a:gd name="connsiteX112" fmla="*/ 2595511 w 3392302"/>
                <a:gd name="connsiteY112" fmla="*/ 2630239 h 3235434"/>
                <a:gd name="connsiteX113" fmla="*/ 2551621 w 3392302"/>
                <a:gd name="connsiteY113" fmla="*/ 2502348 h 3235434"/>
                <a:gd name="connsiteX114" fmla="*/ 2563473 w 3392302"/>
                <a:gd name="connsiteY114" fmla="*/ 2493755 h 3235434"/>
                <a:gd name="connsiteX115" fmla="*/ 2639622 w 3392302"/>
                <a:gd name="connsiteY115" fmla="*/ 2573516 h 3235434"/>
                <a:gd name="connsiteX116" fmla="*/ 2627604 w 3392302"/>
                <a:gd name="connsiteY116" fmla="*/ 2518959 h 3235434"/>
                <a:gd name="connsiteX117" fmla="*/ 2634233 w 3392302"/>
                <a:gd name="connsiteY117" fmla="*/ 2516385 h 3235434"/>
                <a:gd name="connsiteX118" fmla="*/ 2658474 w 3392302"/>
                <a:gd name="connsiteY118" fmla="*/ 2566330 h 3235434"/>
                <a:gd name="connsiteX119" fmla="*/ 2667548 w 3392302"/>
                <a:gd name="connsiteY119" fmla="*/ 2495459 h 3235434"/>
                <a:gd name="connsiteX120" fmla="*/ 2710253 w 3392302"/>
                <a:gd name="connsiteY120" fmla="*/ 2420403 h 3235434"/>
                <a:gd name="connsiteX121" fmla="*/ 2788013 w 3392302"/>
                <a:gd name="connsiteY121" fmla="*/ 2461607 h 3235434"/>
                <a:gd name="connsiteX122" fmla="*/ 2741309 w 3392302"/>
                <a:gd name="connsiteY122" fmla="*/ 2535015 h 3235434"/>
                <a:gd name="connsiteX123" fmla="*/ 2657863 w 3392302"/>
                <a:gd name="connsiteY123" fmla="*/ 2598108 h 3235434"/>
                <a:gd name="connsiteX124" fmla="*/ 2742605 w 3392302"/>
                <a:gd name="connsiteY124" fmla="*/ 2608405 h 3235434"/>
                <a:gd name="connsiteX125" fmla="*/ 2770717 w 3392302"/>
                <a:gd name="connsiteY125" fmla="*/ 2601831 h 3235434"/>
                <a:gd name="connsiteX126" fmla="*/ 2860718 w 3392302"/>
                <a:gd name="connsiteY126" fmla="*/ 2562404 h 3235434"/>
                <a:gd name="connsiteX127" fmla="*/ 2988757 w 3392302"/>
                <a:gd name="connsiteY127" fmla="*/ 2341994 h 3235434"/>
                <a:gd name="connsiteX128" fmla="*/ 2958812 w 3392302"/>
                <a:gd name="connsiteY128" fmla="*/ 2437180 h 3235434"/>
                <a:gd name="connsiteX129" fmla="*/ 2907737 w 3392302"/>
                <a:gd name="connsiteY129" fmla="*/ 2324938 h 3235434"/>
                <a:gd name="connsiteX130" fmla="*/ 2828514 w 3392302"/>
                <a:gd name="connsiteY130" fmla="*/ 2374865 h 3235434"/>
                <a:gd name="connsiteX131" fmla="*/ 2844995 w 3392302"/>
                <a:gd name="connsiteY131" fmla="*/ 2300234 h 3235434"/>
                <a:gd name="connsiteX132" fmla="*/ 2773420 w 3392302"/>
                <a:gd name="connsiteY132" fmla="*/ 2272382 h 3235434"/>
                <a:gd name="connsiteX133" fmla="*/ 2797698 w 3392302"/>
                <a:gd name="connsiteY133" fmla="*/ 2225826 h 3235434"/>
                <a:gd name="connsiteX134" fmla="*/ 2864810 w 3392302"/>
                <a:gd name="connsiteY134" fmla="*/ 2276623 h 3235434"/>
                <a:gd name="connsiteX135" fmla="*/ 2940737 w 3392302"/>
                <a:gd name="connsiteY135" fmla="*/ 2188177 h 3235434"/>
                <a:gd name="connsiteX136" fmla="*/ 2874977 w 3392302"/>
                <a:gd name="connsiteY136" fmla="*/ 2205974 h 3235434"/>
                <a:gd name="connsiteX137" fmla="*/ 2837440 w 3392302"/>
                <a:gd name="connsiteY137" fmla="*/ 2138362 h 3235434"/>
                <a:gd name="connsiteX138" fmla="*/ 2880940 w 3392302"/>
                <a:gd name="connsiteY138" fmla="*/ 2093157 h 3235434"/>
                <a:gd name="connsiteX139" fmla="*/ 2849551 w 3392302"/>
                <a:gd name="connsiteY139" fmla="*/ 2042990 h 3235434"/>
                <a:gd name="connsiteX140" fmla="*/ 2909422 w 3392302"/>
                <a:gd name="connsiteY140" fmla="*/ 1986341 h 3235434"/>
                <a:gd name="connsiteX141" fmla="*/ 2966978 w 3392302"/>
                <a:gd name="connsiteY141" fmla="*/ 2023397 h 3235434"/>
                <a:gd name="connsiteX142" fmla="*/ 2996146 w 3392302"/>
                <a:gd name="connsiteY142" fmla="*/ 1955526 h 3235434"/>
                <a:gd name="connsiteX143" fmla="*/ 2972386 w 3392302"/>
                <a:gd name="connsiteY143" fmla="*/ 1924322 h 3235434"/>
                <a:gd name="connsiteX144" fmla="*/ 2978497 w 3392302"/>
                <a:gd name="connsiteY144" fmla="*/ 1916340 h 3235434"/>
                <a:gd name="connsiteX145" fmla="*/ 3072813 w 3392302"/>
                <a:gd name="connsiteY145" fmla="*/ 1967952 h 3235434"/>
                <a:gd name="connsiteX146" fmla="*/ 3064517 w 3392302"/>
                <a:gd name="connsiteY146" fmla="*/ 1913211 h 3235434"/>
                <a:gd name="connsiteX147" fmla="*/ 2983534 w 3392302"/>
                <a:gd name="connsiteY147" fmla="*/ 1897673 h 3235434"/>
                <a:gd name="connsiteX148" fmla="*/ 2996775 w 3392302"/>
                <a:gd name="connsiteY148" fmla="*/ 1840950 h 3235434"/>
                <a:gd name="connsiteX149" fmla="*/ 2952237 w 3392302"/>
                <a:gd name="connsiteY149" fmla="*/ 1800468 h 3235434"/>
                <a:gd name="connsiteX150" fmla="*/ 2981812 w 3392302"/>
                <a:gd name="connsiteY150" fmla="*/ 1742523 h 3235434"/>
                <a:gd name="connsiteX151" fmla="*/ 3028016 w 3392302"/>
                <a:gd name="connsiteY151" fmla="*/ 1768579 h 3235434"/>
                <a:gd name="connsiteX152" fmla="*/ 2978812 w 3392302"/>
                <a:gd name="connsiteY152" fmla="*/ 1784524 h 3235434"/>
                <a:gd name="connsiteX153" fmla="*/ 3011720 w 3392302"/>
                <a:gd name="connsiteY153" fmla="*/ 1819598 h 3235434"/>
                <a:gd name="connsiteX154" fmla="*/ 3037535 w 3392302"/>
                <a:gd name="connsiteY154" fmla="*/ 1814006 h 3235434"/>
                <a:gd name="connsiteX155" fmla="*/ 3026535 w 3392302"/>
                <a:gd name="connsiteY155" fmla="*/ 1767079 h 3235434"/>
                <a:gd name="connsiteX156" fmla="*/ 3029979 w 3392302"/>
                <a:gd name="connsiteY156" fmla="*/ 1744690 h 3235434"/>
                <a:gd name="connsiteX157" fmla="*/ 3062739 w 3392302"/>
                <a:gd name="connsiteY157" fmla="*/ 1694356 h 3235434"/>
                <a:gd name="connsiteX158" fmla="*/ 3122258 w 3392302"/>
                <a:gd name="connsiteY158" fmla="*/ 1751282 h 3235434"/>
                <a:gd name="connsiteX159" fmla="*/ 3199519 w 3392302"/>
                <a:gd name="connsiteY159" fmla="*/ 1751282 h 3235434"/>
                <a:gd name="connsiteX160" fmla="*/ 3209111 w 3392302"/>
                <a:gd name="connsiteY160" fmla="*/ 1494723 h 3235434"/>
                <a:gd name="connsiteX161" fmla="*/ 3189518 w 3392302"/>
                <a:gd name="connsiteY161" fmla="*/ 1465093 h 3235434"/>
                <a:gd name="connsiteX162" fmla="*/ 3181796 w 3392302"/>
                <a:gd name="connsiteY162" fmla="*/ 1274980 h 3235434"/>
                <a:gd name="connsiteX163" fmla="*/ 3102239 w 3392302"/>
                <a:gd name="connsiteY163" fmla="*/ 1060496 h 3235434"/>
                <a:gd name="connsiteX164" fmla="*/ 2995942 w 3392302"/>
                <a:gd name="connsiteY164" fmla="*/ 852345 h 3235434"/>
                <a:gd name="connsiteX165" fmla="*/ 2827754 w 3392302"/>
                <a:gd name="connsiteY165" fmla="*/ 669990 h 3235434"/>
                <a:gd name="connsiteX166" fmla="*/ 2808754 w 3392302"/>
                <a:gd name="connsiteY166" fmla="*/ 724639 h 3235434"/>
                <a:gd name="connsiteX167" fmla="*/ 2866959 w 3392302"/>
                <a:gd name="connsiteY167" fmla="*/ 736269 h 3235434"/>
                <a:gd name="connsiteX168" fmla="*/ 2871811 w 3392302"/>
                <a:gd name="connsiteY168" fmla="*/ 799640 h 3235434"/>
                <a:gd name="connsiteX169" fmla="*/ 2813069 w 3392302"/>
                <a:gd name="connsiteY169" fmla="*/ 828622 h 3235434"/>
                <a:gd name="connsiteX170" fmla="*/ 2853181 w 3392302"/>
                <a:gd name="connsiteY170" fmla="*/ 850308 h 3235434"/>
                <a:gd name="connsiteX171" fmla="*/ 2904107 w 3392302"/>
                <a:gd name="connsiteY171" fmla="*/ 877567 h 3235434"/>
                <a:gd name="connsiteX172" fmla="*/ 2889237 w 3392302"/>
                <a:gd name="connsiteY172" fmla="*/ 925364 h 3235434"/>
                <a:gd name="connsiteX173" fmla="*/ 2831384 w 3392302"/>
                <a:gd name="connsiteY173" fmla="*/ 890234 h 3235434"/>
                <a:gd name="connsiteX174" fmla="*/ 2852792 w 3392302"/>
                <a:gd name="connsiteY174" fmla="*/ 910771 h 3235434"/>
                <a:gd name="connsiteX175" fmla="*/ 2895589 w 3392302"/>
                <a:gd name="connsiteY175" fmla="*/ 911790 h 3235434"/>
                <a:gd name="connsiteX176" fmla="*/ 2890959 w 3392302"/>
                <a:gd name="connsiteY176" fmla="*/ 877660 h 3235434"/>
                <a:gd name="connsiteX177" fmla="*/ 2856384 w 3392302"/>
                <a:gd name="connsiteY177" fmla="*/ 884419 h 3235434"/>
                <a:gd name="connsiteX178" fmla="*/ 2831384 w 3392302"/>
                <a:gd name="connsiteY178" fmla="*/ 890308 h 3235434"/>
                <a:gd name="connsiteX179" fmla="*/ 2801013 w 3392302"/>
                <a:gd name="connsiteY179" fmla="*/ 891252 h 3235434"/>
                <a:gd name="connsiteX180" fmla="*/ 2738753 w 3392302"/>
                <a:gd name="connsiteY180" fmla="*/ 892956 h 3235434"/>
                <a:gd name="connsiteX181" fmla="*/ 2715827 w 3392302"/>
                <a:gd name="connsiteY181" fmla="*/ 842696 h 3235434"/>
                <a:gd name="connsiteX182" fmla="*/ 2636881 w 3392302"/>
                <a:gd name="connsiteY182" fmla="*/ 860715 h 3235434"/>
                <a:gd name="connsiteX183" fmla="*/ 2612900 w 3392302"/>
                <a:gd name="connsiteY183" fmla="*/ 865937 h 3235434"/>
                <a:gd name="connsiteX184" fmla="*/ 2473842 w 3392302"/>
                <a:gd name="connsiteY184" fmla="*/ 885141 h 3235434"/>
                <a:gd name="connsiteX185" fmla="*/ 2553954 w 3392302"/>
                <a:gd name="connsiteY185" fmla="*/ 835715 h 3235434"/>
                <a:gd name="connsiteX186" fmla="*/ 2481009 w 3392302"/>
                <a:gd name="connsiteY186" fmla="*/ 769251 h 3235434"/>
                <a:gd name="connsiteX187" fmla="*/ 2596585 w 3392302"/>
                <a:gd name="connsiteY187" fmla="*/ 776677 h 3235434"/>
                <a:gd name="connsiteX188" fmla="*/ 2663326 w 3392302"/>
                <a:gd name="connsiteY188" fmla="*/ 783584 h 3235434"/>
                <a:gd name="connsiteX189" fmla="*/ 2664067 w 3392302"/>
                <a:gd name="connsiteY189" fmla="*/ 771714 h 3235434"/>
                <a:gd name="connsiteX190" fmla="*/ 2630104 w 3392302"/>
                <a:gd name="connsiteY190" fmla="*/ 691805 h 3235434"/>
                <a:gd name="connsiteX191" fmla="*/ 2633437 w 3392302"/>
                <a:gd name="connsiteY191" fmla="*/ 664435 h 3235434"/>
                <a:gd name="connsiteX192" fmla="*/ 2586751 w 3392302"/>
                <a:gd name="connsiteY192" fmla="*/ 592545 h 3235434"/>
                <a:gd name="connsiteX193" fmla="*/ 2577288 w 3392302"/>
                <a:gd name="connsiteY193" fmla="*/ 673453 h 3235434"/>
                <a:gd name="connsiteX194" fmla="*/ 2488768 w 3392302"/>
                <a:gd name="connsiteY194" fmla="*/ 680990 h 3235434"/>
                <a:gd name="connsiteX195" fmla="*/ 2469638 w 3392302"/>
                <a:gd name="connsiteY195" fmla="*/ 621619 h 3235434"/>
                <a:gd name="connsiteX196" fmla="*/ 2401619 w 3392302"/>
                <a:gd name="connsiteY196" fmla="*/ 631694 h 3235434"/>
                <a:gd name="connsiteX197" fmla="*/ 2365526 w 3392302"/>
                <a:gd name="connsiteY197" fmla="*/ 557841 h 3235434"/>
                <a:gd name="connsiteX198" fmla="*/ 2424619 w 3392302"/>
                <a:gd name="connsiteY198" fmla="*/ 511766 h 3235434"/>
                <a:gd name="connsiteX199" fmla="*/ 2389156 w 3392302"/>
                <a:gd name="connsiteY199" fmla="*/ 443339 h 3235434"/>
                <a:gd name="connsiteX200" fmla="*/ 2342100 w 3392302"/>
                <a:gd name="connsiteY200" fmla="*/ 452932 h 3235434"/>
                <a:gd name="connsiteX201" fmla="*/ 2278710 w 3392302"/>
                <a:gd name="connsiteY201" fmla="*/ 604489 h 3235434"/>
                <a:gd name="connsiteX202" fmla="*/ 2321951 w 3392302"/>
                <a:gd name="connsiteY202" fmla="*/ 704176 h 3235434"/>
                <a:gd name="connsiteX203" fmla="*/ 2246376 w 3392302"/>
                <a:gd name="connsiteY203" fmla="*/ 721973 h 3235434"/>
                <a:gd name="connsiteX204" fmla="*/ 2218320 w 3392302"/>
                <a:gd name="connsiteY204" fmla="*/ 687194 h 3235434"/>
                <a:gd name="connsiteX205" fmla="*/ 2231598 w 3392302"/>
                <a:gd name="connsiteY205" fmla="*/ 618490 h 3235434"/>
                <a:gd name="connsiteX206" fmla="*/ 2161782 w 3392302"/>
                <a:gd name="connsiteY206" fmla="*/ 539007 h 3235434"/>
                <a:gd name="connsiteX207" fmla="*/ 2129152 w 3392302"/>
                <a:gd name="connsiteY207" fmla="*/ 649564 h 3235434"/>
                <a:gd name="connsiteX208" fmla="*/ 1984465 w 3392302"/>
                <a:gd name="connsiteY208" fmla="*/ 609138 h 3235434"/>
                <a:gd name="connsiteX209" fmla="*/ 2025133 w 3392302"/>
                <a:gd name="connsiteY209" fmla="*/ 490581 h 3235434"/>
                <a:gd name="connsiteX210" fmla="*/ 1875834 w 3392302"/>
                <a:gd name="connsiteY210" fmla="*/ 451061 h 3235434"/>
                <a:gd name="connsiteX211" fmla="*/ 1705850 w 3392302"/>
                <a:gd name="connsiteY211" fmla="*/ 537989 h 3235434"/>
                <a:gd name="connsiteX212" fmla="*/ 1812944 w 3392302"/>
                <a:gd name="connsiteY212" fmla="*/ 390876 h 3235434"/>
                <a:gd name="connsiteX213" fmla="*/ 1666109 w 3392302"/>
                <a:gd name="connsiteY213" fmla="*/ 288152 h 3235434"/>
                <a:gd name="connsiteX214" fmla="*/ 1826408 w 3392302"/>
                <a:gd name="connsiteY214" fmla="*/ 288152 h 3235434"/>
                <a:gd name="connsiteX215" fmla="*/ 1793092 w 3392302"/>
                <a:gd name="connsiteY215" fmla="*/ 196891 h 3235434"/>
                <a:gd name="connsiteX216" fmla="*/ 1722628 w 3392302"/>
                <a:gd name="connsiteY216" fmla="*/ 130539 h 3235434"/>
                <a:gd name="connsiteX217" fmla="*/ 1593867 w 3392302"/>
                <a:gd name="connsiteY217" fmla="*/ 157428 h 3235434"/>
                <a:gd name="connsiteX218" fmla="*/ 1504496 w 3392302"/>
                <a:gd name="connsiteY218" fmla="*/ 206947 h 3235434"/>
                <a:gd name="connsiteX219" fmla="*/ 1489310 w 3392302"/>
                <a:gd name="connsiteY219" fmla="*/ 230022 h 3235434"/>
                <a:gd name="connsiteX220" fmla="*/ 1484625 w 3392302"/>
                <a:gd name="connsiteY220" fmla="*/ 299152 h 3235434"/>
                <a:gd name="connsiteX221" fmla="*/ 1609831 w 3392302"/>
                <a:gd name="connsiteY221" fmla="*/ 257281 h 3235434"/>
                <a:gd name="connsiteX222" fmla="*/ 1497329 w 3392302"/>
                <a:gd name="connsiteY222" fmla="*/ 383820 h 3235434"/>
                <a:gd name="connsiteX223" fmla="*/ 1432217 w 3392302"/>
                <a:gd name="connsiteY223" fmla="*/ 432617 h 3235434"/>
                <a:gd name="connsiteX224" fmla="*/ 1397087 w 3392302"/>
                <a:gd name="connsiteY224" fmla="*/ 451802 h 3235434"/>
                <a:gd name="connsiteX225" fmla="*/ 1359790 w 3392302"/>
                <a:gd name="connsiteY225" fmla="*/ 452524 h 3235434"/>
                <a:gd name="connsiteX226" fmla="*/ 1397939 w 3392302"/>
                <a:gd name="connsiteY226" fmla="*/ 500710 h 3235434"/>
                <a:gd name="connsiteX227" fmla="*/ 1383716 w 3392302"/>
                <a:gd name="connsiteY227" fmla="*/ 560118 h 3235434"/>
                <a:gd name="connsiteX228" fmla="*/ 1424476 w 3392302"/>
                <a:gd name="connsiteY228" fmla="*/ 569878 h 3235434"/>
                <a:gd name="connsiteX229" fmla="*/ 1423384 w 3392302"/>
                <a:gd name="connsiteY229" fmla="*/ 575841 h 3235434"/>
                <a:gd name="connsiteX230" fmla="*/ 1396383 w 3392302"/>
                <a:gd name="connsiteY230" fmla="*/ 581230 h 3235434"/>
                <a:gd name="connsiteX231" fmla="*/ 1408587 w 3392302"/>
                <a:gd name="connsiteY231" fmla="*/ 582008 h 3235434"/>
                <a:gd name="connsiteX232" fmla="*/ 1417643 w 3392302"/>
                <a:gd name="connsiteY232" fmla="*/ 648990 h 3235434"/>
                <a:gd name="connsiteX233" fmla="*/ 1379087 w 3392302"/>
                <a:gd name="connsiteY233" fmla="*/ 681453 h 3235434"/>
                <a:gd name="connsiteX234" fmla="*/ 1317993 w 3392302"/>
                <a:gd name="connsiteY234" fmla="*/ 606767 h 3235434"/>
                <a:gd name="connsiteX235" fmla="*/ 1293178 w 3392302"/>
                <a:gd name="connsiteY235" fmla="*/ 616582 h 3235434"/>
                <a:gd name="connsiteX236" fmla="*/ 1301363 w 3392302"/>
                <a:gd name="connsiteY236" fmla="*/ 600675 h 3235434"/>
                <a:gd name="connsiteX237" fmla="*/ 1250918 w 3392302"/>
                <a:gd name="connsiteY237" fmla="*/ 518044 h 3235434"/>
                <a:gd name="connsiteX238" fmla="*/ 1187862 w 3392302"/>
                <a:gd name="connsiteY238" fmla="*/ 578748 h 3235434"/>
                <a:gd name="connsiteX239" fmla="*/ 1110231 w 3392302"/>
                <a:gd name="connsiteY239" fmla="*/ 515766 h 3235434"/>
                <a:gd name="connsiteX240" fmla="*/ 1172528 w 3392302"/>
                <a:gd name="connsiteY240" fmla="*/ 441561 h 3235434"/>
                <a:gd name="connsiteX241" fmla="*/ 983952 w 3392302"/>
                <a:gd name="connsiteY241" fmla="*/ 432654 h 3235434"/>
                <a:gd name="connsiteX242" fmla="*/ 1064379 w 3392302"/>
                <a:gd name="connsiteY242" fmla="*/ 529637 h 3235434"/>
                <a:gd name="connsiteX243" fmla="*/ 976044 w 3392302"/>
                <a:gd name="connsiteY243" fmla="*/ 607397 h 3235434"/>
                <a:gd name="connsiteX244" fmla="*/ 1070101 w 3392302"/>
                <a:gd name="connsiteY244" fmla="*/ 670861 h 3235434"/>
                <a:gd name="connsiteX245" fmla="*/ 1217214 w 3392302"/>
                <a:gd name="connsiteY245" fmla="*/ 686509 h 3235434"/>
                <a:gd name="connsiteX246" fmla="*/ 1218696 w 3392302"/>
                <a:gd name="connsiteY246" fmla="*/ 696380 h 3235434"/>
                <a:gd name="connsiteX247" fmla="*/ 1156250 w 3392302"/>
                <a:gd name="connsiteY247" fmla="*/ 725584 h 3235434"/>
                <a:gd name="connsiteX248" fmla="*/ 1086527 w 3392302"/>
                <a:gd name="connsiteY248" fmla="*/ 726676 h 3235434"/>
                <a:gd name="connsiteX249" fmla="*/ 1157713 w 3392302"/>
                <a:gd name="connsiteY249" fmla="*/ 778566 h 3235434"/>
                <a:gd name="connsiteX250" fmla="*/ 1218714 w 3392302"/>
                <a:gd name="connsiteY250" fmla="*/ 858178 h 3235434"/>
                <a:gd name="connsiteX251" fmla="*/ 1140676 w 3392302"/>
                <a:gd name="connsiteY251" fmla="*/ 911123 h 3235434"/>
                <a:gd name="connsiteX252" fmla="*/ 1082601 w 3392302"/>
                <a:gd name="connsiteY252" fmla="*/ 829437 h 3235434"/>
                <a:gd name="connsiteX253" fmla="*/ 1089490 w 3392302"/>
                <a:gd name="connsiteY253" fmla="*/ 769714 h 3235434"/>
                <a:gd name="connsiteX254" fmla="*/ 1077416 w 3392302"/>
                <a:gd name="connsiteY254" fmla="*/ 767992 h 3235434"/>
                <a:gd name="connsiteX255" fmla="*/ 1008026 w 3392302"/>
                <a:gd name="connsiteY255" fmla="*/ 874160 h 3235434"/>
                <a:gd name="connsiteX256" fmla="*/ 1002952 w 3392302"/>
                <a:gd name="connsiteY256" fmla="*/ 770140 h 3235434"/>
                <a:gd name="connsiteX257" fmla="*/ 898488 w 3392302"/>
                <a:gd name="connsiteY257" fmla="*/ 708065 h 3235434"/>
                <a:gd name="connsiteX258" fmla="*/ 867172 w 3392302"/>
                <a:gd name="connsiteY258" fmla="*/ 811900 h 3235434"/>
                <a:gd name="connsiteX259" fmla="*/ 738874 w 3392302"/>
                <a:gd name="connsiteY259" fmla="*/ 774177 h 3235434"/>
                <a:gd name="connsiteX260" fmla="*/ 781042 w 3392302"/>
                <a:gd name="connsiteY260" fmla="*/ 661712 h 3235434"/>
                <a:gd name="connsiteX261" fmla="*/ 741171 w 3392302"/>
                <a:gd name="connsiteY261" fmla="*/ 688935 h 3235434"/>
                <a:gd name="connsiteX262" fmla="*/ 540909 w 3392302"/>
                <a:gd name="connsiteY262" fmla="*/ 697917 h 3235434"/>
                <a:gd name="connsiteX263" fmla="*/ 468371 w 3392302"/>
                <a:gd name="connsiteY263" fmla="*/ 704491 h 3235434"/>
                <a:gd name="connsiteX264" fmla="*/ 549076 w 3392302"/>
                <a:gd name="connsiteY264" fmla="*/ 721250 h 3235434"/>
                <a:gd name="connsiteX265" fmla="*/ 571576 w 3392302"/>
                <a:gd name="connsiteY265" fmla="*/ 798159 h 3235434"/>
                <a:gd name="connsiteX266" fmla="*/ 648688 w 3392302"/>
                <a:gd name="connsiteY266" fmla="*/ 775066 h 3235434"/>
                <a:gd name="connsiteX267" fmla="*/ 687707 w 3392302"/>
                <a:gd name="connsiteY267" fmla="*/ 829437 h 3235434"/>
                <a:gd name="connsiteX268" fmla="*/ 684189 w 3392302"/>
                <a:gd name="connsiteY268" fmla="*/ 906716 h 3235434"/>
                <a:gd name="connsiteX269" fmla="*/ 852783 w 3392302"/>
                <a:gd name="connsiteY269" fmla="*/ 864771 h 3235434"/>
                <a:gd name="connsiteX270" fmla="*/ 858061 w 3392302"/>
                <a:gd name="connsiteY270" fmla="*/ 871660 h 3235434"/>
                <a:gd name="connsiteX271" fmla="*/ 760282 w 3392302"/>
                <a:gd name="connsiteY271" fmla="*/ 935142 h 3235434"/>
                <a:gd name="connsiteX272" fmla="*/ 795486 w 3392302"/>
                <a:gd name="connsiteY272" fmla="*/ 956790 h 3235434"/>
                <a:gd name="connsiteX273" fmla="*/ 829616 w 3392302"/>
                <a:gd name="connsiteY273" fmla="*/ 966513 h 3235434"/>
                <a:gd name="connsiteX274" fmla="*/ 906877 w 3392302"/>
                <a:gd name="connsiteY274" fmla="*/ 979568 h 3235434"/>
                <a:gd name="connsiteX275" fmla="*/ 926655 w 3392302"/>
                <a:gd name="connsiteY275" fmla="*/ 917716 h 3235434"/>
                <a:gd name="connsiteX276" fmla="*/ 1008156 w 3392302"/>
                <a:gd name="connsiteY276" fmla="*/ 925253 h 3235434"/>
                <a:gd name="connsiteX277" fmla="*/ 1018249 w 3392302"/>
                <a:gd name="connsiteY277" fmla="*/ 988291 h 3235434"/>
                <a:gd name="connsiteX278" fmla="*/ 1078286 w 3392302"/>
                <a:gd name="connsiteY278" fmla="*/ 990198 h 3235434"/>
                <a:gd name="connsiteX279" fmla="*/ 1092453 w 3392302"/>
                <a:gd name="connsiteY279" fmla="*/ 1066736 h 3235434"/>
                <a:gd name="connsiteX280" fmla="*/ 1033045 w 3392302"/>
                <a:gd name="connsiteY280" fmla="*/ 1089755 h 3235434"/>
                <a:gd name="connsiteX281" fmla="*/ 1051656 w 3392302"/>
                <a:gd name="connsiteY281" fmla="*/ 1146460 h 3235434"/>
                <a:gd name="connsiteX282" fmla="*/ 979304 w 3392302"/>
                <a:gd name="connsiteY282" fmla="*/ 1183960 h 3235434"/>
                <a:gd name="connsiteX283" fmla="*/ 937599 w 3392302"/>
                <a:gd name="connsiteY283" fmla="*/ 1140422 h 3235434"/>
                <a:gd name="connsiteX284" fmla="*/ 882062 w 3392302"/>
                <a:gd name="connsiteY284" fmla="*/ 1171312 h 3235434"/>
                <a:gd name="connsiteX285" fmla="*/ 825598 w 3392302"/>
                <a:gd name="connsiteY285" fmla="*/ 1116737 h 3235434"/>
                <a:gd name="connsiteX286" fmla="*/ 859709 w 3392302"/>
                <a:gd name="connsiteY286" fmla="*/ 1063218 h 3235434"/>
                <a:gd name="connsiteX287" fmla="*/ 807912 w 3392302"/>
                <a:gd name="connsiteY287" fmla="*/ 986402 h 3235434"/>
                <a:gd name="connsiteX288" fmla="*/ 776412 w 3392302"/>
                <a:gd name="connsiteY288" fmla="*/ 968624 h 3235434"/>
                <a:gd name="connsiteX289" fmla="*/ 780097 w 3392302"/>
                <a:gd name="connsiteY289" fmla="*/ 1044977 h 3235434"/>
                <a:gd name="connsiteX290" fmla="*/ 617336 w 3392302"/>
                <a:gd name="connsiteY290" fmla="*/ 904697 h 3235434"/>
                <a:gd name="connsiteX291" fmla="*/ 663985 w 3392302"/>
                <a:gd name="connsiteY291" fmla="*/ 966439 h 3235434"/>
                <a:gd name="connsiteX292" fmla="*/ 596521 w 3392302"/>
                <a:gd name="connsiteY292" fmla="*/ 1037514 h 3235434"/>
                <a:gd name="connsiteX293" fmla="*/ 519538 w 3392302"/>
                <a:gd name="connsiteY293" fmla="*/ 970161 h 3235434"/>
                <a:gd name="connsiteX294" fmla="*/ 409092 w 3392302"/>
                <a:gd name="connsiteY294" fmla="*/ 1042792 h 3235434"/>
                <a:gd name="connsiteX295" fmla="*/ 463445 w 3392302"/>
                <a:gd name="connsiteY295" fmla="*/ 1151163 h 3235434"/>
                <a:gd name="connsiteX296" fmla="*/ 604058 w 3392302"/>
                <a:gd name="connsiteY296" fmla="*/ 1149423 h 3235434"/>
                <a:gd name="connsiteX297" fmla="*/ 639799 w 3392302"/>
                <a:gd name="connsiteY297" fmla="*/ 1073773 h 3235434"/>
                <a:gd name="connsiteX298" fmla="*/ 748838 w 3392302"/>
                <a:gd name="connsiteY298" fmla="*/ 1102311 h 3235434"/>
                <a:gd name="connsiteX299" fmla="*/ 717800 w 3392302"/>
                <a:gd name="connsiteY299" fmla="*/ 1200386 h 3235434"/>
                <a:gd name="connsiteX300" fmla="*/ 818894 w 3392302"/>
                <a:gd name="connsiteY300" fmla="*/ 1199553 h 3235434"/>
                <a:gd name="connsiteX301" fmla="*/ 818931 w 3392302"/>
                <a:gd name="connsiteY301" fmla="*/ 1310147 h 3235434"/>
                <a:gd name="connsiteX302" fmla="*/ 712707 w 3392302"/>
                <a:gd name="connsiteY302" fmla="*/ 1310277 h 3235434"/>
                <a:gd name="connsiteX303" fmla="*/ 745226 w 3392302"/>
                <a:gd name="connsiteY303" fmla="*/ 1399463 h 3235434"/>
                <a:gd name="connsiteX304" fmla="*/ 632725 w 3392302"/>
                <a:gd name="connsiteY304" fmla="*/ 1434223 h 3235434"/>
                <a:gd name="connsiteX305" fmla="*/ 602669 w 3392302"/>
                <a:gd name="connsiteY305" fmla="*/ 1352110 h 3235434"/>
                <a:gd name="connsiteX306" fmla="*/ 526853 w 3392302"/>
                <a:gd name="connsiteY306" fmla="*/ 1393907 h 3235434"/>
                <a:gd name="connsiteX307" fmla="*/ 450334 w 3392302"/>
                <a:gd name="connsiteY307" fmla="*/ 1347092 h 3235434"/>
                <a:gd name="connsiteX308" fmla="*/ 276887 w 3392302"/>
                <a:gd name="connsiteY308" fmla="*/ 1378370 h 3235434"/>
                <a:gd name="connsiteX309" fmla="*/ 355758 w 3392302"/>
                <a:gd name="connsiteY309" fmla="*/ 1310147 h 3235434"/>
                <a:gd name="connsiteX310" fmla="*/ 427815 w 3392302"/>
                <a:gd name="connsiteY310" fmla="*/ 1272554 h 3235434"/>
                <a:gd name="connsiteX311" fmla="*/ 525909 w 3392302"/>
                <a:gd name="connsiteY311" fmla="*/ 1252794 h 3235434"/>
                <a:gd name="connsiteX312" fmla="*/ 398018 w 3392302"/>
                <a:gd name="connsiteY312" fmla="*/ 1154626 h 3235434"/>
                <a:gd name="connsiteX313" fmla="*/ 401370 w 3392302"/>
                <a:gd name="connsiteY313" fmla="*/ 1197757 h 3235434"/>
                <a:gd name="connsiteX314" fmla="*/ 351351 w 3392302"/>
                <a:gd name="connsiteY314" fmla="*/ 1244942 h 3235434"/>
                <a:gd name="connsiteX315" fmla="*/ 294480 w 3392302"/>
                <a:gd name="connsiteY315" fmla="*/ 1209368 h 3235434"/>
                <a:gd name="connsiteX316" fmla="*/ 318795 w 3392302"/>
                <a:gd name="connsiteY316" fmla="*/ 1149071 h 3235434"/>
                <a:gd name="connsiteX317" fmla="*/ 367332 w 3392302"/>
                <a:gd name="connsiteY317" fmla="*/ 1139034 h 3235434"/>
                <a:gd name="connsiteX318" fmla="*/ 377536 w 3392302"/>
                <a:gd name="connsiteY318" fmla="*/ 1132997 h 3235434"/>
                <a:gd name="connsiteX319" fmla="*/ 359129 w 3392302"/>
                <a:gd name="connsiteY319" fmla="*/ 1108829 h 3235434"/>
                <a:gd name="connsiteX320" fmla="*/ 239608 w 3392302"/>
                <a:gd name="connsiteY320" fmla="*/ 1139237 h 3235434"/>
                <a:gd name="connsiteX321" fmla="*/ 290757 w 3392302"/>
                <a:gd name="connsiteY321" fmla="*/ 1067366 h 3235434"/>
                <a:gd name="connsiteX322" fmla="*/ 210978 w 3392302"/>
                <a:gd name="connsiteY322" fmla="*/ 1274387 h 3235434"/>
                <a:gd name="connsiteX323" fmla="*/ 178311 w 3392302"/>
                <a:gd name="connsiteY323" fmla="*/ 1497853 h 3235434"/>
                <a:gd name="connsiteX324" fmla="*/ 176682 w 3392302"/>
                <a:gd name="connsiteY324" fmla="*/ 1736819 h 3235434"/>
                <a:gd name="connsiteX325" fmla="*/ 220219 w 3392302"/>
                <a:gd name="connsiteY325" fmla="*/ 1828024 h 3235434"/>
                <a:gd name="connsiteX326" fmla="*/ 270368 w 3392302"/>
                <a:gd name="connsiteY326" fmla="*/ 1875080 h 3235434"/>
                <a:gd name="connsiteX327" fmla="*/ 313369 w 3392302"/>
                <a:gd name="connsiteY327" fmla="*/ 1793042 h 3235434"/>
                <a:gd name="connsiteX328" fmla="*/ 244109 w 3392302"/>
                <a:gd name="connsiteY328" fmla="*/ 1741042 h 3235434"/>
                <a:gd name="connsiteX329" fmla="*/ 222627 w 3392302"/>
                <a:gd name="connsiteY329" fmla="*/ 1678411 h 3235434"/>
                <a:gd name="connsiteX330" fmla="*/ 206201 w 3392302"/>
                <a:gd name="connsiteY330" fmla="*/ 1643114 h 3235434"/>
                <a:gd name="connsiteX331" fmla="*/ 185478 w 3392302"/>
                <a:gd name="connsiteY331" fmla="*/ 1537298 h 3235434"/>
                <a:gd name="connsiteX332" fmla="*/ 239757 w 3392302"/>
                <a:gd name="connsiteY332" fmla="*/ 1565391 h 3235434"/>
                <a:gd name="connsiteX333" fmla="*/ 287979 w 3392302"/>
                <a:gd name="connsiteY333" fmla="*/ 1504816 h 3235434"/>
                <a:gd name="connsiteX334" fmla="*/ 330110 w 3392302"/>
                <a:gd name="connsiteY334" fmla="*/ 1528131 h 3235434"/>
                <a:gd name="connsiteX335" fmla="*/ 269979 w 3392302"/>
                <a:gd name="connsiteY335" fmla="*/ 1598855 h 3235434"/>
                <a:gd name="connsiteX336" fmla="*/ 344721 w 3392302"/>
                <a:gd name="connsiteY336" fmla="*/ 1702004 h 3235434"/>
                <a:gd name="connsiteX337" fmla="*/ 362980 w 3392302"/>
                <a:gd name="connsiteY337" fmla="*/ 1643133 h 3235434"/>
                <a:gd name="connsiteX338" fmla="*/ 447204 w 3392302"/>
                <a:gd name="connsiteY338" fmla="*/ 1644040 h 3235434"/>
                <a:gd name="connsiteX339" fmla="*/ 454056 w 3392302"/>
                <a:gd name="connsiteY339" fmla="*/ 1710911 h 3235434"/>
                <a:gd name="connsiteX340" fmla="*/ 521612 w 3392302"/>
                <a:gd name="connsiteY340" fmla="*/ 1712745 h 3235434"/>
                <a:gd name="connsiteX341" fmla="*/ 544742 w 3392302"/>
                <a:gd name="connsiteY341" fmla="*/ 1788598 h 3235434"/>
                <a:gd name="connsiteX342" fmla="*/ 482538 w 3392302"/>
                <a:gd name="connsiteY342" fmla="*/ 1816005 h 3235434"/>
                <a:gd name="connsiteX343" fmla="*/ 497723 w 3392302"/>
                <a:gd name="connsiteY343" fmla="*/ 1878377 h 3235434"/>
                <a:gd name="connsiteX344" fmla="*/ 421741 w 3392302"/>
                <a:gd name="connsiteY344" fmla="*/ 1918081 h 3235434"/>
                <a:gd name="connsiteX345" fmla="*/ 374684 w 3392302"/>
                <a:gd name="connsiteY345" fmla="*/ 1870784 h 3235434"/>
                <a:gd name="connsiteX346" fmla="*/ 305832 w 3392302"/>
                <a:gd name="connsiteY346" fmla="*/ 1904081 h 3235434"/>
                <a:gd name="connsiteX347" fmla="*/ 350036 w 3392302"/>
                <a:gd name="connsiteY347" fmla="*/ 1988952 h 3235434"/>
                <a:gd name="connsiteX348" fmla="*/ 445871 w 3392302"/>
                <a:gd name="connsiteY348" fmla="*/ 1962859 h 3235434"/>
                <a:gd name="connsiteX349" fmla="*/ 508575 w 3392302"/>
                <a:gd name="connsiteY349" fmla="*/ 2038768 h 3235434"/>
                <a:gd name="connsiteX350" fmla="*/ 542057 w 3392302"/>
                <a:gd name="connsiteY350" fmla="*/ 1947415 h 3235434"/>
                <a:gd name="connsiteX351" fmla="*/ 555539 w 3392302"/>
                <a:gd name="connsiteY351" fmla="*/ 1950896 h 3235434"/>
                <a:gd name="connsiteX352" fmla="*/ 558983 w 3392302"/>
                <a:gd name="connsiteY352" fmla="*/ 1925340 h 3235434"/>
                <a:gd name="connsiteX353" fmla="*/ 545501 w 3392302"/>
                <a:gd name="connsiteY353" fmla="*/ 1892581 h 3235434"/>
                <a:gd name="connsiteX354" fmla="*/ 583650 w 3392302"/>
                <a:gd name="connsiteY354" fmla="*/ 1828709 h 3235434"/>
                <a:gd name="connsiteX355" fmla="*/ 654429 w 3392302"/>
                <a:gd name="connsiteY355" fmla="*/ 1852913 h 3235434"/>
                <a:gd name="connsiteX356" fmla="*/ 635614 w 3392302"/>
                <a:gd name="connsiteY356" fmla="*/ 1926266 h 3235434"/>
                <a:gd name="connsiteX357" fmla="*/ 587187 w 3392302"/>
                <a:gd name="connsiteY357" fmla="*/ 1943229 h 3235434"/>
                <a:gd name="connsiteX358" fmla="*/ 567705 w 3392302"/>
                <a:gd name="connsiteY358" fmla="*/ 1959581 h 3235434"/>
                <a:gd name="connsiteX359" fmla="*/ 693207 w 3392302"/>
                <a:gd name="connsiteY359" fmla="*/ 1963674 h 3235434"/>
                <a:gd name="connsiteX360" fmla="*/ 590576 w 3392302"/>
                <a:gd name="connsiteY360" fmla="*/ 1976137 h 3235434"/>
                <a:gd name="connsiteX361" fmla="*/ 648373 w 3392302"/>
                <a:gd name="connsiteY361" fmla="*/ 2057323 h 3235434"/>
                <a:gd name="connsiteX362" fmla="*/ 585002 w 3392302"/>
                <a:gd name="connsiteY362" fmla="*/ 2133732 h 3235434"/>
                <a:gd name="connsiteX363" fmla="*/ 705244 w 3392302"/>
                <a:gd name="connsiteY363" fmla="*/ 2147954 h 3235434"/>
                <a:gd name="connsiteX364" fmla="*/ 744912 w 3392302"/>
                <a:gd name="connsiteY364" fmla="*/ 2184621 h 3235434"/>
                <a:gd name="connsiteX365" fmla="*/ 703411 w 3392302"/>
                <a:gd name="connsiteY365" fmla="*/ 2221844 h 3235434"/>
                <a:gd name="connsiteX366" fmla="*/ 666614 w 3392302"/>
                <a:gd name="connsiteY366" fmla="*/ 2213992 h 3235434"/>
                <a:gd name="connsiteX367" fmla="*/ 672855 w 3392302"/>
                <a:gd name="connsiteY367" fmla="*/ 2224233 h 3235434"/>
                <a:gd name="connsiteX368" fmla="*/ 603780 w 3392302"/>
                <a:gd name="connsiteY368" fmla="*/ 2277993 h 3235434"/>
                <a:gd name="connsiteX369" fmla="*/ 523612 w 3392302"/>
                <a:gd name="connsiteY369" fmla="*/ 2242419 h 3235434"/>
                <a:gd name="connsiteX370" fmla="*/ 581483 w 3392302"/>
                <a:gd name="connsiteY370" fmla="*/ 2315790 h 3235434"/>
                <a:gd name="connsiteX371" fmla="*/ 672966 w 3392302"/>
                <a:gd name="connsiteY371" fmla="*/ 2464014 h 3235434"/>
                <a:gd name="connsiteX372" fmla="*/ 531761 w 3392302"/>
                <a:gd name="connsiteY372" fmla="*/ 2392143 h 3235434"/>
                <a:gd name="connsiteX373" fmla="*/ 490723 w 3392302"/>
                <a:gd name="connsiteY373" fmla="*/ 2544923 h 3235434"/>
                <a:gd name="connsiteX374" fmla="*/ 595335 w 3392302"/>
                <a:gd name="connsiteY374" fmla="*/ 2587645 h 3235434"/>
                <a:gd name="connsiteX375" fmla="*/ 690726 w 3392302"/>
                <a:gd name="connsiteY375" fmla="*/ 2667998 h 3235434"/>
                <a:gd name="connsiteX376" fmla="*/ 741189 w 3392302"/>
                <a:gd name="connsiteY376" fmla="*/ 2653239 h 3235434"/>
                <a:gd name="connsiteX377" fmla="*/ 855580 w 3392302"/>
                <a:gd name="connsiteY377" fmla="*/ 2683850 h 3235434"/>
                <a:gd name="connsiteX378" fmla="*/ 726837 w 3392302"/>
                <a:gd name="connsiteY378" fmla="*/ 2674387 h 3235434"/>
                <a:gd name="connsiteX379" fmla="*/ 859246 w 3392302"/>
                <a:gd name="connsiteY379" fmla="*/ 2687424 h 3235434"/>
                <a:gd name="connsiteX380" fmla="*/ 916655 w 3392302"/>
                <a:gd name="connsiteY380" fmla="*/ 2697295 h 3235434"/>
                <a:gd name="connsiteX381" fmla="*/ 836950 w 3392302"/>
                <a:gd name="connsiteY381" fmla="*/ 2622701 h 3235434"/>
                <a:gd name="connsiteX382" fmla="*/ 909710 w 3392302"/>
                <a:gd name="connsiteY382" fmla="*/ 2534052 h 3235434"/>
                <a:gd name="connsiteX383" fmla="*/ 987952 w 3392302"/>
                <a:gd name="connsiteY383" fmla="*/ 2586831 h 3235434"/>
                <a:gd name="connsiteX384" fmla="*/ 1024619 w 3392302"/>
                <a:gd name="connsiteY384" fmla="*/ 2508052 h 3235434"/>
                <a:gd name="connsiteX385" fmla="*/ 1149010 w 3392302"/>
                <a:gd name="connsiteY385" fmla="*/ 2543608 h 3235434"/>
                <a:gd name="connsiteX386" fmla="*/ 1118917 w 3392302"/>
                <a:gd name="connsiteY386" fmla="*/ 2625961 h 3235434"/>
                <a:gd name="connsiteX387" fmla="*/ 1215177 w 3392302"/>
                <a:gd name="connsiteY387" fmla="*/ 2636961 h 3235434"/>
                <a:gd name="connsiteX388" fmla="*/ 1218603 w 3392302"/>
                <a:gd name="connsiteY388" fmla="*/ 2751296 h 3235434"/>
                <a:gd name="connsiteX389" fmla="*/ 1116361 w 3392302"/>
                <a:gd name="connsiteY389" fmla="*/ 2761666 h 3235434"/>
                <a:gd name="connsiteX390" fmla="*/ 1145935 w 3392302"/>
                <a:gd name="connsiteY390" fmla="*/ 2815222 h 3235434"/>
                <a:gd name="connsiteX391" fmla="*/ 1252270 w 3392302"/>
                <a:gd name="connsiteY391" fmla="*/ 2883575 h 3235434"/>
                <a:gd name="connsiteX392" fmla="*/ 1297808 w 3392302"/>
                <a:gd name="connsiteY392" fmla="*/ 2809908 h 3235434"/>
                <a:gd name="connsiteX393" fmla="*/ 1370661 w 3392302"/>
                <a:gd name="connsiteY393" fmla="*/ 2816426 h 3235434"/>
                <a:gd name="connsiteX394" fmla="*/ 1364883 w 3392302"/>
                <a:gd name="connsiteY394" fmla="*/ 2752777 h 3235434"/>
                <a:gd name="connsiteX395" fmla="*/ 1308252 w 3392302"/>
                <a:gd name="connsiteY395" fmla="*/ 2629813 h 3235434"/>
                <a:gd name="connsiteX396" fmla="*/ 1318290 w 3392302"/>
                <a:gd name="connsiteY396" fmla="*/ 2621850 h 3235434"/>
                <a:gd name="connsiteX397" fmla="*/ 1403513 w 3392302"/>
                <a:gd name="connsiteY397" fmla="*/ 2707980 h 3235434"/>
                <a:gd name="connsiteX398" fmla="*/ 1412495 w 3392302"/>
                <a:gd name="connsiteY398" fmla="*/ 2668628 h 3235434"/>
                <a:gd name="connsiteX399" fmla="*/ 1419791 w 3392302"/>
                <a:gd name="connsiteY399" fmla="*/ 2610461 h 3235434"/>
                <a:gd name="connsiteX400" fmla="*/ 1380920 w 3392302"/>
                <a:gd name="connsiteY400" fmla="*/ 2570793 h 3235434"/>
                <a:gd name="connsiteX401" fmla="*/ 1407902 w 3392302"/>
                <a:gd name="connsiteY401" fmla="*/ 2519737 h 3235434"/>
                <a:gd name="connsiteX402" fmla="*/ 1448051 w 3392302"/>
                <a:gd name="connsiteY402" fmla="*/ 2536367 h 3235434"/>
                <a:gd name="connsiteX403" fmla="*/ 1404069 w 3392302"/>
                <a:gd name="connsiteY403" fmla="*/ 2564330 h 3235434"/>
                <a:gd name="connsiteX404" fmla="*/ 1455032 w 3392302"/>
                <a:gd name="connsiteY404" fmla="*/ 2590071 h 3235434"/>
                <a:gd name="connsiteX405" fmla="*/ 1470403 w 3392302"/>
                <a:gd name="connsiteY405" fmla="*/ 2588460 h 3235434"/>
                <a:gd name="connsiteX406" fmla="*/ 3087221 w 3392302"/>
                <a:gd name="connsiteY406" fmla="*/ 1798302 h 3235434"/>
                <a:gd name="connsiteX407" fmla="*/ 3099721 w 3392302"/>
                <a:gd name="connsiteY407" fmla="*/ 1757542 h 3235434"/>
                <a:gd name="connsiteX408" fmla="*/ 3077498 w 3392302"/>
                <a:gd name="connsiteY408" fmla="*/ 1718800 h 3235434"/>
                <a:gd name="connsiteX409" fmla="*/ 3052183 w 3392302"/>
                <a:gd name="connsiteY409" fmla="*/ 1742134 h 3235434"/>
                <a:gd name="connsiteX410" fmla="*/ 3074758 w 3392302"/>
                <a:gd name="connsiteY410" fmla="*/ 1778024 h 3235434"/>
                <a:gd name="connsiteX411" fmla="*/ 3087202 w 3392302"/>
                <a:gd name="connsiteY411" fmla="*/ 1798209 h 3235434"/>
                <a:gd name="connsiteX412" fmla="*/ 3114629 w 3392302"/>
                <a:gd name="connsiteY412" fmla="*/ 1805524 h 3235434"/>
                <a:gd name="connsiteX413" fmla="*/ 3148629 w 3392302"/>
                <a:gd name="connsiteY413" fmla="*/ 1818394 h 3235434"/>
                <a:gd name="connsiteX414" fmla="*/ 3171500 w 3392302"/>
                <a:gd name="connsiteY414" fmla="*/ 1787894 h 3235434"/>
                <a:gd name="connsiteX415" fmla="*/ 3133833 w 3392302"/>
                <a:gd name="connsiteY415" fmla="*/ 1771727 h 3235434"/>
                <a:gd name="connsiteX416" fmla="*/ 3087221 w 3392302"/>
                <a:gd name="connsiteY416" fmla="*/ 1798302 h 3235434"/>
                <a:gd name="connsiteX417" fmla="*/ 1284141 w 3392302"/>
                <a:gd name="connsiteY417" fmla="*/ 433820 h 3235434"/>
                <a:gd name="connsiteX418" fmla="*/ 1282826 w 3392302"/>
                <a:gd name="connsiteY418" fmla="*/ 418802 h 3235434"/>
                <a:gd name="connsiteX419" fmla="*/ 1251141 w 3392302"/>
                <a:gd name="connsiteY419" fmla="*/ 399135 h 3235434"/>
                <a:gd name="connsiteX420" fmla="*/ 1235789 w 3392302"/>
                <a:gd name="connsiteY420" fmla="*/ 430080 h 3235434"/>
                <a:gd name="connsiteX421" fmla="*/ 1272252 w 3392302"/>
                <a:gd name="connsiteY421" fmla="*/ 439950 h 3235434"/>
                <a:gd name="connsiteX422" fmla="*/ 1285456 w 3392302"/>
                <a:gd name="connsiteY422" fmla="*/ 432432 h 3235434"/>
                <a:gd name="connsiteX423" fmla="*/ 1302086 w 3392302"/>
                <a:gd name="connsiteY423" fmla="*/ 474136 h 3235434"/>
                <a:gd name="connsiteX424" fmla="*/ 1258400 w 3392302"/>
                <a:gd name="connsiteY424" fmla="*/ 460710 h 3235434"/>
                <a:gd name="connsiteX425" fmla="*/ 1293178 w 3392302"/>
                <a:gd name="connsiteY425" fmla="*/ 530322 h 3235434"/>
                <a:gd name="connsiteX426" fmla="*/ 1343679 w 3392302"/>
                <a:gd name="connsiteY426" fmla="*/ 534155 h 3235434"/>
                <a:gd name="connsiteX427" fmla="*/ 1347920 w 3392302"/>
                <a:gd name="connsiteY427" fmla="*/ 484395 h 3235434"/>
                <a:gd name="connsiteX428" fmla="*/ 1284141 w 3392302"/>
                <a:gd name="connsiteY428" fmla="*/ 433820 h 3235434"/>
                <a:gd name="connsiteX429" fmla="*/ 1117009 w 3392302"/>
                <a:gd name="connsiteY429" fmla="*/ 2958558 h 3235434"/>
                <a:gd name="connsiteX430" fmla="*/ 1171677 w 3392302"/>
                <a:gd name="connsiteY430" fmla="*/ 2897076 h 3235434"/>
                <a:gd name="connsiteX431" fmla="*/ 1112768 w 3392302"/>
                <a:gd name="connsiteY431" fmla="*/ 2873575 h 3235434"/>
                <a:gd name="connsiteX432" fmla="*/ 1045842 w 3392302"/>
                <a:gd name="connsiteY432" fmla="*/ 2895872 h 3235434"/>
                <a:gd name="connsiteX433" fmla="*/ 1118268 w 3392302"/>
                <a:gd name="connsiteY433" fmla="*/ 2957650 h 3235434"/>
                <a:gd name="connsiteX434" fmla="*/ 1119880 w 3392302"/>
                <a:gd name="connsiteY434" fmla="*/ 2971725 h 3235434"/>
                <a:gd name="connsiteX435" fmla="*/ 1331012 w 3392302"/>
                <a:gd name="connsiteY435" fmla="*/ 3031188 h 3235434"/>
                <a:gd name="connsiteX436" fmla="*/ 1298234 w 3392302"/>
                <a:gd name="connsiteY436" fmla="*/ 2991095 h 3235434"/>
                <a:gd name="connsiteX437" fmla="*/ 1277141 w 3392302"/>
                <a:gd name="connsiteY437" fmla="*/ 2970428 h 3235434"/>
                <a:gd name="connsiteX438" fmla="*/ 1117009 w 3392302"/>
                <a:gd name="connsiteY438" fmla="*/ 2958558 h 3235434"/>
                <a:gd name="connsiteX439" fmla="*/ 686540 w 3392302"/>
                <a:gd name="connsiteY439" fmla="*/ 2825741 h 3235434"/>
                <a:gd name="connsiteX440" fmla="*/ 696152 w 3392302"/>
                <a:gd name="connsiteY440" fmla="*/ 2788889 h 3235434"/>
                <a:gd name="connsiteX441" fmla="*/ 620799 w 3392302"/>
                <a:gd name="connsiteY441" fmla="*/ 2649128 h 3235434"/>
                <a:gd name="connsiteX442" fmla="*/ 469482 w 3392302"/>
                <a:gd name="connsiteY442" fmla="*/ 2570015 h 3235434"/>
                <a:gd name="connsiteX443" fmla="*/ 427185 w 3392302"/>
                <a:gd name="connsiteY443" fmla="*/ 2590108 h 3235434"/>
                <a:gd name="connsiteX444" fmla="*/ 507945 w 3392302"/>
                <a:gd name="connsiteY444" fmla="*/ 2622961 h 3235434"/>
                <a:gd name="connsiteX445" fmla="*/ 642447 w 3392302"/>
                <a:gd name="connsiteY445" fmla="*/ 2753666 h 3235434"/>
                <a:gd name="connsiteX446" fmla="*/ 687707 w 3392302"/>
                <a:gd name="connsiteY446" fmla="*/ 2824575 h 3235434"/>
                <a:gd name="connsiteX447" fmla="*/ 709781 w 3392302"/>
                <a:gd name="connsiteY447" fmla="*/ 2855890 h 3235434"/>
                <a:gd name="connsiteX448" fmla="*/ 901803 w 3392302"/>
                <a:gd name="connsiteY448" fmla="*/ 2925446 h 3235434"/>
                <a:gd name="connsiteX449" fmla="*/ 1057082 w 3392302"/>
                <a:gd name="connsiteY449" fmla="*/ 3002410 h 3235434"/>
                <a:gd name="connsiteX450" fmla="*/ 1356679 w 3392302"/>
                <a:gd name="connsiteY450" fmla="*/ 3095652 h 3235434"/>
                <a:gd name="connsiteX451" fmla="*/ 1536663 w 3392302"/>
                <a:gd name="connsiteY451" fmla="*/ 3121652 h 3235434"/>
                <a:gd name="connsiteX452" fmla="*/ 1854093 w 3392302"/>
                <a:gd name="connsiteY452" fmla="*/ 3121838 h 3235434"/>
                <a:gd name="connsiteX453" fmla="*/ 2033762 w 3392302"/>
                <a:gd name="connsiteY453" fmla="*/ 3096597 h 3235434"/>
                <a:gd name="connsiteX454" fmla="*/ 2322840 w 3392302"/>
                <a:gd name="connsiteY454" fmla="*/ 3014170 h 3235434"/>
                <a:gd name="connsiteX455" fmla="*/ 2512565 w 3392302"/>
                <a:gd name="connsiteY455" fmla="*/ 2923465 h 3235434"/>
                <a:gd name="connsiteX456" fmla="*/ 2737827 w 3392302"/>
                <a:gd name="connsiteY456" fmla="*/ 2781833 h 3235434"/>
                <a:gd name="connsiteX457" fmla="*/ 2690215 w 3392302"/>
                <a:gd name="connsiteY457" fmla="*/ 2788555 h 3235434"/>
                <a:gd name="connsiteX458" fmla="*/ 2491268 w 3392302"/>
                <a:gd name="connsiteY458" fmla="*/ 2888390 h 3235434"/>
                <a:gd name="connsiteX459" fmla="*/ 2304414 w 3392302"/>
                <a:gd name="connsiteY459" fmla="*/ 2979576 h 3235434"/>
                <a:gd name="connsiteX460" fmla="*/ 2040577 w 3392302"/>
                <a:gd name="connsiteY460" fmla="*/ 3060967 h 3235434"/>
                <a:gd name="connsiteX461" fmla="*/ 1834685 w 3392302"/>
                <a:gd name="connsiteY461" fmla="*/ 3091541 h 3235434"/>
                <a:gd name="connsiteX462" fmla="*/ 1555200 w 3392302"/>
                <a:gd name="connsiteY462" fmla="*/ 3091708 h 3235434"/>
                <a:gd name="connsiteX463" fmla="*/ 1345679 w 3392302"/>
                <a:gd name="connsiteY463" fmla="*/ 3061855 h 3235434"/>
                <a:gd name="connsiteX464" fmla="*/ 1088379 w 3392302"/>
                <a:gd name="connsiteY464" fmla="*/ 2982651 h 3235434"/>
                <a:gd name="connsiteX465" fmla="*/ 891117 w 3392302"/>
                <a:gd name="connsiteY465" fmla="*/ 2887298 h 3235434"/>
                <a:gd name="connsiteX466" fmla="*/ 745115 w 3392302"/>
                <a:gd name="connsiteY466" fmla="*/ 2837371 h 3235434"/>
                <a:gd name="connsiteX467" fmla="*/ 686540 w 3392302"/>
                <a:gd name="connsiteY467" fmla="*/ 2825741 h 3235434"/>
                <a:gd name="connsiteX468" fmla="*/ 3239297 w 3392302"/>
                <a:gd name="connsiteY468" fmla="*/ 1926192 h 3235434"/>
                <a:gd name="connsiteX469" fmla="*/ 3262594 w 3392302"/>
                <a:gd name="connsiteY469" fmla="*/ 1784783 h 3235434"/>
                <a:gd name="connsiteX470" fmla="*/ 3264816 w 3392302"/>
                <a:gd name="connsiteY470" fmla="*/ 1453667 h 3235434"/>
                <a:gd name="connsiteX471" fmla="*/ 3241112 w 3392302"/>
                <a:gd name="connsiteY471" fmla="*/ 1312091 h 3235434"/>
                <a:gd name="connsiteX472" fmla="*/ 3139666 w 3392302"/>
                <a:gd name="connsiteY472" fmla="*/ 1003476 h 3235434"/>
                <a:gd name="connsiteX473" fmla="*/ 3066017 w 3392302"/>
                <a:gd name="connsiteY473" fmla="*/ 863289 h 3235434"/>
                <a:gd name="connsiteX474" fmla="*/ 2886496 w 3392302"/>
                <a:gd name="connsiteY474" fmla="*/ 613564 h 3235434"/>
                <a:gd name="connsiteX475" fmla="*/ 2746975 w 3392302"/>
                <a:gd name="connsiteY475" fmla="*/ 477766 h 3235434"/>
                <a:gd name="connsiteX476" fmla="*/ 2552936 w 3392302"/>
                <a:gd name="connsiteY476" fmla="*/ 316356 h 3235434"/>
                <a:gd name="connsiteX477" fmla="*/ 2510306 w 3392302"/>
                <a:gd name="connsiteY477" fmla="*/ 345949 h 3235434"/>
                <a:gd name="connsiteX478" fmla="*/ 2714012 w 3392302"/>
                <a:gd name="connsiteY478" fmla="*/ 496155 h 3235434"/>
                <a:gd name="connsiteX479" fmla="*/ 2875570 w 3392302"/>
                <a:gd name="connsiteY479" fmla="*/ 648249 h 3235434"/>
                <a:gd name="connsiteX480" fmla="*/ 3027072 w 3392302"/>
                <a:gd name="connsiteY480" fmla="*/ 842659 h 3235434"/>
                <a:gd name="connsiteX481" fmla="*/ 3133833 w 3392302"/>
                <a:gd name="connsiteY481" fmla="*/ 1044495 h 3235434"/>
                <a:gd name="connsiteX482" fmla="*/ 3210056 w 3392302"/>
                <a:gd name="connsiteY482" fmla="*/ 1285184 h 3235434"/>
                <a:gd name="connsiteX483" fmla="*/ 3243871 w 3392302"/>
                <a:gd name="connsiteY483" fmla="*/ 1488483 h 3235434"/>
                <a:gd name="connsiteX484" fmla="*/ 3278983 w 3392302"/>
                <a:gd name="connsiteY484" fmla="*/ 1685096 h 3235434"/>
                <a:gd name="connsiteX485" fmla="*/ 3230371 w 3392302"/>
                <a:gd name="connsiteY485" fmla="*/ 1765783 h 3235434"/>
                <a:gd name="connsiteX486" fmla="*/ 3196018 w 3392302"/>
                <a:gd name="connsiteY486" fmla="*/ 1900340 h 3235434"/>
                <a:gd name="connsiteX487" fmla="*/ 3239297 w 3392302"/>
                <a:gd name="connsiteY487" fmla="*/ 1926192 h 3235434"/>
                <a:gd name="connsiteX488" fmla="*/ 324073 w 3392302"/>
                <a:gd name="connsiteY488" fmla="*/ 895808 h 3235434"/>
                <a:gd name="connsiteX489" fmla="*/ 226071 w 3392302"/>
                <a:gd name="connsiteY489" fmla="*/ 1021865 h 3235434"/>
                <a:gd name="connsiteX490" fmla="*/ 144070 w 3392302"/>
                <a:gd name="connsiteY490" fmla="*/ 1292943 h 3235434"/>
                <a:gd name="connsiteX491" fmla="*/ 116533 w 3392302"/>
                <a:gd name="connsiteY491" fmla="*/ 1466464 h 3235434"/>
                <a:gd name="connsiteX492" fmla="*/ 72365 w 3392302"/>
                <a:gd name="connsiteY492" fmla="*/ 1681393 h 3235434"/>
                <a:gd name="connsiteX493" fmla="*/ 156200 w 3392302"/>
                <a:gd name="connsiteY493" fmla="*/ 1836617 h 3235434"/>
                <a:gd name="connsiteX494" fmla="*/ 189293 w 3392302"/>
                <a:gd name="connsiteY494" fmla="*/ 1850025 h 3235434"/>
                <a:gd name="connsiteX495" fmla="*/ 197775 w 3392302"/>
                <a:gd name="connsiteY495" fmla="*/ 1841895 h 3235434"/>
                <a:gd name="connsiteX496" fmla="*/ 156274 w 3392302"/>
                <a:gd name="connsiteY496" fmla="*/ 1760005 h 3235434"/>
                <a:gd name="connsiteX497" fmla="*/ 157311 w 3392302"/>
                <a:gd name="connsiteY497" fmla="*/ 1472445 h 3235434"/>
                <a:gd name="connsiteX498" fmla="*/ 184015 w 3392302"/>
                <a:gd name="connsiteY498" fmla="*/ 1293036 h 3235434"/>
                <a:gd name="connsiteX499" fmla="*/ 268387 w 3392302"/>
                <a:gd name="connsiteY499" fmla="*/ 1033865 h 3235434"/>
                <a:gd name="connsiteX500" fmla="*/ 337406 w 3392302"/>
                <a:gd name="connsiteY500" fmla="*/ 964346 h 3235434"/>
                <a:gd name="connsiteX501" fmla="*/ 324073 w 3392302"/>
                <a:gd name="connsiteY501" fmla="*/ 895808 h 3235434"/>
                <a:gd name="connsiteX502" fmla="*/ 2745642 w 3392302"/>
                <a:gd name="connsiteY502" fmla="*/ 2764426 h 3235434"/>
                <a:gd name="connsiteX503" fmla="*/ 2890626 w 3392302"/>
                <a:gd name="connsiteY503" fmla="*/ 2620775 h 3235434"/>
                <a:gd name="connsiteX504" fmla="*/ 3065943 w 3392302"/>
                <a:gd name="connsiteY504" fmla="*/ 2376031 h 3235434"/>
                <a:gd name="connsiteX505" fmla="*/ 3146796 w 3392302"/>
                <a:gd name="connsiteY505" fmla="*/ 2227918 h 3235434"/>
                <a:gd name="connsiteX506" fmla="*/ 3245704 w 3392302"/>
                <a:gd name="connsiteY506" fmla="*/ 2107695 h 3235434"/>
                <a:gd name="connsiteX507" fmla="*/ 3234926 w 3392302"/>
                <a:gd name="connsiteY507" fmla="*/ 1942896 h 3235434"/>
                <a:gd name="connsiteX508" fmla="*/ 3220186 w 3392302"/>
                <a:gd name="connsiteY508" fmla="*/ 1987434 h 3235434"/>
                <a:gd name="connsiteX509" fmla="*/ 3113092 w 3392302"/>
                <a:gd name="connsiteY509" fmla="*/ 2207696 h 3235434"/>
                <a:gd name="connsiteX510" fmla="*/ 3026998 w 3392302"/>
                <a:gd name="connsiteY510" fmla="*/ 2368124 h 3235434"/>
                <a:gd name="connsiteX511" fmla="*/ 2857959 w 3392302"/>
                <a:gd name="connsiteY511" fmla="*/ 2593312 h 3235434"/>
                <a:gd name="connsiteX512" fmla="*/ 2727827 w 3392302"/>
                <a:gd name="connsiteY512" fmla="*/ 2701036 h 3235434"/>
                <a:gd name="connsiteX513" fmla="*/ 2745642 w 3392302"/>
                <a:gd name="connsiteY513" fmla="*/ 2764426 h 3235434"/>
                <a:gd name="connsiteX514" fmla="*/ 1815833 w 3392302"/>
                <a:gd name="connsiteY514" fmla="*/ 2899464 h 3235434"/>
                <a:gd name="connsiteX515" fmla="*/ 1749925 w 3392302"/>
                <a:gd name="connsiteY515" fmla="*/ 2966799 h 3235434"/>
                <a:gd name="connsiteX516" fmla="*/ 1669294 w 3392302"/>
                <a:gd name="connsiteY516" fmla="*/ 2955502 h 3235434"/>
                <a:gd name="connsiteX517" fmla="*/ 1727165 w 3392302"/>
                <a:gd name="connsiteY517" fmla="*/ 3037522 h 3235434"/>
                <a:gd name="connsiteX518" fmla="*/ 1540219 w 3392302"/>
                <a:gd name="connsiteY518" fmla="*/ 2996614 h 3235434"/>
                <a:gd name="connsiteX519" fmla="*/ 1513811 w 3392302"/>
                <a:gd name="connsiteY519" fmla="*/ 3028614 h 3235434"/>
                <a:gd name="connsiteX520" fmla="*/ 1589441 w 3392302"/>
                <a:gd name="connsiteY520" fmla="*/ 3077430 h 3235434"/>
                <a:gd name="connsiteX521" fmla="*/ 1781425 w 3392302"/>
                <a:gd name="connsiteY521" fmla="*/ 3087208 h 3235434"/>
                <a:gd name="connsiteX522" fmla="*/ 1901297 w 3392302"/>
                <a:gd name="connsiteY522" fmla="*/ 3019503 h 3235434"/>
                <a:gd name="connsiteX523" fmla="*/ 1815833 w 3392302"/>
                <a:gd name="connsiteY523" fmla="*/ 2899464 h 3235434"/>
                <a:gd name="connsiteX524" fmla="*/ 327017 w 3392302"/>
                <a:gd name="connsiteY524" fmla="*/ 838493 h 3235434"/>
                <a:gd name="connsiteX525" fmla="*/ 374944 w 3392302"/>
                <a:gd name="connsiteY525" fmla="*/ 775936 h 3235434"/>
                <a:gd name="connsiteX526" fmla="*/ 538335 w 3392302"/>
                <a:gd name="connsiteY526" fmla="*/ 639990 h 3235434"/>
                <a:gd name="connsiteX527" fmla="*/ 668336 w 3392302"/>
                <a:gd name="connsiteY527" fmla="*/ 517488 h 3235434"/>
                <a:gd name="connsiteX528" fmla="*/ 912784 w 3392302"/>
                <a:gd name="connsiteY528" fmla="*/ 347153 h 3235434"/>
                <a:gd name="connsiteX529" fmla="*/ 965489 w 3392302"/>
                <a:gd name="connsiteY529" fmla="*/ 310615 h 3235434"/>
                <a:gd name="connsiteX530" fmla="*/ 882543 w 3392302"/>
                <a:gd name="connsiteY530" fmla="*/ 310634 h 3235434"/>
                <a:gd name="connsiteX531" fmla="*/ 641762 w 3392302"/>
                <a:gd name="connsiteY531" fmla="*/ 483858 h 3235434"/>
                <a:gd name="connsiteX532" fmla="*/ 509223 w 3392302"/>
                <a:gd name="connsiteY532" fmla="*/ 610990 h 3235434"/>
                <a:gd name="connsiteX533" fmla="*/ 327017 w 3392302"/>
                <a:gd name="connsiteY533" fmla="*/ 838493 h 3235434"/>
                <a:gd name="connsiteX534" fmla="*/ 1791426 w 3392302"/>
                <a:gd name="connsiteY534" fmla="*/ 101612 h 3235434"/>
                <a:gd name="connsiteX535" fmla="*/ 1764536 w 3392302"/>
                <a:gd name="connsiteY535" fmla="*/ 69316 h 3235434"/>
                <a:gd name="connsiteX536" fmla="*/ 1542219 w 3392302"/>
                <a:gd name="connsiteY536" fmla="*/ 110242 h 3235434"/>
                <a:gd name="connsiteX537" fmla="*/ 1352679 w 3392302"/>
                <a:gd name="connsiteY537" fmla="*/ 137854 h 3235434"/>
                <a:gd name="connsiteX538" fmla="*/ 1061268 w 3392302"/>
                <a:gd name="connsiteY538" fmla="*/ 226744 h 3235434"/>
                <a:gd name="connsiteX539" fmla="*/ 1004730 w 3392302"/>
                <a:gd name="connsiteY539" fmla="*/ 286522 h 3235434"/>
                <a:gd name="connsiteX540" fmla="*/ 988933 w 3392302"/>
                <a:gd name="connsiteY540" fmla="*/ 322301 h 3235434"/>
                <a:gd name="connsiteX541" fmla="*/ 1005026 w 3392302"/>
                <a:gd name="connsiteY541" fmla="*/ 332375 h 3235434"/>
                <a:gd name="connsiteX542" fmla="*/ 1078416 w 3392302"/>
                <a:gd name="connsiteY542" fmla="*/ 265207 h 3235434"/>
                <a:gd name="connsiteX543" fmla="*/ 1123176 w 3392302"/>
                <a:gd name="connsiteY543" fmla="*/ 215558 h 3235434"/>
                <a:gd name="connsiteX544" fmla="*/ 1353179 w 3392302"/>
                <a:gd name="connsiteY544" fmla="*/ 175132 h 3235434"/>
                <a:gd name="connsiteX545" fmla="*/ 1469255 w 3392302"/>
                <a:gd name="connsiteY545" fmla="*/ 162113 h 3235434"/>
                <a:gd name="connsiteX546" fmla="*/ 1531329 w 3392302"/>
                <a:gd name="connsiteY546" fmla="*/ 160817 h 3235434"/>
                <a:gd name="connsiteX547" fmla="*/ 1655146 w 3392302"/>
                <a:gd name="connsiteY547" fmla="*/ 103724 h 3235434"/>
                <a:gd name="connsiteX548" fmla="*/ 1791426 w 3392302"/>
                <a:gd name="connsiteY548" fmla="*/ 101612 h 3235434"/>
                <a:gd name="connsiteX549" fmla="*/ 162756 w 3392302"/>
                <a:gd name="connsiteY549" fmla="*/ 1860376 h 3235434"/>
                <a:gd name="connsiteX550" fmla="*/ 147607 w 3392302"/>
                <a:gd name="connsiteY550" fmla="*/ 1929414 h 3235434"/>
                <a:gd name="connsiteX551" fmla="*/ 237534 w 3392302"/>
                <a:gd name="connsiteY551" fmla="*/ 2221159 h 3235434"/>
                <a:gd name="connsiteX552" fmla="*/ 325887 w 3392302"/>
                <a:gd name="connsiteY552" fmla="*/ 2394032 h 3235434"/>
                <a:gd name="connsiteX553" fmla="*/ 429648 w 3392302"/>
                <a:gd name="connsiteY553" fmla="*/ 2576830 h 3235434"/>
                <a:gd name="connsiteX554" fmla="*/ 416759 w 3392302"/>
                <a:gd name="connsiteY554" fmla="*/ 2527237 h 3235434"/>
                <a:gd name="connsiteX555" fmla="*/ 363129 w 3392302"/>
                <a:gd name="connsiteY555" fmla="*/ 2382828 h 3235434"/>
                <a:gd name="connsiteX556" fmla="*/ 264868 w 3392302"/>
                <a:gd name="connsiteY556" fmla="*/ 2196992 h 3235434"/>
                <a:gd name="connsiteX557" fmla="*/ 183960 w 3392302"/>
                <a:gd name="connsiteY557" fmla="*/ 1941285 h 3235434"/>
                <a:gd name="connsiteX558" fmla="*/ 162756 w 3392302"/>
                <a:gd name="connsiteY558" fmla="*/ 1860376 h 3235434"/>
                <a:gd name="connsiteX559" fmla="*/ 1314790 w 3392302"/>
                <a:gd name="connsiteY559" fmla="*/ 350319 h 3235434"/>
                <a:gd name="connsiteX560" fmla="*/ 1422421 w 3392302"/>
                <a:gd name="connsiteY560" fmla="*/ 223262 h 3235434"/>
                <a:gd name="connsiteX561" fmla="*/ 1302493 w 3392302"/>
                <a:gd name="connsiteY561" fmla="*/ 194373 h 3235434"/>
                <a:gd name="connsiteX562" fmla="*/ 1136139 w 3392302"/>
                <a:gd name="connsiteY562" fmla="*/ 246577 h 3235434"/>
                <a:gd name="connsiteX563" fmla="*/ 1006896 w 3392302"/>
                <a:gd name="connsiteY563" fmla="*/ 359949 h 3235434"/>
                <a:gd name="connsiteX564" fmla="*/ 998896 w 3392302"/>
                <a:gd name="connsiteY564" fmla="*/ 379320 h 3235434"/>
                <a:gd name="connsiteX565" fmla="*/ 1019045 w 3392302"/>
                <a:gd name="connsiteY565" fmla="*/ 385301 h 3235434"/>
                <a:gd name="connsiteX566" fmla="*/ 1061897 w 3392302"/>
                <a:gd name="connsiteY566" fmla="*/ 385598 h 3235434"/>
                <a:gd name="connsiteX567" fmla="*/ 1121657 w 3392302"/>
                <a:gd name="connsiteY567" fmla="*/ 315430 h 3235434"/>
                <a:gd name="connsiteX568" fmla="*/ 1192603 w 3392302"/>
                <a:gd name="connsiteY568" fmla="*/ 327875 h 3235434"/>
                <a:gd name="connsiteX569" fmla="*/ 1211436 w 3392302"/>
                <a:gd name="connsiteY569" fmla="*/ 257503 h 3235434"/>
                <a:gd name="connsiteX570" fmla="*/ 1320456 w 3392302"/>
                <a:gd name="connsiteY570" fmla="*/ 261022 h 3235434"/>
                <a:gd name="connsiteX571" fmla="*/ 1314790 w 3392302"/>
                <a:gd name="connsiteY571" fmla="*/ 350319 h 3235434"/>
                <a:gd name="connsiteX572" fmla="*/ 2504787 w 3392302"/>
                <a:gd name="connsiteY572" fmla="*/ 312782 h 3235434"/>
                <a:gd name="connsiteX573" fmla="*/ 2320414 w 3392302"/>
                <a:gd name="connsiteY573" fmla="*/ 218281 h 3235434"/>
                <a:gd name="connsiteX574" fmla="*/ 2030503 w 3392302"/>
                <a:gd name="connsiteY574" fmla="*/ 140668 h 3235434"/>
                <a:gd name="connsiteX575" fmla="*/ 1858112 w 3392302"/>
                <a:gd name="connsiteY575" fmla="*/ 116057 h 3235434"/>
                <a:gd name="connsiteX576" fmla="*/ 1806963 w 3392302"/>
                <a:gd name="connsiteY576" fmla="*/ 82594 h 3235434"/>
                <a:gd name="connsiteX577" fmla="*/ 2023688 w 3392302"/>
                <a:gd name="connsiteY577" fmla="*/ 181447 h 3235434"/>
                <a:gd name="connsiteX578" fmla="*/ 2336896 w 3392302"/>
                <a:gd name="connsiteY578" fmla="*/ 281096 h 3235434"/>
                <a:gd name="connsiteX579" fmla="*/ 2504787 w 3392302"/>
                <a:gd name="connsiteY579" fmla="*/ 312782 h 3235434"/>
                <a:gd name="connsiteX580" fmla="*/ 2229580 w 3392302"/>
                <a:gd name="connsiteY580" fmla="*/ 2977428 h 3235434"/>
                <a:gd name="connsiteX581" fmla="*/ 2106578 w 3392302"/>
                <a:gd name="connsiteY581" fmla="*/ 2977428 h 3235434"/>
                <a:gd name="connsiteX582" fmla="*/ 2128449 w 3392302"/>
                <a:gd name="connsiteY582" fmla="*/ 3042114 h 3235434"/>
                <a:gd name="connsiteX583" fmla="*/ 2339803 w 3392302"/>
                <a:gd name="connsiteY583" fmla="*/ 2897427 h 3235434"/>
                <a:gd name="connsiteX584" fmla="*/ 2262080 w 3392302"/>
                <a:gd name="connsiteY584" fmla="*/ 2818760 h 3235434"/>
                <a:gd name="connsiteX585" fmla="*/ 2161357 w 3392302"/>
                <a:gd name="connsiteY585" fmla="*/ 2914131 h 3235434"/>
                <a:gd name="connsiteX586" fmla="*/ 2229580 w 3392302"/>
                <a:gd name="connsiteY586" fmla="*/ 2977428 h 3235434"/>
                <a:gd name="connsiteX587" fmla="*/ 387999 w 3392302"/>
                <a:gd name="connsiteY587" fmla="*/ 2099194 h 3235434"/>
                <a:gd name="connsiteX588" fmla="*/ 332887 w 3392302"/>
                <a:gd name="connsiteY588" fmla="*/ 2038638 h 3235434"/>
                <a:gd name="connsiteX589" fmla="*/ 215849 w 3392302"/>
                <a:gd name="connsiteY589" fmla="*/ 1957100 h 3235434"/>
                <a:gd name="connsiteX590" fmla="*/ 272294 w 3392302"/>
                <a:gd name="connsiteY590" fmla="*/ 2160195 h 3235434"/>
                <a:gd name="connsiteX591" fmla="*/ 387999 w 3392302"/>
                <a:gd name="connsiteY591" fmla="*/ 2099194 h 3235434"/>
                <a:gd name="connsiteX592" fmla="*/ 2609344 w 3392302"/>
                <a:gd name="connsiteY592" fmla="*/ 498340 h 3235434"/>
                <a:gd name="connsiteX593" fmla="*/ 2671030 w 3392302"/>
                <a:gd name="connsiteY593" fmla="*/ 522896 h 3235434"/>
                <a:gd name="connsiteX594" fmla="*/ 2665863 w 3392302"/>
                <a:gd name="connsiteY594" fmla="*/ 598730 h 3235434"/>
                <a:gd name="connsiteX595" fmla="*/ 2662048 w 3392302"/>
                <a:gd name="connsiteY595" fmla="*/ 631027 h 3235434"/>
                <a:gd name="connsiteX596" fmla="*/ 2711493 w 3392302"/>
                <a:gd name="connsiteY596" fmla="*/ 702491 h 3235434"/>
                <a:gd name="connsiteX597" fmla="*/ 2721179 w 3392302"/>
                <a:gd name="connsiteY597" fmla="*/ 699676 h 3235434"/>
                <a:gd name="connsiteX598" fmla="*/ 2779939 w 3392302"/>
                <a:gd name="connsiteY598" fmla="*/ 639342 h 3235434"/>
                <a:gd name="connsiteX599" fmla="*/ 2649752 w 3392302"/>
                <a:gd name="connsiteY599" fmla="*/ 442710 h 3235434"/>
                <a:gd name="connsiteX600" fmla="*/ 2609344 w 3392302"/>
                <a:gd name="connsiteY600" fmla="*/ 498340 h 3235434"/>
                <a:gd name="connsiteX601" fmla="*/ 1819463 w 3392302"/>
                <a:gd name="connsiteY601" fmla="*/ 2731481 h 3235434"/>
                <a:gd name="connsiteX602" fmla="*/ 1744647 w 3392302"/>
                <a:gd name="connsiteY602" fmla="*/ 2651202 h 3235434"/>
                <a:gd name="connsiteX603" fmla="*/ 1683220 w 3392302"/>
                <a:gd name="connsiteY603" fmla="*/ 2677832 h 3235434"/>
                <a:gd name="connsiteX604" fmla="*/ 1697221 w 3392302"/>
                <a:gd name="connsiteY604" fmla="*/ 2734944 h 3235434"/>
                <a:gd name="connsiteX605" fmla="*/ 1788129 w 3392302"/>
                <a:gd name="connsiteY605" fmla="*/ 2766833 h 3235434"/>
                <a:gd name="connsiteX606" fmla="*/ 1797907 w 3392302"/>
                <a:gd name="connsiteY606" fmla="*/ 2759870 h 3235434"/>
                <a:gd name="connsiteX607" fmla="*/ 1768907 w 3392302"/>
                <a:gd name="connsiteY607" fmla="*/ 2741203 h 3235434"/>
                <a:gd name="connsiteX608" fmla="*/ 1770296 w 3392302"/>
                <a:gd name="connsiteY608" fmla="*/ 2731499 h 3235434"/>
                <a:gd name="connsiteX609" fmla="*/ 1819463 w 3392302"/>
                <a:gd name="connsiteY609" fmla="*/ 2731481 h 3235434"/>
                <a:gd name="connsiteX610" fmla="*/ 2087318 w 3392302"/>
                <a:gd name="connsiteY610" fmla="*/ 388709 h 3235434"/>
                <a:gd name="connsiteX611" fmla="*/ 2097874 w 3392302"/>
                <a:gd name="connsiteY611" fmla="*/ 379949 h 3235434"/>
                <a:gd name="connsiteX612" fmla="*/ 2086467 w 3392302"/>
                <a:gd name="connsiteY612" fmla="*/ 349931 h 3235434"/>
                <a:gd name="connsiteX613" fmla="*/ 2095615 w 3392302"/>
                <a:gd name="connsiteY613" fmla="*/ 342467 h 3235434"/>
                <a:gd name="connsiteX614" fmla="*/ 2128338 w 3392302"/>
                <a:gd name="connsiteY614" fmla="*/ 370227 h 3235434"/>
                <a:gd name="connsiteX615" fmla="*/ 2122374 w 3392302"/>
                <a:gd name="connsiteY615" fmla="*/ 263503 h 3235434"/>
                <a:gd name="connsiteX616" fmla="*/ 2056133 w 3392302"/>
                <a:gd name="connsiteY616" fmla="*/ 247614 h 3235434"/>
                <a:gd name="connsiteX617" fmla="*/ 2032429 w 3392302"/>
                <a:gd name="connsiteY617" fmla="*/ 307004 h 3235434"/>
                <a:gd name="connsiteX618" fmla="*/ 2087318 w 3392302"/>
                <a:gd name="connsiteY618" fmla="*/ 388709 h 3235434"/>
                <a:gd name="connsiteX619" fmla="*/ 1840852 w 3392302"/>
                <a:gd name="connsiteY619" fmla="*/ 2824371 h 3235434"/>
                <a:gd name="connsiteX620" fmla="*/ 1852593 w 3392302"/>
                <a:gd name="connsiteY620" fmla="*/ 2928687 h 3235434"/>
                <a:gd name="connsiteX621" fmla="*/ 1919390 w 3392302"/>
                <a:gd name="connsiteY621" fmla="*/ 2959132 h 3235434"/>
                <a:gd name="connsiteX622" fmla="*/ 1947743 w 3392302"/>
                <a:gd name="connsiteY622" fmla="*/ 2892335 h 3235434"/>
                <a:gd name="connsiteX623" fmla="*/ 1887019 w 3392302"/>
                <a:gd name="connsiteY623" fmla="*/ 2809685 h 3235434"/>
                <a:gd name="connsiteX624" fmla="*/ 1882501 w 3392302"/>
                <a:gd name="connsiteY624" fmla="*/ 2867760 h 3235434"/>
                <a:gd name="connsiteX625" fmla="*/ 1840852 w 3392302"/>
                <a:gd name="connsiteY625" fmla="*/ 2824371 h 3235434"/>
                <a:gd name="connsiteX626" fmla="*/ 1799259 w 3392302"/>
                <a:gd name="connsiteY626" fmla="*/ 2794593 h 3235434"/>
                <a:gd name="connsiteX627" fmla="*/ 1796185 w 3392302"/>
                <a:gd name="connsiteY627" fmla="*/ 2786130 h 3235434"/>
                <a:gd name="connsiteX628" fmla="*/ 1702313 w 3392302"/>
                <a:gd name="connsiteY628" fmla="*/ 2827519 h 3235434"/>
                <a:gd name="connsiteX629" fmla="*/ 1688683 w 3392302"/>
                <a:gd name="connsiteY629" fmla="*/ 2891427 h 3235434"/>
                <a:gd name="connsiteX630" fmla="*/ 1758388 w 3392302"/>
                <a:gd name="connsiteY630" fmla="*/ 2907465 h 3235434"/>
                <a:gd name="connsiteX631" fmla="*/ 1821389 w 3392302"/>
                <a:gd name="connsiteY631" fmla="*/ 2820945 h 3235434"/>
                <a:gd name="connsiteX632" fmla="*/ 1774240 w 3392302"/>
                <a:gd name="connsiteY632" fmla="*/ 2840389 h 3235434"/>
                <a:gd name="connsiteX633" fmla="*/ 1770203 w 3392302"/>
                <a:gd name="connsiteY633" fmla="*/ 2833778 h 3235434"/>
                <a:gd name="connsiteX634" fmla="*/ 1799259 w 3392302"/>
                <a:gd name="connsiteY634" fmla="*/ 2794593 h 3235434"/>
                <a:gd name="connsiteX635" fmla="*/ 1904557 w 3392302"/>
                <a:gd name="connsiteY635" fmla="*/ 2793981 h 3235434"/>
                <a:gd name="connsiteX636" fmla="*/ 1902557 w 3392302"/>
                <a:gd name="connsiteY636" fmla="*/ 2804315 h 3235434"/>
                <a:gd name="connsiteX637" fmla="*/ 2002577 w 3392302"/>
                <a:gd name="connsiteY637" fmla="*/ 2824260 h 3235434"/>
                <a:gd name="connsiteX638" fmla="*/ 2051948 w 3392302"/>
                <a:gd name="connsiteY638" fmla="*/ 2779111 h 3235434"/>
                <a:gd name="connsiteX639" fmla="*/ 2004762 w 3392302"/>
                <a:gd name="connsiteY639" fmla="*/ 2727221 h 3235434"/>
                <a:gd name="connsiteX640" fmla="*/ 1903798 w 3392302"/>
                <a:gd name="connsiteY640" fmla="*/ 2760518 h 3235434"/>
                <a:gd name="connsiteX641" fmla="*/ 1947076 w 3392302"/>
                <a:gd name="connsiteY641" fmla="*/ 2774926 h 3235434"/>
                <a:gd name="connsiteX642" fmla="*/ 1944261 w 3392302"/>
                <a:gd name="connsiteY642" fmla="*/ 2787574 h 3235434"/>
                <a:gd name="connsiteX643" fmla="*/ 1904557 w 3392302"/>
                <a:gd name="connsiteY643" fmla="*/ 2793981 h 3235434"/>
                <a:gd name="connsiteX644" fmla="*/ 2090578 w 3392302"/>
                <a:gd name="connsiteY644" fmla="*/ 465895 h 3235434"/>
                <a:gd name="connsiteX645" fmla="*/ 2032595 w 3392302"/>
                <a:gd name="connsiteY645" fmla="*/ 580582 h 3235434"/>
                <a:gd name="connsiteX646" fmla="*/ 2100597 w 3392302"/>
                <a:gd name="connsiteY646" fmla="*/ 601693 h 3235434"/>
                <a:gd name="connsiteX647" fmla="*/ 2123541 w 3392302"/>
                <a:gd name="connsiteY647" fmla="*/ 474673 h 3235434"/>
                <a:gd name="connsiteX648" fmla="*/ 2099393 w 3392302"/>
                <a:gd name="connsiteY648" fmla="*/ 512877 h 3235434"/>
                <a:gd name="connsiteX649" fmla="*/ 2090578 w 3392302"/>
                <a:gd name="connsiteY649" fmla="*/ 510488 h 3235434"/>
                <a:gd name="connsiteX650" fmla="*/ 2090578 w 3392302"/>
                <a:gd name="connsiteY650" fmla="*/ 465895 h 3235434"/>
                <a:gd name="connsiteX651" fmla="*/ 2180227 w 3392302"/>
                <a:gd name="connsiteY651" fmla="*/ 418876 h 3235434"/>
                <a:gd name="connsiteX652" fmla="*/ 2274673 w 3392302"/>
                <a:gd name="connsiteY652" fmla="*/ 381116 h 3235434"/>
                <a:gd name="connsiteX653" fmla="*/ 2290932 w 3392302"/>
                <a:gd name="connsiteY653" fmla="*/ 320763 h 3235434"/>
                <a:gd name="connsiteX654" fmla="*/ 2223765 w 3392302"/>
                <a:gd name="connsiteY654" fmla="*/ 298597 h 3235434"/>
                <a:gd name="connsiteX655" fmla="*/ 2155745 w 3392302"/>
                <a:gd name="connsiteY655" fmla="*/ 380931 h 3235434"/>
                <a:gd name="connsiteX656" fmla="*/ 2195801 w 3392302"/>
                <a:gd name="connsiteY656" fmla="*/ 373597 h 3235434"/>
                <a:gd name="connsiteX657" fmla="*/ 2180227 w 3392302"/>
                <a:gd name="connsiteY657" fmla="*/ 418876 h 3235434"/>
                <a:gd name="connsiteX658" fmla="*/ 2161857 w 3392302"/>
                <a:gd name="connsiteY658" fmla="*/ 467302 h 3235434"/>
                <a:gd name="connsiteX659" fmla="*/ 2222746 w 3392302"/>
                <a:gd name="connsiteY659" fmla="*/ 551785 h 3235434"/>
                <a:gd name="connsiteX660" fmla="*/ 2290340 w 3392302"/>
                <a:gd name="connsiteY660" fmla="*/ 528285 h 3235434"/>
                <a:gd name="connsiteX661" fmla="*/ 2274803 w 3392302"/>
                <a:gd name="connsiteY661" fmla="*/ 470210 h 3235434"/>
                <a:gd name="connsiteX662" fmla="*/ 2181542 w 3392302"/>
                <a:gd name="connsiteY662" fmla="*/ 436487 h 3235434"/>
                <a:gd name="connsiteX663" fmla="*/ 2197116 w 3392302"/>
                <a:gd name="connsiteY663" fmla="*/ 485766 h 3235434"/>
                <a:gd name="connsiteX664" fmla="*/ 2187672 w 3392302"/>
                <a:gd name="connsiteY664" fmla="*/ 489766 h 3235434"/>
                <a:gd name="connsiteX665" fmla="*/ 2161857 w 3392302"/>
                <a:gd name="connsiteY665" fmla="*/ 467302 h 3235434"/>
                <a:gd name="connsiteX666" fmla="*/ 1880390 w 3392302"/>
                <a:gd name="connsiteY666" fmla="*/ 2732129 h 3235434"/>
                <a:gd name="connsiteX667" fmla="*/ 1891316 w 3392302"/>
                <a:gd name="connsiteY667" fmla="*/ 2739147 h 3235434"/>
                <a:gd name="connsiteX668" fmla="*/ 1942409 w 3392302"/>
                <a:gd name="connsiteY668" fmla="*/ 2662887 h 3235434"/>
                <a:gd name="connsiteX669" fmla="*/ 1912131 w 3392302"/>
                <a:gd name="connsiteY669" fmla="*/ 2596127 h 3235434"/>
                <a:gd name="connsiteX670" fmla="*/ 1846926 w 3392302"/>
                <a:gd name="connsiteY670" fmla="*/ 2624109 h 3235434"/>
                <a:gd name="connsiteX671" fmla="*/ 1852297 w 3392302"/>
                <a:gd name="connsiteY671" fmla="*/ 2736833 h 3235434"/>
                <a:gd name="connsiteX672" fmla="*/ 1864815 w 3392302"/>
                <a:gd name="connsiteY672" fmla="*/ 2675665 h 3235434"/>
                <a:gd name="connsiteX673" fmla="*/ 1890149 w 3392302"/>
                <a:gd name="connsiteY673" fmla="*/ 2705406 h 3235434"/>
                <a:gd name="connsiteX674" fmla="*/ 1880390 w 3392302"/>
                <a:gd name="connsiteY674" fmla="*/ 2732129 h 3235434"/>
                <a:gd name="connsiteX675" fmla="*/ 2010799 w 3392302"/>
                <a:gd name="connsiteY675" fmla="*/ 424394 h 3235434"/>
                <a:gd name="connsiteX676" fmla="*/ 2070596 w 3392302"/>
                <a:gd name="connsiteY676" fmla="*/ 406135 h 3235434"/>
                <a:gd name="connsiteX677" fmla="*/ 2072466 w 3392302"/>
                <a:gd name="connsiteY677" fmla="*/ 393820 h 3235434"/>
                <a:gd name="connsiteX678" fmla="*/ 1968317 w 3392302"/>
                <a:gd name="connsiteY678" fmla="*/ 375857 h 3235434"/>
                <a:gd name="connsiteX679" fmla="*/ 1926409 w 3392302"/>
                <a:gd name="connsiteY679" fmla="*/ 427932 h 3235434"/>
                <a:gd name="connsiteX680" fmla="*/ 1974502 w 3392302"/>
                <a:gd name="connsiteY680" fmla="*/ 470469 h 3235434"/>
                <a:gd name="connsiteX681" fmla="*/ 2073411 w 3392302"/>
                <a:gd name="connsiteY681" fmla="*/ 439672 h 3235434"/>
                <a:gd name="connsiteX682" fmla="*/ 2010799 w 3392302"/>
                <a:gd name="connsiteY682" fmla="*/ 424394 h 3235434"/>
                <a:gd name="connsiteX683" fmla="*/ 812468 w 3392302"/>
                <a:gd name="connsiteY683" fmla="*/ 594897 h 3235434"/>
                <a:gd name="connsiteX684" fmla="*/ 816672 w 3392302"/>
                <a:gd name="connsiteY684" fmla="*/ 584878 h 3235434"/>
                <a:gd name="connsiteX685" fmla="*/ 735689 w 3392302"/>
                <a:gd name="connsiteY685" fmla="*/ 566785 h 3235434"/>
                <a:gd name="connsiteX686" fmla="*/ 687874 w 3392302"/>
                <a:gd name="connsiteY686" fmla="*/ 611934 h 3235434"/>
                <a:gd name="connsiteX687" fmla="*/ 743078 w 3392302"/>
                <a:gd name="connsiteY687" fmla="*/ 654823 h 3235434"/>
                <a:gd name="connsiteX688" fmla="*/ 820727 w 3392302"/>
                <a:gd name="connsiteY688" fmla="*/ 629156 h 3235434"/>
                <a:gd name="connsiteX689" fmla="*/ 788912 w 3392302"/>
                <a:gd name="connsiteY689" fmla="*/ 605934 h 3235434"/>
                <a:gd name="connsiteX690" fmla="*/ 812468 w 3392302"/>
                <a:gd name="connsiteY690" fmla="*/ 594897 h 3235434"/>
                <a:gd name="connsiteX691" fmla="*/ 2579436 w 3392302"/>
                <a:gd name="connsiteY691" fmla="*/ 2759462 h 3235434"/>
                <a:gd name="connsiteX692" fmla="*/ 2514621 w 3392302"/>
                <a:gd name="connsiteY692" fmla="*/ 2843889 h 3235434"/>
                <a:gd name="connsiteX693" fmla="*/ 2427101 w 3392302"/>
                <a:gd name="connsiteY693" fmla="*/ 2787111 h 3235434"/>
                <a:gd name="connsiteX694" fmla="*/ 2431527 w 3392302"/>
                <a:gd name="connsiteY694" fmla="*/ 2857093 h 3235434"/>
                <a:gd name="connsiteX695" fmla="*/ 2666752 w 3392302"/>
                <a:gd name="connsiteY695" fmla="*/ 2765648 h 3235434"/>
                <a:gd name="connsiteX696" fmla="*/ 2579436 w 3392302"/>
                <a:gd name="connsiteY696" fmla="*/ 2759462 h 3235434"/>
                <a:gd name="connsiteX697" fmla="*/ 834931 w 3392302"/>
                <a:gd name="connsiteY697" fmla="*/ 646009 h 3235434"/>
                <a:gd name="connsiteX698" fmla="*/ 787875 w 3392302"/>
                <a:gd name="connsiteY698" fmla="*/ 750102 h 3235434"/>
                <a:gd name="connsiteX699" fmla="*/ 849228 w 3392302"/>
                <a:gd name="connsiteY699" fmla="*/ 764103 h 3235434"/>
                <a:gd name="connsiteX700" fmla="*/ 864932 w 3392302"/>
                <a:gd name="connsiteY700" fmla="*/ 656898 h 3235434"/>
                <a:gd name="connsiteX701" fmla="*/ 838005 w 3392302"/>
                <a:gd name="connsiteY701" fmla="*/ 675472 h 3235434"/>
                <a:gd name="connsiteX702" fmla="*/ 834931 w 3392302"/>
                <a:gd name="connsiteY702" fmla="*/ 646009 h 3235434"/>
                <a:gd name="connsiteX703" fmla="*/ 910562 w 3392302"/>
                <a:gd name="connsiteY703" fmla="*/ 603323 h 3235434"/>
                <a:gd name="connsiteX704" fmla="*/ 988600 w 3392302"/>
                <a:gd name="connsiteY704" fmla="*/ 574378 h 3235434"/>
                <a:gd name="connsiteX705" fmla="*/ 1008952 w 3392302"/>
                <a:gd name="connsiteY705" fmla="*/ 513025 h 3235434"/>
                <a:gd name="connsiteX706" fmla="*/ 941118 w 3392302"/>
                <a:gd name="connsiteY706" fmla="*/ 500914 h 3235434"/>
                <a:gd name="connsiteX707" fmla="*/ 883043 w 3392302"/>
                <a:gd name="connsiteY707" fmla="*/ 569045 h 3235434"/>
                <a:gd name="connsiteX708" fmla="*/ 892580 w 3392302"/>
                <a:gd name="connsiteY708" fmla="*/ 577397 h 3235434"/>
                <a:gd name="connsiteX709" fmla="*/ 922099 w 3392302"/>
                <a:gd name="connsiteY709" fmla="*/ 550081 h 3235434"/>
                <a:gd name="connsiteX710" fmla="*/ 930321 w 3392302"/>
                <a:gd name="connsiteY710" fmla="*/ 553081 h 3235434"/>
                <a:gd name="connsiteX711" fmla="*/ 910562 w 3392302"/>
                <a:gd name="connsiteY711" fmla="*/ 603323 h 3235434"/>
                <a:gd name="connsiteX712" fmla="*/ 895895 w 3392302"/>
                <a:gd name="connsiteY712" fmla="*/ 645897 h 3235434"/>
                <a:gd name="connsiteX713" fmla="*/ 887506 w 3392302"/>
                <a:gd name="connsiteY713" fmla="*/ 654435 h 3235434"/>
                <a:gd name="connsiteX714" fmla="*/ 946729 w 3392302"/>
                <a:gd name="connsiteY714" fmla="*/ 716546 h 3235434"/>
                <a:gd name="connsiteX715" fmla="*/ 1011693 w 3392302"/>
                <a:gd name="connsiteY715" fmla="*/ 702583 h 3235434"/>
                <a:gd name="connsiteX716" fmla="*/ 995508 w 3392302"/>
                <a:gd name="connsiteY716" fmla="*/ 645657 h 3235434"/>
                <a:gd name="connsiteX717" fmla="*/ 909321 w 3392302"/>
                <a:gd name="connsiteY717" fmla="*/ 611990 h 3235434"/>
                <a:gd name="connsiteX718" fmla="*/ 927766 w 3392302"/>
                <a:gd name="connsiteY718" fmla="*/ 656286 h 3235434"/>
                <a:gd name="connsiteX719" fmla="*/ 919877 w 3392302"/>
                <a:gd name="connsiteY719" fmla="*/ 660620 h 3235434"/>
                <a:gd name="connsiteX720" fmla="*/ 895895 w 3392302"/>
                <a:gd name="connsiteY720" fmla="*/ 645897 h 3235434"/>
                <a:gd name="connsiteX721" fmla="*/ 830431 w 3392302"/>
                <a:gd name="connsiteY721" fmla="*/ 543859 h 3235434"/>
                <a:gd name="connsiteX722" fmla="*/ 840413 w 3392302"/>
                <a:gd name="connsiteY722" fmla="*/ 536340 h 3235434"/>
                <a:gd name="connsiteX723" fmla="*/ 864302 w 3392302"/>
                <a:gd name="connsiteY723" fmla="*/ 562248 h 3235434"/>
                <a:gd name="connsiteX724" fmla="*/ 846635 w 3392302"/>
                <a:gd name="connsiteY724" fmla="*/ 453987 h 3235434"/>
                <a:gd name="connsiteX725" fmla="*/ 787153 w 3392302"/>
                <a:gd name="connsiteY725" fmla="*/ 465080 h 3235434"/>
                <a:gd name="connsiteX726" fmla="*/ 798875 w 3392302"/>
                <a:gd name="connsiteY726" fmla="*/ 541952 h 3235434"/>
                <a:gd name="connsiteX727" fmla="*/ 833598 w 3392302"/>
                <a:gd name="connsiteY727" fmla="*/ 575619 h 3235434"/>
                <a:gd name="connsiteX728" fmla="*/ 839042 w 3392302"/>
                <a:gd name="connsiteY728" fmla="*/ 571174 h 3235434"/>
                <a:gd name="connsiteX729" fmla="*/ 830431 w 3392302"/>
                <a:gd name="connsiteY729" fmla="*/ 543859 h 3235434"/>
                <a:gd name="connsiteX730" fmla="*/ 980526 w 3392302"/>
                <a:gd name="connsiteY730" fmla="*/ 2691425 h 3235434"/>
                <a:gd name="connsiteX731" fmla="*/ 904562 w 3392302"/>
                <a:gd name="connsiteY731" fmla="*/ 2719740 h 3235434"/>
                <a:gd name="connsiteX732" fmla="*/ 884173 w 3392302"/>
                <a:gd name="connsiteY732" fmla="*/ 2775129 h 3235434"/>
                <a:gd name="connsiteX733" fmla="*/ 947877 w 3392302"/>
                <a:gd name="connsiteY733" fmla="*/ 2789870 h 3235434"/>
                <a:gd name="connsiteX734" fmla="*/ 1003174 w 3392302"/>
                <a:gd name="connsiteY734" fmla="*/ 2733277 h 3235434"/>
                <a:gd name="connsiteX735" fmla="*/ 996841 w 3392302"/>
                <a:gd name="connsiteY735" fmla="*/ 2726703 h 3235434"/>
                <a:gd name="connsiteX736" fmla="*/ 957063 w 3392302"/>
                <a:gd name="connsiteY736" fmla="*/ 2740703 h 3235434"/>
                <a:gd name="connsiteX737" fmla="*/ 980526 w 3392302"/>
                <a:gd name="connsiteY737" fmla="*/ 2691425 h 3235434"/>
                <a:gd name="connsiteX738" fmla="*/ 761801 w 3392302"/>
                <a:gd name="connsiteY738" fmla="*/ 2810204 h 3235434"/>
                <a:gd name="connsiteX739" fmla="*/ 985915 w 3392302"/>
                <a:gd name="connsiteY739" fmla="*/ 2866705 h 3235434"/>
                <a:gd name="connsiteX740" fmla="*/ 985915 w 3392302"/>
                <a:gd name="connsiteY740" fmla="*/ 2795241 h 3235434"/>
                <a:gd name="connsiteX741" fmla="*/ 833431 w 3392302"/>
                <a:gd name="connsiteY741" fmla="*/ 2783537 h 3235434"/>
                <a:gd name="connsiteX742" fmla="*/ 761801 w 3392302"/>
                <a:gd name="connsiteY742" fmla="*/ 2810204 h 3235434"/>
                <a:gd name="connsiteX743" fmla="*/ 1021434 w 3392302"/>
                <a:gd name="connsiteY743" fmla="*/ 2739166 h 3235434"/>
                <a:gd name="connsiteX744" fmla="*/ 1040471 w 3392302"/>
                <a:gd name="connsiteY744" fmla="*/ 2840093 h 3235434"/>
                <a:gd name="connsiteX745" fmla="*/ 1094972 w 3392302"/>
                <a:gd name="connsiteY745" fmla="*/ 2825038 h 3235434"/>
                <a:gd name="connsiteX746" fmla="*/ 1048675 w 3392302"/>
                <a:gd name="connsiteY746" fmla="*/ 2723240 h 3235434"/>
                <a:gd name="connsiteX747" fmla="*/ 1051879 w 3392302"/>
                <a:gd name="connsiteY747" fmla="*/ 2762037 h 3235434"/>
                <a:gd name="connsiteX748" fmla="*/ 1021434 w 3392302"/>
                <a:gd name="connsiteY748" fmla="*/ 2739166 h 3235434"/>
                <a:gd name="connsiteX749" fmla="*/ 996952 w 3392302"/>
                <a:gd name="connsiteY749" fmla="*/ 2657498 h 3235434"/>
                <a:gd name="connsiteX750" fmla="*/ 1008045 w 3392302"/>
                <a:gd name="connsiteY750" fmla="*/ 2649072 h 3235434"/>
                <a:gd name="connsiteX751" fmla="*/ 949914 w 3392302"/>
                <a:gd name="connsiteY751" fmla="*/ 2585220 h 3235434"/>
                <a:gd name="connsiteX752" fmla="*/ 892025 w 3392302"/>
                <a:gd name="connsiteY752" fmla="*/ 2597053 h 3235434"/>
                <a:gd name="connsiteX753" fmla="*/ 902932 w 3392302"/>
                <a:gd name="connsiteY753" fmla="*/ 2651424 h 3235434"/>
                <a:gd name="connsiteX754" fmla="*/ 981396 w 3392302"/>
                <a:gd name="connsiteY754" fmla="*/ 2686073 h 3235434"/>
                <a:gd name="connsiteX755" fmla="*/ 968303 w 3392302"/>
                <a:gd name="connsiteY755" fmla="*/ 2642868 h 3235434"/>
                <a:gd name="connsiteX756" fmla="*/ 977304 w 3392302"/>
                <a:gd name="connsiteY756" fmla="*/ 2639720 h 3235434"/>
                <a:gd name="connsiteX757" fmla="*/ 996952 w 3392302"/>
                <a:gd name="connsiteY757" fmla="*/ 2657498 h 3235434"/>
                <a:gd name="connsiteX758" fmla="*/ 1056564 w 3392302"/>
                <a:gd name="connsiteY758" fmla="*/ 2654628 h 3235434"/>
                <a:gd name="connsiteX759" fmla="*/ 1103842 w 3392302"/>
                <a:gd name="connsiteY759" fmla="*/ 2561145 h 3235434"/>
                <a:gd name="connsiteX760" fmla="*/ 1050119 w 3392302"/>
                <a:gd name="connsiteY760" fmla="*/ 2544719 h 3235434"/>
                <a:gd name="connsiteX761" fmla="*/ 1026619 w 3392302"/>
                <a:gd name="connsiteY761" fmla="*/ 2646405 h 3235434"/>
                <a:gd name="connsiteX762" fmla="*/ 1050749 w 3392302"/>
                <a:gd name="connsiteY762" fmla="*/ 2627757 h 3235434"/>
                <a:gd name="connsiteX763" fmla="*/ 1056564 w 3392302"/>
                <a:gd name="connsiteY763" fmla="*/ 2654628 h 3235434"/>
                <a:gd name="connsiteX764" fmla="*/ 2356192 w 3392302"/>
                <a:gd name="connsiteY764" fmla="*/ 2679906 h 3235434"/>
                <a:gd name="connsiteX765" fmla="*/ 2290173 w 3392302"/>
                <a:gd name="connsiteY765" fmla="*/ 2660035 h 3235434"/>
                <a:gd name="connsiteX766" fmla="*/ 2239746 w 3392302"/>
                <a:gd name="connsiteY766" fmla="*/ 2682758 h 3235434"/>
                <a:gd name="connsiteX767" fmla="*/ 2239506 w 3392302"/>
                <a:gd name="connsiteY767" fmla="*/ 2717906 h 3235434"/>
                <a:gd name="connsiteX768" fmla="*/ 2290043 w 3392302"/>
                <a:gd name="connsiteY768" fmla="*/ 2739351 h 3235434"/>
                <a:gd name="connsiteX769" fmla="*/ 2357785 w 3392302"/>
                <a:gd name="connsiteY769" fmla="*/ 2716703 h 3235434"/>
                <a:gd name="connsiteX770" fmla="*/ 2329229 w 3392302"/>
                <a:gd name="connsiteY770" fmla="*/ 2696369 h 3235434"/>
                <a:gd name="connsiteX771" fmla="*/ 2356192 w 3392302"/>
                <a:gd name="connsiteY771" fmla="*/ 2679906 h 3235434"/>
                <a:gd name="connsiteX772" fmla="*/ 1108491 w 3392302"/>
                <a:gd name="connsiteY772" fmla="*/ 2688499 h 3235434"/>
                <a:gd name="connsiteX773" fmla="*/ 1108879 w 3392302"/>
                <a:gd name="connsiteY773" fmla="*/ 2697147 h 3235434"/>
                <a:gd name="connsiteX774" fmla="*/ 1074120 w 3392302"/>
                <a:gd name="connsiteY774" fmla="*/ 2708554 h 3235434"/>
                <a:gd name="connsiteX775" fmla="*/ 1072786 w 3392302"/>
                <a:gd name="connsiteY775" fmla="*/ 2719295 h 3235434"/>
                <a:gd name="connsiteX776" fmla="*/ 1153491 w 3392302"/>
                <a:gd name="connsiteY776" fmla="*/ 2734258 h 3235434"/>
                <a:gd name="connsiteX777" fmla="*/ 1190806 w 3392302"/>
                <a:gd name="connsiteY777" fmla="*/ 2695202 h 3235434"/>
                <a:gd name="connsiteX778" fmla="*/ 1153213 w 3392302"/>
                <a:gd name="connsiteY778" fmla="*/ 2656554 h 3235434"/>
                <a:gd name="connsiteX779" fmla="*/ 1068749 w 3392302"/>
                <a:gd name="connsiteY779" fmla="*/ 2669609 h 3235434"/>
                <a:gd name="connsiteX780" fmla="*/ 1070471 w 3392302"/>
                <a:gd name="connsiteY780" fmla="*/ 2679091 h 3235434"/>
                <a:gd name="connsiteX781" fmla="*/ 1108491 w 3392302"/>
                <a:gd name="connsiteY781" fmla="*/ 2688499 h 3235434"/>
                <a:gd name="connsiteX782" fmla="*/ 2365119 w 3392302"/>
                <a:gd name="connsiteY782" fmla="*/ 2725388 h 3235434"/>
                <a:gd name="connsiteX783" fmla="*/ 2325340 w 3392302"/>
                <a:gd name="connsiteY783" fmla="*/ 2783333 h 3235434"/>
                <a:gd name="connsiteX784" fmla="*/ 2345822 w 3392302"/>
                <a:gd name="connsiteY784" fmla="*/ 2842038 h 3235434"/>
                <a:gd name="connsiteX785" fmla="*/ 2400841 w 3392302"/>
                <a:gd name="connsiteY785" fmla="*/ 2813519 h 3235434"/>
                <a:gd name="connsiteX786" fmla="*/ 2400767 w 3392302"/>
                <a:gd name="connsiteY786" fmla="*/ 2744666 h 3235434"/>
                <a:gd name="connsiteX787" fmla="*/ 2394063 w 3392302"/>
                <a:gd name="connsiteY787" fmla="*/ 2736833 h 3235434"/>
                <a:gd name="connsiteX788" fmla="*/ 2381211 w 3392302"/>
                <a:gd name="connsiteY788" fmla="*/ 2763981 h 3235434"/>
                <a:gd name="connsiteX789" fmla="*/ 2372452 w 3392302"/>
                <a:gd name="connsiteY789" fmla="*/ 2763426 h 3235434"/>
                <a:gd name="connsiteX790" fmla="*/ 2365119 w 3392302"/>
                <a:gd name="connsiteY790" fmla="*/ 2725388 h 3235434"/>
                <a:gd name="connsiteX791" fmla="*/ 589909 w 3392302"/>
                <a:gd name="connsiteY791" fmla="*/ 1261109 h 3235434"/>
                <a:gd name="connsiteX792" fmla="*/ 501279 w 3392302"/>
                <a:gd name="connsiteY792" fmla="*/ 1307943 h 3235434"/>
                <a:gd name="connsiteX793" fmla="*/ 531686 w 3392302"/>
                <a:gd name="connsiteY793" fmla="*/ 1351351 h 3235434"/>
                <a:gd name="connsiteX794" fmla="*/ 612410 w 3392302"/>
                <a:gd name="connsiteY794" fmla="*/ 1283387 h 3235434"/>
                <a:gd name="connsiteX795" fmla="*/ 582835 w 3392302"/>
                <a:gd name="connsiteY795" fmla="*/ 1288832 h 3235434"/>
                <a:gd name="connsiteX796" fmla="*/ 589909 w 3392302"/>
                <a:gd name="connsiteY796" fmla="*/ 1261109 h 3235434"/>
                <a:gd name="connsiteX797" fmla="*/ 2423360 w 3392302"/>
                <a:gd name="connsiteY797" fmla="*/ 2729721 h 3235434"/>
                <a:gd name="connsiteX798" fmla="*/ 2416027 w 3392302"/>
                <a:gd name="connsiteY798" fmla="*/ 2739777 h 3235434"/>
                <a:gd name="connsiteX799" fmla="*/ 2470990 w 3392302"/>
                <a:gd name="connsiteY799" fmla="*/ 2793370 h 3235434"/>
                <a:gd name="connsiteX800" fmla="*/ 2528806 w 3392302"/>
                <a:gd name="connsiteY800" fmla="*/ 2780055 h 3235434"/>
                <a:gd name="connsiteX801" fmla="*/ 2515139 w 3392302"/>
                <a:gd name="connsiteY801" fmla="*/ 2730388 h 3235434"/>
                <a:gd name="connsiteX802" fmla="*/ 2443305 w 3392302"/>
                <a:gd name="connsiteY802" fmla="*/ 2700388 h 3235434"/>
                <a:gd name="connsiteX803" fmla="*/ 2439990 w 3392302"/>
                <a:gd name="connsiteY803" fmla="*/ 2709147 h 3235434"/>
                <a:gd name="connsiteX804" fmla="*/ 2454935 w 3392302"/>
                <a:gd name="connsiteY804" fmla="*/ 2737370 h 3235434"/>
                <a:gd name="connsiteX805" fmla="*/ 2448434 w 3392302"/>
                <a:gd name="connsiteY805" fmla="*/ 2742425 h 3235434"/>
                <a:gd name="connsiteX806" fmla="*/ 2423360 w 3392302"/>
                <a:gd name="connsiteY806" fmla="*/ 2729721 h 3235434"/>
                <a:gd name="connsiteX807" fmla="*/ 509316 w 3392302"/>
                <a:gd name="connsiteY807" fmla="*/ 2175214 h 3235434"/>
                <a:gd name="connsiteX808" fmla="*/ 501242 w 3392302"/>
                <a:gd name="connsiteY808" fmla="*/ 2182677 h 3235434"/>
                <a:gd name="connsiteX809" fmla="*/ 571706 w 3392302"/>
                <a:gd name="connsiteY809" fmla="*/ 2231918 h 3235434"/>
                <a:gd name="connsiteX810" fmla="*/ 618039 w 3392302"/>
                <a:gd name="connsiteY810" fmla="*/ 2210252 h 3235434"/>
                <a:gd name="connsiteX811" fmla="*/ 602854 w 3392302"/>
                <a:gd name="connsiteY811" fmla="*/ 2165936 h 3235434"/>
                <a:gd name="connsiteX812" fmla="*/ 527242 w 3392302"/>
                <a:gd name="connsiteY812" fmla="*/ 2141936 h 3235434"/>
                <a:gd name="connsiteX813" fmla="*/ 536538 w 3392302"/>
                <a:gd name="connsiteY813" fmla="*/ 2175214 h 3235434"/>
                <a:gd name="connsiteX814" fmla="*/ 509316 w 3392302"/>
                <a:gd name="connsiteY814" fmla="*/ 2175214 h 3235434"/>
                <a:gd name="connsiteX815" fmla="*/ 679855 w 3392302"/>
                <a:gd name="connsiteY815" fmla="*/ 1228794 h 3235434"/>
                <a:gd name="connsiteX816" fmla="*/ 680411 w 3392302"/>
                <a:gd name="connsiteY816" fmla="*/ 1242683 h 3235434"/>
                <a:gd name="connsiteX817" fmla="*/ 711911 w 3392302"/>
                <a:gd name="connsiteY817" fmla="*/ 1248424 h 3235434"/>
                <a:gd name="connsiteX818" fmla="*/ 671688 w 3392302"/>
                <a:gd name="connsiteY818" fmla="*/ 1274239 h 3235434"/>
                <a:gd name="connsiteX819" fmla="*/ 756912 w 3392302"/>
                <a:gd name="connsiteY819" fmla="*/ 1293091 h 3235434"/>
                <a:gd name="connsiteX820" fmla="*/ 794468 w 3392302"/>
                <a:gd name="connsiteY820" fmla="*/ 1258072 h 3235434"/>
                <a:gd name="connsiteX821" fmla="*/ 765227 w 3392302"/>
                <a:gd name="connsiteY821" fmla="*/ 1220905 h 3235434"/>
                <a:gd name="connsiteX822" fmla="*/ 679855 w 3392302"/>
                <a:gd name="connsiteY822" fmla="*/ 1228794 h 3235434"/>
                <a:gd name="connsiteX823" fmla="*/ 1172528 w 3392302"/>
                <a:gd name="connsiteY823" fmla="*/ 891364 h 3235434"/>
                <a:gd name="connsiteX824" fmla="*/ 1199362 w 3392302"/>
                <a:gd name="connsiteY824" fmla="*/ 849511 h 3235434"/>
                <a:gd name="connsiteX825" fmla="*/ 1151324 w 3392302"/>
                <a:gd name="connsiteY825" fmla="*/ 800899 h 3235434"/>
                <a:gd name="connsiteX826" fmla="*/ 1103694 w 3392302"/>
                <a:gd name="connsiteY826" fmla="*/ 843844 h 3235434"/>
                <a:gd name="connsiteX827" fmla="*/ 1172528 w 3392302"/>
                <a:gd name="connsiteY827" fmla="*/ 891364 h 3235434"/>
                <a:gd name="connsiteX828" fmla="*/ 524260 w 3392302"/>
                <a:gd name="connsiteY828" fmla="*/ 2124417 h 3235434"/>
                <a:gd name="connsiteX829" fmla="*/ 604410 w 3392302"/>
                <a:gd name="connsiteY829" fmla="*/ 2061879 h 3235434"/>
                <a:gd name="connsiteX830" fmla="*/ 563928 w 3392302"/>
                <a:gd name="connsiteY830" fmla="*/ 2027305 h 3235434"/>
                <a:gd name="connsiteX831" fmla="*/ 501056 w 3392302"/>
                <a:gd name="connsiteY831" fmla="*/ 2103361 h 3235434"/>
                <a:gd name="connsiteX832" fmla="*/ 525390 w 3392302"/>
                <a:gd name="connsiteY832" fmla="*/ 2098583 h 3235434"/>
                <a:gd name="connsiteX833" fmla="*/ 524260 w 3392302"/>
                <a:gd name="connsiteY833" fmla="*/ 2124417 h 3235434"/>
                <a:gd name="connsiteX834" fmla="*/ 454834 w 3392302"/>
                <a:gd name="connsiteY834" fmla="*/ 2177862 h 3235434"/>
                <a:gd name="connsiteX835" fmla="*/ 426444 w 3392302"/>
                <a:gd name="connsiteY835" fmla="*/ 2277938 h 3235434"/>
                <a:gd name="connsiteX836" fmla="*/ 478538 w 3392302"/>
                <a:gd name="connsiteY836" fmla="*/ 2284956 h 3235434"/>
                <a:gd name="connsiteX837" fmla="*/ 488538 w 3392302"/>
                <a:gd name="connsiteY837" fmla="*/ 2190659 h 3235434"/>
                <a:gd name="connsiteX838" fmla="*/ 467371 w 3392302"/>
                <a:gd name="connsiteY838" fmla="*/ 2207844 h 3235434"/>
                <a:gd name="connsiteX839" fmla="*/ 454834 w 3392302"/>
                <a:gd name="connsiteY839" fmla="*/ 2177862 h 3235434"/>
                <a:gd name="connsiteX840" fmla="*/ 2394100 w 3392302"/>
                <a:gd name="connsiteY840" fmla="*/ 2654998 h 3235434"/>
                <a:gd name="connsiteX841" fmla="*/ 2368841 w 3392302"/>
                <a:gd name="connsiteY841" fmla="*/ 2555034 h 3235434"/>
                <a:gd name="connsiteX842" fmla="*/ 2317266 w 3392302"/>
                <a:gd name="connsiteY842" fmla="*/ 2576682 h 3235434"/>
                <a:gd name="connsiteX843" fmla="*/ 2365378 w 3392302"/>
                <a:gd name="connsiteY843" fmla="*/ 2660998 h 3235434"/>
                <a:gd name="connsiteX844" fmla="*/ 2370396 w 3392302"/>
                <a:gd name="connsiteY844" fmla="*/ 2621238 h 3235434"/>
                <a:gd name="connsiteX845" fmla="*/ 2394100 w 3392302"/>
                <a:gd name="connsiteY845" fmla="*/ 2654998 h 3235434"/>
                <a:gd name="connsiteX846" fmla="*/ 2448194 w 3392302"/>
                <a:gd name="connsiteY846" fmla="*/ 2648183 h 3235434"/>
                <a:gd name="connsiteX847" fmla="*/ 2455675 w 3392302"/>
                <a:gd name="connsiteY847" fmla="*/ 2655109 h 3235434"/>
                <a:gd name="connsiteX848" fmla="*/ 2430897 w 3392302"/>
                <a:gd name="connsiteY848" fmla="*/ 2694795 h 3235434"/>
                <a:gd name="connsiteX849" fmla="*/ 2512861 w 3392302"/>
                <a:gd name="connsiteY849" fmla="*/ 2659980 h 3235434"/>
                <a:gd name="connsiteX850" fmla="*/ 2522935 w 3392302"/>
                <a:gd name="connsiteY850" fmla="*/ 2606220 h 3235434"/>
                <a:gd name="connsiteX851" fmla="*/ 2463601 w 3392302"/>
                <a:gd name="connsiteY851" fmla="*/ 2597794 h 3235434"/>
                <a:gd name="connsiteX852" fmla="*/ 2413897 w 3392302"/>
                <a:gd name="connsiteY852" fmla="*/ 2655369 h 3235434"/>
                <a:gd name="connsiteX853" fmla="*/ 2420879 w 3392302"/>
                <a:gd name="connsiteY853" fmla="*/ 2662295 h 3235434"/>
                <a:gd name="connsiteX854" fmla="*/ 2448194 w 3392302"/>
                <a:gd name="connsiteY854" fmla="*/ 2648183 h 3235434"/>
                <a:gd name="connsiteX855" fmla="*/ 434074 w 3392302"/>
                <a:gd name="connsiteY855" fmla="*/ 2137936 h 3235434"/>
                <a:gd name="connsiteX856" fmla="*/ 435148 w 3392302"/>
                <a:gd name="connsiteY856" fmla="*/ 2128084 h 3235434"/>
                <a:gd name="connsiteX857" fmla="*/ 364832 w 3392302"/>
                <a:gd name="connsiteY857" fmla="*/ 2117750 h 3235434"/>
                <a:gd name="connsiteX858" fmla="*/ 321887 w 3392302"/>
                <a:gd name="connsiteY858" fmla="*/ 2162232 h 3235434"/>
                <a:gd name="connsiteX859" fmla="*/ 377666 w 3392302"/>
                <a:gd name="connsiteY859" fmla="*/ 2195437 h 3235434"/>
                <a:gd name="connsiteX860" fmla="*/ 445056 w 3392302"/>
                <a:gd name="connsiteY860" fmla="*/ 2165269 h 3235434"/>
                <a:gd name="connsiteX861" fmla="*/ 401407 w 3392302"/>
                <a:gd name="connsiteY861" fmla="*/ 2154788 h 3235434"/>
                <a:gd name="connsiteX862" fmla="*/ 402907 w 3392302"/>
                <a:gd name="connsiteY862" fmla="*/ 2144992 h 3235434"/>
                <a:gd name="connsiteX863" fmla="*/ 434074 w 3392302"/>
                <a:gd name="connsiteY863" fmla="*/ 2137936 h 3235434"/>
                <a:gd name="connsiteX864" fmla="*/ 633984 w 3392302"/>
                <a:gd name="connsiteY864" fmla="*/ 1298295 h 3235434"/>
                <a:gd name="connsiteX865" fmla="*/ 649799 w 3392302"/>
                <a:gd name="connsiteY865" fmla="*/ 1392815 h 3235434"/>
                <a:gd name="connsiteX866" fmla="*/ 707393 w 3392302"/>
                <a:gd name="connsiteY866" fmla="*/ 1375333 h 3235434"/>
                <a:gd name="connsiteX867" fmla="*/ 663503 w 3392302"/>
                <a:gd name="connsiteY867" fmla="*/ 1287499 h 3235434"/>
                <a:gd name="connsiteX868" fmla="*/ 656336 w 3392302"/>
                <a:gd name="connsiteY868" fmla="*/ 1313351 h 3235434"/>
                <a:gd name="connsiteX869" fmla="*/ 633984 w 3392302"/>
                <a:gd name="connsiteY869" fmla="*/ 1298295 h 3235434"/>
                <a:gd name="connsiteX870" fmla="*/ 474075 w 3392302"/>
                <a:gd name="connsiteY870" fmla="*/ 2101213 h 3235434"/>
                <a:gd name="connsiteX871" fmla="*/ 446945 w 3392302"/>
                <a:gd name="connsiteY871" fmla="*/ 2008564 h 3235434"/>
                <a:gd name="connsiteX872" fmla="*/ 398333 w 3392302"/>
                <a:gd name="connsiteY872" fmla="*/ 2017564 h 3235434"/>
                <a:gd name="connsiteX873" fmla="*/ 397833 w 3392302"/>
                <a:gd name="connsiteY873" fmla="*/ 2070398 h 3235434"/>
                <a:gd name="connsiteX874" fmla="*/ 451648 w 3392302"/>
                <a:gd name="connsiteY874" fmla="*/ 2123380 h 3235434"/>
                <a:gd name="connsiteX875" fmla="*/ 441185 w 3392302"/>
                <a:gd name="connsiteY875" fmla="*/ 2085861 h 3235434"/>
                <a:gd name="connsiteX876" fmla="*/ 448278 w 3392302"/>
                <a:gd name="connsiteY876" fmla="*/ 2080565 h 3235434"/>
                <a:gd name="connsiteX877" fmla="*/ 474075 w 3392302"/>
                <a:gd name="connsiteY877" fmla="*/ 2101213 h 3235434"/>
                <a:gd name="connsiteX878" fmla="*/ 666559 w 3392302"/>
                <a:gd name="connsiteY878" fmla="*/ 1222072 h 3235434"/>
                <a:gd name="connsiteX879" fmla="*/ 713985 w 3392302"/>
                <a:gd name="connsiteY879" fmla="*/ 1129719 h 3235434"/>
                <a:gd name="connsiteX880" fmla="*/ 664725 w 3392302"/>
                <a:gd name="connsiteY880" fmla="*/ 1112552 h 3235434"/>
                <a:gd name="connsiteX881" fmla="*/ 638947 w 3392302"/>
                <a:gd name="connsiteY881" fmla="*/ 1210738 h 3235434"/>
                <a:gd name="connsiteX882" fmla="*/ 666559 w 3392302"/>
                <a:gd name="connsiteY882" fmla="*/ 1185071 h 3235434"/>
                <a:gd name="connsiteX883" fmla="*/ 666559 w 3392302"/>
                <a:gd name="connsiteY883" fmla="*/ 1222072 h 3235434"/>
                <a:gd name="connsiteX884" fmla="*/ 619225 w 3392302"/>
                <a:gd name="connsiteY884" fmla="*/ 1221201 h 3235434"/>
                <a:gd name="connsiteX885" fmla="*/ 529631 w 3392302"/>
                <a:gd name="connsiteY885" fmla="*/ 1147311 h 3235434"/>
                <a:gd name="connsiteX886" fmla="*/ 509834 w 3392302"/>
                <a:gd name="connsiteY886" fmla="*/ 1198868 h 3235434"/>
                <a:gd name="connsiteX887" fmla="*/ 590909 w 3392302"/>
                <a:gd name="connsiteY887" fmla="*/ 1236053 h 3235434"/>
                <a:gd name="connsiteX888" fmla="*/ 583132 w 3392302"/>
                <a:gd name="connsiteY888" fmla="*/ 1200590 h 3235434"/>
                <a:gd name="connsiteX889" fmla="*/ 619225 w 3392302"/>
                <a:gd name="connsiteY889" fmla="*/ 1221201 h 3235434"/>
                <a:gd name="connsiteX890" fmla="*/ 3192074 w 3392302"/>
                <a:gd name="connsiteY890" fmla="*/ 2029138 h 3235434"/>
                <a:gd name="connsiteX891" fmla="*/ 3051591 w 3392302"/>
                <a:gd name="connsiteY891" fmla="*/ 2066175 h 3235434"/>
                <a:gd name="connsiteX892" fmla="*/ 3126184 w 3392302"/>
                <a:gd name="connsiteY892" fmla="*/ 2156455 h 3235434"/>
                <a:gd name="connsiteX893" fmla="*/ 3192074 w 3392302"/>
                <a:gd name="connsiteY893" fmla="*/ 2029138 h 3235434"/>
                <a:gd name="connsiteX894" fmla="*/ 1274030 w 3392302"/>
                <a:gd name="connsiteY894" fmla="*/ 384061 h 3235434"/>
                <a:gd name="connsiteX895" fmla="*/ 1287771 w 3392302"/>
                <a:gd name="connsiteY895" fmla="*/ 288633 h 3235434"/>
                <a:gd name="connsiteX896" fmla="*/ 1230733 w 3392302"/>
                <a:gd name="connsiteY896" fmla="*/ 298448 h 3235434"/>
                <a:gd name="connsiteX897" fmla="*/ 1248918 w 3392302"/>
                <a:gd name="connsiteY897" fmla="*/ 384487 h 3235434"/>
                <a:gd name="connsiteX898" fmla="*/ 1255585 w 3392302"/>
                <a:gd name="connsiteY898" fmla="*/ 350079 h 3235434"/>
                <a:gd name="connsiteX899" fmla="*/ 1274030 w 3392302"/>
                <a:gd name="connsiteY899" fmla="*/ 384061 h 3235434"/>
                <a:gd name="connsiteX900" fmla="*/ 1232066 w 3392302"/>
                <a:gd name="connsiteY900" fmla="*/ 391338 h 3235434"/>
                <a:gd name="connsiteX901" fmla="*/ 1175399 w 3392302"/>
                <a:gd name="connsiteY901" fmla="*/ 353875 h 3235434"/>
                <a:gd name="connsiteX902" fmla="*/ 1120417 w 3392302"/>
                <a:gd name="connsiteY902" fmla="*/ 378542 h 3235434"/>
                <a:gd name="connsiteX903" fmla="*/ 1153528 w 3392302"/>
                <a:gd name="connsiteY903" fmla="*/ 421746 h 3235434"/>
                <a:gd name="connsiteX904" fmla="*/ 1220085 w 3392302"/>
                <a:gd name="connsiteY904" fmla="*/ 427320 h 3235434"/>
                <a:gd name="connsiteX905" fmla="*/ 1201455 w 3392302"/>
                <a:gd name="connsiteY905" fmla="*/ 402894 h 3235434"/>
                <a:gd name="connsiteX906" fmla="*/ 1232066 w 3392302"/>
                <a:gd name="connsiteY906" fmla="*/ 391338 h 3235434"/>
                <a:gd name="connsiteX907" fmla="*/ 476741 w 3392302"/>
                <a:gd name="connsiteY907" fmla="*/ 862752 h 3235434"/>
                <a:gd name="connsiteX908" fmla="*/ 479464 w 3392302"/>
                <a:gd name="connsiteY908" fmla="*/ 854122 h 3235434"/>
                <a:gd name="connsiteX909" fmla="*/ 404851 w 3392302"/>
                <a:gd name="connsiteY909" fmla="*/ 828307 h 3235434"/>
                <a:gd name="connsiteX910" fmla="*/ 371518 w 3392302"/>
                <a:gd name="connsiteY910" fmla="*/ 852530 h 3235434"/>
                <a:gd name="connsiteX911" fmla="*/ 390888 w 3392302"/>
                <a:gd name="connsiteY911" fmla="*/ 892975 h 3235434"/>
                <a:gd name="connsiteX912" fmla="*/ 472223 w 3392302"/>
                <a:gd name="connsiteY912" fmla="*/ 899271 h 3235434"/>
                <a:gd name="connsiteX913" fmla="*/ 473852 w 3392302"/>
                <a:gd name="connsiteY913" fmla="*/ 886456 h 3235434"/>
                <a:gd name="connsiteX914" fmla="*/ 444185 w 3392302"/>
                <a:gd name="connsiteY914" fmla="*/ 873419 h 3235434"/>
                <a:gd name="connsiteX915" fmla="*/ 476741 w 3392302"/>
                <a:gd name="connsiteY915" fmla="*/ 862752 h 3235434"/>
                <a:gd name="connsiteX916" fmla="*/ 552205 w 3392302"/>
                <a:gd name="connsiteY916" fmla="*/ 886734 h 3235434"/>
                <a:gd name="connsiteX917" fmla="*/ 649281 w 3392302"/>
                <a:gd name="connsiteY917" fmla="*/ 850789 h 3235434"/>
                <a:gd name="connsiteX918" fmla="*/ 631706 w 3392302"/>
                <a:gd name="connsiteY918" fmla="*/ 812714 h 3235434"/>
                <a:gd name="connsiteX919" fmla="*/ 542372 w 3392302"/>
                <a:gd name="connsiteY919" fmla="*/ 859493 h 3235434"/>
                <a:gd name="connsiteX920" fmla="*/ 575724 w 3392302"/>
                <a:gd name="connsiteY920" fmla="*/ 857104 h 3235434"/>
                <a:gd name="connsiteX921" fmla="*/ 552205 w 3392302"/>
                <a:gd name="connsiteY921" fmla="*/ 886734 h 3235434"/>
                <a:gd name="connsiteX922" fmla="*/ 493482 w 3392302"/>
                <a:gd name="connsiteY922" fmla="*/ 849974 h 3235434"/>
                <a:gd name="connsiteX923" fmla="*/ 508742 w 3392302"/>
                <a:gd name="connsiteY923" fmla="*/ 819900 h 3235434"/>
                <a:gd name="connsiteX924" fmla="*/ 524890 w 3392302"/>
                <a:gd name="connsiteY924" fmla="*/ 843456 h 3235434"/>
                <a:gd name="connsiteX925" fmla="*/ 525075 w 3392302"/>
                <a:gd name="connsiteY925" fmla="*/ 752751 h 3235434"/>
                <a:gd name="connsiteX926" fmla="*/ 476464 w 3392302"/>
                <a:gd name="connsiteY926" fmla="*/ 757288 h 3235434"/>
                <a:gd name="connsiteX927" fmla="*/ 493482 w 3392302"/>
                <a:gd name="connsiteY927" fmla="*/ 849974 h 3235434"/>
                <a:gd name="connsiteX928" fmla="*/ 1223177 w 3392302"/>
                <a:gd name="connsiteY928" fmla="*/ 471858 h 3235434"/>
                <a:gd name="connsiteX929" fmla="*/ 1216603 w 3392302"/>
                <a:gd name="connsiteY929" fmla="*/ 466339 h 3235434"/>
                <a:gd name="connsiteX930" fmla="*/ 1224733 w 3392302"/>
                <a:gd name="connsiteY930" fmla="*/ 433895 h 3235434"/>
                <a:gd name="connsiteX931" fmla="*/ 1166288 w 3392302"/>
                <a:gd name="connsiteY931" fmla="*/ 475617 h 3235434"/>
                <a:gd name="connsiteX932" fmla="*/ 1166528 w 3392302"/>
                <a:gd name="connsiteY932" fmla="*/ 529192 h 3235434"/>
                <a:gd name="connsiteX933" fmla="*/ 1220825 w 3392302"/>
                <a:gd name="connsiteY933" fmla="*/ 523859 h 3235434"/>
                <a:gd name="connsiteX934" fmla="*/ 1248918 w 3392302"/>
                <a:gd name="connsiteY934" fmla="*/ 465173 h 3235434"/>
                <a:gd name="connsiteX935" fmla="*/ 1247381 w 3392302"/>
                <a:gd name="connsiteY935" fmla="*/ 453599 h 3235434"/>
                <a:gd name="connsiteX936" fmla="*/ 1223177 w 3392302"/>
                <a:gd name="connsiteY936" fmla="*/ 471858 h 3235434"/>
                <a:gd name="connsiteX937" fmla="*/ 476149 w 3392302"/>
                <a:gd name="connsiteY937" fmla="*/ 912475 h 3235434"/>
                <a:gd name="connsiteX938" fmla="*/ 422018 w 3392302"/>
                <a:gd name="connsiteY938" fmla="*/ 986143 h 3235434"/>
                <a:gd name="connsiteX939" fmla="*/ 469834 w 3392302"/>
                <a:gd name="connsiteY939" fmla="*/ 1008235 h 3235434"/>
                <a:gd name="connsiteX940" fmla="*/ 502501 w 3392302"/>
                <a:gd name="connsiteY940" fmla="*/ 925197 h 3235434"/>
                <a:gd name="connsiteX941" fmla="*/ 480982 w 3392302"/>
                <a:gd name="connsiteY941" fmla="*/ 937235 h 3235434"/>
                <a:gd name="connsiteX942" fmla="*/ 476149 w 3392302"/>
                <a:gd name="connsiteY942" fmla="*/ 912475 h 3235434"/>
                <a:gd name="connsiteX943" fmla="*/ 1305086 w 3392302"/>
                <a:gd name="connsiteY943" fmla="*/ 424154 h 3235434"/>
                <a:gd name="connsiteX944" fmla="*/ 1398550 w 3392302"/>
                <a:gd name="connsiteY944" fmla="*/ 406209 h 3235434"/>
                <a:gd name="connsiteX945" fmla="*/ 1384309 w 3392302"/>
                <a:gd name="connsiteY945" fmla="*/ 363338 h 3235434"/>
                <a:gd name="connsiteX946" fmla="*/ 1295289 w 3392302"/>
                <a:gd name="connsiteY946" fmla="*/ 398820 h 3235434"/>
                <a:gd name="connsiteX947" fmla="*/ 1333734 w 3392302"/>
                <a:gd name="connsiteY947" fmla="*/ 402450 h 3235434"/>
                <a:gd name="connsiteX948" fmla="*/ 1305086 w 3392302"/>
                <a:gd name="connsiteY948" fmla="*/ 424154 h 3235434"/>
                <a:gd name="connsiteX949" fmla="*/ 524483 w 3392302"/>
                <a:gd name="connsiteY949" fmla="*/ 921716 h 3235434"/>
                <a:gd name="connsiteX950" fmla="*/ 583502 w 3392302"/>
                <a:gd name="connsiteY950" fmla="*/ 997032 h 3235434"/>
                <a:gd name="connsiteX951" fmla="*/ 623169 w 3392302"/>
                <a:gd name="connsiteY951" fmla="*/ 973235 h 3235434"/>
                <a:gd name="connsiteX952" fmla="*/ 584706 w 3392302"/>
                <a:gd name="connsiteY952" fmla="*/ 915401 h 3235434"/>
                <a:gd name="connsiteX953" fmla="*/ 543631 w 3392302"/>
                <a:gd name="connsiteY953" fmla="*/ 900216 h 3235434"/>
                <a:gd name="connsiteX954" fmla="*/ 564742 w 3392302"/>
                <a:gd name="connsiteY954" fmla="*/ 928438 h 3235434"/>
                <a:gd name="connsiteX955" fmla="*/ 560761 w 3392302"/>
                <a:gd name="connsiteY955" fmla="*/ 935549 h 3235434"/>
                <a:gd name="connsiteX956" fmla="*/ 524483 w 3392302"/>
                <a:gd name="connsiteY956" fmla="*/ 921716 h 3235434"/>
                <a:gd name="connsiteX957" fmla="*/ 2787587 w 3392302"/>
                <a:gd name="connsiteY957" fmla="*/ 2474070 h 3235434"/>
                <a:gd name="connsiteX958" fmla="*/ 2731827 w 3392302"/>
                <a:gd name="connsiteY958" fmla="*/ 2436162 h 3235434"/>
                <a:gd name="connsiteX959" fmla="*/ 2683512 w 3392302"/>
                <a:gd name="connsiteY959" fmla="*/ 2479922 h 3235434"/>
                <a:gd name="connsiteX960" fmla="*/ 2730049 w 3392302"/>
                <a:gd name="connsiteY960" fmla="*/ 2517052 h 3235434"/>
                <a:gd name="connsiteX961" fmla="*/ 2787587 w 3392302"/>
                <a:gd name="connsiteY961" fmla="*/ 2474070 h 3235434"/>
                <a:gd name="connsiteX962" fmla="*/ 2689178 w 3392302"/>
                <a:gd name="connsiteY962" fmla="*/ 2702517 h 3235434"/>
                <a:gd name="connsiteX963" fmla="*/ 2738846 w 3392302"/>
                <a:gd name="connsiteY963" fmla="*/ 2625942 h 3235434"/>
                <a:gd name="connsiteX964" fmla="*/ 2735253 w 3392302"/>
                <a:gd name="connsiteY964" fmla="*/ 2615627 h 3235434"/>
                <a:gd name="connsiteX965" fmla="*/ 2599048 w 3392302"/>
                <a:gd name="connsiteY965" fmla="*/ 2653831 h 3235434"/>
                <a:gd name="connsiteX966" fmla="*/ 2602585 w 3392302"/>
                <a:gd name="connsiteY966" fmla="*/ 2663646 h 3235434"/>
                <a:gd name="connsiteX967" fmla="*/ 2689178 w 3392302"/>
                <a:gd name="connsiteY967" fmla="*/ 2702517 h 3235434"/>
                <a:gd name="connsiteX968" fmla="*/ 2033151 w 3392302"/>
                <a:gd name="connsiteY968" fmla="*/ 355912 h 3235434"/>
                <a:gd name="connsiteX969" fmla="*/ 1998002 w 3392302"/>
                <a:gd name="connsiteY969" fmla="*/ 219429 h 3235434"/>
                <a:gd name="connsiteX970" fmla="*/ 1934742 w 3392302"/>
                <a:gd name="connsiteY970" fmla="*/ 219429 h 3235434"/>
                <a:gd name="connsiteX971" fmla="*/ 1947909 w 3392302"/>
                <a:gd name="connsiteY971" fmla="*/ 324708 h 3235434"/>
                <a:gd name="connsiteX972" fmla="*/ 2033151 w 3392302"/>
                <a:gd name="connsiteY972" fmla="*/ 355912 h 3235434"/>
                <a:gd name="connsiteX973" fmla="*/ 655633 w 3392302"/>
                <a:gd name="connsiteY973" fmla="*/ 1873821 h 3235434"/>
                <a:gd name="connsiteX974" fmla="*/ 605724 w 3392302"/>
                <a:gd name="connsiteY974" fmla="*/ 1841506 h 3235434"/>
                <a:gd name="connsiteX975" fmla="*/ 565150 w 3392302"/>
                <a:gd name="connsiteY975" fmla="*/ 1884451 h 3235434"/>
                <a:gd name="connsiteX976" fmla="*/ 611910 w 3392302"/>
                <a:gd name="connsiteY976" fmla="*/ 1918025 h 3235434"/>
                <a:gd name="connsiteX977" fmla="*/ 655633 w 3392302"/>
                <a:gd name="connsiteY977" fmla="*/ 1873821 h 3235434"/>
                <a:gd name="connsiteX978" fmla="*/ 2561084 w 3392302"/>
                <a:gd name="connsiteY978" fmla="*/ 567026 h 3235434"/>
                <a:gd name="connsiteX979" fmla="*/ 2635548 w 3392302"/>
                <a:gd name="connsiteY979" fmla="*/ 580897 h 3235434"/>
                <a:gd name="connsiteX980" fmla="*/ 2644326 w 3392302"/>
                <a:gd name="connsiteY980" fmla="*/ 544378 h 3235434"/>
                <a:gd name="connsiteX981" fmla="*/ 2571214 w 3392302"/>
                <a:gd name="connsiteY981" fmla="*/ 527766 h 3235434"/>
                <a:gd name="connsiteX982" fmla="*/ 2561084 w 3392302"/>
                <a:gd name="connsiteY982" fmla="*/ 567026 h 3235434"/>
                <a:gd name="connsiteX983" fmla="*/ 1393439 w 3392302"/>
                <a:gd name="connsiteY983" fmla="*/ 2870334 h 3235434"/>
                <a:gd name="connsiteX984" fmla="*/ 1308252 w 3392302"/>
                <a:gd name="connsiteY984" fmla="*/ 2842575 h 3235434"/>
                <a:gd name="connsiteX985" fmla="*/ 1313271 w 3392302"/>
                <a:gd name="connsiteY985" fmla="*/ 2888168 h 3235434"/>
                <a:gd name="connsiteX986" fmla="*/ 1380828 w 3392302"/>
                <a:gd name="connsiteY986" fmla="*/ 2902242 h 3235434"/>
                <a:gd name="connsiteX987" fmla="*/ 1382679 w 3392302"/>
                <a:gd name="connsiteY987" fmla="*/ 2892798 h 3235434"/>
                <a:gd name="connsiteX988" fmla="*/ 1362012 w 3392302"/>
                <a:gd name="connsiteY988" fmla="*/ 2876816 h 3235434"/>
                <a:gd name="connsiteX989" fmla="*/ 1393439 w 3392302"/>
                <a:gd name="connsiteY989" fmla="*/ 2870334 h 3235434"/>
                <a:gd name="connsiteX990" fmla="*/ 2480102 w 3392302"/>
                <a:gd name="connsiteY990" fmla="*/ 536229 h 3235434"/>
                <a:gd name="connsiteX991" fmla="*/ 2403101 w 3392302"/>
                <a:gd name="connsiteY991" fmla="*/ 566193 h 3235434"/>
                <a:gd name="connsiteX992" fmla="*/ 2423101 w 3392302"/>
                <a:gd name="connsiteY992" fmla="*/ 601378 h 3235434"/>
                <a:gd name="connsiteX993" fmla="*/ 2497879 w 3392302"/>
                <a:gd name="connsiteY993" fmla="*/ 557859 h 3235434"/>
                <a:gd name="connsiteX994" fmla="*/ 2480102 w 3392302"/>
                <a:gd name="connsiteY994" fmla="*/ 536229 h 3235434"/>
                <a:gd name="connsiteX995" fmla="*/ 1422458 w 3392302"/>
                <a:gd name="connsiteY995" fmla="*/ 2934261 h 3235434"/>
                <a:gd name="connsiteX996" fmla="*/ 1473384 w 3392302"/>
                <a:gd name="connsiteY996" fmla="*/ 3002262 h 3235434"/>
                <a:gd name="connsiteX997" fmla="*/ 1505737 w 3392302"/>
                <a:gd name="connsiteY997" fmla="*/ 2976614 h 3235434"/>
                <a:gd name="connsiteX998" fmla="*/ 1446551 w 3392302"/>
                <a:gd name="connsiteY998" fmla="*/ 2911242 h 3235434"/>
                <a:gd name="connsiteX999" fmla="*/ 1452884 w 3392302"/>
                <a:gd name="connsiteY999" fmla="*/ 2937465 h 3235434"/>
                <a:gd name="connsiteX1000" fmla="*/ 1422458 w 3392302"/>
                <a:gd name="connsiteY1000" fmla="*/ 2934261 h 3235434"/>
                <a:gd name="connsiteX1001" fmla="*/ 2489954 w 3392302"/>
                <a:gd name="connsiteY1001" fmla="*/ 524266 h 3235434"/>
                <a:gd name="connsiteX1002" fmla="*/ 2483509 w 3392302"/>
                <a:gd name="connsiteY1002" fmla="*/ 494210 h 3235434"/>
                <a:gd name="connsiteX1003" fmla="*/ 2512454 w 3392302"/>
                <a:gd name="connsiteY1003" fmla="*/ 504747 h 3235434"/>
                <a:gd name="connsiteX1004" fmla="*/ 2459675 w 3392302"/>
                <a:gd name="connsiteY1004" fmla="*/ 438432 h 3235434"/>
                <a:gd name="connsiteX1005" fmla="*/ 2426656 w 3392302"/>
                <a:gd name="connsiteY1005" fmla="*/ 464432 h 3235434"/>
                <a:gd name="connsiteX1006" fmla="*/ 2489954 w 3392302"/>
                <a:gd name="connsiteY1006" fmla="*/ 524266 h 3235434"/>
                <a:gd name="connsiteX1007" fmla="*/ 2554066 w 3392302"/>
                <a:gd name="connsiteY1007" fmla="*/ 486229 h 3235434"/>
                <a:gd name="connsiteX1008" fmla="*/ 2549695 w 3392302"/>
                <a:gd name="connsiteY1008" fmla="*/ 520470 h 3235434"/>
                <a:gd name="connsiteX1009" fmla="*/ 2598418 w 3392302"/>
                <a:gd name="connsiteY1009" fmla="*/ 445191 h 3235434"/>
                <a:gd name="connsiteX1010" fmla="*/ 2550121 w 3392302"/>
                <a:gd name="connsiteY1010" fmla="*/ 437765 h 3235434"/>
                <a:gd name="connsiteX1011" fmla="*/ 2522047 w 3392302"/>
                <a:gd name="connsiteY1011" fmla="*/ 496118 h 3235434"/>
                <a:gd name="connsiteX1012" fmla="*/ 2531287 w 3392302"/>
                <a:gd name="connsiteY1012" fmla="*/ 501099 h 3235434"/>
                <a:gd name="connsiteX1013" fmla="*/ 2554066 w 3392302"/>
                <a:gd name="connsiteY1013" fmla="*/ 486229 h 3235434"/>
                <a:gd name="connsiteX1014" fmla="*/ 1434754 w 3392302"/>
                <a:gd name="connsiteY1014" fmla="*/ 2860353 h 3235434"/>
                <a:gd name="connsiteX1015" fmla="*/ 1448847 w 3392302"/>
                <a:gd name="connsiteY1015" fmla="*/ 2860242 h 3235434"/>
                <a:gd name="connsiteX1016" fmla="*/ 1451403 w 3392302"/>
                <a:gd name="connsiteY1016" fmla="*/ 2786963 h 3235434"/>
                <a:gd name="connsiteX1017" fmla="*/ 1414661 w 3392302"/>
                <a:gd name="connsiteY1017" fmla="*/ 2777778 h 3235434"/>
                <a:gd name="connsiteX1018" fmla="*/ 1393661 w 3392302"/>
                <a:gd name="connsiteY1018" fmla="*/ 2818112 h 3235434"/>
                <a:gd name="connsiteX1019" fmla="*/ 1405828 w 3392302"/>
                <a:gd name="connsiteY1019" fmla="*/ 2863760 h 3235434"/>
                <a:gd name="connsiteX1020" fmla="*/ 1428643 w 3392302"/>
                <a:gd name="connsiteY1020" fmla="*/ 2838649 h 3235434"/>
                <a:gd name="connsiteX1021" fmla="*/ 1434754 w 3392302"/>
                <a:gd name="connsiteY1021" fmla="*/ 2860353 h 3235434"/>
                <a:gd name="connsiteX1022" fmla="*/ 1479032 w 3392302"/>
                <a:gd name="connsiteY1022" fmla="*/ 2902761 h 3235434"/>
                <a:gd name="connsiteX1023" fmla="*/ 1544552 w 3392302"/>
                <a:gd name="connsiteY1023" fmla="*/ 2878316 h 3235434"/>
                <a:gd name="connsiteX1024" fmla="*/ 1531422 w 3392302"/>
                <a:gd name="connsiteY1024" fmla="*/ 2846371 h 3235434"/>
                <a:gd name="connsiteX1025" fmla="*/ 1455051 w 3392302"/>
                <a:gd name="connsiteY1025" fmla="*/ 2868853 h 3235434"/>
                <a:gd name="connsiteX1026" fmla="*/ 1479032 w 3392302"/>
                <a:gd name="connsiteY1026" fmla="*/ 2902761 h 3235434"/>
                <a:gd name="connsiteX1027" fmla="*/ 2507695 w 3392302"/>
                <a:gd name="connsiteY1027" fmla="*/ 571452 h 3235434"/>
                <a:gd name="connsiteX1028" fmla="*/ 2512806 w 3392302"/>
                <a:gd name="connsiteY1028" fmla="*/ 655138 h 3235434"/>
                <a:gd name="connsiteX1029" fmla="*/ 2553658 w 3392302"/>
                <a:gd name="connsiteY1029" fmla="*/ 647860 h 3235434"/>
                <a:gd name="connsiteX1030" fmla="*/ 2535584 w 3392302"/>
                <a:gd name="connsiteY1030" fmla="*/ 566767 h 3235434"/>
                <a:gd name="connsiteX1031" fmla="*/ 2532602 w 3392302"/>
                <a:gd name="connsiteY1031" fmla="*/ 598693 h 3235434"/>
                <a:gd name="connsiteX1032" fmla="*/ 2507695 w 3392302"/>
                <a:gd name="connsiteY1032" fmla="*/ 571452 h 3235434"/>
                <a:gd name="connsiteX1033" fmla="*/ 1394717 w 3392302"/>
                <a:gd name="connsiteY1033" fmla="*/ 2906668 h 3235434"/>
                <a:gd name="connsiteX1034" fmla="*/ 1333179 w 3392302"/>
                <a:gd name="connsiteY1034" fmla="*/ 2978725 h 3235434"/>
                <a:gd name="connsiteX1035" fmla="*/ 1376513 w 3392302"/>
                <a:gd name="connsiteY1035" fmla="*/ 2991762 h 3235434"/>
                <a:gd name="connsiteX1036" fmla="*/ 1416272 w 3392302"/>
                <a:gd name="connsiteY1036" fmla="*/ 2936817 h 3235434"/>
                <a:gd name="connsiteX1037" fmla="*/ 1408069 w 3392302"/>
                <a:gd name="connsiteY1037" fmla="*/ 2931039 h 3235434"/>
                <a:gd name="connsiteX1038" fmla="*/ 1380809 w 3392302"/>
                <a:gd name="connsiteY1038" fmla="*/ 2940798 h 3235434"/>
                <a:gd name="connsiteX1039" fmla="*/ 1394717 w 3392302"/>
                <a:gd name="connsiteY1039" fmla="*/ 2906668 h 3235434"/>
                <a:gd name="connsiteX1040" fmla="*/ 379888 w 3392302"/>
                <a:gd name="connsiteY1040" fmla="*/ 1741856 h 3235434"/>
                <a:gd name="connsiteX1041" fmla="*/ 410629 w 3392302"/>
                <a:gd name="connsiteY1041" fmla="*/ 1752838 h 3235434"/>
                <a:gd name="connsiteX1042" fmla="*/ 425870 w 3392302"/>
                <a:gd name="connsiteY1042" fmla="*/ 1672170 h 3235434"/>
                <a:gd name="connsiteX1043" fmla="*/ 388259 w 3392302"/>
                <a:gd name="connsiteY1043" fmla="*/ 1666541 h 3235434"/>
                <a:gd name="connsiteX1044" fmla="*/ 379888 w 3392302"/>
                <a:gd name="connsiteY1044" fmla="*/ 1741856 h 3235434"/>
                <a:gd name="connsiteX1045" fmla="*/ 3011368 w 3392302"/>
                <a:gd name="connsiteY1045" fmla="*/ 2128824 h 3235434"/>
                <a:gd name="connsiteX1046" fmla="*/ 3088832 w 3392302"/>
                <a:gd name="connsiteY1046" fmla="*/ 2142491 h 3235434"/>
                <a:gd name="connsiteX1047" fmla="*/ 3094369 w 3392302"/>
                <a:gd name="connsiteY1047" fmla="*/ 2108065 h 3235434"/>
                <a:gd name="connsiteX1048" fmla="*/ 3028516 w 3392302"/>
                <a:gd name="connsiteY1048" fmla="*/ 2092805 h 3235434"/>
                <a:gd name="connsiteX1049" fmla="*/ 3011368 w 3392302"/>
                <a:gd name="connsiteY1049" fmla="*/ 2128824 h 3235434"/>
                <a:gd name="connsiteX1050" fmla="*/ 370536 w 3392302"/>
                <a:gd name="connsiteY1050" fmla="*/ 1756986 h 3235434"/>
                <a:gd name="connsiteX1051" fmla="*/ 291905 w 3392302"/>
                <a:gd name="connsiteY1051" fmla="*/ 1716726 h 3235434"/>
                <a:gd name="connsiteX1052" fmla="*/ 277294 w 3392302"/>
                <a:gd name="connsiteY1052" fmla="*/ 1744819 h 3235434"/>
                <a:gd name="connsiteX1053" fmla="*/ 344740 w 3392302"/>
                <a:gd name="connsiteY1053" fmla="*/ 1781653 h 3235434"/>
                <a:gd name="connsiteX1054" fmla="*/ 370536 w 3392302"/>
                <a:gd name="connsiteY1054" fmla="*/ 1756986 h 3235434"/>
                <a:gd name="connsiteX1055" fmla="*/ 395462 w 3392302"/>
                <a:gd name="connsiteY1055" fmla="*/ 1812802 h 3235434"/>
                <a:gd name="connsiteX1056" fmla="*/ 425129 w 3392302"/>
                <a:gd name="connsiteY1056" fmla="*/ 1884136 h 3235434"/>
                <a:gd name="connsiteX1057" fmla="*/ 458260 w 3392302"/>
                <a:gd name="connsiteY1057" fmla="*/ 1874599 h 3235434"/>
                <a:gd name="connsiteX1058" fmla="*/ 454297 w 3392302"/>
                <a:gd name="connsiteY1058" fmla="*/ 1828506 h 3235434"/>
                <a:gd name="connsiteX1059" fmla="*/ 416277 w 3392302"/>
                <a:gd name="connsiteY1059" fmla="*/ 1795505 h 3235434"/>
                <a:gd name="connsiteX1060" fmla="*/ 423407 w 3392302"/>
                <a:gd name="connsiteY1060" fmla="*/ 1833209 h 3235434"/>
                <a:gd name="connsiteX1061" fmla="*/ 395462 w 3392302"/>
                <a:gd name="connsiteY1061" fmla="*/ 1812802 h 3235434"/>
                <a:gd name="connsiteX1062" fmla="*/ 2235080 w 3392302"/>
                <a:gd name="connsiteY1062" fmla="*/ 224892 h 3235434"/>
                <a:gd name="connsiteX1063" fmla="*/ 2156449 w 3392302"/>
                <a:gd name="connsiteY1063" fmla="*/ 192040 h 3235434"/>
                <a:gd name="connsiteX1064" fmla="*/ 2169153 w 3392302"/>
                <a:gd name="connsiteY1064" fmla="*/ 303189 h 3235434"/>
                <a:gd name="connsiteX1065" fmla="*/ 2235080 w 3392302"/>
                <a:gd name="connsiteY1065" fmla="*/ 224892 h 3235434"/>
                <a:gd name="connsiteX1066" fmla="*/ 1375587 w 3392302"/>
                <a:gd name="connsiteY1066" fmla="*/ 685361 h 3235434"/>
                <a:gd name="connsiteX1067" fmla="*/ 1405865 w 3392302"/>
                <a:gd name="connsiteY1067" fmla="*/ 629619 h 3235434"/>
                <a:gd name="connsiteX1068" fmla="*/ 1375587 w 3392302"/>
                <a:gd name="connsiteY1068" fmla="*/ 594674 h 3235434"/>
                <a:gd name="connsiteX1069" fmla="*/ 1332697 w 3392302"/>
                <a:gd name="connsiteY1069" fmla="*/ 630990 h 3235434"/>
                <a:gd name="connsiteX1070" fmla="*/ 1375587 w 3392302"/>
                <a:gd name="connsiteY1070" fmla="*/ 685361 h 3235434"/>
                <a:gd name="connsiteX1071" fmla="*/ 983878 w 3392302"/>
                <a:gd name="connsiteY1071" fmla="*/ 1057329 h 3235434"/>
                <a:gd name="connsiteX1072" fmla="*/ 1065231 w 3392302"/>
                <a:gd name="connsiteY1072" fmla="*/ 1051125 h 3235434"/>
                <a:gd name="connsiteX1073" fmla="*/ 1057916 w 3392302"/>
                <a:gd name="connsiteY1073" fmla="*/ 1013921 h 3235434"/>
                <a:gd name="connsiteX1074" fmla="*/ 977841 w 3392302"/>
                <a:gd name="connsiteY1074" fmla="*/ 1034847 h 3235434"/>
                <a:gd name="connsiteX1075" fmla="*/ 1006063 w 3392302"/>
                <a:gd name="connsiteY1075" fmla="*/ 1039810 h 3235434"/>
                <a:gd name="connsiteX1076" fmla="*/ 983878 w 3392302"/>
                <a:gd name="connsiteY1076" fmla="*/ 1057329 h 3235434"/>
                <a:gd name="connsiteX1077" fmla="*/ 357740 w 3392302"/>
                <a:gd name="connsiteY1077" fmla="*/ 1794357 h 3235434"/>
                <a:gd name="connsiteX1078" fmla="*/ 298776 w 3392302"/>
                <a:gd name="connsiteY1078" fmla="*/ 1852284 h 3235434"/>
                <a:gd name="connsiteX1079" fmla="*/ 340962 w 3392302"/>
                <a:gd name="connsiteY1079" fmla="*/ 1868265 h 3235434"/>
                <a:gd name="connsiteX1080" fmla="*/ 383277 w 3392302"/>
                <a:gd name="connsiteY1080" fmla="*/ 1818802 h 3235434"/>
                <a:gd name="connsiteX1081" fmla="*/ 375814 w 3392302"/>
                <a:gd name="connsiteY1081" fmla="*/ 1812617 h 3235434"/>
                <a:gd name="connsiteX1082" fmla="*/ 351925 w 3392302"/>
                <a:gd name="connsiteY1082" fmla="*/ 1818135 h 3235434"/>
                <a:gd name="connsiteX1083" fmla="*/ 357740 w 3392302"/>
                <a:gd name="connsiteY1083" fmla="*/ 1794357 h 3235434"/>
                <a:gd name="connsiteX1084" fmla="*/ 2975886 w 3392302"/>
                <a:gd name="connsiteY1084" fmla="*/ 2139362 h 3235434"/>
                <a:gd name="connsiteX1085" fmla="*/ 2958589 w 3392302"/>
                <a:gd name="connsiteY1085" fmla="*/ 2147492 h 3235434"/>
                <a:gd name="connsiteX1086" fmla="*/ 2973219 w 3392302"/>
                <a:gd name="connsiteY1086" fmla="*/ 2213233 h 3235434"/>
                <a:gd name="connsiteX1087" fmla="*/ 3010035 w 3392302"/>
                <a:gd name="connsiteY1087" fmla="*/ 2215363 h 3235434"/>
                <a:gd name="connsiteX1088" fmla="*/ 3019849 w 3392302"/>
                <a:gd name="connsiteY1088" fmla="*/ 2170658 h 3235434"/>
                <a:gd name="connsiteX1089" fmla="*/ 2994405 w 3392302"/>
                <a:gd name="connsiteY1089" fmla="*/ 2131843 h 3235434"/>
                <a:gd name="connsiteX1090" fmla="*/ 2992349 w 3392302"/>
                <a:gd name="connsiteY1090" fmla="*/ 2159529 h 3235434"/>
                <a:gd name="connsiteX1091" fmla="*/ 2982775 w 3392302"/>
                <a:gd name="connsiteY1091" fmla="*/ 2166177 h 3235434"/>
                <a:gd name="connsiteX1092" fmla="*/ 2975886 w 3392302"/>
                <a:gd name="connsiteY1092" fmla="*/ 2139362 h 3235434"/>
                <a:gd name="connsiteX1093" fmla="*/ 2970071 w 3392302"/>
                <a:gd name="connsiteY1093" fmla="*/ 2080565 h 3235434"/>
                <a:gd name="connsiteX1094" fmla="*/ 2907237 w 3392302"/>
                <a:gd name="connsiteY1094" fmla="*/ 2019934 h 3235434"/>
                <a:gd name="connsiteX1095" fmla="*/ 2882274 w 3392302"/>
                <a:gd name="connsiteY1095" fmla="*/ 2044860 h 3235434"/>
                <a:gd name="connsiteX1096" fmla="*/ 2945682 w 3392302"/>
                <a:gd name="connsiteY1096" fmla="*/ 2095435 h 3235434"/>
                <a:gd name="connsiteX1097" fmla="*/ 2937348 w 3392302"/>
                <a:gd name="connsiteY1097" fmla="*/ 2069046 h 3235434"/>
                <a:gd name="connsiteX1098" fmla="*/ 2970071 w 3392302"/>
                <a:gd name="connsiteY1098" fmla="*/ 2080565 h 3235434"/>
                <a:gd name="connsiteX1099" fmla="*/ 903543 w 3392302"/>
                <a:gd name="connsiteY1099" fmla="*/ 1060273 h 3235434"/>
                <a:gd name="connsiteX1100" fmla="*/ 859246 w 3392302"/>
                <a:gd name="connsiteY1100" fmla="*/ 1115496 h 3235434"/>
                <a:gd name="connsiteX1101" fmla="*/ 887969 w 3392302"/>
                <a:gd name="connsiteY1101" fmla="*/ 1139756 h 3235434"/>
                <a:gd name="connsiteX1102" fmla="*/ 936544 w 3392302"/>
                <a:gd name="connsiteY1102" fmla="*/ 1093163 h 3235434"/>
                <a:gd name="connsiteX1103" fmla="*/ 903543 w 3392302"/>
                <a:gd name="connsiteY1103" fmla="*/ 1060273 h 3235434"/>
                <a:gd name="connsiteX1104" fmla="*/ 429574 w 3392302"/>
                <a:gd name="connsiteY1104" fmla="*/ 1781801 h 3235434"/>
                <a:gd name="connsiteX1105" fmla="*/ 510816 w 3392302"/>
                <a:gd name="connsiteY1105" fmla="*/ 1770672 h 3235434"/>
                <a:gd name="connsiteX1106" fmla="*/ 491575 w 3392302"/>
                <a:gd name="connsiteY1106" fmla="*/ 1736727 h 3235434"/>
                <a:gd name="connsiteX1107" fmla="*/ 423370 w 3392302"/>
                <a:gd name="connsiteY1107" fmla="*/ 1750616 h 3235434"/>
                <a:gd name="connsiteX1108" fmla="*/ 425185 w 3392302"/>
                <a:gd name="connsiteY1108" fmla="*/ 1759431 h 3235434"/>
                <a:gd name="connsiteX1109" fmla="*/ 454704 w 3392302"/>
                <a:gd name="connsiteY1109" fmla="*/ 1769486 h 3235434"/>
                <a:gd name="connsiteX1110" fmla="*/ 429574 w 3392302"/>
                <a:gd name="connsiteY1110" fmla="*/ 1781801 h 3235434"/>
                <a:gd name="connsiteX1111" fmla="*/ 971452 w 3392302"/>
                <a:gd name="connsiteY1111" fmla="*/ 1028051 h 3235434"/>
                <a:gd name="connsiteX1112" fmla="*/ 982878 w 3392302"/>
                <a:gd name="connsiteY1112" fmla="*/ 945420 h 3235434"/>
                <a:gd name="connsiteX1113" fmla="*/ 938581 w 3392302"/>
                <a:gd name="connsiteY1113" fmla="*/ 954476 h 3235434"/>
                <a:gd name="connsiteX1114" fmla="*/ 936414 w 3392302"/>
                <a:gd name="connsiteY1114" fmla="*/ 1015828 h 3235434"/>
                <a:gd name="connsiteX1115" fmla="*/ 945322 w 3392302"/>
                <a:gd name="connsiteY1115" fmla="*/ 1016384 h 3235434"/>
                <a:gd name="connsiteX1116" fmla="*/ 957174 w 3392302"/>
                <a:gd name="connsiteY1116" fmla="*/ 992624 h 3235434"/>
                <a:gd name="connsiteX1117" fmla="*/ 971452 w 3392302"/>
                <a:gd name="connsiteY1117" fmla="*/ 1028051 h 3235434"/>
                <a:gd name="connsiteX1118" fmla="*/ 3001497 w 3392302"/>
                <a:gd name="connsiteY1118" fmla="*/ 2083287 h 3235434"/>
                <a:gd name="connsiteX1119" fmla="*/ 3046183 w 3392302"/>
                <a:gd name="connsiteY1119" fmla="*/ 2020027 h 3235434"/>
                <a:gd name="connsiteX1120" fmla="*/ 3012812 w 3392302"/>
                <a:gd name="connsiteY1120" fmla="*/ 2002601 h 3235434"/>
                <a:gd name="connsiteX1121" fmla="*/ 2981590 w 3392302"/>
                <a:gd name="connsiteY1121" fmla="*/ 2071398 h 3235434"/>
                <a:gd name="connsiteX1122" fmla="*/ 3009812 w 3392302"/>
                <a:gd name="connsiteY1122" fmla="*/ 2060250 h 3235434"/>
                <a:gd name="connsiteX1123" fmla="*/ 3001497 w 3392302"/>
                <a:gd name="connsiteY1123" fmla="*/ 2083287 h 3235434"/>
                <a:gd name="connsiteX1124" fmla="*/ 956044 w 3392302"/>
                <a:gd name="connsiteY1124" fmla="*/ 1083718 h 3235434"/>
                <a:gd name="connsiteX1125" fmla="*/ 988470 w 3392302"/>
                <a:gd name="connsiteY1125" fmla="*/ 1153386 h 3235434"/>
                <a:gd name="connsiteX1126" fmla="*/ 1019452 w 3392302"/>
                <a:gd name="connsiteY1126" fmla="*/ 1138052 h 3235434"/>
                <a:gd name="connsiteX1127" fmla="*/ 975952 w 3392302"/>
                <a:gd name="connsiteY1127" fmla="*/ 1066292 h 3235434"/>
                <a:gd name="connsiteX1128" fmla="*/ 982137 w 3392302"/>
                <a:gd name="connsiteY1128" fmla="*/ 1101366 h 3235434"/>
                <a:gd name="connsiteX1129" fmla="*/ 956044 w 3392302"/>
                <a:gd name="connsiteY1129" fmla="*/ 1083718 h 3235434"/>
                <a:gd name="connsiteX1130" fmla="*/ 2928274 w 3392302"/>
                <a:gd name="connsiteY1130" fmla="*/ 2136732 h 3235434"/>
                <a:gd name="connsiteX1131" fmla="*/ 2940367 w 3392302"/>
                <a:gd name="connsiteY1131" fmla="*/ 2112361 h 3235434"/>
                <a:gd name="connsiteX1132" fmla="*/ 2931441 w 3392302"/>
                <a:gd name="connsiteY1132" fmla="*/ 2101472 h 3235434"/>
                <a:gd name="connsiteX1133" fmla="*/ 2867718 w 3392302"/>
                <a:gd name="connsiteY1133" fmla="*/ 2142343 h 3235434"/>
                <a:gd name="connsiteX1134" fmla="*/ 2886218 w 3392302"/>
                <a:gd name="connsiteY1134" fmla="*/ 2174047 h 3235434"/>
                <a:gd name="connsiteX1135" fmla="*/ 2958497 w 3392302"/>
                <a:gd name="connsiteY1135" fmla="*/ 2132602 h 3235434"/>
                <a:gd name="connsiteX1136" fmla="*/ 2928274 w 3392302"/>
                <a:gd name="connsiteY1136" fmla="*/ 2136732 h 3235434"/>
                <a:gd name="connsiteX1137" fmla="*/ 908525 w 3392302"/>
                <a:gd name="connsiteY1137" fmla="*/ 1060625 h 3235434"/>
                <a:gd name="connsiteX1138" fmla="*/ 910766 w 3392302"/>
                <a:gd name="connsiteY1138" fmla="*/ 1046181 h 3235434"/>
                <a:gd name="connsiteX1139" fmla="*/ 923395 w 3392302"/>
                <a:gd name="connsiteY1139" fmla="*/ 1006976 h 3235434"/>
                <a:gd name="connsiteX1140" fmla="*/ 858432 w 3392302"/>
                <a:gd name="connsiteY1140" fmla="*/ 988569 h 3235434"/>
                <a:gd name="connsiteX1141" fmla="*/ 841357 w 3392302"/>
                <a:gd name="connsiteY1141" fmla="*/ 1017217 h 3235434"/>
                <a:gd name="connsiteX1142" fmla="*/ 908525 w 3392302"/>
                <a:gd name="connsiteY1142" fmla="*/ 1060625 h 3235434"/>
                <a:gd name="connsiteX1143" fmla="*/ 2762309 w 3392302"/>
                <a:gd name="connsiteY1143" fmla="*/ 795640 h 3235434"/>
                <a:gd name="connsiteX1144" fmla="*/ 2758846 w 3392302"/>
                <a:gd name="connsiteY1144" fmla="*/ 820603 h 3235434"/>
                <a:gd name="connsiteX1145" fmla="*/ 2738901 w 3392302"/>
                <a:gd name="connsiteY1145" fmla="*/ 799103 h 3235434"/>
                <a:gd name="connsiteX1146" fmla="*/ 2758679 w 3392302"/>
                <a:gd name="connsiteY1146" fmla="*/ 872845 h 3235434"/>
                <a:gd name="connsiteX1147" fmla="*/ 2791291 w 3392302"/>
                <a:gd name="connsiteY1147" fmla="*/ 861271 h 3235434"/>
                <a:gd name="connsiteX1148" fmla="*/ 2762309 w 3392302"/>
                <a:gd name="connsiteY1148" fmla="*/ 795640 h 3235434"/>
                <a:gd name="connsiteX1149" fmla="*/ 2769735 w 3392302"/>
                <a:gd name="connsiteY1149" fmla="*/ 783621 h 3235434"/>
                <a:gd name="connsiteX1150" fmla="*/ 2849866 w 3392302"/>
                <a:gd name="connsiteY1150" fmla="*/ 784973 h 3235434"/>
                <a:gd name="connsiteX1151" fmla="*/ 2836199 w 3392302"/>
                <a:gd name="connsiteY1151" fmla="*/ 751788 h 3235434"/>
                <a:gd name="connsiteX1152" fmla="*/ 2774420 w 3392302"/>
                <a:gd name="connsiteY1152" fmla="*/ 754714 h 3235434"/>
                <a:gd name="connsiteX1153" fmla="*/ 2774698 w 3392302"/>
                <a:gd name="connsiteY1153" fmla="*/ 763788 h 3235434"/>
                <a:gd name="connsiteX1154" fmla="*/ 2794958 w 3392302"/>
                <a:gd name="connsiteY1154" fmla="*/ 775047 h 3235434"/>
                <a:gd name="connsiteX1155" fmla="*/ 2769735 w 3392302"/>
                <a:gd name="connsiteY1155" fmla="*/ 783621 h 3235434"/>
                <a:gd name="connsiteX1156" fmla="*/ 389685 w 3392302"/>
                <a:gd name="connsiteY1156" fmla="*/ 2310605 h 3235434"/>
                <a:gd name="connsiteX1157" fmla="*/ 402833 w 3392302"/>
                <a:gd name="connsiteY1157" fmla="*/ 2459792 h 3235434"/>
                <a:gd name="connsiteX1158" fmla="*/ 408277 w 3392302"/>
                <a:gd name="connsiteY1158" fmla="*/ 2457681 h 3235434"/>
                <a:gd name="connsiteX1159" fmla="*/ 431463 w 3392302"/>
                <a:gd name="connsiteY1159" fmla="*/ 2333272 h 3235434"/>
                <a:gd name="connsiteX1160" fmla="*/ 389685 w 3392302"/>
                <a:gd name="connsiteY1160" fmla="*/ 2310605 h 3235434"/>
                <a:gd name="connsiteX1161" fmla="*/ 1901668 w 3392302"/>
                <a:gd name="connsiteY1161" fmla="*/ 2778444 h 3235434"/>
                <a:gd name="connsiteX1162" fmla="*/ 1851852 w 3392302"/>
                <a:gd name="connsiteY1162" fmla="*/ 2749536 h 3235434"/>
                <a:gd name="connsiteX1163" fmla="*/ 1816704 w 3392302"/>
                <a:gd name="connsiteY1163" fmla="*/ 2778629 h 3235434"/>
                <a:gd name="connsiteX1164" fmla="*/ 1851075 w 3392302"/>
                <a:gd name="connsiteY1164" fmla="*/ 2807352 h 3235434"/>
                <a:gd name="connsiteX1165" fmla="*/ 1901668 w 3392302"/>
                <a:gd name="connsiteY1165" fmla="*/ 2778444 h 3235434"/>
                <a:gd name="connsiteX1166" fmla="*/ 2733901 w 3392302"/>
                <a:gd name="connsiteY1166" fmla="*/ 814789 h 3235434"/>
                <a:gd name="connsiteX1167" fmla="*/ 2693993 w 3392302"/>
                <a:gd name="connsiteY1167" fmla="*/ 784547 h 3235434"/>
                <a:gd name="connsiteX1168" fmla="*/ 2667623 w 3392302"/>
                <a:gd name="connsiteY1168" fmla="*/ 842437 h 3235434"/>
                <a:gd name="connsiteX1169" fmla="*/ 2733901 w 3392302"/>
                <a:gd name="connsiteY1169" fmla="*/ 814789 h 3235434"/>
                <a:gd name="connsiteX1170" fmla="*/ 2723160 w 3392302"/>
                <a:gd name="connsiteY1170" fmla="*/ 750158 h 3235434"/>
                <a:gd name="connsiteX1171" fmla="*/ 2731068 w 3392302"/>
                <a:gd name="connsiteY1171" fmla="*/ 738639 h 3235434"/>
                <a:gd name="connsiteX1172" fmla="*/ 2669493 w 3392302"/>
                <a:gd name="connsiteY1172" fmla="*/ 704269 h 3235434"/>
                <a:gd name="connsiteX1173" fmla="*/ 2648770 w 3392302"/>
                <a:gd name="connsiteY1173" fmla="*/ 729695 h 3235434"/>
                <a:gd name="connsiteX1174" fmla="*/ 2702290 w 3392302"/>
                <a:gd name="connsiteY1174" fmla="*/ 776195 h 3235434"/>
                <a:gd name="connsiteX1175" fmla="*/ 2711753 w 3392302"/>
                <a:gd name="connsiteY1175" fmla="*/ 765658 h 3235434"/>
                <a:gd name="connsiteX1176" fmla="*/ 2697530 w 3392302"/>
                <a:gd name="connsiteY1176" fmla="*/ 741825 h 3235434"/>
                <a:gd name="connsiteX1177" fmla="*/ 2723160 w 3392302"/>
                <a:gd name="connsiteY1177" fmla="*/ 750158 h 3235434"/>
                <a:gd name="connsiteX1178" fmla="*/ 2762309 w 3392302"/>
                <a:gd name="connsiteY1178" fmla="*/ 746325 h 3235434"/>
                <a:gd name="connsiteX1179" fmla="*/ 2774476 w 3392302"/>
                <a:gd name="connsiteY1179" fmla="*/ 749325 h 3235434"/>
                <a:gd name="connsiteX1180" fmla="*/ 2792735 w 3392302"/>
                <a:gd name="connsiteY1180" fmla="*/ 691657 h 3235434"/>
                <a:gd name="connsiteX1181" fmla="*/ 2763920 w 3392302"/>
                <a:gd name="connsiteY1181" fmla="*/ 674546 h 3235434"/>
                <a:gd name="connsiteX1182" fmla="*/ 2735512 w 3392302"/>
                <a:gd name="connsiteY1182" fmla="*/ 715732 h 3235434"/>
                <a:gd name="connsiteX1183" fmla="*/ 2739920 w 3392302"/>
                <a:gd name="connsiteY1183" fmla="*/ 748269 h 3235434"/>
                <a:gd name="connsiteX1184" fmla="*/ 2757957 w 3392302"/>
                <a:gd name="connsiteY1184" fmla="*/ 724880 h 3235434"/>
                <a:gd name="connsiteX1185" fmla="*/ 2762309 w 3392302"/>
                <a:gd name="connsiteY1185" fmla="*/ 746325 h 3235434"/>
                <a:gd name="connsiteX1186" fmla="*/ 489779 w 3392302"/>
                <a:gd name="connsiteY1186" fmla="*/ 2339938 h 3235434"/>
                <a:gd name="connsiteX1187" fmla="*/ 465630 w 3392302"/>
                <a:gd name="connsiteY1187" fmla="*/ 2525959 h 3235434"/>
                <a:gd name="connsiteX1188" fmla="*/ 489779 w 3392302"/>
                <a:gd name="connsiteY1188" fmla="*/ 2339938 h 3235434"/>
                <a:gd name="connsiteX1189" fmla="*/ 2553306 w 3392302"/>
                <a:gd name="connsiteY1189" fmla="*/ 385487 h 3235434"/>
                <a:gd name="connsiteX1190" fmla="*/ 2470213 w 3392302"/>
                <a:gd name="connsiteY1190" fmla="*/ 393635 h 3235434"/>
                <a:gd name="connsiteX1191" fmla="*/ 2510232 w 3392302"/>
                <a:gd name="connsiteY1191" fmla="*/ 445413 h 3235434"/>
                <a:gd name="connsiteX1192" fmla="*/ 2553306 w 3392302"/>
                <a:gd name="connsiteY1192" fmla="*/ 385487 h 3235434"/>
                <a:gd name="connsiteX1193" fmla="*/ 2128097 w 3392302"/>
                <a:gd name="connsiteY1193" fmla="*/ 379672 h 3235434"/>
                <a:gd name="connsiteX1194" fmla="*/ 2093689 w 3392302"/>
                <a:gd name="connsiteY1194" fmla="*/ 423931 h 3235434"/>
                <a:gd name="connsiteX1195" fmla="*/ 2120078 w 3392302"/>
                <a:gd name="connsiteY1195" fmla="*/ 453024 h 3235434"/>
                <a:gd name="connsiteX1196" fmla="*/ 2155023 w 3392302"/>
                <a:gd name="connsiteY1196" fmla="*/ 427154 h 3235434"/>
                <a:gd name="connsiteX1197" fmla="*/ 2128097 w 3392302"/>
                <a:gd name="connsiteY1197" fmla="*/ 379672 h 3235434"/>
                <a:gd name="connsiteX1198" fmla="*/ 3092017 w 3392302"/>
                <a:gd name="connsiteY1198" fmla="*/ 1931729 h 3235434"/>
                <a:gd name="connsiteX1199" fmla="*/ 3099073 w 3392302"/>
                <a:gd name="connsiteY1199" fmla="*/ 1982174 h 3235434"/>
                <a:gd name="connsiteX1200" fmla="*/ 3149888 w 3392302"/>
                <a:gd name="connsiteY1200" fmla="*/ 1951007 h 3235434"/>
                <a:gd name="connsiteX1201" fmla="*/ 3161333 w 3392302"/>
                <a:gd name="connsiteY1201" fmla="*/ 1910284 h 3235434"/>
                <a:gd name="connsiteX1202" fmla="*/ 3092017 w 3392302"/>
                <a:gd name="connsiteY1202" fmla="*/ 1931729 h 3235434"/>
                <a:gd name="connsiteX1203" fmla="*/ 1898353 w 3392302"/>
                <a:gd name="connsiteY1203" fmla="*/ 316504 h 3235434"/>
                <a:gd name="connsiteX1204" fmla="*/ 1806204 w 3392302"/>
                <a:gd name="connsiteY1204" fmla="*/ 144891 h 3235434"/>
                <a:gd name="connsiteX1205" fmla="*/ 1898353 w 3392302"/>
                <a:gd name="connsiteY1205" fmla="*/ 316504 h 3235434"/>
                <a:gd name="connsiteX1206" fmla="*/ 2463398 w 3392302"/>
                <a:gd name="connsiteY1206" fmla="*/ 364634 h 3235434"/>
                <a:gd name="connsiteX1207" fmla="*/ 2309210 w 3392302"/>
                <a:gd name="connsiteY1207" fmla="*/ 432728 h 3235434"/>
                <a:gd name="connsiteX1208" fmla="*/ 2463398 w 3392302"/>
                <a:gd name="connsiteY1208" fmla="*/ 364634 h 3235434"/>
                <a:gd name="connsiteX1209" fmla="*/ 1988113 w 3392302"/>
                <a:gd name="connsiteY1209" fmla="*/ 2977650 h 3235434"/>
                <a:gd name="connsiteX1210" fmla="*/ 1945650 w 3392302"/>
                <a:gd name="connsiteY1210" fmla="*/ 3010244 h 3235434"/>
                <a:gd name="connsiteX1211" fmla="*/ 2076022 w 3392302"/>
                <a:gd name="connsiteY1211" fmla="*/ 3036800 h 3235434"/>
                <a:gd name="connsiteX1212" fmla="*/ 1988113 w 3392302"/>
                <a:gd name="connsiteY1212" fmla="*/ 2977650 h 3235434"/>
                <a:gd name="connsiteX1213" fmla="*/ 338573 w 3392302"/>
                <a:gd name="connsiteY1213" fmla="*/ 2008619 h 3235434"/>
                <a:gd name="connsiteX1214" fmla="*/ 214164 w 3392302"/>
                <a:gd name="connsiteY1214" fmla="*/ 1875080 h 3235434"/>
                <a:gd name="connsiteX1215" fmla="*/ 338573 w 3392302"/>
                <a:gd name="connsiteY1215" fmla="*/ 2008619 h 3235434"/>
                <a:gd name="connsiteX1216" fmla="*/ 3043813 w 3392302"/>
                <a:gd name="connsiteY1216" fmla="*/ 1853710 h 3235434"/>
                <a:gd name="connsiteX1217" fmla="*/ 3047776 w 3392302"/>
                <a:gd name="connsiteY1217" fmla="*/ 1823876 h 3235434"/>
                <a:gd name="connsiteX1218" fmla="*/ 3008220 w 3392302"/>
                <a:gd name="connsiteY1218" fmla="*/ 1882136 h 3235434"/>
                <a:gd name="connsiteX1219" fmla="*/ 3043276 w 3392302"/>
                <a:gd name="connsiteY1219" fmla="*/ 1891025 h 3235434"/>
                <a:gd name="connsiteX1220" fmla="*/ 3071202 w 3392302"/>
                <a:gd name="connsiteY1220" fmla="*/ 1849395 h 3235434"/>
                <a:gd name="connsiteX1221" fmla="*/ 3064369 w 3392302"/>
                <a:gd name="connsiteY1221" fmla="*/ 1843987 h 3235434"/>
                <a:gd name="connsiteX1222" fmla="*/ 3043813 w 3392302"/>
                <a:gd name="connsiteY1222" fmla="*/ 1853710 h 3235434"/>
                <a:gd name="connsiteX1223" fmla="*/ 3118221 w 3392302"/>
                <a:gd name="connsiteY1223" fmla="*/ 1835265 h 3235434"/>
                <a:gd name="connsiteX1224" fmla="*/ 3071239 w 3392302"/>
                <a:gd name="connsiteY1224" fmla="*/ 1851284 h 3235434"/>
                <a:gd name="connsiteX1225" fmla="*/ 3118203 w 3392302"/>
                <a:gd name="connsiteY1225" fmla="*/ 1896840 h 3235434"/>
                <a:gd name="connsiteX1226" fmla="*/ 3143073 w 3392302"/>
                <a:gd name="connsiteY1226" fmla="*/ 1879025 h 3235434"/>
                <a:gd name="connsiteX1227" fmla="*/ 3118221 w 3392302"/>
                <a:gd name="connsiteY1227" fmla="*/ 1835265 h 3235434"/>
                <a:gd name="connsiteX1228" fmla="*/ 774708 w 3392302"/>
                <a:gd name="connsiteY1228" fmla="*/ 2722518 h 3235434"/>
                <a:gd name="connsiteX1229" fmla="*/ 689781 w 3392302"/>
                <a:gd name="connsiteY1229" fmla="*/ 2684351 h 3235434"/>
                <a:gd name="connsiteX1230" fmla="*/ 718633 w 3392302"/>
                <a:gd name="connsiteY1230" fmla="*/ 2760074 h 3235434"/>
                <a:gd name="connsiteX1231" fmla="*/ 774708 w 3392302"/>
                <a:gd name="connsiteY1231" fmla="*/ 2722518 h 3235434"/>
                <a:gd name="connsiteX1232" fmla="*/ 862561 w 3392302"/>
                <a:gd name="connsiteY1232" fmla="*/ 569711 h 3235434"/>
                <a:gd name="connsiteX1233" fmla="*/ 838172 w 3392302"/>
                <a:gd name="connsiteY1233" fmla="*/ 608249 h 3235434"/>
                <a:gd name="connsiteX1234" fmla="*/ 868543 w 3392302"/>
                <a:gd name="connsiteY1234" fmla="*/ 632768 h 3235434"/>
                <a:gd name="connsiteX1235" fmla="*/ 891617 w 3392302"/>
                <a:gd name="connsiteY1235" fmla="*/ 606286 h 3235434"/>
                <a:gd name="connsiteX1236" fmla="*/ 862561 w 3392302"/>
                <a:gd name="connsiteY1236" fmla="*/ 569711 h 3235434"/>
                <a:gd name="connsiteX1237" fmla="*/ 299276 w 3392302"/>
                <a:gd name="connsiteY1237" fmla="*/ 1580391 h 3235434"/>
                <a:gd name="connsiteX1238" fmla="*/ 320739 w 3392302"/>
                <a:gd name="connsiteY1238" fmla="*/ 1539965 h 3235434"/>
                <a:gd name="connsiteX1239" fmla="*/ 295146 w 3392302"/>
                <a:gd name="connsiteY1239" fmla="*/ 1516798 h 3235434"/>
                <a:gd name="connsiteX1240" fmla="*/ 268535 w 3392302"/>
                <a:gd name="connsiteY1240" fmla="*/ 1541131 h 3235434"/>
                <a:gd name="connsiteX1241" fmla="*/ 299276 w 3392302"/>
                <a:gd name="connsiteY1241" fmla="*/ 1580391 h 3235434"/>
                <a:gd name="connsiteX1242" fmla="*/ 979729 w 3392302"/>
                <a:gd name="connsiteY1242" fmla="*/ 346949 h 3235434"/>
                <a:gd name="connsiteX1243" fmla="*/ 917914 w 3392302"/>
                <a:gd name="connsiteY1243" fmla="*/ 501599 h 3235434"/>
                <a:gd name="connsiteX1244" fmla="*/ 979729 w 3392302"/>
                <a:gd name="connsiteY1244" fmla="*/ 346949 h 3235434"/>
                <a:gd name="connsiteX1245" fmla="*/ 1884390 w 3392302"/>
                <a:gd name="connsiteY1245" fmla="*/ 371283 h 3235434"/>
                <a:gd name="connsiteX1246" fmla="*/ 1727202 w 3392302"/>
                <a:gd name="connsiteY1246" fmla="*/ 323560 h 3235434"/>
                <a:gd name="connsiteX1247" fmla="*/ 1884390 w 3392302"/>
                <a:gd name="connsiteY1247" fmla="*/ 371283 h 3235434"/>
                <a:gd name="connsiteX1248" fmla="*/ 2558825 w 3392302"/>
                <a:gd name="connsiteY1248" fmla="*/ 2672739 h 3235434"/>
                <a:gd name="connsiteX1249" fmla="*/ 2553843 w 3392302"/>
                <a:gd name="connsiteY1249" fmla="*/ 2686961 h 3235434"/>
                <a:gd name="connsiteX1250" fmla="*/ 2688808 w 3392302"/>
                <a:gd name="connsiteY1250" fmla="*/ 2734981 h 3235434"/>
                <a:gd name="connsiteX1251" fmla="*/ 2693271 w 3392302"/>
                <a:gd name="connsiteY1251" fmla="*/ 2722962 h 3235434"/>
                <a:gd name="connsiteX1252" fmla="*/ 2558825 w 3392302"/>
                <a:gd name="connsiteY1252" fmla="*/ 2672739 h 3235434"/>
                <a:gd name="connsiteX1253" fmla="*/ 1064194 w 3392302"/>
                <a:gd name="connsiteY1253" fmla="*/ 2690276 h 3235434"/>
                <a:gd name="connsiteX1254" fmla="*/ 1023675 w 3392302"/>
                <a:gd name="connsiteY1254" fmla="*/ 2667257 h 3235434"/>
                <a:gd name="connsiteX1255" fmla="*/ 999415 w 3392302"/>
                <a:gd name="connsiteY1255" fmla="*/ 2689554 h 3235434"/>
                <a:gd name="connsiteX1256" fmla="*/ 1024582 w 3392302"/>
                <a:gd name="connsiteY1256" fmla="*/ 2717444 h 3235434"/>
                <a:gd name="connsiteX1257" fmla="*/ 1064194 w 3392302"/>
                <a:gd name="connsiteY1257" fmla="*/ 2690276 h 3235434"/>
                <a:gd name="connsiteX1258" fmla="*/ 649521 w 3392302"/>
                <a:gd name="connsiteY1258" fmla="*/ 2421254 h 3235434"/>
                <a:gd name="connsiteX1259" fmla="*/ 529964 w 3392302"/>
                <a:gd name="connsiteY1259" fmla="*/ 2311271 h 3235434"/>
                <a:gd name="connsiteX1260" fmla="*/ 649521 w 3392302"/>
                <a:gd name="connsiteY1260" fmla="*/ 2421254 h 3235434"/>
                <a:gd name="connsiteX1261" fmla="*/ 914432 w 3392302"/>
                <a:gd name="connsiteY1261" fmla="*/ 374338 h 3235434"/>
                <a:gd name="connsiteX1262" fmla="*/ 809338 w 3392302"/>
                <a:gd name="connsiteY1262" fmla="*/ 390098 h 3235434"/>
                <a:gd name="connsiteX1263" fmla="*/ 810561 w 3392302"/>
                <a:gd name="connsiteY1263" fmla="*/ 400765 h 3235434"/>
                <a:gd name="connsiteX1264" fmla="*/ 891728 w 3392302"/>
                <a:gd name="connsiteY1264" fmla="*/ 410913 h 3235434"/>
                <a:gd name="connsiteX1265" fmla="*/ 914432 w 3392302"/>
                <a:gd name="connsiteY1265" fmla="*/ 374338 h 3235434"/>
                <a:gd name="connsiteX1266" fmla="*/ 2394712 w 3392302"/>
                <a:gd name="connsiteY1266" fmla="*/ 2731110 h 3235434"/>
                <a:gd name="connsiteX1267" fmla="*/ 2421304 w 3392302"/>
                <a:gd name="connsiteY1267" fmla="*/ 2695832 h 3235434"/>
                <a:gd name="connsiteX1268" fmla="*/ 2396304 w 3392302"/>
                <a:gd name="connsiteY1268" fmla="*/ 2674369 h 3235434"/>
                <a:gd name="connsiteX1269" fmla="*/ 2370156 w 3392302"/>
                <a:gd name="connsiteY1269" fmla="*/ 2698388 h 3235434"/>
                <a:gd name="connsiteX1270" fmla="*/ 2394712 w 3392302"/>
                <a:gd name="connsiteY1270" fmla="*/ 2731110 h 3235434"/>
                <a:gd name="connsiteX1271" fmla="*/ 636651 w 3392302"/>
                <a:gd name="connsiteY1271" fmla="*/ 1218775 h 3235434"/>
                <a:gd name="connsiteX1272" fmla="*/ 613225 w 3392302"/>
                <a:gd name="connsiteY1272" fmla="*/ 1251424 h 3235434"/>
                <a:gd name="connsiteX1273" fmla="*/ 637003 w 3392302"/>
                <a:gd name="connsiteY1273" fmla="*/ 1275109 h 3235434"/>
                <a:gd name="connsiteX1274" fmla="*/ 663151 w 3392302"/>
                <a:gd name="connsiteY1274" fmla="*/ 1249535 h 3235434"/>
                <a:gd name="connsiteX1275" fmla="*/ 636651 w 3392302"/>
                <a:gd name="connsiteY1275" fmla="*/ 1218775 h 3235434"/>
                <a:gd name="connsiteX1276" fmla="*/ 1671609 w 3392302"/>
                <a:gd name="connsiteY1276" fmla="*/ 2993280 h 3235434"/>
                <a:gd name="connsiteX1277" fmla="*/ 1554589 w 3392302"/>
                <a:gd name="connsiteY1277" fmla="*/ 2930909 h 3235434"/>
                <a:gd name="connsiteX1278" fmla="*/ 1671609 w 3392302"/>
                <a:gd name="connsiteY1278" fmla="*/ 2993280 h 3235434"/>
                <a:gd name="connsiteX1279" fmla="*/ 480408 w 3392302"/>
                <a:gd name="connsiteY1279" fmla="*/ 2176455 h 3235434"/>
                <a:gd name="connsiteX1280" fmla="*/ 503723 w 3392302"/>
                <a:gd name="connsiteY1280" fmla="*/ 2143510 h 3235434"/>
                <a:gd name="connsiteX1281" fmla="*/ 474612 w 3392302"/>
                <a:gd name="connsiteY1281" fmla="*/ 2120065 h 3235434"/>
                <a:gd name="connsiteX1282" fmla="*/ 452982 w 3392302"/>
                <a:gd name="connsiteY1282" fmla="*/ 2145917 h 3235434"/>
                <a:gd name="connsiteX1283" fmla="*/ 480408 w 3392302"/>
                <a:gd name="connsiteY1283" fmla="*/ 2176455 h 3235434"/>
                <a:gd name="connsiteX1284" fmla="*/ 1580663 w 3392302"/>
                <a:gd name="connsiteY1284" fmla="*/ 294004 h 3235434"/>
                <a:gd name="connsiteX1285" fmla="*/ 1454162 w 3392302"/>
                <a:gd name="connsiteY1285" fmla="*/ 381820 h 3235434"/>
                <a:gd name="connsiteX1286" fmla="*/ 1580663 w 3392302"/>
                <a:gd name="connsiteY1286" fmla="*/ 294004 h 3235434"/>
                <a:gd name="connsiteX1287" fmla="*/ 1429421 w 3392302"/>
                <a:gd name="connsiteY1287" fmla="*/ 338616 h 3235434"/>
                <a:gd name="connsiteX1288" fmla="*/ 1469366 w 3392302"/>
                <a:gd name="connsiteY1288" fmla="*/ 209466 h 3235434"/>
                <a:gd name="connsiteX1289" fmla="*/ 1429421 w 3392302"/>
                <a:gd name="connsiteY1289" fmla="*/ 338616 h 3235434"/>
                <a:gd name="connsiteX1290" fmla="*/ 773079 w 3392302"/>
                <a:gd name="connsiteY1290" fmla="*/ 546655 h 3235434"/>
                <a:gd name="connsiteX1291" fmla="*/ 716189 w 3392302"/>
                <a:gd name="connsiteY1291" fmla="*/ 474636 h 3235434"/>
                <a:gd name="connsiteX1292" fmla="*/ 702615 w 3392302"/>
                <a:gd name="connsiteY1292" fmla="*/ 524692 h 3235434"/>
                <a:gd name="connsiteX1293" fmla="*/ 773079 w 3392302"/>
                <a:gd name="connsiteY1293" fmla="*/ 546655 h 3235434"/>
                <a:gd name="connsiteX1294" fmla="*/ 454408 w 3392302"/>
                <a:gd name="connsiteY1294" fmla="*/ 1329129 h 3235434"/>
                <a:gd name="connsiteX1295" fmla="*/ 448667 w 3392302"/>
                <a:gd name="connsiteY1295" fmla="*/ 1316962 h 3235434"/>
                <a:gd name="connsiteX1296" fmla="*/ 339054 w 3392302"/>
                <a:gd name="connsiteY1296" fmla="*/ 1367463 h 3235434"/>
                <a:gd name="connsiteX1297" fmla="*/ 344943 w 3392302"/>
                <a:gd name="connsiteY1297" fmla="*/ 1380000 h 3235434"/>
                <a:gd name="connsiteX1298" fmla="*/ 454408 w 3392302"/>
                <a:gd name="connsiteY1298" fmla="*/ 1329129 h 3235434"/>
                <a:gd name="connsiteX1299" fmla="*/ 1872908 w 3392302"/>
                <a:gd name="connsiteY1299" fmla="*/ 436784 h 3235434"/>
                <a:gd name="connsiteX1300" fmla="*/ 1862964 w 3392302"/>
                <a:gd name="connsiteY1300" fmla="*/ 427024 h 3235434"/>
                <a:gd name="connsiteX1301" fmla="*/ 1764351 w 3392302"/>
                <a:gd name="connsiteY1301" fmla="*/ 510544 h 3235434"/>
                <a:gd name="connsiteX1302" fmla="*/ 1772370 w 3392302"/>
                <a:gd name="connsiteY1302" fmla="*/ 520118 h 3235434"/>
                <a:gd name="connsiteX1303" fmla="*/ 1872908 w 3392302"/>
                <a:gd name="connsiteY1303" fmla="*/ 436784 h 3235434"/>
                <a:gd name="connsiteX1304" fmla="*/ 566446 w 3392302"/>
                <a:gd name="connsiteY1304" fmla="*/ 698083 h 3235434"/>
                <a:gd name="connsiteX1305" fmla="*/ 714522 w 3392302"/>
                <a:gd name="connsiteY1305" fmla="*/ 691046 h 3235434"/>
                <a:gd name="connsiteX1306" fmla="*/ 566446 w 3392302"/>
                <a:gd name="connsiteY1306" fmla="*/ 698083 h 3235434"/>
                <a:gd name="connsiteX1307" fmla="*/ 2951497 w 3392302"/>
                <a:gd name="connsiteY1307" fmla="*/ 2380717 h 3235434"/>
                <a:gd name="connsiteX1308" fmla="*/ 2951497 w 3392302"/>
                <a:gd name="connsiteY1308" fmla="*/ 2251808 h 3235434"/>
                <a:gd name="connsiteX1309" fmla="*/ 2951497 w 3392302"/>
                <a:gd name="connsiteY1309" fmla="*/ 2380717 h 3235434"/>
                <a:gd name="connsiteX1310" fmla="*/ 1282585 w 3392302"/>
                <a:gd name="connsiteY1310" fmla="*/ 2914335 h 3235434"/>
                <a:gd name="connsiteX1311" fmla="*/ 1172695 w 3392302"/>
                <a:gd name="connsiteY1311" fmla="*/ 2933187 h 3235434"/>
                <a:gd name="connsiteX1312" fmla="*/ 1282585 w 3392302"/>
                <a:gd name="connsiteY1312" fmla="*/ 2914335 h 3235434"/>
                <a:gd name="connsiteX1313" fmla="*/ 2106985 w 3392302"/>
                <a:gd name="connsiteY1313" fmla="*/ 3012929 h 3235434"/>
                <a:gd name="connsiteX1314" fmla="*/ 2111300 w 3392302"/>
                <a:gd name="connsiteY1314" fmla="*/ 3008540 h 3235434"/>
                <a:gd name="connsiteX1315" fmla="*/ 2025244 w 3392302"/>
                <a:gd name="connsiteY1315" fmla="*/ 2925057 h 3235434"/>
                <a:gd name="connsiteX1316" fmla="*/ 2017984 w 3392302"/>
                <a:gd name="connsiteY1316" fmla="*/ 2932502 h 3235434"/>
                <a:gd name="connsiteX1317" fmla="*/ 2106985 w 3392302"/>
                <a:gd name="connsiteY1317" fmla="*/ 3012929 h 3235434"/>
                <a:gd name="connsiteX1318" fmla="*/ 397962 w 3392302"/>
                <a:gd name="connsiteY1318" fmla="*/ 1044236 h 3235434"/>
                <a:gd name="connsiteX1319" fmla="*/ 389759 w 3392302"/>
                <a:gd name="connsiteY1319" fmla="*/ 1036329 h 3235434"/>
                <a:gd name="connsiteX1320" fmla="*/ 294424 w 3392302"/>
                <a:gd name="connsiteY1320" fmla="*/ 1109663 h 3235434"/>
                <a:gd name="connsiteX1321" fmla="*/ 302794 w 3392302"/>
                <a:gd name="connsiteY1321" fmla="*/ 1120015 h 3235434"/>
                <a:gd name="connsiteX1322" fmla="*/ 397962 w 3392302"/>
                <a:gd name="connsiteY1322" fmla="*/ 1044236 h 3235434"/>
                <a:gd name="connsiteX1323" fmla="*/ 512834 w 3392302"/>
                <a:gd name="connsiteY1323" fmla="*/ 853252 h 3235434"/>
                <a:gd name="connsiteX1324" fmla="*/ 490612 w 3392302"/>
                <a:gd name="connsiteY1324" fmla="*/ 883086 h 3235434"/>
                <a:gd name="connsiteX1325" fmla="*/ 514631 w 3392302"/>
                <a:gd name="connsiteY1325" fmla="*/ 906012 h 3235434"/>
                <a:gd name="connsiteX1326" fmla="*/ 535983 w 3392302"/>
                <a:gd name="connsiteY1326" fmla="*/ 885845 h 3235434"/>
                <a:gd name="connsiteX1327" fmla="*/ 512834 w 3392302"/>
                <a:gd name="connsiteY1327" fmla="*/ 853252 h 3235434"/>
                <a:gd name="connsiteX1328" fmla="*/ 232071 w 3392302"/>
                <a:gd name="connsiteY1328" fmla="*/ 1571521 h 3235434"/>
                <a:gd name="connsiteX1329" fmla="*/ 221553 w 3392302"/>
                <a:gd name="connsiteY1329" fmla="*/ 1578595 h 3235434"/>
                <a:gd name="connsiteX1330" fmla="*/ 275887 w 3392302"/>
                <a:gd name="connsiteY1330" fmla="*/ 1679374 h 3235434"/>
                <a:gd name="connsiteX1331" fmla="*/ 286739 w 3392302"/>
                <a:gd name="connsiteY1331" fmla="*/ 1673411 h 3235434"/>
                <a:gd name="connsiteX1332" fmla="*/ 232071 w 3392302"/>
                <a:gd name="connsiteY1332" fmla="*/ 1571521 h 3235434"/>
                <a:gd name="connsiteX1333" fmla="*/ 3196296 w 3392302"/>
                <a:gd name="connsiteY1333" fmla="*/ 1954489 h 3235434"/>
                <a:gd name="connsiteX1334" fmla="*/ 3190296 w 3392302"/>
                <a:gd name="connsiteY1334" fmla="*/ 1943229 h 3235434"/>
                <a:gd name="connsiteX1335" fmla="*/ 3088813 w 3392302"/>
                <a:gd name="connsiteY1335" fmla="*/ 2015638 h 3235434"/>
                <a:gd name="connsiteX1336" fmla="*/ 3095425 w 3392302"/>
                <a:gd name="connsiteY1336" fmla="*/ 2024953 h 3235434"/>
                <a:gd name="connsiteX1337" fmla="*/ 3196296 w 3392302"/>
                <a:gd name="connsiteY1337" fmla="*/ 1954489 h 3235434"/>
                <a:gd name="connsiteX1338" fmla="*/ 558724 w 3392302"/>
                <a:gd name="connsiteY1338" fmla="*/ 672657 h 3235434"/>
                <a:gd name="connsiteX1339" fmla="*/ 646947 w 3392302"/>
                <a:gd name="connsiteY1339" fmla="*/ 647990 h 3235434"/>
                <a:gd name="connsiteX1340" fmla="*/ 641262 w 3392302"/>
                <a:gd name="connsiteY1340" fmla="*/ 627768 h 3235434"/>
                <a:gd name="connsiteX1341" fmla="*/ 558724 w 3392302"/>
                <a:gd name="connsiteY1341" fmla="*/ 672657 h 3235434"/>
                <a:gd name="connsiteX1342" fmla="*/ 821283 w 3392302"/>
                <a:gd name="connsiteY1342" fmla="*/ 2734351 h 3235434"/>
                <a:gd name="connsiteX1343" fmla="*/ 814209 w 3392302"/>
                <a:gd name="connsiteY1343" fmla="*/ 2723221 h 3235434"/>
                <a:gd name="connsiteX1344" fmla="*/ 720708 w 3392302"/>
                <a:gd name="connsiteY1344" fmla="*/ 2777889 h 3235434"/>
                <a:gd name="connsiteX1345" fmla="*/ 726263 w 3392302"/>
                <a:gd name="connsiteY1345" fmla="*/ 2787315 h 3235434"/>
                <a:gd name="connsiteX1346" fmla="*/ 821283 w 3392302"/>
                <a:gd name="connsiteY1346" fmla="*/ 2734351 h 3235434"/>
                <a:gd name="connsiteX1347" fmla="*/ 2082874 w 3392302"/>
                <a:gd name="connsiteY1347" fmla="*/ 2913279 h 3235434"/>
                <a:gd name="connsiteX1348" fmla="*/ 2080503 w 3392302"/>
                <a:gd name="connsiteY1348" fmla="*/ 2924502 h 3235434"/>
                <a:gd name="connsiteX1349" fmla="*/ 2180672 w 3392302"/>
                <a:gd name="connsiteY1349" fmla="*/ 2952484 h 3235434"/>
                <a:gd name="connsiteX1350" fmla="*/ 2183764 w 3392302"/>
                <a:gd name="connsiteY1350" fmla="*/ 2941076 h 3235434"/>
                <a:gd name="connsiteX1351" fmla="*/ 2082874 w 3392302"/>
                <a:gd name="connsiteY1351" fmla="*/ 2913279 h 323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</a:cxnLst>
              <a:rect l="l" t="t" r="r" b="b"/>
              <a:pathLst>
                <a:path w="3392302" h="3235434">
                  <a:moveTo>
                    <a:pt x="2491194" y="2985243"/>
                  </a:moveTo>
                  <a:cubicBezTo>
                    <a:pt x="2445657" y="2978021"/>
                    <a:pt x="2412008" y="3000540"/>
                    <a:pt x="2383230" y="3038225"/>
                  </a:cubicBezTo>
                  <a:cubicBezTo>
                    <a:pt x="2294803" y="3154042"/>
                    <a:pt x="2155930" y="3198172"/>
                    <a:pt x="2015966" y="3153134"/>
                  </a:cubicBezTo>
                  <a:cubicBezTo>
                    <a:pt x="1967317" y="3137486"/>
                    <a:pt x="1928001" y="3144486"/>
                    <a:pt x="1886186" y="3173264"/>
                  </a:cubicBezTo>
                  <a:cubicBezTo>
                    <a:pt x="1764907" y="3256747"/>
                    <a:pt x="1620812" y="3256173"/>
                    <a:pt x="1500885" y="3171431"/>
                  </a:cubicBezTo>
                  <a:cubicBezTo>
                    <a:pt x="1459995" y="3142542"/>
                    <a:pt x="1420773" y="3137893"/>
                    <a:pt x="1374550" y="3152245"/>
                  </a:cubicBezTo>
                  <a:cubicBezTo>
                    <a:pt x="1229381" y="3197320"/>
                    <a:pt x="1091398" y="3152708"/>
                    <a:pt x="1002045" y="3032244"/>
                  </a:cubicBezTo>
                  <a:cubicBezTo>
                    <a:pt x="977081" y="2998595"/>
                    <a:pt x="945451" y="2981077"/>
                    <a:pt x="904025" y="2983280"/>
                  </a:cubicBezTo>
                  <a:cubicBezTo>
                    <a:pt x="756004" y="2991206"/>
                    <a:pt x="612132" y="2897335"/>
                    <a:pt x="574891" y="2751518"/>
                  </a:cubicBezTo>
                  <a:cubicBezTo>
                    <a:pt x="565076" y="2713110"/>
                    <a:pt x="533612" y="2692869"/>
                    <a:pt x="495408" y="2681795"/>
                  </a:cubicBezTo>
                  <a:cubicBezTo>
                    <a:pt x="391536" y="2651683"/>
                    <a:pt x="314609" y="2589516"/>
                    <a:pt x="279757" y="2485015"/>
                  </a:cubicBezTo>
                  <a:cubicBezTo>
                    <a:pt x="267479" y="2448181"/>
                    <a:pt x="262664" y="2407699"/>
                    <a:pt x="261498" y="2368661"/>
                  </a:cubicBezTo>
                  <a:cubicBezTo>
                    <a:pt x="260312" y="2328809"/>
                    <a:pt x="246072" y="2299364"/>
                    <a:pt x="213367" y="2279289"/>
                  </a:cubicBezTo>
                  <a:cubicBezTo>
                    <a:pt x="89681" y="2203400"/>
                    <a:pt x="31143" y="2049712"/>
                    <a:pt x="89847" y="1907359"/>
                  </a:cubicBezTo>
                  <a:cubicBezTo>
                    <a:pt x="103107" y="1875210"/>
                    <a:pt x="98199" y="1841413"/>
                    <a:pt x="74143" y="1814302"/>
                  </a:cubicBezTo>
                  <a:cubicBezTo>
                    <a:pt x="-25154" y="1702467"/>
                    <a:pt x="-25173" y="1529817"/>
                    <a:pt x="76866" y="1416185"/>
                  </a:cubicBezTo>
                  <a:cubicBezTo>
                    <a:pt x="101570" y="1388685"/>
                    <a:pt x="99236" y="1355148"/>
                    <a:pt x="88458" y="1322666"/>
                  </a:cubicBezTo>
                  <a:cubicBezTo>
                    <a:pt x="38624" y="1172386"/>
                    <a:pt x="80588" y="1045903"/>
                    <a:pt x="211830" y="957013"/>
                  </a:cubicBezTo>
                  <a:cubicBezTo>
                    <a:pt x="246609" y="933457"/>
                    <a:pt x="263905" y="902771"/>
                    <a:pt x="263257" y="860789"/>
                  </a:cubicBezTo>
                  <a:cubicBezTo>
                    <a:pt x="260979" y="713750"/>
                    <a:pt x="346758" y="595971"/>
                    <a:pt x="490019" y="554841"/>
                  </a:cubicBezTo>
                  <a:cubicBezTo>
                    <a:pt x="536668" y="541452"/>
                    <a:pt x="564594" y="515470"/>
                    <a:pt x="580817" y="470858"/>
                  </a:cubicBezTo>
                  <a:cubicBezTo>
                    <a:pt x="632540" y="328615"/>
                    <a:pt x="747875" y="247540"/>
                    <a:pt x="898340" y="250540"/>
                  </a:cubicBezTo>
                  <a:cubicBezTo>
                    <a:pt x="945636" y="251485"/>
                    <a:pt x="978229" y="235059"/>
                    <a:pt x="1006508" y="198688"/>
                  </a:cubicBezTo>
                  <a:cubicBezTo>
                    <a:pt x="1100879" y="77353"/>
                    <a:pt x="1236029" y="37463"/>
                    <a:pt x="1384291" y="85427"/>
                  </a:cubicBezTo>
                  <a:cubicBezTo>
                    <a:pt x="1423476" y="98112"/>
                    <a:pt x="1458866" y="92853"/>
                    <a:pt x="1493310" y="69964"/>
                  </a:cubicBezTo>
                  <a:cubicBezTo>
                    <a:pt x="1634331" y="-23778"/>
                    <a:pt x="1760388" y="-23463"/>
                    <a:pt x="1901390" y="71779"/>
                  </a:cubicBezTo>
                  <a:cubicBezTo>
                    <a:pt x="1936650" y="95594"/>
                    <a:pt x="1972761" y="96631"/>
                    <a:pt x="2010799" y="84853"/>
                  </a:cubicBezTo>
                  <a:cubicBezTo>
                    <a:pt x="2161616" y="38204"/>
                    <a:pt x="2296599" y="80427"/>
                    <a:pt x="2389952" y="204614"/>
                  </a:cubicBezTo>
                  <a:cubicBezTo>
                    <a:pt x="2413953" y="236540"/>
                    <a:pt x="2445064" y="254392"/>
                    <a:pt x="2484879" y="252244"/>
                  </a:cubicBezTo>
                  <a:cubicBezTo>
                    <a:pt x="2643548" y="243688"/>
                    <a:pt x="2780235" y="345579"/>
                    <a:pt x="2815421" y="482229"/>
                  </a:cubicBezTo>
                  <a:cubicBezTo>
                    <a:pt x="2825402" y="520988"/>
                    <a:pt x="2855236" y="542137"/>
                    <a:pt x="2893644" y="553192"/>
                  </a:cubicBezTo>
                  <a:cubicBezTo>
                    <a:pt x="2999034" y="583563"/>
                    <a:pt x="3076628" y="646546"/>
                    <a:pt x="3112036" y="752547"/>
                  </a:cubicBezTo>
                  <a:cubicBezTo>
                    <a:pt x="3123518" y="786955"/>
                    <a:pt x="3129296" y="824881"/>
                    <a:pt x="3129221" y="861159"/>
                  </a:cubicBezTo>
                  <a:cubicBezTo>
                    <a:pt x="3129129" y="905882"/>
                    <a:pt x="3146185" y="935716"/>
                    <a:pt x="3182278" y="959920"/>
                  </a:cubicBezTo>
                  <a:cubicBezTo>
                    <a:pt x="3309502" y="1045236"/>
                    <a:pt x="3353354" y="1177664"/>
                    <a:pt x="3303020" y="1322740"/>
                  </a:cubicBezTo>
                  <a:cubicBezTo>
                    <a:pt x="3289687" y="1361148"/>
                    <a:pt x="3295724" y="1393870"/>
                    <a:pt x="3320039" y="1426426"/>
                  </a:cubicBezTo>
                  <a:cubicBezTo>
                    <a:pt x="3417429" y="1556872"/>
                    <a:pt x="3416373" y="1682985"/>
                    <a:pt x="3316909" y="1814413"/>
                  </a:cubicBezTo>
                  <a:cubicBezTo>
                    <a:pt x="3293835" y="1844913"/>
                    <a:pt x="3290131" y="1876840"/>
                    <a:pt x="3301501" y="1911340"/>
                  </a:cubicBezTo>
                  <a:cubicBezTo>
                    <a:pt x="3352354" y="2065509"/>
                    <a:pt x="3311668" y="2187603"/>
                    <a:pt x="3177185" y="2279512"/>
                  </a:cubicBezTo>
                  <a:cubicBezTo>
                    <a:pt x="3143833" y="2302308"/>
                    <a:pt x="3127332" y="2332383"/>
                    <a:pt x="3127592" y="2372605"/>
                  </a:cubicBezTo>
                  <a:cubicBezTo>
                    <a:pt x="3128573" y="2524700"/>
                    <a:pt x="3046072" y="2637591"/>
                    <a:pt x="2898996" y="2681054"/>
                  </a:cubicBezTo>
                  <a:cubicBezTo>
                    <a:pt x="2852829" y="2694702"/>
                    <a:pt x="2825421" y="2720869"/>
                    <a:pt x="2809698" y="2766296"/>
                  </a:cubicBezTo>
                  <a:cubicBezTo>
                    <a:pt x="2761828" y="2904427"/>
                    <a:pt x="2641548" y="2986762"/>
                    <a:pt x="2491194" y="2985243"/>
                  </a:cubicBezTo>
                  <a:close/>
                  <a:moveTo>
                    <a:pt x="1509255" y="2567886"/>
                  </a:moveTo>
                  <a:cubicBezTo>
                    <a:pt x="1513181" y="2550145"/>
                    <a:pt x="1520366" y="2532256"/>
                    <a:pt x="1519533" y="2514737"/>
                  </a:cubicBezTo>
                  <a:cubicBezTo>
                    <a:pt x="1519163" y="2507070"/>
                    <a:pt x="1502422" y="2500181"/>
                    <a:pt x="1493125" y="2492940"/>
                  </a:cubicBezTo>
                  <a:cubicBezTo>
                    <a:pt x="1486310" y="2502626"/>
                    <a:pt x="1474940" y="2511867"/>
                    <a:pt x="1473958" y="2522107"/>
                  </a:cubicBezTo>
                  <a:cubicBezTo>
                    <a:pt x="1472940" y="2532682"/>
                    <a:pt x="1482033" y="2544219"/>
                    <a:pt x="1486718" y="2555330"/>
                  </a:cubicBezTo>
                  <a:cubicBezTo>
                    <a:pt x="1507755" y="2535145"/>
                    <a:pt x="1504274" y="2559034"/>
                    <a:pt x="1509200" y="2567830"/>
                  </a:cubicBezTo>
                  <a:cubicBezTo>
                    <a:pt x="1517811" y="2569071"/>
                    <a:pt x="1526422" y="2570312"/>
                    <a:pt x="1535978" y="2571682"/>
                  </a:cubicBezTo>
                  <a:cubicBezTo>
                    <a:pt x="1529348" y="2579257"/>
                    <a:pt x="1523700" y="2585701"/>
                    <a:pt x="1518052" y="2592127"/>
                  </a:cubicBezTo>
                  <a:cubicBezTo>
                    <a:pt x="1514107" y="2598460"/>
                    <a:pt x="1506051" y="2605479"/>
                    <a:pt x="1506977" y="2610997"/>
                  </a:cubicBezTo>
                  <a:cubicBezTo>
                    <a:pt x="1509588" y="2626702"/>
                    <a:pt x="1513144" y="2643757"/>
                    <a:pt x="1522070" y="2656165"/>
                  </a:cubicBezTo>
                  <a:cubicBezTo>
                    <a:pt x="1525515" y="2660961"/>
                    <a:pt x="1544367" y="2654665"/>
                    <a:pt x="1556200" y="2653443"/>
                  </a:cubicBezTo>
                  <a:cubicBezTo>
                    <a:pt x="1552237" y="2639868"/>
                    <a:pt x="1550534" y="2624942"/>
                    <a:pt x="1543570" y="2613127"/>
                  </a:cubicBezTo>
                  <a:cubicBezTo>
                    <a:pt x="1538163" y="2603960"/>
                    <a:pt x="1526181" y="2598664"/>
                    <a:pt x="1517329" y="2591738"/>
                  </a:cubicBezTo>
                  <a:cubicBezTo>
                    <a:pt x="1532885" y="2590757"/>
                    <a:pt x="1550071" y="2593479"/>
                    <a:pt x="1563441" y="2587553"/>
                  </a:cubicBezTo>
                  <a:cubicBezTo>
                    <a:pt x="1573237" y="2583219"/>
                    <a:pt x="1578015" y="2567515"/>
                    <a:pt x="1585015" y="2556886"/>
                  </a:cubicBezTo>
                  <a:cubicBezTo>
                    <a:pt x="1571867" y="2552793"/>
                    <a:pt x="1557978" y="2543960"/>
                    <a:pt x="1545793" y="2545904"/>
                  </a:cubicBezTo>
                  <a:cubicBezTo>
                    <a:pt x="1532755" y="2547960"/>
                    <a:pt x="1521366" y="2560201"/>
                    <a:pt x="1509255" y="2567886"/>
                  </a:cubicBezTo>
                  <a:close/>
                  <a:moveTo>
                    <a:pt x="1470403" y="2588460"/>
                  </a:moveTo>
                  <a:cubicBezTo>
                    <a:pt x="1459866" y="2597960"/>
                    <a:pt x="1446162" y="2605738"/>
                    <a:pt x="1439754" y="2617498"/>
                  </a:cubicBezTo>
                  <a:cubicBezTo>
                    <a:pt x="1434439" y="2627238"/>
                    <a:pt x="1437736" y="2641665"/>
                    <a:pt x="1437236" y="2654017"/>
                  </a:cubicBezTo>
                  <a:cubicBezTo>
                    <a:pt x="1449903" y="2652202"/>
                    <a:pt x="1465180" y="2654072"/>
                    <a:pt x="1474495" y="2647498"/>
                  </a:cubicBezTo>
                  <a:cubicBezTo>
                    <a:pt x="1483384" y="2641239"/>
                    <a:pt x="1486070" y="2626164"/>
                    <a:pt x="1491477" y="2614961"/>
                  </a:cubicBezTo>
                  <a:cubicBezTo>
                    <a:pt x="1486996" y="2615183"/>
                    <a:pt x="1482514" y="2615423"/>
                    <a:pt x="1478033" y="2615646"/>
                  </a:cubicBezTo>
                  <a:cubicBezTo>
                    <a:pt x="1475440" y="2606590"/>
                    <a:pt x="1472866" y="2597535"/>
                    <a:pt x="1470292" y="2588460"/>
                  </a:cubicBezTo>
                  <a:cubicBezTo>
                    <a:pt x="1462588" y="2570590"/>
                    <a:pt x="1454903" y="2552738"/>
                    <a:pt x="1447199" y="2534867"/>
                  </a:cubicBezTo>
                  <a:cubicBezTo>
                    <a:pt x="1448828" y="2527033"/>
                    <a:pt x="1449754" y="2518978"/>
                    <a:pt x="1452236" y="2511441"/>
                  </a:cubicBezTo>
                  <a:cubicBezTo>
                    <a:pt x="1456032" y="2499959"/>
                    <a:pt x="1457847" y="2484292"/>
                    <a:pt x="1466106" y="2478737"/>
                  </a:cubicBezTo>
                  <a:cubicBezTo>
                    <a:pt x="1475921" y="2472125"/>
                    <a:pt x="1493292" y="2469718"/>
                    <a:pt x="1504551" y="2473625"/>
                  </a:cubicBezTo>
                  <a:cubicBezTo>
                    <a:pt x="1532015" y="2483144"/>
                    <a:pt x="1552422" y="2500218"/>
                    <a:pt x="1537441" y="2526682"/>
                  </a:cubicBezTo>
                  <a:cubicBezTo>
                    <a:pt x="1554645" y="2525626"/>
                    <a:pt x="1579126" y="2516941"/>
                    <a:pt x="1588441" y="2525256"/>
                  </a:cubicBezTo>
                  <a:cubicBezTo>
                    <a:pt x="1601553" y="2536941"/>
                    <a:pt x="1610331" y="2562312"/>
                    <a:pt x="1607645" y="2579775"/>
                  </a:cubicBezTo>
                  <a:cubicBezTo>
                    <a:pt x="1605812" y="2591645"/>
                    <a:pt x="1581145" y="2599997"/>
                    <a:pt x="1568886" y="2608424"/>
                  </a:cubicBezTo>
                  <a:cubicBezTo>
                    <a:pt x="1572830" y="2620016"/>
                    <a:pt x="1587386" y="2641109"/>
                    <a:pt x="1581867" y="2651850"/>
                  </a:cubicBezTo>
                  <a:cubicBezTo>
                    <a:pt x="1573812" y="2667498"/>
                    <a:pt x="1551922" y="2683313"/>
                    <a:pt x="1534756" y="2684739"/>
                  </a:cubicBezTo>
                  <a:cubicBezTo>
                    <a:pt x="1520311" y="2685943"/>
                    <a:pt x="1504144" y="2666721"/>
                    <a:pt x="1492996" y="2659350"/>
                  </a:cubicBezTo>
                  <a:cubicBezTo>
                    <a:pt x="1472903" y="2673424"/>
                    <a:pt x="1449643" y="2689721"/>
                    <a:pt x="1426365" y="2706017"/>
                  </a:cubicBezTo>
                  <a:cubicBezTo>
                    <a:pt x="1427217" y="2708166"/>
                    <a:pt x="1428069" y="2710314"/>
                    <a:pt x="1428921" y="2712462"/>
                  </a:cubicBezTo>
                  <a:cubicBezTo>
                    <a:pt x="1460088" y="2711054"/>
                    <a:pt x="1491255" y="2709628"/>
                    <a:pt x="1522404" y="2708221"/>
                  </a:cubicBezTo>
                  <a:cubicBezTo>
                    <a:pt x="1522292" y="2710795"/>
                    <a:pt x="1522181" y="2713369"/>
                    <a:pt x="1522070" y="2715943"/>
                  </a:cubicBezTo>
                  <a:cubicBezTo>
                    <a:pt x="1504274" y="2726407"/>
                    <a:pt x="1486477" y="2736851"/>
                    <a:pt x="1464051" y="2750037"/>
                  </a:cubicBezTo>
                  <a:cubicBezTo>
                    <a:pt x="1507903" y="2774333"/>
                    <a:pt x="1481329" y="2803370"/>
                    <a:pt x="1473829" y="2831926"/>
                  </a:cubicBezTo>
                  <a:cubicBezTo>
                    <a:pt x="1552608" y="2790130"/>
                    <a:pt x="1569978" y="2803019"/>
                    <a:pt x="1580701" y="2909631"/>
                  </a:cubicBezTo>
                  <a:cubicBezTo>
                    <a:pt x="1598553" y="2915817"/>
                    <a:pt x="1616701" y="2922094"/>
                    <a:pt x="1631090" y="2927094"/>
                  </a:cubicBezTo>
                  <a:cubicBezTo>
                    <a:pt x="1631090" y="2891983"/>
                    <a:pt x="1619164" y="2850742"/>
                    <a:pt x="1634405" y="2826723"/>
                  </a:cubicBezTo>
                  <a:cubicBezTo>
                    <a:pt x="1649961" y="2802222"/>
                    <a:pt x="1692184" y="2794630"/>
                    <a:pt x="1721147" y="2780426"/>
                  </a:cubicBezTo>
                  <a:cubicBezTo>
                    <a:pt x="1684257" y="2767296"/>
                    <a:pt x="1628294" y="2776815"/>
                    <a:pt x="1617534" y="2718518"/>
                  </a:cubicBezTo>
                  <a:cubicBezTo>
                    <a:pt x="1609534" y="2675202"/>
                    <a:pt x="1653572" y="2611720"/>
                    <a:pt x="1699202" y="2596942"/>
                  </a:cubicBezTo>
                  <a:cubicBezTo>
                    <a:pt x="1760666" y="2577034"/>
                    <a:pt x="1779722" y="2629961"/>
                    <a:pt x="1809037" y="2668517"/>
                  </a:cubicBezTo>
                  <a:cubicBezTo>
                    <a:pt x="1804833" y="2585108"/>
                    <a:pt x="1811611" y="2560664"/>
                    <a:pt x="1840852" y="2549275"/>
                  </a:cubicBezTo>
                  <a:cubicBezTo>
                    <a:pt x="1878242" y="2534700"/>
                    <a:pt x="1958280" y="2553367"/>
                    <a:pt x="1986724" y="2585645"/>
                  </a:cubicBezTo>
                  <a:cubicBezTo>
                    <a:pt x="2029818" y="2634554"/>
                    <a:pt x="1975761" y="2664350"/>
                    <a:pt x="1959687" y="2703351"/>
                  </a:cubicBezTo>
                  <a:cubicBezTo>
                    <a:pt x="2001132" y="2693054"/>
                    <a:pt x="2042022" y="2663943"/>
                    <a:pt x="2079170" y="2701888"/>
                  </a:cubicBezTo>
                  <a:cubicBezTo>
                    <a:pt x="2112430" y="2735851"/>
                    <a:pt x="2115708" y="2803000"/>
                    <a:pt x="2085170" y="2846204"/>
                  </a:cubicBezTo>
                  <a:cubicBezTo>
                    <a:pt x="2046466" y="2900964"/>
                    <a:pt x="1998706" y="2854371"/>
                    <a:pt x="1955002" y="2850575"/>
                  </a:cubicBezTo>
                  <a:cubicBezTo>
                    <a:pt x="1995336" y="2931057"/>
                    <a:pt x="2064133" y="2882261"/>
                    <a:pt x="2120060" y="2886612"/>
                  </a:cubicBezTo>
                  <a:cubicBezTo>
                    <a:pt x="2139171" y="2888094"/>
                    <a:pt x="2160005" y="2867575"/>
                    <a:pt x="2180042" y="2857112"/>
                  </a:cubicBezTo>
                  <a:cubicBezTo>
                    <a:pt x="2148005" y="2839445"/>
                    <a:pt x="2117856" y="2829334"/>
                    <a:pt x="2127801" y="2793648"/>
                  </a:cubicBezTo>
                  <a:cubicBezTo>
                    <a:pt x="2131708" y="2779648"/>
                    <a:pt x="2155079" y="2761462"/>
                    <a:pt x="2169097" y="2761889"/>
                  </a:cubicBezTo>
                  <a:cubicBezTo>
                    <a:pt x="2200653" y="2762815"/>
                    <a:pt x="2216394" y="2785518"/>
                    <a:pt x="2210505" y="2818315"/>
                  </a:cubicBezTo>
                  <a:cubicBezTo>
                    <a:pt x="2225172" y="2805704"/>
                    <a:pt x="2239154" y="2793667"/>
                    <a:pt x="2254617" y="2780370"/>
                  </a:cubicBezTo>
                  <a:cubicBezTo>
                    <a:pt x="2215394" y="2769407"/>
                    <a:pt x="2180153" y="2724370"/>
                    <a:pt x="2190968" y="2695554"/>
                  </a:cubicBezTo>
                  <a:cubicBezTo>
                    <a:pt x="2200005" y="2671461"/>
                    <a:pt x="2214339" y="2641239"/>
                    <a:pt x="2234691" y="2631831"/>
                  </a:cubicBezTo>
                  <a:cubicBezTo>
                    <a:pt x="2254432" y="2622701"/>
                    <a:pt x="2284840" y="2636628"/>
                    <a:pt x="2310266" y="2640387"/>
                  </a:cubicBezTo>
                  <a:cubicBezTo>
                    <a:pt x="2290488" y="2615868"/>
                    <a:pt x="2257654" y="2595146"/>
                    <a:pt x="2275191" y="2556626"/>
                  </a:cubicBezTo>
                  <a:cubicBezTo>
                    <a:pt x="2289210" y="2525848"/>
                    <a:pt x="2343340" y="2506218"/>
                    <a:pt x="2386156" y="2514645"/>
                  </a:cubicBezTo>
                  <a:cubicBezTo>
                    <a:pt x="2438101" y="2524848"/>
                    <a:pt x="2419601" y="2570034"/>
                    <a:pt x="2424897" y="2606164"/>
                  </a:cubicBezTo>
                  <a:cubicBezTo>
                    <a:pt x="2446546" y="2575071"/>
                    <a:pt x="2460101" y="2536960"/>
                    <a:pt x="2503731" y="2546867"/>
                  </a:cubicBezTo>
                  <a:cubicBezTo>
                    <a:pt x="2555510" y="2558608"/>
                    <a:pt x="2573214" y="2600775"/>
                    <a:pt x="2583103" y="2657739"/>
                  </a:cubicBezTo>
                  <a:cubicBezTo>
                    <a:pt x="2594085" y="2643942"/>
                    <a:pt x="2600344" y="2636072"/>
                    <a:pt x="2606622" y="2628183"/>
                  </a:cubicBezTo>
                  <a:cubicBezTo>
                    <a:pt x="2602918" y="2628868"/>
                    <a:pt x="2599214" y="2629553"/>
                    <a:pt x="2595511" y="2630239"/>
                  </a:cubicBezTo>
                  <a:cubicBezTo>
                    <a:pt x="2580881" y="2587608"/>
                    <a:pt x="2566251" y="2544978"/>
                    <a:pt x="2551621" y="2502348"/>
                  </a:cubicBezTo>
                  <a:cubicBezTo>
                    <a:pt x="2555565" y="2499478"/>
                    <a:pt x="2559529" y="2496626"/>
                    <a:pt x="2563473" y="2493755"/>
                  </a:cubicBezTo>
                  <a:cubicBezTo>
                    <a:pt x="2589010" y="2520496"/>
                    <a:pt x="2614529" y="2547238"/>
                    <a:pt x="2639622" y="2573516"/>
                  </a:cubicBezTo>
                  <a:cubicBezTo>
                    <a:pt x="2636048" y="2557275"/>
                    <a:pt x="2631826" y="2538126"/>
                    <a:pt x="2627604" y="2518959"/>
                  </a:cubicBezTo>
                  <a:cubicBezTo>
                    <a:pt x="2629807" y="2518108"/>
                    <a:pt x="2632030" y="2517237"/>
                    <a:pt x="2634233" y="2516385"/>
                  </a:cubicBezTo>
                  <a:cubicBezTo>
                    <a:pt x="2642456" y="2533348"/>
                    <a:pt x="2650696" y="2550293"/>
                    <a:pt x="2658474" y="2566330"/>
                  </a:cubicBezTo>
                  <a:cubicBezTo>
                    <a:pt x="2687530" y="2545441"/>
                    <a:pt x="2674493" y="2520348"/>
                    <a:pt x="2667548" y="2495459"/>
                  </a:cubicBezTo>
                  <a:cubicBezTo>
                    <a:pt x="2657196" y="2458366"/>
                    <a:pt x="2673419" y="2430421"/>
                    <a:pt x="2710253" y="2420403"/>
                  </a:cubicBezTo>
                  <a:cubicBezTo>
                    <a:pt x="2747142" y="2410365"/>
                    <a:pt x="2779661" y="2427588"/>
                    <a:pt x="2788013" y="2461607"/>
                  </a:cubicBezTo>
                  <a:cubicBezTo>
                    <a:pt x="2796569" y="2496478"/>
                    <a:pt x="2778143" y="2532145"/>
                    <a:pt x="2741309" y="2535015"/>
                  </a:cubicBezTo>
                  <a:cubicBezTo>
                    <a:pt x="2693956" y="2538700"/>
                    <a:pt x="2674271" y="2568516"/>
                    <a:pt x="2657863" y="2598108"/>
                  </a:cubicBezTo>
                  <a:cubicBezTo>
                    <a:pt x="2685567" y="2601627"/>
                    <a:pt x="2714012" y="2606072"/>
                    <a:pt x="2742605" y="2608405"/>
                  </a:cubicBezTo>
                  <a:cubicBezTo>
                    <a:pt x="2751772" y="2609146"/>
                    <a:pt x="2761920" y="2605572"/>
                    <a:pt x="2770717" y="2601831"/>
                  </a:cubicBezTo>
                  <a:cubicBezTo>
                    <a:pt x="2800884" y="2589034"/>
                    <a:pt x="2829754" y="2572553"/>
                    <a:pt x="2860718" y="2562404"/>
                  </a:cubicBezTo>
                  <a:cubicBezTo>
                    <a:pt x="2958423" y="2530404"/>
                    <a:pt x="3013127" y="2443570"/>
                    <a:pt x="2988757" y="2341994"/>
                  </a:cubicBezTo>
                  <a:cubicBezTo>
                    <a:pt x="2978016" y="2376143"/>
                    <a:pt x="2969756" y="2402365"/>
                    <a:pt x="2958812" y="2437180"/>
                  </a:cubicBezTo>
                  <a:cubicBezTo>
                    <a:pt x="2940256" y="2396402"/>
                    <a:pt x="2924737" y="2362291"/>
                    <a:pt x="2907737" y="2324938"/>
                  </a:cubicBezTo>
                  <a:cubicBezTo>
                    <a:pt x="2883848" y="2339994"/>
                    <a:pt x="2857866" y="2356364"/>
                    <a:pt x="2828514" y="2374865"/>
                  </a:cubicBezTo>
                  <a:cubicBezTo>
                    <a:pt x="2834143" y="2349365"/>
                    <a:pt x="2839106" y="2326883"/>
                    <a:pt x="2844995" y="2300234"/>
                  </a:cubicBezTo>
                  <a:cubicBezTo>
                    <a:pt x="2813180" y="2307586"/>
                    <a:pt x="2782643" y="2310753"/>
                    <a:pt x="2773420" y="2272382"/>
                  </a:cubicBezTo>
                  <a:cubicBezTo>
                    <a:pt x="2768476" y="2251845"/>
                    <a:pt x="2772346" y="2233289"/>
                    <a:pt x="2797698" y="2225826"/>
                  </a:cubicBezTo>
                  <a:cubicBezTo>
                    <a:pt x="2843069" y="2212474"/>
                    <a:pt x="2852125" y="2247659"/>
                    <a:pt x="2864810" y="2276623"/>
                  </a:cubicBezTo>
                  <a:cubicBezTo>
                    <a:pt x="2936033" y="2245048"/>
                    <a:pt x="2936033" y="2245048"/>
                    <a:pt x="2940737" y="2188177"/>
                  </a:cubicBezTo>
                  <a:cubicBezTo>
                    <a:pt x="2920737" y="2194251"/>
                    <a:pt x="2895200" y="2210937"/>
                    <a:pt x="2874977" y="2205974"/>
                  </a:cubicBezTo>
                  <a:cubicBezTo>
                    <a:pt x="2846458" y="2198955"/>
                    <a:pt x="2826421" y="2169084"/>
                    <a:pt x="2837440" y="2138362"/>
                  </a:cubicBezTo>
                  <a:cubicBezTo>
                    <a:pt x="2844384" y="2118991"/>
                    <a:pt x="2868236" y="2105676"/>
                    <a:pt x="2880940" y="2093157"/>
                  </a:cubicBezTo>
                  <a:cubicBezTo>
                    <a:pt x="2872366" y="2080379"/>
                    <a:pt x="2849366" y="2061564"/>
                    <a:pt x="2849551" y="2042990"/>
                  </a:cubicBezTo>
                  <a:cubicBezTo>
                    <a:pt x="2849884" y="2010378"/>
                    <a:pt x="2879311" y="1985767"/>
                    <a:pt x="2909422" y="1986341"/>
                  </a:cubicBezTo>
                  <a:cubicBezTo>
                    <a:pt x="2930163" y="1986748"/>
                    <a:pt x="2950441" y="2011971"/>
                    <a:pt x="2966978" y="2023397"/>
                  </a:cubicBezTo>
                  <a:cubicBezTo>
                    <a:pt x="2973849" y="2007378"/>
                    <a:pt x="2983868" y="1984063"/>
                    <a:pt x="2996146" y="1955526"/>
                  </a:cubicBezTo>
                  <a:cubicBezTo>
                    <a:pt x="2991590" y="1949544"/>
                    <a:pt x="2981997" y="1936933"/>
                    <a:pt x="2972386" y="1924322"/>
                  </a:cubicBezTo>
                  <a:cubicBezTo>
                    <a:pt x="2974423" y="1921655"/>
                    <a:pt x="2976460" y="1918988"/>
                    <a:pt x="2978497" y="1916340"/>
                  </a:cubicBezTo>
                  <a:cubicBezTo>
                    <a:pt x="3008609" y="1932822"/>
                    <a:pt x="3038739" y="1949304"/>
                    <a:pt x="3072813" y="1967952"/>
                  </a:cubicBezTo>
                  <a:cubicBezTo>
                    <a:pt x="3069572" y="1946563"/>
                    <a:pt x="3067146" y="1930581"/>
                    <a:pt x="3064517" y="1913211"/>
                  </a:cubicBezTo>
                  <a:cubicBezTo>
                    <a:pt x="3030831" y="1932766"/>
                    <a:pt x="3006257" y="1923877"/>
                    <a:pt x="2983534" y="1897673"/>
                  </a:cubicBezTo>
                  <a:cubicBezTo>
                    <a:pt x="2955367" y="1865173"/>
                    <a:pt x="2988701" y="1853136"/>
                    <a:pt x="2996775" y="1840950"/>
                  </a:cubicBezTo>
                  <a:cubicBezTo>
                    <a:pt x="2979701" y="1828395"/>
                    <a:pt x="2953071" y="1815172"/>
                    <a:pt x="2952237" y="1800468"/>
                  </a:cubicBezTo>
                  <a:cubicBezTo>
                    <a:pt x="2951163" y="1781783"/>
                    <a:pt x="2970997" y="1761894"/>
                    <a:pt x="2981812" y="1742523"/>
                  </a:cubicBezTo>
                  <a:cubicBezTo>
                    <a:pt x="2997201" y="1751190"/>
                    <a:pt x="3012590" y="1759875"/>
                    <a:pt x="3028016" y="1768579"/>
                  </a:cubicBezTo>
                  <a:cubicBezTo>
                    <a:pt x="3011609" y="1773894"/>
                    <a:pt x="2995220" y="1779209"/>
                    <a:pt x="2978812" y="1784524"/>
                  </a:cubicBezTo>
                  <a:cubicBezTo>
                    <a:pt x="2989553" y="1796524"/>
                    <a:pt x="2998923" y="1810468"/>
                    <a:pt x="3011720" y="1819598"/>
                  </a:cubicBezTo>
                  <a:cubicBezTo>
                    <a:pt x="3016849" y="1823265"/>
                    <a:pt x="3036294" y="1818357"/>
                    <a:pt x="3037535" y="1814006"/>
                  </a:cubicBezTo>
                  <a:cubicBezTo>
                    <a:pt x="3042220" y="1797635"/>
                    <a:pt x="3044405" y="1779283"/>
                    <a:pt x="3026535" y="1767079"/>
                  </a:cubicBezTo>
                  <a:cubicBezTo>
                    <a:pt x="3027850" y="1759560"/>
                    <a:pt x="3032091" y="1751079"/>
                    <a:pt x="3029979" y="1744690"/>
                  </a:cubicBezTo>
                  <a:cubicBezTo>
                    <a:pt x="3019572" y="1713300"/>
                    <a:pt x="3035813" y="1700763"/>
                    <a:pt x="3062739" y="1694356"/>
                  </a:cubicBezTo>
                  <a:cubicBezTo>
                    <a:pt x="3101999" y="1684985"/>
                    <a:pt x="3123184" y="1707263"/>
                    <a:pt x="3122258" y="1751282"/>
                  </a:cubicBezTo>
                  <a:cubicBezTo>
                    <a:pt x="3145518" y="1751282"/>
                    <a:pt x="3168944" y="1751282"/>
                    <a:pt x="3199519" y="1751282"/>
                  </a:cubicBezTo>
                  <a:cubicBezTo>
                    <a:pt x="3277168" y="1669078"/>
                    <a:pt x="3282038" y="1590336"/>
                    <a:pt x="3209111" y="1494723"/>
                  </a:cubicBezTo>
                  <a:cubicBezTo>
                    <a:pt x="3201945" y="1485334"/>
                    <a:pt x="3195889" y="1475075"/>
                    <a:pt x="3189518" y="1465093"/>
                  </a:cubicBezTo>
                  <a:cubicBezTo>
                    <a:pt x="3150055" y="1403185"/>
                    <a:pt x="3163666" y="1339999"/>
                    <a:pt x="3181796" y="1274980"/>
                  </a:cubicBezTo>
                  <a:cubicBezTo>
                    <a:pt x="3208352" y="1179682"/>
                    <a:pt x="3183370" y="1115348"/>
                    <a:pt x="3102239" y="1060496"/>
                  </a:cubicBezTo>
                  <a:cubicBezTo>
                    <a:pt x="3028238" y="1010476"/>
                    <a:pt x="2994682" y="941198"/>
                    <a:pt x="2995942" y="852345"/>
                  </a:cubicBezTo>
                  <a:cubicBezTo>
                    <a:pt x="2997368" y="752343"/>
                    <a:pt x="2924552" y="676527"/>
                    <a:pt x="2827754" y="669990"/>
                  </a:cubicBezTo>
                  <a:cubicBezTo>
                    <a:pt x="2820439" y="691028"/>
                    <a:pt x="2813513" y="710972"/>
                    <a:pt x="2808754" y="724639"/>
                  </a:cubicBezTo>
                  <a:cubicBezTo>
                    <a:pt x="2826477" y="727584"/>
                    <a:pt x="2853162" y="724417"/>
                    <a:pt x="2866959" y="736269"/>
                  </a:cubicBezTo>
                  <a:cubicBezTo>
                    <a:pt x="2883440" y="750436"/>
                    <a:pt x="2893163" y="780158"/>
                    <a:pt x="2871811" y="799640"/>
                  </a:cubicBezTo>
                  <a:cubicBezTo>
                    <a:pt x="2856199" y="813881"/>
                    <a:pt x="2832643" y="819418"/>
                    <a:pt x="2813069" y="828622"/>
                  </a:cubicBezTo>
                  <a:cubicBezTo>
                    <a:pt x="2818551" y="837789"/>
                    <a:pt x="2821754" y="858400"/>
                    <a:pt x="2853181" y="850308"/>
                  </a:cubicBezTo>
                  <a:cubicBezTo>
                    <a:pt x="2867681" y="846567"/>
                    <a:pt x="2894163" y="862845"/>
                    <a:pt x="2904107" y="877567"/>
                  </a:cubicBezTo>
                  <a:cubicBezTo>
                    <a:pt x="2910274" y="886697"/>
                    <a:pt x="2900737" y="916623"/>
                    <a:pt x="2889237" y="925364"/>
                  </a:cubicBezTo>
                  <a:cubicBezTo>
                    <a:pt x="2867459" y="941920"/>
                    <a:pt x="2843292" y="925012"/>
                    <a:pt x="2831384" y="890234"/>
                  </a:cubicBezTo>
                  <a:cubicBezTo>
                    <a:pt x="2838440" y="897382"/>
                    <a:pt x="2844440" y="908605"/>
                    <a:pt x="2852792" y="910771"/>
                  </a:cubicBezTo>
                  <a:cubicBezTo>
                    <a:pt x="2866236" y="914253"/>
                    <a:pt x="2881236" y="911771"/>
                    <a:pt x="2895589" y="911790"/>
                  </a:cubicBezTo>
                  <a:cubicBezTo>
                    <a:pt x="2894366" y="900104"/>
                    <a:pt x="2897366" y="884456"/>
                    <a:pt x="2890959" y="877660"/>
                  </a:cubicBezTo>
                  <a:cubicBezTo>
                    <a:pt x="2880792" y="866845"/>
                    <a:pt x="2862903" y="852400"/>
                    <a:pt x="2856384" y="884419"/>
                  </a:cubicBezTo>
                  <a:cubicBezTo>
                    <a:pt x="2855662" y="887938"/>
                    <a:pt x="2840069" y="888419"/>
                    <a:pt x="2831384" y="890308"/>
                  </a:cubicBezTo>
                  <a:cubicBezTo>
                    <a:pt x="2821254" y="890604"/>
                    <a:pt x="2811124" y="890678"/>
                    <a:pt x="2801013" y="891252"/>
                  </a:cubicBezTo>
                  <a:cubicBezTo>
                    <a:pt x="2779883" y="892438"/>
                    <a:pt x="2755290" y="901012"/>
                    <a:pt x="2738753" y="892956"/>
                  </a:cubicBezTo>
                  <a:cubicBezTo>
                    <a:pt x="2725845" y="886660"/>
                    <a:pt x="2722938" y="859845"/>
                    <a:pt x="2715827" y="842696"/>
                  </a:cubicBezTo>
                  <a:cubicBezTo>
                    <a:pt x="2699882" y="876160"/>
                    <a:pt x="2674104" y="888549"/>
                    <a:pt x="2636881" y="860715"/>
                  </a:cubicBezTo>
                  <a:cubicBezTo>
                    <a:pt x="2632400" y="857363"/>
                    <a:pt x="2617326" y="860771"/>
                    <a:pt x="2612900" y="865937"/>
                  </a:cubicBezTo>
                  <a:cubicBezTo>
                    <a:pt x="2573658" y="911882"/>
                    <a:pt x="2527472" y="896104"/>
                    <a:pt x="2473842" y="885141"/>
                  </a:cubicBezTo>
                  <a:cubicBezTo>
                    <a:pt x="2505268" y="865752"/>
                    <a:pt x="2530380" y="850252"/>
                    <a:pt x="2553954" y="835715"/>
                  </a:cubicBezTo>
                  <a:cubicBezTo>
                    <a:pt x="2527954" y="812029"/>
                    <a:pt x="2504491" y="790640"/>
                    <a:pt x="2481009" y="769251"/>
                  </a:cubicBezTo>
                  <a:cubicBezTo>
                    <a:pt x="2523824" y="766732"/>
                    <a:pt x="2560158" y="772029"/>
                    <a:pt x="2596585" y="776677"/>
                  </a:cubicBezTo>
                  <a:cubicBezTo>
                    <a:pt x="2618770" y="779510"/>
                    <a:pt x="2641067" y="781307"/>
                    <a:pt x="2663326" y="783584"/>
                  </a:cubicBezTo>
                  <a:cubicBezTo>
                    <a:pt x="2663567" y="779621"/>
                    <a:pt x="2663826" y="775677"/>
                    <a:pt x="2664067" y="771714"/>
                  </a:cubicBezTo>
                  <a:cubicBezTo>
                    <a:pt x="2610455" y="753399"/>
                    <a:pt x="2605511" y="740917"/>
                    <a:pt x="2630104" y="691805"/>
                  </a:cubicBezTo>
                  <a:cubicBezTo>
                    <a:pt x="2634085" y="683861"/>
                    <a:pt x="2637122" y="671009"/>
                    <a:pt x="2633437" y="664435"/>
                  </a:cubicBezTo>
                  <a:cubicBezTo>
                    <a:pt x="2619770" y="639990"/>
                    <a:pt x="2603122" y="617230"/>
                    <a:pt x="2586751" y="592545"/>
                  </a:cubicBezTo>
                  <a:cubicBezTo>
                    <a:pt x="2583751" y="625490"/>
                    <a:pt x="2590251" y="657268"/>
                    <a:pt x="2577288" y="673453"/>
                  </a:cubicBezTo>
                  <a:cubicBezTo>
                    <a:pt x="2555362" y="700824"/>
                    <a:pt x="2514954" y="701917"/>
                    <a:pt x="2488768" y="680990"/>
                  </a:cubicBezTo>
                  <a:cubicBezTo>
                    <a:pt x="2473213" y="668546"/>
                    <a:pt x="2473731" y="635990"/>
                    <a:pt x="2469638" y="621619"/>
                  </a:cubicBezTo>
                  <a:cubicBezTo>
                    <a:pt x="2450397" y="625027"/>
                    <a:pt x="2423045" y="638157"/>
                    <a:pt x="2401619" y="631694"/>
                  </a:cubicBezTo>
                  <a:cubicBezTo>
                    <a:pt x="2370156" y="622193"/>
                    <a:pt x="2355081" y="586008"/>
                    <a:pt x="2365526" y="557841"/>
                  </a:cubicBezTo>
                  <a:cubicBezTo>
                    <a:pt x="2373008" y="537674"/>
                    <a:pt x="2404563" y="526433"/>
                    <a:pt x="2424619" y="511766"/>
                  </a:cubicBezTo>
                  <a:cubicBezTo>
                    <a:pt x="2401212" y="501081"/>
                    <a:pt x="2375008" y="484654"/>
                    <a:pt x="2389156" y="443339"/>
                  </a:cubicBezTo>
                  <a:cubicBezTo>
                    <a:pt x="2369970" y="447247"/>
                    <a:pt x="2354859" y="450321"/>
                    <a:pt x="2342100" y="452932"/>
                  </a:cubicBezTo>
                  <a:cubicBezTo>
                    <a:pt x="2368637" y="524377"/>
                    <a:pt x="2340118" y="571563"/>
                    <a:pt x="2278710" y="604489"/>
                  </a:cubicBezTo>
                  <a:cubicBezTo>
                    <a:pt x="2332840" y="646694"/>
                    <a:pt x="2342878" y="671805"/>
                    <a:pt x="2321951" y="704176"/>
                  </a:cubicBezTo>
                  <a:cubicBezTo>
                    <a:pt x="2304414" y="731306"/>
                    <a:pt x="2274080" y="739862"/>
                    <a:pt x="2246376" y="721973"/>
                  </a:cubicBezTo>
                  <a:cubicBezTo>
                    <a:pt x="2234098" y="714046"/>
                    <a:pt x="2218505" y="699139"/>
                    <a:pt x="2218320" y="687194"/>
                  </a:cubicBezTo>
                  <a:cubicBezTo>
                    <a:pt x="2217968" y="663138"/>
                    <a:pt x="2227154" y="638934"/>
                    <a:pt x="2231598" y="618490"/>
                  </a:cubicBezTo>
                  <a:cubicBezTo>
                    <a:pt x="2208727" y="592452"/>
                    <a:pt x="2185209" y="565674"/>
                    <a:pt x="2161782" y="539007"/>
                  </a:cubicBezTo>
                  <a:cubicBezTo>
                    <a:pt x="2162301" y="578711"/>
                    <a:pt x="2178764" y="625897"/>
                    <a:pt x="2129152" y="649564"/>
                  </a:cubicBezTo>
                  <a:cubicBezTo>
                    <a:pt x="2084781" y="670731"/>
                    <a:pt x="2015095" y="651879"/>
                    <a:pt x="1984465" y="609138"/>
                  </a:cubicBezTo>
                  <a:cubicBezTo>
                    <a:pt x="1947539" y="557581"/>
                    <a:pt x="1998743" y="528488"/>
                    <a:pt x="2025133" y="490581"/>
                  </a:cubicBezTo>
                  <a:cubicBezTo>
                    <a:pt x="1922761" y="527007"/>
                    <a:pt x="1909557" y="523562"/>
                    <a:pt x="1875834" y="451061"/>
                  </a:cubicBezTo>
                  <a:cubicBezTo>
                    <a:pt x="1836889" y="514488"/>
                    <a:pt x="1776537" y="532655"/>
                    <a:pt x="1705850" y="537989"/>
                  </a:cubicBezTo>
                  <a:cubicBezTo>
                    <a:pt x="1743129" y="486784"/>
                    <a:pt x="1778037" y="438821"/>
                    <a:pt x="1812944" y="390876"/>
                  </a:cubicBezTo>
                  <a:cubicBezTo>
                    <a:pt x="1749907" y="379579"/>
                    <a:pt x="1704295" y="338653"/>
                    <a:pt x="1666109" y="288152"/>
                  </a:cubicBezTo>
                  <a:cubicBezTo>
                    <a:pt x="1721925" y="288152"/>
                    <a:pt x="1774833" y="288152"/>
                    <a:pt x="1826408" y="288152"/>
                  </a:cubicBezTo>
                  <a:cubicBezTo>
                    <a:pt x="1814944" y="257652"/>
                    <a:pt x="1799574" y="228188"/>
                    <a:pt x="1793092" y="196891"/>
                  </a:cubicBezTo>
                  <a:cubicBezTo>
                    <a:pt x="1782388" y="145187"/>
                    <a:pt x="1774462" y="129316"/>
                    <a:pt x="1722628" y="130539"/>
                  </a:cubicBezTo>
                  <a:cubicBezTo>
                    <a:pt x="1679406" y="131557"/>
                    <a:pt x="1635257" y="143446"/>
                    <a:pt x="1593867" y="157428"/>
                  </a:cubicBezTo>
                  <a:cubicBezTo>
                    <a:pt x="1562089" y="168169"/>
                    <a:pt x="1533496" y="189002"/>
                    <a:pt x="1504496" y="206947"/>
                  </a:cubicBezTo>
                  <a:cubicBezTo>
                    <a:pt x="1497255" y="211429"/>
                    <a:pt x="1490570" y="221614"/>
                    <a:pt x="1489310" y="230022"/>
                  </a:cubicBezTo>
                  <a:cubicBezTo>
                    <a:pt x="1486107" y="251577"/>
                    <a:pt x="1486125" y="273615"/>
                    <a:pt x="1484625" y="299152"/>
                  </a:cubicBezTo>
                  <a:cubicBezTo>
                    <a:pt x="1527255" y="284893"/>
                    <a:pt x="1567052" y="271596"/>
                    <a:pt x="1609831" y="257281"/>
                  </a:cubicBezTo>
                  <a:cubicBezTo>
                    <a:pt x="1590275" y="319041"/>
                    <a:pt x="1559330" y="366709"/>
                    <a:pt x="1497329" y="383820"/>
                  </a:cubicBezTo>
                  <a:cubicBezTo>
                    <a:pt x="1468032" y="391913"/>
                    <a:pt x="1434884" y="387875"/>
                    <a:pt x="1432217" y="432617"/>
                  </a:cubicBezTo>
                  <a:cubicBezTo>
                    <a:pt x="1431773" y="439913"/>
                    <a:pt x="1410124" y="448450"/>
                    <a:pt x="1397087" y="451802"/>
                  </a:cubicBezTo>
                  <a:cubicBezTo>
                    <a:pt x="1384328" y="455099"/>
                    <a:pt x="1370050" y="452524"/>
                    <a:pt x="1359790" y="452524"/>
                  </a:cubicBezTo>
                  <a:cubicBezTo>
                    <a:pt x="1373272" y="468525"/>
                    <a:pt x="1393939" y="482747"/>
                    <a:pt x="1397939" y="500710"/>
                  </a:cubicBezTo>
                  <a:cubicBezTo>
                    <a:pt x="1401920" y="518562"/>
                    <a:pt x="1389161" y="540137"/>
                    <a:pt x="1383716" y="560118"/>
                  </a:cubicBezTo>
                  <a:cubicBezTo>
                    <a:pt x="1396568" y="563193"/>
                    <a:pt x="1410532" y="566544"/>
                    <a:pt x="1424476" y="569878"/>
                  </a:cubicBezTo>
                  <a:cubicBezTo>
                    <a:pt x="1424106" y="571859"/>
                    <a:pt x="1423754" y="573859"/>
                    <a:pt x="1423384" y="575841"/>
                  </a:cubicBezTo>
                  <a:cubicBezTo>
                    <a:pt x="1414384" y="577637"/>
                    <a:pt x="1405383" y="579434"/>
                    <a:pt x="1396383" y="581230"/>
                  </a:cubicBezTo>
                  <a:cubicBezTo>
                    <a:pt x="1400457" y="581489"/>
                    <a:pt x="1404513" y="581748"/>
                    <a:pt x="1408587" y="582008"/>
                  </a:cubicBezTo>
                  <a:cubicBezTo>
                    <a:pt x="1412291" y="604471"/>
                    <a:pt x="1421643" y="627990"/>
                    <a:pt x="1417643" y="648990"/>
                  </a:cubicBezTo>
                  <a:cubicBezTo>
                    <a:pt x="1415106" y="662287"/>
                    <a:pt x="1393235" y="680565"/>
                    <a:pt x="1379087" y="681453"/>
                  </a:cubicBezTo>
                  <a:cubicBezTo>
                    <a:pt x="1328456" y="684639"/>
                    <a:pt x="1309901" y="655175"/>
                    <a:pt x="1317993" y="606767"/>
                  </a:cubicBezTo>
                  <a:cubicBezTo>
                    <a:pt x="1310271" y="609823"/>
                    <a:pt x="1302771" y="612786"/>
                    <a:pt x="1293178" y="616582"/>
                  </a:cubicBezTo>
                  <a:cubicBezTo>
                    <a:pt x="1298937" y="605415"/>
                    <a:pt x="1302863" y="597786"/>
                    <a:pt x="1301363" y="600675"/>
                  </a:cubicBezTo>
                  <a:cubicBezTo>
                    <a:pt x="1281530" y="568193"/>
                    <a:pt x="1266067" y="542840"/>
                    <a:pt x="1250918" y="518044"/>
                  </a:cubicBezTo>
                  <a:cubicBezTo>
                    <a:pt x="1238289" y="542915"/>
                    <a:pt x="1237381" y="585008"/>
                    <a:pt x="1187862" y="578748"/>
                  </a:cubicBezTo>
                  <a:cubicBezTo>
                    <a:pt x="1148047" y="573730"/>
                    <a:pt x="1120843" y="551581"/>
                    <a:pt x="1110231" y="515766"/>
                  </a:cubicBezTo>
                  <a:cubicBezTo>
                    <a:pt x="1097472" y="472710"/>
                    <a:pt x="1140917" y="465321"/>
                    <a:pt x="1172528" y="441561"/>
                  </a:cubicBezTo>
                  <a:cubicBezTo>
                    <a:pt x="1104731" y="457247"/>
                    <a:pt x="1051805" y="390709"/>
                    <a:pt x="983952" y="432654"/>
                  </a:cubicBezTo>
                  <a:cubicBezTo>
                    <a:pt x="1018193" y="461654"/>
                    <a:pt x="1058953" y="479469"/>
                    <a:pt x="1064379" y="529637"/>
                  </a:cubicBezTo>
                  <a:cubicBezTo>
                    <a:pt x="1068749" y="570007"/>
                    <a:pt x="1064157" y="578304"/>
                    <a:pt x="976044" y="607397"/>
                  </a:cubicBezTo>
                  <a:cubicBezTo>
                    <a:pt x="1016415" y="621175"/>
                    <a:pt x="1067545" y="619434"/>
                    <a:pt x="1070101" y="670861"/>
                  </a:cubicBezTo>
                  <a:cubicBezTo>
                    <a:pt x="1121120" y="676287"/>
                    <a:pt x="1169158" y="681398"/>
                    <a:pt x="1217214" y="686509"/>
                  </a:cubicBezTo>
                  <a:cubicBezTo>
                    <a:pt x="1217714" y="689805"/>
                    <a:pt x="1218196" y="693083"/>
                    <a:pt x="1218696" y="696380"/>
                  </a:cubicBezTo>
                  <a:cubicBezTo>
                    <a:pt x="1197973" y="706472"/>
                    <a:pt x="1178140" y="720472"/>
                    <a:pt x="1156250" y="725584"/>
                  </a:cubicBezTo>
                  <a:cubicBezTo>
                    <a:pt x="1134658" y="730621"/>
                    <a:pt x="1110972" y="726676"/>
                    <a:pt x="1086527" y="726676"/>
                  </a:cubicBezTo>
                  <a:cubicBezTo>
                    <a:pt x="1101305" y="759362"/>
                    <a:pt x="1119417" y="777955"/>
                    <a:pt x="1157713" y="778566"/>
                  </a:cubicBezTo>
                  <a:cubicBezTo>
                    <a:pt x="1202047" y="779251"/>
                    <a:pt x="1223918" y="812622"/>
                    <a:pt x="1218714" y="858178"/>
                  </a:cubicBezTo>
                  <a:cubicBezTo>
                    <a:pt x="1214381" y="896197"/>
                    <a:pt x="1183991" y="916808"/>
                    <a:pt x="1140676" y="911123"/>
                  </a:cubicBezTo>
                  <a:cubicBezTo>
                    <a:pt x="1098768" y="905623"/>
                    <a:pt x="1075527" y="872363"/>
                    <a:pt x="1082601" y="829437"/>
                  </a:cubicBezTo>
                  <a:cubicBezTo>
                    <a:pt x="1085861" y="809677"/>
                    <a:pt x="1087249" y="789622"/>
                    <a:pt x="1089490" y="769714"/>
                  </a:cubicBezTo>
                  <a:cubicBezTo>
                    <a:pt x="1085472" y="769140"/>
                    <a:pt x="1081435" y="768566"/>
                    <a:pt x="1077416" y="767992"/>
                  </a:cubicBezTo>
                  <a:cubicBezTo>
                    <a:pt x="1069323" y="812826"/>
                    <a:pt x="1051008" y="850511"/>
                    <a:pt x="1008026" y="874160"/>
                  </a:cubicBezTo>
                  <a:cubicBezTo>
                    <a:pt x="1006248" y="837715"/>
                    <a:pt x="1004656" y="805233"/>
                    <a:pt x="1002952" y="770140"/>
                  </a:cubicBezTo>
                  <a:cubicBezTo>
                    <a:pt x="944044" y="791010"/>
                    <a:pt x="925858" y="744102"/>
                    <a:pt x="898488" y="708065"/>
                  </a:cubicBezTo>
                  <a:cubicBezTo>
                    <a:pt x="900377" y="782047"/>
                    <a:pt x="893821" y="802788"/>
                    <a:pt x="867172" y="811900"/>
                  </a:cubicBezTo>
                  <a:cubicBezTo>
                    <a:pt x="825931" y="825992"/>
                    <a:pt x="764264" y="810270"/>
                    <a:pt x="738874" y="774177"/>
                  </a:cubicBezTo>
                  <a:cubicBezTo>
                    <a:pt x="705226" y="726343"/>
                    <a:pt x="758152" y="703917"/>
                    <a:pt x="781042" y="661712"/>
                  </a:cubicBezTo>
                  <a:cubicBezTo>
                    <a:pt x="761708" y="674935"/>
                    <a:pt x="751560" y="682120"/>
                    <a:pt x="741171" y="688935"/>
                  </a:cubicBezTo>
                  <a:cubicBezTo>
                    <a:pt x="676188" y="731621"/>
                    <a:pt x="607910" y="741288"/>
                    <a:pt x="540909" y="697917"/>
                  </a:cubicBezTo>
                  <a:cubicBezTo>
                    <a:pt x="506205" y="675435"/>
                    <a:pt x="486464" y="689731"/>
                    <a:pt x="468371" y="704491"/>
                  </a:cubicBezTo>
                  <a:cubicBezTo>
                    <a:pt x="494742" y="709009"/>
                    <a:pt x="530983" y="705028"/>
                    <a:pt x="549076" y="721250"/>
                  </a:cubicBezTo>
                  <a:cubicBezTo>
                    <a:pt x="566539" y="736917"/>
                    <a:pt x="565280" y="773436"/>
                    <a:pt x="571576" y="798159"/>
                  </a:cubicBezTo>
                  <a:cubicBezTo>
                    <a:pt x="588650" y="780899"/>
                    <a:pt x="612854" y="751325"/>
                    <a:pt x="648688" y="775066"/>
                  </a:cubicBezTo>
                  <a:cubicBezTo>
                    <a:pt x="666373" y="786788"/>
                    <a:pt x="681651" y="808955"/>
                    <a:pt x="687707" y="829437"/>
                  </a:cubicBezTo>
                  <a:cubicBezTo>
                    <a:pt x="693615" y="849419"/>
                    <a:pt x="686392" y="873289"/>
                    <a:pt x="684189" y="906716"/>
                  </a:cubicBezTo>
                  <a:cubicBezTo>
                    <a:pt x="741856" y="892364"/>
                    <a:pt x="797320" y="878567"/>
                    <a:pt x="852783" y="864771"/>
                  </a:cubicBezTo>
                  <a:cubicBezTo>
                    <a:pt x="854543" y="867067"/>
                    <a:pt x="856302" y="869363"/>
                    <a:pt x="858061" y="871660"/>
                  </a:cubicBezTo>
                  <a:cubicBezTo>
                    <a:pt x="825265" y="892956"/>
                    <a:pt x="792449" y="914253"/>
                    <a:pt x="760282" y="935142"/>
                  </a:cubicBezTo>
                  <a:cubicBezTo>
                    <a:pt x="768838" y="940512"/>
                    <a:pt x="781523" y="949976"/>
                    <a:pt x="795486" y="956790"/>
                  </a:cubicBezTo>
                  <a:cubicBezTo>
                    <a:pt x="806357" y="962087"/>
                    <a:pt x="824894" y="970791"/>
                    <a:pt x="829616" y="966513"/>
                  </a:cubicBezTo>
                  <a:cubicBezTo>
                    <a:pt x="866395" y="933160"/>
                    <a:pt x="888747" y="960846"/>
                    <a:pt x="906877" y="979568"/>
                  </a:cubicBezTo>
                  <a:cubicBezTo>
                    <a:pt x="912747" y="959105"/>
                    <a:pt x="912284" y="928920"/>
                    <a:pt x="926655" y="917716"/>
                  </a:cubicBezTo>
                  <a:cubicBezTo>
                    <a:pt x="950840" y="898845"/>
                    <a:pt x="987915" y="898345"/>
                    <a:pt x="1008156" y="925253"/>
                  </a:cubicBezTo>
                  <a:cubicBezTo>
                    <a:pt x="1020230" y="941309"/>
                    <a:pt x="1015823" y="969772"/>
                    <a:pt x="1018249" y="988291"/>
                  </a:cubicBezTo>
                  <a:cubicBezTo>
                    <a:pt x="1033786" y="988291"/>
                    <a:pt x="1061768" y="979976"/>
                    <a:pt x="1078286" y="990198"/>
                  </a:cubicBezTo>
                  <a:cubicBezTo>
                    <a:pt x="1104750" y="1006569"/>
                    <a:pt x="1112231" y="1042643"/>
                    <a:pt x="1092453" y="1066736"/>
                  </a:cubicBezTo>
                  <a:cubicBezTo>
                    <a:pt x="1079286" y="1082774"/>
                    <a:pt x="1048490" y="1084329"/>
                    <a:pt x="1033045" y="1089755"/>
                  </a:cubicBezTo>
                  <a:cubicBezTo>
                    <a:pt x="1038415" y="1104570"/>
                    <a:pt x="1055916" y="1128015"/>
                    <a:pt x="1051656" y="1146460"/>
                  </a:cubicBezTo>
                  <a:cubicBezTo>
                    <a:pt x="1043916" y="1179979"/>
                    <a:pt x="1008915" y="1192553"/>
                    <a:pt x="979304" y="1183960"/>
                  </a:cubicBezTo>
                  <a:cubicBezTo>
                    <a:pt x="960414" y="1178479"/>
                    <a:pt x="947711" y="1151682"/>
                    <a:pt x="937599" y="1140422"/>
                  </a:cubicBezTo>
                  <a:cubicBezTo>
                    <a:pt x="923025" y="1149108"/>
                    <a:pt x="903062" y="1170182"/>
                    <a:pt x="882062" y="1171312"/>
                  </a:cubicBezTo>
                  <a:cubicBezTo>
                    <a:pt x="850913" y="1172978"/>
                    <a:pt x="825820" y="1146700"/>
                    <a:pt x="825598" y="1116737"/>
                  </a:cubicBezTo>
                  <a:cubicBezTo>
                    <a:pt x="825450" y="1098218"/>
                    <a:pt x="848617" y="1079514"/>
                    <a:pt x="859709" y="1063218"/>
                  </a:cubicBezTo>
                  <a:cubicBezTo>
                    <a:pt x="808746" y="1050773"/>
                    <a:pt x="808746" y="1050773"/>
                    <a:pt x="807912" y="986402"/>
                  </a:cubicBezTo>
                  <a:cubicBezTo>
                    <a:pt x="795153" y="979198"/>
                    <a:pt x="782042" y="971809"/>
                    <a:pt x="776412" y="968624"/>
                  </a:cubicBezTo>
                  <a:cubicBezTo>
                    <a:pt x="777579" y="992846"/>
                    <a:pt x="778838" y="1018902"/>
                    <a:pt x="780097" y="1044977"/>
                  </a:cubicBezTo>
                  <a:cubicBezTo>
                    <a:pt x="752338" y="946012"/>
                    <a:pt x="698837" y="900993"/>
                    <a:pt x="617336" y="904697"/>
                  </a:cubicBezTo>
                  <a:cubicBezTo>
                    <a:pt x="630651" y="921160"/>
                    <a:pt x="662762" y="942994"/>
                    <a:pt x="663985" y="966439"/>
                  </a:cubicBezTo>
                  <a:cubicBezTo>
                    <a:pt x="665873" y="1002735"/>
                    <a:pt x="635040" y="1027643"/>
                    <a:pt x="596521" y="1037514"/>
                  </a:cubicBezTo>
                  <a:cubicBezTo>
                    <a:pt x="542427" y="1051384"/>
                    <a:pt x="538761" y="1003791"/>
                    <a:pt x="519538" y="970161"/>
                  </a:cubicBezTo>
                  <a:cubicBezTo>
                    <a:pt x="506538" y="1051607"/>
                    <a:pt x="505168" y="1052458"/>
                    <a:pt x="409092" y="1042792"/>
                  </a:cubicBezTo>
                  <a:cubicBezTo>
                    <a:pt x="386666" y="1098237"/>
                    <a:pt x="399222" y="1123237"/>
                    <a:pt x="463445" y="1151163"/>
                  </a:cubicBezTo>
                  <a:cubicBezTo>
                    <a:pt x="510260" y="1082774"/>
                    <a:pt x="551150" y="1084737"/>
                    <a:pt x="604058" y="1149423"/>
                  </a:cubicBezTo>
                  <a:cubicBezTo>
                    <a:pt x="614076" y="1126552"/>
                    <a:pt x="619280" y="1091107"/>
                    <a:pt x="639799" y="1073773"/>
                  </a:cubicBezTo>
                  <a:cubicBezTo>
                    <a:pt x="665151" y="1052366"/>
                    <a:pt x="724152" y="1073014"/>
                    <a:pt x="748838" y="1102311"/>
                  </a:cubicBezTo>
                  <a:cubicBezTo>
                    <a:pt x="785116" y="1145386"/>
                    <a:pt x="739819" y="1168182"/>
                    <a:pt x="717800" y="1200386"/>
                  </a:cubicBezTo>
                  <a:cubicBezTo>
                    <a:pt x="780468" y="1178904"/>
                    <a:pt x="803283" y="1179201"/>
                    <a:pt x="818894" y="1199553"/>
                  </a:cubicBezTo>
                  <a:cubicBezTo>
                    <a:pt x="841672" y="1229238"/>
                    <a:pt x="843339" y="1276184"/>
                    <a:pt x="818931" y="1310147"/>
                  </a:cubicBezTo>
                  <a:cubicBezTo>
                    <a:pt x="787116" y="1354407"/>
                    <a:pt x="750208" y="1317906"/>
                    <a:pt x="712707" y="1310277"/>
                  </a:cubicBezTo>
                  <a:cubicBezTo>
                    <a:pt x="754393" y="1361759"/>
                    <a:pt x="760134" y="1378315"/>
                    <a:pt x="745226" y="1399463"/>
                  </a:cubicBezTo>
                  <a:cubicBezTo>
                    <a:pt x="724522" y="1428815"/>
                    <a:pt x="674614" y="1445908"/>
                    <a:pt x="632725" y="1434223"/>
                  </a:cubicBezTo>
                  <a:cubicBezTo>
                    <a:pt x="582021" y="1420074"/>
                    <a:pt x="606187" y="1375537"/>
                    <a:pt x="602669" y="1352110"/>
                  </a:cubicBezTo>
                  <a:cubicBezTo>
                    <a:pt x="578039" y="1366796"/>
                    <a:pt x="552039" y="1394611"/>
                    <a:pt x="526853" y="1393907"/>
                  </a:cubicBezTo>
                  <a:cubicBezTo>
                    <a:pt x="501279" y="1393185"/>
                    <a:pt x="476501" y="1364314"/>
                    <a:pt x="450334" y="1347092"/>
                  </a:cubicBezTo>
                  <a:cubicBezTo>
                    <a:pt x="401962" y="1388315"/>
                    <a:pt x="332702" y="1401000"/>
                    <a:pt x="276887" y="1378370"/>
                  </a:cubicBezTo>
                  <a:cubicBezTo>
                    <a:pt x="302424" y="1355944"/>
                    <a:pt x="327424" y="1330758"/>
                    <a:pt x="355758" y="1310147"/>
                  </a:cubicBezTo>
                  <a:cubicBezTo>
                    <a:pt x="377499" y="1294313"/>
                    <a:pt x="402296" y="1280573"/>
                    <a:pt x="427815" y="1272554"/>
                  </a:cubicBezTo>
                  <a:cubicBezTo>
                    <a:pt x="460593" y="1262257"/>
                    <a:pt x="495464" y="1258628"/>
                    <a:pt x="525909" y="1252794"/>
                  </a:cubicBezTo>
                  <a:cubicBezTo>
                    <a:pt x="484241" y="1220812"/>
                    <a:pt x="443704" y="1189701"/>
                    <a:pt x="398018" y="1154626"/>
                  </a:cubicBezTo>
                  <a:cubicBezTo>
                    <a:pt x="399722" y="1174516"/>
                    <a:pt x="402555" y="1186349"/>
                    <a:pt x="401370" y="1197757"/>
                  </a:cubicBezTo>
                  <a:cubicBezTo>
                    <a:pt x="398314" y="1227109"/>
                    <a:pt x="378758" y="1241146"/>
                    <a:pt x="351351" y="1244942"/>
                  </a:cubicBezTo>
                  <a:cubicBezTo>
                    <a:pt x="322758" y="1248905"/>
                    <a:pt x="297017" y="1237628"/>
                    <a:pt x="294480" y="1209368"/>
                  </a:cubicBezTo>
                  <a:cubicBezTo>
                    <a:pt x="292720" y="1189682"/>
                    <a:pt x="304980" y="1164756"/>
                    <a:pt x="318795" y="1149071"/>
                  </a:cubicBezTo>
                  <a:cubicBezTo>
                    <a:pt x="327517" y="1139182"/>
                    <a:pt x="350721" y="1142237"/>
                    <a:pt x="367332" y="1139034"/>
                  </a:cubicBezTo>
                  <a:cubicBezTo>
                    <a:pt x="370462" y="1138423"/>
                    <a:pt x="373166" y="1135663"/>
                    <a:pt x="377536" y="1132997"/>
                  </a:cubicBezTo>
                  <a:cubicBezTo>
                    <a:pt x="369758" y="1122774"/>
                    <a:pt x="362925" y="1113792"/>
                    <a:pt x="359129" y="1108829"/>
                  </a:cubicBezTo>
                  <a:cubicBezTo>
                    <a:pt x="318795" y="1119089"/>
                    <a:pt x="282720" y="1128274"/>
                    <a:pt x="239608" y="1139237"/>
                  </a:cubicBezTo>
                  <a:cubicBezTo>
                    <a:pt x="260516" y="1109866"/>
                    <a:pt x="275627" y="1088607"/>
                    <a:pt x="290757" y="1067366"/>
                  </a:cubicBezTo>
                  <a:cubicBezTo>
                    <a:pt x="208386" y="1111829"/>
                    <a:pt x="179348" y="1190664"/>
                    <a:pt x="210978" y="1274387"/>
                  </a:cubicBezTo>
                  <a:cubicBezTo>
                    <a:pt x="241683" y="1355629"/>
                    <a:pt x="230682" y="1429408"/>
                    <a:pt x="178311" y="1497853"/>
                  </a:cubicBezTo>
                  <a:cubicBezTo>
                    <a:pt x="114644" y="1581076"/>
                    <a:pt x="115718" y="1652040"/>
                    <a:pt x="176682" y="1736819"/>
                  </a:cubicBezTo>
                  <a:cubicBezTo>
                    <a:pt x="196089" y="1763801"/>
                    <a:pt x="209386" y="1796265"/>
                    <a:pt x="220219" y="1828024"/>
                  </a:cubicBezTo>
                  <a:cubicBezTo>
                    <a:pt x="232479" y="1863969"/>
                    <a:pt x="230553" y="1865451"/>
                    <a:pt x="270368" y="1875080"/>
                  </a:cubicBezTo>
                  <a:cubicBezTo>
                    <a:pt x="250923" y="1830228"/>
                    <a:pt x="252775" y="1826469"/>
                    <a:pt x="313369" y="1793042"/>
                  </a:cubicBezTo>
                  <a:cubicBezTo>
                    <a:pt x="279757" y="1787024"/>
                    <a:pt x="235497" y="1793839"/>
                    <a:pt x="244109" y="1741042"/>
                  </a:cubicBezTo>
                  <a:cubicBezTo>
                    <a:pt x="248479" y="1714300"/>
                    <a:pt x="244683" y="1695633"/>
                    <a:pt x="222627" y="1678411"/>
                  </a:cubicBezTo>
                  <a:cubicBezTo>
                    <a:pt x="213441" y="1671244"/>
                    <a:pt x="209071" y="1655689"/>
                    <a:pt x="206201" y="1643114"/>
                  </a:cubicBezTo>
                  <a:cubicBezTo>
                    <a:pt x="198423" y="1609077"/>
                    <a:pt x="192626" y="1574576"/>
                    <a:pt x="185478" y="1537298"/>
                  </a:cubicBezTo>
                  <a:cubicBezTo>
                    <a:pt x="204423" y="1547095"/>
                    <a:pt x="221238" y="1555817"/>
                    <a:pt x="239757" y="1565391"/>
                  </a:cubicBezTo>
                  <a:cubicBezTo>
                    <a:pt x="236923" y="1538780"/>
                    <a:pt x="262275" y="1504668"/>
                    <a:pt x="287979" y="1504816"/>
                  </a:cubicBezTo>
                  <a:cubicBezTo>
                    <a:pt x="302535" y="1504890"/>
                    <a:pt x="324128" y="1515927"/>
                    <a:pt x="330110" y="1528131"/>
                  </a:cubicBezTo>
                  <a:cubicBezTo>
                    <a:pt x="343777" y="1555965"/>
                    <a:pt x="321054" y="1580243"/>
                    <a:pt x="269979" y="1598855"/>
                  </a:cubicBezTo>
                  <a:cubicBezTo>
                    <a:pt x="307795" y="1678689"/>
                    <a:pt x="307795" y="1678689"/>
                    <a:pt x="344721" y="1702004"/>
                  </a:cubicBezTo>
                  <a:cubicBezTo>
                    <a:pt x="349943" y="1683226"/>
                    <a:pt x="349277" y="1654615"/>
                    <a:pt x="362980" y="1643133"/>
                  </a:cubicBezTo>
                  <a:cubicBezTo>
                    <a:pt x="386833" y="1623170"/>
                    <a:pt x="417889" y="1626244"/>
                    <a:pt x="447204" y="1644040"/>
                  </a:cubicBezTo>
                  <a:cubicBezTo>
                    <a:pt x="484093" y="1666429"/>
                    <a:pt x="455760" y="1693782"/>
                    <a:pt x="454056" y="1710911"/>
                  </a:cubicBezTo>
                  <a:cubicBezTo>
                    <a:pt x="478612" y="1710911"/>
                    <a:pt x="505445" y="1702986"/>
                    <a:pt x="521612" y="1712745"/>
                  </a:cubicBezTo>
                  <a:cubicBezTo>
                    <a:pt x="546650" y="1727856"/>
                    <a:pt x="553502" y="1757042"/>
                    <a:pt x="544742" y="1788598"/>
                  </a:cubicBezTo>
                  <a:cubicBezTo>
                    <a:pt x="533835" y="1827858"/>
                    <a:pt x="500130" y="1810376"/>
                    <a:pt x="482538" y="1816005"/>
                  </a:cubicBezTo>
                  <a:cubicBezTo>
                    <a:pt x="488575" y="1838135"/>
                    <a:pt x="503593" y="1862006"/>
                    <a:pt x="497723" y="1878377"/>
                  </a:cubicBezTo>
                  <a:cubicBezTo>
                    <a:pt x="486427" y="1909821"/>
                    <a:pt x="455482" y="1929340"/>
                    <a:pt x="421741" y="1918081"/>
                  </a:cubicBezTo>
                  <a:cubicBezTo>
                    <a:pt x="403129" y="1911859"/>
                    <a:pt x="390555" y="1887543"/>
                    <a:pt x="374684" y="1870784"/>
                  </a:cubicBezTo>
                  <a:cubicBezTo>
                    <a:pt x="361888" y="1894081"/>
                    <a:pt x="345721" y="1926859"/>
                    <a:pt x="305832" y="1904081"/>
                  </a:cubicBezTo>
                  <a:cubicBezTo>
                    <a:pt x="322165" y="1935433"/>
                    <a:pt x="338554" y="1966915"/>
                    <a:pt x="350036" y="1988952"/>
                  </a:cubicBezTo>
                  <a:cubicBezTo>
                    <a:pt x="383629" y="1979322"/>
                    <a:pt x="414370" y="1964674"/>
                    <a:pt x="445871" y="1962859"/>
                  </a:cubicBezTo>
                  <a:cubicBezTo>
                    <a:pt x="494612" y="1960044"/>
                    <a:pt x="488019" y="2007971"/>
                    <a:pt x="508575" y="2038768"/>
                  </a:cubicBezTo>
                  <a:cubicBezTo>
                    <a:pt x="519723" y="2008341"/>
                    <a:pt x="530872" y="1977915"/>
                    <a:pt x="542057" y="1947415"/>
                  </a:cubicBezTo>
                  <a:cubicBezTo>
                    <a:pt x="539538" y="1946767"/>
                    <a:pt x="547539" y="1948841"/>
                    <a:pt x="555539" y="1950896"/>
                  </a:cubicBezTo>
                  <a:cubicBezTo>
                    <a:pt x="556891" y="1942341"/>
                    <a:pt x="560705" y="1933248"/>
                    <a:pt x="558983" y="1925340"/>
                  </a:cubicBezTo>
                  <a:cubicBezTo>
                    <a:pt x="556539" y="1913988"/>
                    <a:pt x="549002" y="1903821"/>
                    <a:pt x="545501" y="1892581"/>
                  </a:cubicBezTo>
                  <a:cubicBezTo>
                    <a:pt x="534631" y="1857636"/>
                    <a:pt x="557909" y="1840821"/>
                    <a:pt x="583650" y="1828709"/>
                  </a:cubicBezTo>
                  <a:cubicBezTo>
                    <a:pt x="613373" y="1814709"/>
                    <a:pt x="638373" y="1825654"/>
                    <a:pt x="654429" y="1852913"/>
                  </a:cubicBezTo>
                  <a:cubicBezTo>
                    <a:pt x="668485" y="1876747"/>
                    <a:pt x="658318" y="1915248"/>
                    <a:pt x="635614" y="1926266"/>
                  </a:cubicBezTo>
                  <a:cubicBezTo>
                    <a:pt x="620336" y="1933674"/>
                    <a:pt x="602873" y="1936489"/>
                    <a:pt x="587187" y="1943229"/>
                  </a:cubicBezTo>
                  <a:cubicBezTo>
                    <a:pt x="579724" y="1946433"/>
                    <a:pt x="574150" y="1953989"/>
                    <a:pt x="567705" y="1959581"/>
                  </a:cubicBezTo>
                  <a:cubicBezTo>
                    <a:pt x="610947" y="1951378"/>
                    <a:pt x="649651" y="1941396"/>
                    <a:pt x="693207" y="1963674"/>
                  </a:cubicBezTo>
                  <a:cubicBezTo>
                    <a:pt x="653429" y="1968508"/>
                    <a:pt x="619225" y="1972656"/>
                    <a:pt x="590576" y="1976137"/>
                  </a:cubicBezTo>
                  <a:cubicBezTo>
                    <a:pt x="611799" y="2005064"/>
                    <a:pt x="636855" y="2028490"/>
                    <a:pt x="648373" y="2057323"/>
                  </a:cubicBezTo>
                  <a:cubicBezTo>
                    <a:pt x="667540" y="2105306"/>
                    <a:pt x="617484" y="2110658"/>
                    <a:pt x="585002" y="2133732"/>
                  </a:cubicBezTo>
                  <a:cubicBezTo>
                    <a:pt x="630540" y="2133713"/>
                    <a:pt x="661929" y="2166103"/>
                    <a:pt x="705244" y="2147954"/>
                  </a:cubicBezTo>
                  <a:cubicBezTo>
                    <a:pt x="725189" y="2139602"/>
                    <a:pt x="746041" y="2157769"/>
                    <a:pt x="744912" y="2184621"/>
                  </a:cubicBezTo>
                  <a:cubicBezTo>
                    <a:pt x="743837" y="2209937"/>
                    <a:pt x="728652" y="2223178"/>
                    <a:pt x="703411" y="2221844"/>
                  </a:cubicBezTo>
                  <a:cubicBezTo>
                    <a:pt x="691040" y="2221196"/>
                    <a:pt x="678874" y="2216733"/>
                    <a:pt x="666614" y="2213992"/>
                  </a:cubicBezTo>
                  <a:cubicBezTo>
                    <a:pt x="668688" y="2217400"/>
                    <a:pt x="670781" y="2220826"/>
                    <a:pt x="672855" y="2224233"/>
                  </a:cubicBezTo>
                  <a:cubicBezTo>
                    <a:pt x="649929" y="2243363"/>
                    <a:pt x="628114" y="2276012"/>
                    <a:pt x="603780" y="2277993"/>
                  </a:cubicBezTo>
                  <a:cubicBezTo>
                    <a:pt x="576965" y="2280178"/>
                    <a:pt x="547853" y="2254234"/>
                    <a:pt x="523612" y="2242419"/>
                  </a:cubicBezTo>
                  <a:cubicBezTo>
                    <a:pt x="533909" y="2291512"/>
                    <a:pt x="534409" y="2290549"/>
                    <a:pt x="581483" y="2315790"/>
                  </a:cubicBezTo>
                  <a:cubicBezTo>
                    <a:pt x="639910" y="2347105"/>
                    <a:pt x="663836" y="2400106"/>
                    <a:pt x="672966" y="2464014"/>
                  </a:cubicBezTo>
                  <a:cubicBezTo>
                    <a:pt x="621540" y="2437829"/>
                    <a:pt x="573187" y="2413217"/>
                    <a:pt x="531761" y="2392143"/>
                  </a:cubicBezTo>
                  <a:cubicBezTo>
                    <a:pt x="518001" y="2443366"/>
                    <a:pt x="504705" y="2492885"/>
                    <a:pt x="490723" y="2544923"/>
                  </a:cubicBezTo>
                  <a:cubicBezTo>
                    <a:pt x="522964" y="2557608"/>
                    <a:pt x="562298" y="2567478"/>
                    <a:pt x="595335" y="2587645"/>
                  </a:cubicBezTo>
                  <a:cubicBezTo>
                    <a:pt x="629429" y="2608442"/>
                    <a:pt x="657410" y="2639276"/>
                    <a:pt x="690726" y="2667998"/>
                  </a:cubicBezTo>
                  <a:cubicBezTo>
                    <a:pt x="703763" y="2664128"/>
                    <a:pt x="722208" y="2657498"/>
                    <a:pt x="741189" y="2653239"/>
                  </a:cubicBezTo>
                  <a:cubicBezTo>
                    <a:pt x="784375" y="2643554"/>
                    <a:pt x="824672" y="2646720"/>
                    <a:pt x="855580" y="2683850"/>
                  </a:cubicBezTo>
                  <a:cubicBezTo>
                    <a:pt x="817061" y="2671739"/>
                    <a:pt x="779338" y="2651424"/>
                    <a:pt x="726837" y="2674387"/>
                  </a:cubicBezTo>
                  <a:cubicBezTo>
                    <a:pt x="777875" y="2679424"/>
                    <a:pt x="818561" y="2683425"/>
                    <a:pt x="859246" y="2687424"/>
                  </a:cubicBezTo>
                  <a:cubicBezTo>
                    <a:pt x="878376" y="2690721"/>
                    <a:pt x="897525" y="2693999"/>
                    <a:pt x="916655" y="2697295"/>
                  </a:cubicBezTo>
                  <a:cubicBezTo>
                    <a:pt x="886358" y="2672887"/>
                    <a:pt x="834746" y="2678758"/>
                    <a:pt x="836950" y="2622701"/>
                  </a:cubicBezTo>
                  <a:cubicBezTo>
                    <a:pt x="838524" y="2582738"/>
                    <a:pt x="869635" y="2544497"/>
                    <a:pt x="909710" y="2534052"/>
                  </a:cubicBezTo>
                  <a:cubicBezTo>
                    <a:pt x="959396" y="2521126"/>
                    <a:pt x="971526" y="2566016"/>
                    <a:pt x="987952" y="2586831"/>
                  </a:cubicBezTo>
                  <a:cubicBezTo>
                    <a:pt x="998859" y="2561404"/>
                    <a:pt x="1003471" y="2523145"/>
                    <a:pt x="1024619" y="2508052"/>
                  </a:cubicBezTo>
                  <a:cubicBezTo>
                    <a:pt x="1053027" y="2487774"/>
                    <a:pt x="1132472" y="2515441"/>
                    <a:pt x="1149010" y="2543608"/>
                  </a:cubicBezTo>
                  <a:cubicBezTo>
                    <a:pt x="1173714" y="2585664"/>
                    <a:pt x="1131991" y="2607275"/>
                    <a:pt x="1118917" y="2625961"/>
                  </a:cubicBezTo>
                  <a:cubicBezTo>
                    <a:pt x="1150121" y="2628683"/>
                    <a:pt x="1187992" y="2622664"/>
                    <a:pt x="1215177" y="2636961"/>
                  </a:cubicBezTo>
                  <a:cubicBezTo>
                    <a:pt x="1243622" y="2651924"/>
                    <a:pt x="1240807" y="2712240"/>
                    <a:pt x="1218603" y="2751296"/>
                  </a:cubicBezTo>
                  <a:cubicBezTo>
                    <a:pt x="1190973" y="2799889"/>
                    <a:pt x="1151732" y="2763074"/>
                    <a:pt x="1116361" y="2761666"/>
                  </a:cubicBezTo>
                  <a:cubicBezTo>
                    <a:pt x="1127213" y="2780889"/>
                    <a:pt x="1140028" y="2796944"/>
                    <a:pt x="1145935" y="2815222"/>
                  </a:cubicBezTo>
                  <a:cubicBezTo>
                    <a:pt x="1166565" y="2879131"/>
                    <a:pt x="1202918" y="2899668"/>
                    <a:pt x="1252270" y="2883575"/>
                  </a:cubicBezTo>
                  <a:cubicBezTo>
                    <a:pt x="1270437" y="2852075"/>
                    <a:pt x="1278437" y="2819408"/>
                    <a:pt x="1297808" y="2809908"/>
                  </a:cubicBezTo>
                  <a:cubicBezTo>
                    <a:pt x="1317401" y="2800296"/>
                    <a:pt x="1348253" y="2813593"/>
                    <a:pt x="1370661" y="2816426"/>
                  </a:cubicBezTo>
                  <a:cubicBezTo>
                    <a:pt x="1369346" y="2801833"/>
                    <a:pt x="1367290" y="2779259"/>
                    <a:pt x="1364883" y="2752777"/>
                  </a:cubicBezTo>
                  <a:cubicBezTo>
                    <a:pt x="1313345" y="2730258"/>
                    <a:pt x="1329327" y="2671684"/>
                    <a:pt x="1308252" y="2629813"/>
                  </a:cubicBezTo>
                  <a:cubicBezTo>
                    <a:pt x="1311604" y="2627165"/>
                    <a:pt x="1314956" y="2624498"/>
                    <a:pt x="1318290" y="2621850"/>
                  </a:cubicBezTo>
                  <a:cubicBezTo>
                    <a:pt x="1346179" y="2650035"/>
                    <a:pt x="1374068" y="2678221"/>
                    <a:pt x="1403513" y="2707980"/>
                  </a:cubicBezTo>
                  <a:cubicBezTo>
                    <a:pt x="1406161" y="2697740"/>
                    <a:pt x="1418347" y="2676110"/>
                    <a:pt x="1412495" y="2668628"/>
                  </a:cubicBezTo>
                  <a:cubicBezTo>
                    <a:pt x="1389605" y="2639387"/>
                    <a:pt x="1405254" y="2621961"/>
                    <a:pt x="1419791" y="2610461"/>
                  </a:cubicBezTo>
                  <a:cubicBezTo>
                    <a:pt x="1405198" y="2596534"/>
                    <a:pt x="1381939" y="2584479"/>
                    <a:pt x="1380920" y="2570793"/>
                  </a:cubicBezTo>
                  <a:cubicBezTo>
                    <a:pt x="1379679" y="2553997"/>
                    <a:pt x="1394642" y="2533534"/>
                    <a:pt x="1407902" y="2519737"/>
                  </a:cubicBezTo>
                  <a:cubicBezTo>
                    <a:pt x="1411569" y="2515922"/>
                    <a:pt x="1434069" y="2530219"/>
                    <a:pt x="1448051" y="2536367"/>
                  </a:cubicBezTo>
                  <a:cubicBezTo>
                    <a:pt x="1433384" y="2545682"/>
                    <a:pt x="1418717" y="2555015"/>
                    <a:pt x="1404069" y="2564330"/>
                  </a:cubicBezTo>
                  <a:cubicBezTo>
                    <a:pt x="1420995" y="2573034"/>
                    <a:pt x="1437717" y="2582219"/>
                    <a:pt x="1455032" y="2590071"/>
                  </a:cubicBezTo>
                  <a:cubicBezTo>
                    <a:pt x="1459292" y="2591738"/>
                    <a:pt x="1465384" y="2588997"/>
                    <a:pt x="1470403" y="2588460"/>
                  </a:cubicBezTo>
                  <a:close/>
                  <a:moveTo>
                    <a:pt x="3087221" y="1798302"/>
                  </a:moveTo>
                  <a:cubicBezTo>
                    <a:pt x="3091832" y="1784653"/>
                    <a:pt x="3101443" y="1770338"/>
                    <a:pt x="3099721" y="1757542"/>
                  </a:cubicBezTo>
                  <a:cubicBezTo>
                    <a:pt x="3097888" y="1743875"/>
                    <a:pt x="3085350" y="1731653"/>
                    <a:pt x="3077498" y="1718800"/>
                  </a:cubicBezTo>
                  <a:cubicBezTo>
                    <a:pt x="3068554" y="1726541"/>
                    <a:pt x="3052831" y="1733764"/>
                    <a:pt x="3052183" y="1742134"/>
                  </a:cubicBezTo>
                  <a:cubicBezTo>
                    <a:pt x="3051146" y="1755616"/>
                    <a:pt x="3040979" y="1782264"/>
                    <a:pt x="3074758" y="1778024"/>
                  </a:cubicBezTo>
                  <a:cubicBezTo>
                    <a:pt x="3078017" y="1777616"/>
                    <a:pt x="3083017" y="1791135"/>
                    <a:pt x="3087202" y="1798209"/>
                  </a:cubicBezTo>
                  <a:cubicBezTo>
                    <a:pt x="3096758" y="1800653"/>
                    <a:pt x="3114666" y="1803209"/>
                    <a:pt x="3114629" y="1805524"/>
                  </a:cubicBezTo>
                  <a:cubicBezTo>
                    <a:pt x="3114184" y="1841173"/>
                    <a:pt x="3141221" y="1821320"/>
                    <a:pt x="3148629" y="1818394"/>
                  </a:cubicBezTo>
                  <a:cubicBezTo>
                    <a:pt x="3158703" y="1814413"/>
                    <a:pt x="3164092" y="1798616"/>
                    <a:pt x="3171500" y="1787894"/>
                  </a:cubicBezTo>
                  <a:cubicBezTo>
                    <a:pt x="3158833" y="1781987"/>
                    <a:pt x="3144740" y="1769394"/>
                    <a:pt x="3133833" y="1771727"/>
                  </a:cubicBezTo>
                  <a:cubicBezTo>
                    <a:pt x="3117091" y="1775264"/>
                    <a:pt x="3102554" y="1789098"/>
                    <a:pt x="3087221" y="1798302"/>
                  </a:cubicBezTo>
                  <a:close/>
                  <a:moveTo>
                    <a:pt x="1284141" y="433820"/>
                  </a:moveTo>
                  <a:cubicBezTo>
                    <a:pt x="1283826" y="428654"/>
                    <a:pt x="1285530" y="420913"/>
                    <a:pt x="1282826" y="418802"/>
                  </a:cubicBezTo>
                  <a:cubicBezTo>
                    <a:pt x="1273067" y="411209"/>
                    <a:pt x="1261826" y="405524"/>
                    <a:pt x="1251141" y="399135"/>
                  </a:cubicBezTo>
                  <a:cubicBezTo>
                    <a:pt x="1246029" y="409450"/>
                    <a:pt x="1240918" y="419765"/>
                    <a:pt x="1235789" y="430080"/>
                  </a:cubicBezTo>
                  <a:cubicBezTo>
                    <a:pt x="1247918" y="433543"/>
                    <a:pt x="1259900" y="437876"/>
                    <a:pt x="1272252" y="439950"/>
                  </a:cubicBezTo>
                  <a:cubicBezTo>
                    <a:pt x="1276122" y="440598"/>
                    <a:pt x="1281030" y="435098"/>
                    <a:pt x="1285456" y="432432"/>
                  </a:cubicBezTo>
                  <a:cubicBezTo>
                    <a:pt x="1290252" y="444450"/>
                    <a:pt x="1295049" y="456487"/>
                    <a:pt x="1302086" y="474136"/>
                  </a:cubicBezTo>
                  <a:cubicBezTo>
                    <a:pt x="1288048" y="469821"/>
                    <a:pt x="1278456" y="466876"/>
                    <a:pt x="1258400" y="460710"/>
                  </a:cubicBezTo>
                  <a:cubicBezTo>
                    <a:pt x="1271493" y="488729"/>
                    <a:pt x="1277548" y="514173"/>
                    <a:pt x="1293178" y="530322"/>
                  </a:cubicBezTo>
                  <a:cubicBezTo>
                    <a:pt x="1302289" y="539729"/>
                    <a:pt x="1329493" y="540470"/>
                    <a:pt x="1343679" y="534155"/>
                  </a:cubicBezTo>
                  <a:cubicBezTo>
                    <a:pt x="1367290" y="523637"/>
                    <a:pt x="1362901" y="499710"/>
                    <a:pt x="1347920" y="484395"/>
                  </a:cubicBezTo>
                  <a:cubicBezTo>
                    <a:pt x="1329105" y="465136"/>
                    <a:pt x="1305697" y="450358"/>
                    <a:pt x="1284141" y="433820"/>
                  </a:cubicBezTo>
                  <a:close/>
                  <a:moveTo>
                    <a:pt x="1117009" y="2958558"/>
                  </a:moveTo>
                  <a:cubicBezTo>
                    <a:pt x="1133621" y="2939872"/>
                    <a:pt x="1150250" y="2921168"/>
                    <a:pt x="1171677" y="2897076"/>
                  </a:cubicBezTo>
                  <a:cubicBezTo>
                    <a:pt x="1154139" y="2889520"/>
                    <a:pt x="1133565" y="2873871"/>
                    <a:pt x="1112768" y="2873575"/>
                  </a:cubicBezTo>
                  <a:cubicBezTo>
                    <a:pt x="1090842" y="2873260"/>
                    <a:pt x="1068694" y="2887631"/>
                    <a:pt x="1045842" y="2895872"/>
                  </a:cubicBezTo>
                  <a:cubicBezTo>
                    <a:pt x="1067749" y="2914557"/>
                    <a:pt x="1093009" y="2936113"/>
                    <a:pt x="1118268" y="2957650"/>
                  </a:cubicBezTo>
                  <a:cubicBezTo>
                    <a:pt x="1118713" y="2962410"/>
                    <a:pt x="1117472" y="2968391"/>
                    <a:pt x="1119880" y="2971725"/>
                  </a:cubicBezTo>
                  <a:cubicBezTo>
                    <a:pt x="1165973" y="3035411"/>
                    <a:pt x="1268752" y="3064800"/>
                    <a:pt x="1331012" y="3031188"/>
                  </a:cubicBezTo>
                  <a:cubicBezTo>
                    <a:pt x="1320216" y="3017910"/>
                    <a:pt x="1309512" y="3004262"/>
                    <a:pt x="1298234" y="2991095"/>
                  </a:cubicBezTo>
                  <a:cubicBezTo>
                    <a:pt x="1291715" y="2983502"/>
                    <a:pt x="1284826" y="2971206"/>
                    <a:pt x="1277141" y="2970428"/>
                  </a:cubicBezTo>
                  <a:cubicBezTo>
                    <a:pt x="1223936" y="2965095"/>
                    <a:pt x="1170454" y="2962206"/>
                    <a:pt x="1117009" y="2958558"/>
                  </a:cubicBezTo>
                  <a:close/>
                  <a:moveTo>
                    <a:pt x="686540" y="2825741"/>
                  </a:moveTo>
                  <a:cubicBezTo>
                    <a:pt x="690115" y="2813296"/>
                    <a:pt x="700263" y="2797796"/>
                    <a:pt x="696152" y="2788889"/>
                  </a:cubicBezTo>
                  <a:cubicBezTo>
                    <a:pt x="673818" y="2740499"/>
                    <a:pt x="657410" y="2683776"/>
                    <a:pt x="620799" y="2649128"/>
                  </a:cubicBezTo>
                  <a:cubicBezTo>
                    <a:pt x="580909" y="2611405"/>
                    <a:pt x="521575" y="2593701"/>
                    <a:pt x="469482" y="2570015"/>
                  </a:cubicBezTo>
                  <a:cubicBezTo>
                    <a:pt x="462463" y="2566830"/>
                    <a:pt x="448167" y="2579682"/>
                    <a:pt x="427185" y="2590108"/>
                  </a:cubicBezTo>
                  <a:cubicBezTo>
                    <a:pt x="462056" y="2604553"/>
                    <a:pt x="484204" y="2616849"/>
                    <a:pt x="507945" y="2622961"/>
                  </a:cubicBezTo>
                  <a:cubicBezTo>
                    <a:pt x="578317" y="2641109"/>
                    <a:pt x="620688" y="2684443"/>
                    <a:pt x="642447" y="2753666"/>
                  </a:cubicBezTo>
                  <a:cubicBezTo>
                    <a:pt x="650558" y="2779500"/>
                    <a:pt x="672225" y="2801056"/>
                    <a:pt x="687707" y="2824575"/>
                  </a:cubicBezTo>
                  <a:cubicBezTo>
                    <a:pt x="694985" y="2835093"/>
                    <a:pt x="700707" y="2847260"/>
                    <a:pt x="709781" y="2855890"/>
                  </a:cubicBezTo>
                  <a:cubicBezTo>
                    <a:pt x="763467" y="2906927"/>
                    <a:pt x="829913" y="2927057"/>
                    <a:pt x="901803" y="2925446"/>
                  </a:cubicBezTo>
                  <a:cubicBezTo>
                    <a:pt x="968600" y="2923946"/>
                    <a:pt x="1017971" y="2948928"/>
                    <a:pt x="1057082" y="3002410"/>
                  </a:cubicBezTo>
                  <a:cubicBezTo>
                    <a:pt x="1126769" y="3097708"/>
                    <a:pt x="1244400" y="3133967"/>
                    <a:pt x="1356679" y="3095652"/>
                  </a:cubicBezTo>
                  <a:cubicBezTo>
                    <a:pt x="1421810" y="3073430"/>
                    <a:pt x="1480329" y="3082374"/>
                    <a:pt x="1536663" y="3121652"/>
                  </a:cubicBezTo>
                  <a:cubicBezTo>
                    <a:pt x="1639775" y="3193542"/>
                    <a:pt x="1751462" y="3194005"/>
                    <a:pt x="1854093" y="3121838"/>
                  </a:cubicBezTo>
                  <a:cubicBezTo>
                    <a:pt x="1910724" y="3082022"/>
                    <a:pt x="1968539" y="3074744"/>
                    <a:pt x="2033762" y="3096597"/>
                  </a:cubicBezTo>
                  <a:cubicBezTo>
                    <a:pt x="2141301" y="3132616"/>
                    <a:pt x="2257284" y="3102430"/>
                    <a:pt x="2322840" y="3014170"/>
                  </a:cubicBezTo>
                  <a:cubicBezTo>
                    <a:pt x="2372193" y="2947724"/>
                    <a:pt x="2431971" y="2923835"/>
                    <a:pt x="2512565" y="2923465"/>
                  </a:cubicBezTo>
                  <a:cubicBezTo>
                    <a:pt x="2613918" y="2923020"/>
                    <a:pt x="2689178" y="2871279"/>
                    <a:pt x="2737827" y="2781833"/>
                  </a:cubicBezTo>
                  <a:cubicBezTo>
                    <a:pt x="2716086" y="2758666"/>
                    <a:pt x="2703605" y="2768352"/>
                    <a:pt x="2690215" y="2788555"/>
                  </a:cubicBezTo>
                  <a:cubicBezTo>
                    <a:pt x="2643178" y="2859538"/>
                    <a:pt x="2574973" y="2890816"/>
                    <a:pt x="2491268" y="2888390"/>
                  </a:cubicBezTo>
                  <a:cubicBezTo>
                    <a:pt x="2412489" y="2886112"/>
                    <a:pt x="2351192" y="2916613"/>
                    <a:pt x="2304414" y="2979576"/>
                  </a:cubicBezTo>
                  <a:cubicBezTo>
                    <a:pt x="2240709" y="3065318"/>
                    <a:pt x="2143134" y="3095541"/>
                    <a:pt x="2040577" y="3060967"/>
                  </a:cubicBezTo>
                  <a:cubicBezTo>
                    <a:pt x="1966280" y="3035929"/>
                    <a:pt x="1898390" y="3045707"/>
                    <a:pt x="1834685" y="3091541"/>
                  </a:cubicBezTo>
                  <a:cubicBezTo>
                    <a:pt x="1745962" y="3155375"/>
                    <a:pt x="1644146" y="3156338"/>
                    <a:pt x="1555200" y="3091708"/>
                  </a:cubicBezTo>
                  <a:cubicBezTo>
                    <a:pt x="1489662" y="3044096"/>
                    <a:pt x="1420773" y="3036596"/>
                    <a:pt x="1345679" y="3061855"/>
                  </a:cubicBezTo>
                  <a:cubicBezTo>
                    <a:pt x="1249066" y="3094337"/>
                    <a:pt x="1149287" y="3064818"/>
                    <a:pt x="1088379" y="2982651"/>
                  </a:cubicBezTo>
                  <a:cubicBezTo>
                    <a:pt x="1038601" y="2915502"/>
                    <a:pt x="974211" y="2884168"/>
                    <a:pt x="891117" y="2887298"/>
                  </a:cubicBezTo>
                  <a:cubicBezTo>
                    <a:pt x="836524" y="2889353"/>
                    <a:pt x="785431" y="2875038"/>
                    <a:pt x="745115" y="2837371"/>
                  </a:cubicBezTo>
                  <a:cubicBezTo>
                    <a:pt x="725708" y="2819241"/>
                    <a:pt x="708856" y="2815408"/>
                    <a:pt x="686540" y="2825741"/>
                  </a:cubicBezTo>
                  <a:close/>
                  <a:moveTo>
                    <a:pt x="3239297" y="1926192"/>
                  </a:moveTo>
                  <a:cubicBezTo>
                    <a:pt x="3226723" y="1876229"/>
                    <a:pt x="3227278" y="1825135"/>
                    <a:pt x="3262594" y="1784783"/>
                  </a:cubicBezTo>
                  <a:cubicBezTo>
                    <a:pt x="3352576" y="1681985"/>
                    <a:pt x="3348150" y="1552409"/>
                    <a:pt x="3264816" y="1453667"/>
                  </a:cubicBezTo>
                  <a:cubicBezTo>
                    <a:pt x="3230426" y="1412926"/>
                    <a:pt x="3220797" y="1362462"/>
                    <a:pt x="3241112" y="1312091"/>
                  </a:cubicBezTo>
                  <a:cubicBezTo>
                    <a:pt x="3292724" y="1184127"/>
                    <a:pt x="3240519" y="1068403"/>
                    <a:pt x="3139666" y="1003476"/>
                  </a:cubicBezTo>
                  <a:cubicBezTo>
                    <a:pt x="3089832" y="971383"/>
                    <a:pt x="3061294" y="923901"/>
                    <a:pt x="3066017" y="863289"/>
                  </a:cubicBezTo>
                  <a:cubicBezTo>
                    <a:pt x="3074128" y="759343"/>
                    <a:pt x="3008683" y="649712"/>
                    <a:pt x="2886496" y="613564"/>
                  </a:cubicBezTo>
                  <a:cubicBezTo>
                    <a:pt x="2813476" y="591952"/>
                    <a:pt x="2771716" y="549415"/>
                    <a:pt x="2746975" y="477766"/>
                  </a:cubicBezTo>
                  <a:cubicBezTo>
                    <a:pt x="2715901" y="387764"/>
                    <a:pt x="2647715" y="334560"/>
                    <a:pt x="2552936" y="316356"/>
                  </a:cubicBezTo>
                  <a:cubicBezTo>
                    <a:pt x="2526713" y="311319"/>
                    <a:pt x="2513435" y="318837"/>
                    <a:pt x="2510306" y="345949"/>
                  </a:cubicBezTo>
                  <a:cubicBezTo>
                    <a:pt x="2608437" y="356319"/>
                    <a:pt x="2682901" y="399320"/>
                    <a:pt x="2714012" y="496155"/>
                  </a:cubicBezTo>
                  <a:cubicBezTo>
                    <a:pt x="2740309" y="578008"/>
                    <a:pt x="2794495" y="624675"/>
                    <a:pt x="2875570" y="648249"/>
                  </a:cubicBezTo>
                  <a:cubicBezTo>
                    <a:pt x="2968219" y="675194"/>
                    <a:pt x="3029961" y="751510"/>
                    <a:pt x="3027072" y="842659"/>
                  </a:cubicBezTo>
                  <a:cubicBezTo>
                    <a:pt x="3024202" y="933031"/>
                    <a:pt x="3061628" y="994754"/>
                    <a:pt x="3133833" y="1044495"/>
                  </a:cubicBezTo>
                  <a:cubicBezTo>
                    <a:pt x="3216019" y="1101107"/>
                    <a:pt x="3243612" y="1190905"/>
                    <a:pt x="3210056" y="1285184"/>
                  </a:cubicBezTo>
                  <a:cubicBezTo>
                    <a:pt x="3183241" y="1360555"/>
                    <a:pt x="3193852" y="1426019"/>
                    <a:pt x="3243871" y="1488483"/>
                  </a:cubicBezTo>
                  <a:cubicBezTo>
                    <a:pt x="3290409" y="1546613"/>
                    <a:pt x="3306779" y="1613670"/>
                    <a:pt x="3278983" y="1685096"/>
                  </a:cubicBezTo>
                  <a:cubicBezTo>
                    <a:pt x="3267742" y="1713986"/>
                    <a:pt x="3249019" y="1740597"/>
                    <a:pt x="3230371" y="1765783"/>
                  </a:cubicBezTo>
                  <a:cubicBezTo>
                    <a:pt x="3200241" y="1806487"/>
                    <a:pt x="3191259" y="1851450"/>
                    <a:pt x="3196018" y="1900340"/>
                  </a:cubicBezTo>
                  <a:cubicBezTo>
                    <a:pt x="3198537" y="1925896"/>
                    <a:pt x="3208963" y="1940507"/>
                    <a:pt x="3239297" y="1926192"/>
                  </a:cubicBezTo>
                  <a:close/>
                  <a:moveTo>
                    <a:pt x="324073" y="895808"/>
                  </a:moveTo>
                  <a:cubicBezTo>
                    <a:pt x="312480" y="956179"/>
                    <a:pt x="270609" y="989180"/>
                    <a:pt x="226071" y="1021865"/>
                  </a:cubicBezTo>
                  <a:cubicBezTo>
                    <a:pt x="139922" y="1085088"/>
                    <a:pt x="106736" y="1194145"/>
                    <a:pt x="144070" y="1292943"/>
                  </a:cubicBezTo>
                  <a:cubicBezTo>
                    <a:pt x="168422" y="1357407"/>
                    <a:pt x="159348" y="1412667"/>
                    <a:pt x="116533" y="1466464"/>
                  </a:cubicBezTo>
                  <a:cubicBezTo>
                    <a:pt x="66106" y="1529817"/>
                    <a:pt x="43384" y="1603669"/>
                    <a:pt x="72365" y="1681393"/>
                  </a:cubicBezTo>
                  <a:cubicBezTo>
                    <a:pt x="92718" y="1736023"/>
                    <a:pt x="126237" y="1785950"/>
                    <a:pt x="156200" y="1836617"/>
                  </a:cubicBezTo>
                  <a:cubicBezTo>
                    <a:pt x="161015" y="1844765"/>
                    <a:pt x="177959" y="1845747"/>
                    <a:pt x="189293" y="1850025"/>
                  </a:cubicBezTo>
                  <a:cubicBezTo>
                    <a:pt x="192126" y="1847321"/>
                    <a:pt x="194960" y="1844598"/>
                    <a:pt x="197775" y="1841895"/>
                  </a:cubicBezTo>
                  <a:cubicBezTo>
                    <a:pt x="184200" y="1814376"/>
                    <a:pt x="175311" y="1782968"/>
                    <a:pt x="156274" y="1760005"/>
                  </a:cubicBezTo>
                  <a:cubicBezTo>
                    <a:pt x="75995" y="1663152"/>
                    <a:pt x="85069" y="1560076"/>
                    <a:pt x="157311" y="1472445"/>
                  </a:cubicBezTo>
                  <a:cubicBezTo>
                    <a:pt x="201664" y="1418648"/>
                    <a:pt x="205386" y="1356833"/>
                    <a:pt x="184015" y="1293036"/>
                  </a:cubicBezTo>
                  <a:cubicBezTo>
                    <a:pt x="148052" y="1185664"/>
                    <a:pt x="176256" y="1101181"/>
                    <a:pt x="268387" y="1033865"/>
                  </a:cubicBezTo>
                  <a:cubicBezTo>
                    <a:pt x="294443" y="1014810"/>
                    <a:pt x="316017" y="988995"/>
                    <a:pt x="337406" y="964346"/>
                  </a:cubicBezTo>
                  <a:cubicBezTo>
                    <a:pt x="357758" y="940883"/>
                    <a:pt x="357758" y="917253"/>
                    <a:pt x="324073" y="895808"/>
                  </a:cubicBezTo>
                  <a:close/>
                  <a:moveTo>
                    <a:pt x="2745642" y="2764426"/>
                  </a:moveTo>
                  <a:cubicBezTo>
                    <a:pt x="2765828" y="2685165"/>
                    <a:pt x="2814754" y="2643554"/>
                    <a:pt x="2890626" y="2620775"/>
                  </a:cubicBezTo>
                  <a:cubicBezTo>
                    <a:pt x="3004183" y="2586664"/>
                    <a:pt x="3066758" y="2494978"/>
                    <a:pt x="3065943" y="2376031"/>
                  </a:cubicBezTo>
                  <a:cubicBezTo>
                    <a:pt x="3065480" y="2310031"/>
                    <a:pt x="3091610" y="2262252"/>
                    <a:pt x="3146796" y="2227918"/>
                  </a:cubicBezTo>
                  <a:cubicBezTo>
                    <a:pt x="3193074" y="2199122"/>
                    <a:pt x="3224649" y="2157603"/>
                    <a:pt x="3245704" y="2107695"/>
                  </a:cubicBezTo>
                  <a:cubicBezTo>
                    <a:pt x="3269575" y="2051157"/>
                    <a:pt x="3267112" y="1982119"/>
                    <a:pt x="3234926" y="1942896"/>
                  </a:cubicBezTo>
                  <a:cubicBezTo>
                    <a:pt x="3228834" y="1960359"/>
                    <a:pt x="3218667" y="1974582"/>
                    <a:pt x="3220186" y="1987434"/>
                  </a:cubicBezTo>
                  <a:cubicBezTo>
                    <a:pt x="3231612" y="2084379"/>
                    <a:pt x="3194352" y="2154751"/>
                    <a:pt x="3113092" y="2207696"/>
                  </a:cubicBezTo>
                  <a:cubicBezTo>
                    <a:pt x="3057035" y="2244215"/>
                    <a:pt x="3027405" y="2299030"/>
                    <a:pt x="3026998" y="2368124"/>
                  </a:cubicBezTo>
                  <a:cubicBezTo>
                    <a:pt x="3026257" y="2491811"/>
                    <a:pt x="2975867" y="2558497"/>
                    <a:pt x="2857959" y="2593312"/>
                  </a:cubicBezTo>
                  <a:cubicBezTo>
                    <a:pt x="2799124" y="2610683"/>
                    <a:pt x="2756179" y="2647054"/>
                    <a:pt x="2727827" y="2701036"/>
                  </a:cubicBezTo>
                  <a:cubicBezTo>
                    <a:pt x="2715438" y="2724629"/>
                    <a:pt x="2714920" y="2745999"/>
                    <a:pt x="2745642" y="2764426"/>
                  </a:cubicBezTo>
                  <a:close/>
                  <a:moveTo>
                    <a:pt x="1815833" y="2899464"/>
                  </a:moveTo>
                  <a:cubicBezTo>
                    <a:pt x="1794444" y="2922705"/>
                    <a:pt x="1776685" y="2956669"/>
                    <a:pt x="1749925" y="2966799"/>
                  </a:cubicBezTo>
                  <a:cubicBezTo>
                    <a:pt x="1725536" y="2976021"/>
                    <a:pt x="1691369" y="2959372"/>
                    <a:pt x="1669294" y="2955502"/>
                  </a:cubicBezTo>
                  <a:cubicBezTo>
                    <a:pt x="1683146" y="2975113"/>
                    <a:pt x="1702647" y="3002781"/>
                    <a:pt x="1727165" y="3037522"/>
                  </a:cubicBezTo>
                  <a:cubicBezTo>
                    <a:pt x="1658202" y="3022429"/>
                    <a:pt x="1600942" y="3009910"/>
                    <a:pt x="1540219" y="2996614"/>
                  </a:cubicBezTo>
                  <a:cubicBezTo>
                    <a:pt x="1533070" y="3005262"/>
                    <a:pt x="1523533" y="3016836"/>
                    <a:pt x="1513811" y="3028614"/>
                  </a:cubicBezTo>
                  <a:cubicBezTo>
                    <a:pt x="1541145" y="3046318"/>
                    <a:pt x="1564886" y="3062559"/>
                    <a:pt x="1589441" y="3077430"/>
                  </a:cubicBezTo>
                  <a:cubicBezTo>
                    <a:pt x="1651535" y="3115023"/>
                    <a:pt x="1716276" y="3120041"/>
                    <a:pt x="1781425" y="3087208"/>
                  </a:cubicBezTo>
                  <a:cubicBezTo>
                    <a:pt x="1822871" y="3066337"/>
                    <a:pt x="1862389" y="3041633"/>
                    <a:pt x="1901297" y="3019503"/>
                  </a:cubicBezTo>
                  <a:cubicBezTo>
                    <a:pt x="1815667" y="3005151"/>
                    <a:pt x="1807593" y="2993891"/>
                    <a:pt x="1815833" y="2899464"/>
                  </a:cubicBezTo>
                  <a:close/>
                  <a:moveTo>
                    <a:pt x="327017" y="838493"/>
                  </a:moveTo>
                  <a:cubicBezTo>
                    <a:pt x="346999" y="813029"/>
                    <a:pt x="366295" y="796714"/>
                    <a:pt x="374944" y="775936"/>
                  </a:cubicBezTo>
                  <a:cubicBezTo>
                    <a:pt x="406037" y="701194"/>
                    <a:pt x="462334" y="661305"/>
                    <a:pt x="538335" y="639990"/>
                  </a:cubicBezTo>
                  <a:cubicBezTo>
                    <a:pt x="601261" y="622323"/>
                    <a:pt x="650410" y="581230"/>
                    <a:pt x="668336" y="517488"/>
                  </a:cubicBezTo>
                  <a:cubicBezTo>
                    <a:pt x="698966" y="408616"/>
                    <a:pt x="794579" y="337597"/>
                    <a:pt x="912784" y="347153"/>
                  </a:cubicBezTo>
                  <a:cubicBezTo>
                    <a:pt x="937896" y="349190"/>
                    <a:pt x="959211" y="341153"/>
                    <a:pt x="965489" y="310615"/>
                  </a:cubicBezTo>
                  <a:cubicBezTo>
                    <a:pt x="936803" y="310615"/>
                    <a:pt x="909673" y="310504"/>
                    <a:pt x="882543" y="310634"/>
                  </a:cubicBezTo>
                  <a:cubicBezTo>
                    <a:pt x="774023" y="311171"/>
                    <a:pt x="675670" y="380412"/>
                    <a:pt x="641762" y="483858"/>
                  </a:cubicBezTo>
                  <a:cubicBezTo>
                    <a:pt x="619780" y="550915"/>
                    <a:pt x="579057" y="592786"/>
                    <a:pt x="509223" y="610990"/>
                  </a:cubicBezTo>
                  <a:cubicBezTo>
                    <a:pt x="405481" y="638027"/>
                    <a:pt x="333962" y="727510"/>
                    <a:pt x="327017" y="838493"/>
                  </a:cubicBezTo>
                  <a:close/>
                  <a:moveTo>
                    <a:pt x="1791426" y="101612"/>
                  </a:moveTo>
                  <a:cubicBezTo>
                    <a:pt x="1801018" y="84112"/>
                    <a:pt x="1788629" y="74112"/>
                    <a:pt x="1764536" y="69316"/>
                  </a:cubicBezTo>
                  <a:cubicBezTo>
                    <a:pt x="1684906" y="53464"/>
                    <a:pt x="1608979" y="59704"/>
                    <a:pt x="1542219" y="110242"/>
                  </a:cubicBezTo>
                  <a:cubicBezTo>
                    <a:pt x="1483496" y="154706"/>
                    <a:pt x="1422217" y="162076"/>
                    <a:pt x="1352679" y="137854"/>
                  </a:cubicBezTo>
                  <a:cubicBezTo>
                    <a:pt x="1247455" y="101223"/>
                    <a:pt x="1130139" y="139576"/>
                    <a:pt x="1061268" y="226744"/>
                  </a:cubicBezTo>
                  <a:cubicBezTo>
                    <a:pt x="1044341" y="248170"/>
                    <a:pt x="1022249" y="265485"/>
                    <a:pt x="1004730" y="286522"/>
                  </a:cubicBezTo>
                  <a:cubicBezTo>
                    <a:pt x="996711" y="296152"/>
                    <a:pt x="994026" y="310245"/>
                    <a:pt x="988933" y="322301"/>
                  </a:cubicBezTo>
                  <a:cubicBezTo>
                    <a:pt x="994304" y="325652"/>
                    <a:pt x="999674" y="329023"/>
                    <a:pt x="1005026" y="332375"/>
                  </a:cubicBezTo>
                  <a:cubicBezTo>
                    <a:pt x="1029564" y="310060"/>
                    <a:pt x="1054731" y="288393"/>
                    <a:pt x="1078416" y="265207"/>
                  </a:cubicBezTo>
                  <a:cubicBezTo>
                    <a:pt x="1094324" y="249633"/>
                    <a:pt x="1106268" y="229725"/>
                    <a:pt x="1123176" y="215558"/>
                  </a:cubicBezTo>
                  <a:cubicBezTo>
                    <a:pt x="1191677" y="158113"/>
                    <a:pt x="1268919" y="149391"/>
                    <a:pt x="1353179" y="175132"/>
                  </a:cubicBezTo>
                  <a:cubicBezTo>
                    <a:pt x="1392494" y="187151"/>
                    <a:pt x="1435347" y="208114"/>
                    <a:pt x="1469255" y="162113"/>
                  </a:cubicBezTo>
                  <a:cubicBezTo>
                    <a:pt x="1486866" y="182799"/>
                    <a:pt x="1491792" y="181484"/>
                    <a:pt x="1531329" y="160817"/>
                  </a:cubicBezTo>
                  <a:cubicBezTo>
                    <a:pt x="1571719" y="139705"/>
                    <a:pt x="1611775" y="113890"/>
                    <a:pt x="1655146" y="103724"/>
                  </a:cubicBezTo>
                  <a:cubicBezTo>
                    <a:pt x="1696813" y="93964"/>
                    <a:pt x="1742555" y="101612"/>
                    <a:pt x="1791426" y="101612"/>
                  </a:cubicBezTo>
                  <a:close/>
                  <a:moveTo>
                    <a:pt x="162756" y="1860376"/>
                  </a:moveTo>
                  <a:cubicBezTo>
                    <a:pt x="157237" y="1886229"/>
                    <a:pt x="154774" y="1908636"/>
                    <a:pt x="147607" y="1929414"/>
                  </a:cubicBezTo>
                  <a:cubicBezTo>
                    <a:pt x="106681" y="2048064"/>
                    <a:pt x="134996" y="2150214"/>
                    <a:pt x="237534" y="2221159"/>
                  </a:cubicBezTo>
                  <a:cubicBezTo>
                    <a:pt x="300220" y="2264530"/>
                    <a:pt x="327980" y="2318142"/>
                    <a:pt x="325887" y="2394032"/>
                  </a:cubicBezTo>
                  <a:cubicBezTo>
                    <a:pt x="323721" y="2472422"/>
                    <a:pt x="362036" y="2533126"/>
                    <a:pt x="429648" y="2576830"/>
                  </a:cubicBezTo>
                  <a:cubicBezTo>
                    <a:pt x="429815" y="2558460"/>
                    <a:pt x="427352" y="2539256"/>
                    <a:pt x="416759" y="2527237"/>
                  </a:cubicBezTo>
                  <a:cubicBezTo>
                    <a:pt x="379944" y="2485477"/>
                    <a:pt x="360166" y="2437792"/>
                    <a:pt x="363129" y="2382828"/>
                  </a:cubicBezTo>
                  <a:cubicBezTo>
                    <a:pt x="367573" y="2300345"/>
                    <a:pt x="330517" y="2241734"/>
                    <a:pt x="264868" y="2196992"/>
                  </a:cubicBezTo>
                  <a:cubicBezTo>
                    <a:pt x="175867" y="2136362"/>
                    <a:pt x="144996" y="2042008"/>
                    <a:pt x="183960" y="1941285"/>
                  </a:cubicBezTo>
                  <a:cubicBezTo>
                    <a:pt x="196849" y="1907914"/>
                    <a:pt x="192071" y="1883747"/>
                    <a:pt x="162756" y="1860376"/>
                  </a:cubicBezTo>
                  <a:close/>
                  <a:moveTo>
                    <a:pt x="1314790" y="350319"/>
                  </a:moveTo>
                  <a:cubicBezTo>
                    <a:pt x="1378735" y="331671"/>
                    <a:pt x="1397254" y="275392"/>
                    <a:pt x="1422421" y="223262"/>
                  </a:cubicBezTo>
                  <a:cubicBezTo>
                    <a:pt x="1381679" y="213281"/>
                    <a:pt x="1342494" y="201521"/>
                    <a:pt x="1302493" y="194373"/>
                  </a:cubicBezTo>
                  <a:cubicBezTo>
                    <a:pt x="1238696" y="182965"/>
                    <a:pt x="1180306" y="198836"/>
                    <a:pt x="1136139" y="246577"/>
                  </a:cubicBezTo>
                  <a:cubicBezTo>
                    <a:pt x="1096787" y="289115"/>
                    <a:pt x="1063823" y="337523"/>
                    <a:pt x="1006896" y="359949"/>
                  </a:cubicBezTo>
                  <a:cubicBezTo>
                    <a:pt x="1002396" y="361727"/>
                    <a:pt x="1001489" y="372653"/>
                    <a:pt x="998896" y="379320"/>
                  </a:cubicBezTo>
                  <a:cubicBezTo>
                    <a:pt x="1005600" y="381412"/>
                    <a:pt x="1012248" y="384987"/>
                    <a:pt x="1019045" y="385301"/>
                  </a:cubicBezTo>
                  <a:cubicBezTo>
                    <a:pt x="1037064" y="386153"/>
                    <a:pt x="1055157" y="385598"/>
                    <a:pt x="1061897" y="385598"/>
                  </a:cubicBezTo>
                  <a:cubicBezTo>
                    <a:pt x="1084861" y="356912"/>
                    <a:pt x="1098713" y="323986"/>
                    <a:pt x="1121657" y="315430"/>
                  </a:cubicBezTo>
                  <a:cubicBezTo>
                    <a:pt x="1143750" y="307189"/>
                    <a:pt x="1175232" y="324152"/>
                    <a:pt x="1192603" y="327875"/>
                  </a:cubicBezTo>
                  <a:cubicBezTo>
                    <a:pt x="1197455" y="307486"/>
                    <a:pt x="1196362" y="275855"/>
                    <a:pt x="1211436" y="257503"/>
                  </a:cubicBezTo>
                  <a:cubicBezTo>
                    <a:pt x="1231770" y="232725"/>
                    <a:pt x="1294623" y="238873"/>
                    <a:pt x="1320456" y="261022"/>
                  </a:cubicBezTo>
                  <a:cubicBezTo>
                    <a:pt x="1357290" y="292596"/>
                    <a:pt x="1321456" y="322041"/>
                    <a:pt x="1314790" y="350319"/>
                  </a:cubicBezTo>
                  <a:close/>
                  <a:moveTo>
                    <a:pt x="2504787" y="312782"/>
                  </a:moveTo>
                  <a:cubicBezTo>
                    <a:pt x="2422490" y="319763"/>
                    <a:pt x="2368600" y="279504"/>
                    <a:pt x="2320414" y="218281"/>
                  </a:cubicBezTo>
                  <a:cubicBezTo>
                    <a:pt x="2251876" y="131205"/>
                    <a:pt x="2137153" y="103705"/>
                    <a:pt x="2030503" y="140668"/>
                  </a:cubicBezTo>
                  <a:cubicBezTo>
                    <a:pt x="1968632" y="162113"/>
                    <a:pt x="1911335" y="154798"/>
                    <a:pt x="1858112" y="116057"/>
                  </a:cubicBezTo>
                  <a:cubicBezTo>
                    <a:pt x="1844000" y="105779"/>
                    <a:pt x="1828889" y="96872"/>
                    <a:pt x="1806963" y="82594"/>
                  </a:cubicBezTo>
                  <a:cubicBezTo>
                    <a:pt x="1850815" y="172465"/>
                    <a:pt x="1932168" y="206780"/>
                    <a:pt x="2023688" y="181447"/>
                  </a:cubicBezTo>
                  <a:cubicBezTo>
                    <a:pt x="2162579" y="143002"/>
                    <a:pt x="2248987" y="170502"/>
                    <a:pt x="2336896" y="281096"/>
                  </a:cubicBezTo>
                  <a:cubicBezTo>
                    <a:pt x="2386156" y="343079"/>
                    <a:pt x="2429268" y="352431"/>
                    <a:pt x="2504787" y="312782"/>
                  </a:cubicBezTo>
                  <a:close/>
                  <a:moveTo>
                    <a:pt x="2229580" y="2977428"/>
                  </a:moveTo>
                  <a:cubicBezTo>
                    <a:pt x="2185097" y="2977428"/>
                    <a:pt x="2147042" y="2977428"/>
                    <a:pt x="2106578" y="2977428"/>
                  </a:cubicBezTo>
                  <a:cubicBezTo>
                    <a:pt x="2114745" y="3001577"/>
                    <a:pt x="2121745" y="3022281"/>
                    <a:pt x="2128449" y="3042114"/>
                  </a:cubicBezTo>
                  <a:cubicBezTo>
                    <a:pt x="2239432" y="3045559"/>
                    <a:pt x="2276543" y="2946965"/>
                    <a:pt x="2339803" y="2897427"/>
                  </a:cubicBezTo>
                  <a:cubicBezTo>
                    <a:pt x="2314118" y="2871427"/>
                    <a:pt x="2289210" y="2846204"/>
                    <a:pt x="2262080" y="2818760"/>
                  </a:cubicBezTo>
                  <a:cubicBezTo>
                    <a:pt x="2232857" y="2846427"/>
                    <a:pt x="2196801" y="2880575"/>
                    <a:pt x="2161357" y="2914131"/>
                  </a:cubicBezTo>
                  <a:cubicBezTo>
                    <a:pt x="2183394" y="2934557"/>
                    <a:pt x="2205098" y="2954687"/>
                    <a:pt x="2229580" y="2977428"/>
                  </a:cubicBezTo>
                  <a:close/>
                  <a:moveTo>
                    <a:pt x="387999" y="2099194"/>
                  </a:moveTo>
                  <a:cubicBezTo>
                    <a:pt x="368018" y="2076064"/>
                    <a:pt x="351740" y="2040046"/>
                    <a:pt x="332887" y="2038638"/>
                  </a:cubicBezTo>
                  <a:cubicBezTo>
                    <a:pt x="275924" y="2034397"/>
                    <a:pt x="242497" y="2003730"/>
                    <a:pt x="215849" y="1957100"/>
                  </a:cubicBezTo>
                  <a:cubicBezTo>
                    <a:pt x="175385" y="2026730"/>
                    <a:pt x="215090" y="2132491"/>
                    <a:pt x="272294" y="2160195"/>
                  </a:cubicBezTo>
                  <a:cubicBezTo>
                    <a:pt x="309517" y="2081861"/>
                    <a:pt x="311109" y="2080991"/>
                    <a:pt x="387999" y="2099194"/>
                  </a:cubicBezTo>
                  <a:close/>
                  <a:moveTo>
                    <a:pt x="2609344" y="498340"/>
                  </a:moveTo>
                  <a:cubicBezTo>
                    <a:pt x="2629566" y="505673"/>
                    <a:pt x="2659011" y="507488"/>
                    <a:pt x="2671030" y="522896"/>
                  </a:cubicBezTo>
                  <a:cubicBezTo>
                    <a:pt x="2687178" y="543581"/>
                    <a:pt x="2688271" y="573730"/>
                    <a:pt x="2665863" y="598730"/>
                  </a:cubicBezTo>
                  <a:cubicBezTo>
                    <a:pt x="2659734" y="605582"/>
                    <a:pt x="2657567" y="623193"/>
                    <a:pt x="2662048" y="631027"/>
                  </a:cubicBezTo>
                  <a:cubicBezTo>
                    <a:pt x="2676382" y="656064"/>
                    <a:pt x="2694716" y="678842"/>
                    <a:pt x="2711493" y="702491"/>
                  </a:cubicBezTo>
                  <a:cubicBezTo>
                    <a:pt x="2714716" y="701546"/>
                    <a:pt x="2717957" y="700620"/>
                    <a:pt x="2721179" y="699676"/>
                  </a:cubicBezTo>
                  <a:cubicBezTo>
                    <a:pt x="2714216" y="654212"/>
                    <a:pt x="2740920" y="641823"/>
                    <a:pt x="2779939" y="639342"/>
                  </a:cubicBezTo>
                  <a:cubicBezTo>
                    <a:pt x="2695178" y="596897"/>
                    <a:pt x="2698641" y="498358"/>
                    <a:pt x="2649752" y="442710"/>
                  </a:cubicBezTo>
                  <a:cubicBezTo>
                    <a:pt x="2633789" y="464673"/>
                    <a:pt x="2619270" y="484673"/>
                    <a:pt x="2609344" y="498340"/>
                  </a:cubicBezTo>
                  <a:close/>
                  <a:moveTo>
                    <a:pt x="1819463" y="2731481"/>
                  </a:moveTo>
                  <a:cubicBezTo>
                    <a:pt x="1805167" y="2697740"/>
                    <a:pt x="1784555" y="2665943"/>
                    <a:pt x="1744647" y="2651202"/>
                  </a:cubicBezTo>
                  <a:cubicBezTo>
                    <a:pt x="1715814" y="2640535"/>
                    <a:pt x="1691147" y="2652720"/>
                    <a:pt x="1683220" y="2677832"/>
                  </a:cubicBezTo>
                  <a:cubicBezTo>
                    <a:pt x="1677943" y="2694554"/>
                    <a:pt x="1684720" y="2726999"/>
                    <a:pt x="1697221" y="2734944"/>
                  </a:cubicBezTo>
                  <a:cubicBezTo>
                    <a:pt x="1723628" y="2751740"/>
                    <a:pt x="1757277" y="2757259"/>
                    <a:pt x="1788129" y="2766833"/>
                  </a:cubicBezTo>
                  <a:cubicBezTo>
                    <a:pt x="1790074" y="2767426"/>
                    <a:pt x="1793537" y="2763092"/>
                    <a:pt x="1797907" y="2759870"/>
                  </a:cubicBezTo>
                  <a:cubicBezTo>
                    <a:pt x="1787148" y="2752944"/>
                    <a:pt x="1778037" y="2747074"/>
                    <a:pt x="1768907" y="2741203"/>
                  </a:cubicBezTo>
                  <a:cubicBezTo>
                    <a:pt x="1769370" y="2737962"/>
                    <a:pt x="1769833" y="2734721"/>
                    <a:pt x="1770296" y="2731499"/>
                  </a:cubicBezTo>
                  <a:cubicBezTo>
                    <a:pt x="1786370" y="2731481"/>
                    <a:pt x="1802444" y="2731481"/>
                    <a:pt x="1819463" y="2731481"/>
                  </a:cubicBezTo>
                  <a:close/>
                  <a:moveTo>
                    <a:pt x="2087318" y="388709"/>
                  </a:moveTo>
                  <a:cubicBezTo>
                    <a:pt x="2090837" y="385783"/>
                    <a:pt x="2094355" y="382875"/>
                    <a:pt x="2097874" y="379949"/>
                  </a:cubicBezTo>
                  <a:cubicBezTo>
                    <a:pt x="2094078" y="369949"/>
                    <a:pt x="2090263" y="359931"/>
                    <a:pt x="2086467" y="349931"/>
                  </a:cubicBezTo>
                  <a:cubicBezTo>
                    <a:pt x="2089522" y="347449"/>
                    <a:pt x="2092559" y="344967"/>
                    <a:pt x="2095615" y="342467"/>
                  </a:cubicBezTo>
                  <a:cubicBezTo>
                    <a:pt x="2106022" y="351282"/>
                    <a:pt x="2116411" y="360116"/>
                    <a:pt x="2128338" y="370227"/>
                  </a:cubicBezTo>
                  <a:cubicBezTo>
                    <a:pt x="2142412" y="334004"/>
                    <a:pt x="2146153" y="298245"/>
                    <a:pt x="2122374" y="263503"/>
                  </a:cubicBezTo>
                  <a:cubicBezTo>
                    <a:pt x="2105263" y="238503"/>
                    <a:pt x="2080893" y="235596"/>
                    <a:pt x="2056133" y="247614"/>
                  </a:cubicBezTo>
                  <a:cubicBezTo>
                    <a:pt x="2031984" y="259337"/>
                    <a:pt x="2019966" y="282541"/>
                    <a:pt x="2032429" y="307004"/>
                  </a:cubicBezTo>
                  <a:cubicBezTo>
                    <a:pt x="2047207" y="336041"/>
                    <a:pt x="2068707" y="361634"/>
                    <a:pt x="2087318" y="388709"/>
                  </a:cubicBezTo>
                  <a:close/>
                  <a:moveTo>
                    <a:pt x="1840852" y="2824371"/>
                  </a:moveTo>
                  <a:cubicBezTo>
                    <a:pt x="1844963" y="2865538"/>
                    <a:pt x="1843593" y="2898650"/>
                    <a:pt x="1852593" y="2928687"/>
                  </a:cubicBezTo>
                  <a:cubicBezTo>
                    <a:pt x="1861501" y="2958447"/>
                    <a:pt x="1887964" y="2970169"/>
                    <a:pt x="1919390" y="2959132"/>
                  </a:cubicBezTo>
                  <a:cubicBezTo>
                    <a:pt x="1952594" y="2947484"/>
                    <a:pt x="1960298" y="2918890"/>
                    <a:pt x="1947743" y="2892335"/>
                  </a:cubicBezTo>
                  <a:cubicBezTo>
                    <a:pt x="1934150" y="2863593"/>
                    <a:pt x="1909872" y="2839871"/>
                    <a:pt x="1887019" y="2809685"/>
                  </a:cubicBezTo>
                  <a:cubicBezTo>
                    <a:pt x="1884945" y="2836297"/>
                    <a:pt x="1883723" y="2852038"/>
                    <a:pt x="1882501" y="2867760"/>
                  </a:cubicBezTo>
                  <a:cubicBezTo>
                    <a:pt x="1872149" y="2856964"/>
                    <a:pt x="1861778" y="2846167"/>
                    <a:pt x="1840852" y="2824371"/>
                  </a:cubicBezTo>
                  <a:close/>
                  <a:moveTo>
                    <a:pt x="1799259" y="2794593"/>
                  </a:moveTo>
                  <a:cubicBezTo>
                    <a:pt x="1798240" y="2791778"/>
                    <a:pt x="1797203" y="2788944"/>
                    <a:pt x="1796185" y="2786130"/>
                  </a:cubicBezTo>
                  <a:cubicBezTo>
                    <a:pt x="1764740" y="2799648"/>
                    <a:pt x="1731740" y="2810500"/>
                    <a:pt x="1702313" y="2827519"/>
                  </a:cubicBezTo>
                  <a:cubicBezTo>
                    <a:pt x="1678165" y="2841482"/>
                    <a:pt x="1669943" y="2865575"/>
                    <a:pt x="1688683" y="2891427"/>
                  </a:cubicBezTo>
                  <a:cubicBezTo>
                    <a:pt x="1706961" y="2916631"/>
                    <a:pt x="1732166" y="2921650"/>
                    <a:pt x="1758388" y="2907465"/>
                  </a:cubicBezTo>
                  <a:cubicBezTo>
                    <a:pt x="1793129" y="2888649"/>
                    <a:pt x="1813981" y="2858445"/>
                    <a:pt x="1821389" y="2820945"/>
                  </a:cubicBezTo>
                  <a:cubicBezTo>
                    <a:pt x="1805000" y="2827704"/>
                    <a:pt x="1789629" y="2834038"/>
                    <a:pt x="1774240" y="2840389"/>
                  </a:cubicBezTo>
                  <a:cubicBezTo>
                    <a:pt x="1772888" y="2838186"/>
                    <a:pt x="1771555" y="2835982"/>
                    <a:pt x="1770203" y="2833778"/>
                  </a:cubicBezTo>
                  <a:cubicBezTo>
                    <a:pt x="1779907" y="2820722"/>
                    <a:pt x="1789574" y="2807648"/>
                    <a:pt x="1799259" y="2794593"/>
                  </a:cubicBezTo>
                  <a:close/>
                  <a:moveTo>
                    <a:pt x="1904557" y="2793981"/>
                  </a:moveTo>
                  <a:cubicBezTo>
                    <a:pt x="1903890" y="2797426"/>
                    <a:pt x="1903223" y="2800870"/>
                    <a:pt x="1902557" y="2804315"/>
                  </a:cubicBezTo>
                  <a:cubicBezTo>
                    <a:pt x="1935872" y="2811352"/>
                    <a:pt x="1968946" y="2822000"/>
                    <a:pt x="2002577" y="2824260"/>
                  </a:cubicBezTo>
                  <a:cubicBezTo>
                    <a:pt x="2029521" y="2826074"/>
                    <a:pt x="2050170" y="2809741"/>
                    <a:pt x="2051948" y="2779111"/>
                  </a:cubicBezTo>
                  <a:cubicBezTo>
                    <a:pt x="2053837" y="2746277"/>
                    <a:pt x="2034169" y="2730370"/>
                    <a:pt x="2004762" y="2727221"/>
                  </a:cubicBezTo>
                  <a:cubicBezTo>
                    <a:pt x="1966224" y="2723092"/>
                    <a:pt x="1932002" y="2734629"/>
                    <a:pt x="1903798" y="2760518"/>
                  </a:cubicBezTo>
                  <a:cubicBezTo>
                    <a:pt x="1919427" y="2765722"/>
                    <a:pt x="1933261" y="2770333"/>
                    <a:pt x="1947076" y="2774926"/>
                  </a:cubicBezTo>
                  <a:cubicBezTo>
                    <a:pt x="1946131" y="2779148"/>
                    <a:pt x="1945205" y="2783352"/>
                    <a:pt x="1944261" y="2787574"/>
                  </a:cubicBezTo>
                  <a:cubicBezTo>
                    <a:pt x="1931020" y="2789704"/>
                    <a:pt x="1917779" y="2791833"/>
                    <a:pt x="1904557" y="2793981"/>
                  </a:cubicBezTo>
                  <a:close/>
                  <a:moveTo>
                    <a:pt x="2090578" y="465895"/>
                  </a:moveTo>
                  <a:cubicBezTo>
                    <a:pt x="2037577" y="502025"/>
                    <a:pt x="2011892" y="551692"/>
                    <a:pt x="2032595" y="580582"/>
                  </a:cubicBezTo>
                  <a:cubicBezTo>
                    <a:pt x="2048485" y="602749"/>
                    <a:pt x="2071077" y="617156"/>
                    <a:pt x="2100597" y="601693"/>
                  </a:cubicBezTo>
                  <a:cubicBezTo>
                    <a:pt x="2137449" y="582397"/>
                    <a:pt x="2147245" y="526062"/>
                    <a:pt x="2123541" y="474673"/>
                  </a:cubicBezTo>
                  <a:cubicBezTo>
                    <a:pt x="2115782" y="486951"/>
                    <a:pt x="2107596" y="499914"/>
                    <a:pt x="2099393" y="512877"/>
                  </a:cubicBezTo>
                  <a:cubicBezTo>
                    <a:pt x="2096448" y="512081"/>
                    <a:pt x="2093522" y="511284"/>
                    <a:pt x="2090578" y="510488"/>
                  </a:cubicBezTo>
                  <a:cubicBezTo>
                    <a:pt x="2090578" y="496877"/>
                    <a:pt x="2090578" y="483266"/>
                    <a:pt x="2090578" y="465895"/>
                  </a:cubicBezTo>
                  <a:close/>
                  <a:moveTo>
                    <a:pt x="2180227" y="418876"/>
                  </a:moveTo>
                  <a:cubicBezTo>
                    <a:pt x="2214005" y="405765"/>
                    <a:pt x="2246173" y="396783"/>
                    <a:pt x="2274673" y="381116"/>
                  </a:cubicBezTo>
                  <a:cubicBezTo>
                    <a:pt x="2296747" y="368986"/>
                    <a:pt x="2307433" y="346505"/>
                    <a:pt x="2290932" y="320763"/>
                  </a:cubicBezTo>
                  <a:cubicBezTo>
                    <a:pt x="2274710" y="295448"/>
                    <a:pt x="2253524" y="285393"/>
                    <a:pt x="2223765" y="298597"/>
                  </a:cubicBezTo>
                  <a:cubicBezTo>
                    <a:pt x="2185949" y="315374"/>
                    <a:pt x="2167523" y="346467"/>
                    <a:pt x="2155745" y="380931"/>
                  </a:cubicBezTo>
                  <a:cubicBezTo>
                    <a:pt x="2169616" y="378394"/>
                    <a:pt x="2182709" y="376005"/>
                    <a:pt x="2195801" y="373597"/>
                  </a:cubicBezTo>
                  <a:cubicBezTo>
                    <a:pt x="2191635" y="385690"/>
                    <a:pt x="2187468" y="397783"/>
                    <a:pt x="2180227" y="418876"/>
                  </a:cubicBezTo>
                  <a:close/>
                  <a:moveTo>
                    <a:pt x="2161857" y="467302"/>
                  </a:moveTo>
                  <a:cubicBezTo>
                    <a:pt x="2170116" y="504562"/>
                    <a:pt x="2186098" y="536970"/>
                    <a:pt x="2222746" y="551785"/>
                  </a:cubicBezTo>
                  <a:cubicBezTo>
                    <a:pt x="2251098" y="563248"/>
                    <a:pt x="2273821" y="554526"/>
                    <a:pt x="2290340" y="528285"/>
                  </a:cubicBezTo>
                  <a:cubicBezTo>
                    <a:pt x="2306395" y="502803"/>
                    <a:pt x="2291469" y="486377"/>
                    <a:pt x="2274803" y="470210"/>
                  </a:cubicBezTo>
                  <a:cubicBezTo>
                    <a:pt x="2247617" y="443858"/>
                    <a:pt x="2213376" y="440432"/>
                    <a:pt x="2181542" y="436487"/>
                  </a:cubicBezTo>
                  <a:cubicBezTo>
                    <a:pt x="2187283" y="454673"/>
                    <a:pt x="2192209" y="470210"/>
                    <a:pt x="2197116" y="485766"/>
                  </a:cubicBezTo>
                  <a:cubicBezTo>
                    <a:pt x="2193968" y="487099"/>
                    <a:pt x="2190820" y="488432"/>
                    <a:pt x="2187672" y="489766"/>
                  </a:cubicBezTo>
                  <a:cubicBezTo>
                    <a:pt x="2179061" y="482284"/>
                    <a:pt x="2170449" y="474803"/>
                    <a:pt x="2161857" y="467302"/>
                  </a:cubicBezTo>
                  <a:close/>
                  <a:moveTo>
                    <a:pt x="1880390" y="2732129"/>
                  </a:moveTo>
                  <a:cubicBezTo>
                    <a:pt x="1884038" y="2734462"/>
                    <a:pt x="1887686" y="2736814"/>
                    <a:pt x="1891316" y="2739147"/>
                  </a:cubicBezTo>
                  <a:cubicBezTo>
                    <a:pt x="1908705" y="2713888"/>
                    <a:pt x="1930094" y="2690424"/>
                    <a:pt x="1942409" y="2662887"/>
                  </a:cubicBezTo>
                  <a:cubicBezTo>
                    <a:pt x="1955335" y="2634016"/>
                    <a:pt x="1943094" y="2607331"/>
                    <a:pt x="1912131" y="2596127"/>
                  </a:cubicBezTo>
                  <a:cubicBezTo>
                    <a:pt x="1883668" y="2585831"/>
                    <a:pt x="1859667" y="2595646"/>
                    <a:pt x="1846926" y="2624109"/>
                  </a:cubicBezTo>
                  <a:cubicBezTo>
                    <a:pt x="1831333" y="2658924"/>
                    <a:pt x="1832500" y="2693795"/>
                    <a:pt x="1852297" y="2736833"/>
                  </a:cubicBezTo>
                  <a:cubicBezTo>
                    <a:pt x="1858093" y="2708517"/>
                    <a:pt x="1862093" y="2688925"/>
                    <a:pt x="1864815" y="2675665"/>
                  </a:cubicBezTo>
                  <a:cubicBezTo>
                    <a:pt x="1871482" y="2683498"/>
                    <a:pt x="1880482" y="2694054"/>
                    <a:pt x="1890149" y="2705406"/>
                  </a:cubicBezTo>
                  <a:cubicBezTo>
                    <a:pt x="1887316" y="2713240"/>
                    <a:pt x="1883853" y="2722684"/>
                    <a:pt x="1880390" y="2732129"/>
                  </a:cubicBezTo>
                  <a:close/>
                  <a:moveTo>
                    <a:pt x="2010799" y="424394"/>
                  </a:moveTo>
                  <a:cubicBezTo>
                    <a:pt x="2030725" y="418302"/>
                    <a:pt x="2050670" y="412209"/>
                    <a:pt x="2070596" y="406135"/>
                  </a:cubicBezTo>
                  <a:cubicBezTo>
                    <a:pt x="2071226" y="402024"/>
                    <a:pt x="2071855" y="397931"/>
                    <a:pt x="2072466" y="393820"/>
                  </a:cubicBezTo>
                  <a:cubicBezTo>
                    <a:pt x="2037744" y="387283"/>
                    <a:pt x="2003021" y="375746"/>
                    <a:pt x="1968317" y="375857"/>
                  </a:cubicBezTo>
                  <a:cubicBezTo>
                    <a:pt x="1942002" y="375931"/>
                    <a:pt x="1923335" y="397320"/>
                    <a:pt x="1926409" y="427932"/>
                  </a:cubicBezTo>
                  <a:cubicBezTo>
                    <a:pt x="1929242" y="456284"/>
                    <a:pt x="1947909" y="468154"/>
                    <a:pt x="1974502" y="470469"/>
                  </a:cubicBezTo>
                  <a:cubicBezTo>
                    <a:pt x="2011114" y="473673"/>
                    <a:pt x="2043855" y="465228"/>
                    <a:pt x="2073411" y="439672"/>
                  </a:cubicBezTo>
                  <a:cubicBezTo>
                    <a:pt x="2050725" y="434117"/>
                    <a:pt x="2030781" y="429246"/>
                    <a:pt x="2010799" y="424394"/>
                  </a:cubicBezTo>
                  <a:close/>
                  <a:moveTo>
                    <a:pt x="812468" y="594897"/>
                  </a:moveTo>
                  <a:cubicBezTo>
                    <a:pt x="813875" y="591563"/>
                    <a:pt x="815264" y="588211"/>
                    <a:pt x="816672" y="584878"/>
                  </a:cubicBezTo>
                  <a:cubicBezTo>
                    <a:pt x="789690" y="578471"/>
                    <a:pt x="762912" y="568007"/>
                    <a:pt x="735689" y="566785"/>
                  </a:cubicBezTo>
                  <a:cubicBezTo>
                    <a:pt x="708911" y="565582"/>
                    <a:pt x="686244" y="579211"/>
                    <a:pt x="687874" y="611934"/>
                  </a:cubicBezTo>
                  <a:cubicBezTo>
                    <a:pt x="689596" y="646638"/>
                    <a:pt x="717541" y="656842"/>
                    <a:pt x="743078" y="654823"/>
                  </a:cubicBezTo>
                  <a:cubicBezTo>
                    <a:pt x="769801" y="652712"/>
                    <a:pt x="795505" y="638008"/>
                    <a:pt x="820727" y="629156"/>
                  </a:cubicBezTo>
                  <a:cubicBezTo>
                    <a:pt x="806894" y="619064"/>
                    <a:pt x="797894" y="612508"/>
                    <a:pt x="788912" y="605934"/>
                  </a:cubicBezTo>
                  <a:cubicBezTo>
                    <a:pt x="796764" y="602249"/>
                    <a:pt x="804616" y="598582"/>
                    <a:pt x="812468" y="594897"/>
                  </a:cubicBezTo>
                  <a:close/>
                  <a:moveTo>
                    <a:pt x="2579436" y="2759462"/>
                  </a:moveTo>
                  <a:cubicBezTo>
                    <a:pt x="2576362" y="2805482"/>
                    <a:pt x="2550140" y="2830371"/>
                    <a:pt x="2514621" y="2843889"/>
                  </a:cubicBezTo>
                  <a:cubicBezTo>
                    <a:pt x="2466879" y="2862075"/>
                    <a:pt x="2453583" y="2815389"/>
                    <a:pt x="2427101" y="2787111"/>
                  </a:cubicBezTo>
                  <a:cubicBezTo>
                    <a:pt x="2428897" y="2815593"/>
                    <a:pt x="2430323" y="2838204"/>
                    <a:pt x="2431527" y="2857093"/>
                  </a:cubicBezTo>
                  <a:cubicBezTo>
                    <a:pt x="2524454" y="2862482"/>
                    <a:pt x="2610955" y="2858019"/>
                    <a:pt x="2666752" y="2765648"/>
                  </a:cubicBezTo>
                  <a:cubicBezTo>
                    <a:pt x="2636085" y="2763481"/>
                    <a:pt x="2610326" y="2761648"/>
                    <a:pt x="2579436" y="2759462"/>
                  </a:cubicBezTo>
                  <a:close/>
                  <a:moveTo>
                    <a:pt x="834931" y="646009"/>
                  </a:moveTo>
                  <a:cubicBezTo>
                    <a:pt x="781819" y="689583"/>
                    <a:pt x="763078" y="726584"/>
                    <a:pt x="787875" y="750102"/>
                  </a:cubicBezTo>
                  <a:cubicBezTo>
                    <a:pt x="801412" y="762936"/>
                    <a:pt x="831709" y="769973"/>
                    <a:pt x="849228" y="764103"/>
                  </a:cubicBezTo>
                  <a:cubicBezTo>
                    <a:pt x="880691" y="753566"/>
                    <a:pt x="885154" y="698528"/>
                    <a:pt x="864932" y="656898"/>
                  </a:cubicBezTo>
                  <a:cubicBezTo>
                    <a:pt x="856191" y="662916"/>
                    <a:pt x="847098" y="669194"/>
                    <a:pt x="838005" y="675472"/>
                  </a:cubicBezTo>
                  <a:cubicBezTo>
                    <a:pt x="837005" y="665657"/>
                    <a:pt x="836005" y="655823"/>
                    <a:pt x="834931" y="646009"/>
                  </a:cubicBezTo>
                  <a:close/>
                  <a:moveTo>
                    <a:pt x="910562" y="603323"/>
                  </a:moveTo>
                  <a:cubicBezTo>
                    <a:pt x="938710" y="593211"/>
                    <a:pt x="965285" y="586823"/>
                    <a:pt x="988600" y="574378"/>
                  </a:cubicBezTo>
                  <a:cubicBezTo>
                    <a:pt x="1012045" y="561878"/>
                    <a:pt x="1027249" y="541470"/>
                    <a:pt x="1008952" y="513025"/>
                  </a:cubicBezTo>
                  <a:cubicBezTo>
                    <a:pt x="990859" y="484877"/>
                    <a:pt x="963377" y="483192"/>
                    <a:pt x="941118" y="500914"/>
                  </a:cubicBezTo>
                  <a:cubicBezTo>
                    <a:pt x="918192" y="519155"/>
                    <a:pt x="902117" y="545970"/>
                    <a:pt x="883043" y="569045"/>
                  </a:cubicBezTo>
                  <a:cubicBezTo>
                    <a:pt x="886228" y="571822"/>
                    <a:pt x="889395" y="574619"/>
                    <a:pt x="892580" y="577397"/>
                  </a:cubicBezTo>
                  <a:cubicBezTo>
                    <a:pt x="902414" y="568285"/>
                    <a:pt x="912266" y="559193"/>
                    <a:pt x="922099" y="550081"/>
                  </a:cubicBezTo>
                  <a:cubicBezTo>
                    <a:pt x="924840" y="551081"/>
                    <a:pt x="927581" y="552081"/>
                    <a:pt x="930321" y="553081"/>
                  </a:cubicBezTo>
                  <a:cubicBezTo>
                    <a:pt x="924840" y="567063"/>
                    <a:pt x="919340" y="581008"/>
                    <a:pt x="910562" y="603323"/>
                  </a:cubicBezTo>
                  <a:close/>
                  <a:moveTo>
                    <a:pt x="895895" y="645897"/>
                  </a:moveTo>
                  <a:cubicBezTo>
                    <a:pt x="893099" y="648749"/>
                    <a:pt x="890302" y="651583"/>
                    <a:pt x="887506" y="654435"/>
                  </a:cubicBezTo>
                  <a:cubicBezTo>
                    <a:pt x="907025" y="675453"/>
                    <a:pt x="924081" y="699768"/>
                    <a:pt x="946729" y="716546"/>
                  </a:cubicBezTo>
                  <a:cubicBezTo>
                    <a:pt x="969507" y="733436"/>
                    <a:pt x="995378" y="727195"/>
                    <a:pt x="1011693" y="702583"/>
                  </a:cubicBezTo>
                  <a:cubicBezTo>
                    <a:pt x="1027397" y="678898"/>
                    <a:pt x="1016008" y="657157"/>
                    <a:pt x="995508" y="645657"/>
                  </a:cubicBezTo>
                  <a:cubicBezTo>
                    <a:pt x="970729" y="631749"/>
                    <a:pt x="942248" y="624434"/>
                    <a:pt x="909321" y="611990"/>
                  </a:cubicBezTo>
                  <a:cubicBezTo>
                    <a:pt x="918266" y="633453"/>
                    <a:pt x="923007" y="644879"/>
                    <a:pt x="927766" y="656286"/>
                  </a:cubicBezTo>
                  <a:cubicBezTo>
                    <a:pt x="925136" y="657731"/>
                    <a:pt x="922507" y="659175"/>
                    <a:pt x="919877" y="660620"/>
                  </a:cubicBezTo>
                  <a:cubicBezTo>
                    <a:pt x="911858" y="655712"/>
                    <a:pt x="903877" y="650805"/>
                    <a:pt x="895895" y="645897"/>
                  </a:cubicBezTo>
                  <a:close/>
                  <a:moveTo>
                    <a:pt x="830431" y="543859"/>
                  </a:moveTo>
                  <a:cubicBezTo>
                    <a:pt x="833765" y="541359"/>
                    <a:pt x="837079" y="538840"/>
                    <a:pt x="840413" y="536340"/>
                  </a:cubicBezTo>
                  <a:cubicBezTo>
                    <a:pt x="848394" y="544989"/>
                    <a:pt x="856376" y="553655"/>
                    <a:pt x="864302" y="562248"/>
                  </a:cubicBezTo>
                  <a:cubicBezTo>
                    <a:pt x="881302" y="513007"/>
                    <a:pt x="875450" y="462488"/>
                    <a:pt x="846635" y="453987"/>
                  </a:cubicBezTo>
                  <a:cubicBezTo>
                    <a:pt x="828839" y="448747"/>
                    <a:pt x="799486" y="453006"/>
                    <a:pt x="787153" y="465080"/>
                  </a:cubicBezTo>
                  <a:cubicBezTo>
                    <a:pt x="760819" y="490858"/>
                    <a:pt x="781245" y="518711"/>
                    <a:pt x="798875" y="541952"/>
                  </a:cubicBezTo>
                  <a:cubicBezTo>
                    <a:pt x="808505" y="554655"/>
                    <a:pt x="821894" y="564489"/>
                    <a:pt x="833598" y="575619"/>
                  </a:cubicBezTo>
                  <a:cubicBezTo>
                    <a:pt x="835413" y="574137"/>
                    <a:pt x="837228" y="572656"/>
                    <a:pt x="839042" y="571174"/>
                  </a:cubicBezTo>
                  <a:cubicBezTo>
                    <a:pt x="836153" y="562063"/>
                    <a:pt x="833302" y="552970"/>
                    <a:pt x="830431" y="543859"/>
                  </a:cubicBezTo>
                  <a:close/>
                  <a:moveTo>
                    <a:pt x="980526" y="2691425"/>
                  </a:moveTo>
                  <a:cubicBezTo>
                    <a:pt x="947692" y="2703369"/>
                    <a:pt x="924858" y="2709110"/>
                    <a:pt x="904562" y="2719740"/>
                  </a:cubicBezTo>
                  <a:cubicBezTo>
                    <a:pt x="883062" y="2730999"/>
                    <a:pt x="869765" y="2750092"/>
                    <a:pt x="884173" y="2775129"/>
                  </a:cubicBezTo>
                  <a:cubicBezTo>
                    <a:pt x="899414" y="2801611"/>
                    <a:pt x="924266" y="2807260"/>
                    <a:pt x="947877" y="2789870"/>
                  </a:cubicBezTo>
                  <a:cubicBezTo>
                    <a:pt x="968840" y="2774426"/>
                    <a:pt x="984933" y="2752407"/>
                    <a:pt x="1003174" y="2733277"/>
                  </a:cubicBezTo>
                  <a:cubicBezTo>
                    <a:pt x="1001063" y="2731092"/>
                    <a:pt x="998952" y="2728907"/>
                    <a:pt x="996841" y="2726703"/>
                  </a:cubicBezTo>
                  <a:cubicBezTo>
                    <a:pt x="986619" y="2730295"/>
                    <a:pt x="976415" y="2733888"/>
                    <a:pt x="957063" y="2740703"/>
                  </a:cubicBezTo>
                  <a:cubicBezTo>
                    <a:pt x="965896" y="2722184"/>
                    <a:pt x="970285" y="2712943"/>
                    <a:pt x="980526" y="2691425"/>
                  </a:cubicBezTo>
                  <a:close/>
                  <a:moveTo>
                    <a:pt x="761801" y="2810204"/>
                  </a:moveTo>
                  <a:cubicBezTo>
                    <a:pt x="826709" y="2874445"/>
                    <a:pt x="911006" y="2850871"/>
                    <a:pt x="985915" y="2866705"/>
                  </a:cubicBezTo>
                  <a:cubicBezTo>
                    <a:pt x="985915" y="2842778"/>
                    <a:pt x="985915" y="2820371"/>
                    <a:pt x="985915" y="2795241"/>
                  </a:cubicBezTo>
                  <a:cubicBezTo>
                    <a:pt x="921432" y="2864982"/>
                    <a:pt x="876876" y="2860612"/>
                    <a:pt x="833431" y="2783537"/>
                  </a:cubicBezTo>
                  <a:cubicBezTo>
                    <a:pt x="810246" y="2792167"/>
                    <a:pt x="787060" y="2800796"/>
                    <a:pt x="761801" y="2810204"/>
                  </a:cubicBezTo>
                  <a:close/>
                  <a:moveTo>
                    <a:pt x="1021434" y="2739166"/>
                  </a:moveTo>
                  <a:cubicBezTo>
                    <a:pt x="1003489" y="2786407"/>
                    <a:pt x="1009711" y="2831297"/>
                    <a:pt x="1040471" y="2840093"/>
                  </a:cubicBezTo>
                  <a:cubicBezTo>
                    <a:pt x="1056434" y="2844649"/>
                    <a:pt x="1083231" y="2837056"/>
                    <a:pt x="1094972" y="2825038"/>
                  </a:cubicBezTo>
                  <a:cubicBezTo>
                    <a:pt x="1116861" y="2802648"/>
                    <a:pt x="1097935" y="2764666"/>
                    <a:pt x="1048675" y="2723240"/>
                  </a:cubicBezTo>
                  <a:cubicBezTo>
                    <a:pt x="1049582" y="2734277"/>
                    <a:pt x="1050397" y="2744203"/>
                    <a:pt x="1051879" y="2762037"/>
                  </a:cubicBezTo>
                  <a:cubicBezTo>
                    <a:pt x="1037508" y="2751222"/>
                    <a:pt x="1029489" y="2745203"/>
                    <a:pt x="1021434" y="2739166"/>
                  </a:cubicBezTo>
                  <a:close/>
                  <a:moveTo>
                    <a:pt x="996952" y="2657498"/>
                  </a:moveTo>
                  <a:cubicBezTo>
                    <a:pt x="1000656" y="2654683"/>
                    <a:pt x="1004359" y="2651887"/>
                    <a:pt x="1008045" y="2649072"/>
                  </a:cubicBezTo>
                  <a:cubicBezTo>
                    <a:pt x="988859" y="2627553"/>
                    <a:pt x="971729" y="2603609"/>
                    <a:pt x="949914" y="2585220"/>
                  </a:cubicBezTo>
                  <a:cubicBezTo>
                    <a:pt x="929229" y="2567775"/>
                    <a:pt x="906969" y="2576238"/>
                    <a:pt x="892025" y="2597053"/>
                  </a:cubicBezTo>
                  <a:cubicBezTo>
                    <a:pt x="877061" y="2617868"/>
                    <a:pt x="882339" y="2639239"/>
                    <a:pt x="902932" y="2651424"/>
                  </a:cubicBezTo>
                  <a:cubicBezTo>
                    <a:pt x="926173" y="2665183"/>
                    <a:pt x="952544" y="2673647"/>
                    <a:pt x="981396" y="2686073"/>
                  </a:cubicBezTo>
                  <a:cubicBezTo>
                    <a:pt x="975118" y="2665332"/>
                    <a:pt x="971711" y="2654091"/>
                    <a:pt x="968303" y="2642868"/>
                  </a:cubicBezTo>
                  <a:cubicBezTo>
                    <a:pt x="971303" y="2641813"/>
                    <a:pt x="974304" y="2640776"/>
                    <a:pt x="977304" y="2639720"/>
                  </a:cubicBezTo>
                  <a:cubicBezTo>
                    <a:pt x="983859" y="2645646"/>
                    <a:pt x="990415" y="2651572"/>
                    <a:pt x="996952" y="2657498"/>
                  </a:cubicBezTo>
                  <a:close/>
                  <a:moveTo>
                    <a:pt x="1056564" y="2654628"/>
                  </a:moveTo>
                  <a:cubicBezTo>
                    <a:pt x="1103602" y="2622442"/>
                    <a:pt x="1124528" y="2585516"/>
                    <a:pt x="1103842" y="2561145"/>
                  </a:cubicBezTo>
                  <a:cubicBezTo>
                    <a:pt x="1093287" y="2548719"/>
                    <a:pt x="1066101" y="2540589"/>
                    <a:pt x="1050119" y="2544719"/>
                  </a:cubicBezTo>
                  <a:cubicBezTo>
                    <a:pt x="1018915" y="2552775"/>
                    <a:pt x="1010156" y="2601220"/>
                    <a:pt x="1026619" y="2646405"/>
                  </a:cubicBezTo>
                  <a:cubicBezTo>
                    <a:pt x="1034638" y="2640202"/>
                    <a:pt x="1042693" y="2633979"/>
                    <a:pt x="1050749" y="2627757"/>
                  </a:cubicBezTo>
                  <a:cubicBezTo>
                    <a:pt x="1052694" y="2636739"/>
                    <a:pt x="1054638" y="2645720"/>
                    <a:pt x="1056564" y="2654628"/>
                  </a:cubicBezTo>
                  <a:close/>
                  <a:moveTo>
                    <a:pt x="2356192" y="2679906"/>
                  </a:moveTo>
                  <a:cubicBezTo>
                    <a:pt x="2329303" y="2671183"/>
                    <a:pt x="2309636" y="2659665"/>
                    <a:pt x="2290173" y="2660035"/>
                  </a:cubicBezTo>
                  <a:cubicBezTo>
                    <a:pt x="2272895" y="2660350"/>
                    <a:pt x="2253543" y="2671110"/>
                    <a:pt x="2239746" y="2682758"/>
                  </a:cubicBezTo>
                  <a:cubicBezTo>
                    <a:pt x="2233506" y="2688017"/>
                    <a:pt x="2233413" y="2712962"/>
                    <a:pt x="2239506" y="2717906"/>
                  </a:cubicBezTo>
                  <a:cubicBezTo>
                    <a:pt x="2253432" y="2729221"/>
                    <a:pt x="2273210" y="2740166"/>
                    <a:pt x="2290043" y="2739351"/>
                  </a:cubicBezTo>
                  <a:cubicBezTo>
                    <a:pt x="2311747" y="2738295"/>
                    <a:pt x="2332896" y="2725629"/>
                    <a:pt x="2357785" y="2716703"/>
                  </a:cubicBezTo>
                  <a:cubicBezTo>
                    <a:pt x="2344507" y="2707240"/>
                    <a:pt x="2336877" y="2701814"/>
                    <a:pt x="2329229" y="2696369"/>
                  </a:cubicBezTo>
                  <a:cubicBezTo>
                    <a:pt x="2335989" y="2692239"/>
                    <a:pt x="2342729" y="2688128"/>
                    <a:pt x="2356192" y="2679906"/>
                  </a:cubicBezTo>
                  <a:close/>
                  <a:moveTo>
                    <a:pt x="1108491" y="2688499"/>
                  </a:moveTo>
                  <a:cubicBezTo>
                    <a:pt x="1108620" y="2691388"/>
                    <a:pt x="1108750" y="2694277"/>
                    <a:pt x="1108879" y="2697147"/>
                  </a:cubicBezTo>
                  <a:cubicBezTo>
                    <a:pt x="1097287" y="2700943"/>
                    <a:pt x="1085694" y="2704758"/>
                    <a:pt x="1074120" y="2708554"/>
                  </a:cubicBezTo>
                  <a:cubicBezTo>
                    <a:pt x="1073675" y="2712129"/>
                    <a:pt x="1073231" y="2715721"/>
                    <a:pt x="1072786" y="2719295"/>
                  </a:cubicBezTo>
                  <a:cubicBezTo>
                    <a:pt x="1099750" y="2725036"/>
                    <a:pt x="1127176" y="2736425"/>
                    <a:pt x="1153491" y="2734258"/>
                  </a:cubicBezTo>
                  <a:cubicBezTo>
                    <a:pt x="1167880" y="2733073"/>
                    <a:pt x="1190751" y="2709017"/>
                    <a:pt x="1190806" y="2695202"/>
                  </a:cubicBezTo>
                  <a:cubicBezTo>
                    <a:pt x="1190862" y="2681647"/>
                    <a:pt x="1167769" y="2657850"/>
                    <a:pt x="1153213" y="2656554"/>
                  </a:cubicBezTo>
                  <a:cubicBezTo>
                    <a:pt x="1125657" y="2654109"/>
                    <a:pt x="1096972" y="2664535"/>
                    <a:pt x="1068749" y="2669609"/>
                  </a:cubicBezTo>
                  <a:cubicBezTo>
                    <a:pt x="1069323" y="2672776"/>
                    <a:pt x="1069897" y="2675943"/>
                    <a:pt x="1070471" y="2679091"/>
                  </a:cubicBezTo>
                  <a:cubicBezTo>
                    <a:pt x="1083138" y="2682239"/>
                    <a:pt x="1095805" y="2685369"/>
                    <a:pt x="1108491" y="2688499"/>
                  </a:cubicBezTo>
                  <a:close/>
                  <a:moveTo>
                    <a:pt x="2365119" y="2725388"/>
                  </a:moveTo>
                  <a:cubicBezTo>
                    <a:pt x="2349692" y="2747185"/>
                    <a:pt x="2333507" y="2763592"/>
                    <a:pt x="2325340" y="2783333"/>
                  </a:cubicBezTo>
                  <a:cubicBezTo>
                    <a:pt x="2316025" y="2805871"/>
                    <a:pt x="2315581" y="2830908"/>
                    <a:pt x="2345822" y="2842038"/>
                  </a:cubicBezTo>
                  <a:cubicBezTo>
                    <a:pt x="2374359" y="2852556"/>
                    <a:pt x="2394489" y="2838704"/>
                    <a:pt x="2400841" y="2813519"/>
                  </a:cubicBezTo>
                  <a:cubicBezTo>
                    <a:pt x="2406286" y="2791926"/>
                    <a:pt x="2401563" y="2767703"/>
                    <a:pt x="2400767" y="2744666"/>
                  </a:cubicBezTo>
                  <a:cubicBezTo>
                    <a:pt x="2400675" y="2742185"/>
                    <a:pt x="2396730" y="2739833"/>
                    <a:pt x="2394063" y="2736833"/>
                  </a:cubicBezTo>
                  <a:cubicBezTo>
                    <a:pt x="2389211" y="2747074"/>
                    <a:pt x="2385211" y="2755537"/>
                    <a:pt x="2381211" y="2763981"/>
                  </a:cubicBezTo>
                  <a:cubicBezTo>
                    <a:pt x="2378285" y="2763796"/>
                    <a:pt x="2375378" y="2763611"/>
                    <a:pt x="2372452" y="2763426"/>
                  </a:cubicBezTo>
                  <a:cubicBezTo>
                    <a:pt x="2370433" y="2752944"/>
                    <a:pt x="2368415" y="2742444"/>
                    <a:pt x="2365119" y="2725388"/>
                  </a:cubicBezTo>
                  <a:close/>
                  <a:moveTo>
                    <a:pt x="589909" y="1261109"/>
                  </a:moveTo>
                  <a:cubicBezTo>
                    <a:pt x="540613" y="1261202"/>
                    <a:pt x="499501" y="1280647"/>
                    <a:pt x="501279" y="1307943"/>
                  </a:cubicBezTo>
                  <a:cubicBezTo>
                    <a:pt x="502279" y="1323443"/>
                    <a:pt x="517353" y="1343833"/>
                    <a:pt x="531686" y="1351351"/>
                  </a:cubicBezTo>
                  <a:cubicBezTo>
                    <a:pt x="556076" y="1364148"/>
                    <a:pt x="592521" y="1330925"/>
                    <a:pt x="612410" y="1283387"/>
                  </a:cubicBezTo>
                  <a:cubicBezTo>
                    <a:pt x="602910" y="1285128"/>
                    <a:pt x="592872" y="1286980"/>
                    <a:pt x="582835" y="1288832"/>
                  </a:cubicBezTo>
                  <a:cubicBezTo>
                    <a:pt x="585002" y="1280369"/>
                    <a:pt x="587150" y="1271906"/>
                    <a:pt x="589909" y="1261109"/>
                  </a:cubicBezTo>
                  <a:close/>
                  <a:moveTo>
                    <a:pt x="2423360" y="2729721"/>
                  </a:moveTo>
                  <a:cubicBezTo>
                    <a:pt x="2420916" y="2733073"/>
                    <a:pt x="2418471" y="2736425"/>
                    <a:pt x="2416027" y="2739777"/>
                  </a:cubicBezTo>
                  <a:cubicBezTo>
                    <a:pt x="2434175" y="2757888"/>
                    <a:pt x="2450471" y="2778537"/>
                    <a:pt x="2470990" y="2793370"/>
                  </a:cubicBezTo>
                  <a:cubicBezTo>
                    <a:pt x="2492176" y="2808704"/>
                    <a:pt x="2513306" y="2802130"/>
                    <a:pt x="2528806" y="2780055"/>
                  </a:cubicBezTo>
                  <a:cubicBezTo>
                    <a:pt x="2544473" y="2757703"/>
                    <a:pt x="2532769" y="2740555"/>
                    <a:pt x="2515139" y="2730388"/>
                  </a:cubicBezTo>
                  <a:cubicBezTo>
                    <a:pt x="2492842" y="2717536"/>
                    <a:pt x="2467398" y="2710128"/>
                    <a:pt x="2443305" y="2700388"/>
                  </a:cubicBezTo>
                  <a:cubicBezTo>
                    <a:pt x="2442194" y="2703314"/>
                    <a:pt x="2441101" y="2706221"/>
                    <a:pt x="2439990" y="2709147"/>
                  </a:cubicBezTo>
                  <a:cubicBezTo>
                    <a:pt x="2444971" y="2718555"/>
                    <a:pt x="2449953" y="2727962"/>
                    <a:pt x="2454935" y="2737370"/>
                  </a:cubicBezTo>
                  <a:cubicBezTo>
                    <a:pt x="2452768" y="2739055"/>
                    <a:pt x="2450601" y="2740740"/>
                    <a:pt x="2448434" y="2742425"/>
                  </a:cubicBezTo>
                  <a:cubicBezTo>
                    <a:pt x="2440082" y="2738184"/>
                    <a:pt x="2431731" y="2733944"/>
                    <a:pt x="2423360" y="2729721"/>
                  </a:cubicBezTo>
                  <a:close/>
                  <a:moveTo>
                    <a:pt x="509316" y="2175214"/>
                  </a:moveTo>
                  <a:cubicBezTo>
                    <a:pt x="506631" y="2177695"/>
                    <a:pt x="503945" y="2180195"/>
                    <a:pt x="501242" y="2182677"/>
                  </a:cubicBezTo>
                  <a:cubicBezTo>
                    <a:pt x="524446" y="2199770"/>
                    <a:pt x="545835" y="2221344"/>
                    <a:pt x="571706" y="2231918"/>
                  </a:cubicBezTo>
                  <a:cubicBezTo>
                    <a:pt x="583169" y="2236604"/>
                    <a:pt x="609706" y="2222993"/>
                    <a:pt x="618039" y="2210252"/>
                  </a:cubicBezTo>
                  <a:cubicBezTo>
                    <a:pt x="623632" y="2201696"/>
                    <a:pt x="613836" y="2172640"/>
                    <a:pt x="602854" y="2165936"/>
                  </a:cubicBezTo>
                  <a:cubicBezTo>
                    <a:pt x="582206" y="2153325"/>
                    <a:pt x="555724" y="2150251"/>
                    <a:pt x="527242" y="2141936"/>
                  </a:cubicBezTo>
                  <a:cubicBezTo>
                    <a:pt x="531909" y="2158677"/>
                    <a:pt x="534224" y="2166955"/>
                    <a:pt x="536538" y="2175214"/>
                  </a:cubicBezTo>
                  <a:cubicBezTo>
                    <a:pt x="527483" y="2175214"/>
                    <a:pt x="518390" y="2175214"/>
                    <a:pt x="509316" y="2175214"/>
                  </a:cubicBezTo>
                  <a:close/>
                  <a:moveTo>
                    <a:pt x="679855" y="1228794"/>
                  </a:moveTo>
                  <a:cubicBezTo>
                    <a:pt x="680040" y="1233424"/>
                    <a:pt x="680226" y="1238053"/>
                    <a:pt x="680411" y="1242683"/>
                  </a:cubicBezTo>
                  <a:cubicBezTo>
                    <a:pt x="688652" y="1244183"/>
                    <a:pt x="696911" y="1245683"/>
                    <a:pt x="711911" y="1248424"/>
                  </a:cubicBezTo>
                  <a:cubicBezTo>
                    <a:pt x="697911" y="1257406"/>
                    <a:pt x="689374" y="1262887"/>
                    <a:pt x="671688" y="1274239"/>
                  </a:cubicBezTo>
                  <a:cubicBezTo>
                    <a:pt x="705430" y="1282517"/>
                    <a:pt x="731393" y="1293999"/>
                    <a:pt x="756912" y="1293091"/>
                  </a:cubicBezTo>
                  <a:cubicBezTo>
                    <a:pt x="770653" y="1292591"/>
                    <a:pt x="790894" y="1272628"/>
                    <a:pt x="794468" y="1258072"/>
                  </a:cubicBezTo>
                  <a:cubicBezTo>
                    <a:pt x="796931" y="1247998"/>
                    <a:pt x="777005" y="1222146"/>
                    <a:pt x="765227" y="1220905"/>
                  </a:cubicBezTo>
                  <a:cubicBezTo>
                    <a:pt x="737356" y="1217961"/>
                    <a:pt x="708374" y="1225498"/>
                    <a:pt x="679855" y="1228794"/>
                  </a:cubicBezTo>
                  <a:close/>
                  <a:moveTo>
                    <a:pt x="1172528" y="891364"/>
                  </a:moveTo>
                  <a:cubicBezTo>
                    <a:pt x="1178880" y="882030"/>
                    <a:pt x="1195788" y="867123"/>
                    <a:pt x="1199362" y="849511"/>
                  </a:cubicBezTo>
                  <a:cubicBezTo>
                    <a:pt x="1204621" y="823715"/>
                    <a:pt x="1173584" y="792547"/>
                    <a:pt x="1151324" y="800899"/>
                  </a:cubicBezTo>
                  <a:cubicBezTo>
                    <a:pt x="1132157" y="808103"/>
                    <a:pt x="1109565" y="825826"/>
                    <a:pt x="1103694" y="843844"/>
                  </a:cubicBezTo>
                  <a:cubicBezTo>
                    <a:pt x="1095805" y="868086"/>
                    <a:pt x="1127880" y="892178"/>
                    <a:pt x="1172528" y="891364"/>
                  </a:cubicBezTo>
                  <a:close/>
                  <a:moveTo>
                    <a:pt x="524260" y="2124417"/>
                  </a:moveTo>
                  <a:cubicBezTo>
                    <a:pt x="574076" y="2116936"/>
                    <a:pt x="612947" y="2089009"/>
                    <a:pt x="604410" y="2061879"/>
                  </a:cubicBezTo>
                  <a:cubicBezTo>
                    <a:pt x="599743" y="2047064"/>
                    <a:pt x="579576" y="2030305"/>
                    <a:pt x="563928" y="2027305"/>
                  </a:cubicBezTo>
                  <a:cubicBezTo>
                    <a:pt x="536168" y="2021971"/>
                    <a:pt x="506464" y="2062009"/>
                    <a:pt x="501056" y="2103361"/>
                  </a:cubicBezTo>
                  <a:cubicBezTo>
                    <a:pt x="508945" y="2101806"/>
                    <a:pt x="517168" y="2100195"/>
                    <a:pt x="525390" y="2098583"/>
                  </a:cubicBezTo>
                  <a:cubicBezTo>
                    <a:pt x="525020" y="2107213"/>
                    <a:pt x="524649" y="2115861"/>
                    <a:pt x="524260" y="2124417"/>
                  </a:cubicBezTo>
                  <a:close/>
                  <a:moveTo>
                    <a:pt x="454834" y="2177862"/>
                  </a:moveTo>
                  <a:cubicBezTo>
                    <a:pt x="416018" y="2222196"/>
                    <a:pt x="403685" y="2260308"/>
                    <a:pt x="426444" y="2277938"/>
                  </a:cubicBezTo>
                  <a:cubicBezTo>
                    <a:pt x="438796" y="2287493"/>
                    <a:pt x="463926" y="2290771"/>
                    <a:pt x="478538" y="2284956"/>
                  </a:cubicBezTo>
                  <a:cubicBezTo>
                    <a:pt x="504890" y="2274437"/>
                    <a:pt x="506945" y="2232974"/>
                    <a:pt x="488538" y="2190659"/>
                  </a:cubicBezTo>
                  <a:cubicBezTo>
                    <a:pt x="481593" y="2196307"/>
                    <a:pt x="474482" y="2202066"/>
                    <a:pt x="467371" y="2207844"/>
                  </a:cubicBezTo>
                  <a:cubicBezTo>
                    <a:pt x="463445" y="2198418"/>
                    <a:pt x="459500" y="2189010"/>
                    <a:pt x="454834" y="2177862"/>
                  </a:cubicBezTo>
                  <a:close/>
                  <a:moveTo>
                    <a:pt x="2394100" y="2654998"/>
                  </a:moveTo>
                  <a:cubicBezTo>
                    <a:pt x="2408934" y="2599942"/>
                    <a:pt x="2399897" y="2559275"/>
                    <a:pt x="2368841" y="2555034"/>
                  </a:cubicBezTo>
                  <a:cubicBezTo>
                    <a:pt x="2352415" y="2552793"/>
                    <a:pt x="2327007" y="2563386"/>
                    <a:pt x="2317266" y="2576682"/>
                  </a:cubicBezTo>
                  <a:cubicBezTo>
                    <a:pt x="2300766" y="2599238"/>
                    <a:pt x="2324414" y="2635702"/>
                    <a:pt x="2365378" y="2660998"/>
                  </a:cubicBezTo>
                  <a:cubicBezTo>
                    <a:pt x="2366637" y="2651054"/>
                    <a:pt x="2367970" y="2640498"/>
                    <a:pt x="2370396" y="2621238"/>
                  </a:cubicBezTo>
                  <a:cubicBezTo>
                    <a:pt x="2381934" y="2637665"/>
                    <a:pt x="2387397" y="2645443"/>
                    <a:pt x="2394100" y="2654998"/>
                  </a:cubicBezTo>
                  <a:close/>
                  <a:moveTo>
                    <a:pt x="2448194" y="2648183"/>
                  </a:moveTo>
                  <a:cubicBezTo>
                    <a:pt x="2450694" y="2650498"/>
                    <a:pt x="2453175" y="2652794"/>
                    <a:pt x="2455675" y="2655109"/>
                  </a:cubicBezTo>
                  <a:cubicBezTo>
                    <a:pt x="2449527" y="2664961"/>
                    <a:pt x="2443379" y="2674813"/>
                    <a:pt x="2430897" y="2694795"/>
                  </a:cubicBezTo>
                  <a:cubicBezTo>
                    <a:pt x="2464250" y="2681073"/>
                    <a:pt x="2490583" y="2673795"/>
                    <a:pt x="2512861" y="2659980"/>
                  </a:cubicBezTo>
                  <a:cubicBezTo>
                    <a:pt x="2531750" y="2648257"/>
                    <a:pt x="2541325" y="2627664"/>
                    <a:pt x="2522935" y="2606220"/>
                  </a:cubicBezTo>
                  <a:cubicBezTo>
                    <a:pt x="2505991" y="2586442"/>
                    <a:pt x="2483713" y="2580460"/>
                    <a:pt x="2463601" y="2597794"/>
                  </a:cubicBezTo>
                  <a:cubicBezTo>
                    <a:pt x="2444601" y="2614183"/>
                    <a:pt x="2430267" y="2635961"/>
                    <a:pt x="2413897" y="2655369"/>
                  </a:cubicBezTo>
                  <a:cubicBezTo>
                    <a:pt x="2416230" y="2657683"/>
                    <a:pt x="2418564" y="2659998"/>
                    <a:pt x="2420879" y="2662295"/>
                  </a:cubicBezTo>
                  <a:cubicBezTo>
                    <a:pt x="2430008" y="2657591"/>
                    <a:pt x="2439101" y="2652887"/>
                    <a:pt x="2448194" y="2648183"/>
                  </a:cubicBezTo>
                  <a:close/>
                  <a:moveTo>
                    <a:pt x="434074" y="2137936"/>
                  </a:moveTo>
                  <a:cubicBezTo>
                    <a:pt x="434426" y="2134658"/>
                    <a:pt x="434796" y="2131362"/>
                    <a:pt x="435148" y="2128084"/>
                  </a:cubicBezTo>
                  <a:cubicBezTo>
                    <a:pt x="411703" y="2124343"/>
                    <a:pt x="388185" y="2117213"/>
                    <a:pt x="364832" y="2117750"/>
                  </a:cubicBezTo>
                  <a:cubicBezTo>
                    <a:pt x="339239" y="2118362"/>
                    <a:pt x="317850" y="2131454"/>
                    <a:pt x="321887" y="2162232"/>
                  </a:cubicBezTo>
                  <a:cubicBezTo>
                    <a:pt x="326184" y="2194937"/>
                    <a:pt x="351166" y="2201863"/>
                    <a:pt x="377666" y="2195437"/>
                  </a:cubicBezTo>
                  <a:cubicBezTo>
                    <a:pt x="399018" y="2190270"/>
                    <a:pt x="418518" y="2177529"/>
                    <a:pt x="445056" y="2165269"/>
                  </a:cubicBezTo>
                  <a:cubicBezTo>
                    <a:pt x="424352" y="2160288"/>
                    <a:pt x="412889" y="2157547"/>
                    <a:pt x="401407" y="2154788"/>
                  </a:cubicBezTo>
                  <a:cubicBezTo>
                    <a:pt x="401907" y="2151528"/>
                    <a:pt x="402407" y="2148269"/>
                    <a:pt x="402907" y="2144992"/>
                  </a:cubicBezTo>
                  <a:cubicBezTo>
                    <a:pt x="413296" y="2142640"/>
                    <a:pt x="423685" y="2140288"/>
                    <a:pt x="434074" y="2137936"/>
                  </a:cubicBezTo>
                  <a:close/>
                  <a:moveTo>
                    <a:pt x="633984" y="1298295"/>
                  </a:moveTo>
                  <a:cubicBezTo>
                    <a:pt x="617928" y="1340962"/>
                    <a:pt x="623540" y="1381703"/>
                    <a:pt x="649799" y="1392815"/>
                  </a:cubicBezTo>
                  <a:cubicBezTo>
                    <a:pt x="672225" y="1402296"/>
                    <a:pt x="694226" y="1399519"/>
                    <a:pt x="707393" y="1375333"/>
                  </a:cubicBezTo>
                  <a:cubicBezTo>
                    <a:pt x="721337" y="1349684"/>
                    <a:pt x="702670" y="1313554"/>
                    <a:pt x="663503" y="1287499"/>
                  </a:cubicBezTo>
                  <a:cubicBezTo>
                    <a:pt x="661151" y="1295980"/>
                    <a:pt x="658744" y="1304665"/>
                    <a:pt x="656336" y="1313351"/>
                  </a:cubicBezTo>
                  <a:cubicBezTo>
                    <a:pt x="648818" y="1308295"/>
                    <a:pt x="641318" y="1303240"/>
                    <a:pt x="633984" y="1298295"/>
                  </a:cubicBezTo>
                  <a:close/>
                  <a:moveTo>
                    <a:pt x="474075" y="2101213"/>
                  </a:moveTo>
                  <a:cubicBezTo>
                    <a:pt x="480575" y="2051731"/>
                    <a:pt x="471926" y="2015582"/>
                    <a:pt x="446945" y="2008564"/>
                  </a:cubicBezTo>
                  <a:cubicBezTo>
                    <a:pt x="431944" y="2004360"/>
                    <a:pt x="405129" y="2007619"/>
                    <a:pt x="398333" y="2017564"/>
                  </a:cubicBezTo>
                  <a:cubicBezTo>
                    <a:pt x="389796" y="2030064"/>
                    <a:pt x="390333" y="2055953"/>
                    <a:pt x="397833" y="2070398"/>
                  </a:cubicBezTo>
                  <a:cubicBezTo>
                    <a:pt x="407222" y="2088454"/>
                    <a:pt x="427685" y="2100769"/>
                    <a:pt x="451648" y="2123380"/>
                  </a:cubicBezTo>
                  <a:cubicBezTo>
                    <a:pt x="445852" y="2102602"/>
                    <a:pt x="443519" y="2094231"/>
                    <a:pt x="441185" y="2085861"/>
                  </a:cubicBezTo>
                  <a:cubicBezTo>
                    <a:pt x="443556" y="2084102"/>
                    <a:pt x="445908" y="2082324"/>
                    <a:pt x="448278" y="2080565"/>
                  </a:cubicBezTo>
                  <a:cubicBezTo>
                    <a:pt x="456056" y="2086787"/>
                    <a:pt x="463815" y="2093009"/>
                    <a:pt x="474075" y="2101213"/>
                  </a:cubicBezTo>
                  <a:close/>
                  <a:moveTo>
                    <a:pt x="666559" y="1222072"/>
                  </a:moveTo>
                  <a:cubicBezTo>
                    <a:pt x="696818" y="1194590"/>
                    <a:pt x="732226" y="1172812"/>
                    <a:pt x="713985" y="1129719"/>
                  </a:cubicBezTo>
                  <a:cubicBezTo>
                    <a:pt x="709244" y="1118515"/>
                    <a:pt x="680374" y="1109866"/>
                    <a:pt x="664725" y="1112552"/>
                  </a:cubicBezTo>
                  <a:cubicBezTo>
                    <a:pt x="634966" y="1117663"/>
                    <a:pt x="625484" y="1159830"/>
                    <a:pt x="638947" y="1210738"/>
                  </a:cubicBezTo>
                  <a:cubicBezTo>
                    <a:pt x="646577" y="1203646"/>
                    <a:pt x="653855" y="1196886"/>
                    <a:pt x="666559" y="1185071"/>
                  </a:cubicBezTo>
                  <a:cubicBezTo>
                    <a:pt x="666559" y="1200942"/>
                    <a:pt x="666559" y="1209349"/>
                    <a:pt x="666559" y="1222072"/>
                  </a:cubicBezTo>
                  <a:close/>
                  <a:moveTo>
                    <a:pt x="619225" y="1221201"/>
                  </a:moveTo>
                  <a:cubicBezTo>
                    <a:pt x="592169" y="1157330"/>
                    <a:pt x="560224" y="1132219"/>
                    <a:pt x="529631" y="1147311"/>
                  </a:cubicBezTo>
                  <a:cubicBezTo>
                    <a:pt x="508427" y="1157775"/>
                    <a:pt x="497001" y="1174664"/>
                    <a:pt x="509834" y="1198868"/>
                  </a:cubicBezTo>
                  <a:cubicBezTo>
                    <a:pt x="521853" y="1221572"/>
                    <a:pt x="576465" y="1245887"/>
                    <a:pt x="590909" y="1236053"/>
                  </a:cubicBezTo>
                  <a:cubicBezTo>
                    <a:pt x="588854" y="1226720"/>
                    <a:pt x="586761" y="1217164"/>
                    <a:pt x="583132" y="1200590"/>
                  </a:cubicBezTo>
                  <a:cubicBezTo>
                    <a:pt x="598224" y="1209201"/>
                    <a:pt x="605613" y="1213405"/>
                    <a:pt x="619225" y="1221201"/>
                  </a:cubicBezTo>
                  <a:close/>
                  <a:moveTo>
                    <a:pt x="3192074" y="2029138"/>
                  </a:moveTo>
                  <a:cubicBezTo>
                    <a:pt x="3143166" y="2042027"/>
                    <a:pt x="3097369" y="2054101"/>
                    <a:pt x="3051591" y="2066175"/>
                  </a:cubicBezTo>
                  <a:cubicBezTo>
                    <a:pt x="3135814" y="2059194"/>
                    <a:pt x="3137092" y="2096917"/>
                    <a:pt x="3126184" y="2156455"/>
                  </a:cubicBezTo>
                  <a:cubicBezTo>
                    <a:pt x="3171500" y="2121547"/>
                    <a:pt x="3190426" y="2076731"/>
                    <a:pt x="3192074" y="2029138"/>
                  </a:cubicBezTo>
                  <a:close/>
                  <a:moveTo>
                    <a:pt x="1274030" y="384061"/>
                  </a:moveTo>
                  <a:cubicBezTo>
                    <a:pt x="1305364" y="347468"/>
                    <a:pt x="1311697" y="306652"/>
                    <a:pt x="1287771" y="288633"/>
                  </a:cubicBezTo>
                  <a:cubicBezTo>
                    <a:pt x="1265807" y="272078"/>
                    <a:pt x="1245974" y="276152"/>
                    <a:pt x="1230733" y="298448"/>
                  </a:cubicBezTo>
                  <a:cubicBezTo>
                    <a:pt x="1216585" y="319152"/>
                    <a:pt x="1227566" y="372727"/>
                    <a:pt x="1248918" y="384487"/>
                  </a:cubicBezTo>
                  <a:cubicBezTo>
                    <a:pt x="1250678" y="375449"/>
                    <a:pt x="1252307" y="366986"/>
                    <a:pt x="1255585" y="350079"/>
                  </a:cubicBezTo>
                  <a:cubicBezTo>
                    <a:pt x="1264104" y="365764"/>
                    <a:pt x="1269178" y="375116"/>
                    <a:pt x="1274030" y="384061"/>
                  </a:cubicBezTo>
                  <a:close/>
                  <a:moveTo>
                    <a:pt x="1232066" y="391338"/>
                  </a:moveTo>
                  <a:cubicBezTo>
                    <a:pt x="1211603" y="377505"/>
                    <a:pt x="1194844" y="362727"/>
                    <a:pt x="1175399" y="353875"/>
                  </a:cubicBezTo>
                  <a:cubicBezTo>
                    <a:pt x="1149898" y="342264"/>
                    <a:pt x="1123861" y="350208"/>
                    <a:pt x="1120417" y="378542"/>
                  </a:cubicBezTo>
                  <a:cubicBezTo>
                    <a:pt x="1118787" y="391968"/>
                    <a:pt x="1138287" y="414376"/>
                    <a:pt x="1153528" y="421746"/>
                  </a:cubicBezTo>
                  <a:cubicBezTo>
                    <a:pt x="1170547" y="429969"/>
                    <a:pt x="1193584" y="425765"/>
                    <a:pt x="1220085" y="427320"/>
                  </a:cubicBezTo>
                  <a:cubicBezTo>
                    <a:pt x="1210585" y="414857"/>
                    <a:pt x="1206029" y="408876"/>
                    <a:pt x="1201455" y="402894"/>
                  </a:cubicBezTo>
                  <a:cubicBezTo>
                    <a:pt x="1209640" y="399802"/>
                    <a:pt x="1217825" y="396709"/>
                    <a:pt x="1232066" y="391338"/>
                  </a:cubicBezTo>
                  <a:close/>
                  <a:moveTo>
                    <a:pt x="476741" y="862752"/>
                  </a:moveTo>
                  <a:cubicBezTo>
                    <a:pt x="477649" y="859882"/>
                    <a:pt x="478556" y="856993"/>
                    <a:pt x="479464" y="854122"/>
                  </a:cubicBezTo>
                  <a:cubicBezTo>
                    <a:pt x="454685" y="844956"/>
                    <a:pt x="430444" y="832363"/>
                    <a:pt x="404851" y="828307"/>
                  </a:cubicBezTo>
                  <a:cubicBezTo>
                    <a:pt x="394574" y="826678"/>
                    <a:pt x="372684" y="842715"/>
                    <a:pt x="371518" y="852530"/>
                  </a:cubicBezTo>
                  <a:cubicBezTo>
                    <a:pt x="369962" y="865715"/>
                    <a:pt x="380759" y="890178"/>
                    <a:pt x="390888" y="892975"/>
                  </a:cubicBezTo>
                  <a:cubicBezTo>
                    <a:pt x="416611" y="900067"/>
                    <a:pt x="444926" y="897790"/>
                    <a:pt x="472223" y="899271"/>
                  </a:cubicBezTo>
                  <a:cubicBezTo>
                    <a:pt x="472760" y="894993"/>
                    <a:pt x="473315" y="890734"/>
                    <a:pt x="473852" y="886456"/>
                  </a:cubicBezTo>
                  <a:cubicBezTo>
                    <a:pt x="465963" y="882993"/>
                    <a:pt x="458074" y="879512"/>
                    <a:pt x="444185" y="873419"/>
                  </a:cubicBezTo>
                  <a:cubicBezTo>
                    <a:pt x="459223" y="868474"/>
                    <a:pt x="467982" y="865623"/>
                    <a:pt x="476741" y="862752"/>
                  </a:cubicBezTo>
                  <a:close/>
                  <a:moveTo>
                    <a:pt x="552205" y="886734"/>
                  </a:moveTo>
                  <a:cubicBezTo>
                    <a:pt x="594243" y="885327"/>
                    <a:pt x="633521" y="893697"/>
                    <a:pt x="649281" y="850789"/>
                  </a:cubicBezTo>
                  <a:cubicBezTo>
                    <a:pt x="652836" y="841122"/>
                    <a:pt x="642021" y="819622"/>
                    <a:pt x="631706" y="812714"/>
                  </a:cubicBezTo>
                  <a:cubicBezTo>
                    <a:pt x="606465" y="795844"/>
                    <a:pt x="574020" y="813955"/>
                    <a:pt x="542372" y="859493"/>
                  </a:cubicBezTo>
                  <a:cubicBezTo>
                    <a:pt x="552224" y="858789"/>
                    <a:pt x="560446" y="858197"/>
                    <a:pt x="575724" y="857104"/>
                  </a:cubicBezTo>
                  <a:cubicBezTo>
                    <a:pt x="566242" y="869067"/>
                    <a:pt x="561409" y="875141"/>
                    <a:pt x="552205" y="886734"/>
                  </a:cubicBezTo>
                  <a:close/>
                  <a:moveTo>
                    <a:pt x="493482" y="849974"/>
                  </a:moveTo>
                  <a:cubicBezTo>
                    <a:pt x="499575" y="837955"/>
                    <a:pt x="504168" y="828918"/>
                    <a:pt x="508742" y="819900"/>
                  </a:cubicBezTo>
                  <a:cubicBezTo>
                    <a:pt x="514131" y="827752"/>
                    <a:pt x="519520" y="835604"/>
                    <a:pt x="524890" y="843456"/>
                  </a:cubicBezTo>
                  <a:cubicBezTo>
                    <a:pt x="549279" y="800918"/>
                    <a:pt x="551039" y="764455"/>
                    <a:pt x="525075" y="752751"/>
                  </a:cubicBezTo>
                  <a:cubicBezTo>
                    <a:pt x="511631" y="746695"/>
                    <a:pt x="483834" y="748084"/>
                    <a:pt x="476464" y="757288"/>
                  </a:cubicBezTo>
                  <a:cubicBezTo>
                    <a:pt x="449426" y="791010"/>
                    <a:pt x="471889" y="820622"/>
                    <a:pt x="493482" y="849974"/>
                  </a:cubicBezTo>
                  <a:close/>
                  <a:moveTo>
                    <a:pt x="1223177" y="471858"/>
                  </a:moveTo>
                  <a:cubicBezTo>
                    <a:pt x="1220992" y="470006"/>
                    <a:pt x="1218788" y="468173"/>
                    <a:pt x="1216603" y="466339"/>
                  </a:cubicBezTo>
                  <a:cubicBezTo>
                    <a:pt x="1218418" y="459117"/>
                    <a:pt x="1220233" y="451876"/>
                    <a:pt x="1224733" y="433895"/>
                  </a:cubicBezTo>
                  <a:cubicBezTo>
                    <a:pt x="1199399" y="451599"/>
                    <a:pt x="1180621" y="461376"/>
                    <a:pt x="1166288" y="475617"/>
                  </a:cubicBezTo>
                  <a:cubicBezTo>
                    <a:pt x="1149861" y="491932"/>
                    <a:pt x="1143213" y="516748"/>
                    <a:pt x="1166528" y="529192"/>
                  </a:cubicBezTo>
                  <a:cubicBezTo>
                    <a:pt x="1180492" y="536637"/>
                    <a:pt x="1209362" y="534026"/>
                    <a:pt x="1220825" y="523859"/>
                  </a:cubicBezTo>
                  <a:cubicBezTo>
                    <a:pt x="1235807" y="510581"/>
                    <a:pt x="1240363" y="485432"/>
                    <a:pt x="1248918" y="465173"/>
                  </a:cubicBezTo>
                  <a:cubicBezTo>
                    <a:pt x="1250011" y="462580"/>
                    <a:pt x="1248159" y="458747"/>
                    <a:pt x="1247381" y="453599"/>
                  </a:cubicBezTo>
                  <a:cubicBezTo>
                    <a:pt x="1238103" y="460580"/>
                    <a:pt x="1230640" y="466228"/>
                    <a:pt x="1223177" y="471858"/>
                  </a:cubicBezTo>
                  <a:close/>
                  <a:moveTo>
                    <a:pt x="476149" y="912475"/>
                  </a:moveTo>
                  <a:cubicBezTo>
                    <a:pt x="433296" y="934531"/>
                    <a:pt x="407777" y="966531"/>
                    <a:pt x="422018" y="986143"/>
                  </a:cubicBezTo>
                  <a:cubicBezTo>
                    <a:pt x="431315" y="998939"/>
                    <a:pt x="454389" y="1009921"/>
                    <a:pt x="469834" y="1008235"/>
                  </a:cubicBezTo>
                  <a:cubicBezTo>
                    <a:pt x="497464" y="1005235"/>
                    <a:pt x="510316" y="965587"/>
                    <a:pt x="502501" y="925197"/>
                  </a:cubicBezTo>
                  <a:cubicBezTo>
                    <a:pt x="495538" y="929086"/>
                    <a:pt x="488260" y="933160"/>
                    <a:pt x="480982" y="937235"/>
                  </a:cubicBezTo>
                  <a:cubicBezTo>
                    <a:pt x="479389" y="928975"/>
                    <a:pt x="477778" y="920716"/>
                    <a:pt x="476149" y="912475"/>
                  </a:cubicBezTo>
                  <a:close/>
                  <a:moveTo>
                    <a:pt x="1305086" y="424154"/>
                  </a:moveTo>
                  <a:cubicBezTo>
                    <a:pt x="1349271" y="439506"/>
                    <a:pt x="1391661" y="432635"/>
                    <a:pt x="1398550" y="406209"/>
                  </a:cubicBezTo>
                  <a:cubicBezTo>
                    <a:pt x="1401828" y="393598"/>
                    <a:pt x="1394383" y="372320"/>
                    <a:pt x="1384309" y="363338"/>
                  </a:cubicBezTo>
                  <a:cubicBezTo>
                    <a:pt x="1362661" y="343986"/>
                    <a:pt x="1327771" y="359745"/>
                    <a:pt x="1295289" y="398820"/>
                  </a:cubicBezTo>
                  <a:cubicBezTo>
                    <a:pt x="1305419" y="399764"/>
                    <a:pt x="1316290" y="400802"/>
                    <a:pt x="1333734" y="402450"/>
                  </a:cubicBezTo>
                  <a:cubicBezTo>
                    <a:pt x="1319827" y="412987"/>
                    <a:pt x="1312919" y="418209"/>
                    <a:pt x="1305086" y="424154"/>
                  </a:cubicBezTo>
                  <a:close/>
                  <a:moveTo>
                    <a:pt x="524483" y="921716"/>
                  </a:moveTo>
                  <a:cubicBezTo>
                    <a:pt x="537150" y="958124"/>
                    <a:pt x="541205" y="995143"/>
                    <a:pt x="583502" y="997032"/>
                  </a:cubicBezTo>
                  <a:cubicBezTo>
                    <a:pt x="596335" y="997606"/>
                    <a:pt x="609928" y="981624"/>
                    <a:pt x="623169" y="973235"/>
                  </a:cubicBezTo>
                  <a:cubicBezTo>
                    <a:pt x="610595" y="953735"/>
                    <a:pt x="599724" y="932772"/>
                    <a:pt x="584706" y="915401"/>
                  </a:cubicBezTo>
                  <a:cubicBezTo>
                    <a:pt x="577909" y="907549"/>
                    <a:pt x="562854" y="906882"/>
                    <a:pt x="543631" y="900216"/>
                  </a:cubicBezTo>
                  <a:cubicBezTo>
                    <a:pt x="554576" y="914845"/>
                    <a:pt x="559668" y="921642"/>
                    <a:pt x="564742" y="928438"/>
                  </a:cubicBezTo>
                  <a:cubicBezTo>
                    <a:pt x="563409" y="930809"/>
                    <a:pt x="562094" y="933179"/>
                    <a:pt x="560761" y="935549"/>
                  </a:cubicBezTo>
                  <a:cubicBezTo>
                    <a:pt x="550446" y="931605"/>
                    <a:pt x="540150" y="927679"/>
                    <a:pt x="524483" y="921716"/>
                  </a:cubicBezTo>
                  <a:close/>
                  <a:moveTo>
                    <a:pt x="2787587" y="2474070"/>
                  </a:moveTo>
                  <a:cubicBezTo>
                    <a:pt x="2762383" y="2456144"/>
                    <a:pt x="2748068" y="2438088"/>
                    <a:pt x="2731827" y="2436162"/>
                  </a:cubicBezTo>
                  <a:cubicBezTo>
                    <a:pt x="2704160" y="2432866"/>
                    <a:pt x="2680141" y="2453458"/>
                    <a:pt x="2683512" y="2479922"/>
                  </a:cubicBezTo>
                  <a:cubicBezTo>
                    <a:pt x="2685438" y="2494959"/>
                    <a:pt x="2713086" y="2516182"/>
                    <a:pt x="2730049" y="2517052"/>
                  </a:cubicBezTo>
                  <a:cubicBezTo>
                    <a:pt x="2745253" y="2517830"/>
                    <a:pt x="2761717" y="2494607"/>
                    <a:pt x="2787587" y="2474070"/>
                  </a:cubicBezTo>
                  <a:close/>
                  <a:moveTo>
                    <a:pt x="2689178" y="2702517"/>
                  </a:moveTo>
                  <a:cubicBezTo>
                    <a:pt x="2705660" y="2677091"/>
                    <a:pt x="2722253" y="2651517"/>
                    <a:pt x="2738846" y="2625942"/>
                  </a:cubicBezTo>
                  <a:cubicBezTo>
                    <a:pt x="2737642" y="2622498"/>
                    <a:pt x="2736457" y="2619072"/>
                    <a:pt x="2735253" y="2615627"/>
                  </a:cubicBezTo>
                  <a:cubicBezTo>
                    <a:pt x="2689845" y="2628368"/>
                    <a:pt x="2644437" y="2641090"/>
                    <a:pt x="2599048" y="2653831"/>
                  </a:cubicBezTo>
                  <a:cubicBezTo>
                    <a:pt x="2600233" y="2657109"/>
                    <a:pt x="2601399" y="2660369"/>
                    <a:pt x="2602585" y="2663646"/>
                  </a:cubicBezTo>
                  <a:cubicBezTo>
                    <a:pt x="2630604" y="2676221"/>
                    <a:pt x="2658622" y="2688795"/>
                    <a:pt x="2689178" y="2702517"/>
                  </a:cubicBezTo>
                  <a:close/>
                  <a:moveTo>
                    <a:pt x="2033151" y="355912"/>
                  </a:moveTo>
                  <a:cubicBezTo>
                    <a:pt x="1998021" y="312374"/>
                    <a:pt x="1944168" y="279596"/>
                    <a:pt x="1998002" y="219429"/>
                  </a:cubicBezTo>
                  <a:cubicBezTo>
                    <a:pt x="1972947" y="219429"/>
                    <a:pt x="1950983" y="219429"/>
                    <a:pt x="1934742" y="219429"/>
                  </a:cubicBezTo>
                  <a:cubicBezTo>
                    <a:pt x="1939261" y="255485"/>
                    <a:pt x="1943502" y="289430"/>
                    <a:pt x="1947909" y="324708"/>
                  </a:cubicBezTo>
                  <a:cubicBezTo>
                    <a:pt x="1971021" y="333171"/>
                    <a:pt x="1998002" y="343042"/>
                    <a:pt x="2033151" y="355912"/>
                  </a:cubicBezTo>
                  <a:close/>
                  <a:moveTo>
                    <a:pt x="655633" y="1873821"/>
                  </a:moveTo>
                  <a:cubicBezTo>
                    <a:pt x="632892" y="1858358"/>
                    <a:pt x="614188" y="1837913"/>
                    <a:pt x="605724" y="1841506"/>
                  </a:cubicBezTo>
                  <a:cubicBezTo>
                    <a:pt x="588669" y="1848765"/>
                    <a:pt x="568668" y="1867377"/>
                    <a:pt x="565150" y="1884451"/>
                  </a:cubicBezTo>
                  <a:cubicBezTo>
                    <a:pt x="557928" y="1919562"/>
                    <a:pt x="599280" y="1901655"/>
                    <a:pt x="611910" y="1918025"/>
                  </a:cubicBezTo>
                  <a:cubicBezTo>
                    <a:pt x="623521" y="1906285"/>
                    <a:pt x="635132" y="1894562"/>
                    <a:pt x="655633" y="1873821"/>
                  </a:cubicBezTo>
                  <a:close/>
                  <a:moveTo>
                    <a:pt x="2561084" y="567026"/>
                  </a:moveTo>
                  <a:cubicBezTo>
                    <a:pt x="2579140" y="582952"/>
                    <a:pt x="2604548" y="600860"/>
                    <a:pt x="2635548" y="580897"/>
                  </a:cubicBezTo>
                  <a:cubicBezTo>
                    <a:pt x="2643585" y="575730"/>
                    <a:pt x="2649400" y="551137"/>
                    <a:pt x="2644326" y="544378"/>
                  </a:cubicBezTo>
                  <a:cubicBezTo>
                    <a:pt x="2622992" y="515877"/>
                    <a:pt x="2593085" y="520211"/>
                    <a:pt x="2571214" y="527766"/>
                  </a:cubicBezTo>
                  <a:cubicBezTo>
                    <a:pt x="2567436" y="542433"/>
                    <a:pt x="2565158" y="551267"/>
                    <a:pt x="2561084" y="567026"/>
                  </a:cubicBezTo>
                  <a:close/>
                  <a:moveTo>
                    <a:pt x="1393439" y="2870334"/>
                  </a:moveTo>
                  <a:cubicBezTo>
                    <a:pt x="1353438" y="2829204"/>
                    <a:pt x="1328179" y="2821426"/>
                    <a:pt x="1308252" y="2842575"/>
                  </a:cubicBezTo>
                  <a:cubicBezTo>
                    <a:pt x="1292382" y="2859408"/>
                    <a:pt x="1293289" y="2879168"/>
                    <a:pt x="1313271" y="2888168"/>
                  </a:cubicBezTo>
                  <a:cubicBezTo>
                    <a:pt x="1333753" y="2897390"/>
                    <a:pt x="1358142" y="2897909"/>
                    <a:pt x="1380828" y="2902242"/>
                  </a:cubicBezTo>
                  <a:cubicBezTo>
                    <a:pt x="1381439" y="2899094"/>
                    <a:pt x="1382050" y="2895946"/>
                    <a:pt x="1382679" y="2892798"/>
                  </a:cubicBezTo>
                  <a:cubicBezTo>
                    <a:pt x="1377327" y="2888649"/>
                    <a:pt x="1371976" y="2884520"/>
                    <a:pt x="1362012" y="2876816"/>
                  </a:cubicBezTo>
                  <a:cubicBezTo>
                    <a:pt x="1375402" y="2874057"/>
                    <a:pt x="1383161" y="2872445"/>
                    <a:pt x="1393439" y="2870334"/>
                  </a:cubicBezTo>
                  <a:close/>
                  <a:moveTo>
                    <a:pt x="2480102" y="536229"/>
                  </a:moveTo>
                  <a:cubicBezTo>
                    <a:pt x="2449768" y="537433"/>
                    <a:pt x="2415841" y="528933"/>
                    <a:pt x="2403101" y="566193"/>
                  </a:cubicBezTo>
                  <a:cubicBezTo>
                    <a:pt x="2400045" y="575156"/>
                    <a:pt x="2413601" y="599045"/>
                    <a:pt x="2423101" y="601378"/>
                  </a:cubicBezTo>
                  <a:cubicBezTo>
                    <a:pt x="2456472" y="609545"/>
                    <a:pt x="2478861" y="590267"/>
                    <a:pt x="2497879" y="557859"/>
                  </a:cubicBezTo>
                  <a:cubicBezTo>
                    <a:pt x="2459897" y="571045"/>
                    <a:pt x="2472731" y="552618"/>
                    <a:pt x="2480102" y="536229"/>
                  </a:cubicBezTo>
                  <a:close/>
                  <a:moveTo>
                    <a:pt x="1422458" y="2934261"/>
                  </a:moveTo>
                  <a:cubicBezTo>
                    <a:pt x="1435513" y="2965502"/>
                    <a:pt x="1436717" y="2999169"/>
                    <a:pt x="1473384" y="3002262"/>
                  </a:cubicBezTo>
                  <a:cubicBezTo>
                    <a:pt x="1483921" y="3003151"/>
                    <a:pt x="1505292" y="2986151"/>
                    <a:pt x="1505737" y="2976614"/>
                  </a:cubicBezTo>
                  <a:cubicBezTo>
                    <a:pt x="1507459" y="2939020"/>
                    <a:pt x="1477162" y="2926131"/>
                    <a:pt x="1446551" y="2911242"/>
                  </a:cubicBezTo>
                  <a:cubicBezTo>
                    <a:pt x="1449291" y="2922576"/>
                    <a:pt x="1451088" y="2930020"/>
                    <a:pt x="1452884" y="2937465"/>
                  </a:cubicBezTo>
                  <a:cubicBezTo>
                    <a:pt x="1445125" y="2936650"/>
                    <a:pt x="1437384" y="2935835"/>
                    <a:pt x="1422458" y="2934261"/>
                  </a:cubicBezTo>
                  <a:close/>
                  <a:moveTo>
                    <a:pt x="2489954" y="524266"/>
                  </a:moveTo>
                  <a:cubicBezTo>
                    <a:pt x="2487379" y="512266"/>
                    <a:pt x="2485731" y="504544"/>
                    <a:pt x="2483509" y="494210"/>
                  </a:cubicBezTo>
                  <a:cubicBezTo>
                    <a:pt x="2493935" y="498007"/>
                    <a:pt x="2500287" y="500321"/>
                    <a:pt x="2512454" y="504747"/>
                  </a:cubicBezTo>
                  <a:cubicBezTo>
                    <a:pt x="2500176" y="472654"/>
                    <a:pt x="2496139" y="440191"/>
                    <a:pt x="2459675" y="438432"/>
                  </a:cubicBezTo>
                  <a:cubicBezTo>
                    <a:pt x="2448545" y="437895"/>
                    <a:pt x="2427027" y="454839"/>
                    <a:pt x="2426656" y="464432"/>
                  </a:cubicBezTo>
                  <a:cubicBezTo>
                    <a:pt x="2425138" y="502358"/>
                    <a:pt x="2458009" y="510599"/>
                    <a:pt x="2489954" y="524266"/>
                  </a:cubicBezTo>
                  <a:close/>
                  <a:moveTo>
                    <a:pt x="2554066" y="486229"/>
                  </a:moveTo>
                  <a:cubicBezTo>
                    <a:pt x="2552325" y="499895"/>
                    <a:pt x="2551380" y="507192"/>
                    <a:pt x="2549695" y="520470"/>
                  </a:cubicBezTo>
                  <a:cubicBezTo>
                    <a:pt x="2578825" y="497210"/>
                    <a:pt x="2615640" y="485136"/>
                    <a:pt x="2598418" y="445191"/>
                  </a:cubicBezTo>
                  <a:cubicBezTo>
                    <a:pt x="2594696" y="436543"/>
                    <a:pt x="2557880" y="430432"/>
                    <a:pt x="2550121" y="437765"/>
                  </a:cubicBezTo>
                  <a:cubicBezTo>
                    <a:pt x="2535473" y="451599"/>
                    <a:pt x="2530843" y="476062"/>
                    <a:pt x="2522047" y="496118"/>
                  </a:cubicBezTo>
                  <a:cubicBezTo>
                    <a:pt x="2525121" y="497784"/>
                    <a:pt x="2528213" y="499432"/>
                    <a:pt x="2531287" y="501099"/>
                  </a:cubicBezTo>
                  <a:cubicBezTo>
                    <a:pt x="2537250" y="497192"/>
                    <a:pt x="2543232" y="493284"/>
                    <a:pt x="2554066" y="486229"/>
                  </a:cubicBezTo>
                  <a:close/>
                  <a:moveTo>
                    <a:pt x="1434754" y="2860353"/>
                  </a:moveTo>
                  <a:cubicBezTo>
                    <a:pt x="1439458" y="2860316"/>
                    <a:pt x="1444143" y="2860279"/>
                    <a:pt x="1448847" y="2860242"/>
                  </a:cubicBezTo>
                  <a:cubicBezTo>
                    <a:pt x="1450310" y="2835741"/>
                    <a:pt x="1453995" y="2811019"/>
                    <a:pt x="1451403" y="2786963"/>
                  </a:cubicBezTo>
                  <a:cubicBezTo>
                    <a:pt x="1450866" y="2782055"/>
                    <a:pt x="1421939" y="2772722"/>
                    <a:pt x="1414661" y="2777778"/>
                  </a:cubicBezTo>
                  <a:cubicBezTo>
                    <a:pt x="1403383" y="2785592"/>
                    <a:pt x="1395346" y="2803556"/>
                    <a:pt x="1393661" y="2818112"/>
                  </a:cubicBezTo>
                  <a:cubicBezTo>
                    <a:pt x="1392105" y="2831575"/>
                    <a:pt x="1400698" y="2846204"/>
                    <a:pt x="1405828" y="2863760"/>
                  </a:cubicBezTo>
                  <a:cubicBezTo>
                    <a:pt x="1415921" y="2852649"/>
                    <a:pt x="1421402" y="2846630"/>
                    <a:pt x="1428643" y="2838649"/>
                  </a:cubicBezTo>
                  <a:cubicBezTo>
                    <a:pt x="1431458" y="2848593"/>
                    <a:pt x="1433106" y="2854482"/>
                    <a:pt x="1434754" y="2860353"/>
                  </a:cubicBezTo>
                  <a:close/>
                  <a:moveTo>
                    <a:pt x="1479032" y="2902761"/>
                  </a:moveTo>
                  <a:cubicBezTo>
                    <a:pt x="1498181" y="2902835"/>
                    <a:pt x="1530459" y="2914705"/>
                    <a:pt x="1544552" y="2878316"/>
                  </a:cubicBezTo>
                  <a:cubicBezTo>
                    <a:pt x="1547719" y="2870168"/>
                    <a:pt x="1539496" y="2850242"/>
                    <a:pt x="1531422" y="2846371"/>
                  </a:cubicBezTo>
                  <a:cubicBezTo>
                    <a:pt x="1497199" y="2829945"/>
                    <a:pt x="1473384" y="2850223"/>
                    <a:pt x="1455051" y="2868853"/>
                  </a:cubicBezTo>
                  <a:cubicBezTo>
                    <a:pt x="1462532" y="2879427"/>
                    <a:pt x="1467921" y="2887057"/>
                    <a:pt x="1479032" y="2902761"/>
                  </a:cubicBezTo>
                  <a:close/>
                  <a:moveTo>
                    <a:pt x="2507695" y="571452"/>
                  </a:moveTo>
                  <a:cubicBezTo>
                    <a:pt x="2497731" y="601989"/>
                    <a:pt x="2482824" y="631453"/>
                    <a:pt x="2512806" y="655138"/>
                  </a:cubicBezTo>
                  <a:cubicBezTo>
                    <a:pt x="2520417" y="661157"/>
                    <a:pt x="2547306" y="656379"/>
                    <a:pt x="2553658" y="647860"/>
                  </a:cubicBezTo>
                  <a:cubicBezTo>
                    <a:pt x="2574658" y="619730"/>
                    <a:pt x="2559566" y="594434"/>
                    <a:pt x="2535584" y="566767"/>
                  </a:cubicBezTo>
                  <a:cubicBezTo>
                    <a:pt x="2534380" y="579730"/>
                    <a:pt x="2533676" y="587193"/>
                    <a:pt x="2532602" y="598693"/>
                  </a:cubicBezTo>
                  <a:cubicBezTo>
                    <a:pt x="2523213" y="588434"/>
                    <a:pt x="2516750" y="581341"/>
                    <a:pt x="2507695" y="571452"/>
                  </a:cubicBezTo>
                  <a:close/>
                  <a:moveTo>
                    <a:pt x="1394717" y="2906668"/>
                  </a:moveTo>
                  <a:cubicBezTo>
                    <a:pt x="1360105" y="2927354"/>
                    <a:pt x="1321530" y="2935039"/>
                    <a:pt x="1333179" y="2978725"/>
                  </a:cubicBezTo>
                  <a:cubicBezTo>
                    <a:pt x="1335401" y="2987040"/>
                    <a:pt x="1369198" y="2997503"/>
                    <a:pt x="1376513" y="2991762"/>
                  </a:cubicBezTo>
                  <a:cubicBezTo>
                    <a:pt x="1393605" y="2978354"/>
                    <a:pt x="1403476" y="2955706"/>
                    <a:pt x="1416272" y="2936817"/>
                  </a:cubicBezTo>
                  <a:cubicBezTo>
                    <a:pt x="1413532" y="2934891"/>
                    <a:pt x="1410809" y="2932965"/>
                    <a:pt x="1408069" y="2931039"/>
                  </a:cubicBezTo>
                  <a:cubicBezTo>
                    <a:pt x="1400624" y="2933705"/>
                    <a:pt x="1393198" y="2936372"/>
                    <a:pt x="1380809" y="2940798"/>
                  </a:cubicBezTo>
                  <a:cubicBezTo>
                    <a:pt x="1385809" y="2928502"/>
                    <a:pt x="1388531" y="2921854"/>
                    <a:pt x="1394717" y="2906668"/>
                  </a:cubicBezTo>
                  <a:close/>
                  <a:moveTo>
                    <a:pt x="379888" y="1741856"/>
                  </a:moveTo>
                  <a:cubicBezTo>
                    <a:pt x="400129" y="1707523"/>
                    <a:pt x="401481" y="1739171"/>
                    <a:pt x="410629" y="1752838"/>
                  </a:cubicBezTo>
                  <a:cubicBezTo>
                    <a:pt x="425981" y="1724541"/>
                    <a:pt x="449908" y="1701578"/>
                    <a:pt x="425870" y="1672170"/>
                  </a:cubicBezTo>
                  <a:cubicBezTo>
                    <a:pt x="419648" y="1664559"/>
                    <a:pt x="396814" y="1661207"/>
                    <a:pt x="388259" y="1666541"/>
                  </a:cubicBezTo>
                  <a:cubicBezTo>
                    <a:pt x="358221" y="1685244"/>
                    <a:pt x="366888" y="1712449"/>
                    <a:pt x="379888" y="1741856"/>
                  </a:cubicBezTo>
                  <a:close/>
                  <a:moveTo>
                    <a:pt x="3011368" y="2128824"/>
                  </a:moveTo>
                  <a:cubicBezTo>
                    <a:pt x="3032535" y="2144195"/>
                    <a:pt x="3058146" y="2161658"/>
                    <a:pt x="3088832" y="2142491"/>
                  </a:cubicBezTo>
                  <a:cubicBezTo>
                    <a:pt x="3095665" y="2138214"/>
                    <a:pt x="3099425" y="2115213"/>
                    <a:pt x="3094369" y="2108065"/>
                  </a:cubicBezTo>
                  <a:cubicBezTo>
                    <a:pt x="3073924" y="2079120"/>
                    <a:pt x="3045665" y="2085194"/>
                    <a:pt x="3028516" y="2092805"/>
                  </a:cubicBezTo>
                  <a:cubicBezTo>
                    <a:pt x="3020387" y="2109861"/>
                    <a:pt x="3016386" y="2118269"/>
                    <a:pt x="3011368" y="2128824"/>
                  </a:cubicBezTo>
                  <a:close/>
                  <a:moveTo>
                    <a:pt x="370536" y="1756986"/>
                  </a:moveTo>
                  <a:cubicBezTo>
                    <a:pt x="345740" y="1729338"/>
                    <a:pt x="327813" y="1701615"/>
                    <a:pt x="291905" y="1716726"/>
                  </a:cubicBezTo>
                  <a:cubicBezTo>
                    <a:pt x="284109" y="1720004"/>
                    <a:pt x="275350" y="1736764"/>
                    <a:pt x="277294" y="1744819"/>
                  </a:cubicBezTo>
                  <a:cubicBezTo>
                    <a:pt x="286239" y="1781635"/>
                    <a:pt x="319165" y="1776042"/>
                    <a:pt x="344740" y="1781653"/>
                  </a:cubicBezTo>
                  <a:cubicBezTo>
                    <a:pt x="353869" y="1772597"/>
                    <a:pt x="326591" y="1740134"/>
                    <a:pt x="370536" y="1756986"/>
                  </a:cubicBezTo>
                  <a:close/>
                  <a:moveTo>
                    <a:pt x="395462" y="1812802"/>
                  </a:moveTo>
                  <a:cubicBezTo>
                    <a:pt x="394296" y="1854802"/>
                    <a:pt x="404407" y="1880414"/>
                    <a:pt x="425129" y="1884136"/>
                  </a:cubicBezTo>
                  <a:cubicBezTo>
                    <a:pt x="435852" y="1886062"/>
                    <a:pt x="456741" y="1880543"/>
                    <a:pt x="458260" y="1874599"/>
                  </a:cubicBezTo>
                  <a:cubicBezTo>
                    <a:pt x="461926" y="1860228"/>
                    <a:pt x="460889" y="1841654"/>
                    <a:pt x="454297" y="1828506"/>
                  </a:cubicBezTo>
                  <a:cubicBezTo>
                    <a:pt x="448167" y="1816265"/>
                    <a:pt x="432407" y="1808857"/>
                    <a:pt x="416277" y="1795505"/>
                  </a:cubicBezTo>
                  <a:cubicBezTo>
                    <a:pt x="419148" y="1810691"/>
                    <a:pt x="420611" y="1818394"/>
                    <a:pt x="423407" y="1833209"/>
                  </a:cubicBezTo>
                  <a:cubicBezTo>
                    <a:pt x="411277" y="1824339"/>
                    <a:pt x="405018" y="1819783"/>
                    <a:pt x="395462" y="1812802"/>
                  </a:cubicBezTo>
                  <a:close/>
                  <a:moveTo>
                    <a:pt x="2235080" y="224892"/>
                  </a:moveTo>
                  <a:cubicBezTo>
                    <a:pt x="2208691" y="213873"/>
                    <a:pt x="2181135" y="202354"/>
                    <a:pt x="2156449" y="192040"/>
                  </a:cubicBezTo>
                  <a:cubicBezTo>
                    <a:pt x="2161227" y="233892"/>
                    <a:pt x="2165542" y="271559"/>
                    <a:pt x="2169153" y="303189"/>
                  </a:cubicBezTo>
                  <a:cubicBezTo>
                    <a:pt x="2187301" y="281615"/>
                    <a:pt x="2209357" y="255429"/>
                    <a:pt x="2235080" y="224892"/>
                  </a:cubicBezTo>
                  <a:close/>
                  <a:moveTo>
                    <a:pt x="1375587" y="685361"/>
                  </a:moveTo>
                  <a:cubicBezTo>
                    <a:pt x="1389994" y="660620"/>
                    <a:pt x="1405495" y="645286"/>
                    <a:pt x="1405865" y="629619"/>
                  </a:cubicBezTo>
                  <a:cubicBezTo>
                    <a:pt x="1406124" y="618212"/>
                    <a:pt x="1386402" y="606341"/>
                    <a:pt x="1375587" y="594674"/>
                  </a:cubicBezTo>
                  <a:cubicBezTo>
                    <a:pt x="1366698" y="614027"/>
                    <a:pt x="1325160" y="599193"/>
                    <a:pt x="1332697" y="630990"/>
                  </a:cubicBezTo>
                  <a:cubicBezTo>
                    <a:pt x="1336734" y="648009"/>
                    <a:pt x="1355938" y="661435"/>
                    <a:pt x="1375587" y="685361"/>
                  </a:cubicBezTo>
                  <a:close/>
                  <a:moveTo>
                    <a:pt x="983878" y="1057329"/>
                  </a:moveTo>
                  <a:cubicBezTo>
                    <a:pt x="1014823" y="1069551"/>
                    <a:pt x="1043564" y="1078774"/>
                    <a:pt x="1065231" y="1051125"/>
                  </a:cubicBezTo>
                  <a:cubicBezTo>
                    <a:pt x="1070620" y="1044236"/>
                    <a:pt x="1065675" y="1018791"/>
                    <a:pt x="1057916" y="1013921"/>
                  </a:cubicBezTo>
                  <a:cubicBezTo>
                    <a:pt x="1028286" y="995272"/>
                    <a:pt x="1004526" y="1014162"/>
                    <a:pt x="977841" y="1034847"/>
                  </a:cubicBezTo>
                  <a:cubicBezTo>
                    <a:pt x="989026" y="1036810"/>
                    <a:pt x="995878" y="1038014"/>
                    <a:pt x="1006063" y="1039810"/>
                  </a:cubicBezTo>
                  <a:cubicBezTo>
                    <a:pt x="997804" y="1046329"/>
                    <a:pt x="991785" y="1051088"/>
                    <a:pt x="983878" y="1057329"/>
                  </a:cubicBezTo>
                  <a:close/>
                  <a:moveTo>
                    <a:pt x="357740" y="1794357"/>
                  </a:moveTo>
                  <a:cubicBezTo>
                    <a:pt x="311684" y="1807080"/>
                    <a:pt x="285905" y="1831098"/>
                    <a:pt x="298776" y="1852284"/>
                  </a:cubicBezTo>
                  <a:cubicBezTo>
                    <a:pt x="305313" y="1863043"/>
                    <a:pt x="332887" y="1873414"/>
                    <a:pt x="340962" y="1868265"/>
                  </a:cubicBezTo>
                  <a:cubicBezTo>
                    <a:pt x="358480" y="1857136"/>
                    <a:pt x="369555" y="1835895"/>
                    <a:pt x="383277" y="1818802"/>
                  </a:cubicBezTo>
                  <a:cubicBezTo>
                    <a:pt x="380796" y="1816746"/>
                    <a:pt x="378314" y="1814672"/>
                    <a:pt x="375814" y="1812617"/>
                  </a:cubicBezTo>
                  <a:cubicBezTo>
                    <a:pt x="368851" y="1814228"/>
                    <a:pt x="361888" y="1815839"/>
                    <a:pt x="351925" y="1818135"/>
                  </a:cubicBezTo>
                  <a:cubicBezTo>
                    <a:pt x="354314" y="1808394"/>
                    <a:pt x="355980" y="1801579"/>
                    <a:pt x="357740" y="1794357"/>
                  </a:cubicBezTo>
                  <a:close/>
                  <a:moveTo>
                    <a:pt x="2975886" y="2139362"/>
                  </a:moveTo>
                  <a:cubicBezTo>
                    <a:pt x="2970127" y="2142065"/>
                    <a:pt x="2964349" y="2144788"/>
                    <a:pt x="2958589" y="2147492"/>
                  </a:cubicBezTo>
                  <a:cubicBezTo>
                    <a:pt x="2962904" y="2169640"/>
                    <a:pt x="2964701" y="2192844"/>
                    <a:pt x="2973219" y="2213233"/>
                  </a:cubicBezTo>
                  <a:cubicBezTo>
                    <a:pt x="2975516" y="2218733"/>
                    <a:pt x="3005572" y="2221233"/>
                    <a:pt x="3010035" y="2215363"/>
                  </a:cubicBezTo>
                  <a:cubicBezTo>
                    <a:pt x="3018590" y="2204103"/>
                    <a:pt x="3021813" y="2185325"/>
                    <a:pt x="3019849" y="2170658"/>
                  </a:cubicBezTo>
                  <a:cubicBezTo>
                    <a:pt x="3018257" y="2158769"/>
                    <a:pt x="3005812" y="2148362"/>
                    <a:pt x="2994405" y="2131843"/>
                  </a:cubicBezTo>
                  <a:cubicBezTo>
                    <a:pt x="2993312" y="2146528"/>
                    <a:pt x="2992831" y="2153029"/>
                    <a:pt x="2992349" y="2159529"/>
                  </a:cubicBezTo>
                  <a:cubicBezTo>
                    <a:pt x="2989164" y="2161751"/>
                    <a:pt x="2985960" y="2163955"/>
                    <a:pt x="2982775" y="2166177"/>
                  </a:cubicBezTo>
                  <a:cubicBezTo>
                    <a:pt x="2980478" y="2157232"/>
                    <a:pt x="2978182" y="2148288"/>
                    <a:pt x="2975886" y="2139362"/>
                  </a:cubicBezTo>
                  <a:close/>
                  <a:moveTo>
                    <a:pt x="2970071" y="2080565"/>
                  </a:moveTo>
                  <a:cubicBezTo>
                    <a:pt x="2952497" y="2046934"/>
                    <a:pt x="2944237" y="2015805"/>
                    <a:pt x="2907237" y="2019934"/>
                  </a:cubicBezTo>
                  <a:cubicBezTo>
                    <a:pt x="2897626" y="2021008"/>
                    <a:pt x="2881348" y="2037286"/>
                    <a:pt x="2882274" y="2044860"/>
                  </a:cubicBezTo>
                  <a:cubicBezTo>
                    <a:pt x="2886403" y="2079009"/>
                    <a:pt x="2914367" y="2088342"/>
                    <a:pt x="2945682" y="2095435"/>
                  </a:cubicBezTo>
                  <a:cubicBezTo>
                    <a:pt x="2942830" y="2086398"/>
                    <a:pt x="2940626" y="2079416"/>
                    <a:pt x="2937348" y="2069046"/>
                  </a:cubicBezTo>
                  <a:cubicBezTo>
                    <a:pt x="2948404" y="2072935"/>
                    <a:pt x="2955145" y="2075305"/>
                    <a:pt x="2970071" y="2080565"/>
                  </a:cubicBezTo>
                  <a:close/>
                  <a:moveTo>
                    <a:pt x="903543" y="1060273"/>
                  </a:moveTo>
                  <a:cubicBezTo>
                    <a:pt x="889913" y="1076440"/>
                    <a:pt x="873210" y="1095033"/>
                    <a:pt x="859246" y="1115496"/>
                  </a:cubicBezTo>
                  <a:cubicBezTo>
                    <a:pt x="858302" y="1116867"/>
                    <a:pt x="878710" y="1140552"/>
                    <a:pt x="887969" y="1139756"/>
                  </a:cubicBezTo>
                  <a:cubicBezTo>
                    <a:pt x="920951" y="1136904"/>
                    <a:pt x="933099" y="1111626"/>
                    <a:pt x="936544" y="1093163"/>
                  </a:cubicBezTo>
                  <a:cubicBezTo>
                    <a:pt x="923618" y="1080292"/>
                    <a:pt x="917377" y="1074051"/>
                    <a:pt x="903543" y="1060273"/>
                  </a:cubicBezTo>
                  <a:close/>
                  <a:moveTo>
                    <a:pt x="429574" y="1781801"/>
                  </a:moveTo>
                  <a:cubicBezTo>
                    <a:pt x="460167" y="1793153"/>
                    <a:pt x="493204" y="1810635"/>
                    <a:pt x="510816" y="1770672"/>
                  </a:cubicBezTo>
                  <a:cubicBezTo>
                    <a:pt x="514186" y="1763042"/>
                    <a:pt x="498334" y="1736634"/>
                    <a:pt x="491575" y="1736727"/>
                  </a:cubicBezTo>
                  <a:cubicBezTo>
                    <a:pt x="468778" y="1737023"/>
                    <a:pt x="446093" y="1745356"/>
                    <a:pt x="423370" y="1750616"/>
                  </a:cubicBezTo>
                  <a:cubicBezTo>
                    <a:pt x="423981" y="1753560"/>
                    <a:pt x="424574" y="1756486"/>
                    <a:pt x="425185" y="1759431"/>
                  </a:cubicBezTo>
                  <a:cubicBezTo>
                    <a:pt x="433574" y="1762283"/>
                    <a:pt x="441963" y="1765153"/>
                    <a:pt x="454704" y="1769486"/>
                  </a:cubicBezTo>
                  <a:cubicBezTo>
                    <a:pt x="442722" y="1775375"/>
                    <a:pt x="436148" y="1778579"/>
                    <a:pt x="429574" y="1781801"/>
                  </a:cubicBezTo>
                  <a:close/>
                  <a:moveTo>
                    <a:pt x="971452" y="1028051"/>
                  </a:moveTo>
                  <a:cubicBezTo>
                    <a:pt x="985544" y="995809"/>
                    <a:pt x="1015323" y="972587"/>
                    <a:pt x="982878" y="945420"/>
                  </a:cubicBezTo>
                  <a:cubicBezTo>
                    <a:pt x="975118" y="938920"/>
                    <a:pt x="941692" y="946346"/>
                    <a:pt x="938581" y="954476"/>
                  </a:cubicBezTo>
                  <a:cubicBezTo>
                    <a:pt x="931655" y="972550"/>
                    <a:pt x="936414" y="995106"/>
                    <a:pt x="936414" y="1015828"/>
                  </a:cubicBezTo>
                  <a:cubicBezTo>
                    <a:pt x="939377" y="1016013"/>
                    <a:pt x="942340" y="1016199"/>
                    <a:pt x="945322" y="1016384"/>
                  </a:cubicBezTo>
                  <a:cubicBezTo>
                    <a:pt x="948544" y="1009921"/>
                    <a:pt x="951766" y="1003458"/>
                    <a:pt x="957174" y="992624"/>
                  </a:cubicBezTo>
                  <a:cubicBezTo>
                    <a:pt x="963489" y="1008347"/>
                    <a:pt x="965803" y="1014050"/>
                    <a:pt x="971452" y="1028051"/>
                  </a:cubicBezTo>
                  <a:close/>
                  <a:moveTo>
                    <a:pt x="3001497" y="2083287"/>
                  </a:moveTo>
                  <a:cubicBezTo>
                    <a:pt x="3025238" y="2067046"/>
                    <a:pt x="3059406" y="2056879"/>
                    <a:pt x="3046183" y="2020027"/>
                  </a:cubicBezTo>
                  <a:cubicBezTo>
                    <a:pt x="3042905" y="2010916"/>
                    <a:pt x="3021942" y="1999952"/>
                    <a:pt x="3012812" y="2002601"/>
                  </a:cubicBezTo>
                  <a:cubicBezTo>
                    <a:pt x="2979905" y="2012156"/>
                    <a:pt x="2976942" y="2039823"/>
                    <a:pt x="2981590" y="2071398"/>
                  </a:cubicBezTo>
                  <a:cubicBezTo>
                    <a:pt x="2990831" y="2067750"/>
                    <a:pt x="2999016" y="2064509"/>
                    <a:pt x="3009812" y="2060250"/>
                  </a:cubicBezTo>
                  <a:cubicBezTo>
                    <a:pt x="3006053" y="2070639"/>
                    <a:pt x="3003775" y="2076953"/>
                    <a:pt x="3001497" y="2083287"/>
                  </a:cubicBezTo>
                  <a:close/>
                  <a:moveTo>
                    <a:pt x="956044" y="1083718"/>
                  </a:moveTo>
                  <a:cubicBezTo>
                    <a:pt x="953118" y="1116330"/>
                    <a:pt x="955822" y="1143941"/>
                    <a:pt x="988470" y="1153386"/>
                  </a:cubicBezTo>
                  <a:cubicBezTo>
                    <a:pt x="997026" y="1155867"/>
                    <a:pt x="1016341" y="1146330"/>
                    <a:pt x="1019452" y="1138052"/>
                  </a:cubicBezTo>
                  <a:cubicBezTo>
                    <a:pt x="1032934" y="1102274"/>
                    <a:pt x="1003267" y="1088885"/>
                    <a:pt x="975952" y="1066292"/>
                  </a:cubicBezTo>
                  <a:cubicBezTo>
                    <a:pt x="978489" y="1080607"/>
                    <a:pt x="979767" y="1087848"/>
                    <a:pt x="982137" y="1101366"/>
                  </a:cubicBezTo>
                  <a:cubicBezTo>
                    <a:pt x="971174" y="1093959"/>
                    <a:pt x="965415" y="1090052"/>
                    <a:pt x="956044" y="1083718"/>
                  </a:cubicBezTo>
                  <a:close/>
                  <a:moveTo>
                    <a:pt x="2928274" y="2136732"/>
                  </a:moveTo>
                  <a:cubicBezTo>
                    <a:pt x="2933774" y="2125658"/>
                    <a:pt x="2937071" y="2119010"/>
                    <a:pt x="2940367" y="2112361"/>
                  </a:cubicBezTo>
                  <a:cubicBezTo>
                    <a:pt x="2937386" y="2108732"/>
                    <a:pt x="2934404" y="2105102"/>
                    <a:pt x="2931441" y="2101472"/>
                  </a:cubicBezTo>
                  <a:cubicBezTo>
                    <a:pt x="2909867" y="2114639"/>
                    <a:pt x="2887792" y="2127176"/>
                    <a:pt x="2867718" y="2142343"/>
                  </a:cubicBezTo>
                  <a:cubicBezTo>
                    <a:pt x="2866273" y="2143436"/>
                    <a:pt x="2876885" y="2170529"/>
                    <a:pt x="2886218" y="2174047"/>
                  </a:cubicBezTo>
                  <a:cubicBezTo>
                    <a:pt x="2921385" y="2187288"/>
                    <a:pt x="2935293" y="2156640"/>
                    <a:pt x="2958497" y="2132602"/>
                  </a:cubicBezTo>
                  <a:cubicBezTo>
                    <a:pt x="2946404" y="2134251"/>
                    <a:pt x="2939719" y="2135158"/>
                    <a:pt x="2928274" y="2136732"/>
                  </a:cubicBezTo>
                  <a:close/>
                  <a:moveTo>
                    <a:pt x="908525" y="1060625"/>
                  </a:moveTo>
                  <a:cubicBezTo>
                    <a:pt x="909266" y="1055810"/>
                    <a:pt x="910025" y="1050995"/>
                    <a:pt x="910766" y="1046181"/>
                  </a:cubicBezTo>
                  <a:cubicBezTo>
                    <a:pt x="913895" y="1036458"/>
                    <a:pt x="917025" y="1026736"/>
                    <a:pt x="923395" y="1006976"/>
                  </a:cubicBezTo>
                  <a:cubicBezTo>
                    <a:pt x="904247" y="1001050"/>
                    <a:pt x="881747" y="992235"/>
                    <a:pt x="858432" y="988569"/>
                  </a:cubicBezTo>
                  <a:cubicBezTo>
                    <a:pt x="854117" y="987883"/>
                    <a:pt x="840320" y="1016439"/>
                    <a:pt x="841357" y="1017217"/>
                  </a:cubicBezTo>
                  <a:cubicBezTo>
                    <a:pt x="862839" y="1032940"/>
                    <a:pt x="885839" y="1046588"/>
                    <a:pt x="908525" y="1060625"/>
                  </a:cubicBezTo>
                  <a:close/>
                  <a:moveTo>
                    <a:pt x="2762309" y="795640"/>
                  </a:moveTo>
                  <a:cubicBezTo>
                    <a:pt x="2760846" y="806214"/>
                    <a:pt x="2760050" y="811863"/>
                    <a:pt x="2758846" y="820603"/>
                  </a:cubicBezTo>
                  <a:cubicBezTo>
                    <a:pt x="2751587" y="812788"/>
                    <a:pt x="2747105" y="807955"/>
                    <a:pt x="2738901" y="799103"/>
                  </a:cubicBezTo>
                  <a:cubicBezTo>
                    <a:pt x="2732994" y="831344"/>
                    <a:pt x="2730031" y="858067"/>
                    <a:pt x="2758679" y="872845"/>
                  </a:cubicBezTo>
                  <a:cubicBezTo>
                    <a:pt x="2766050" y="876641"/>
                    <a:pt x="2786846" y="869215"/>
                    <a:pt x="2791291" y="861271"/>
                  </a:cubicBezTo>
                  <a:cubicBezTo>
                    <a:pt x="2807365" y="832492"/>
                    <a:pt x="2785291" y="816103"/>
                    <a:pt x="2762309" y="795640"/>
                  </a:cubicBezTo>
                  <a:close/>
                  <a:moveTo>
                    <a:pt x="2769735" y="783621"/>
                  </a:moveTo>
                  <a:cubicBezTo>
                    <a:pt x="2811365" y="805881"/>
                    <a:pt x="2844088" y="806251"/>
                    <a:pt x="2849866" y="784973"/>
                  </a:cubicBezTo>
                  <a:cubicBezTo>
                    <a:pt x="2852495" y="775288"/>
                    <a:pt x="2842754" y="752825"/>
                    <a:pt x="2836199" y="751788"/>
                  </a:cubicBezTo>
                  <a:cubicBezTo>
                    <a:pt x="2816254" y="748677"/>
                    <a:pt x="2795106" y="753177"/>
                    <a:pt x="2774420" y="754714"/>
                  </a:cubicBezTo>
                  <a:cubicBezTo>
                    <a:pt x="2774513" y="757732"/>
                    <a:pt x="2774606" y="760769"/>
                    <a:pt x="2774698" y="763788"/>
                  </a:cubicBezTo>
                  <a:cubicBezTo>
                    <a:pt x="2780606" y="767066"/>
                    <a:pt x="2786494" y="770344"/>
                    <a:pt x="2794958" y="775047"/>
                  </a:cubicBezTo>
                  <a:cubicBezTo>
                    <a:pt x="2785846" y="778158"/>
                    <a:pt x="2780124" y="780103"/>
                    <a:pt x="2769735" y="783621"/>
                  </a:cubicBezTo>
                  <a:close/>
                  <a:moveTo>
                    <a:pt x="389685" y="2310605"/>
                  </a:moveTo>
                  <a:cubicBezTo>
                    <a:pt x="394555" y="2365828"/>
                    <a:pt x="398703" y="2412810"/>
                    <a:pt x="402833" y="2459792"/>
                  </a:cubicBezTo>
                  <a:cubicBezTo>
                    <a:pt x="404648" y="2459088"/>
                    <a:pt x="406463" y="2458385"/>
                    <a:pt x="408277" y="2457681"/>
                  </a:cubicBezTo>
                  <a:cubicBezTo>
                    <a:pt x="415629" y="2418273"/>
                    <a:pt x="422963" y="2378865"/>
                    <a:pt x="431463" y="2333272"/>
                  </a:cubicBezTo>
                  <a:cubicBezTo>
                    <a:pt x="425407" y="2329975"/>
                    <a:pt x="411277" y="2322309"/>
                    <a:pt x="389685" y="2310605"/>
                  </a:cubicBezTo>
                  <a:close/>
                  <a:moveTo>
                    <a:pt x="1901668" y="2778444"/>
                  </a:moveTo>
                  <a:cubicBezTo>
                    <a:pt x="1877612" y="2763592"/>
                    <a:pt x="1863815" y="2748203"/>
                    <a:pt x="1851852" y="2749536"/>
                  </a:cubicBezTo>
                  <a:cubicBezTo>
                    <a:pt x="1839222" y="2750944"/>
                    <a:pt x="1828352" y="2768259"/>
                    <a:pt x="1816704" y="2778629"/>
                  </a:cubicBezTo>
                  <a:cubicBezTo>
                    <a:pt x="1828093" y="2788870"/>
                    <a:pt x="1838834" y="2806185"/>
                    <a:pt x="1851075" y="2807352"/>
                  </a:cubicBezTo>
                  <a:cubicBezTo>
                    <a:pt x="1863297" y="2808500"/>
                    <a:pt x="1877038" y="2793426"/>
                    <a:pt x="1901668" y="2778444"/>
                  </a:cubicBezTo>
                  <a:close/>
                  <a:moveTo>
                    <a:pt x="2733901" y="814789"/>
                  </a:moveTo>
                  <a:cubicBezTo>
                    <a:pt x="2712068" y="797696"/>
                    <a:pt x="2700049" y="782455"/>
                    <a:pt x="2693993" y="784547"/>
                  </a:cubicBezTo>
                  <a:cubicBezTo>
                    <a:pt x="2666234" y="794066"/>
                    <a:pt x="2621122" y="803066"/>
                    <a:pt x="2667623" y="842437"/>
                  </a:cubicBezTo>
                  <a:cubicBezTo>
                    <a:pt x="2675475" y="849085"/>
                    <a:pt x="2708642" y="825863"/>
                    <a:pt x="2733901" y="814789"/>
                  </a:cubicBezTo>
                  <a:close/>
                  <a:moveTo>
                    <a:pt x="2723160" y="750158"/>
                  </a:moveTo>
                  <a:cubicBezTo>
                    <a:pt x="2725790" y="746325"/>
                    <a:pt x="2728438" y="742491"/>
                    <a:pt x="2731068" y="738639"/>
                  </a:cubicBezTo>
                  <a:cubicBezTo>
                    <a:pt x="2710753" y="726695"/>
                    <a:pt x="2690975" y="713509"/>
                    <a:pt x="2669493" y="704269"/>
                  </a:cubicBezTo>
                  <a:cubicBezTo>
                    <a:pt x="2666567" y="703009"/>
                    <a:pt x="2647863" y="728806"/>
                    <a:pt x="2648770" y="729695"/>
                  </a:cubicBezTo>
                  <a:cubicBezTo>
                    <a:pt x="2665493" y="746325"/>
                    <a:pt x="2684086" y="761066"/>
                    <a:pt x="2702290" y="776195"/>
                  </a:cubicBezTo>
                  <a:cubicBezTo>
                    <a:pt x="2705438" y="772677"/>
                    <a:pt x="2708605" y="769177"/>
                    <a:pt x="2711753" y="765658"/>
                  </a:cubicBezTo>
                  <a:cubicBezTo>
                    <a:pt x="2707864" y="759140"/>
                    <a:pt x="2703975" y="752640"/>
                    <a:pt x="2697530" y="741825"/>
                  </a:cubicBezTo>
                  <a:cubicBezTo>
                    <a:pt x="2709438" y="745714"/>
                    <a:pt x="2716308" y="747936"/>
                    <a:pt x="2723160" y="750158"/>
                  </a:cubicBezTo>
                  <a:close/>
                  <a:moveTo>
                    <a:pt x="2762309" y="746325"/>
                  </a:moveTo>
                  <a:cubicBezTo>
                    <a:pt x="2766365" y="747325"/>
                    <a:pt x="2770420" y="748325"/>
                    <a:pt x="2774476" y="749325"/>
                  </a:cubicBezTo>
                  <a:cubicBezTo>
                    <a:pt x="2781106" y="730176"/>
                    <a:pt x="2789994" y="711343"/>
                    <a:pt x="2792735" y="691657"/>
                  </a:cubicBezTo>
                  <a:cubicBezTo>
                    <a:pt x="2793384" y="687009"/>
                    <a:pt x="2766420" y="672194"/>
                    <a:pt x="2763920" y="674546"/>
                  </a:cubicBezTo>
                  <a:cubicBezTo>
                    <a:pt x="2751957" y="685805"/>
                    <a:pt x="2742216" y="700546"/>
                    <a:pt x="2735512" y="715732"/>
                  </a:cubicBezTo>
                  <a:cubicBezTo>
                    <a:pt x="2732327" y="722972"/>
                    <a:pt x="2737660" y="733973"/>
                    <a:pt x="2739920" y="748269"/>
                  </a:cubicBezTo>
                  <a:cubicBezTo>
                    <a:pt x="2747901" y="737917"/>
                    <a:pt x="2751846" y="732806"/>
                    <a:pt x="2757957" y="724880"/>
                  </a:cubicBezTo>
                  <a:cubicBezTo>
                    <a:pt x="2759976" y="734806"/>
                    <a:pt x="2761142" y="740565"/>
                    <a:pt x="2762309" y="746325"/>
                  </a:cubicBezTo>
                  <a:close/>
                  <a:moveTo>
                    <a:pt x="489779" y="2339938"/>
                  </a:moveTo>
                  <a:cubicBezTo>
                    <a:pt x="481204" y="2405995"/>
                    <a:pt x="473501" y="2465255"/>
                    <a:pt x="465630" y="2525959"/>
                  </a:cubicBezTo>
                  <a:cubicBezTo>
                    <a:pt x="505797" y="2469866"/>
                    <a:pt x="512890" y="2410328"/>
                    <a:pt x="489779" y="2339938"/>
                  </a:cubicBezTo>
                  <a:close/>
                  <a:moveTo>
                    <a:pt x="2553306" y="385487"/>
                  </a:moveTo>
                  <a:cubicBezTo>
                    <a:pt x="2503694" y="372209"/>
                    <a:pt x="2488324" y="373894"/>
                    <a:pt x="2470213" y="393635"/>
                  </a:cubicBezTo>
                  <a:cubicBezTo>
                    <a:pt x="2484935" y="412672"/>
                    <a:pt x="2499120" y="431024"/>
                    <a:pt x="2510232" y="445413"/>
                  </a:cubicBezTo>
                  <a:cubicBezTo>
                    <a:pt x="2524028" y="426228"/>
                    <a:pt x="2538695" y="405839"/>
                    <a:pt x="2553306" y="385487"/>
                  </a:cubicBezTo>
                  <a:close/>
                  <a:moveTo>
                    <a:pt x="2128097" y="379672"/>
                  </a:moveTo>
                  <a:cubicBezTo>
                    <a:pt x="2110930" y="400394"/>
                    <a:pt x="2094930" y="411431"/>
                    <a:pt x="2093689" y="423931"/>
                  </a:cubicBezTo>
                  <a:cubicBezTo>
                    <a:pt x="2092744" y="433358"/>
                    <a:pt x="2111337" y="453654"/>
                    <a:pt x="2120078" y="453024"/>
                  </a:cubicBezTo>
                  <a:cubicBezTo>
                    <a:pt x="2132986" y="452099"/>
                    <a:pt x="2151856" y="438784"/>
                    <a:pt x="2155023" y="427154"/>
                  </a:cubicBezTo>
                  <a:cubicBezTo>
                    <a:pt x="2157708" y="417246"/>
                    <a:pt x="2141782" y="402302"/>
                    <a:pt x="2128097" y="379672"/>
                  </a:cubicBezTo>
                  <a:close/>
                  <a:moveTo>
                    <a:pt x="3092017" y="1931729"/>
                  </a:moveTo>
                  <a:cubicBezTo>
                    <a:pt x="3094369" y="1948563"/>
                    <a:pt x="3096776" y="1965711"/>
                    <a:pt x="3099073" y="1982174"/>
                  </a:cubicBezTo>
                  <a:cubicBezTo>
                    <a:pt x="3116851" y="1971008"/>
                    <a:pt x="3132184" y="1958007"/>
                    <a:pt x="3149888" y="1951007"/>
                  </a:cubicBezTo>
                  <a:cubicBezTo>
                    <a:pt x="3178092" y="1939859"/>
                    <a:pt x="3173703" y="1925674"/>
                    <a:pt x="3161333" y="1910284"/>
                  </a:cubicBezTo>
                  <a:cubicBezTo>
                    <a:pt x="3137333" y="1917710"/>
                    <a:pt x="3115277" y="1924525"/>
                    <a:pt x="3092017" y="1931729"/>
                  </a:cubicBezTo>
                  <a:close/>
                  <a:moveTo>
                    <a:pt x="1898353" y="316504"/>
                  </a:moveTo>
                  <a:cubicBezTo>
                    <a:pt x="1867093" y="258281"/>
                    <a:pt x="1838463" y="204966"/>
                    <a:pt x="1806204" y="144891"/>
                  </a:cubicBezTo>
                  <a:cubicBezTo>
                    <a:pt x="1811611" y="219929"/>
                    <a:pt x="1842130" y="272781"/>
                    <a:pt x="1898353" y="316504"/>
                  </a:cubicBezTo>
                  <a:close/>
                  <a:moveTo>
                    <a:pt x="2463398" y="364634"/>
                  </a:moveTo>
                  <a:cubicBezTo>
                    <a:pt x="2414675" y="386153"/>
                    <a:pt x="2363915" y="408561"/>
                    <a:pt x="2309210" y="432728"/>
                  </a:cubicBezTo>
                  <a:cubicBezTo>
                    <a:pt x="2371841" y="436043"/>
                    <a:pt x="2433267" y="407302"/>
                    <a:pt x="2463398" y="364634"/>
                  </a:cubicBezTo>
                  <a:close/>
                  <a:moveTo>
                    <a:pt x="1988113" y="2977650"/>
                  </a:moveTo>
                  <a:cubicBezTo>
                    <a:pt x="1975872" y="2987040"/>
                    <a:pt x="1961946" y="2997744"/>
                    <a:pt x="1945650" y="3010244"/>
                  </a:cubicBezTo>
                  <a:cubicBezTo>
                    <a:pt x="1991076" y="3019503"/>
                    <a:pt x="2032281" y="3027892"/>
                    <a:pt x="2076022" y="3036800"/>
                  </a:cubicBezTo>
                  <a:cubicBezTo>
                    <a:pt x="2046281" y="3016781"/>
                    <a:pt x="2019540" y="2998780"/>
                    <a:pt x="1988113" y="2977650"/>
                  </a:cubicBezTo>
                  <a:close/>
                  <a:moveTo>
                    <a:pt x="338573" y="2008619"/>
                  </a:moveTo>
                  <a:cubicBezTo>
                    <a:pt x="315332" y="1944100"/>
                    <a:pt x="278387" y="1901451"/>
                    <a:pt x="214164" y="1875080"/>
                  </a:cubicBezTo>
                  <a:cubicBezTo>
                    <a:pt x="257257" y="1921340"/>
                    <a:pt x="295683" y="1962600"/>
                    <a:pt x="338573" y="2008619"/>
                  </a:cubicBezTo>
                  <a:close/>
                  <a:moveTo>
                    <a:pt x="3043813" y="1853710"/>
                  </a:moveTo>
                  <a:cubicBezTo>
                    <a:pt x="3045109" y="1843932"/>
                    <a:pt x="3045905" y="1837950"/>
                    <a:pt x="3047776" y="1823876"/>
                  </a:cubicBezTo>
                  <a:cubicBezTo>
                    <a:pt x="3023812" y="1843617"/>
                    <a:pt x="2995553" y="1851191"/>
                    <a:pt x="3008220" y="1882136"/>
                  </a:cubicBezTo>
                  <a:cubicBezTo>
                    <a:pt x="3011146" y="1889303"/>
                    <a:pt x="3036887" y="1895877"/>
                    <a:pt x="3043276" y="1891025"/>
                  </a:cubicBezTo>
                  <a:cubicBezTo>
                    <a:pt x="3055869" y="1881469"/>
                    <a:pt x="3062239" y="1863747"/>
                    <a:pt x="3071202" y="1849395"/>
                  </a:cubicBezTo>
                  <a:cubicBezTo>
                    <a:pt x="3068924" y="1847598"/>
                    <a:pt x="3066646" y="1845784"/>
                    <a:pt x="3064369" y="1843987"/>
                  </a:cubicBezTo>
                  <a:cubicBezTo>
                    <a:pt x="3058720" y="1846654"/>
                    <a:pt x="3053091" y="1849321"/>
                    <a:pt x="3043813" y="1853710"/>
                  </a:cubicBezTo>
                  <a:close/>
                  <a:moveTo>
                    <a:pt x="3118221" y="1835265"/>
                  </a:moveTo>
                  <a:cubicBezTo>
                    <a:pt x="3099351" y="1841691"/>
                    <a:pt x="3090406" y="1844747"/>
                    <a:pt x="3071239" y="1851284"/>
                  </a:cubicBezTo>
                  <a:cubicBezTo>
                    <a:pt x="3087776" y="1868080"/>
                    <a:pt x="3101684" y="1884173"/>
                    <a:pt x="3118203" y="1896840"/>
                  </a:cubicBezTo>
                  <a:cubicBezTo>
                    <a:pt x="3120758" y="1898803"/>
                    <a:pt x="3144036" y="1881266"/>
                    <a:pt x="3143073" y="1879025"/>
                  </a:cubicBezTo>
                  <a:cubicBezTo>
                    <a:pt x="3135555" y="1861525"/>
                    <a:pt x="3124462" y="1845561"/>
                    <a:pt x="3118221" y="1835265"/>
                  </a:cubicBezTo>
                  <a:close/>
                  <a:moveTo>
                    <a:pt x="774708" y="2722518"/>
                  </a:moveTo>
                  <a:cubicBezTo>
                    <a:pt x="745652" y="2709462"/>
                    <a:pt x="722745" y="2699166"/>
                    <a:pt x="689781" y="2684351"/>
                  </a:cubicBezTo>
                  <a:cubicBezTo>
                    <a:pt x="701930" y="2716240"/>
                    <a:pt x="709856" y="2737036"/>
                    <a:pt x="718633" y="2760074"/>
                  </a:cubicBezTo>
                  <a:cubicBezTo>
                    <a:pt x="738634" y="2746666"/>
                    <a:pt x="753819" y="2736499"/>
                    <a:pt x="774708" y="2722518"/>
                  </a:cubicBezTo>
                  <a:close/>
                  <a:moveTo>
                    <a:pt x="862561" y="569711"/>
                  </a:moveTo>
                  <a:cubicBezTo>
                    <a:pt x="850857" y="587100"/>
                    <a:pt x="835931" y="600008"/>
                    <a:pt x="838172" y="608249"/>
                  </a:cubicBezTo>
                  <a:cubicBezTo>
                    <a:pt x="841098" y="618990"/>
                    <a:pt x="856895" y="631138"/>
                    <a:pt x="868543" y="632768"/>
                  </a:cubicBezTo>
                  <a:cubicBezTo>
                    <a:pt x="875469" y="633749"/>
                    <a:pt x="892136" y="615286"/>
                    <a:pt x="891617" y="606286"/>
                  </a:cubicBezTo>
                  <a:cubicBezTo>
                    <a:pt x="891043" y="595804"/>
                    <a:pt x="876469" y="586119"/>
                    <a:pt x="862561" y="569711"/>
                  </a:cubicBezTo>
                  <a:close/>
                  <a:moveTo>
                    <a:pt x="299276" y="1580391"/>
                  </a:moveTo>
                  <a:cubicBezTo>
                    <a:pt x="309850" y="1561873"/>
                    <a:pt x="321924" y="1550132"/>
                    <a:pt x="320739" y="1539965"/>
                  </a:cubicBezTo>
                  <a:cubicBezTo>
                    <a:pt x="319665" y="1530742"/>
                    <a:pt x="303276" y="1515872"/>
                    <a:pt x="295146" y="1516798"/>
                  </a:cubicBezTo>
                  <a:cubicBezTo>
                    <a:pt x="284831" y="1517964"/>
                    <a:pt x="267627" y="1533576"/>
                    <a:pt x="268535" y="1541131"/>
                  </a:cubicBezTo>
                  <a:cubicBezTo>
                    <a:pt x="269924" y="1552613"/>
                    <a:pt x="284313" y="1562539"/>
                    <a:pt x="299276" y="1580391"/>
                  </a:cubicBezTo>
                  <a:close/>
                  <a:moveTo>
                    <a:pt x="979729" y="346949"/>
                  </a:moveTo>
                  <a:cubicBezTo>
                    <a:pt x="957285" y="403116"/>
                    <a:pt x="939210" y="448339"/>
                    <a:pt x="917914" y="501599"/>
                  </a:cubicBezTo>
                  <a:cubicBezTo>
                    <a:pt x="959951" y="456784"/>
                    <a:pt x="985193" y="414191"/>
                    <a:pt x="979729" y="346949"/>
                  </a:cubicBezTo>
                  <a:close/>
                  <a:moveTo>
                    <a:pt x="1884390" y="371283"/>
                  </a:moveTo>
                  <a:cubicBezTo>
                    <a:pt x="1825259" y="353338"/>
                    <a:pt x="1776240" y="338449"/>
                    <a:pt x="1727202" y="323560"/>
                  </a:cubicBezTo>
                  <a:cubicBezTo>
                    <a:pt x="1769722" y="360449"/>
                    <a:pt x="1817519" y="379505"/>
                    <a:pt x="1884390" y="371283"/>
                  </a:cubicBezTo>
                  <a:close/>
                  <a:moveTo>
                    <a:pt x="2558825" y="2672739"/>
                  </a:moveTo>
                  <a:cubicBezTo>
                    <a:pt x="2557158" y="2677480"/>
                    <a:pt x="2555510" y="2682221"/>
                    <a:pt x="2553843" y="2686961"/>
                  </a:cubicBezTo>
                  <a:cubicBezTo>
                    <a:pt x="2598844" y="2702962"/>
                    <a:pt x="2643826" y="2718962"/>
                    <a:pt x="2688808" y="2734981"/>
                  </a:cubicBezTo>
                  <a:cubicBezTo>
                    <a:pt x="2690290" y="2730981"/>
                    <a:pt x="2691790" y="2726962"/>
                    <a:pt x="2693271" y="2722962"/>
                  </a:cubicBezTo>
                  <a:cubicBezTo>
                    <a:pt x="2648474" y="2706221"/>
                    <a:pt x="2603640" y="2689480"/>
                    <a:pt x="2558825" y="2672739"/>
                  </a:cubicBezTo>
                  <a:close/>
                  <a:moveTo>
                    <a:pt x="1064194" y="2690276"/>
                  </a:moveTo>
                  <a:cubicBezTo>
                    <a:pt x="1045175" y="2678739"/>
                    <a:pt x="1034230" y="2666943"/>
                    <a:pt x="1023675" y="2667257"/>
                  </a:cubicBezTo>
                  <a:cubicBezTo>
                    <a:pt x="1014785" y="2667535"/>
                    <a:pt x="997915" y="2684369"/>
                    <a:pt x="999415" y="2689554"/>
                  </a:cubicBezTo>
                  <a:cubicBezTo>
                    <a:pt x="1002730" y="2700925"/>
                    <a:pt x="1014545" y="2716055"/>
                    <a:pt x="1024582" y="2717444"/>
                  </a:cubicBezTo>
                  <a:cubicBezTo>
                    <a:pt x="1033841" y="2718721"/>
                    <a:pt x="1045286" y="2704054"/>
                    <a:pt x="1064194" y="2690276"/>
                  </a:cubicBezTo>
                  <a:close/>
                  <a:moveTo>
                    <a:pt x="649521" y="2421254"/>
                  </a:moveTo>
                  <a:cubicBezTo>
                    <a:pt x="622854" y="2362346"/>
                    <a:pt x="585909" y="2331938"/>
                    <a:pt x="529964" y="2311271"/>
                  </a:cubicBezTo>
                  <a:cubicBezTo>
                    <a:pt x="571187" y="2349179"/>
                    <a:pt x="606391" y="2381569"/>
                    <a:pt x="649521" y="2421254"/>
                  </a:cubicBezTo>
                  <a:close/>
                  <a:moveTo>
                    <a:pt x="914432" y="374338"/>
                  </a:moveTo>
                  <a:cubicBezTo>
                    <a:pt x="872747" y="380598"/>
                    <a:pt x="841042" y="385338"/>
                    <a:pt x="809338" y="390098"/>
                  </a:cubicBezTo>
                  <a:cubicBezTo>
                    <a:pt x="809746" y="393653"/>
                    <a:pt x="810153" y="397209"/>
                    <a:pt x="810561" y="400765"/>
                  </a:cubicBezTo>
                  <a:cubicBezTo>
                    <a:pt x="836635" y="404024"/>
                    <a:pt x="862709" y="407283"/>
                    <a:pt x="891728" y="410913"/>
                  </a:cubicBezTo>
                  <a:cubicBezTo>
                    <a:pt x="896247" y="403616"/>
                    <a:pt x="902099" y="394209"/>
                    <a:pt x="914432" y="374338"/>
                  </a:cubicBezTo>
                  <a:close/>
                  <a:moveTo>
                    <a:pt x="2394712" y="2731110"/>
                  </a:moveTo>
                  <a:cubicBezTo>
                    <a:pt x="2407341" y="2715499"/>
                    <a:pt x="2420527" y="2706128"/>
                    <a:pt x="2421304" y="2695832"/>
                  </a:cubicBezTo>
                  <a:cubicBezTo>
                    <a:pt x="2421842" y="2688758"/>
                    <a:pt x="2404360" y="2673480"/>
                    <a:pt x="2396304" y="2674369"/>
                  </a:cubicBezTo>
                  <a:cubicBezTo>
                    <a:pt x="2386285" y="2675480"/>
                    <a:pt x="2373304" y="2688110"/>
                    <a:pt x="2370156" y="2698388"/>
                  </a:cubicBezTo>
                  <a:cubicBezTo>
                    <a:pt x="2368267" y="2704591"/>
                    <a:pt x="2382619" y="2715777"/>
                    <a:pt x="2394712" y="2731110"/>
                  </a:cubicBezTo>
                  <a:close/>
                  <a:moveTo>
                    <a:pt x="636651" y="1218775"/>
                  </a:moveTo>
                  <a:cubicBezTo>
                    <a:pt x="625669" y="1233127"/>
                    <a:pt x="612095" y="1243294"/>
                    <a:pt x="613225" y="1251424"/>
                  </a:cubicBezTo>
                  <a:cubicBezTo>
                    <a:pt x="614539" y="1260869"/>
                    <a:pt x="630392" y="1276461"/>
                    <a:pt x="637003" y="1275109"/>
                  </a:cubicBezTo>
                  <a:cubicBezTo>
                    <a:pt x="647577" y="1272924"/>
                    <a:pt x="660244" y="1260220"/>
                    <a:pt x="663151" y="1249535"/>
                  </a:cubicBezTo>
                  <a:cubicBezTo>
                    <a:pt x="664836" y="1243387"/>
                    <a:pt x="649058" y="1232498"/>
                    <a:pt x="636651" y="1218775"/>
                  </a:cubicBezTo>
                  <a:close/>
                  <a:moveTo>
                    <a:pt x="1671609" y="2993280"/>
                  </a:moveTo>
                  <a:cubicBezTo>
                    <a:pt x="1643516" y="2952836"/>
                    <a:pt x="1605145" y="2929854"/>
                    <a:pt x="1554589" y="2930909"/>
                  </a:cubicBezTo>
                  <a:cubicBezTo>
                    <a:pt x="1593590" y="2951706"/>
                    <a:pt x="1632609" y="2972484"/>
                    <a:pt x="1671609" y="2993280"/>
                  </a:cubicBezTo>
                  <a:close/>
                  <a:moveTo>
                    <a:pt x="480408" y="2176455"/>
                  </a:moveTo>
                  <a:cubicBezTo>
                    <a:pt x="491427" y="2161566"/>
                    <a:pt x="506056" y="2148714"/>
                    <a:pt x="503723" y="2143510"/>
                  </a:cubicBezTo>
                  <a:cubicBezTo>
                    <a:pt x="498945" y="2132899"/>
                    <a:pt x="485667" y="2121547"/>
                    <a:pt x="474612" y="2120065"/>
                  </a:cubicBezTo>
                  <a:cubicBezTo>
                    <a:pt x="468093" y="2119195"/>
                    <a:pt x="453315" y="2136436"/>
                    <a:pt x="452982" y="2145917"/>
                  </a:cubicBezTo>
                  <a:cubicBezTo>
                    <a:pt x="452685" y="2154158"/>
                    <a:pt x="467482" y="2162918"/>
                    <a:pt x="480408" y="2176455"/>
                  </a:cubicBezTo>
                  <a:close/>
                  <a:moveTo>
                    <a:pt x="1580663" y="294004"/>
                  </a:moveTo>
                  <a:cubicBezTo>
                    <a:pt x="1537237" y="324152"/>
                    <a:pt x="1499774" y="350171"/>
                    <a:pt x="1454162" y="381820"/>
                  </a:cubicBezTo>
                  <a:cubicBezTo>
                    <a:pt x="1512033" y="367986"/>
                    <a:pt x="1550367" y="343079"/>
                    <a:pt x="1580663" y="294004"/>
                  </a:cubicBezTo>
                  <a:close/>
                  <a:moveTo>
                    <a:pt x="1429421" y="338616"/>
                  </a:moveTo>
                  <a:cubicBezTo>
                    <a:pt x="1460940" y="305837"/>
                    <a:pt x="1480995" y="267652"/>
                    <a:pt x="1469366" y="209466"/>
                  </a:cubicBezTo>
                  <a:cubicBezTo>
                    <a:pt x="1454180" y="258559"/>
                    <a:pt x="1441810" y="298578"/>
                    <a:pt x="1429421" y="338616"/>
                  </a:cubicBezTo>
                  <a:close/>
                  <a:moveTo>
                    <a:pt x="773079" y="546655"/>
                  </a:moveTo>
                  <a:cubicBezTo>
                    <a:pt x="753801" y="522266"/>
                    <a:pt x="737023" y="501025"/>
                    <a:pt x="716189" y="474636"/>
                  </a:cubicBezTo>
                  <a:cubicBezTo>
                    <a:pt x="710781" y="494562"/>
                    <a:pt x="706726" y="509544"/>
                    <a:pt x="702615" y="524692"/>
                  </a:cubicBezTo>
                  <a:cubicBezTo>
                    <a:pt x="728374" y="532711"/>
                    <a:pt x="749004" y="539155"/>
                    <a:pt x="773079" y="546655"/>
                  </a:cubicBezTo>
                  <a:close/>
                  <a:moveTo>
                    <a:pt x="454408" y="1329129"/>
                  </a:moveTo>
                  <a:cubicBezTo>
                    <a:pt x="452500" y="1325073"/>
                    <a:pt x="450574" y="1321017"/>
                    <a:pt x="448667" y="1316962"/>
                  </a:cubicBezTo>
                  <a:cubicBezTo>
                    <a:pt x="412129" y="1333795"/>
                    <a:pt x="375592" y="1350629"/>
                    <a:pt x="339054" y="1367463"/>
                  </a:cubicBezTo>
                  <a:cubicBezTo>
                    <a:pt x="341017" y="1371648"/>
                    <a:pt x="342980" y="1375815"/>
                    <a:pt x="344943" y="1380000"/>
                  </a:cubicBezTo>
                  <a:cubicBezTo>
                    <a:pt x="381425" y="1363037"/>
                    <a:pt x="417907" y="1346092"/>
                    <a:pt x="454408" y="1329129"/>
                  </a:cubicBezTo>
                  <a:close/>
                  <a:moveTo>
                    <a:pt x="1872908" y="436784"/>
                  </a:moveTo>
                  <a:cubicBezTo>
                    <a:pt x="1869593" y="433524"/>
                    <a:pt x="1866278" y="430283"/>
                    <a:pt x="1862964" y="427024"/>
                  </a:cubicBezTo>
                  <a:cubicBezTo>
                    <a:pt x="1830093" y="454858"/>
                    <a:pt x="1797222" y="482710"/>
                    <a:pt x="1764351" y="510544"/>
                  </a:cubicBezTo>
                  <a:cubicBezTo>
                    <a:pt x="1767018" y="513729"/>
                    <a:pt x="1769703" y="516933"/>
                    <a:pt x="1772370" y="520118"/>
                  </a:cubicBezTo>
                  <a:cubicBezTo>
                    <a:pt x="1805889" y="492340"/>
                    <a:pt x="1839389" y="464562"/>
                    <a:pt x="1872908" y="436784"/>
                  </a:cubicBezTo>
                  <a:close/>
                  <a:moveTo>
                    <a:pt x="566446" y="698083"/>
                  </a:moveTo>
                  <a:cubicBezTo>
                    <a:pt x="616188" y="720306"/>
                    <a:pt x="660151" y="715676"/>
                    <a:pt x="714522" y="691046"/>
                  </a:cubicBezTo>
                  <a:cubicBezTo>
                    <a:pt x="659725" y="693657"/>
                    <a:pt x="616114" y="695713"/>
                    <a:pt x="566446" y="698083"/>
                  </a:cubicBezTo>
                  <a:close/>
                  <a:moveTo>
                    <a:pt x="2951497" y="2380717"/>
                  </a:moveTo>
                  <a:cubicBezTo>
                    <a:pt x="2951497" y="2335272"/>
                    <a:pt x="2951497" y="2293938"/>
                    <a:pt x="2951497" y="2251808"/>
                  </a:cubicBezTo>
                  <a:cubicBezTo>
                    <a:pt x="2924589" y="2288160"/>
                    <a:pt x="2923811" y="2336327"/>
                    <a:pt x="2951497" y="2380717"/>
                  </a:cubicBezTo>
                  <a:close/>
                  <a:moveTo>
                    <a:pt x="1282585" y="2914335"/>
                  </a:moveTo>
                  <a:cubicBezTo>
                    <a:pt x="1246881" y="2897001"/>
                    <a:pt x="1202547" y="2905038"/>
                    <a:pt x="1172695" y="2933187"/>
                  </a:cubicBezTo>
                  <a:cubicBezTo>
                    <a:pt x="1209547" y="2926872"/>
                    <a:pt x="1244511" y="2920872"/>
                    <a:pt x="1282585" y="2914335"/>
                  </a:cubicBezTo>
                  <a:close/>
                  <a:moveTo>
                    <a:pt x="2106985" y="3012929"/>
                  </a:moveTo>
                  <a:cubicBezTo>
                    <a:pt x="2108430" y="3011466"/>
                    <a:pt x="2109856" y="3010003"/>
                    <a:pt x="2111300" y="3008540"/>
                  </a:cubicBezTo>
                  <a:cubicBezTo>
                    <a:pt x="2082615" y="2980706"/>
                    <a:pt x="2053929" y="2952891"/>
                    <a:pt x="2025244" y="2925057"/>
                  </a:cubicBezTo>
                  <a:cubicBezTo>
                    <a:pt x="2022818" y="2927539"/>
                    <a:pt x="2020392" y="2930020"/>
                    <a:pt x="2017984" y="2932502"/>
                  </a:cubicBezTo>
                  <a:cubicBezTo>
                    <a:pt x="2047651" y="2959317"/>
                    <a:pt x="2077318" y="2986132"/>
                    <a:pt x="2106985" y="3012929"/>
                  </a:cubicBezTo>
                  <a:close/>
                  <a:moveTo>
                    <a:pt x="397962" y="1044236"/>
                  </a:moveTo>
                  <a:cubicBezTo>
                    <a:pt x="395222" y="1041606"/>
                    <a:pt x="392499" y="1038958"/>
                    <a:pt x="389759" y="1036329"/>
                  </a:cubicBezTo>
                  <a:cubicBezTo>
                    <a:pt x="357980" y="1060773"/>
                    <a:pt x="326202" y="1085218"/>
                    <a:pt x="294424" y="1109663"/>
                  </a:cubicBezTo>
                  <a:cubicBezTo>
                    <a:pt x="297220" y="1113107"/>
                    <a:pt x="299998" y="1116570"/>
                    <a:pt x="302794" y="1120015"/>
                  </a:cubicBezTo>
                  <a:cubicBezTo>
                    <a:pt x="334517" y="1094755"/>
                    <a:pt x="366240" y="1069496"/>
                    <a:pt x="397962" y="1044236"/>
                  </a:cubicBezTo>
                  <a:close/>
                  <a:moveTo>
                    <a:pt x="512834" y="853252"/>
                  </a:moveTo>
                  <a:cubicBezTo>
                    <a:pt x="501908" y="867215"/>
                    <a:pt x="488853" y="877475"/>
                    <a:pt x="490612" y="883086"/>
                  </a:cubicBezTo>
                  <a:cubicBezTo>
                    <a:pt x="493649" y="892771"/>
                    <a:pt x="504908" y="903753"/>
                    <a:pt x="514631" y="906012"/>
                  </a:cubicBezTo>
                  <a:cubicBezTo>
                    <a:pt x="520409" y="907345"/>
                    <a:pt x="536261" y="892790"/>
                    <a:pt x="535983" y="885845"/>
                  </a:cubicBezTo>
                  <a:cubicBezTo>
                    <a:pt x="535612" y="876623"/>
                    <a:pt x="523927" y="867845"/>
                    <a:pt x="512834" y="853252"/>
                  </a:cubicBezTo>
                  <a:close/>
                  <a:moveTo>
                    <a:pt x="232071" y="1571521"/>
                  </a:moveTo>
                  <a:cubicBezTo>
                    <a:pt x="228571" y="1573873"/>
                    <a:pt x="225053" y="1576243"/>
                    <a:pt x="221553" y="1578595"/>
                  </a:cubicBezTo>
                  <a:cubicBezTo>
                    <a:pt x="239664" y="1612188"/>
                    <a:pt x="257775" y="1645781"/>
                    <a:pt x="275887" y="1679374"/>
                  </a:cubicBezTo>
                  <a:cubicBezTo>
                    <a:pt x="279498" y="1677393"/>
                    <a:pt x="283128" y="1675411"/>
                    <a:pt x="286739" y="1673411"/>
                  </a:cubicBezTo>
                  <a:cubicBezTo>
                    <a:pt x="268535" y="1639448"/>
                    <a:pt x="250312" y="1605484"/>
                    <a:pt x="232071" y="1571521"/>
                  </a:cubicBezTo>
                  <a:close/>
                  <a:moveTo>
                    <a:pt x="3196296" y="1954489"/>
                  </a:moveTo>
                  <a:cubicBezTo>
                    <a:pt x="3194296" y="1950730"/>
                    <a:pt x="3192296" y="1946989"/>
                    <a:pt x="3190296" y="1943229"/>
                  </a:cubicBezTo>
                  <a:cubicBezTo>
                    <a:pt x="3156462" y="1967359"/>
                    <a:pt x="3122647" y="1991508"/>
                    <a:pt x="3088813" y="2015638"/>
                  </a:cubicBezTo>
                  <a:cubicBezTo>
                    <a:pt x="3091017" y="2018749"/>
                    <a:pt x="3093221" y="2021842"/>
                    <a:pt x="3095425" y="2024953"/>
                  </a:cubicBezTo>
                  <a:cubicBezTo>
                    <a:pt x="3129073" y="2001471"/>
                    <a:pt x="3162685" y="1977989"/>
                    <a:pt x="3196296" y="1954489"/>
                  </a:cubicBezTo>
                  <a:close/>
                  <a:moveTo>
                    <a:pt x="558724" y="672657"/>
                  </a:moveTo>
                  <a:cubicBezTo>
                    <a:pt x="588132" y="664435"/>
                    <a:pt x="617539" y="656212"/>
                    <a:pt x="646947" y="647990"/>
                  </a:cubicBezTo>
                  <a:cubicBezTo>
                    <a:pt x="645058" y="641249"/>
                    <a:pt x="643151" y="634508"/>
                    <a:pt x="641262" y="627768"/>
                  </a:cubicBezTo>
                  <a:cubicBezTo>
                    <a:pt x="610817" y="632342"/>
                    <a:pt x="586613" y="659064"/>
                    <a:pt x="558724" y="672657"/>
                  </a:cubicBezTo>
                  <a:close/>
                  <a:moveTo>
                    <a:pt x="821283" y="2734351"/>
                  </a:moveTo>
                  <a:cubicBezTo>
                    <a:pt x="818931" y="2730647"/>
                    <a:pt x="816561" y="2726925"/>
                    <a:pt x="814209" y="2723221"/>
                  </a:cubicBezTo>
                  <a:cubicBezTo>
                    <a:pt x="783042" y="2741444"/>
                    <a:pt x="751875" y="2759666"/>
                    <a:pt x="720708" y="2777889"/>
                  </a:cubicBezTo>
                  <a:cubicBezTo>
                    <a:pt x="722559" y="2781037"/>
                    <a:pt x="724411" y="2784166"/>
                    <a:pt x="726263" y="2787315"/>
                  </a:cubicBezTo>
                  <a:cubicBezTo>
                    <a:pt x="757930" y="2769648"/>
                    <a:pt x="789616" y="2751999"/>
                    <a:pt x="821283" y="2734351"/>
                  </a:cubicBezTo>
                  <a:close/>
                  <a:moveTo>
                    <a:pt x="2082874" y="2913279"/>
                  </a:moveTo>
                  <a:cubicBezTo>
                    <a:pt x="2082078" y="2917020"/>
                    <a:pt x="2081300" y="2920761"/>
                    <a:pt x="2080503" y="2924502"/>
                  </a:cubicBezTo>
                  <a:cubicBezTo>
                    <a:pt x="2113893" y="2933835"/>
                    <a:pt x="2147282" y="2943150"/>
                    <a:pt x="2180672" y="2952484"/>
                  </a:cubicBezTo>
                  <a:cubicBezTo>
                    <a:pt x="2181709" y="2948687"/>
                    <a:pt x="2182727" y="2944872"/>
                    <a:pt x="2183764" y="2941076"/>
                  </a:cubicBezTo>
                  <a:cubicBezTo>
                    <a:pt x="2150134" y="2931817"/>
                    <a:pt x="2116504" y="2922539"/>
                    <a:pt x="2082874" y="2913279"/>
                  </a:cubicBezTo>
                  <a:close/>
                </a:path>
              </a:pathLst>
            </a:custGeom>
            <a:grpFill/>
            <a:ln w="18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7" name="图形 35">
              <a:extLst>
                <a:ext uri="{FF2B5EF4-FFF2-40B4-BE49-F238E27FC236}">
                  <a16:creationId xmlns:a16="http://schemas.microsoft.com/office/drawing/2014/main" id="{41089BCE-DDFD-6306-76D2-AA0620D08A89}"/>
                </a:ext>
              </a:extLst>
            </p:cNvPr>
            <p:cNvGrpSpPr/>
            <p:nvPr/>
          </p:nvGrpSpPr>
          <p:grpSpPr>
            <a:xfrm>
              <a:off x="3504835" y="4237833"/>
              <a:ext cx="399148" cy="424595"/>
              <a:chOff x="3504835" y="4237833"/>
              <a:chExt cx="399148" cy="424595"/>
            </a:xfrm>
            <a:grpFill/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D0CF0C3-D355-FB0C-81E1-FB6B27CD19D2}"/>
                  </a:ext>
                </a:extLst>
              </p:cNvPr>
              <p:cNvSpPr/>
              <p:nvPr/>
            </p:nvSpPr>
            <p:spPr>
              <a:xfrm>
                <a:off x="3647400" y="4450546"/>
                <a:ext cx="256583" cy="211882"/>
              </a:xfrm>
              <a:custGeom>
                <a:avLst/>
                <a:gdLst>
                  <a:gd name="connsiteX0" fmla="*/ 34857 w 256583"/>
                  <a:gd name="connsiteY0" fmla="*/ 186951 h 211882"/>
                  <a:gd name="connsiteX1" fmla="*/ 92469 w 256583"/>
                  <a:gd name="connsiteY1" fmla="*/ 143802 h 211882"/>
                  <a:gd name="connsiteX2" fmla="*/ 31283 w 256583"/>
                  <a:gd name="connsiteY2" fmla="*/ 31467 h 211882"/>
                  <a:gd name="connsiteX3" fmla="*/ 131896 w 256583"/>
                  <a:gd name="connsiteY3" fmla="*/ 7560 h 211882"/>
                  <a:gd name="connsiteX4" fmla="*/ 154748 w 256583"/>
                  <a:gd name="connsiteY4" fmla="*/ 486 h 211882"/>
                  <a:gd name="connsiteX5" fmla="*/ 185600 w 256583"/>
                  <a:gd name="connsiteY5" fmla="*/ 25412 h 211882"/>
                  <a:gd name="connsiteX6" fmla="*/ 165711 w 256583"/>
                  <a:gd name="connsiteY6" fmla="*/ 53171 h 211882"/>
                  <a:gd name="connsiteX7" fmla="*/ 102377 w 256583"/>
                  <a:gd name="connsiteY7" fmla="*/ 62783 h 211882"/>
                  <a:gd name="connsiteX8" fmla="*/ 165674 w 256583"/>
                  <a:gd name="connsiteY8" fmla="*/ 72987 h 211882"/>
                  <a:gd name="connsiteX9" fmla="*/ 214156 w 256583"/>
                  <a:gd name="connsiteY9" fmla="*/ 64875 h 211882"/>
                  <a:gd name="connsiteX10" fmla="*/ 256323 w 256583"/>
                  <a:gd name="connsiteY10" fmla="*/ 97005 h 211882"/>
                  <a:gd name="connsiteX11" fmla="*/ 218471 w 256583"/>
                  <a:gd name="connsiteY11" fmla="*/ 127043 h 211882"/>
                  <a:gd name="connsiteX12" fmla="*/ 127840 w 256583"/>
                  <a:gd name="connsiteY12" fmla="*/ 91135 h 211882"/>
                  <a:gd name="connsiteX13" fmla="*/ 90228 w 256583"/>
                  <a:gd name="connsiteY13" fmla="*/ 200099 h 211882"/>
                  <a:gd name="connsiteX14" fmla="*/ 11227 w 256583"/>
                  <a:gd name="connsiteY14" fmla="*/ 193136 h 211882"/>
                  <a:gd name="connsiteX15" fmla="*/ 672 w 256583"/>
                  <a:gd name="connsiteY15" fmla="*/ 125487 h 211882"/>
                  <a:gd name="connsiteX16" fmla="*/ 29135 w 256583"/>
                  <a:gd name="connsiteY16" fmla="*/ 101357 h 211882"/>
                  <a:gd name="connsiteX17" fmla="*/ 58654 w 256583"/>
                  <a:gd name="connsiteY17" fmla="*/ 125117 h 211882"/>
                  <a:gd name="connsiteX18" fmla="*/ 55302 w 256583"/>
                  <a:gd name="connsiteY18" fmla="*/ 165710 h 211882"/>
                  <a:gd name="connsiteX19" fmla="*/ 34857 w 256583"/>
                  <a:gd name="connsiteY19" fmla="*/ 186951 h 211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6583" h="211882">
                    <a:moveTo>
                      <a:pt x="34857" y="186951"/>
                    </a:moveTo>
                    <a:cubicBezTo>
                      <a:pt x="72617" y="186970"/>
                      <a:pt x="86358" y="169766"/>
                      <a:pt x="92469" y="143802"/>
                    </a:cubicBezTo>
                    <a:cubicBezTo>
                      <a:pt x="104191" y="94154"/>
                      <a:pt x="81469" y="58190"/>
                      <a:pt x="31283" y="31467"/>
                    </a:cubicBezTo>
                    <a:cubicBezTo>
                      <a:pt x="57339" y="25301"/>
                      <a:pt x="94654" y="16634"/>
                      <a:pt x="131896" y="7560"/>
                    </a:cubicBezTo>
                    <a:cubicBezTo>
                      <a:pt x="139822" y="5634"/>
                      <a:pt x="149396" y="-1977"/>
                      <a:pt x="154748" y="486"/>
                    </a:cubicBezTo>
                    <a:cubicBezTo>
                      <a:pt x="166748" y="6041"/>
                      <a:pt x="180655" y="14467"/>
                      <a:pt x="185600" y="25412"/>
                    </a:cubicBezTo>
                    <a:cubicBezTo>
                      <a:pt x="188137" y="31023"/>
                      <a:pt x="174489" y="51357"/>
                      <a:pt x="165711" y="53171"/>
                    </a:cubicBezTo>
                    <a:cubicBezTo>
                      <a:pt x="146488" y="57153"/>
                      <a:pt x="125710" y="53560"/>
                      <a:pt x="102377" y="62783"/>
                    </a:cubicBezTo>
                    <a:cubicBezTo>
                      <a:pt x="123470" y="66412"/>
                      <a:pt x="144470" y="72172"/>
                      <a:pt x="165674" y="72987"/>
                    </a:cubicBezTo>
                    <a:cubicBezTo>
                      <a:pt x="181711" y="73598"/>
                      <a:pt x="198174" y="68635"/>
                      <a:pt x="214156" y="64875"/>
                    </a:cubicBezTo>
                    <a:cubicBezTo>
                      <a:pt x="241730" y="58394"/>
                      <a:pt x="253916" y="75468"/>
                      <a:pt x="256323" y="97005"/>
                    </a:cubicBezTo>
                    <a:cubicBezTo>
                      <a:pt x="259119" y="122098"/>
                      <a:pt x="238953" y="132728"/>
                      <a:pt x="218471" y="127043"/>
                    </a:cubicBezTo>
                    <a:cubicBezTo>
                      <a:pt x="187730" y="118524"/>
                      <a:pt x="158729" y="103728"/>
                      <a:pt x="127840" y="91135"/>
                    </a:cubicBezTo>
                    <a:cubicBezTo>
                      <a:pt x="140507" y="133617"/>
                      <a:pt x="134303" y="174080"/>
                      <a:pt x="90228" y="200099"/>
                    </a:cubicBezTo>
                    <a:cubicBezTo>
                      <a:pt x="62635" y="216377"/>
                      <a:pt x="30413" y="217340"/>
                      <a:pt x="11227" y="193136"/>
                    </a:cubicBezTo>
                    <a:cubicBezTo>
                      <a:pt x="-1328" y="177303"/>
                      <a:pt x="-625" y="148247"/>
                      <a:pt x="672" y="125487"/>
                    </a:cubicBezTo>
                    <a:cubicBezTo>
                      <a:pt x="1190" y="116320"/>
                      <a:pt x="19061" y="101450"/>
                      <a:pt x="29135" y="101357"/>
                    </a:cubicBezTo>
                    <a:cubicBezTo>
                      <a:pt x="39339" y="101265"/>
                      <a:pt x="54506" y="114376"/>
                      <a:pt x="58654" y="125117"/>
                    </a:cubicBezTo>
                    <a:cubicBezTo>
                      <a:pt x="63117" y="136617"/>
                      <a:pt x="58672" y="152469"/>
                      <a:pt x="55302" y="165710"/>
                    </a:cubicBezTo>
                    <a:cubicBezTo>
                      <a:pt x="53728" y="171858"/>
                      <a:pt x="45487" y="176321"/>
                      <a:pt x="34857" y="18695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128828B-807C-6AF7-9727-B855B61F0712}"/>
                  </a:ext>
                </a:extLst>
              </p:cNvPr>
              <p:cNvSpPr/>
              <p:nvPr/>
            </p:nvSpPr>
            <p:spPr>
              <a:xfrm>
                <a:off x="3573665" y="4237833"/>
                <a:ext cx="267906" cy="177512"/>
              </a:xfrm>
              <a:custGeom>
                <a:avLst/>
                <a:gdLst>
                  <a:gd name="connsiteX0" fmla="*/ 29461 w 267906"/>
                  <a:gd name="connsiteY0" fmla="*/ 37381 h 177512"/>
                  <a:gd name="connsiteX1" fmla="*/ 70350 w 267906"/>
                  <a:gd name="connsiteY1" fmla="*/ 101901 h 177512"/>
                  <a:gd name="connsiteX2" fmla="*/ 21886 w 267906"/>
                  <a:gd name="connsiteY2" fmla="*/ 105993 h 177512"/>
                  <a:gd name="connsiteX3" fmla="*/ 11034 w 267906"/>
                  <a:gd name="connsiteY3" fmla="*/ 24955 h 177512"/>
                  <a:gd name="connsiteX4" fmla="*/ 121110 w 267906"/>
                  <a:gd name="connsiteY4" fmla="*/ 21770 h 177512"/>
                  <a:gd name="connsiteX5" fmla="*/ 155277 w 267906"/>
                  <a:gd name="connsiteY5" fmla="*/ 79289 h 177512"/>
                  <a:gd name="connsiteX6" fmla="*/ 218630 w 267906"/>
                  <a:gd name="connsiteY6" fmla="*/ 14066 h 177512"/>
                  <a:gd name="connsiteX7" fmla="*/ 255945 w 267906"/>
                  <a:gd name="connsiteY7" fmla="*/ 11177 h 177512"/>
                  <a:gd name="connsiteX8" fmla="*/ 267038 w 267906"/>
                  <a:gd name="connsiteY8" fmla="*/ 42474 h 177512"/>
                  <a:gd name="connsiteX9" fmla="*/ 237297 w 267906"/>
                  <a:gd name="connsiteY9" fmla="*/ 70493 h 177512"/>
                  <a:gd name="connsiteX10" fmla="*/ 139147 w 267906"/>
                  <a:gd name="connsiteY10" fmla="*/ 112716 h 177512"/>
                  <a:gd name="connsiteX11" fmla="*/ 145444 w 267906"/>
                  <a:gd name="connsiteY11" fmla="*/ 126938 h 177512"/>
                  <a:gd name="connsiteX12" fmla="*/ 196648 w 267906"/>
                  <a:gd name="connsiteY12" fmla="*/ 103012 h 177512"/>
                  <a:gd name="connsiteX13" fmla="*/ 225074 w 267906"/>
                  <a:gd name="connsiteY13" fmla="*/ 108493 h 177512"/>
                  <a:gd name="connsiteX14" fmla="*/ 232260 w 267906"/>
                  <a:gd name="connsiteY14" fmla="*/ 137401 h 177512"/>
                  <a:gd name="connsiteX15" fmla="*/ 203630 w 267906"/>
                  <a:gd name="connsiteY15" fmla="*/ 154457 h 177512"/>
                  <a:gd name="connsiteX16" fmla="*/ 87869 w 267906"/>
                  <a:gd name="connsiteY16" fmla="*/ 177513 h 177512"/>
                  <a:gd name="connsiteX17" fmla="*/ 99462 w 267906"/>
                  <a:gd name="connsiteY17" fmla="*/ 50382 h 177512"/>
                  <a:gd name="connsiteX18" fmla="*/ 29461 w 267906"/>
                  <a:gd name="connsiteY18" fmla="*/ 37381 h 17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7906" h="177512">
                    <a:moveTo>
                      <a:pt x="29461" y="37381"/>
                    </a:moveTo>
                    <a:cubicBezTo>
                      <a:pt x="64609" y="50882"/>
                      <a:pt x="91573" y="63289"/>
                      <a:pt x="70350" y="101901"/>
                    </a:cubicBezTo>
                    <a:cubicBezTo>
                      <a:pt x="55813" y="128383"/>
                      <a:pt x="37516" y="115382"/>
                      <a:pt x="21886" y="105993"/>
                    </a:cubicBezTo>
                    <a:cubicBezTo>
                      <a:pt x="-2503" y="91327"/>
                      <a:pt x="-7077" y="49437"/>
                      <a:pt x="11034" y="24955"/>
                    </a:cubicBezTo>
                    <a:cubicBezTo>
                      <a:pt x="33813" y="-5860"/>
                      <a:pt x="91499" y="-9527"/>
                      <a:pt x="121110" y="21770"/>
                    </a:cubicBezTo>
                    <a:cubicBezTo>
                      <a:pt x="137110" y="38678"/>
                      <a:pt x="145703" y="62622"/>
                      <a:pt x="155277" y="79289"/>
                    </a:cubicBezTo>
                    <a:cubicBezTo>
                      <a:pt x="174333" y="59159"/>
                      <a:pt x="194704" y="34548"/>
                      <a:pt x="218630" y="14066"/>
                    </a:cubicBezTo>
                    <a:cubicBezTo>
                      <a:pt x="226667" y="7196"/>
                      <a:pt x="245890" y="6344"/>
                      <a:pt x="255945" y="11177"/>
                    </a:cubicBezTo>
                    <a:cubicBezTo>
                      <a:pt x="263482" y="14807"/>
                      <a:pt x="270390" y="34363"/>
                      <a:pt x="267038" y="42474"/>
                    </a:cubicBezTo>
                    <a:cubicBezTo>
                      <a:pt x="262260" y="54085"/>
                      <a:pt x="249278" y="64659"/>
                      <a:pt x="237297" y="70493"/>
                    </a:cubicBezTo>
                    <a:cubicBezTo>
                      <a:pt x="205296" y="86049"/>
                      <a:pt x="171963" y="98845"/>
                      <a:pt x="139147" y="112716"/>
                    </a:cubicBezTo>
                    <a:cubicBezTo>
                      <a:pt x="141240" y="117456"/>
                      <a:pt x="143333" y="122197"/>
                      <a:pt x="145444" y="126938"/>
                    </a:cubicBezTo>
                    <a:cubicBezTo>
                      <a:pt x="162425" y="118697"/>
                      <a:pt x="178851" y="108716"/>
                      <a:pt x="196648" y="103012"/>
                    </a:cubicBezTo>
                    <a:cubicBezTo>
                      <a:pt x="205056" y="100327"/>
                      <a:pt x="219315" y="102660"/>
                      <a:pt x="225074" y="108493"/>
                    </a:cubicBezTo>
                    <a:cubicBezTo>
                      <a:pt x="231389" y="114901"/>
                      <a:pt x="235982" y="130735"/>
                      <a:pt x="232260" y="137401"/>
                    </a:cubicBezTo>
                    <a:cubicBezTo>
                      <a:pt x="227500" y="145901"/>
                      <a:pt x="214278" y="152050"/>
                      <a:pt x="203630" y="154457"/>
                    </a:cubicBezTo>
                    <a:cubicBezTo>
                      <a:pt x="162444" y="163716"/>
                      <a:pt x="120832" y="171087"/>
                      <a:pt x="87869" y="177513"/>
                    </a:cubicBezTo>
                    <a:cubicBezTo>
                      <a:pt x="117314" y="146883"/>
                      <a:pt x="138184" y="102179"/>
                      <a:pt x="99462" y="50382"/>
                    </a:cubicBezTo>
                    <a:cubicBezTo>
                      <a:pt x="80184" y="24585"/>
                      <a:pt x="69683" y="22677"/>
                      <a:pt x="29461" y="3738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143560F8-8010-9682-BCEB-281B85A1B8E5}"/>
                  </a:ext>
                </a:extLst>
              </p:cNvPr>
              <p:cNvSpPr/>
              <p:nvPr/>
            </p:nvSpPr>
            <p:spPr>
              <a:xfrm>
                <a:off x="3569274" y="4470698"/>
                <a:ext cx="71445" cy="54259"/>
              </a:xfrm>
              <a:custGeom>
                <a:avLst/>
                <a:gdLst>
                  <a:gd name="connsiteX0" fmla="*/ 3093 w 71445"/>
                  <a:gd name="connsiteY0" fmla="*/ 0 h 54259"/>
                  <a:gd name="connsiteX1" fmla="*/ 63556 w 71445"/>
                  <a:gd name="connsiteY1" fmla="*/ 20556 h 54259"/>
                  <a:gd name="connsiteX2" fmla="*/ 71445 w 71445"/>
                  <a:gd name="connsiteY2" fmla="*/ 54260 h 54259"/>
                  <a:gd name="connsiteX3" fmla="*/ 37315 w 71445"/>
                  <a:gd name="connsiteY3" fmla="*/ 49408 h 54259"/>
                  <a:gd name="connsiteX4" fmla="*/ 0 w 71445"/>
                  <a:gd name="connsiteY4" fmla="*/ 8130 h 54259"/>
                  <a:gd name="connsiteX5" fmla="*/ 3093 w 71445"/>
                  <a:gd name="connsiteY5" fmla="*/ 0 h 5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45" h="54259">
                    <a:moveTo>
                      <a:pt x="3093" y="0"/>
                    </a:moveTo>
                    <a:cubicBezTo>
                      <a:pt x="23482" y="6426"/>
                      <a:pt x="45241" y="10408"/>
                      <a:pt x="63556" y="20556"/>
                    </a:cubicBezTo>
                    <a:cubicBezTo>
                      <a:pt x="70334" y="24315"/>
                      <a:pt x="69038" y="42612"/>
                      <a:pt x="71445" y="54260"/>
                    </a:cubicBezTo>
                    <a:cubicBezTo>
                      <a:pt x="59853" y="52927"/>
                      <a:pt x="45297" y="55482"/>
                      <a:pt x="37315" y="49408"/>
                    </a:cubicBezTo>
                    <a:cubicBezTo>
                      <a:pt x="22815" y="38352"/>
                      <a:pt x="12222" y="22167"/>
                      <a:pt x="0" y="8130"/>
                    </a:cubicBezTo>
                    <a:cubicBezTo>
                      <a:pt x="1037" y="5426"/>
                      <a:pt x="2056" y="2704"/>
                      <a:pt x="3093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B61EAA1-2842-8198-48F6-CFFB59189C62}"/>
                  </a:ext>
                </a:extLst>
              </p:cNvPr>
              <p:cNvSpPr/>
              <p:nvPr/>
            </p:nvSpPr>
            <p:spPr>
              <a:xfrm>
                <a:off x="3565052" y="4392514"/>
                <a:ext cx="58510" cy="75092"/>
              </a:xfrm>
              <a:custGeom>
                <a:avLst/>
                <a:gdLst>
                  <a:gd name="connsiteX0" fmla="*/ 0 w 58510"/>
                  <a:gd name="connsiteY0" fmla="*/ 75092 h 75092"/>
                  <a:gd name="connsiteX1" fmla="*/ 17352 w 58510"/>
                  <a:gd name="connsiteY1" fmla="*/ 21702 h 75092"/>
                  <a:gd name="connsiteX2" fmla="*/ 36278 w 58510"/>
                  <a:gd name="connsiteY2" fmla="*/ 295 h 75092"/>
                  <a:gd name="connsiteX3" fmla="*/ 58149 w 58510"/>
                  <a:gd name="connsiteY3" fmla="*/ 11887 h 75092"/>
                  <a:gd name="connsiteX4" fmla="*/ 49464 w 58510"/>
                  <a:gd name="connsiteY4" fmla="*/ 40017 h 75092"/>
                  <a:gd name="connsiteX5" fmla="*/ 0 w 58510"/>
                  <a:gd name="connsiteY5" fmla="*/ 75092 h 7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510" h="75092">
                    <a:moveTo>
                      <a:pt x="0" y="75092"/>
                    </a:moveTo>
                    <a:cubicBezTo>
                      <a:pt x="7370" y="51721"/>
                      <a:pt x="10908" y="36073"/>
                      <a:pt x="17352" y="21702"/>
                    </a:cubicBezTo>
                    <a:cubicBezTo>
                      <a:pt x="21186" y="13128"/>
                      <a:pt x="28334" y="2961"/>
                      <a:pt x="36278" y="295"/>
                    </a:cubicBezTo>
                    <a:cubicBezTo>
                      <a:pt x="42056" y="-1650"/>
                      <a:pt x="57167" y="6462"/>
                      <a:pt x="58149" y="11887"/>
                    </a:cubicBezTo>
                    <a:cubicBezTo>
                      <a:pt x="59742" y="20684"/>
                      <a:pt x="55927" y="33869"/>
                      <a:pt x="49464" y="40017"/>
                    </a:cubicBezTo>
                    <a:cubicBezTo>
                      <a:pt x="36445" y="52351"/>
                      <a:pt x="20130" y="61221"/>
                      <a:pt x="0" y="7509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73389B12-28E6-1970-EA99-9A791D568924}"/>
                  </a:ext>
                </a:extLst>
              </p:cNvPr>
              <p:cNvSpPr/>
              <p:nvPr/>
            </p:nvSpPr>
            <p:spPr>
              <a:xfrm>
                <a:off x="3504835" y="4375444"/>
                <a:ext cx="54494" cy="44924"/>
              </a:xfrm>
              <a:custGeom>
                <a:avLst/>
                <a:gdLst>
                  <a:gd name="connsiteX0" fmla="*/ 54495 w 54494"/>
                  <a:gd name="connsiteY0" fmla="*/ 31735 h 44924"/>
                  <a:gd name="connsiteX1" fmla="*/ 12698 w 54494"/>
                  <a:gd name="connsiteY1" fmla="*/ 44902 h 44924"/>
                  <a:gd name="connsiteX2" fmla="*/ 457 w 54494"/>
                  <a:gd name="connsiteY2" fmla="*/ 20494 h 44924"/>
                  <a:gd name="connsiteX3" fmla="*/ 30457 w 54494"/>
                  <a:gd name="connsiteY3" fmla="*/ 31 h 44924"/>
                  <a:gd name="connsiteX4" fmla="*/ 54495 w 54494"/>
                  <a:gd name="connsiteY4" fmla="*/ 31735 h 44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94" h="44924">
                    <a:moveTo>
                      <a:pt x="54495" y="31735"/>
                    </a:moveTo>
                    <a:cubicBezTo>
                      <a:pt x="35772" y="38272"/>
                      <a:pt x="24068" y="45383"/>
                      <a:pt x="12698" y="44902"/>
                    </a:cubicBezTo>
                    <a:cubicBezTo>
                      <a:pt x="7864" y="44698"/>
                      <a:pt x="-2265" y="24401"/>
                      <a:pt x="457" y="20494"/>
                    </a:cubicBezTo>
                    <a:cubicBezTo>
                      <a:pt x="7124" y="10883"/>
                      <a:pt x="19253" y="1957"/>
                      <a:pt x="30457" y="31"/>
                    </a:cubicBezTo>
                    <a:cubicBezTo>
                      <a:pt x="35291" y="-821"/>
                      <a:pt x="43235" y="16272"/>
                      <a:pt x="54495" y="31735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B0CF4D7-66A8-E0B8-2AA5-3C8A896BBC35}"/>
                  </a:ext>
                </a:extLst>
              </p:cNvPr>
              <p:cNvSpPr/>
              <p:nvPr/>
            </p:nvSpPr>
            <p:spPr>
              <a:xfrm>
                <a:off x="3703573" y="4416278"/>
                <a:ext cx="53555" cy="42092"/>
              </a:xfrm>
              <a:custGeom>
                <a:avLst/>
                <a:gdLst>
                  <a:gd name="connsiteX0" fmla="*/ 53556 w 53555"/>
                  <a:gd name="connsiteY0" fmla="*/ 29420 h 42092"/>
                  <a:gd name="connsiteX1" fmla="*/ 12222 w 53555"/>
                  <a:gd name="connsiteY1" fmla="*/ 41698 h 42092"/>
                  <a:gd name="connsiteX2" fmla="*/ 610 w 53555"/>
                  <a:gd name="connsiteY2" fmla="*/ 14364 h 42092"/>
                  <a:gd name="connsiteX3" fmla="*/ 28407 w 53555"/>
                  <a:gd name="connsiteY3" fmla="*/ 68 h 42092"/>
                  <a:gd name="connsiteX4" fmla="*/ 53556 w 53555"/>
                  <a:gd name="connsiteY4" fmla="*/ 29420 h 4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55" h="42092">
                    <a:moveTo>
                      <a:pt x="53556" y="29420"/>
                    </a:moveTo>
                    <a:cubicBezTo>
                      <a:pt x="34000" y="35920"/>
                      <a:pt x="21888" y="43976"/>
                      <a:pt x="12222" y="41698"/>
                    </a:cubicBezTo>
                    <a:cubicBezTo>
                      <a:pt x="5999" y="40235"/>
                      <a:pt x="-2334" y="21049"/>
                      <a:pt x="610" y="14364"/>
                    </a:cubicBezTo>
                    <a:cubicBezTo>
                      <a:pt x="4055" y="6531"/>
                      <a:pt x="19148" y="-784"/>
                      <a:pt x="28407" y="68"/>
                    </a:cubicBezTo>
                    <a:cubicBezTo>
                      <a:pt x="35500" y="734"/>
                      <a:pt x="41389" y="14438"/>
                      <a:pt x="53556" y="2942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C79B2666-D04B-8F5E-64D6-F4D8FC7771D2}"/>
                  </a:ext>
                </a:extLst>
              </p:cNvPr>
              <p:cNvSpPr/>
              <p:nvPr/>
            </p:nvSpPr>
            <p:spPr>
              <a:xfrm>
                <a:off x="3542385" y="4537236"/>
                <a:ext cx="52426" cy="41512"/>
              </a:xfrm>
              <a:custGeom>
                <a:avLst/>
                <a:gdLst>
                  <a:gd name="connsiteX0" fmla="*/ 52427 w 52426"/>
                  <a:gd name="connsiteY0" fmla="*/ 32482 h 41512"/>
                  <a:gd name="connsiteX1" fmla="*/ 9519 w 52426"/>
                  <a:gd name="connsiteY1" fmla="*/ 40816 h 41512"/>
                  <a:gd name="connsiteX2" fmla="*/ 870 w 52426"/>
                  <a:gd name="connsiteY2" fmla="*/ 12297 h 41512"/>
                  <a:gd name="connsiteX3" fmla="*/ 28112 w 52426"/>
                  <a:gd name="connsiteY3" fmla="*/ 463 h 41512"/>
                  <a:gd name="connsiteX4" fmla="*/ 52427 w 52426"/>
                  <a:gd name="connsiteY4" fmla="*/ 32482 h 4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26" h="41512">
                    <a:moveTo>
                      <a:pt x="52427" y="32482"/>
                    </a:moveTo>
                    <a:cubicBezTo>
                      <a:pt x="32371" y="37056"/>
                      <a:pt x="19593" y="43686"/>
                      <a:pt x="9519" y="40816"/>
                    </a:cubicBezTo>
                    <a:cubicBezTo>
                      <a:pt x="3852" y="39205"/>
                      <a:pt x="-2315" y="19834"/>
                      <a:pt x="870" y="12297"/>
                    </a:cubicBezTo>
                    <a:cubicBezTo>
                      <a:pt x="3852" y="5241"/>
                      <a:pt x="20445" y="-1907"/>
                      <a:pt x="28112" y="463"/>
                    </a:cubicBezTo>
                    <a:cubicBezTo>
                      <a:pt x="36334" y="3019"/>
                      <a:pt x="41112" y="16649"/>
                      <a:pt x="52427" y="3248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35">
              <a:extLst>
                <a:ext uri="{FF2B5EF4-FFF2-40B4-BE49-F238E27FC236}">
                  <a16:creationId xmlns:a16="http://schemas.microsoft.com/office/drawing/2014/main" id="{CC3DA63A-5A77-57D7-B5E8-B133EE2DECD5}"/>
                </a:ext>
              </a:extLst>
            </p:cNvPr>
            <p:cNvGrpSpPr/>
            <p:nvPr/>
          </p:nvGrpSpPr>
          <p:grpSpPr>
            <a:xfrm>
              <a:off x="3668629" y="4559813"/>
              <a:ext cx="365429" cy="430413"/>
              <a:chOff x="3668629" y="4559813"/>
              <a:chExt cx="365429" cy="430413"/>
            </a:xfrm>
            <a:grpFill/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E2FB0F88-9868-5B11-261B-9B32DC1D9C35}"/>
                  </a:ext>
                </a:extLst>
              </p:cNvPr>
              <p:cNvSpPr/>
              <p:nvPr/>
            </p:nvSpPr>
            <p:spPr>
              <a:xfrm>
                <a:off x="3770436" y="4799091"/>
                <a:ext cx="263621" cy="191136"/>
              </a:xfrm>
              <a:custGeom>
                <a:avLst/>
                <a:gdLst>
                  <a:gd name="connsiteX0" fmla="*/ 29359 w 263621"/>
                  <a:gd name="connsiteY0" fmla="*/ 162688 h 191136"/>
                  <a:gd name="connsiteX1" fmla="*/ 93842 w 263621"/>
                  <a:gd name="connsiteY1" fmla="*/ 130706 h 191136"/>
                  <a:gd name="connsiteX2" fmla="*/ 54045 w 263621"/>
                  <a:gd name="connsiteY2" fmla="*/ 9131 h 191136"/>
                  <a:gd name="connsiteX3" fmla="*/ 157324 w 263621"/>
                  <a:gd name="connsiteY3" fmla="*/ 3871 h 191136"/>
                  <a:gd name="connsiteX4" fmla="*/ 181084 w 263621"/>
                  <a:gd name="connsiteY4" fmla="*/ 1075 h 191136"/>
                  <a:gd name="connsiteX5" fmla="*/ 206899 w 263621"/>
                  <a:gd name="connsiteY5" fmla="*/ 31186 h 191136"/>
                  <a:gd name="connsiteX6" fmla="*/ 182306 w 263621"/>
                  <a:gd name="connsiteY6" fmla="*/ 54872 h 191136"/>
                  <a:gd name="connsiteX7" fmla="*/ 118286 w 263621"/>
                  <a:gd name="connsiteY7" fmla="*/ 52835 h 191136"/>
                  <a:gd name="connsiteX8" fmla="*/ 178676 w 263621"/>
                  <a:gd name="connsiteY8" fmla="*/ 74354 h 191136"/>
                  <a:gd name="connsiteX9" fmla="*/ 227825 w 263621"/>
                  <a:gd name="connsiteY9" fmla="*/ 75169 h 191136"/>
                  <a:gd name="connsiteX10" fmla="*/ 263455 w 263621"/>
                  <a:gd name="connsiteY10" fmla="*/ 114410 h 191136"/>
                  <a:gd name="connsiteX11" fmla="*/ 220788 w 263621"/>
                  <a:gd name="connsiteY11" fmla="*/ 137095 h 191136"/>
                  <a:gd name="connsiteX12" fmla="*/ 138176 w 263621"/>
                  <a:gd name="connsiteY12" fmla="*/ 85335 h 191136"/>
                  <a:gd name="connsiteX13" fmla="*/ 81415 w 263621"/>
                  <a:gd name="connsiteY13" fmla="*/ 185670 h 191136"/>
                  <a:gd name="connsiteX14" fmla="*/ 4988 w 263621"/>
                  <a:gd name="connsiteY14" fmla="*/ 164485 h 191136"/>
                  <a:gd name="connsiteX15" fmla="*/ 6877 w 263621"/>
                  <a:gd name="connsiteY15" fmla="*/ 96039 h 191136"/>
                  <a:gd name="connsiteX16" fmla="*/ 39248 w 263621"/>
                  <a:gd name="connsiteY16" fmla="*/ 77465 h 191136"/>
                  <a:gd name="connsiteX17" fmla="*/ 63971 w 263621"/>
                  <a:gd name="connsiteY17" fmla="*/ 106187 h 191136"/>
                  <a:gd name="connsiteX18" fmla="*/ 53323 w 263621"/>
                  <a:gd name="connsiteY18" fmla="*/ 145503 h 191136"/>
                  <a:gd name="connsiteX19" fmla="*/ 29359 w 263621"/>
                  <a:gd name="connsiteY19" fmla="*/ 162688 h 191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3621" h="191136">
                    <a:moveTo>
                      <a:pt x="29359" y="162688"/>
                    </a:moveTo>
                    <a:cubicBezTo>
                      <a:pt x="66489" y="169559"/>
                      <a:pt x="83119" y="155133"/>
                      <a:pt x="93842" y="130706"/>
                    </a:cubicBezTo>
                    <a:cubicBezTo>
                      <a:pt x="114360" y="84002"/>
                      <a:pt x="98545" y="44501"/>
                      <a:pt x="54045" y="9131"/>
                    </a:cubicBezTo>
                    <a:cubicBezTo>
                      <a:pt x="80786" y="7797"/>
                      <a:pt x="119064" y="6038"/>
                      <a:pt x="157324" y="3871"/>
                    </a:cubicBezTo>
                    <a:cubicBezTo>
                      <a:pt x="165472" y="3408"/>
                      <a:pt x="176269" y="-2332"/>
                      <a:pt x="181084" y="1075"/>
                    </a:cubicBezTo>
                    <a:cubicBezTo>
                      <a:pt x="191880" y="8723"/>
                      <a:pt x="204028" y="19520"/>
                      <a:pt x="206899" y="31186"/>
                    </a:cubicBezTo>
                    <a:cubicBezTo>
                      <a:pt x="208380" y="37168"/>
                      <a:pt x="191269" y="54687"/>
                      <a:pt x="182306" y="54872"/>
                    </a:cubicBezTo>
                    <a:cubicBezTo>
                      <a:pt x="162694" y="55298"/>
                      <a:pt x="142898" y="48002"/>
                      <a:pt x="118286" y="52835"/>
                    </a:cubicBezTo>
                    <a:cubicBezTo>
                      <a:pt x="138361" y="60224"/>
                      <a:pt x="157990" y="69706"/>
                      <a:pt x="178676" y="74354"/>
                    </a:cubicBezTo>
                    <a:cubicBezTo>
                      <a:pt x="194343" y="77872"/>
                      <a:pt x="211436" y="75965"/>
                      <a:pt x="227825" y="75169"/>
                    </a:cubicBezTo>
                    <a:cubicBezTo>
                      <a:pt x="256122" y="73798"/>
                      <a:pt x="264992" y="92798"/>
                      <a:pt x="263455" y="114410"/>
                    </a:cubicBezTo>
                    <a:cubicBezTo>
                      <a:pt x="261659" y="139595"/>
                      <a:pt x="239899" y="146392"/>
                      <a:pt x="220788" y="137095"/>
                    </a:cubicBezTo>
                    <a:cubicBezTo>
                      <a:pt x="192102" y="123132"/>
                      <a:pt x="166269" y="103336"/>
                      <a:pt x="138176" y="85335"/>
                    </a:cubicBezTo>
                    <a:cubicBezTo>
                      <a:pt x="142916" y="129410"/>
                      <a:pt x="129472" y="168077"/>
                      <a:pt x="81415" y="185670"/>
                    </a:cubicBezTo>
                    <a:cubicBezTo>
                      <a:pt x="51322" y="196670"/>
                      <a:pt x="19470" y="191781"/>
                      <a:pt x="4988" y="164485"/>
                    </a:cubicBezTo>
                    <a:cubicBezTo>
                      <a:pt x="-4475" y="146632"/>
                      <a:pt x="1470" y="118188"/>
                      <a:pt x="6877" y="96039"/>
                    </a:cubicBezTo>
                    <a:cubicBezTo>
                      <a:pt x="9044" y="87113"/>
                      <a:pt x="29322" y="75724"/>
                      <a:pt x="39248" y="77465"/>
                    </a:cubicBezTo>
                    <a:cubicBezTo>
                      <a:pt x="49304" y="79224"/>
                      <a:pt x="61823" y="94873"/>
                      <a:pt x="63971" y="106187"/>
                    </a:cubicBezTo>
                    <a:cubicBezTo>
                      <a:pt x="66267" y="118317"/>
                      <a:pt x="59026" y="133095"/>
                      <a:pt x="53323" y="145503"/>
                    </a:cubicBezTo>
                    <a:cubicBezTo>
                      <a:pt x="50656" y="151262"/>
                      <a:pt x="41748" y="154151"/>
                      <a:pt x="29359" y="162688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6EF020F-7EA9-1B5D-64DC-570681563E04}"/>
                  </a:ext>
                </a:extLst>
              </p:cNvPr>
              <p:cNvSpPr/>
              <p:nvPr/>
            </p:nvSpPr>
            <p:spPr>
              <a:xfrm>
                <a:off x="3753381" y="4559813"/>
                <a:ext cx="269288" cy="179740"/>
              </a:xfrm>
              <a:custGeom>
                <a:avLst/>
                <a:gdLst>
                  <a:gd name="connsiteX0" fmla="*/ 34322 w 269288"/>
                  <a:gd name="connsiteY0" fmla="*/ 31331 h 179740"/>
                  <a:gd name="connsiteX1" fmla="*/ 62841 w 269288"/>
                  <a:gd name="connsiteY1" fmla="*/ 102202 h 179740"/>
                  <a:gd name="connsiteX2" fmla="*/ 14433 w 269288"/>
                  <a:gd name="connsiteY2" fmla="*/ 97443 h 179740"/>
                  <a:gd name="connsiteX3" fmla="*/ 18451 w 269288"/>
                  <a:gd name="connsiteY3" fmla="*/ 15794 h 179740"/>
                  <a:gd name="connsiteX4" fmla="*/ 127268 w 269288"/>
                  <a:gd name="connsiteY4" fmla="*/ 32609 h 179740"/>
                  <a:gd name="connsiteX5" fmla="*/ 150435 w 269288"/>
                  <a:gd name="connsiteY5" fmla="*/ 95369 h 179740"/>
                  <a:gd name="connsiteX6" fmla="*/ 224565 w 269288"/>
                  <a:gd name="connsiteY6" fmla="*/ 42720 h 179740"/>
                  <a:gd name="connsiteX7" fmla="*/ 261788 w 269288"/>
                  <a:gd name="connsiteY7" fmla="*/ 46646 h 179740"/>
                  <a:gd name="connsiteX8" fmla="*/ 267029 w 269288"/>
                  <a:gd name="connsiteY8" fmla="*/ 79443 h 179740"/>
                  <a:gd name="connsiteX9" fmla="*/ 232695 w 269288"/>
                  <a:gd name="connsiteY9" fmla="*/ 101610 h 179740"/>
                  <a:gd name="connsiteX10" fmla="*/ 128508 w 269288"/>
                  <a:gd name="connsiteY10" fmla="*/ 125332 h 179740"/>
                  <a:gd name="connsiteX11" fmla="*/ 132120 w 269288"/>
                  <a:gd name="connsiteY11" fmla="*/ 140462 h 179740"/>
                  <a:gd name="connsiteX12" fmla="*/ 186824 w 269288"/>
                  <a:gd name="connsiteY12" fmla="*/ 126221 h 179740"/>
                  <a:gd name="connsiteX13" fmla="*/ 213787 w 269288"/>
                  <a:gd name="connsiteY13" fmla="*/ 136758 h 179740"/>
                  <a:gd name="connsiteX14" fmla="*/ 215621 w 269288"/>
                  <a:gd name="connsiteY14" fmla="*/ 166481 h 179740"/>
                  <a:gd name="connsiteX15" fmla="*/ 184379 w 269288"/>
                  <a:gd name="connsiteY15" fmla="*/ 178055 h 179740"/>
                  <a:gd name="connsiteX16" fmla="*/ 66359 w 269288"/>
                  <a:gd name="connsiteY16" fmla="*/ 179740 h 179740"/>
                  <a:gd name="connsiteX17" fmla="*/ 100823 w 269288"/>
                  <a:gd name="connsiteY17" fmla="*/ 56813 h 179740"/>
                  <a:gd name="connsiteX18" fmla="*/ 34322 w 269288"/>
                  <a:gd name="connsiteY18" fmla="*/ 31331 h 17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9288" h="179740">
                    <a:moveTo>
                      <a:pt x="34322" y="31331"/>
                    </a:moveTo>
                    <a:cubicBezTo>
                      <a:pt x="66434" y="50979"/>
                      <a:pt x="90712" y="68072"/>
                      <a:pt x="62841" y="102202"/>
                    </a:cubicBezTo>
                    <a:cubicBezTo>
                      <a:pt x="43748" y="125591"/>
                      <a:pt x="28100" y="109517"/>
                      <a:pt x="14433" y="97443"/>
                    </a:cubicBezTo>
                    <a:cubicBezTo>
                      <a:pt x="-6882" y="78609"/>
                      <a:pt x="-3790" y="36572"/>
                      <a:pt x="18451" y="15794"/>
                    </a:cubicBezTo>
                    <a:cubicBezTo>
                      <a:pt x="46452" y="-10373"/>
                      <a:pt x="103841" y="-3521"/>
                      <a:pt x="127268" y="32609"/>
                    </a:cubicBezTo>
                    <a:cubicBezTo>
                      <a:pt x="139934" y="52146"/>
                      <a:pt x="144046" y="77239"/>
                      <a:pt x="150435" y="95369"/>
                    </a:cubicBezTo>
                    <a:cubicBezTo>
                      <a:pt x="172824" y="79035"/>
                      <a:pt x="197324" y="58516"/>
                      <a:pt x="224565" y="42720"/>
                    </a:cubicBezTo>
                    <a:cubicBezTo>
                      <a:pt x="233714" y="37424"/>
                      <a:pt x="252769" y="40072"/>
                      <a:pt x="261788" y="46646"/>
                    </a:cubicBezTo>
                    <a:cubicBezTo>
                      <a:pt x="268547" y="51572"/>
                      <a:pt x="271788" y="72054"/>
                      <a:pt x="267029" y="79443"/>
                    </a:cubicBezTo>
                    <a:cubicBezTo>
                      <a:pt x="260232" y="89998"/>
                      <a:pt x="245547" y="98035"/>
                      <a:pt x="232695" y="101610"/>
                    </a:cubicBezTo>
                    <a:cubicBezTo>
                      <a:pt x="198417" y="111110"/>
                      <a:pt x="163305" y="117628"/>
                      <a:pt x="128508" y="125332"/>
                    </a:cubicBezTo>
                    <a:cubicBezTo>
                      <a:pt x="129712" y="130369"/>
                      <a:pt x="130916" y="135425"/>
                      <a:pt x="132120" y="140462"/>
                    </a:cubicBezTo>
                    <a:cubicBezTo>
                      <a:pt x="150323" y="135443"/>
                      <a:pt x="168287" y="128610"/>
                      <a:pt x="186824" y="126221"/>
                    </a:cubicBezTo>
                    <a:cubicBezTo>
                      <a:pt x="195583" y="125091"/>
                      <a:pt x="209176" y="129980"/>
                      <a:pt x="213787" y="136758"/>
                    </a:cubicBezTo>
                    <a:cubicBezTo>
                      <a:pt x="218843" y="144203"/>
                      <a:pt x="220491" y="160610"/>
                      <a:pt x="215621" y="166481"/>
                    </a:cubicBezTo>
                    <a:cubicBezTo>
                      <a:pt x="209398" y="173981"/>
                      <a:pt x="195287" y="177629"/>
                      <a:pt x="184379" y="178055"/>
                    </a:cubicBezTo>
                    <a:cubicBezTo>
                      <a:pt x="142194" y="179703"/>
                      <a:pt x="99934" y="179407"/>
                      <a:pt x="66359" y="179740"/>
                    </a:cubicBezTo>
                    <a:cubicBezTo>
                      <a:pt x="100860" y="154944"/>
                      <a:pt x="129508" y="114776"/>
                      <a:pt x="100823" y="56813"/>
                    </a:cubicBezTo>
                    <a:cubicBezTo>
                      <a:pt x="86508" y="27942"/>
                      <a:pt x="76526" y="24164"/>
                      <a:pt x="34322" y="3133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2EBAD14F-8BB7-A587-5CF8-8FB3A95FBE2A}"/>
                  </a:ext>
                </a:extLst>
              </p:cNvPr>
              <p:cNvSpPr/>
              <p:nvPr/>
            </p:nvSpPr>
            <p:spPr>
              <a:xfrm>
                <a:off x="3717480" y="4777813"/>
                <a:ext cx="63335" cy="65760"/>
              </a:xfrm>
              <a:custGeom>
                <a:avLst/>
                <a:gdLst>
                  <a:gd name="connsiteX0" fmla="*/ 4500 w 63335"/>
                  <a:gd name="connsiteY0" fmla="*/ 0 h 65760"/>
                  <a:gd name="connsiteX1" fmla="*/ 60241 w 63335"/>
                  <a:gd name="connsiteY1" fmla="*/ 31186 h 65760"/>
                  <a:gd name="connsiteX2" fmla="*/ 61871 w 63335"/>
                  <a:gd name="connsiteY2" fmla="*/ 65760 h 65760"/>
                  <a:gd name="connsiteX3" fmla="*/ 29204 w 63335"/>
                  <a:gd name="connsiteY3" fmla="*/ 54797 h 65760"/>
                  <a:gd name="connsiteX4" fmla="*/ 0 w 63335"/>
                  <a:gd name="connsiteY4" fmla="*/ 7426 h 65760"/>
                  <a:gd name="connsiteX5" fmla="*/ 4500 w 63335"/>
                  <a:gd name="connsiteY5" fmla="*/ 0 h 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35" h="65760">
                    <a:moveTo>
                      <a:pt x="4500" y="0"/>
                    </a:moveTo>
                    <a:cubicBezTo>
                      <a:pt x="23389" y="10019"/>
                      <a:pt x="44056" y="17871"/>
                      <a:pt x="60241" y="31186"/>
                    </a:cubicBezTo>
                    <a:cubicBezTo>
                      <a:pt x="66223" y="36112"/>
                      <a:pt x="61649" y="53871"/>
                      <a:pt x="61871" y="65760"/>
                    </a:cubicBezTo>
                    <a:cubicBezTo>
                      <a:pt x="50723" y="62353"/>
                      <a:pt x="35926" y="62223"/>
                      <a:pt x="29204" y="54797"/>
                    </a:cubicBezTo>
                    <a:cubicBezTo>
                      <a:pt x="16945" y="41297"/>
                      <a:pt x="9463" y="23463"/>
                      <a:pt x="0" y="7426"/>
                    </a:cubicBezTo>
                    <a:cubicBezTo>
                      <a:pt x="1500" y="4963"/>
                      <a:pt x="3000" y="2481"/>
                      <a:pt x="4500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E96774F-008C-0A17-8D99-883FFABAABCD}"/>
                  </a:ext>
                </a:extLst>
              </p:cNvPr>
              <p:cNvSpPr/>
              <p:nvPr/>
            </p:nvSpPr>
            <p:spPr>
              <a:xfrm>
                <a:off x="3715350" y="4706411"/>
                <a:ext cx="68648" cy="67032"/>
              </a:xfrm>
              <a:custGeom>
                <a:avLst/>
                <a:gdLst>
                  <a:gd name="connsiteX0" fmla="*/ 0 w 68648"/>
                  <a:gd name="connsiteY0" fmla="*/ 67032 h 67032"/>
                  <a:gd name="connsiteX1" fmla="*/ 26741 w 68648"/>
                  <a:gd name="connsiteY1" fmla="*/ 17680 h 67032"/>
                  <a:gd name="connsiteX2" fmla="*/ 49241 w 68648"/>
                  <a:gd name="connsiteY2" fmla="*/ 50 h 67032"/>
                  <a:gd name="connsiteX3" fmla="*/ 68649 w 68648"/>
                  <a:gd name="connsiteY3" fmla="*/ 15420 h 67032"/>
                  <a:gd name="connsiteX4" fmla="*/ 55001 w 68648"/>
                  <a:gd name="connsiteY4" fmla="*/ 41495 h 67032"/>
                  <a:gd name="connsiteX5" fmla="*/ 0 w 68648"/>
                  <a:gd name="connsiteY5" fmla="*/ 67032 h 6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648" h="67032">
                    <a:moveTo>
                      <a:pt x="0" y="67032"/>
                    </a:moveTo>
                    <a:cubicBezTo>
                      <a:pt x="11482" y="45384"/>
                      <a:pt x="17815" y="30643"/>
                      <a:pt x="26741" y="17680"/>
                    </a:cubicBezTo>
                    <a:cubicBezTo>
                      <a:pt x="32074" y="9939"/>
                      <a:pt x="40945" y="1235"/>
                      <a:pt x="49241" y="50"/>
                    </a:cubicBezTo>
                    <a:cubicBezTo>
                      <a:pt x="55278" y="-820"/>
                      <a:pt x="68668" y="9902"/>
                      <a:pt x="68649" y="15420"/>
                    </a:cubicBezTo>
                    <a:cubicBezTo>
                      <a:pt x="68630" y="24365"/>
                      <a:pt x="62464" y="36624"/>
                      <a:pt x="55001" y="41495"/>
                    </a:cubicBezTo>
                    <a:cubicBezTo>
                      <a:pt x="39963" y="51291"/>
                      <a:pt x="22315" y="57032"/>
                      <a:pt x="0" y="6703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C8A310EA-943F-7DF6-D37C-4E4BE9C0602B}"/>
                  </a:ext>
                </a:extLst>
              </p:cNvPr>
              <p:cNvSpPr/>
              <p:nvPr/>
            </p:nvSpPr>
            <p:spPr>
              <a:xfrm>
                <a:off x="3668629" y="4677440"/>
                <a:ext cx="52054" cy="41617"/>
              </a:xfrm>
              <a:custGeom>
                <a:avLst/>
                <a:gdLst>
                  <a:gd name="connsiteX0" fmla="*/ 52055 w 52054"/>
                  <a:gd name="connsiteY0" fmla="*/ 35539 h 41617"/>
                  <a:gd name="connsiteX1" fmla="*/ 8573 w 52054"/>
                  <a:gd name="connsiteY1" fmla="*/ 40910 h 41617"/>
                  <a:gd name="connsiteX2" fmla="*/ 962 w 52054"/>
                  <a:gd name="connsiteY2" fmla="*/ 14687 h 41617"/>
                  <a:gd name="connsiteX3" fmla="*/ 34166 w 52054"/>
                  <a:gd name="connsiteY3" fmla="*/ 2 h 41617"/>
                  <a:gd name="connsiteX4" fmla="*/ 52055 w 52054"/>
                  <a:gd name="connsiteY4" fmla="*/ 35539 h 41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54" h="41617">
                    <a:moveTo>
                      <a:pt x="52055" y="35539"/>
                    </a:moveTo>
                    <a:cubicBezTo>
                      <a:pt x="32443" y="38577"/>
                      <a:pt x="19665" y="43447"/>
                      <a:pt x="8573" y="40910"/>
                    </a:cubicBezTo>
                    <a:cubicBezTo>
                      <a:pt x="3869" y="39836"/>
                      <a:pt x="-2428" y="18039"/>
                      <a:pt x="962" y="14687"/>
                    </a:cubicBezTo>
                    <a:cubicBezTo>
                      <a:pt x="9258" y="6446"/>
                      <a:pt x="22814" y="-128"/>
                      <a:pt x="34166" y="2"/>
                    </a:cubicBezTo>
                    <a:cubicBezTo>
                      <a:pt x="39073" y="39"/>
                      <a:pt x="43777" y="18298"/>
                      <a:pt x="52055" y="35539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4575BC1-6DC9-36E6-CA69-6EBFF56526F9}"/>
                  </a:ext>
                </a:extLst>
              </p:cNvPr>
              <p:cNvSpPr/>
              <p:nvPr/>
            </p:nvSpPr>
            <p:spPr>
              <a:xfrm>
                <a:off x="3857319" y="4752604"/>
                <a:ext cx="50884" cy="40081"/>
              </a:xfrm>
              <a:custGeom>
                <a:avLst/>
                <a:gdLst>
                  <a:gd name="connsiteX0" fmla="*/ 50885 w 50884"/>
                  <a:gd name="connsiteY0" fmla="*/ 34136 h 40081"/>
                  <a:gd name="connsiteX1" fmla="*/ 8014 w 50884"/>
                  <a:gd name="connsiteY1" fmla="*/ 38710 h 40081"/>
                  <a:gd name="connsiteX2" fmla="*/ 1551 w 50884"/>
                  <a:gd name="connsiteY2" fmla="*/ 9728 h 40081"/>
                  <a:gd name="connsiteX3" fmla="*/ 31477 w 50884"/>
                  <a:gd name="connsiteY3" fmla="*/ 709 h 40081"/>
                  <a:gd name="connsiteX4" fmla="*/ 50885 w 50884"/>
                  <a:gd name="connsiteY4" fmla="*/ 34136 h 40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84" h="40081">
                    <a:moveTo>
                      <a:pt x="50885" y="34136"/>
                    </a:moveTo>
                    <a:cubicBezTo>
                      <a:pt x="30477" y="36969"/>
                      <a:pt x="17107" y="42710"/>
                      <a:pt x="8014" y="38710"/>
                    </a:cubicBezTo>
                    <a:cubicBezTo>
                      <a:pt x="2162" y="36136"/>
                      <a:pt x="-2560" y="15765"/>
                      <a:pt x="1551" y="9728"/>
                    </a:cubicBezTo>
                    <a:cubicBezTo>
                      <a:pt x="6366" y="2654"/>
                      <a:pt x="22533" y="-1809"/>
                      <a:pt x="31477" y="709"/>
                    </a:cubicBezTo>
                    <a:cubicBezTo>
                      <a:pt x="38348" y="2654"/>
                      <a:pt x="41644" y="17191"/>
                      <a:pt x="50885" y="34136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CD7C4CDA-6A9B-D463-040D-C42DC44F394B}"/>
                  </a:ext>
                </a:extLst>
              </p:cNvPr>
              <p:cNvSpPr/>
              <p:nvPr/>
            </p:nvSpPr>
            <p:spPr>
              <a:xfrm>
                <a:off x="3676742" y="4841945"/>
                <a:ext cx="49348" cy="39882"/>
              </a:xfrm>
              <a:custGeom>
                <a:avLst/>
                <a:gdLst>
                  <a:gd name="connsiteX0" fmla="*/ 49349 w 49348"/>
                  <a:gd name="connsiteY0" fmla="*/ 37315 h 39882"/>
                  <a:gd name="connsiteX1" fmla="*/ 5644 w 49348"/>
                  <a:gd name="connsiteY1" fmla="*/ 37741 h 39882"/>
                  <a:gd name="connsiteX2" fmla="*/ 2311 w 49348"/>
                  <a:gd name="connsiteY2" fmla="*/ 8129 h 39882"/>
                  <a:gd name="connsiteX3" fmla="*/ 31237 w 49348"/>
                  <a:gd name="connsiteY3" fmla="*/ 1425 h 39882"/>
                  <a:gd name="connsiteX4" fmla="*/ 49349 w 49348"/>
                  <a:gd name="connsiteY4" fmla="*/ 37315 h 39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48" h="39882">
                    <a:moveTo>
                      <a:pt x="49349" y="37315"/>
                    </a:moveTo>
                    <a:cubicBezTo>
                      <a:pt x="28793" y="38185"/>
                      <a:pt x="15033" y="42370"/>
                      <a:pt x="5644" y="37741"/>
                    </a:cubicBezTo>
                    <a:cubicBezTo>
                      <a:pt x="366" y="35129"/>
                      <a:pt x="-2171" y="14962"/>
                      <a:pt x="2311" y="8129"/>
                    </a:cubicBezTo>
                    <a:cubicBezTo>
                      <a:pt x="6515" y="1740"/>
                      <a:pt x="24144" y="-2297"/>
                      <a:pt x="31237" y="1425"/>
                    </a:cubicBezTo>
                    <a:cubicBezTo>
                      <a:pt x="38867" y="5425"/>
                      <a:pt x="41089" y="19685"/>
                      <a:pt x="49349" y="37315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图形 35">
              <a:extLst>
                <a:ext uri="{FF2B5EF4-FFF2-40B4-BE49-F238E27FC236}">
                  <a16:creationId xmlns:a16="http://schemas.microsoft.com/office/drawing/2014/main" id="{6B497A81-5B47-51AF-106C-7DBCDC0D2DB3}"/>
                </a:ext>
              </a:extLst>
            </p:cNvPr>
            <p:cNvGrpSpPr/>
            <p:nvPr/>
          </p:nvGrpSpPr>
          <p:grpSpPr>
            <a:xfrm>
              <a:off x="1402847" y="4842013"/>
              <a:ext cx="548904" cy="617735"/>
              <a:chOff x="1402847" y="4842013"/>
              <a:chExt cx="548904" cy="617735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299E0E1-01A6-B67D-A781-4A5957208377}"/>
                  </a:ext>
                </a:extLst>
              </p:cNvPr>
              <p:cNvSpPr/>
              <p:nvPr/>
            </p:nvSpPr>
            <p:spPr>
              <a:xfrm>
                <a:off x="1479090" y="5082168"/>
                <a:ext cx="170674" cy="185599"/>
              </a:xfrm>
              <a:custGeom>
                <a:avLst/>
                <a:gdLst>
                  <a:gd name="connsiteX0" fmla="*/ 6415 w 170674"/>
                  <a:gd name="connsiteY0" fmla="*/ 32409 h 185599"/>
                  <a:gd name="connsiteX1" fmla="*/ 1137 w 170674"/>
                  <a:gd name="connsiteY1" fmla="*/ 49372 h 185599"/>
                  <a:gd name="connsiteX2" fmla="*/ 11471 w 170674"/>
                  <a:gd name="connsiteY2" fmla="*/ 68576 h 185599"/>
                  <a:gd name="connsiteX3" fmla="*/ 25952 w 170674"/>
                  <a:gd name="connsiteY3" fmla="*/ 100984 h 185599"/>
                  <a:gd name="connsiteX4" fmla="*/ 48804 w 170674"/>
                  <a:gd name="connsiteY4" fmla="*/ 126262 h 185599"/>
                  <a:gd name="connsiteX5" fmla="*/ 64805 w 170674"/>
                  <a:gd name="connsiteY5" fmla="*/ 145225 h 185599"/>
                  <a:gd name="connsiteX6" fmla="*/ 94694 w 170674"/>
                  <a:gd name="connsiteY6" fmla="*/ 176188 h 185599"/>
                  <a:gd name="connsiteX7" fmla="*/ 117416 w 170674"/>
                  <a:gd name="connsiteY7" fmla="*/ 182725 h 185599"/>
                  <a:gd name="connsiteX8" fmla="*/ 167065 w 170674"/>
                  <a:gd name="connsiteY8" fmla="*/ 162707 h 185599"/>
                  <a:gd name="connsiteX9" fmla="*/ 162991 w 170674"/>
                  <a:gd name="connsiteY9" fmla="*/ 122150 h 185599"/>
                  <a:gd name="connsiteX10" fmla="*/ 157121 w 170674"/>
                  <a:gd name="connsiteY10" fmla="*/ 150558 h 185599"/>
                  <a:gd name="connsiteX11" fmla="*/ 155084 w 170674"/>
                  <a:gd name="connsiteY11" fmla="*/ 150392 h 185599"/>
                  <a:gd name="connsiteX12" fmla="*/ 154102 w 170674"/>
                  <a:gd name="connsiteY12" fmla="*/ 135651 h 185599"/>
                  <a:gd name="connsiteX13" fmla="*/ 145046 w 170674"/>
                  <a:gd name="connsiteY13" fmla="*/ 156392 h 185599"/>
                  <a:gd name="connsiteX14" fmla="*/ 143139 w 170674"/>
                  <a:gd name="connsiteY14" fmla="*/ 155373 h 185599"/>
                  <a:gd name="connsiteX15" fmla="*/ 147658 w 170674"/>
                  <a:gd name="connsiteY15" fmla="*/ 135558 h 185599"/>
                  <a:gd name="connsiteX16" fmla="*/ 146009 w 170674"/>
                  <a:gd name="connsiteY16" fmla="*/ 135262 h 185599"/>
                  <a:gd name="connsiteX17" fmla="*/ 133694 w 170674"/>
                  <a:gd name="connsiteY17" fmla="*/ 160262 h 185599"/>
                  <a:gd name="connsiteX18" fmla="*/ 131824 w 170674"/>
                  <a:gd name="connsiteY18" fmla="*/ 159355 h 185599"/>
                  <a:gd name="connsiteX19" fmla="*/ 135676 w 170674"/>
                  <a:gd name="connsiteY19" fmla="*/ 143429 h 185599"/>
                  <a:gd name="connsiteX20" fmla="*/ 119879 w 170674"/>
                  <a:gd name="connsiteY20" fmla="*/ 157003 h 185599"/>
                  <a:gd name="connsiteX21" fmla="*/ 117046 w 170674"/>
                  <a:gd name="connsiteY21" fmla="*/ 154558 h 185599"/>
                  <a:gd name="connsiteX22" fmla="*/ 125657 w 170674"/>
                  <a:gd name="connsiteY22" fmla="*/ 135558 h 185599"/>
                  <a:gd name="connsiteX23" fmla="*/ 122916 w 170674"/>
                  <a:gd name="connsiteY23" fmla="*/ 134521 h 185599"/>
                  <a:gd name="connsiteX24" fmla="*/ 108416 w 170674"/>
                  <a:gd name="connsiteY24" fmla="*/ 152818 h 185599"/>
                  <a:gd name="connsiteX25" fmla="*/ 106768 w 170674"/>
                  <a:gd name="connsiteY25" fmla="*/ 151558 h 185599"/>
                  <a:gd name="connsiteX26" fmla="*/ 112379 w 170674"/>
                  <a:gd name="connsiteY26" fmla="*/ 137132 h 185599"/>
                  <a:gd name="connsiteX27" fmla="*/ 99138 w 170674"/>
                  <a:gd name="connsiteY27" fmla="*/ 149577 h 185599"/>
                  <a:gd name="connsiteX28" fmla="*/ 109101 w 170674"/>
                  <a:gd name="connsiteY28" fmla="*/ 130429 h 185599"/>
                  <a:gd name="connsiteX29" fmla="*/ 107601 w 170674"/>
                  <a:gd name="connsiteY29" fmla="*/ 129299 h 185599"/>
                  <a:gd name="connsiteX30" fmla="*/ 96842 w 170674"/>
                  <a:gd name="connsiteY30" fmla="*/ 138521 h 185599"/>
                  <a:gd name="connsiteX31" fmla="*/ 105064 w 170674"/>
                  <a:gd name="connsiteY31" fmla="*/ 123669 h 185599"/>
                  <a:gd name="connsiteX32" fmla="*/ 103212 w 170674"/>
                  <a:gd name="connsiteY32" fmla="*/ 122150 h 185599"/>
                  <a:gd name="connsiteX33" fmla="*/ 85157 w 170674"/>
                  <a:gd name="connsiteY33" fmla="*/ 138466 h 185599"/>
                  <a:gd name="connsiteX34" fmla="*/ 84064 w 170674"/>
                  <a:gd name="connsiteY34" fmla="*/ 137428 h 185599"/>
                  <a:gd name="connsiteX35" fmla="*/ 87416 w 170674"/>
                  <a:gd name="connsiteY35" fmla="*/ 128040 h 185599"/>
                  <a:gd name="connsiteX36" fmla="*/ 80527 w 170674"/>
                  <a:gd name="connsiteY36" fmla="*/ 129595 h 185599"/>
                  <a:gd name="connsiteX37" fmla="*/ 87064 w 170674"/>
                  <a:gd name="connsiteY37" fmla="*/ 120021 h 185599"/>
                  <a:gd name="connsiteX38" fmla="*/ 85972 w 170674"/>
                  <a:gd name="connsiteY38" fmla="*/ 119113 h 185599"/>
                  <a:gd name="connsiteX39" fmla="*/ 74545 w 170674"/>
                  <a:gd name="connsiteY39" fmla="*/ 126113 h 185599"/>
                  <a:gd name="connsiteX40" fmla="*/ 73545 w 170674"/>
                  <a:gd name="connsiteY40" fmla="*/ 124854 h 185599"/>
                  <a:gd name="connsiteX41" fmla="*/ 85157 w 170674"/>
                  <a:gd name="connsiteY41" fmla="*/ 111039 h 185599"/>
                  <a:gd name="connsiteX42" fmla="*/ 83786 w 170674"/>
                  <a:gd name="connsiteY42" fmla="*/ 109502 h 185599"/>
                  <a:gd name="connsiteX43" fmla="*/ 68675 w 170674"/>
                  <a:gd name="connsiteY43" fmla="*/ 117428 h 185599"/>
                  <a:gd name="connsiteX44" fmla="*/ 67916 w 170674"/>
                  <a:gd name="connsiteY44" fmla="*/ 116206 h 185599"/>
                  <a:gd name="connsiteX45" fmla="*/ 76434 w 170674"/>
                  <a:gd name="connsiteY45" fmla="*/ 105002 h 185599"/>
                  <a:gd name="connsiteX46" fmla="*/ 59879 w 170674"/>
                  <a:gd name="connsiteY46" fmla="*/ 112299 h 185599"/>
                  <a:gd name="connsiteX47" fmla="*/ 66082 w 170674"/>
                  <a:gd name="connsiteY47" fmla="*/ 104187 h 185599"/>
                  <a:gd name="connsiteX48" fmla="*/ 53619 w 170674"/>
                  <a:gd name="connsiteY48" fmla="*/ 108428 h 185599"/>
                  <a:gd name="connsiteX49" fmla="*/ 66379 w 170674"/>
                  <a:gd name="connsiteY49" fmla="*/ 95150 h 185599"/>
                  <a:gd name="connsiteX50" fmla="*/ 48675 w 170674"/>
                  <a:gd name="connsiteY50" fmla="*/ 101613 h 185599"/>
                  <a:gd name="connsiteX51" fmla="*/ 48212 w 170674"/>
                  <a:gd name="connsiteY51" fmla="*/ 100150 h 185599"/>
                  <a:gd name="connsiteX52" fmla="*/ 60416 w 170674"/>
                  <a:gd name="connsiteY52" fmla="*/ 90298 h 185599"/>
                  <a:gd name="connsiteX53" fmla="*/ 59693 w 170674"/>
                  <a:gd name="connsiteY53" fmla="*/ 89058 h 185599"/>
                  <a:gd name="connsiteX54" fmla="*/ 44601 w 170674"/>
                  <a:gd name="connsiteY54" fmla="*/ 92798 h 185599"/>
                  <a:gd name="connsiteX55" fmla="*/ 44119 w 170674"/>
                  <a:gd name="connsiteY55" fmla="*/ 91465 h 185599"/>
                  <a:gd name="connsiteX56" fmla="*/ 56008 w 170674"/>
                  <a:gd name="connsiteY56" fmla="*/ 81483 h 185599"/>
                  <a:gd name="connsiteX57" fmla="*/ 36471 w 170674"/>
                  <a:gd name="connsiteY57" fmla="*/ 87002 h 185599"/>
                  <a:gd name="connsiteX58" fmla="*/ 50045 w 170674"/>
                  <a:gd name="connsiteY58" fmla="*/ 76743 h 185599"/>
                  <a:gd name="connsiteX59" fmla="*/ 49101 w 170674"/>
                  <a:gd name="connsiteY59" fmla="*/ 75594 h 185599"/>
                  <a:gd name="connsiteX60" fmla="*/ 38545 w 170674"/>
                  <a:gd name="connsiteY60" fmla="*/ 78187 h 185599"/>
                  <a:gd name="connsiteX61" fmla="*/ 37952 w 170674"/>
                  <a:gd name="connsiteY61" fmla="*/ 76668 h 185599"/>
                  <a:gd name="connsiteX62" fmla="*/ 51360 w 170674"/>
                  <a:gd name="connsiteY62" fmla="*/ 68039 h 185599"/>
                  <a:gd name="connsiteX63" fmla="*/ 50619 w 170674"/>
                  <a:gd name="connsiteY63" fmla="*/ 66853 h 185599"/>
                  <a:gd name="connsiteX64" fmla="*/ 37804 w 170674"/>
                  <a:gd name="connsiteY64" fmla="*/ 68835 h 185599"/>
                  <a:gd name="connsiteX65" fmla="*/ 37378 w 170674"/>
                  <a:gd name="connsiteY65" fmla="*/ 67520 h 185599"/>
                  <a:gd name="connsiteX66" fmla="*/ 50230 w 170674"/>
                  <a:gd name="connsiteY66" fmla="*/ 60779 h 185599"/>
                  <a:gd name="connsiteX67" fmla="*/ 32693 w 170674"/>
                  <a:gd name="connsiteY67" fmla="*/ 62946 h 185599"/>
                  <a:gd name="connsiteX68" fmla="*/ 32341 w 170674"/>
                  <a:gd name="connsiteY68" fmla="*/ 61631 h 185599"/>
                  <a:gd name="connsiteX69" fmla="*/ 49730 w 170674"/>
                  <a:gd name="connsiteY69" fmla="*/ 53501 h 185599"/>
                  <a:gd name="connsiteX70" fmla="*/ 49212 w 170674"/>
                  <a:gd name="connsiteY70" fmla="*/ 51964 h 185599"/>
                  <a:gd name="connsiteX71" fmla="*/ 30600 w 170674"/>
                  <a:gd name="connsiteY71" fmla="*/ 52464 h 185599"/>
                  <a:gd name="connsiteX72" fmla="*/ 37712 w 170674"/>
                  <a:gd name="connsiteY72" fmla="*/ 47224 h 185599"/>
                  <a:gd name="connsiteX73" fmla="*/ 30489 w 170674"/>
                  <a:gd name="connsiteY73" fmla="*/ 44798 h 185599"/>
                  <a:gd name="connsiteX74" fmla="*/ 49323 w 170674"/>
                  <a:gd name="connsiteY74" fmla="*/ 38909 h 185599"/>
                  <a:gd name="connsiteX75" fmla="*/ 49175 w 170674"/>
                  <a:gd name="connsiteY75" fmla="*/ 37964 h 185599"/>
                  <a:gd name="connsiteX76" fmla="*/ 32897 w 170674"/>
                  <a:gd name="connsiteY76" fmla="*/ 38094 h 185599"/>
                  <a:gd name="connsiteX77" fmla="*/ 32712 w 170674"/>
                  <a:gd name="connsiteY77" fmla="*/ 36668 h 185599"/>
                  <a:gd name="connsiteX78" fmla="*/ 45138 w 170674"/>
                  <a:gd name="connsiteY78" fmla="*/ 32409 h 185599"/>
                  <a:gd name="connsiteX79" fmla="*/ 40638 w 170674"/>
                  <a:gd name="connsiteY79" fmla="*/ 28983 h 185599"/>
                  <a:gd name="connsiteX80" fmla="*/ 47601 w 170674"/>
                  <a:gd name="connsiteY80" fmla="*/ 23649 h 185599"/>
                  <a:gd name="connsiteX81" fmla="*/ 36638 w 170674"/>
                  <a:gd name="connsiteY81" fmla="*/ 23464 h 185599"/>
                  <a:gd name="connsiteX82" fmla="*/ 37101 w 170674"/>
                  <a:gd name="connsiteY82" fmla="*/ 20371 h 185599"/>
                  <a:gd name="connsiteX83" fmla="*/ 59934 w 170674"/>
                  <a:gd name="connsiteY83" fmla="*/ 17075 h 185599"/>
                  <a:gd name="connsiteX84" fmla="*/ 44175 w 170674"/>
                  <a:gd name="connsiteY84" fmla="*/ 12575 h 185599"/>
                  <a:gd name="connsiteX85" fmla="*/ 44397 w 170674"/>
                  <a:gd name="connsiteY85" fmla="*/ 10464 h 185599"/>
                  <a:gd name="connsiteX86" fmla="*/ 80342 w 170674"/>
                  <a:gd name="connsiteY86" fmla="*/ 9557 h 185599"/>
                  <a:gd name="connsiteX87" fmla="*/ 81323 w 170674"/>
                  <a:gd name="connsiteY87" fmla="*/ 7001 h 185599"/>
                  <a:gd name="connsiteX88" fmla="*/ 67601 w 170674"/>
                  <a:gd name="connsiteY88" fmla="*/ 464 h 185599"/>
                  <a:gd name="connsiteX89" fmla="*/ 37823 w 170674"/>
                  <a:gd name="connsiteY89" fmla="*/ 1149 h 185599"/>
                  <a:gd name="connsiteX90" fmla="*/ 16396 w 170674"/>
                  <a:gd name="connsiteY90" fmla="*/ 18649 h 185599"/>
                  <a:gd name="connsiteX91" fmla="*/ 6415 w 170674"/>
                  <a:gd name="connsiteY91" fmla="*/ 32409 h 185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170674" h="185599">
                    <a:moveTo>
                      <a:pt x="6415" y="32409"/>
                    </a:moveTo>
                    <a:cubicBezTo>
                      <a:pt x="693" y="37316"/>
                      <a:pt x="-1567" y="42742"/>
                      <a:pt x="1137" y="49372"/>
                    </a:cubicBezTo>
                    <a:cubicBezTo>
                      <a:pt x="3878" y="56131"/>
                      <a:pt x="6396" y="63909"/>
                      <a:pt x="11471" y="68576"/>
                    </a:cubicBezTo>
                    <a:cubicBezTo>
                      <a:pt x="21341" y="77631"/>
                      <a:pt x="24711" y="88391"/>
                      <a:pt x="25952" y="100984"/>
                    </a:cubicBezTo>
                    <a:cubicBezTo>
                      <a:pt x="27230" y="114132"/>
                      <a:pt x="35989" y="124317"/>
                      <a:pt x="48804" y="126262"/>
                    </a:cubicBezTo>
                    <a:cubicBezTo>
                      <a:pt x="60619" y="128040"/>
                      <a:pt x="63953" y="134651"/>
                      <a:pt x="64805" y="145225"/>
                    </a:cubicBezTo>
                    <a:cubicBezTo>
                      <a:pt x="66064" y="160744"/>
                      <a:pt x="79397" y="173559"/>
                      <a:pt x="94694" y="176188"/>
                    </a:cubicBezTo>
                    <a:cubicBezTo>
                      <a:pt x="102435" y="177522"/>
                      <a:pt x="110250" y="179596"/>
                      <a:pt x="117416" y="182725"/>
                    </a:cubicBezTo>
                    <a:cubicBezTo>
                      <a:pt x="135769" y="190725"/>
                      <a:pt x="160324" y="181374"/>
                      <a:pt x="167065" y="162707"/>
                    </a:cubicBezTo>
                    <a:cubicBezTo>
                      <a:pt x="171843" y="149466"/>
                      <a:pt x="173139" y="136188"/>
                      <a:pt x="162991" y="122150"/>
                    </a:cubicBezTo>
                    <a:cubicBezTo>
                      <a:pt x="160750" y="132947"/>
                      <a:pt x="158935" y="141743"/>
                      <a:pt x="157121" y="150558"/>
                    </a:cubicBezTo>
                    <a:cubicBezTo>
                      <a:pt x="156435" y="150503"/>
                      <a:pt x="155769" y="150447"/>
                      <a:pt x="155084" y="150392"/>
                    </a:cubicBezTo>
                    <a:cubicBezTo>
                      <a:pt x="154787" y="146003"/>
                      <a:pt x="154509" y="141632"/>
                      <a:pt x="154102" y="135651"/>
                    </a:cubicBezTo>
                    <a:cubicBezTo>
                      <a:pt x="150546" y="143818"/>
                      <a:pt x="147806" y="150095"/>
                      <a:pt x="145046" y="156392"/>
                    </a:cubicBezTo>
                    <a:cubicBezTo>
                      <a:pt x="144417" y="156058"/>
                      <a:pt x="143769" y="155725"/>
                      <a:pt x="143139" y="155373"/>
                    </a:cubicBezTo>
                    <a:cubicBezTo>
                      <a:pt x="144639" y="148762"/>
                      <a:pt x="146158" y="142151"/>
                      <a:pt x="147658" y="135558"/>
                    </a:cubicBezTo>
                    <a:cubicBezTo>
                      <a:pt x="147102" y="135466"/>
                      <a:pt x="146565" y="135354"/>
                      <a:pt x="146009" y="135262"/>
                    </a:cubicBezTo>
                    <a:cubicBezTo>
                      <a:pt x="141898" y="143595"/>
                      <a:pt x="137806" y="151929"/>
                      <a:pt x="133694" y="160262"/>
                    </a:cubicBezTo>
                    <a:cubicBezTo>
                      <a:pt x="133065" y="159966"/>
                      <a:pt x="132435" y="159651"/>
                      <a:pt x="131824" y="159355"/>
                    </a:cubicBezTo>
                    <a:cubicBezTo>
                      <a:pt x="133213" y="153577"/>
                      <a:pt x="134620" y="147781"/>
                      <a:pt x="135676" y="143429"/>
                    </a:cubicBezTo>
                    <a:cubicBezTo>
                      <a:pt x="130713" y="147688"/>
                      <a:pt x="125287" y="152355"/>
                      <a:pt x="119879" y="157003"/>
                    </a:cubicBezTo>
                    <a:cubicBezTo>
                      <a:pt x="118935" y="156188"/>
                      <a:pt x="117990" y="155373"/>
                      <a:pt x="117046" y="154558"/>
                    </a:cubicBezTo>
                    <a:cubicBezTo>
                      <a:pt x="119916" y="148225"/>
                      <a:pt x="122787" y="141892"/>
                      <a:pt x="125657" y="135558"/>
                    </a:cubicBezTo>
                    <a:cubicBezTo>
                      <a:pt x="124750" y="135206"/>
                      <a:pt x="123842" y="134854"/>
                      <a:pt x="122916" y="134521"/>
                    </a:cubicBezTo>
                    <a:cubicBezTo>
                      <a:pt x="118083" y="140614"/>
                      <a:pt x="113250" y="146725"/>
                      <a:pt x="108416" y="152818"/>
                    </a:cubicBezTo>
                    <a:cubicBezTo>
                      <a:pt x="107861" y="152392"/>
                      <a:pt x="107305" y="151984"/>
                      <a:pt x="106768" y="151558"/>
                    </a:cubicBezTo>
                    <a:cubicBezTo>
                      <a:pt x="108324" y="147540"/>
                      <a:pt x="109879" y="143540"/>
                      <a:pt x="112379" y="137132"/>
                    </a:cubicBezTo>
                    <a:cubicBezTo>
                      <a:pt x="107379" y="141836"/>
                      <a:pt x="104287" y="144743"/>
                      <a:pt x="99138" y="149577"/>
                    </a:cubicBezTo>
                    <a:cubicBezTo>
                      <a:pt x="103342" y="141484"/>
                      <a:pt x="106231" y="135947"/>
                      <a:pt x="109101" y="130429"/>
                    </a:cubicBezTo>
                    <a:cubicBezTo>
                      <a:pt x="108601" y="130058"/>
                      <a:pt x="108101" y="129688"/>
                      <a:pt x="107601" y="129299"/>
                    </a:cubicBezTo>
                    <a:cubicBezTo>
                      <a:pt x="104324" y="132114"/>
                      <a:pt x="101046" y="134928"/>
                      <a:pt x="96842" y="138521"/>
                    </a:cubicBezTo>
                    <a:cubicBezTo>
                      <a:pt x="99972" y="132854"/>
                      <a:pt x="102527" y="128262"/>
                      <a:pt x="105064" y="123669"/>
                    </a:cubicBezTo>
                    <a:cubicBezTo>
                      <a:pt x="104453" y="123169"/>
                      <a:pt x="103842" y="122650"/>
                      <a:pt x="103212" y="122150"/>
                    </a:cubicBezTo>
                    <a:cubicBezTo>
                      <a:pt x="97194" y="127595"/>
                      <a:pt x="91175" y="133021"/>
                      <a:pt x="85157" y="138466"/>
                    </a:cubicBezTo>
                    <a:cubicBezTo>
                      <a:pt x="84786" y="138114"/>
                      <a:pt x="84434" y="137780"/>
                      <a:pt x="84064" y="137428"/>
                    </a:cubicBezTo>
                    <a:cubicBezTo>
                      <a:pt x="85101" y="134521"/>
                      <a:pt x="86138" y="131632"/>
                      <a:pt x="87416" y="128040"/>
                    </a:cubicBezTo>
                    <a:cubicBezTo>
                      <a:pt x="84916" y="128595"/>
                      <a:pt x="82990" y="129040"/>
                      <a:pt x="80527" y="129595"/>
                    </a:cubicBezTo>
                    <a:cubicBezTo>
                      <a:pt x="82990" y="125984"/>
                      <a:pt x="85027" y="123002"/>
                      <a:pt x="87064" y="120021"/>
                    </a:cubicBezTo>
                    <a:cubicBezTo>
                      <a:pt x="86694" y="119725"/>
                      <a:pt x="86342" y="119410"/>
                      <a:pt x="85972" y="119113"/>
                    </a:cubicBezTo>
                    <a:cubicBezTo>
                      <a:pt x="82157" y="121447"/>
                      <a:pt x="78342" y="123780"/>
                      <a:pt x="74545" y="126113"/>
                    </a:cubicBezTo>
                    <a:cubicBezTo>
                      <a:pt x="74212" y="125688"/>
                      <a:pt x="73879" y="125280"/>
                      <a:pt x="73545" y="124854"/>
                    </a:cubicBezTo>
                    <a:cubicBezTo>
                      <a:pt x="77416" y="120243"/>
                      <a:pt x="81286" y="115650"/>
                      <a:pt x="85157" y="111039"/>
                    </a:cubicBezTo>
                    <a:cubicBezTo>
                      <a:pt x="84694" y="110521"/>
                      <a:pt x="84249" y="110021"/>
                      <a:pt x="83786" y="109502"/>
                    </a:cubicBezTo>
                    <a:cubicBezTo>
                      <a:pt x="78749" y="112151"/>
                      <a:pt x="73712" y="114780"/>
                      <a:pt x="68675" y="117428"/>
                    </a:cubicBezTo>
                    <a:cubicBezTo>
                      <a:pt x="68416" y="117021"/>
                      <a:pt x="68175" y="116613"/>
                      <a:pt x="67916" y="116206"/>
                    </a:cubicBezTo>
                    <a:cubicBezTo>
                      <a:pt x="70305" y="113058"/>
                      <a:pt x="72694" y="109928"/>
                      <a:pt x="76434" y="105002"/>
                    </a:cubicBezTo>
                    <a:cubicBezTo>
                      <a:pt x="69971" y="107854"/>
                      <a:pt x="65601" y="109780"/>
                      <a:pt x="59879" y="112299"/>
                    </a:cubicBezTo>
                    <a:cubicBezTo>
                      <a:pt x="62434" y="108965"/>
                      <a:pt x="63916" y="107021"/>
                      <a:pt x="66082" y="104187"/>
                    </a:cubicBezTo>
                    <a:cubicBezTo>
                      <a:pt x="61934" y="105595"/>
                      <a:pt x="58971" y="106613"/>
                      <a:pt x="53619" y="108428"/>
                    </a:cubicBezTo>
                    <a:cubicBezTo>
                      <a:pt x="58527" y="103317"/>
                      <a:pt x="61564" y="100150"/>
                      <a:pt x="66379" y="95150"/>
                    </a:cubicBezTo>
                    <a:cubicBezTo>
                      <a:pt x="58601" y="97984"/>
                      <a:pt x="53638" y="99798"/>
                      <a:pt x="48675" y="101613"/>
                    </a:cubicBezTo>
                    <a:cubicBezTo>
                      <a:pt x="48527" y="101132"/>
                      <a:pt x="48360" y="100650"/>
                      <a:pt x="48212" y="100150"/>
                    </a:cubicBezTo>
                    <a:cubicBezTo>
                      <a:pt x="52286" y="96872"/>
                      <a:pt x="56341" y="93576"/>
                      <a:pt x="60416" y="90298"/>
                    </a:cubicBezTo>
                    <a:cubicBezTo>
                      <a:pt x="60175" y="89891"/>
                      <a:pt x="59934" y="89483"/>
                      <a:pt x="59693" y="89058"/>
                    </a:cubicBezTo>
                    <a:cubicBezTo>
                      <a:pt x="54656" y="90298"/>
                      <a:pt x="49619" y="91558"/>
                      <a:pt x="44601" y="92798"/>
                    </a:cubicBezTo>
                    <a:cubicBezTo>
                      <a:pt x="44434" y="92354"/>
                      <a:pt x="44286" y="91909"/>
                      <a:pt x="44119" y="91465"/>
                    </a:cubicBezTo>
                    <a:cubicBezTo>
                      <a:pt x="47360" y="88743"/>
                      <a:pt x="50601" y="86020"/>
                      <a:pt x="56008" y="81483"/>
                    </a:cubicBezTo>
                    <a:cubicBezTo>
                      <a:pt x="48397" y="83632"/>
                      <a:pt x="43693" y="84965"/>
                      <a:pt x="36471" y="87002"/>
                    </a:cubicBezTo>
                    <a:cubicBezTo>
                      <a:pt x="42489" y="82446"/>
                      <a:pt x="46267" y="79594"/>
                      <a:pt x="50045" y="76743"/>
                    </a:cubicBezTo>
                    <a:cubicBezTo>
                      <a:pt x="49730" y="76354"/>
                      <a:pt x="49415" y="75983"/>
                      <a:pt x="49101" y="75594"/>
                    </a:cubicBezTo>
                    <a:cubicBezTo>
                      <a:pt x="45582" y="76465"/>
                      <a:pt x="42064" y="77317"/>
                      <a:pt x="38545" y="78187"/>
                    </a:cubicBezTo>
                    <a:cubicBezTo>
                      <a:pt x="38341" y="77687"/>
                      <a:pt x="38138" y="77168"/>
                      <a:pt x="37952" y="76668"/>
                    </a:cubicBezTo>
                    <a:cubicBezTo>
                      <a:pt x="42415" y="73798"/>
                      <a:pt x="46897" y="70909"/>
                      <a:pt x="51360" y="68039"/>
                    </a:cubicBezTo>
                    <a:cubicBezTo>
                      <a:pt x="51119" y="67650"/>
                      <a:pt x="50860" y="67261"/>
                      <a:pt x="50619" y="66853"/>
                    </a:cubicBezTo>
                    <a:cubicBezTo>
                      <a:pt x="46341" y="67520"/>
                      <a:pt x="42082" y="68168"/>
                      <a:pt x="37804" y="68835"/>
                    </a:cubicBezTo>
                    <a:cubicBezTo>
                      <a:pt x="37656" y="68391"/>
                      <a:pt x="37526" y="67946"/>
                      <a:pt x="37378" y="67520"/>
                    </a:cubicBezTo>
                    <a:cubicBezTo>
                      <a:pt x="40860" y="65705"/>
                      <a:pt x="44323" y="63872"/>
                      <a:pt x="50230" y="60779"/>
                    </a:cubicBezTo>
                    <a:cubicBezTo>
                      <a:pt x="42527" y="61724"/>
                      <a:pt x="37619" y="62335"/>
                      <a:pt x="32693" y="62946"/>
                    </a:cubicBezTo>
                    <a:cubicBezTo>
                      <a:pt x="32582" y="62502"/>
                      <a:pt x="32471" y="62076"/>
                      <a:pt x="32341" y="61631"/>
                    </a:cubicBezTo>
                    <a:cubicBezTo>
                      <a:pt x="38138" y="58927"/>
                      <a:pt x="43934" y="56205"/>
                      <a:pt x="49730" y="53501"/>
                    </a:cubicBezTo>
                    <a:cubicBezTo>
                      <a:pt x="49564" y="52983"/>
                      <a:pt x="49378" y="52483"/>
                      <a:pt x="49212" y="51964"/>
                    </a:cubicBezTo>
                    <a:cubicBezTo>
                      <a:pt x="43712" y="52113"/>
                      <a:pt x="38230" y="52261"/>
                      <a:pt x="30600" y="52464"/>
                    </a:cubicBezTo>
                    <a:cubicBezTo>
                      <a:pt x="34119" y="49872"/>
                      <a:pt x="35749" y="48668"/>
                      <a:pt x="37712" y="47224"/>
                    </a:cubicBezTo>
                    <a:cubicBezTo>
                      <a:pt x="35397" y="46446"/>
                      <a:pt x="33619" y="45853"/>
                      <a:pt x="30489" y="44798"/>
                    </a:cubicBezTo>
                    <a:cubicBezTo>
                      <a:pt x="37878" y="42483"/>
                      <a:pt x="43601" y="40705"/>
                      <a:pt x="49323" y="38909"/>
                    </a:cubicBezTo>
                    <a:cubicBezTo>
                      <a:pt x="49267" y="38594"/>
                      <a:pt x="49230" y="38279"/>
                      <a:pt x="49175" y="37964"/>
                    </a:cubicBezTo>
                    <a:cubicBezTo>
                      <a:pt x="43749" y="38001"/>
                      <a:pt x="38323" y="38057"/>
                      <a:pt x="32897" y="38094"/>
                    </a:cubicBezTo>
                    <a:cubicBezTo>
                      <a:pt x="32841" y="37612"/>
                      <a:pt x="32786" y="37131"/>
                      <a:pt x="32712" y="36668"/>
                    </a:cubicBezTo>
                    <a:cubicBezTo>
                      <a:pt x="36749" y="35298"/>
                      <a:pt x="40786" y="33909"/>
                      <a:pt x="45138" y="32409"/>
                    </a:cubicBezTo>
                    <a:cubicBezTo>
                      <a:pt x="43452" y="31112"/>
                      <a:pt x="42249" y="30205"/>
                      <a:pt x="40638" y="28983"/>
                    </a:cubicBezTo>
                    <a:cubicBezTo>
                      <a:pt x="42415" y="27612"/>
                      <a:pt x="43990" y="26409"/>
                      <a:pt x="47601" y="23649"/>
                    </a:cubicBezTo>
                    <a:cubicBezTo>
                      <a:pt x="42638" y="23557"/>
                      <a:pt x="39638" y="23520"/>
                      <a:pt x="36638" y="23464"/>
                    </a:cubicBezTo>
                    <a:cubicBezTo>
                      <a:pt x="36786" y="22427"/>
                      <a:pt x="36934" y="21408"/>
                      <a:pt x="37101" y="20371"/>
                    </a:cubicBezTo>
                    <a:cubicBezTo>
                      <a:pt x="43878" y="19390"/>
                      <a:pt x="50656" y="18408"/>
                      <a:pt x="59934" y="17075"/>
                    </a:cubicBezTo>
                    <a:cubicBezTo>
                      <a:pt x="53082" y="15112"/>
                      <a:pt x="48619" y="13853"/>
                      <a:pt x="44175" y="12575"/>
                    </a:cubicBezTo>
                    <a:cubicBezTo>
                      <a:pt x="44249" y="11871"/>
                      <a:pt x="44323" y="11168"/>
                      <a:pt x="44397" y="10464"/>
                    </a:cubicBezTo>
                    <a:cubicBezTo>
                      <a:pt x="56379" y="10168"/>
                      <a:pt x="68360" y="9853"/>
                      <a:pt x="80342" y="9557"/>
                    </a:cubicBezTo>
                    <a:cubicBezTo>
                      <a:pt x="80675" y="8705"/>
                      <a:pt x="81008" y="7853"/>
                      <a:pt x="81323" y="7001"/>
                    </a:cubicBezTo>
                    <a:cubicBezTo>
                      <a:pt x="76749" y="4704"/>
                      <a:pt x="72323" y="853"/>
                      <a:pt x="67601" y="464"/>
                    </a:cubicBezTo>
                    <a:cubicBezTo>
                      <a:pt x="57749" y="-351"/>
                      <a:pt x="47656" y="-73"/>
                      <a:pt x="37823" y="1149"/>
                    </a:cubicBezTo>
                    <a:cubicBezTo>
                      <a:pt x="27526" y="2445"/>
                      <a:pt x="20971" y="9353"/>
                      <a:pt x="16396" y="18649"/>
                    </a:cubicBezTo>
                    <a:cubicBezTo>
                      <a:pt x="13915" y="23760"/>
                      <a:pt x="10600" y="28834"/>
                      <a:pt x="6415" y="32409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5A0CF68-7466-7E4C-07BF-4671DE75B0C8}"/>
                  </a:ext>
                </a:extLst>
              </p:cNvPr>
              <p:cNvSpPr/>
              <p:nvPr/>
            </p:nvSpPr>
            <p:spPr>
              <a:xfrm>
                <a:off x="1613498" y="5222023"/>
                <a:ext cx="146193" cy="158365"/>
              </a:xfrm>
              <a:custGeom>
                <a:avLst/>
                <a:gdLst>
                  <a:gd name="connsiteX0" fmla="*/ 91547 w 146193"/>
                  <a:gd name="connsiteY0" fmla="*/ 152428 h 158365"/>
                  <a:gd name="connsiteX1" fmla="*/ 108936 w 146193"/>
                  <a:gd name="connsiteY1" fmla="*/ 145891 h 158365"/>
                  <a:gd name="connsiteX2" fmla="*/ 141047 w 146193"/>
                  <a:gd name="connsiteY2" fmla="*/ 125631 h 158365"/>
                  <a:gd name="connsiteX3" fmla="*/ 145418 w 146193"/>
                  <a:gd name="connsiteY3" fmla="*/ 101149 h 158365"/>
                  <a:gd name="connsiteX4" fmla="*/ 142510 w 146193"/>
                  <a:gd name="connsiteY4" fmla="*/ 63130 h 158365"/>
                  <a:gd name="connsiteX5" fmla="*/ 116269 w 146193"/>
                  <a:gd name="connsiteY5" fmla="*/ 4852 h 158365"/>
                  <a:gd name="connsiteX6" fmla="*/ 105973 w 146193"/>
                  <a:gd name="connsiteY6" fmla="*/ 0 h 158365"/>
                  <a:gd name="connsiteX7" fmla="*/ 104973 w 146193"/>
                  <a:gd name="connsiteY7" fmla="*/ 1815 h 158365"/>
                  <a:gd name="connsiteX8" fmla="*/ 125751 w 146193"/>
                  <a:gd name="connsiteY8" fmla="*/ 23389 h 158365"/>
                  <a:gd name="connsiteX9" fmla="*/ 124566 w 146193"/>
                  <a:gd name="connsiteY9" fmla="*/ 24797 h 158365"/>
                  <a:gd name="connsiteX10" fmla="*/ 107862 w 146193"/>
                  <a:gd name="connsiteY10" fmla="*/ 15278 h 158365"/>
                  <a:gd name="connsiteX11" fmla="*/ 106862 w 146193"/>
                  <a:gd name="connsiteY11" fmla="*/ 16722 h 158365"/>
                  <a:gd name="connsiteX12" fmla="*/ 126306 w 146193"/>
                  <a:gd name="connsiteY12" fmla="*/ 39963 h 158365"/>
                  <a:gd name="connsiteX13" fmla="*/ 125566 w 146193"/>
                  <a:gd name="connsiteY13" fmla="*/ 40797 h 158365"/>
                  <a:gd name="connsiteX14" fmla="*/ 112362 w 146193"/>
                  <a:gd name="connsiteY14" fmla="*/ 32260 h 158365"/>
                  <a:gd name="connsiteX15" fmla="*/ 111343 w 146193"/>
                  <a:gd name="connsiteY15" fmla="*/ 33426 h 158365"/>
                  <a:gd name="connsiteX16" fmla="*/ 128084 w 146193"/>
                  <a:gd name="connsiteY16" fmla="*/ 54353 h 158365"/>
                  <a:gd name="connsiteX17" fmla="*/ 126455 w 146193"/>
                  <a:gd name="connsiteY17" fmla="*/ 55834 h 158365"/>
                  <a:gd name="connsiteX18" fmla="*/ 119418 w 146193"/>
                  <a:gd name="connsiteY18" fmla="*/ 51186 h 158365"/>
                  <a:gd name="connsiteX19" fmla="*/ 129251 w 146193"/>
                  <a:gd name="connsiteY19" fmla="*/ 82705 h 158365"/>
                  <a:gd name="connsiteX20" fmla="*/ 121584 w 146193"/>
                  <a:gd name="connsiteY20" fmla="*/ 74371 h 158365"/>
                  <a:gd name="connsiteX21" fmla="*/ 120029 w 146193"/>
                  <a:gd name="connsiteY21" fmla="*/ 75464 h 158365"/>
                  <a:gd name="connsiteX22" fmla="*/ 129510 w 146193"/>
                  <a:gd name="connsiteY22" fmla="*/ 93557 h 158365"/>
                  <a:gd name="connsiteX23" fmla="*/ 127640 w 146193"/>
                  <a:gd name="connsiteY23" fmla="*/ 94835 h 158365"/>
                  <a:gd name="connsiteX24" fmla="*/ 118640 w 146193"/>
                  <a:gd name="connsiteY24" fmla="*/ 83186 h 158365"/>
                  <a:gd name="connsiteX25" fmla="*/ 117732 w 146193"/>
                  <a:gd name="connsiteY25" fmla="*/ 83760 h 158365"/>
                  <a:gd name="connsiteX26" fmla="*/ 125232 w 146193"/>
                  <a:gd name="connsiteY26" fmla="*/ 108335 h 158365"/>
                  <a:gd name="connsiteX27" fmla="*/ 123362 w 146193"/>
                  <a:gd name="connsiteY27" fmla="*/ 108872 h 158365"/>
                  <a:gd name="connsiteX28" fmla="*/ 114584 w 146193"/>
                  <a:gd name="connsiteY28" fmla="*/ 95075 h 158365"/>
                  <a:gd name="connsiteX29" fmla="*/ 113492 w 146193"/>
                  <a:gd name="connsiteY29" fmla="*/ 121150 h 158365"/>
                  <a:gd name="connsiteX30" fmla="*/ 111788 w 146193"/>
                  <a:gd name="connsiteY30" fmla="*/ 121187 h 158365"/>
                  <a:gd name="connsiteX31" fmla="*/ 107214 w 146193"/>
                  <a:gd name="connsiteY31" fmla="*/ 92409 h 158365"/>
                  <a:gd name="connsiteX32" fmla="*/ 104195 w 146193"/>
                  <a:gd name="connsiteY32" fmla="*/ 92557 h 158365"/>
                  <a:gd name="connsiteX33" fmla="*/ 103621 w 146193"/>
                  <a:gd name="connsiteY33" fmla="*/ 124076 h 158365"/>
                  <a:gd name="connsiteX34" fmla="*/ 101417 w 146193"/>
                  <a:gd name="connsiteY34" fmla="*/ 124316 h 158365"/>
                  <a:gd name="connsiteX35" fmla="*/ 93306 w 146193"/>
                  <a:gd name="connsiteY35" fmla="*/ 97464 h 158365"/>
                  <a:gd name="connsiteX36" fmla="*/ 87028 w 146193"/>
                  <a:gd name="connsiteY36" fmla="*/ 132706 h 158365"/>
                  <a:gd name="connsiteX37" fmla="*/ 85158 w 146193"/>
                  <a:gd name="connsiteY37" fmla="*/ 132391 h 158365"/>
                  <a:gd name="connsiteX38" fmla="*/ 84065 w 146193"/>
                  <a:gd name="connsiteY38" fmla="*/ 101538 h 158365"/>
                  <a:gd name="connsiteX39" fmla="*/ 81306 w 146193"/>
                  <a:gd name="connsiteY39" fmla="*/ 101260 h 158365"/>
                  <a:gd name="connsiteX40" fmla="*/ 72269 w 146193"/>
                  <a:gd name="connsiteY40" fmla="*/ 127835 h 158365"/>
                  <a:gd name="connsiteX41" fmla="*/ 70361 w 146193"/>
                  <a:gd name="connsiteY41" fmla="*/ 127557 h 158365"/>
                  <a:gd name="connsiteX42" fmla="*/ 71843 w 146193"/>
                  <a:gd name="connsiteY42" fmla="*/ 99816 h 158365"/>
                  <a:gd name="connsiteX43" fmla="*/ 70269 w 146193"/>
                  <a:gd name="connsiteY43" fmla="*/ 99557 h 158365"/>
                  <a:gd name="connsiteX44" fmla="*/ 60046 w 146193"/>
                  <a:gd name="connsiteY44" fmla="*/ 118742 h 158365"/>
                  <a:gd name="connsiteX45" fmla="*/ 58713 w 146193"/>
                  <a:gd name="connsiteY45" fmla="*/ 117964 h 158365"/>
                  <a:gd name="connsiteX46" fmla="*/ 61991 w 146193"/>
                  <a:gd name="connsiteY46" fmla="*/ 98149 h 158365"/>
                  <a:gd name="connsiteX47" fmla="*/ 60083 w 146193"/>
                  <a:gd name="connsiteY47" fmla="*/ 97835 h 158365"/>
                  <a:gd name="connsiteX48" fmla="*/ 47731 w 146193"/>
                  <a:gd name="connsiteY48" fmla="*/ 121205 h 158365"/>
                  <a:gd name="connsiteX49" fmla="*/ 46454 w 146193"/>
                  <a:gd name="connsiteY49" fmla="*/ 120668 h 158365"/>
                  <a:gd name="connsiteX50" fmla="*/ 51991 w 146193"/>
                  <a:gd name="connsiteY50" fmla="*/ 90353 h 158365"/>
                  <a:gd name="connsiteX51" fmla="*/ 49713 w 146193"/>
                  <a:gd name="connsiteY51" fmla="*/ 90075 h 158365"/>
                  <a:gd name="connsiteX52" fmla="*/ 37991 w 146193"/>
                  <a:gd name="connsiteY52" fmla="*/ 111446 h 158365"/>
                  <a:gd name="connsiteX53" fmla="*/ 35935 w 146193"/>
                  <a:gd name="connsiteY53" fmla="*/ 110279 h 158365"/>
                  <a:gd name="connsiteX54" fmla="*/ 42879 w 146193"/>
                  <a:gd name="connsiteY54" fmla="*/ 81816 h 158365"/>
                  <a:gd name="connsiteX55" fmla="*/ 40379 w 146193"/>
                  <a:gd name="connsiteY55" fmla="*/ 81223 h 158365"/>
                  <a:gd name="connsiteX56" fmla="*/ 29583 w 146193"/>
                  <a:gd name="connsiteY56" fmla="*/ 96538 h 158365"/>
                  <a:gd name="connsiteX57" fmla="*/ 26564 w 146193"/>
                  <a:gd name="connsiteY57" fmla="*/ 95297 h 158365"/>
                  <a:gd name="connsiteX58" fmla="*/ 34472 w 146193"/>
                  <a:gd name="connsiteY58" fmla="*/ 74742 h 158365"/>
                  <a:gd name="connsiteX59" fmla="*/ 33509 w 146193"/>
                  <a:gd name="connsiteY59" fmla="*/ 74408 h 158365"/>
                  <a:gd name="connsiteX60" fmla="*/ 22453 w 146193"/>
                  <a:gd name="connsiteY60" fmla="*/ 90705 h 158365"/>
                  <a:gd name="connsiteX61" fmla="*/ 21453 w 146193"/>
                  <a:gd name="connsiteY61" fmla="*/ 90186 h 158365"/>
                  <a:gd name="connsiteX62" fmla="*/ 30639 w 146193"/>
                  <a:gd name="connsiteY62" fmla="*/ 64649 h 158365"/>
                  <a:gd name="connsiteX63" fmla="*/ 29435 w 146193"/>
                  <a:gd name="connsiteY63" fmla="*/ 63982 h 158365"/>
                  <a:gd name="connsiteX64" fmla="*/ 18657 w 146193"/>
                  <a:gd name="connsiteY64" fmla="*/ 76945 h 158365"/>
                  <a:gd name="connsiteX65" fmla="*/ 17268 w 146193"/>
                  <a:gd name="connsiteY65" fmla="*/ 75945 h 158365"/>
                  <a:gd name="connsiteX66" fmla="*/ 29213 w 146193"/>
                  <a:gd name="connsiteY66" fmla="*/ 48001 h 158365"/>
                  <a:gd name="connsiteX67" fmla="*/ 26657 w 146193"/>
                  <a:gd name="connsiteY67" fmla="*/ 45908 h 158365"/>
                  <a:gd name="connsiteX68" fmla="*/ 8620 w 146193"/>
                  <a:gd name="connsiteY68" fmla="*/ 59908 h 158365"/>
                  <a:gd name="connsiteX69" fmla="*/ 6249 w 146193"/>
                  <a:gd name="connsiteY69" fmla="*/ 93872 h 158365"/>
                  <a:gd name="connsiteX70" fmla="*/ 15786 w 146193"/>
                  <a:gd name="connsiteY70" fmla="*/ 121131 h 158365"/>
                  <a:gd name="connsiteX71" fmla="*/ 39472 w 146193"/>
                  <a:gd name="connsiteY71" fmla="*/ 144150 h 158365"/>
                  <a:gd name="connsiteX72" fmla="*/ 57583 w 146193"/>
                  <a:gd name="connsiteY72" fmla="*/ 151057 h 158365"/>
                  <a:gd name="connsiteX73" fmla="*/ 91547 w 146193"/>
                  <a:gd name="connsiteY73" fmla="*/ 152428 h 1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46193" h="158365">
                    <a:moveTo>
                      <a:pt x="91547" y="152428"/>
                    </a:moveTo>
                    <a:cubicBezTo>
                      <a:pt x="96621" y="149076"/>
                      <a:pt x="102936" y="146595"/>
                      <a:pt x="108936" y="145891"/>
                    </a:cubicBezTo>
                    <a:cubicBezTo>
                      <a:pt x="123158" y="144224"/>
                      <a:pt x="134307" y="137280"/>
                      <a:pt x="141047" y="125631"/>
                    </a:cubicBezTo>
                    <a:cubicBezTo>
                      <a:pt x="145029" y="118742"/>
                      <a:pt x="147548" y="108390"/>
                      <a:pt x="145418" y="101149"/>
                    </a:cubicBezTo>
                    <a:cubicBezTo>
                      <a:pt x="141640" y="88316"/>
                      <a:pt x="140844" y="76001"/>
                      <a:pt x="142510" y="63130"/>
                    </a:cubicBezTo>
                    <a:cubicBezTo>
                      <a:pt x="145714" y="38334"/>
                      <a:pt x="136066" y="19241"/>
                      <a:pt x="116269" y="4852"/>
                    </a:cubicBezTo>
                    <a:cubicBezTo>
                      <a:pt x="113251" y="2667"/>
                      <a:pt x="109417" y="1593"/>
                      <a:pt x="105973" y="0"/>
                    </a:cubicBezTo>
                    <a:cubicBezTo>
                      <a:pt x="105640" y="611"/>
                      <a:pt x="105306" y="1204"/>
                      <a:pt x="104973" y="1815"/>
                    </a:cubicBezTo>
                    <a:cubicBezTo>
                      <a:pt x="111899" y="9000"/>
                      <a:pt x="118825" y="16185"/>
                      <a:pt x="125751" y="23389"/>
                    </a:cubicBezTo>
                    <a:cubicBezTo>
                      <a:pt x="125362" y="23852"/>
                      <a:pt x="124955" y="24315"/>
                      <a:pt x="124566" y="24797"/>
                    </a:cubicBezTo>
                    <a:cubicBezTo>
                      <a:pt x="118992" y="21630"/>
                      <a:pt x="113436" y="18445"/>
                      <a:pt x="107862" y="15278"/>
                    </a:cubicBezTo>
                    <a:cubicBezTo>
                      <a:pt x="107528" y="15759"/>
                      <a:pt x="107195" y="16241"/>
                      <a:pt x="106862" y="16722"/>
                    </a:cubicBezTo>
                    <a:cubicBezTo>
                      <a:pt x="113343" y="24463"/>
                      <a:pt x="119825" y="32223"/>
                      <a:pt x="126306" y="39963"/>
                    </a:cubicBezTo>
                    <a:cubicBezTo>
                      <a:pt x="126066" y="40241"/>
                      <a:pt x="125807" y="40519"/>
                      <a:pt x="125566" y="40797"/>
                    </a:cubicBezTo>
                    <a:cubicBezTo>
                      <a:pt x="121158" y="37945"/>
                      <a:pt x="116769" y="35112"/>
                      <a:pt x="112362" y="32260"/>
                    </a:cubicBezTo>
                    <a:cubicBezTo>
                      <a:pt x="112029" y="32649"/>
                      <a:pt x="111677" y="33037"/>
                      <a:pt x="111343" y="33426"/>
                    </a:cubicBezTo>
                    <a:cubicBezTo>
                      <a:pt x="116917" y="40408"/>
                      <a:pt x="122510" y="47371"/>
                      <a:pt x="128084" y="54353"/>
                    </a:cubicBezTo>
                    <a:cubicBezTo>
                      <a:pt x="127547" y="54853"/>
                      <a:pt x="127010" y="55353"/>
                      <a:pt x="126455" y="55834"/>
                    </a:cubicBezTo>
                    <a:cubicBezTo>
                      <a:pt x="124103" y="54278"/>
                      <a:pt x="121769" y="52741"/>
                      <a:pt x="119418" y="51186"/>
                    </a:cubicBezTo>
                    <a:cubicBezTo>
                      <a:pt x="130195" y="59297"/>
                      <a:pt x="125695" y="71927"/>
                      <a:pt x="129251" y="82705"/>
                    </a:cubicBezTo>
                    <a:cubicBezTo>
                      <a:pt x="126399" y="79612"/>
                      <a:pt x="123992" y="76982"/>
                      <a:pt x="121584" y="74371"/>
                    </a:cubicBezTo>
                    <a:cubicBezTo>
                      <a:pt x="121066" y="74742"/>
                      <a:pt x="120547" y="75093"/>
                      <a:pt x="120029" y="75464"/>
                    </a:cubicBezTo>
                    <a:cubicBezTo>
                      <a:pt x="123195" y="81501"/>
                      <a:pt x="126344" y="87520"/>
                      <a:pt x="129510" y="93557"/>
                    </a:cubicBezTo>
                    <a:cubicBezTo>
                      <a:pt x="128881" y="93983"/>
                      <a:pt x="128269" y="94409"/>
                      <a:pt x="127640" y="94835"/>
                    </a:cubicBezTo>
                    <a:cubicBezTo>
                      <a:pt x="124640" y="90946"/>
                      <a:pt x="121640" y="87057"/>
                      <a:pt x="118640" y="83186"/>
                    </a:cubicBezTo>
                    <a:cubicBezTo>
                      <a:pt x="118343" y="83372"/>
                      <a:pt x="118029" y="83575"/>
                      <a:pt x="117732" y="83760"/>
                    </a:cubicBezTo>
                    <a:cubicBezTo>
                      <a:pt x="120232" y="91946"/>
                      <a:pt x="122732" y="100131"/>
                      <a:pt x="125232" y="108335"/>
                    </a:cubicBezTo>
                    <a:cubicBezTo>
                      <a:pt x="124603" y="108520"/>
                      <a:pt x="123973" y="108687"/>
                      <a:pt x="123362" y="108872"/>
                    </a:cubicBezTo>
                    <a:cubicBezTo>
                      <a:pt x="120732" y="104742"/>
                      <a:pt x="118103" y="100612"/>
                      <a:pt x="114584" y="95075"/>
                    </a:cubicBezTo>
                    <a:cubicBezTo>
                      <a:pt x="114177" y="104964"/>
                      <a:pt x="113825" y="113057"/>
                      <a:pt x="113492" y="121150"/>
                    </a:cubicBezTo>
                    <a:cubicBezTo>
                      <a:pt x="112917" y="121168"/>
                      <a:pt x="112362" y="121168"/>
                      <a:pt x="111788" y="121187"/>
                    </a:cubicBezTo>
                    <a:cubicBezTo>
                      <a:pt x="110269" y="111594"/>
                      <a:pt x="108751" y="102001"/>
                      <a:pt x="107214" y="92409"/>
                    </a:cubicBezTo>
                    <a:cubicBezTo>
                      <a:pt x="106214" y="92464"/>
                      <a:pt x="105214" y="92501"/>
                      <a:pt x="104195" y="92557"/>
                    </a:cubicBezTo>
                    <a:cubicBezTo>
                      <a:pt x="104010" y="103057"/>
                      <a:pt x="103806" y="113557"/>
                      <a:pt x="103621" y="124076"/>
                    </a:cubicBezTo>
                    <a:cubicBezTo>
                      <a:pt x="102880" y="124150"/>
                      <a:pt x="102158" y="124242"/>
                      <a:pt x="101417" y="124316"/>
                    </a:cubicBezTo>
                    <a:cubicBezTo>
                      <a:pt x="98880" y="115890"/>
                      <a:pt x="96325" y="107446"/>
                      <a:pt x="93306" y="97464"/>
                    </a:cubicBezTo>
                    <a:cubicBezTo>
                      <a:pt x="90973" y="110594"/>
                      <a:pt x="88991" y="121650"/>
                      <a:pt x="87028" y="132706"/>
                    </a:cubicBezTo>
                    <a:cubicBezTo>
                      <a:pt x="86399" y="132594"/>
                      <a:pt x="85787" y="132502"/>
                      <a:pt x="85158" y="132391"/>
                    </a:cubicBezTo>
                    <a:cubicBezTo>
                      <a:pt x="84787" y="122113"/>
                      <a:pt x="84417" y="111816"/>
                      <a:pt x="84065" y="101538"/>
                    </a:cubicBezTo>
                    <a:cubicBezTo>
                      <a:pt x="83139" y="101446"/>
                      <a:pt x="82232" y="101353"/>
                      <a:pt x="81306" y="101260"/>
                    </a:cubicBezTo>
                    <a:cubicBezTo>
                      <a:pt x="78287" y="110112"/>
                      <a:pt x="75287" y="118983"/>
                      <a:pt x="72269" y="127835"/>
                    </a:cubicBezTo>
                    <a:cubicBezTo>
                      <a:pt x="71639" y="127742"/>
                      <a:pt x="71009" y="127650"/>
                      <a:pt x="70361" y="127557"/>
                    </a:cubicBezTo>
                    <a:cubicBezTo>
                      <a:pt x="70861" y="118316"/>
                      <a:pt x="71343" y="109057"/>
                      <a:pt x="71843" y="99816"/>
                    </a:cubicBezTo>
                    <a:cubicBezTo>
                      <a:pt x="71324" y="99724"/>
                      <a:pt x="70787" y="99649"/>
                      <a:pt x="70269" y="99557"/>
                    </a:cubicBezTo>
                    <a:cubicBezTo>
                      <a:pt x="66861" y="105946"/>
                      <a:pt x="63454" y="112353"/>
                      <a:pt x="60046" y="118742"/>
                    </a:cubicBezTo>
                    <a:cubicBezTo>
                      <a:pt x="59602" y="118483"/>
                      <a:pt x="59157" y="118224"/>
                      <a:pt x="58713" y="117964"/>
                    </a:cubicBezTo>
                    <a:cubicBezTo>
                      <a:pt x="59806" y="111353"/>
                      <a:pt x="60898" y="104761"/>
                      <a:pt x="61991" y="98149"/>
                    </a:cubicBezTo>
                    <a:cubicBezTo>
                      <a:pt x="61361" y="98038"/>
                      <a:pt x="60713" y="97946"/>
                      <a:pt x="60083" y="97835"/>
                    </a:cubicBezTo>
                    <a:cubicBezTo>
                      <a:pt x="55972" y="105631"/>
                      <a:pt x="51843" y="113427"/>
                      <a:pt x="47731" y="121205"/>
                    </a:cubicBezTo>
                    <a:cubicBezTo>
                      <a:pt x="47305" y="121039"/>
                      <a:pt x="46880" y="120853"/>
                      <a:pt x="46454" y="120668"/>
                    </a:cubicBezTo>
                    <a:cubicBezTo>
                      <a:pt x="48305" y="110557"/>
                      <a:pt x="50139" y="100464"/>
                      <a:pt x="51991" y="90353"/>
                    </a:cubicBezTo>
                    <a:cubicBezTo>
                      <a:pt x="51231" y="90260"/>
                      <a:pt x="50472" y="90168"/>
                      <a:pt x="49713" y="90075"/>
                    </a:cubicBezTo>
                    <a:cubicBezTo>
                      <a:pt x="45805" y="97205"/>
                      <a:pt x="41898" y="104316"/>
                      <a:pt x="37991" y="111446"/>
                    </a:cubicBezTo>
                    <a:cubicBezTo>
                      <a:pt x="37305" y="111057"/>
                      <a:pt x="36620" y="110668"/>
                      <a:pt x="35935" y="110279"/>
                    </a:cubicBezTo>
                    <a:cubicBezTo>
                      <a:pt x="38250" y="100798"/>
                      <a:pt x="40565" y="91297"/>
                      <a:pt x="42879" y="81816"/>
                    </a:cubicBezTo>
                    <a:cubicBezTo>
                      <a:pt x="42046" y="81612"/>
                      <a:pt x="41213" y="81408"/>
                      <a:pt x="40379" y="81223"/>
                    </a:cubicBezTo>
                    <a:cubicBezTo>
                      <a:pt x="36787" y="86334"/>
                      <a:pt x="33176" y="91427"/>
                      <a:pt x="29583" y="96538"/>
                    </a:cubicBezTo>
                    <a:cubicBezTo>
                      <a:pt x="28583" y="96131"/>
                      <a:pt x="27564" y="95705"/>
                      <a:pt x="26564" y="95297"/>
                    </a:cubicBezTo>
                    <a:cubicBezTo>
                      <a:pt x="29194" y="88446"/>
                      <a:pt x="31842" y="81594"/>
                      <a:pt x="34472" y="74742"/>
                    </a:cubicBezTo>
                    <a:cubicBezTo>
                      <a:pt x="34157" y="74630"/>
                      <a:pt x="33842" y="74519"/>
                      <a:pt x="33509" y="74408"/>
                    </a:cubicBezTo>
                    <a:cubicBezTo>
                      <a:pt x="29824" y="79834"/>
                      <a:pt x="26139" y="85260"/>
                      <a:pt x="22453" y="90705"/>
                    </a:cubicBezTo>
                    <a:cubicBezTo>
                      <a:pt x="22120" y="90538"/>
                      <a:pt x="21787" y="90353"/>
                      <a:pt x="21453" y="90186"/>
                    </a:cubicBezTo>
                    <a:cubicBezTo>
                      <a:pt x="24509" y="81668"/>
                      <a:pt x="27583" y="73168"/>
                      <a:pt x="30639" y="64649"/>
                    </a:cubicBezTo>
                    <a:cubicBezTo>
                      <a:pt x="30231" y="64427"/>
                      <a:pt x="29842" y="64205"/>
                      <a:pt x="29435" y="63982"/>
                    </a:cubicBezTo>
                    <a:cubicBezTo>
                      <a:pt x="25842" y="68297"/>
                      <a:pt x="22250" y="72631"/>
                      <a:pt x="18657" y="76945"/>
                    </a:cubicBezTo>
                    <a:cubicBezTo>
                      <a:pt x="18194" y="76612"/>
                      <a:pt x="17731" y="76279"/>
                      <a:pt x="17268" y="75945"/>
                    </a:cubicBezTo>
                    <a:cubicBezTo>
                      <a:pt x="21250" y="66630"/>
                      <a:pt x="25231" y="57315"/>
                      <a:pt x="29213" y="48001"/>
                    </a:cubicBezTo>
                    <a:cubicBezTo>
                      <a:pt x="28361" y="47297"/>
                      <a:pt x="27509" y="46612"/>
                      <a:pt x="26657" y="45908"/>
                    </a:cubicBezTo>
                    <a:cubicBezTo>
                      <a:pt x="20601" y="50538"/>
                      <a:pt x="13972" y="54575"/>
                      <a:pt x="8620" y="59908"/>
                    </a:cubicBezTo>
                    <a:cubicBezTo>
                      <a:pt x="-1603" y="70075"/>
                      <a:pt x="-3158" y="82946"/>
                      <a:pt x="6249" y="93872"/>
                    </a:cubicBezTo>
                    <a:cubicBezTo>
                      <a:pt x="13453" y="102242"/>
                      <a:pt x="15083" y="111057"/>
                      <a:pt x="15786" y="121131"/>
                    </a:cubicBezTo>
                    <a:cubicBezTo>
                      <a:pt x="16935" y="137224"/>
                      <a:pt x="23472" y="142576"/>
                      <a:pt x="39472" y="144150"/>
                    </a:cubicBezTo>
                    <a:cubicBezTo>
                      <a:pt x="45731" y="144761"/>
                      <a:pt x="52546" y="147317"/>
                      <a:pt x="57583" y="151057"/>
                    </a:cubicBezTo>
                    <a:cubicBezTo>
                      <a:pt x="70102" y="160298"/>
                      <a:pt x="78843" y="160798"/>
                      <a:pt x="91547" y="152428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5A8C16A-24FC-1B5C-07C0-E37539ACDD84}"/>
                  </a:ext>
                </a:extLst>
              </p:cNvPr>
              <p:cNvSpPr/>
              <p:nvPr/>
            </p:nvSpPr>
            <p:spPr>
              <a:xfrm>
                <a:off x="1402847" y="4940931"/>
                <a:ext cx="136362" cy="168892"/>
              </a:xfrm>
              <a:custGeom>
                <a:avLst/>
                <a:gdLst>
                  <a:gd name="connsiteX0" fmla="*/ 5009 w 136362"/>
                  <a:gd name="connsiteY0" fmla="*/ 84848 h 168892"/>
                  <a:gd name="connsiteX1" fmla="*/ 8250 w 136362"/>
                  <a:gd name="connsiteY1" fmla="*/ 108552 h 168892"/>
                  <a:gd name="connsiteX2" fmla="*/ 17194 w 136362"/>
                  <a:gd name="connsiteY2" fmla="*/ 145831 h 168892"/>
                  <a:gd name="connsiteX3" fmla="*/ 48583 w 136362"/>
                  <a:gd name="connsiteY3" fmla="*/ 167479 h 168892"/>
                  <a:gd name="connsiteX4" fmla="*/ 86306 w 136362"/>
                  <a:gd name="connsiteY4" fmla="*/ 136905 h 168892"/>
                  <a:gd name="connsiteX5" fmla="*/ 57232 w 136362"/>
                  <a:gd name="connsiteY5" fmla="*/ 144720 h 168892"/>
                  <a:gd name="connsiteX6" fmla="*/ 56602 w 136362"/>
                  <a:gd name="connsiteY6" fmla="*/ 142664 h 168892"/>
                  <a:gd name="connsiteX7" fmla="*/ 74584 w 136362"/>
                  <a:gd name="connsiteY7" fmla="*/ 134720 h 168892"/>
                  <a:gd name="connsiteX8" fmla="*/ 74287 w 136362"/>
                  <a:gd name="connsiteY8" fmla="*/ 133257 h 168892"/>
                  <a:gd name="connsiteX9" fmla="*/ 45509 w 136362"/>
                  <a:gd name="connsiteY9" fmla="*/ 136720 h 168892"/>
                  <a:gd name="connsiteX10" fmla="*/ 44861 w 136362"/>
                  <a:gd name="connsiteY10" fmla="*/ 134664 h 168892"/>
                  <a:gd name="connsiteX11" fmla="*/ 70065 w 136362"/>
                  <a:gd name="connsiteY11" fmla="*/ 125442 h 168892"/>
                  <a:gd name="connsiteX12" fmla="*/ 70121 w 136362"/>
                  <a:gd name="connsiteY12" fmla="*/ 124256 h 168892"/>
                  <a:gd name="connsiteX13" fmla="*/ 48565 w 136362"/>
                  <a:gd name="connsiteY13" fmla="*/ 123812 h 168892"/>
                  <a:gd name="connsiteX14" fmla="*/ 48546 w 136362"/>
                  <a:gd name="connsiteY14" fmla="*/ 122719 h 168892"/>
                  <a:gd name="connsiteX15" fmla="*/ 62695 w 136362"/>
                  <a:gd name="connsiteY15" fmla="*/ 118016 h 168892"/>
                  <a:gd name="connsiteX16" fmla="*/ 32602 w 136362"/>
                  <a:gd name="connsiteY16" fmla="*/ 117738 h 168892"/>
                  <a:gd name="connsiteX17" fmla="*/ 32472 w 136362"/>
                  <a:gd name="connsiteY17" fmla="*/ 116219 h 168892"/>
                  <a:gd name="connsiteX18" fmla="*/ 42102 w 136362"/>
                  <a:gd name="connsiteY18" fmla="*/ 111164 h 168892"/>
                  <a:gd name="connsiteX19" fmla="*/ 27009 w 136362"/>
                  <a:gd name="connsiteY19" fmla="*/ 109645 h 168892"/>
                  <a:gd name="connsiteX20" fmla="*/ 27046 w 136362"/>
                  <a:gd name="connsiteY20" fmla="*/ 107164 h 168892"/>
                  <a:gd name="connsiteX21" fmla="*/ 51991 w 136362"/>
                  <a:gd name="connsiteY21" fmla="*/ 104015 h 168892"/>
                  <a:gd name="connsiteX22" fmla="*/ 51935 w 136362"/>
                  <a:gd name="connsiteY22" fmla="*/ 102330 h 168892"/>
                  <a:gd name="connsiteX23" fmla="*/ 25602 w 136362"/>
                  <a:gd name="connsiteY23" fmla="*/ 98552 h 168892"/>
                  <a:gd name="connsiteX24" fmla="*/ 25676 w 136362"/>
                  <a:gd name="connsiteY24" fmla="*/ 95960 h 168892"/>
                  <a:gd name="connsiteX25" fmla="*/ 48750 w 136362"/>
                  <a:gd name="connsiteY25" fmla="*/ 93812 h 168892"/>
                  <a:gd name="connsiteX26" fmla="*/ 48806 w 136362"/>
                  <a:gd name="connsiteY26" fmla="*/ 92793 h 168892"/>
                  <a:gd name="connsiteX27" fmla="*/ 26324 w 136362"/>
                  <a:gd name="connsiteY27" fmla="*/ 87626 h 168892"/>
                  <a:gd name="connsiteX28" fmla="*/ 26453 w 136362"/>
                  <a:gd name="connsiteY28" fmla="*/ 86312 h 168892"/>
                  <a:gd name="connsiteX29" fmla="*/ 49324 w 136362"/>
                  <a:gd name="connsiteY29" fmla="*/ 85256 h 168892"/>
                  <a:gd name="connsiteX30" fmla="*/ 49472 w 136362"/>
                  <a:gd name="connsiteY30" fmla="*/ 82960 h 168892"/>
                  <a:gd name="connsiteX31" fmla="*/ 23972 w 136362"/>
                  <a:gd name="connsiteY31" fmla="*/ 77293 h 168892"/>
                  <a:gd name="connsiteX32" fmla="*/ 35065 w 136362"/>
                  <a:gd name="connsiteY32" fmla="*/ 74385 h 168892"/>
                  <a:gd name="connsiteX33" fmla="*/ 24898 w 136362"/>
                  <a:gd name="connsiteY33" fmla="*/ 70682 h 168892"/>
                  <a:gd name="connsiteX34" fmla="*/ 25028 w 136362"/>
                  <a:gd name="connsiteY34" fmla="*/ 69108 h 168892"/>
                  <a:gd name="connsiteX35" fmla="*/ 41620 w 136362"/>
                  <a:gd name="connsiteY35" fmla="*/ 68034 h 168892"/>
                  <a:gd name="connsiteX36" fmla="*/ 25268 w 136362"/>
                  <a:gd name="connsiteY36" fmla="*/ 61163 h 168892"/>
                  <a:gd name="connsiteX37" fmla="*/ 25694 w 136362"/>
                  <a:gd name="connsiteY37" fmla="*/ 58515 h 168892"/>
                  <a:gd name="connsiteX38" fmla="*/ 54398 w 136362"/>
                  <a:gd name="connsiteY38" fmla="*/ 62163 h 168892"/>
                  <a:gd name="connsiteX39" fmla="*/ 54620 w 136362"/>
                  <a:gd name="connsiteY39" fmla="*/ 60756 h 168892"/>
                  <a:gd name="connsiteX40" fmla="*/ 29602 w 136362"/>
                  <a:gd name="connsiteY40" fmla="*/ 49385 h 168892"/>
                  <a:gd name="connsiteX41" fmla="*/ 30083 w 136362"/>
                  <a:gd name="connsiteY41" fmla="*/ 47404 h 168892"/>
                  <a:gd name="connsiteX42" fmla="*/ 57769 w 136362"/>
                  <a:gd name="connsiteY42" fmla="*/ 52663 h 168892"/>
                  <a:gd name="connsiteX43" fmla="*/ 57917 w 136362"/>
                  <a:gd name="connsiteY43" fmla="*/ 51496 h 168892"/>
                  <a:gd name="connsiteX44" fmla="*/ 40139 w 136362"/>
                  <a:gd name="connsiteY44" fmla="*/ 41404 h 168892"/>
                  <a:gd name="connsiteX45" fmla="*/ 41046 w 136362"/>
                  <a:gd name="connsiteY45" fmla="*/ 39496 h 168892"/>
                  <a:gd name="connsiteX46" fmla="*/ 62324 w 136362"/>
                  <a:gd name="connsiteY46" fmla="*/ 46904 h 168892"/>
                  <a:gd name="connsiteX47" fmla="*/ 63102 w 136362"/>
                  <a:gd name="connsiteY47" fmla="*/ 45737 h 168892"/>
                  <a:gd name="connsiteX48" fmla="*/ 43157 w 136362"/>
                  <a:gd name="connsiteY48" fmla="*/ 32811 h 168892"/>
                  <a:gd name="connsiteX49" fmla="*/ 44176 w 136362"/>
                  <a:gd name="connsiteY49" fmla="*/ 30977 h 168892"/>
                  <a:gd name="connsiteX50" fmla="*/ 69065 w 136362"/>
                  <a:gd name="connsiteY50" fmla="*/ 40089 h 168892"/>
                  <a:gd name="connsiteX51" fmla="*/ 69621 w 136362"/>
                  <a:gd name="connsiteY51" fmla="*/ 38570 h 168892"/>
                  <a:gd name="connsiteX52" fmla="*/ 51287 w 136362"/>
                  <a:gd name="connsiteY52" fmla="*/ 24607 h 168892"/>
                  <a:gd name="connsiteX53" fmla="*/ 52491 w 136362"/>
                  <a:gd name="connsiteY53" fmla="*/ 22774 h 168892"/>
                  <a:gd name="connsiteX54" fmla="*/ 76380 w 136362"/>
                  <a:gd name="connsiteY54" fmla="*/ 32977 h 168892"/>
                  <a:gd name="connsiteX55" fmla="*/ 65769 w 136362"/>
                  <a:gd name="connsiteY55" fmla="*/ 21107 h 168892"/>
                  <a:gd name="connsiteX56" fmla="*/ 66991 w 136362"/>
                  <a:gd name="connsiteY56" fmla="*/ 19699 h 168892"/>
                  <a:gd name="connsiteX57" fmla="*/ 89695 w 136362"/>
                  <a:gd name="connsiteY57" fmla="*/ 35848 h 168892"/>
                  <a:gd name="connsiteX58" fmla="*/ 81176 w 136362"/>
                  <a:gd name="connsiteY58" fmla="*/ 19588 h 168892"/>
                  <a:gd name="connsiteX59" fmla="*/ 82547 w 136362"/>
                  <a:gd name="connsiteY59" fmla="*/ 18292 h 168892"/>
                  <a:gd name="connsiteX60" fmla="*/ 101343 w 136362"/>
                  <a:gd name="connsiteY60" fmla="*/ 36107 h 168892"/>
                  <a:gd name="connsiteX61" fmla="*/ 102584 w 136362"/>
                  <a:gd name="connsiteY61" fmla="*/ 35163 h 168892"/>
                  <a:gd name="connsiteX62" fmla="*/ 94195 w 136362"/>
                  <a:gd name="connsiteY62" fmla="*/ 21607 h 168892"/>
                  <a:gd name="connsiteX63" fmla="*/ 95788 w 136362"/>
                  <a:gd name="connsiteY63" fmla="*/ 20274 h 168892"/>
                  <a:gd name="connsiteX64" fmla="*/ 116362 w 136362"/>
                  <a:gd name="connsiteY64" fmla="*/ 41829 h 168892"/>
                  <a:gd name="connsiteX65" fmla="*/ 112066 w 136362"/>
                  <a:gd name="connsiteY65" fmla="*/ 27088 h 168892"/>
                  <a:gd name="connsiteX66" fmla="*/ 113955 w 136362"/>
                  <a:gd name="connsiteY66" fmla="*/ 26477 h 168892"/>
                  <a:gd name="connsiteX67" fmla="*/ 123640 w 136362"/>
                  <a:gd name="connsiteY67" fmla="*/ 44978 h 168892"/>
                  <a:gd name="connsiteX68" fmla="*/ 124936 w 136362"/>
                  <a:gd name="connsiteY68" fmla="*/ 44385 h 168892"/>
                  <a:gd name="connsiteX69" fmla="*/ 120140 w 136362"/>
                  <a:gd name="connsiteY69" fmla="*/ 32848 h 168892"/>
                  <a:gd name="connsiteX70" fmla="*/ 122029 w 136362"/>
                  <a:gd name="connsiteY70" fmla="*/ 31589 h 168892"/>
                  <a:gd name="connsiteX71" fmla="*/ 136362 w 136362"/>
                  <a:gd name="connsiteY71" fmla="*/ 48274 h 168892"/>
                  <a:gd name="connsiteX72" fmla="*/ 130233 w 136362"/>
                  <a:gd name="connsiteY72" fmla="*/ 33403 h 168892"/>
                  <a:gd name="connsiteX73" fmla="*/ 63528 w 136362"/>
                  <a:gd name="connsiteY73" fmla="*/ 51 h 168892"/>
                  <a:gd name="connsiteX74" fmla="*/ 24102 w 136362"/>
                  <a:gd name="connsiteY74" fmla="*/ 25588 h 168892"/>
                  <a:gd name="connsiteX75" fmla="*/ 9435 w 136362"/>
                  <a:gd name="connsiteY75" fmla="*/ 47848 h 168892"/>
                  <a:gd name="connsiteX76" fmla="*/ 5009 w 136362"/>
                  <a:gd name="connsiteY76" fmla="*/ 84848 h 16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36362" h="168892">
                    <a:moveTo>
                      <a:pt x="5009" y="84848"/>
                    </a:moveTo>
                    <a:cubicBezTo>
                      <a:pt x="10120" y="92793"/>
                      <a:pt x="10490" y="100052"/>
                      <a:pt x="8250" y="108552"/>
                    </a:cubicBezTo>
                    <a:cubicBezTo>
                      <a:pt x="4583" y="122479"/>
                      <a:pt x="5546" y="136016"/>
                      <a:pt x="17194" y="145831"/>
                    </a:cubicBezTo>
                    <a:cubicBezTo>
                      <a:pt x="26898" y="153998"/>
                      <a:pt x="37213" y="162164"/>
                      <a:pt x="48583" y="167479"/>
                    </a:cubicBezTo>
                    <a:cubicBezTo>
                      <a:pt x="63565" y="174479"/>
                      <a:pt x="88177" y="154090"/>
                      <a:pt x="86306" y="136905"/>
                    </a:cubicBezTo>
                    <a:cubicBezTo>
                      <a:pt x="76565" y="139516"/>
                      <a:pt x="66898" y="142127"/>
                      <a:pt x="57232" y="144720"/>
                    </a:cubicBezTo>
                    <a:cubicBezTo>
                      <a:pt x="57028" y="144035"/>
                      <a:pt x="56824" y="143349"/>
                      <a:pt x="56602" y="142664"/>
                    </a:cubicBezTo>
                    <a:cubicBezTo>
                      <a:pt x="62602" y="140016"/>
                      <a:pt x="68584" y="137368"/>
                      <a:pt x="74584" y="134720"/>
                    </a:cubicBezTo>
                    <a:cubicBezTo>
                      <a:pt x="74491" y="134238"/>
                      <a:pt x="74380" y="133757"/>
                      <a:pt x="74287" y="133257"/>
                    </a:cubicBezTo>
                    <a:cubicBezTo>
                      <a:pt x="64695" y="134405"/>
                      <a:pt x="55102" y="135571"/>
                      <a:pt x="45509" y="136720"/>
                    </a:cubicBezTo>
                    <a:cubicBezTo>
                      <a:pt x="45287" y="136034"/>
                      <a:pt x="45083" y="135349"/>
                      <a:pt x="44861" y="134664"/>
                    </a:cubicBezTo>
                    <a:cubicBezTo>
                      <a:pt x="53269" y="131590"/>
                      <a:pt x="61658" y="128516"/>
                      <a:pt x="70065" y="125442"/>
                    </a:cubicBezTo>
                    <a:cubicBezTo>
                      <a:pt x="70084" y="125053"/>
                      <a:pt x="70102" y="124645"/>
                      <a:pt x="70121" y="124256"/>
                    </a:cubicBezTo>
                    <a:cubicBezTo>
                      <a:pt x="62935" y="124108"/>
                      <a:pt x="55750" y="123960"/>
                      <a:pt x="48565" y="123812"/>
                    </a:cubicBezTo>
                    <a:cubicBezTo>
                      <a:pt x="48565" y="123442"/>
                      <a:pt x="48546" y="123090"/>
                      <a:pt x="48546" y="122719"/>
                    </a:cubicBezTo>
                    <a:cubicBezTo>
                      <a:pt x="52472" y="121405"/>
                      <a:pt x="56417" y="120108"/>
                      <a:pt x="62695" y="118016"/>
                    </a:cubicBezTo>
                    <a:cubicBezTo>
                      <a:pt x="50898" y="117905"/>
                      <a:pt x="41750" y="117812"/>
                      <a:pt x="32602" y="117738"/>
                    </a:cubicBezTo>
                    <a:cubicBezTo>
                      <a:pt x="32565" y="117238"/>
                      <a:pt x="32509" y="116719"/>
                      <a:pt x="32472" y="116219"/>
                    </a:cubicBezTo>
                    <a:cubicBezTo>
                      <a:pt x="35491" y="114627"/>
                      <a:pt x="38509" y="113053"/>
                      <a:pt x="42102" y="111164"/>
                    </a:cubicBezTo>
                    <a:cubicBezTo>
                      <a:pt x="36435" y="110590"/>
                      <a:pt x="31731" y="110127"/>
                      <a:pt x="27009" y="109645"/>
                    </a:cubicBezTo>
                    <a:cubicBezTo>
                      <a:pt x="27028" y="108812"/>
                      <a:pt x="27028" y="107997"/>
                      <a:pt x="27046" y="107164"/>
                    </a:cubicBezTo>
                    <a:cubicBezTo>
                      <a:pt x="35361" y="106108"/>
                      <a:pt x="43676" y="105053"/>
                      <a:pt x="51991" y="104015"/>
                    </a:cubicBezTo>
                    <a:cubicBezTo>
                      <a:pt x="51972" y="103460"/>
                      <a:pt x="51954" y="102904"/>
                      <a:pt x="51935" y="102330"/>
                    </a:cubicBezTo>
                    <a:cubicBezTo>
                      <a:pt x="43157" y="101071"/>
                      <a:pt x="34379" y="99812"/>
                      <a:pt x="25602" y="98552"/>
                    </a:cubicBezTo>
                    <a:cubicBezTo>
                      <a:pt x="25620" y="97682"/>
                      <a:pt x="25639" y="96830"/>
                      <a:pt x="25676" y="95960"/>
                    </a:cubicBezTo>
                    <a:cubicBezTo>
                      <a:pt x="33361" y="95238"/>
                      <a:pt x="41065" y="94534"/>
                      <a:pt x="48750" y="93812"/>
                    </a:cubicBezTo>
                    <a:cubicBezTo>
                      <a:pt x="48769" y="93478"/>
                      <a:pt x="48787" y="93145"/>
                      <a:pt x="48806" y="92793"/>
                    </a:cubicBezTo>
                    <a:cubicBezTo>
                      <a:pt x="41305" y="91071"/>
                      <a:pt x="33824" y="89349"/>
                      <a:pt x="26324" y="87626"/>
                    </a:cubicBezTo>
                    <a:cubicBezTo>
                      <a:pt x="26361" y="87182"/>
                      <a:pt x="26416" y="86756"/>
                      <a:pt x="26453" y="86312"/>
                    </a:cubicBezTo>
                    <a:cubicBezTo>
                      <a:pt x="34083" y="85960"/>
                      <a:pt x="41694" y="85608"/>
                      <a:pt x="49324" y="85256"/>
                    </a:cubicBezTo>
                    <a:cubicBezTo>
                      <a:pt x="49380" y="84497"/>
                      <a:pt x="49417" y="83719"/>
                      <a:pt x="49472" y="82960"/>
                    </a:cubicBezTo>
                    <a:cubicBezTo>
                      <a:pt x="41694" y="81237"/>
                      <a:pt x="33935" y="79497"/>
                      <a:pt x="23972" y="77293"/>
                    </a:cubicBezTo>
                    <a:cubicBezTo>
                      <a:pt x="28750" y="76034"/>
                      <a:pt x="31194" y="75404"/>
                      <a:pt x="35065" y="74385"/>
                    </a:cubicBezTo>
                    <a:cubicBezTo>
                      <a:pt x="30639" y="72774"/>
                      <a:pt x="27768" y="71719"/>
                      <a:pt x="24898" y="70682"/>
                    </a:cubicBezTo>
                    <a:cubicBezTo>
                      <a:pt x="24935" y="70163"/>
                      <a:pt x="24990" y="69626"/>
                      <a:pt x="25028" y="69108"/>
                    </a:cubicBezTo>
                    <a:cubicBezTo>
                      <a:pt x="29916" y="68793"/>
                      <a:pt x="34805" y="68478"/>
                      <a:pt x="41620" y="68034"/>
                    </a:cubicBezTo>
                    <a:cubicBezTo>
                      <a:pt x="34935" y="65219"/>
                      <a:pt x="30102" y="63182"/>
                      <a:pt x="25268" y="61163"/>
                    </a:cubicBezTo>
                    <a:cubicBezTo>
                      <a:pt x="25416" y="60274"/>
                      <a:pt x="25565" y="59404"/>
                      <a:pt x="25694" y="58515"/>
                    </a:cubicBezTo>
                    <a:cubicBezTo>
                      <a:pt x="35268" y="59737"/>
                      <a:pt x="44824" y="60941"/>
                      <a:pt x="54398" y="62163"/>
                    </a:cubicBezTo>
                    <a:cubicBezTo>
                      <a:pt x="54472" y="61700"/>
                      <a:pt x="54546" y="61237"/>
                      <a:pt x="54620" y="60756"/>
                    </a:cubicBezTo>
                    <a:cubicBezTo>
                      <a:pt x="46287" y="56959"/>
                      <a:pt x="37935" y="53181"/>
                      <a:pt x="29602" y="49385"/>
                    </a:cubicBezTo>
                    <a:cubicBezTo>
                      <a:pt x="29768" y="48718"/>
                      <a:pt x="29916" y="48052"/>
                      <a:pt x="30083" y="47404"/>
                    </a:cubicBezTo>
                    <a:cubicBezTo>
                      <a:pt x="39305" y="49163"/>
                      <a:pt x="48546" y="50904"/>
                      <a:pt x="57769" y="52663"/>
                    </a:cubicBezTo>
                    <a:cubicBezTo>
                      <a:pt x="57824" y="52274"/>
                      <a:pt x="57880" y="51885"/>
                      <a:pt x="57917" y="51496"/>
                    </a:cubicBezTo>
                    <a:cubicBezTo>
                      <a:pt x="51991" y="48126"/>
                      <a:pt x="46065" y="44755"/>
                      <a:pt x="40139" y="41404"/>
                    </a:cubicBezTo>
                    <a:cubicBezTo>
                      <a:pt x="40435" y="40774"/>
                      <a:pt x="40750" y="40126"/>
                      <a:pt x="41046" y="39496"/>
                    </a:cubicBezTo>
                    <a:cubicBezTo>
                      <a:pt x="48139" y="41959"/>
                      <a:pt x="55232" y="44422"/>
                      <a:pt x="62324" y="46904"/>
                    </a:cubicBezTo>
                    <a:cubicBezTo>
                      <a:pt x="62584" y="46515"/>
                      <a:pt x="62843" y="46126"/>
                      <a:pt x="63102" y="45737"/>
                    </a:cubicBezTo>
                    <a:cubicBezTo>
                      <a:pt x="56454" y="41422"/>
                      <a:pt x="49806" y="37126"/>
                      <a:pt x="43157" y="32811"/>
                    </a:cubicBezTo>
                    <a:cubicBezTo>
                      <a:pt x="43491" y="32200"/>
                      <a:pt x="43824" y="31589"/>
                      <a:pt x="44176" y="30977"/>
                    </a:cubicBezTo>
                    <a:cubicBezTo>
                      <a:pt x="52472" y="34014"/>
                      <a:pt x="60769" y="37052"/>
                      <a:pt x="69065" y="40089"/>
                    </a:cubicBezTo>
                    <a:cubicBezTo>
                      <a:pt x="69250" y="39589"/>
                      <a:pt x="69435" y="39070"/>
                      <a:pt x="69621" y="38570"/>
                    </a:cubicBezTo>
                    <a:cubicBezTo>
                      <a:pt x="63510" y="33922"/>
                      <a:pt x="57398" y="29274"/>
                      <a:pt x="51287" y="24607"/>
                    </a:cubicBezTo>
                    <a:cubicBezTo>
                      <a:pt x="51695" y="23996"/>
                      <a:pt x="52083" y="23385"/>
                      <a:pt x="52491" y="22774"/>
                    </a:cubicBezTo>
                    <a:cubicBezTo>
                      <a:pt x="59787" y="25885"/>
                      <a:pt x="67084" y="28996"/>
                      <a:pt x="76380" y="32977"/>
                    </a:cubicBezTo>
                    <a:cubicBezTo>
                      <a:pt x="71824" y="27866"/>
                      <a:pt x="68806" y="24496"/>
                      <a:pt x="65769" y="21107"/>
                    </a:cubicBezTo>
                    <a:cubicBezTo>
                      <a:pt x="66176" y="20644"/>
                      <a:pt x="66584" y="20162"/>
                      <a:pt x="66991" y="19699"/>
                    </a:cubicBezTo>
                    <a:cubicBezTo>
                      <a:pt x="73713" y="24477"/>
                      <a:pt x="80436" y="29255"/>
                      <a:pt x="89695" y="35848"/>
                    </a:cubicBezTo>
                    <a:cubicBezTo>
                      <a:pt x="86010" y="28811"/>
                      <a:pt x="83584" y="24200"/>
                      <a:pt x="81176" y="19588"/>
                    </a:cubicBezTo>
                    <a:cubicBezTo>
                      <a:pt x="81639" y="19162"/>
                      <a:pt x="82084" y="18718"/>
                      <a:pt x="82547" y="18292"/>
                    </a:cubicBezTo>
                    <a:cubicBezTo>
                      <a:pt x="88806" y="24237"/>
                      <a:pt x="95084" y="30163"/>
                      <a:pt x="101343" y="36107"/>
                    </a:cubicBezTo>
                    <a:cubicBezTo>
                      <a:pt x="101751" y="35792"/>
                      <a:pt x="102177" y="35478"/>
                      <a:pt x="102584" y="35163"/>
                    </a:cubicBezTo>
                    <a:cubicBezTo>
                      <a:pt x="99788" y="30644"/>
                      <a:pt x="96991" y="26126"/>
                      <a:pt x="94195" y="21607"/>
                    </a:cubicBezTo>
                    <a:cubicBezTo>
                      <a:pt x="94732" y="21163"/>
                      <a:pt x="95251" y="20718"/>
                      <a:pt x="95788" y="20274"/>
                    </a:cubicBezTo>
                    <a:cubicBezTo>
                      <a:pt x="102010" y="26792"/>
                      <a:pt x="108251" y="33329"/>
                      <a:pt x="116362" y="41829"/>
                    </a:cubicBezTo>
                    <a:cubicBezTo>
                      <a:pt x="114381" y="35033"/>
                      <a:pt x="113232" y="31070"/>
                      <a:pt x="112066" y="27088"/>
                    </a:cubicBezTo>
                    <a:cubicBezTo>
                      <a:pt x="112695" y="26885"/>
                      <a:pt x="113325" y="26681"/>
                      <a:pt x="113955" y="26477"/>
                    </a:cubicBezTo>
                    <a:cubicBezTo>
                      <a:pt x="117177" y="32644"/>
                      <a:pt x="120418" y="38811"/>
                      <a:pt x="123640" y="44978"/>
                    </a:cubicBezTo>
                    <a:cubicBezTo>
                      <a:pt x="124066" y="44774"/>
                      <a:pt x="124492" y="44589"/>
                      <a:pt x="124936" y="44385"/>
                    </a:cubicBezTo>
                    <a:cubicBezTo>
                      <a:pt x="123344" y="40533"/>
                      <a:pt x="121733" y="36700"/>
                      <a:pt x="120140" y="32848"/>
                    </a:cubicBezTo>
                    <a:cubicBezTo>
                      <a:pt x="120769" y="32422"/>
                      <a:pt x="121399" y="32015"/>
                      <a:pt x="122029" y="31589"/>
                    </a:cubicBezTo>
                    <a:cubicBezTo>
                      <a:pt x="126807" y="37144"/>
                      <a:pt x="131584" y="42718"/>
                      <a:pt x="136362" y="48274"/>
                    </a:cubicBezTo>
                    <a:cubicBezTo>
                      <a:pt x="135251" y="42663"/>
                      <a:pt x="133436" y="37496"/>
                      <a:pt x="130233" y="33403"/>
                    </a:cubicBezTo>
                    <a:cubicBezTo>
                      <a:pt x="113362" y="11774"/>
                      <a:pt x="91028" y="1292"/>
                      <a:pt x="63528" y="51"/>
                    </a:cubicBezTo>
                    <a:cubicBezTo>
                      <a:pt x="43306" y="-856"/>
                      <a:pt x="32694" y="10422"/>
                      <a:pt x="24102" y="25588"/>
                    </a:cubicBezTo>
                    <a:cubicBezTo>
                      <a:pt x="19731" y="33311"/>
                      <a:pt x="15157" y="41126"/>
                      <a:pt x="9435" y="47848"/>
                    </a:cubicBezTo>
                    <a:cubicBezTo>
                      <a:pt x="-751" y="59904"/>
                      <a:pt x="-3399" y="71811"/>
                      <a:pt x="5009" y="84848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D22825CE-A563-42D4-2F40-6DC16F844846}"/>
                  </a:ext>
                </a:extLst>
              </p:cNvPr>
              <p:cNvSpPr/>
              <p:nvPr/>
            </p:nvSpPr>
            <p:spPr>
              <a:xfrm>
                <a:off x="1635100" y="5088677"/>
                <a:ext cx="190187" cy="125570"/>
              </a:xfrm>
              <a:custGeom>
                <a:avLst/>
                <a:gdLst>
                  <a:gd name="connsiteX0" fmla="*/ 185521 w 190187"/>
                  <a:gd name="connsiteY0" fmla="*/ 100290 h 125570"/>
                  <a:gd name="connsiteX1" fmla="*/ 186465 w 190187"/>
                  <a:gd name="connsiteY1" fmla="*/ 85512 h 125570"/>
                  <a:gd name="connsiteX2" fmla="*/ 167317 w 190187"/>
                  <a:gd name="connsiteY2" fmla="*/ 73290 h 125570"/>
                  <a:gd name="connsiteX3" fmla="*/ 145928 w 190187"/>
                  <a:gd name="connsiteY3" fmla="*/ 52882 h 125570"/>
                  <a:gd name="connsiteX4" fmla="*/ 123779 w 190187"/>
                  <a:gd name="connsiteY4" fmla="*/ 38549 h 125570"/>
                  <a:gd name="connsiteX5" fmla="*/ 102650 w 190187"/>
                  <a:gd name="connsiteY5" fmla="*/ 29937 h 125570"/>
                  <a:gd name="connsiteX6" fmla="*/ 82797 w 190187"/>
                  <a:gd name="connsiteY6" fmla="*/ 23734 h 125570"/>
                  <a:gd name="connsiteX7" fmla="*/ 61816 w 190187"/>
                  <a:gd name="connsiteY7" fmla="*/ 20937 h 125570"/>
                  <a:gd name="connsiteX8" fmla="*/ 46890 w 190187"/>
                  <a:gd name="connsiteY8" fmla="*/ 6326 h 125570"/>
                  <a:gd name="connsiteX9" fmla="*/ 22389 w 190187"/>
                  <a:gd name="connsiteY9" fmla="*/ 4807 h 125570"/>
                  <a:gd name="connsiteX10" fmla="*/ 0 w 190187"/>
                  <a:gd name="connsiteY10" fmla="*/ 26011 h 125570"/>
                  <a:gd name="connsiteX11" fmla="*/ 28649 w 190187"/>
                  <a:gd name="connsiteY11" fmla="*/ 22956 h 125570"/>
                  <a:gd name="connsiteX12" fmla="*/ 29019 w 190187"/>
                  <a:gd name="connsiteY12" fmla="*/ 24197 h 125570"/>
                  <a:gd name="connsiteX13" fmla="*/ 19111 w 190187"/>
                  <a:gd name="connsiteY13" fmla="*/ 29382 h 125570"/>
                  <a:gd name="connsiteX14" fmla="*/ 47241 w 190187"/>
                  <a:gd name="connsiteY14" fmla="*/ 23271 h 125570"/>
                  <a:gd name="connsiteX15" fmla="*/ 47815 w 190187"/>
                  <a:gd name="connsiteY15" fmla="*/ 25215 h 125570"/>
                  <a:gd name="connsiteX16" fmla="*/ 43186 w 190187"/>
                  <a:gd name="connsiteY16" fmla="*/ 30030 h 125570"/>
                  <a:gd name="connsiteX17" fmla="*/ 60927 w 190187"/>
                  <a:gd name="connsiteY17" fmla="*/ 29863 h 125570"/>
                  <a:gd name="connsiteX18" fmla="*/ 51593 w 190187"/>
                  <a:gd name="connsiteY18" fmla="*/ 35956 h 125570"/>
                  <a:gd name="connsiteX19" fmla="*/ 76723 w 190187"/>
                  <a:gd name="connsiteY19" fmla="*/ 38123 h 125570"/>
                  <a:gd name="connsiteX20" fmla="*/ 76816 w 190187"/>
                  <a:gd name="connsiteY20" fmla="*/ 39623 h 125570"/>
                  <a:gd name="connsiteX21" fmla="*/ 68371 w 190187"/>
                  <a:gd name="connsiteY21" fmla="*/ 42530 h 125570"/>
                  <a:gd name="connsiteX22" fmla="*/ 68538 w 190187"/>
                  <a:gd name="connsiteY22" fmla="*/ 43512 h 125570"/>
                  <a:gd name="connsiteX23" fmla="*/ 87446 w 190187"/>
                  <a:gd name="connsiteY23" fmla="*/ 41882 h 125570"/>
                  <a:gd name="connsiteX24" fmla="*/ 87668 w 190187"/>
                  <a:gd name="connsiteY24" fmla="*/ 43382 h 125570"/>
                  <a:gd name="connsiteX25" fmla="*/ 73723 w 190187"/>
                  <a:gd name="connsiteY25" fmla="*/ 49123 h 125570"/>
                  <a:gd name="connsiteX26" fmla="*/ 74149 w 190187"/>
                  <a:gd name="connsiteY26" fmla="*/ 50308 h 125570"/>
                  <a:gd name="connsiteX27" fmla="*/ 95298 w 190187"/>
                  <a:gd name="connsiteY27" fmla="*/ 50308 h 125570"/>
                  <a:gd name="connsiteX28" fmla="*/ 95686 w 190187"/>
                  <a:gd name="connsiteY28" fmla="*/ 52845 h 125570"/>
                  <a:gd name="connsiteX29" fmla="*/ 89464 w 190187"/>
                  <a:gd name="connsiteY29" fmla="*/ 56104 h 125570"/>
                  <a:gd name="connsiteX30" fmla="*/ 113335 w 190187"/>
                  <a:gd name="connsiteY30" fmla="*/ 55808 h 125570"/>
                  <a:gd name="connsiteX31" fmla="*/ 113557 w 190187"/>
                  <a:gd name="connsiteY31" fmla="*/ 57567 h 125570"/>
                  <a:gd name="connsiteX32" fmla="*/ 98501 w 190187"/>
                  <a:gd name="connsiteY32" fmla="*/ 61493 h 125570"/>
                  <a:gd name="connsiteX33" fmla="*/ 98687 w 190187"/>
                  <a:gd name="connsiteY33" fmla="*/ 62734 h 125570"/>
                  <a:gd name="connsiteX34" fmla="*/ 123279 w 190187"/>
                  <a:gd name="connsiteY34" fmla="*/ 63105 h 125570"/>
                  <a:gd name="connsiteX35" fmla="*/ 123539 w 190187"/>
                  <a:gd name="connsiteY35" fmla="*/ 64956 h 125570"/>
                  <a:gd name="connsiteX36" fmla="*/ 114927 w 190187"/>
                  <a:gd name="connsiteY36" fmla="*/ 68771 h 125570"/>
                  <a:gd name="connsiteX37" fmla="*/ 132391 w 190187"/>
                  <a:gd name="connsiteY37" fmla="*/ 71531 h 125570"/>
                  <a:gd name="connsiteX38" fmla="*/ 115890 w 190187"/>
                  <a:gd name="connsiteY38" fmla="*/ 77253 h 125570"/>
                  <a:gd name="connsiteX39" fmla="*/ 133483 w 190187"/>
                  <a:gd name="connsiteY39" fmla="*/ 80753 h 125570"/>
                  <a:gd name="connsiteX40" fmla="*/ 133280 w 190187"/>
                  <a:gd name="connsiteY40" fmla="*/ 82420 h 125570"/>
                  <a:gd name="connsiteX41" fmla="*/ 114927 w 190187"/>
                  <a:gd name="connsiteY41" fmla="*/ 84901 h 125570"/>
                  <a:gd name="connsiteX42" fmla="*/ 134983 w 190187"/>
                  <a:gd name="connsiteY42" fmla="*/ 90309 h 125570"/>
                  <a:gd name="connsiteX43" fmla="*/ 134928 w 190187"/>
                  <a:gd name="connsiteY43" fmla="*/ 91827 h 125570"/>
                  <a:gd name="connsiteX44" fmla="*/ 114724 w 190187"/>
                  <a:gd name="connsiteY44" fmla="*/ 93290 h 125570"/>
                  <a:gd name="connsiteX45" fmla="*/ 113853 w 190187"/>
                  <a:gd name="connsiteY45" fmla="*/ 96772 h 125570"/>
                  <a:gd name="connsiteX46" fmla="*/ 130668 w 190187"/>
                  <a:gd name="connsiteY46" fmla="*/ 99438 h 125570"/>
                  <a:gd name="connsiteX47" fmla="*/ 130020 w 190187"/>
                  <a:gd name="connsiteY47" fmla="*/ 101290 h 125570"/>
                  <a:gd name="connsiteX48" fmla="*/ 120909 w 190187"/>
                  <a:gd name="connsiteY48" fmla="*/ 101790 h 125570"/>
                  <a:gd name="connsiteX49" fmla="*/ 129446 w 190187"/>
                  <a:gd name="connsiteY49" fmla="*/ 107105 h 125570"/>
                  <a:gd name="connsiteX50" fmla="*/ 114242 w 190187"/>
                  <a:gd name="connsiteY50" fmla="*/ 106772 h 125570"/>
                  <a:gd name="connsiteX51" fmla="*/ 122724 w 190187"/>
                  <a:gd name="connsiteY51" fmla="*/ 111198 h 125570"/>
                  <a:gd name="connsiteX52" fmla="*/ 122020 w 190187"/>
                  <a:gd name="connsiteY52" fmla="*/ 112827 h 125570"/>
                  <a:gd name="connsiteX53" fmla="*/ 90798 w 190187"/>
                  <a:gd name="connsiteY53" fmla="*/ 109642 h 125570"/>
                  <a:gd name="connsiteX54" fmla="*/ 105576 w 190187"/>
                  <a:gd name="connsiteY54" fmla="*/ 115642 h 125570"/>
                  <a:gd name="connsiteX55" fmla="*/ 105131 w 190187"/>
                  <a:gd name="connsiteY55" fmla="*/ 117957 h 125570"/>
                  <a:gd name="connsiteX56" fmla="*/ 79945 w 190187"/>
                  <a:gd name="connsiteY56" fmla="*/ 113698 h 125570"/>
                  <a:gd name="connsiteX57" fmla="*/ 83168 w 190187"/>
                  <a:gd name="connsiteY57" fmla="*/ 119827 h 125570"/>
                  <a:gd name="connsiteX58" fmla="*/ 51741 w 190187"/>
                  <a:gd name="connsiteY58" fmla="*/ 108012 h 125570"/>
                  <a:gd name="connsiteX59" fmla="*/ 54556 w 190187"/>
                  <a:gd name="connsiteY59" fmla="*/ 112161 h 125570"/>
                  <a:gd name="connsiteX60" fmla="*/ 113113 w 190187"/>
                  <a:gd name="connsiteY60" fmla="*/ 125476 h 125570"/>
                  <a:gd name="connsiteX61" fmla="*/ 185521 w 190187"/>
                  <a:gd name="connsiteY61" fmla="*/ 100290 h 125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90187" h="125570">
                    <a:moveTo>
                      <a:pt x="185521" y="100290"/>
                    </a:moveTo>
                    <a:cubicBezTo>
                      <a:pt x="192021" y="97938"/>
                      <a:pt x="191151" y="89809"/>
                      <a:pt x="186465" y="85512"/>
                    </a:cubicBezTo>
                    <a:cubicBezTo>
                      <a:pt x="180928" y="80438"/>
                      <a:pt x="174336" y="75456"/>
                      <a:pt x="167317" y="73290"/>
                    </a:cubicBezTo>
                    <a:cubicBezTo>
                      <a:pt x="156243" y="69882"/>
                      <a:pt x="150039" y="62993"/>
                      <a:pt x="145928" y="52882"/>
                    </a:cubicBezTo>
                    <a:cubicBezTo>
                      <a:pt x="141391" y="41678"/>
                      <a:pt x="135391" y="37456"/>
                      <a:pt x="123779" y="38549"/>
                    </a:cubicBezTo>
                    <a:cubicBezTo>
                      <a:pt x="114835" y="39400"/>
                      <a:pt x="108131" y="36678"/>
                      <a:pt x="102650" y="29937"/>
                    </a:cubicBezTo>
                    <a:cubicBezTo>
                      <a:pt x="97409" y="23493"/>
                      <a:pt x="90909" y="22734"/>
                      <a:pt x="82797" y="23734"/>
                    </a:cubicBezTo>
                    <a:cubicBezTo>
                      <a:pt x="75927" y="24585"/>
                      <a:pt x="67890" y="23919"/>
                      <a:pt x="61816" y="20937"/>
                    </a:cubicBezTo>
                    <a:cubicBezTo>
                      <a:pt x="55871" y="18030"/>
                      <a:pt x="51667" y="11456"/>
                      <a:pt x="46890" y="6326"/>
                    </a:cubicBezTo>
                    <a:cubicBezTo>
                      <a:pt x="39649" y="-1452"/>
                      <a:pt x="29889" y="-2174"/>
                      <a:pt x="22389" y="4807"/>
                    </a:cubicBezTo>
                    <a:cubicBezTo>
                      <a:pt x="15371" y="11363"/>
                      <a:pt x="8445" y="18011"/>
                      <a:pt x="0" y="26011"/>
                    </a:cubicBezTo>
                    <a:cubicBezTo>
                      <a:pt x="10185" y="24919"/>
                      <a:pt x="19408" y="23937"/>
                      <a:pt x="28649" y="22956"/>
                    </a:cubicBezTo>
                    <a:cubicBezTo>
                      <a:pt x="28778" y="23363"/>
                      <a:pt x="28889" y="23771"/>
                      <a:pt x="29019" y="24197"/>
                    </a:cubicBezTo>
                    <a:cubicBezTo>
                      <a:pt x="26519" y="25511"/>
                      <a:pt x="24019" y="26808"/>
                      <a:pt x="19111" y="29382"/>
                    </a:cubicBezTo>
                    <a:cubicBezTo>
                      <a:pt x="30334" y="26937"/>
                      <a:pt x="38778" y="25104"/>
                      <a:pt x="47241" y="23271"/>
                    </a:cubicBezTo>
                    <a:cubicBezTo>
                      <a:pt x="47427" y="23919"/>
                      <a:pt x="47612" y="24567"/>
                      <a:pt x="47815" y="25215"/>
                    </a:cubicBezTo>
                    <a:cubicBezTo>
                      <a:pt x="46464" y="26623"/>
                      <a:pt x="45112" y="28030"/>
                      <a:pt x="43186" y="30030"/>
                    </a:cubicBezTo>
                    <a:cubicBezTo>
                      <a:pt x="49260" y="29974"/>
                      <a:pt x="54353" y="29919"/>
                      <a:pt x="60927" y="29863"/>
                    </a:cubicBezTo>
                    <a:cubicBezTo>
                      <a:pt x="57427" y="32141"/>
                      <a:pt x="55167" y="33641"/>
                      <a:pt x="51593" y="35956"/>
                    </a:cubicBezTo>
                    <a:cubicBezTo>
                      <a:pt x="61112" y="36771"/>
                      <a:pt x="68927" y="37437"/>
                      <a:pt x="76723" y="38123"/>
                    </a:cubicBezTo>
                    <a:cubicBezTo>
                      <a:pt x="76760" y="38623"/>
                      <a:pt x="76779" y="39123"/>
                      <a:pt x="76816" y="39623"/>
                    </a:cubicBezTo>
                    <a:cubicBezTo>
                      <a:pt x="74001" y="40586"/>
                      <a:pt x="71186" y="41567"/>
                      <a:pt x="68371" y="42530"/>
                    </a:cubicBezTo>
                    <a:cubicBezTo>
                      <a:pt x="68427" y="42864"/>
                      <a:pt x="68482" y="43178"/>
                      <a:pt x="68538" y="43512"/>
                    </a:cubicBezTo>
                    <a:cubicBezTo>
                      <a:pt x="74834" y="42975"/>
                      <a:pt x="81131" y="42419"/>
                      <a:pt x="87446" y="41882"/>
                    </a:cubicBezTo>
                    <a:cubicBezTo>
                      <a:pt x="87520" y="42382"/>
                      <a:pt x="87594" y="42882"/>
                      <a:pt x="87668" y="43382"/>
                    </a:cubicBezTo>
                    <a:cubicBezTo>
                      <a:pt x="83020" y="45289"/>
                      <a:pt x="78371" y="47215"/>
                      <a:pt x="73723" y="49123"/>
                    </a:cubicBezTo>
                    <a:cubicBezTo>
                      <a:pt x="73871" y="49512"/>
                      <a:pt x="74001" y="49919"/>
                      <a:pt x="74149" y="50308"/>
                    </a:cubicBezTo>
                    <a:cubicBezTo>
                      <a:pt x="81205" y="50308"/>
                      <a:pt x="88260" y="50308"/>
                      <a:pt x="95298" y="50308"/>
                    </a:cubicBezTo>
                    <a:cubicBezTo>
                      <a:pt x="95427" y="51160"/>
                      <a:pt x="95557" y="51993"/>
                      <a:pt x="95686" y="52845"/>
                    </a:cubicBezTo>
                    <a:cubicBezTo>
                      <a:pt x="93538" y="53975"/>
                      <a:pt x="91372" y="55104"/>
                      <a:pt x="89464" y="56104"/>
                    </a:cubicBezTo>
                    <a:cubicBezTo>
                      <a:pt x="97483" y="56012"/>
                      <a:pt x="105409" y="55901"/>
                      <a:pt x="113335" y="55808"/>
                    </a:cubicBezTo>
                    <a:cubicBezTo>
                      <a:pt x="113409" y="56401"/>
                      <a:pt x="113483" y="56975"/>
                      <a:pt x="113557" y="57567"/>
                    </a:cubicBezTo>
                    <a:cubicBezTo>
                      <a:pt x="108538" y="58882"/>
                      <a:pt x="103520" y="60179"/>
                      <a:pt x="98501" y="61493"/>
                    </a:cubicBezTo>
                    <a:cubicBezTo>
                      <a:pt x="98557" y="61901"/>
                      <a:pt x="98631" y="62327"/>
                      <a:pt x="98687" y="62734"/>
                    </a:cubicBezTo>
                    <a:cubicBezTo>
                      <a:pt x="106890" y="62864"/>
                      <a:pt x="115076" y="62993"/>
                      <a:pt x="123279" y="63105"/>
                    </a:cubicBezTo>
                    <a:cubicBezTo>
                      <a:pt x="123372" y="63716"/>
                      <a:pt x="123446" y="64345"/>
                      <a:pt x="123539" y="64956"/>
                    </a:cubicBezTo>
                    <a:cubicBezTo>
                      <a:pt x="121150" y="66012"/>
                      <a:pt x="118742" y="67067"/>
                      <a:pt x="114927" y="68771"/>
                    </a:cubicBezTo>
                    <a:cubicBezTo>
                      <a:pt x="121076" y="69753"/>
                      <a:pt x="125724" y="70475"/>
                      <a:pt x="132391" y="71531"/>
                    </a:cubicBezTo>
                    <a:cubicBezTo>
                      <a:pt x="126150" y="73697"/>
                      <a:pt x="121816" y="75197"/>
                      <a:pt x="115890" y="77253"/>
                    </a:cubicBezTo>
                    <a:cubicBezTo>
                      <a:pt x="122909" y="78642"/>
                      <a:pt x="128187" y="79697"/>
                      <a:pt x="133483" y="80753"/>
                    </a:cubicBezTo>
                    <a:cubicBezTo>
                      <a:pt x="133409" y="81308"/>
                      <a:pt x="133354" y="81864"/>
                      <a:pt x="133280" y="82420"/>
                    </a:cubicBezTo>
                    <a:cubicBezTo>
                      <a:pt x="128057" y="83123"/>
                      <a:pt x="122835" y="83827"/>
                      <a:pt x="114927" y="84901"/>
                    </a:cubicBezTo>
                    <a:cubicBezTo>
                      <a:pt x="123409" y="87179"/>
                      <a:pt x="129187" y="88753"/>
                      <a:pt x="134983" y="90309"/>
                    </a:cubicBezTo>
                    <a:cubicBezTo>
                      <a:pt x="134965" y="90809"/>
                      <a:pt x="134946" y="91327"/>
                      <a:pt x="134928" y="91827"/>
                    </a:cubicBezTo>
                    <a:cubicBezTo>
                      <a:pt x="128187" y="92309"/>
                      <a:pt x="121465" y="92790"/>
                      <a:pt x="114724" y="93290"/>
                    </a:cubicBezTo>
                    <a:cubicBezTo>
                      <a:pt x="114427" y="94457"/>
                      <a:pt x="114150" y="95623"/>
                      <a:pt x="113853" y="96772"/>
                    </a:cubicBezTo>
                    <a:cubicBezTo>
                      <a:pt x="119465" y="97660"/>
                      <a:pt x="125076" y="98549"/>
                      <a:pt x="130668" y="99438"/>
                    </a:cubicBezTo>
                    <a:cubicBezTo>
                      <a:pt x="130446" y="100049"/>
                      <a:pt x="130243" y="100679"/>
                      <a:pt x="130020" y="101290"/>
                    </a:cubicBezTo>
                    <a:cubicBezTo>
                      <a:pt x="127335" y="101438"/>
                      <a:pt x="124650" y="101586"/>
                      <a:pt x="120909" y="101790"/>
                    </a:cubicBezTo>
                    <a:cubicBezTo>
                      <a:pt x="123779" y="103568"/>
                      <a:pt x="125428" y="104605"/>
                      <a:pt x="129446" y="107105"/>
                    </a:cubicBezTo>
                    <a:cubicBezTo>
                      <a:pt x="123335" y="106975"/>
                      <a:pt x="120039" y="106901"/>
                      <a:pt x="114242" y="106772"/>
                    </a:cubicBezTo>
                    <a:cubicBezTo>
                      <a:pt x="118539" y="109012"/>
                      <a:pt x="120631" y="110105"/>
                      <a:pt x="122724" y="111198"/>
                    </a:cubicBezTo>
                    <a:cubicBezTo>
                      <a:pt x="122483" y="111735"/>
                      <a:pt x="122242" y="112272"/>
                      <a:pt x="122020" y="112827"/>
                    </a:cubicBezTo>
                    <a:cubicBezTo>
                      <a:pt x="112335" y="111846"/>
                      <a:pt x="102668" y="110846"/>
                      <a:pt x="90798" y="109642"/>
                    </a:cubicBezTo>
                    <a:cubicBezTo>
                      <a:pt x="97020" y="112179"/>
                      <a:pt x="101298" y="113901"/>
                      <a:pt x="105576" y="115642"/>
                    </a:cubicBezTo>
                    <a:cubicBezTo>
                      <a:pt x="105427" y="116420"/>
                      <a:pt x="105279" y="117198"/>
                      <a:pt x="105131" y="117957"/>
                    </a:cubicBezTo>
                    <a:cubicBezTo>
                      <a:pt x="96853" y="116550"/>
                      <a:pt x="88575" y="115161"/>
                      <a:pt x="79945" y="113698"/>
                    </a:cubicBezTo>
                    <a:cubicBezTo>
                      <a:pt x="80649" y="115050"/>
                      <a:pt x="81390" y="116439"/>
                      <a:pt x="83168" y="119827"/>
                    </a:cubicBezTo>
                    <a:cubicBezTo>
                      <a:pt x="71445" y="115420"/>
                      <a:pt x="61593" y="111716"/>
                      <a:pt x="51741" y="108012"/>
                    </a:cubicBezTo>
                    <a:cubicBezTo>
                      <a:pt x="52241" y="110290"/>
                      <a:pt x="53297" y="111401"/>
                      <a:pt x="54556" y="112161"/>
                    </a:cubicBezTo>
                    <a:cubicBezTo>
                      <a:pt x="72631" y="122902"/>
                      <a:pt x="92575" y="126198"/>
                      <a:pt x="113113" y="125476"/>
                    </a:cubicBezTo>
                    <a:cubicBezTo>
                      <a:pt x="139632" y="124568"/>
                      <a:pt x="161484" y="109012"/>
                      <a:pt x="185521" y="10029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4488BB37-83AD-6BC9-4BB5-E14D75E80B0E}"/>
                  </a:ext>
                </a:extLst>
              </p:cNvPr>
              <p:cNvSpPr/>
              <p:nvPr/>
            </p:nvSpPr>
            <p:spPr>
              <a:xfrm>
                <a:off x="1585514" y="4842173"/>
                <a:ext cx="177268" cy="78142"/>
              </a:xfrm>
              <a:custGeom>
                <a:avLst/>
                <a:gdLst>
                  <a:gd name="connsiteX0" fmla="*/ 5104 w 177268"/>
                  <a:gd name="connsiteY0" fmla="*/ 39235 h 78142"/>
                  <a:gd name="connsiteX1" fmla="*/ 15937 w 177268"/>
                  <a:gd name="connsiteY1" fmla="*/ 27012 h 78142"/>
                  <a:gd name="connsiteX2" fmla="*/ 17270 w 177268"/>
                  <a:gd name="connsiteY2" fmla="*/ 28031 h 78142"/>
                  <a:gd name="connsiteX3" fmla="*/ 11456 w 177268"/>
                  <a:gd name="connsiteY3" fmla="*/ 43605 h 78142"/>
                  <a:gd name="connsiteX4" fmla="*/ 12585 w 177268"/>
                  <a:gd name="connsiteY4" fmla="*/ 44216 h 78142"/>
                  <a:gd name="connsiteX5" fmla="*/ 21567 w 177268"/>
                  <a:gd name="connsiteY5" fmla="*/ 29457 h 78142"/>
                  <a:gd name="connsiteX6" fmla="*/ 22826 w 177268"/>
                  <a:gd name="connsiteY6" fmla="*/ 30031 h 78142"/>
                  <a:gd name="connsiteX7" fmla="*/ 20233 w 177268"/>
                  <a:gd name="connsiteY7" fmla="*/ 43401 h 78142"/>
                  <a:gd name="connsiteX8" fmla="*/ 21456 w 177268"/>
                  <a:gd name="connsiteY8" fmla="*/ 44050 h 78142"/>
                  <a:gd name="connsiteX9" fmla="*/ 32437 w 177268"/>
                  <a:gd name="connsiteY9" fmla="*/ 25697 h 78142"/>
                  <a:gd name="connsiteX10" fmla="*/ 31474 w 177268"/>
                  <a:gd name="connsiteY10" fmla="*/ 39364 h 78142"/>
                  <a:gd name="connsiteX11" fmla="*/ 42030 w 177268"/>
                  <a:gd name="connsiteY11" fmla="*/ 26142 h 78142"/>
                  <a:gd name="connsiteX12" fmla="*/ 36086 w 177268"/>
                  <a:gd name="connsiteY12" fmla="*/ 47364 h 78142"/>
                  <a:gd name="connsiteX13" fmla="*/ 37845 w 177268"/>
                  <a:gd name="connsiteY13" fmla="*/ 47420 h 78142"/>
                  <a:gd name="connsiteX14" fmla="*/ 49308 w 177268"/>
                  <a:gd name="connsiteY14" fmla="*/ 29753 h 78142"/>
                  <a:gd name="connsiteX15" fmla="*/ 50864 w 177268"/>
                  <a:gd name="connsiteY15" fmla="*/ 30234 h 78142"/>
                  <a:gd name="connsiteX16" fmla="*/ 47734 w 177268"/>
                  <a:gd name="connsiteY16" fmla="*/ 45013 h 78142"/>
                  <a:gd name="connsiteX17" fmla="*/ 60734 w 177268"/>
                  <a:gd name="connsiteY17" fmla="*/ 26327 h 78142"/>
                  <a:gd name="connsiteX18" fmla="*/ 61975 w 177268"/>
                  <a:gd name="connsiteY18" fmla="*/ 27068 h 78142"/>
                  <a:gd name="connsiteX19" fmla="*/ 57345 w 177268"/>
                  <a:gd name="connsiteY19" fmla="*/ 43642 h 78142"/>
                  <a:gd name="connsiteX20" fmla="*/ 58493 w 177268"/>
                  <a:gd name="connsiteY20" fmla="*/ 44457 h 78142"/>
                  <a:gd name="connsiteX21" fmla="*/ 75771 w 177268"/>
                  <a:gd name="connsiteY21" fmla="*/ 24123 h 78142"/>
                  <a:gd name="connsiteX22" fmla="*/ 76975 w 177268"/>
                  <a:gd name="connsiteY22" fmla="*/ 25031 h 78142"/>
                  <a:gd name="connsiteX23" fmla="*/ 70253 w 177268"/>
                  <a:gd name="connsiteY23" fmla="*/ 43012 h 78142"/>
                  <a:gd name="connsiteX24" fmla="*/ 71438 w 177268"/>
                  <a:gd name="connsiteY24" fmla="*/ 43587 h 78142"/>
                  <a:gd name="connsiteX25" fmla="*/ 87975 w 177268"/>
                  <a:gd name="connsiteY25" fmla="*/ 24290 h 78142"/>
                  <a:gd name="connsiteX26" fmla="*/ 89290 w 177268"/>
                  <a:gd name="connsiteY26" fmla="*/ 25179 h 78142"/>
                  <a:gd name="connsiteX27" fmla="*/ 80438 w 177268"/>
                  <a:gd name="connsiteY27" fmla="*/ 43216 h 78142"/>
                  <a:gd name="connsiteX28" fmla="*/ 81494 w 177268"/>
                  <a:gd name="connsiteY28" fmla="*/ 43901 h 78142"/>
                  <a:gd name="connsiteX29" fmla="*/ 100864 w 177268"/>
                  <a:gd name="connsiteY29" fmla="*/ 26068 h 78142"/>
                  <a:gd name="connsiteX30" fmla="*/ 102457 w 177268"/>
                  <a:gd name="connsiteY30" fmla="*/ 27642 h 78142"/>
                  <a:gd name="connsiteX31" fmla="*/ 93253 w 177268"/>
                  <a:gd name="connsiteY31" fmla="*/ 43920 h 78142"/>
                  <a:gd name="connsiteX32" fmla="*/ 94883 w 177268"/>
                  <a:gd name="connsiteY32" fmla="*/ 45013 h 78142"/>
                  <a:gd name="connsiteX33" fmla="*/ 112031 w 177268"/>
                  <a:gd name="connsiteY33" fmla="*/ 31327 h 78142"/>
                  <a:gd name="connsiteX34" fmla="*/ 113105 w 177268"/>
                  <a:gd name="connsiteY34" fmla="*/ 32235 h 78142"/>
                  <a:gd name="connsiteX35" fmla="*/ 104512 w 177268"/>
                  <a:gd name="connsiteY35" fmla="*/ 46550 h 78142"/>
                  <a:gd name="connsiteX36" fmla="*/ 117420 w 177268"/>
                  <a:gd name="connsiteY36" fmla="*/ 35049 h 78142"/>
                  <a:gd name="connsiteX37" fmla="*/ 118587 w 177268"/>
                  <a:gd name="connsiteY37" fmla="*/ 36105 h 78142"/>
                  <a:gd name="connsiteX38" fmla="*/ 113179 w 177268"/>
                  <a:gd name="connsiteY38" fmla="*/ 46790 h 78142"/>
                  <a:gd name="connsiteX39" fmla="*/ 114531 w 177268"/>
                  <a:gd name="connsiteY39" fmla="*/ 47994 h 78142"/>
                  <a:gd name="connsiteX40" fmla="*/ 129846 w 177268"/>
                  <a:gd name="connsiteY40" fmla="*/ 35198 h 78142"/>
                  <a:gd name="connsiteX41" fmla="*/ 130957 w 177268"/>
                  <a:gd name="connsiteY41" fmla="*/ 36161 h 78142"/>
                  <a:gd name="connsiteX42" fmla="*/ 122902 w 177268"/>
                  <a:gd name="connsiteY42" fmla="*/ 50735 h 78142"/>
                  <a:gd name="connsiteX43" fmla="*/ 124068 w 177268"/>
                  <a:gd name="connsiteY43" fmla="*/ 51679 h 78142"/>
                  <a:gd name="connsiteX44" fmla="*/ 140087 w 177268"/>
                  <a:gd name="connsiteY44" fmla="*/ 38457 h 78142"/>
                  <a:gd name="connsiteX45" fmla="*/ 141550 w 177268"/>
                  <a:gd name="connsiteY45" fmla="*/ 39587 h 78142"/>
                  <a:gd name="connsiteX46" fmla="*/ 132216 w 177268"/>
                  <a:gd name="connsiteY46" fmla="*/ 53976 h 78142"/>
                  <a:gd name="connsiteX47" fmla="*/ 133494 w 177268"/>
                  <a:gd name="connsiteY47" fmla="*/ 55290 h 78142"/>
                  <a:gd name="connsiteX48" fmla="*/ 154402 w 177268"/>
                  <a:gd name="connsiteY48" fmla="*/ 42475 h 78142"/>
                  <a:gd name="connsiteX49" fmla="*/ 141235 w 177268"/>
                  <a:gd name="connsiteY49" fmla="*/ 61550 h 78142"/>
                  <a:gd name="connsiteX50" fmla="*/ 159106 w 177268"/>
                  <a:gd name="connsiteY50" fmla="*/ 52179 h 78142"/>
                  <a:gd name="connsiteX51" fmla="*/ 160124 w 177268"/>
                  <a:gd name="connsiteY51" fmla="*/ 53142 h 78142"/>
                  <a:gd name="connsiteX52" fmla="*/ 149476 w 177268"/>
                  <a:gd name="connsiteY52" fmla="*/ 67883 h 78142"/>
                  <a:gd name="connsiteX53" fmla="*/ 168254 w 177268"/>
                  <a:gd name="connsiteY53" fmla="*/ 61309 h 78142"/>
                  <a:gd name="connsiteX54" fmla="*/ 154902 w 177268"/>
                  <a:gd name="connsiteY54" fmla="*/ 75291 h 78142"/>
                  <a:gd name="connsiteX55" fmla="*/ 156180 w 177268"/>
                  <a:gd name="connsiteY55" fmla="*/ 78143 h 78142"/>
                  <a:gd name="connsiteX56" fmla="*/ 172291 w 177268"/>
                  <a:gd name="connsiteY56" fmla="*/ 71031 h 78142"/>
                  <a:gd name="connsiteX57" fmla="*/ 174921 w 177268"/>
                  <a:gd name="connsiteY57" fmla="*/ 48401 h 78142"/>
                  <a:gd name="connsiteX58" fmla="*/ 161532 w 177268"/>
                  <a:gd name="connsiteY58" fmla="*/ 23105 h 78142"/>
                  <a:gd name="connsiteX59" fmla="*/ 142735 w 177268"/>
                  <a:gd name="connsiteY59" fmla="*/ 11253 h 78142"/>
                  <a:gd name="connsiteX60" fmla="*/ 116587 w 177268"/>
                  <a:gd name="connsiteY60" fmla="*/ 2753 h 78142"/>
                  <a:gd name="connsiteX61" fmla="*/ 95753 w 177268"/>
                  <a:gd name="connsiteY61" fmla="*/ 1179 h 78142"/>
                  <a:gd name="connsiteX62" fmla="*/ 59678 w 177268"/>
                  <a:gd name="connsiteY62" fmla="*/ 1382 h 78142"/>
                  <a:gd name="connsiteX63" fmla="*/ 37160 w 177268"/>
                  <a:gd name="connsiteY63" fmla="*/ 4160 h 78142"/>
                  <a:gd name="connsiteX64" fmla="*/ 18530 w 177268"/>
                  <a:gd name="connsiteY64" fmla="*/ 9419 h 78142"/>
                  <a:gd name="connsiteX65" fmla="*/ 2715 w 177268"/>
                  <a:gd name="connsiteY65" fmla="*/ 17716 h 78142"/>
                  <a:gd name="connsiteX66" fmla="*/ 5104 w 177268"/>
                  <a:gd name="connsiteY66" fmla="*/ 39235 h 78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77268" h="78142">
                    <a:moveTo>
                      <a:pt x="5104" y="39235"/>
                    </a:moveTo>
                    <a:cubicBezTo>
                      <a:pt x="8863" y="34994"/>
                      <a:pt x="12400" y="30994"/>
                      <a:pt x="15937" y="27012"/>
                    </a:cubicBezTo>
                    <a:cubicBezTo>
                      <a:pt x="16382" y="27346"/>
                      <a:pt x="16826" y="27697"/>
                      <a:pt x="17270" y="28031"/>
                    </a:cubicBezTo>
                    <a:cubicBezTo>
                      <a:pt x="15326" y="33216"/>
                      <a:pt x="13400" y="38420"/>
                      <a:pt x="11456" y="43605"/>
                    </a:cubicBezTo>
                    <a:cubicBezTo>
                      <a:pt x="11826" y="43809"/>
                      <a:pt x="12196" y="44012"/>
                      <a:pt x="12585" y="44216"/>
                    </a:cubicBezTo>
                    <a:cubicBezTo>
                      <a:pt x="15585" y="39290"/>
                      <a:pt x="18567" y="34383"/>
                      <a:pt x="21567" y="29457"/>
                    </a:cubicBezTo>
                    <a:cubicBezTo>
                      <a:pt x="21993" y="29642"/>
                      <a:pt x="22419" y="29846"/>
                      <a:pt x="22826" y="30031"/>
                    </a:cubicBezTo>
                    <a:cubicBezTo>
                      <a:pt x="21956" y="34494"/>
                      <a:pt x="21085" y="38938"/>
                      <a:pt x="20233" y="43401"/>
                    </a:cubicBezTo>
                    <a:cubicBezTo>
                      <a:pt x="20641" y="43624"/>
                      <a:pt x="21048" y="43827"/>
                      <a:pt x="21456" y="44050"/>
                    </a:cubicBezTo>
                    <a:cubicBezTo>
                      <a:pt x="24734" y="38586"/>
                      <a:pt x="27993" y="33123"/>
                      <a:pt x="32437" y="25697"/>
                    </a:cubicBezTo>
                    <a:cubicBezTo>
                      <a:pt x="32048" y="31309"/>
                      <a:pt x="31826" y="34253"/>
                      <a:pt x="31474" y="39364"/>
                    </a:cubicBezTo>
                    <a:cubicBezTo>
                      <a:pt x="35326" y="34531"/>
                      <a:pt x="37826" y="31420"/>
                      <a:pt x="42030" y="26142"/>
                    </a:cubicBezTo>
                    <a:cubicBezTo>
                      <a:pt x="39512" y="35105"/>
                      <a:pt x="37826" y="41161"/>
                      <a:pt x="36086" y="47364"/>
                    </a:cubicBezTo>
                    <a:cubicBezTo>
                      <a:pt x="37308" y="47420"/>
                      <a:pt x="37752" y="47550"/>
                      <a:pt x="37845" y="47420"/>
                    </a:cubicBezTo>
                    <a:cubicBezTo>
                      <a:pt x="41678" y="41550"/>
                      <a:pt x="45493" y="35642"/>
                      <a:pt x="49308" y="29753"/>
                    </a:cubicBezTo>
                    <a:cubicBezTo>
                      <a:pt x="49826" y="29920"/>
                      <a:pt x="50345" y="30068"/>
                      <a:pt x="50864" y="30234"/>
                    </a:cubicBezTo>
                    <a:cubicBezTo>
                      <a:pt x="49975" y="34475"/>
                      <a:pt x="49067" y="38716"/>
                      <a:pt x="47734" y="45013"/>
                    </a:cubicBezTo>
                    <a:cubicBezTo>
                      <a:pt x="52882" y="37624"/>
                      <a:pt x="56808" y="31975"/>
                      <a:pt x="60734" y="26327"/>
                    </a:cubicBezTo>
                    <a:cubicBezTo>
                      <a:pt x="61141" y="26568"/>
                      <a:pt x="61549" y="26827"/>
                      <a:pt x="61975" y="27068"/>
                    </a:cubicBezTo>
                    <a:cubicBezTo>
                      <a:pt x="60438" y="32586"/>
                      <a:pt x="58901" y="38105"/>
                      <a:pt x="57345" y="43642"/>
                    </a:cubicBezTo>
                    <a:cubicBezTo>
                      <a:pt x="57734" y="43920"/>
                      <a:pt x="58104" y="44179"/>
                      <a:pt x="58493" y="44457"/>
                    </a:cubicBezTo>
                    <a:cubicBezTo>
                      <a:pt x="64253" y="37679"/>
                      <a:pt x="70012" y="30901"/>
                      <a:pt x="75771" y="24123"/>
                    </a:cubicBezTo>
                    <a:cubicBezTo>
                      <a:pt x="76179" y="24420"/>
                      <a:pt x="76568" y="24734"/>
                      <a:pt x="76975" y="25031"/>
                    </a:cubicBezTo>
                    <a:cubicBezTo>
                      <a:pt x="74734" y="31031"/>
                      <a:pt x="72493" y="37012"/>
                      <a:pt x="70253" y="43012"/>
                    </a:cubicBezTo>
                    <a:cubicBezTo>
                      <a:pt x="70642" y="43198"/>
                      <a:pt x="71049" y="43401"/>
                      <a:pt x="71438" y="43587"/>
                    </a:cubicBezTo>
                    <a:cubicBezTo>
                      <a:pt x="76956" y="37161"/>
                      <a:pt x="82457" y="30716"/>
                      <a:pt x="87975" y="24290"/>
                    </a:cubicBezTo>
                    <a:cubicBezTo>
                      <a:pt x="88420" y="24586"/>
                      <a:pt x="88846" y="24883"/>
                      <a:pt x="89290" y="25179"/>
                    </a:cubicBezTo>
                    <a:cubicBezTo>
                      <a:pt x="86345" y="31197"/>
                      <a:pt x="83382" y="37198"/>
                      <a:pt x="80438" y="43216"/>
                    </a:cubicBezTo>
                    <a:cubicBezTo>
                      <a:pt x="80790" y="43438"/>
                      <a:pt x="81142" y="43679"/>
                      <a:pt x="81494" y="43901"/>
                    </a:cubicBezTo>
                    <a:cubicBezTo>
                      <a:pt x="87957" y="37957"/>
                      <a:pt x="94401" y="32012"/>
                      <a:pt x="100864" y="26068"/>
                    </a:cubicBezTo>
                    <a:cubicBezTo>
                      <a:pt x="101401" y="26586"/>
                      <a:pt x="101920" y="27123"/>
                      <a:pt x="102457" y="27642"/>
                    </a:cubicBezTo>
                    <a:cubicBezTo>
                      <a:pt x="99383" y="33068"/>
                      <a:pt x="96327" y="38494"/>
                      <a:pt x="93253" y="43920"/>
                    </a:cubicBezTo>
                    <a:cubicBezTo>
                      <a:pt x="93790" y="44290"/>
                      <a:pt x="94327" y="44642"/>
                      <a:pt x="94883" y="45013"/>
                    </a:cubicBezTo>
                    <a:cubicBezTo>
                      <a:pt x="100605" y="40457"/>
                      <a:pt x="106309" y="35901"/>
                      <a:pt x="112031" y="31327"/>
                    </a:cubicBezTo>
                    <a:cubicBezTo>
                      <a:pt x="112383" y="31623"/>
                      <a:pt x="112753" y="31920"/>
                      <a:pt x="113105" y="32235"/>
                    </a:cubicBezTo>
                    <a:cubicBezTo>
                      <a:pt x="110679" y="36290"/>
                      <a:pt x="108235" y="40327"/>
                      <a:pt x="104512" y="46550"/>
                    </a:cubicBezTo>
                    <a:cubicBezTo>
                      <a:pt x="110105" y="41568"/>
                      <a:pt x="113753" y="38309"/>
                      <a:pt x="117420" y="35049"/>
                    </a:cubicBezTo>
                    <a:cubicBezTo>
                      <a:pt x="117809" y="35401"/>
                      <a:pt x="118198" y="35753"/>
                      <a:pt x="118587" y="36105"/>
                    </a:cubicBezTo>
                    <a:cubicBezTo>
                      <a:pt x="116790" y="39661"/>
                      <a:pt x="114994" y="43235"/>
                      <a:pt x="113179" y="46790"/>
                    </a:cubicBezTo>
                    <a:cubicBezTo>
                      <a:pt x="113624" y="47198"/>
                      <a:pt x="114068" y="47587"/>
                      <a:pt x="114531" y="47994"/>
                    </a:cubicBezTo>
                    <a:cubicBezTo>
                      <a:pt x="119642" y="43735"/>
                      <a:pt x="124735" y="39457"/>
                      <a:pt x="129846" y="35198"/>
                    </a:cubicBezTo>
                    <a:cubicBezTo>
                      <a:pt x="130216" y="35512"/>
                      <a:pt x="130587" y="35827"/>
                      <a:pt x="130957" y="36161"/>
                    </a:cubicBezTo>
                    <a:cubicBezTo>
                      <a:pt x="128272" y="41012"/>
                      <a:pt x="125587" y="45883"/>
                      <a:pt x="122902" y="50735"/>
                    </a:cubicBezTo>
                    <a:cubicBezTo>
                      <a:pt x="123290" y="51050"/>
                      <a:pt x="123679" y="51364"/>
                      <a:pt x="124068" y="51679"/>
                    </a:cubicBezTo>
                    <a:cubicBezTo>
                      <a:pt x="129402" y="47272"/>
                      <a:pt x="134754" y="42864"/>
                      <a:pt x="140087" y="38457"/>
                    </a:cubicBezTo>
                    <a:cubicBezTo>
                      <a:pt x="140568" y="38827"/>
                      <a:pt x="141068" y="39216"/>
                      <a:pt x="141550" y="39587"/>
                    </a:cubicBezTo>
                    <a:cubicBezTo>
                      <a:pt x="138439" y="44383"/>
                      <a:pt x="135328" y="49179"/>
                      <a:pt x="132216" y="53976"/>
                    </a:cubicBezTo>
                    <a:cubicBezTo>
                      <a:pt x="132642" y="54420"/>
                      <a:pt x="133068" y="54846"/>
                      <a:pt x="133494" y="55290"/>
                    </a:cubicBezTo>
                    <a:cubicBezTo>
                      <a:pt x="139605" y="51550"/>
                      <a:pt x="145717" y="47790"/>
                      <a:pt x="154402" y="42475"/>
                    </a:cubicBezTo>
                    <a:cubicBezTo>
                      <a:pt x="149383" y="49735"/>
                      <a:pt x="145939" y="54735"/>
                      <a:pt x="141235" y="61550"/>
                    </a:cubicBezTo>
                    <a:cubicBezTo>
                      <a:pt x="148643" y="57661"/>
                      <a:pt x="153883" y="54920"/>
                      <a:pt x="159106" y="52179"/>
                    </a:cubicBezTo>
                    <a:cubicBezTo>
                      <a:pt x="159439" y="52494"/>
                      <a:pt x="159772" y="52827"/>
                      <a:pt x="160124" y="53142"/>
                    </a:cubicBezTo>
                    <a:cubicBezTo>
                      <a:pt x="156958" y="57531"/>
                      <a:pt x="153791" y="61920"/>
                      <a:pt x="149476" y="67883"/>
                    </a:cubicBezTo>
                    <a:cubicBezTo>
                      <a:pt x="156383" y="65457"/>
                      <a:pt x="161291" y="63754"/>
                      <a:pt x="168254" y="61309"/>
                    </a:cubicBezTo>
                    <a:cubicBezTo>
                      <a:pt x="162735" y="67087"/>
                      <a:pt x="158828" y="71198"/>
                      <a:pt x="154902" y="75291"/>
                    </a:cubicBezTo>
                    <a:cubicBezTo>
                      <a:pt x="155328" y="76235"/>
                      <a:pt x="155754" y="77198"/>
                      <a:pt x="156180" y="78143"/>
                    </a:cubicBezTo>
                    <a:cubicBezTo>
                      <a:pt x="161661" y="75883"/>
                      <a:pt x="168495" y="74939"/>
                      <a:pt x="172291" y="71031"/>
                    </a:cubicBezTo>
                    <a:cubicBezTo>
                      <a:pt x="178217" y="64939"/>
                      <a:pt x="178532" y="56290"/>
                      <a:pt x="174921" y="48401"/>
                    </a:cubicBezTo>
                    <a:cubicBezTo>
                      <a:pt x="170939" y="39698"/>
                      <a:pt x="167439" y="30383"/>
                      <a:pt x="161532" y="23105"/>
                    </a:cubicBezTo>
                    <a:cubicBezTo>
                      <a:pt x="157087" y="17623"/>
                      <a:pt x="149513" y="14197"/>
                      <a:pt x="142735" y="11253"/>
                    </a:cubicBezTo>
                    <a:cubicBezTo>
                      <a:pt x="134365" y="7605"/>
                      <a:pt x="125494" y="4827"/>
                      <a:pt x="116587" y="2753"/>
                    </a:cubicBezTo>
                    <a:cubicBezTo>
                      <a:pt x="109753" y="1160"/>
                      <a:pt x="101012" y="-1581"/>
                      <a:pt x="95753" y="1179"/>
                    </a:cubicBezTo>
                    <a:cubicBezTo>
                      <a:pt x="83012" y="7882"/>
                      <a:pt x="72086" y="4808"/>
                      <a:pt x="59678" y="1382"/>
                    </a:cubicBezTo>
                    <a:cubicBezTo>
                      <a:pt x="52789" y="-525"/>
                      <a:pt x="43141" y="512"/>
                      <a:pt x="37160" y="4160"/>
                    </a:cubicBezTo>
                    <a:cubicBezTo>
                      <a:pt x="30900" y="7994"/>
                      <a:pt x="25437" y="9882"/>
                      <a:pt x="18530" y="9419"/>
                    </a:cubicBezTo>
                    <a:cubicBezTo>
                      <a:pt x="11641" y="8956"/>
                      <a:pt x="6048" y="10642"/>
                      <a:pt x="2715" y="17716"/>
                    </a:cubicBezTo>
                    <a:cubicBezTo>
                      <a:pt x="-933" y="25383"/>
                      <a:pt x="-1600" y="32290"/>
                      <a:pt x="5104" y="39235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D58D10B4-C2E3-E303-6307-54ED7F94D614}"/>
                  </a:ext>
                </a:extLst>
              </p:cNvPr>
              <p:cNvSpPr/>
              <p:nvPr/>
            </p:nvSpPr>
            <p:spPr>
              <a:xfrm>
                <a:off x="1759416" y="5192592"/>
                <a:ext cx="102658" cy="131174"/>
              </a:xfrm>
              <a:custGeom>
                <a:avLst/>
                <a:gdLst>
                  <a:gd name="connsiteX0" fmla="*/ 57075 w 102658"/>
                  <a:gd name="connsiteY0" fmla="*/ 7338 h 131174"/>
                  <a:gd name="connsiteX1" fmla="*/ 80668 w 102658"/>
                  <a:gd name="connsiteY1" fmla="*/ 19449 h 131174"/>
                  <a:gd name="connsiteX2" fmla="*/ 79964 w 102658"/>
                  <a:gd name="connsiteY2" fmla="*/ 21134 h 131174"/>
                  <a:gd name="connsiteX3" fmla="*/ 62501 w 102658"/>
                  <a:gd name="connsiteY3" fmla="*/ 17171 h 131174"/>
                  <a:gd name="connsiteX4" fmla="*/ 62334 w 102658"/>
                  <a:gd name="connsiteY4" fmla="*/ 18319 h 131174"/>
                  <a:gd name="connsiteX5" fmla="*/ 78742 w 102658"/>
                  <a:gd name="connsiteY5" fmla="*/ 27153 h 131174"/>
                  <a:gd name="connsiteX6" fmla="*/ 77575 w 102658"/>
                  <a:gd name="connsiteY6" fmla="*/ 29171 h 131174"/>
                  <a:gd name="connsiteX7" fmla="*/ 53538 w 102658"/>
                  <a:gd name="connsiteY7" fmla="*/ 25467 h 131174"/>
                  <a:gd name="connsiteX8" fmla="*/ 81019 w 102658"/>
                  <a:gd name="connsiteY8" fmla="*/ 46597 h 131174"/>
                  <a:gd name="connsiteX9" fmla="*/ 79427 w 102658"/>
                  <a:gd name="connsiteY9" fmla="*/ 48653 h 131174"/>
                  <a:gd name="connsiteX10" fmla="*/ 63964 w 102658"/>
                  <a:gd name="connsiteY10" fmla="*/ 39912 h 131174"/>
                  <a:gd name="connsiteX11" fmla="*/ 73390 w 102658"/>
                  <a:gd name="connsiteY11" fmla="*/ 53171 h 131174"/>
                  <a:gd name="connsiteX12" fmla="*/ 63649 w 102658"/>
                  <a:gd name="connsiteY12" fmla="*/ 48338 h 131174"/>
                  <a:gd name="connsiteX13" fmla="*/ 62575 w 102658"/>
                  <a:gd name="connsiteY13" fmla="*/ 49597 h 131174"/>
                  <a:gd name="connsiteX14" fmla="*/ 70797 w 102658"/>
                  <a:gd name="connsiteY14" fmla="*/ 59746 h 131174"/>
                  <a:gd name="connsiteX15" fmla="*/ 48130 w 102658"/>
                  <a:gd name="connsiteY15" fmla="*/ 49597 h 131174"/>
                  <a:gd name="connsiteX16" fmla="*/ 65130 w 102658"/>
                  <a:gd name="connsiteY16" fmla="*/ 71709 h 131174"/>
                  <a:gd name="connsiteX17" fmla="*/ 64075 w 102658"/>
                  <a:gd name="connsiteY17" fmla="*/ 72635 h 131174"/>
                  <a:gd name="connsiteX18" fmla="*/ 50297 w 102658"/>
                  <a:gd name="connsiteY18" fmla="*/ 62227 h 131174"/>
                  <a:gd name="connsiteX19" fmla="*/ 49464 w 102658"/>
                  <a:gd name="connsiteY19" fmla="*/ 63357 h 131174"/>
                  <a:gd name="connsiteX20" fmla="*/ 58408 w 102658"/>
                  <a:gd name="connsiteY20" fmla="*/ 78413 h 131174"/>
                  <a:gd name="connsiteX21" fmla="*/ 57260 w 102658"/>
                  <a:gd name="connsiteY21" fmla="*/ 79265 h 131174"/>
                  <a:gd name="connsiteX22" fmla="*/ 41500 w 102658"/>
                  <a:gd name="connsiteY22" fmla="*/ 65338 h 131174"/>
                  <a:gd name="connsiteX23" fmla="*/ 40574 w 102658"/>
                  <a:gd name="connsiteY23" fmla="*/ 66431 h 131174"/>
                  <a:gd name="connsiteX24" fmla="*/ 48630 w 102658"/>
                  <a:gd name="connsiteY24" fmla="*/ 81820 h 131174"/>
                  <a:gd name="connsiteX25" fmla="*/ 47704 w 102658"/>
                  <a:gd name="connsiteY25" fmla="*/ 82505 h 131174"/>
                  <a:gd name="connsiteX26" fmla="*/ 32426 w 102658"/>
                  <a:gd name="connsiteY26" fmla="*/ 68024 h 131174"/>
                  <a:gd name="connsiteX27" fmla="*/ 30223 w 102658"/>
                  <a:gd name="connsiteY27" fmla="*/ 69746 h 131174"/>
                  <a:gd name="connsiteX28" fmla="*/ 41037 w 102658"/>
                  <a:gd name="connsiteY28" fmla="*/ 90394 h 131174"/>
                  <a:gd name="connsiteX29" fmla="*/ 39686 w 102658"/>
                  <a:gd name="connsiteY29" fmla="*/ 90950 h 131174"/>
                  <a:gd name="connsiteX30" fmla="*/ 25852 w 102658"/>
                  <a:gd name="connsiteY30" fmla="*/ 75616 h 131174"/>
                  <a:gd name="connsiteX31" fmla="*/ 24537 w 102658"/>
                  <a:gd name="connsiteY31" fmla="*/ 76542 h 131174"/>
                  <a:gd name="connsiteX32" fmla="*/ 31185 w 102658"/>
                  <a:gd name="connsiteY32" fmla="*/ 95172 h 131174"/>
                  <a:gd name="connsiteX33" fmla="*/ 29611 w 102658"/>
                  <a:gd name="connsiteY33" fmla="*/ 95691 h 131174"/>
                  <a:gd name="connsiteX34" fmla="*/ 16463 w 102658"/>
                  <a:gd name="connsiteY34" fmla="*/ 77505 h 131174"/>
                  <a:gd name="connsiteX35" fmla="*/ 14833 w 102658"/>
                  <a:gd name="connsiteY35" fmla="*/ 78375 h 131174"/>
                  <a:gd name="connsiteX36" fmla="*/ 21019 w 102658"/>
                  <a:gd name="connsiteY36" fmla="*/ 99005 h 131174"/>
                  <a:gd name="connsiteX37" fmla="*/ 19908 w 102658"/>
                  <a:gd name="connsiteY37" fmla="*/ 99320 h 131174"/>
                  <a:gd name="connsiteX38" fmla="*/ 6130 w 102658"/>
                  <a:gd name="connsiteY38" fmla="*/ 78283 h 131174"/>
                  <a:gd name="connsiteX39" fmla="*/ 1278 w 102658"/>
                  <a:gd name="connsiteY39" fmla="*/ 93265 h 131174"/>
                  <a:gd name="connsiteX40" fmla="*/ 37 w 102658"/>
                  <a:gd name="connsiteY40" fmla="*/ 102820 h 131174"/>
                  <a:gd name="connsiteX41" fmla="*/ 14778 w 102658"/>
                  <a:gd name="connsiteY41" fmla="*/ 129506 h 131174"/>
                  <a:gd name="connsiteX42" fmla="*/ 39241 w 102658"/>
                  <a:gd name="connsiteY42" fmla="*/ 123043 h 131174"/>
                  <a:gd name="connsiteX43" fmla="*/ 59149 w 102658"/>
                  <a:gd name="connsiteY43" fmla="*/ 115617 h 131174"/>
                  <a:gd name="connsiteX44" fmla="*/ 82705 w 102658"/>
                  <a:gd name="connsiteY44" fmla="*/ 98117 h 131174"/>
                  <a:gd name="connsiteX45" fmla="*/ 94983 w 102658"/>
                  <a:gd name="connsiteY45" fmla="*/ 77802 h 131174"/>
                  <a:gd name="connsiteX46" fmla="*/ 100668 w 102658"/>
                  <a:gd name="connsiteY46" fmla="*/ 48264 h 131174"/>
                  <a:gd name="connsiteX47" fmla="*/ 98260 w 102658"/>
                  <a:gd name="connsiteY47" fmla="*/ 28579 h 131174"/>
                  <a:gd name="connsiteX48" fmla="*/ 88686 w 102658"/>
                  <a:gd name="connsiteY48" fmla="*/ 3226 h 131174"/>
                  <a:gd name="connsiteX49" fmla="*/ 57075 w 102658"/>
                  <a:gd name="connsiteY49" fmla="*/ 7338 h 13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02658" h="131174">
                    <a:moveTo>
                      <a:pt x="57075" y="7338"/>
                    </a:moveTo>
                    <a:cubicBezTo>
                      <a:pt x="65056" y="11430"/>
                      <a:pt x="72853" y="15449"/>
                      <a:pt x="80668" y="19449"/>
                    </a:cubicBezTo>
                    <a:cubicBezTo>
                      <a:pt x="80427" y="20005"/>
                      <a:pt x="80205" y="20560"/>
                      <a:pt x="79964" y="21134"/>
                    </a:cubicBezTo>
                    <a:cubicBezTo>
                      <a:pt x="74149" y="19819"/>
                      <a:pt x="68334" y="18504"/>
                      <a:pt x="62501" y="17171"/>
                    </a:cubicBezTo>
                    <a:cubicBezTo>
                      <a:pt x="62445" y="17560"/>
                      <a:pt x="62390" y="17930"/>
                      <a:pt x="62334" y="18319"/>
                    </a:cubicBezTo>
                    <a:cubicBezTo>
                      <a:pt x="67797" y="21264"/>
                      <a:pt x="73279" y="24208"/>
                      <a:pt x="78742" y="27153"/>
                    </a:cubicBezTo>
                    <a:cubicBezTo>
                      <a:pt x="78353" y="27819"/>
                      <a:pt x="77964" y="28505"/>
                      <a:pt x="77575" y="29171"/>
                    </a:cubicBezTo>
                    <a:cubicBezTo>
                      <a:pt x="69964" y="28005"/>
                      <a:pt x="62353" y="26819"/>
                      <a:pt x="53538" y="25467"/>
                    </a:cubicBezTo>
                    <a:cubicBezTo>
                      <a:pt x="63741" y="33319"/>
                      <a:pt x="72371" y="39949"/>
                      <a:pt x="81019" y="46597"/>
                    </a:cubicBezTo>
                    <a:cubicBezTo>
                      <a:pt x="80482" y="47283"/>
                      <a:pt x="79945" y="47968"/>
                      <a:pt x="79427" y="48653"/>
                    </a:cubicBezTo>
                    <a:cubicBezTo>
                      <a:pt x="75112" y="46208"/>
                      <a:pt x="70797" y="43783"/>
                      <a:pt x="63964" y="39912"/>
                    </a:cubicBezTo>
                    <a:cubicBezTo>
                      <a:pt x="67945" y="45523"/>
                      <a:pt x="70223" y="48727"/>
                      <a:pt x="73390" y="53171"/>
                    </a:cubicBezTo>
                    <a:cubicBezTo>
                      <a:pt x="69167" y="51079"/>
                      <a:pt x="66408" y="49708"/>
                      <a:pt x="63649" y="48338"/>
                    </a:cubicBezTo>
                    <a:cubicBezTo>
                      <a:pt x="63297" y="48764"/>
                      <a:pt x="62945" y="49172"/>
                      <a:pt x="62575" y="49597"/>
                    </a:cubicBezTo>
                    <a:cubicBezTo>
                      <a:pt x="65019" y="52598"/>
                      <a:pt x="67445" y="55598"/>
                      <a:pt x="70797" y="59746"/>
                    </a:cubicBezTo>
                    <a:cubicBezTo>
                      <a:pt x="63056" y="56283"/>
                      <a:pt x="56704" y="53431"/>
                      <a:pt x="48130" y="49597"/>
                    </a:cubicBezTo>
                    <a:cubicBezTo>
                      <a:pt x="54945" y="58468"/>
                      <a:pt x="60038" y="65079"/>
                      <a:pt x="65130" y="71709"/>
                    </a:cubicBezTo>
                    <a:cubicBezTo>
                      <a:pt x="64778" y="72024"/>
                      <a:pt x="64427" y="72320"/>
                      <a:pt x="64075" y="72635"/>
                    </a:cubicBezTo>
                    <a:cubicBezTo>
                      <a:pt x="59482" y="69172"/>
                      <a:pt x="54890" y="65709"/>
                      <a:pt x="50297" y="62227"/>
                    </a:cubicBezTo>
                    <a:cubicBezTo>
                      <a:pt x="50019" y="62598"/>
                      <a:pt x="49741" y="62987"/>
                      <a:pt x="49464" y="63357"/>
                    </a:cubicBezTo>
                    <a:cubicBezTo>
                      <a:pt x="52445" y="68376"/>
                      <a:pt x="55427" y="73394"/>
                      <a:pt x="58408" y="78413"/>
                    </a:cubicBezTo>
                    <a:cubicBezTo>
                      <a:pt x="58019" y="78690"/>
                      <a:pt x="57649" y="78987"/>
                      <a:pt x="57260" y="79265"/>
                    </a:cubicBezTo>
                    <a:cubicBezTo>
                      <a:pt x="52001" y="74616"/>
                      <a:pt x="46760" y="69968"/>
                      <a:pt x="41500" y="65338"/>
                    </a:cubicBezTo>
                    <a:cubicBezTo>
                      <a:pt x="41186" y="65709"/>
                      <a:pt x="40889" y="66061"/>
                      <a:pt x="40574" y="66431"/>
                    </a:cubicBezTo>
                    <a:cubicBezTo>
                      <a:pt x="43260" y="71561"/>
                      <a:pt x="45945" y="76690"/>
                      <a:pt x="48630" y="81820"/>
                    </a:cubicBezTo>
                    <a:cubicBezTo>
                      <a:pt x="48315" y="82042"/>
                      <a:pt x="48019" y="82283"/>
                      <a:pt x="47704" y="82505"/>
                    </a:cubicBezTo>
                    <a:cubicBezTo>
                      <a:pt x="42612" y="77672"/>
                      <a:pt x="37519" y="72857"/>
                      <a:pt x="32426" y="68024"/>
                    </a:cubicBezTo>
                    <a:cubicBezTo>
                      <a:pt x="31685" y="68598"/>
                      <a:pt x="30945" y="69172"/>
                      <a:pt x="30223" y="69746"/>
                    </a:cubicBezTo>
                    <a:cubicBezTo>
                      <a:pt x="33834" y="76635"/>
                      <a:pt x="37445" y="83505"/>
                      <a:pt x="41037" y="90394"/>
                    </a:cubicBezTo>
                    <a:cubicBezTo>
                      <a:pt x="40593" y="90580"/>
                      <a:pt x="40149" y="90765"/>
                      <a:pt x="39686" y="90950"/>
                    </a:cubicBezTo>
                    <a:cubicBezTo>
                      <a:pt x="35074" y="85839"/>
                      <a:pt x="30463" y="80727"/>
                      <a:pt x="25852" y="75616"/>
                    </a:cubicBezTo>
                    <a:cubicBezTo>
                      <a:pt x="25408" y="75931"/>
                      <a:pt x="24982" y="76227"/>
                      <a:pt x="24537" y="76542"/>
                    </a:cubicBezTo>
                    <a:cubicBezTo>
                      <a:pt x="26760" y="82746"/>
                      <a:pt x="28963" y="88950"/>
                      <a:pt x="31185" y="95172"/>
                    </a:cubicBezTo>
                    <a:cubicBezTo>
                      <a:pt x="30667" y="95339"/>
                      <a:pt x="30130" y="95505"/>
                      <a:pt x="29611" y="95691"/>
                    </a:cubicBezTo>
                    <a:cubicBezTo>
                      <a:pt x="25222" y="89635"/>
                      <a:pt x="20833" y="83561"/>
                      <a:pt x="16463" y="77505"/>
                    </a:cubicBezTo>
                    <a:cubicBezTo>
                      <a:pt x="15926" y="77802"/>
                      <a:pt x="15370" y="78098"/>
                      <a:pt x="14833" y="78375"/>
                    </a:cubicBezTo>
                    <a:cubicBezTo>
                      <a:pt x="16889" y="85246"/>
                      <a:pt x="18963" y="92135"/>
                      <a:pt x="21019" y="99005"/>
                    </a:cubicBezTo>
                    <a:cubicBezTo>
                      <a:pt x="20648" y="99117"/>
                      <a:pt x="20278" y="99209"/>
                      <a:pt x="19908" y="99320"/>
                    </a:cubicBezTo>
                    <a:cubicBezTo>
                      <a:pt x="15593" y="92728"/>
                      <a:pt x="11259" y="86116"/>
                      <a:pt x="6130" y="78283"/>
                    </a:cubicBezTo>
                    <a:cubicBezTo>
                      <a:pt x="4000" y="84746"/>
                      <a:pt x="2370" y="88931"/>
                      <a:pt x="1278" y="93265"/>
                    </a:cubicBezTo>
                    <a:cubicBezTo>
                      <a:pt x="481" y="96357"/>
                      <a:pt x="259" y="99617"/>
                      <a:pt x="37" y="102820"/>
                    </a:cubicBezTo>
                    <a:cubicBezTo>
                      <a:pt x="-611" y="111506"/>
                      <a:pt x="7389" y="126098"/>
                      <a:pt x="14778" y="129506"/>
                    </a:cubicBezTo>
                    <a:cubicBezTo>
                      <a:pt x="24685" y="134062"/>
                      <a:pt x="31537" y="128413"/>
                      <a:pt x="39241" y="123043"/>
                    </a:cubicBezTo>
                    <a:cubicBezTo>
                      <a:pt x="44908" y="119098"/>
                      <a:pt x="52241" y="116709"/>
                      <a:pt x="59149" y="115617"/>
                    </a:cubicBezTo>
                    <a:cubicBezTo>
                      <a:pt x="70445" y="113820"/>
                      <a:pt x="77853" y="108432"/>
                      <a:pt x="82705" y="98117"/>
                    </a:cubicBezTo>
                    <a:cubicBezTo>
                      <a:pt x="86057" y="90987"/>
                      <a:pt x="90538" y="84339"/>
                      <a:pt x="94983" y="77802"/>
                    </a:cubicBezTo>
                    <a:cubicBezTo>
                      <a:pt x="101168" y="68690"/>
                      <a:pt x="105316" y="59838"/>
                      <a:pt x="100668" y="48264"/>
                    </a:cubicBezTo>
                    <a:cubicBezTo>
                      <a:pt x="98279" y="42301"/>
                      <a:pt x="97705" y="35060"/>
                      <a:pt x="98260" y="28579"/>
                    </a:cubicBezTo>
                    <a:cubicBezTo>
                      <a:pt x="99149" y="18227"/>
                      <a:pt x="98205" y="9097"/>
                      <a:pt x="88686" y="3226"/>
                    </a:cubicBezTo>
                    <a:cubicBezTo>
                      <a:pt x="79686" y="-2329"/>
                      <a:pt x="67056" y="-551"/>
                      <a:pt x="57075" y="7338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483AE694-488E-66D1-6698-3204B9605A95}"/>
                  </a:ext>
                </a:extLst>
              </p:cNvPr>
              <p:cNvSpPr/>
              <p:nvPr/>
            </p:nvSpPr>
            <p:spPr>
              <a:xfrm>
                <a:off x="1835380" y="5024681"/>
                <a:ext cx="72513" cy="165558"/>
              </a:xfrm>
              <a:custGeom>
                <a:avLst/>
                <a:gdLst>
                  <a:gd name="connsiteX0" fmla="*/ 0 w 72513"/>
                  <a:gd name="connsiteY0" fmla="*/ 19450 h 165558"/>
                  <a:gd name="connsiteX1" fmla="*/ 23130 w 72513"/>
                  <a:gd name="connsiteY1" fmla="*/ 10265 h 165558"/>
                  <a:gd name="connsiteX2" fmla="*/ 10796 w 72513"/>
                  <a:gd name="connsiteY2" fmla="*/ 25506 h 165558"/>
                  <a:gd name="connsiteX3" fmla="*/ 11833 w 72513"/>
                  <a:gd name="connsiteY3" fmla="*/ 26987 h 165558"/>
                  <a:gd name="connsiteX4" fmla="*/ 32074 w 72513"/>
                  <a:gd name="connsiteY4" fmla="*/ 18765 h 165558"/>
                  <a:gd name="connsiteX5" fmla="*/ 17871 w 72513"/>
                  <a:gd name="connsiteY5" fmla="*/ 33043 h 165558"/>
                  <a:gd name="connsiteX6" fmla="*/ 36167 w 72513"/>
                  <a:gd name="connsiteY6" fmla="*/ 27432 h 165558"/>
                  <a:gd name="connsiteX7" fmla="*/ 36963 w 72513"/>
                  <a:gd name="connsiteY7" fmla="*/ 28543 h 165558"/>
                  <a:gd name="connsiteX8" fmla="*/ 20685 w 72513"/>
                  <a:gd name="connsiteY8" fmla="*/ 40654 h 165558"/>
                  <a:gd name="connsiteX9" fmla="*/ 21445 w 72513"/>
                  <a:gd name="connsiteY9" fmla="*/ 42377 h 165558"/>
                  <a:gd name="connsiteX10" fmla="*/ 39352 w 72513"/>
                  <a:gd name="connsiteY10" fmla="*/ 37191 h 165558"/>
                  <a:gd name="connsiteX11" fmla="*/ 23278 w 72513"/>
                  <a:gd name="connsiteY11" fmla="*/ 49099 h 165558"/>
                  <a:gd name="connsiteX12" fmla="*/ 24148 w 72513"/>
                  <a:gd name="connsiteY12" fmla="*/ 50803 h 165558"/>
                  <a:gd name="connsiteX13" fmla="*/ 42593 w 72513"/>
                  <a:gd name="connsiteY13" fmla="*/ 48673 h 165558"/>
                  <a:gd name="connsiteX14" fmla="*/ 42871 w 72513"/>
                  <a:gd name="connsiteY14" fmla="*/ 50710 h 165558"/>
                  <a:gd name="connsiteX15" fmla="*/ 30148 w 72513"/>
                  <a:gd name="connsiteY15" fmla="*/ 58414 h 165558"/>
                  <a:gd name="connsiteX16" fmla="*/ 30630 w 72513"/>
                  <a:gd name="connsiteY16" fmla="*/ 59599 h 165558"/>
                  <a:gd name="connsiteX17" fmla="*/ 46297 w 72513"/>
                  <a:gd name="connsiteY17" fmla="*/ 54877 h 165558"/>
                  <a:gd name="connsiteX18" fmla="*/ 47186 w 72513"/>
                  <a:gd name="connsiteY18" fmla="*/ 56395 h 165558"/>
                  <a:gd name="connsiteX19" fmla="*/ 28871 w 72513"/>
                  <a:gd name="connsiteY19" fmla="*/ 69692 h 165558"/>
                  <a:gd name="connsiteX20" fmla="*/ 29556 w 72513"/>
                  <a:gd name="connsiteY20" fmla="*/ 71062 h 165558"/>
                  <a:gd name="connsiteX21" fmla="*/ 50186 w 72513"/>
                  <a:gd name="connsiteY21" fmla="*/ 66062 h 165558"/>
                  <a:gd name="connsiteX22" fmla="*/ 35334 w 72513"/>
                  <a:gd name="connsiteY22" fmla="*/ 78970 h 165558"/>
                  <a:gd name="connsiteX23" fmla="*/ 36186 w 72513"/>
                  <a:gd name="connsiteY23" fmla="*/ 80377 h 165558"/>
                  <a:gd name="connsiteX24" fmla="*/ 50927 w 72513"/>
                  <a:gd name="connsiteY24" fmla="*/ 76655 h 165558"/>
                  <a:gd name="connsiteX25" fmla="*/ 51630 w 72513"/>
                  <a:gd name="connsiteY25" fmla="*/ 77896 h 165558"/>
                  <a:gd name="connsiteX26" fmla="*/ 33704 w 72513"/>
                  <a:gd name="connsiteY26" fmla="*/ 91785 h 165558"/>
                  <a:gd name="connsiteX27" fmla="*/ 46926 w 72513"/>
                  <a:gd name="connsiteY27" fmla="*/ 90062 h 165558"/>
                  <a:gd name="connsiteX28" fmla="*/ 47723 w 72513"/>
                  <a:gd name="connsiteY28" fmla="*/ 91488 h 165558"/>
                  <a:gd name="connsiteX29" fmla="*/ 30519 w 72513"/>
                  <a:gd name="connsiteY29" fmla="*/ 102062 h 165558"/>
                  <a:gd name="connsiteX30" fmla="*/ 31074 w 72513"/>
                  <a:gd name="connsiteY30" fmla="*/ 103544 h 165558"/>
                  <a:gd name="connsiteX31" fmla="*/ 45389 w 72513"/>
                  <a:gd name="connsiteY31" fmla="*/ 101155 h 165558"/>
                  <a:gd name="connsiteX32" fmla="*/ 45963 w 72513"/>
                  <a:gd name="connsiteY32" fmla="*/ 102785 h 165558"/>
                  <a:gd name="connsiteX33" fmla="*/ 25426 w 72513"/>
                  <a:gd name="connsiteY33" fmla="*/ 113544 h 165558"/>
                  <a:gd name="connsiteX34" fmla="*/ 26056 w 72513"/>
                  <a:gd name="connsiteY34" fmla="*/ 114859 h 165558"/>
                  <a:gd name="connsiteX35" fmla="*/ 34037 w 72513"/>
                  <a:gd name="connsiteY35" fmla="*/ 114026 h 165558"/>
                  <a:gd name="connsiteX36" fmla="*/ 34500 w 72513"/>
                  <a:gd name="connsiteY36" fmla="*/ 115415 h 165558"/>
                  <a:gd name="connsiteX37" fmla="*/ 12371 w 72513"/>
                  <a:gd name="connsiteY37" fmla="*/ 127026 h 165558"/>
                  <a:gd name="connsiteX38" fmla="*/ 12945 w 72513"/>
                  <a:gd name="connsiteY38" fmla="*/ 128989 h 165558"/>
                  <a:gd name="connsiteX39" fmla="*/ 34334 w 72513"/>
                  <a:gd name="connsiteY39" fmla="*/ 124322 h 165558"/>
                  <a:gd name="connsiteX40" fmla="*/ 34612 w 72513"/>
                  <a:gd name="connsiteY40" fmla="*/ 125470 h 165558"/>
                  <a:gd name="connsiteX41" fmla="*/ 8389 w 72513"/>
                  <a:gd name="connsiteY41" fmla="*/ 139211 h 165558"/>
                  <a:gd name="connsiteX42" fmla="*/ 9019 w 72513"/>
                  <a:gd name="connsiteY42" fmla="*/ 141100 h 165558"/>
                  <a:gd name="connsiteX43" fmla="*/ 26760 w 72513"/>
                  <a:gd name="connsiteY43" fmla="*/ 137619 h 165558"/>
                  <a:gd name="connsiteX44" fmla="*/ 27204 w 72513"/>
                  <a:gd name="connsiteY44" fmla="*/ 139100 h 165558"/>
                  <a:gd name="connsiteX45" fmla="*/ 4370 w 72513"/>
                  <a:gd name="connsiteY45" fmla="*/ 148693 h 165558"/>
                  <a:gd name="connsiteX46" fmla="*/ 4815 w 72513"/>
                  <a:gd name="connsiteY46" fmla="*/ 150082 h 165558"/>
                  <a:gd name="connsiteX47" fmla="*/ 21056 w 72513"/>
                  <a:gd name="connsiteY47" fmla="*/ 149137 h 165558"/>
                  <a:gd name="connsiteX48" fmla="*/ 21260 w 72513"/>
                  <a:gd name="connsiteY48" fmla="*/ 150452 h 165558"/>
                  <a:gd name="connsiteX49" fmla="*/ 370 w 72513"/>
                  <a:gd name="connsiteY49" fmla="*/ 159063 h 165558"/>
                  <a:gd name="connsiteX50" fmla="*/ 8870 w 72513"/>
                  <a:gd name="connsiteY50" fmla="*/ 162619 h 165558"/>
                  <a:gd name="connsiteX51" fmla="*/ 18130 w 72513"/>
                  <a:gd name="connsiteY51" fmla="*/ 165249 h 165558"/>
                  <a:gd name="connsiteX52" fmla="*/ 41963 w 72513"/>
                  <a:gd name="connsiteY52" fmla="*/ 152748 h 165558"/>
                  <a:gd name="connsiteX53" fmla="*/ 57353 w 72513"/>
                  <a:gd name="connsiteY53" fmla="*/ 133915 h 165558"/>
                  <a:gd name="connsiteX54" fmla="*/ 68260 w 72513"/>
                  <a:gd name="connsiteY54" fmla="*/ 94247 h 165558"/>
                  <a:gd name="connsiteX55" fmla="*/ 69427 w 72513"/>
                  <a:gd name="connsiteY55" fmla="*/ 72044 h 165558"/>
                  <a:gd name="connsiteX56" fmla="*/ 63112 w 72513"/>
                  <a:gd name="connsiteY56" fmla="*/ 39839 h 165558"/>
                  <a:gd name="connsiteX57" fmla="*/ 52612 w 72513"/>
                  <a:gd name="connsiteY57" fmla="*/ 24284 h 165558"/>
                  <a:gd name="connsiteX58" fmla="*/ 25630 w 72513"/>
                  <a:gd name="connsiteY58" fmla="*/ 746 h 165558"/>
                  <a:gd name="connsiteX59" fmla="*/ 0 w 72513"/>
                  <a:gd name="connsiteY59" fmla="*/ 19450 h 16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72513" h="165558">
                    <a:moveTo>
                      <a:pt x="0" y="19450"/>
                    </a:moveTo>
                    <a:cubicBezTo>
                      <a:pt x="7852" y="16339"/>
                      <a:pt x="14241" y="13802"/>
                      <a:pt x="23130" y="10265"/>
                    </a:cubicBezTo>
                    <a:cubicBezTo>
                      <a:pt x="17963" y="16654"/>
                      <a:pt x="14370" y="21080"/>
                      <a:pt x="10796" y="25506"/>
                    </a:cubicBezTo>
                    <a:cubicBezTo>
                      <a:pt x="11148" y="26006"/>
                      <a:pt x="11482" y="26506"/>
                      <a:pt x="11833" y="26987"/>
                    </a:cubicBezTo>
                    <a:cubicBezTo>
                      <a:pt x="17871" y="24524"/>
                      <a:pt x="23908" y="22080"/>
                      <a:pt x="32074" y="18765"/>
                    </a:cubicBezTo>
                    <a:cubicBezTo>
                      <a:pt x="26797" y="24080"/>
                      <a:pt x="23019" y="27858"/>
                      <a:pt x="17871" y="33043"/>
                    </a:cubicBezTo>
                    <a:cubicBezTo>
                      <a:pt x="25352" y="30747"/>
                      <a:pt x="30760" y="29080"/>
                      <a:pt x="36167" y="27432"/>
                    </a:cubicBezTo>
                    <a:cubicBezTo>
                      <a:pt x="36426" y="27802"/>
                      <a:pt x="36704" y="28173"/>
                      <a:pt x="36963" y="28543"/>
                    </a:cubicBezTo>
                    <a:cubicBezTo>
                      <a:pt x="31537" y="32580"/>
                      <a:pt x="26111" y="36617"/>
                      <a:pt x="20685" y="40654"/>
                    </a:cubicBezTo>
                    <a:cubicBezTo>
                      <a:pt x="20945" y="41228"/>
                      <a:pt x="21204" y="41802"/>
                      <a:pt x="21445" y="42377"/>
                    </a:cubicBezTo>
                    <a:cubicBezTo>
                      <a:pt x="26982" y="40765"/>
                      <a:pt x="32537" y="39154"/>
                      <a:pt x="39352" y="37191"/>
                    </a:cubicBezTo>
                    <a:cubicBezTo>
                      <a:pt x="33204" y="41747"/>
                      <a:pt x="28241" y="45432"/>
                      <a:pt x="23278" y="49099"/>
                    </a:cubicBezTo>
                    <a:cubicBezTo>
                      <a:pt x="23574" y="49673"/>
                      <a:pt x="23871" y="50228"/>
                      <a:pt x="24148" y="50803"/>
                    </a:cubicBezTo>
                    <a:cubicBezTo>
                      <a:pt x="30297" y="50099"/>
                      <a:pt x="36445" y="49377"/>
                      <a:pt x="42593" y="48673"/>
                    </a:cubicBezTo>
                    <a:cubicBezTo>
                      <a:pt x="42686" y="49358"/>
                      <a:pt x="42778" y="50025"/>
                      <a:pt x="42871" y="50710"/>
                    </a:cubicBezTo>
                    <a:cubicBezTo>
                      <a:pt x="38630" y="53284"/>
                      <a:pt x="34389" y="55840"/>
                      <a:pt x="30148" y="58414"/>
                    </a:cubicBezTo>
                    <a:cubicBezTo>
                      <a:pt x="30315" y="58803"/>
                      <a:pt x="30463" y="59210"/>
                      <a:pt x="30630" y="59599"/>
                    </a:cubicBezTo>
                    <a:cubicBezTo>
                      <a:pt x="35852" y="58025"/>
                      <a:pt x="41075" y="56451"/>
                      <a:pt x="46297" y="54877"/>
                    </a:cubicBezTo>
                    <a:cubicBezTo>
                      <a:pt x="46593" y="55377"/>
                      <a:pt x="46889" y="55877"/>
                      <a:pt x="47186" y="56395"/>
                    </a:cubicBezTo>
                    <a:cubicBezTo>
                      <a:pt x="41075" y="60821"/>
                      <a:pt x="34982" y="65266"/>
                      <a:pt x="28871" y="69692"/>
                    </a:cubicBezTo>
                    <a:cubicBezTo>
                      <a:pt x="29093" y="70155"/>
                      <a:pt x="29334" y="70599"/>
                      <a:pt x="29556" y="71062"/>
                    </a:cubicBezTo>
                    <a:cubicBezTo>
                      <a:pt x="35593" y="69599"/>
                      <a:pt x="41649" y="68136"/>
                      <a:pt x="50186" y="66062"/>
                    </a:cubicBezTo>
                    <a:cubicBezTo>
                      <a:pt x="43926" y="71488"/>
                      <a:pt x="39630" y="75229"/>
                      <a:pt x="35334" y="78970"/>
                    </a:cubicBezTo>
                    <a:cubicBezTo>
                      <a:pt x="35612" y="79432"/>
                      <a:pt x="35889" y="79914"/>
                      <a:pt x="36186" y="80377"/>
                    </a:cubicBezTo>
                    <a:cubicBezTo>
                      <a:pt x="41093" y="79136"/>
                      <a:pt x="46019" y="77896"/>
                      <a:pt x="50927" y="76655"/>
                    </a:cubicBezTo>
                    <a:cubicBezTo>
                      <a:pt x="51167" y="77062"/>
                      <a:pt x="51408" y="77488"/>
                      <a:pt x="51630" y="77896"/>
                    </a:cubicBezTo>
                    <a:cubicBezTo>
                      <a:pt x="46278" y="82044"/>
                      <a:pt x="40908" y="86210"/>
                      <a:pt x="33704" y="91785"/>
                    </a:cubicBezTo>
                    <a:cubicBezTo>
                      <a:pt x="39704" y="91007"/>
                      <a:pt x="43315" y="90525"/>
                      <a:pt x="46926" y="90062"/>
                    </a:cubicBezTo>
                    <a:cubicBezTo>
                      <a:pt x="47186" y="90544"/>
                      <a:pt x="47463" y="91025"/>
                      <a:pt x="47723" y="91488"/>
                    </a:cubicBezTo>
                    <a:cubicBezTo>
                      <a:pt x="41982" y="95007"/>
                      <a:pt x="36260" y="98525"/>
                      <a:pt x="30519" y="102062"/>
                    </a:cubicBezTo>
                    <a:cubicBezTo>
                      <a:pt x="30704" y="102563"/>
                      <a:pt x="30889" y="103044"/>
                      <a:pt x="31074" y="103544"/>
                    </a:cubicBezTo>
                    <a:cubicBezTo>
                      <a:pt x="35852" y="102748"/>
                      <a:pt x="40612" y="101951"/>
                      <a:pt x="45389" y="101155"/>
                    </a:cubicBezTo>
                    <a:cubicBezTo>
                      <a:pt x="45575" y="101692"/>
                      <a:pt x="45778" y="102248"/>
                      <a:pt x="45963" y="102785"/>
                    </a:cubicBezTo>
                    <a:cubicBezTo>
                      <a:pt x="39112" y="106377"/>
                      <a:pt x="32260" y="109970"/>
                      <a:pt x="25426" y="113544"/>
                    </a:cubicBezTo>
                    <a:cubicBezTo>
                      <a:pt x="25630" y="113989"/>
                      <a:pt x="25834" y="114414"/>
                      <a:pt x="26056" y="114859"/>
                    </a:cubicBezTo>
                    <a:cubicBezTo>
                      <a:pt x="28723" y="114581"/>
                      <a:pt x="31371" y="114303"/>
                      <a:pt x="34037" y="114026"/>
                    </a:cubicBezTo>
                    <a:cubicBezTo>
                      <a:pt x="34186" y="114489"/>
                      <a:pt x="34352" y="114952"/>
                      <a:pt x="34500" y="115415"/>
                    </a:cubicBezTo>
                    <a:cubicBezTo>
                      <a:pt x="27130" y="119285"/>
                      <a:pt x="19741" y="123155"/>
                      <a:pt x="12371" y="127026"/>
                    </a:cubicBezTo>
                    <a:cubicBezTo>
                      <a:pt x="12556" y="127674"/>
                      <a:pt x="12741" y="128322"/>
                      <a:pt x="12945" y="128989"/>
                    </a:cubicBezTo>
                    <a:cubicBezTo>
                      <a:pt x="20074" y="127433"/>
                      <a:pt x="27204" y="125878"/>
                      <a:pt x="34334" y="124322"/>
                    </a:cubicBezTo>
                    <a:cubicBezTo>
                      <a:pt x="34426" y="124711"/>
                      <a:pt x="34519" y="125081"/>
                      <a:pt x="34612" y="125470"/>
                    </a:cubicBezTo>
                    <a:cubicBezTo>
                      <a:pt x="25871" y="130044"/>
                      <a:pt x="17130" y="134637"/>
                      <a:pt x="8389" y="139211"/>
                    </a:cubicBezTo>
                    <a:cubicBezTo>
                      <a:pt x="8593" y="139841"/>
                      <a:pt x="8815" y="140470"/>
                      <a:pt x="9019" y="141100"/>
                    </a:cubicBezTo>
                    <a:cubicBezTo>
                      <a:pt x="14926" y="139933"/>
                      <a:pt x="20852" y="138785"/>
                      <a:pt x="26760" y="137619"/>
                    </a:cubicBezTo>
                    <a:cubicBezTo>
                      <a:pt x="26908" y="138118"/>
                      <a:pt x="27056" y="138618"/>
                      <a:pt x="27204" y="139100"/>
                    </a:cubicBezTo>
                    <a:cubicBezTo>
                      <a:pt x="19593" y="142304"/>
                      <a:pt x="11982" y="145489"/>
                      <a:pt x="4370" y="148693"/>
                    </a:cubicBezTo>
                    <a:cubicBezTo>
                      <a:pt x="4519" y="149156"/>
                      <a:pt x="4667" y="149619"/>
                      <a:pt x="4815" y="150082"/>
                    </a:cubicBezTo>
                    <a:cubicBezTo>
                      <a:pt x="10222" y="149767"/>
                      <a:pt x="15648" y="149452"/>
                      <a:pt x="21056" y="149137"/>
                    </a:cubicBezTo>
                    <a:cubicBezTo>
                      <a:pt x="21130" y="149582"/>
                      <a:pt x="21204" y="150008"/>
                      <a:pt x="21260" y="150452"/>
                    </a:cubicBezTo>
                    <a:cubicBezTo>
                      <a:pt x="14871" y="153082"/>
                      <a:pt x="8463" y="155711"/>
                      <a:pt x="370" y="159063"/>
                    </a:cubicBezTo>
                    <a:cubicBezTo>
                      <a:pt x="4370" y="160748"/>
                      <a:pt x="6556" y="161841"/>
                      <a:pt x="8870" y="162619"/>
                    </a:cubicBezTo>
                    <a:cubicBezTo>
                      <a:pt x="11908" y="163637"/>
                      <a:pt x="14982" y="164749"/>
                      <a:pt x="18130" y="165249"/>
                    </a:cubicBezTo>
                    <a:cubicBezTo>
                      <a:pt x="28426" y="166915"/>
                      <a:pt x="36593" y="161730"/>
                      <a:pt x="41963" y="152748"/>
                    </a:cubicBezTo>
                    <a:cubicBezTo>
                      <a:pt x="46093" y="145841"/>
                      <a:pt x="51297" y="139174"/>
                      <a:pt x="57353" y="133915"/>
                    </a:cubicBezTo>
                    <a:cubicBezTo>
                      <a:pt x="69538" y="123341"/>
                      <a:pt x="74223" y="109414"/>
                      <a:pt x="68260" y="94247"/>
                    </a:cubicBezTo>
                    <a:cubicBezTo>
                      <a:pt x="65168" y="86414"/>
                      <a:pt x="65593" y="79396"/>
                      <a:pt x="69427" y="72044"/>
                    </a:cubicBezTo>
                    <a:cubicBezTo>
                      <a:pt x="75390" y="60562"/>
                      <a:pt x="72408" y="48784"/>
                      <a:pt x="63112" y="39839"/>
                    </a:cubicBezTo>
                    <a:cubicBezTo>
                      <a:pt x="58667" y="35562"/>
                      <a:pt x="54427" y="30043"/>
                      <a:pt x="52612" y="24284"/>
                    </a:cubicBezTo>
                    <a:cubicBezTo>
                      <a:pt x="48278" y="10543"/>
                      <a:pt x="38297" y="3932"/>
                      <a:pt x="25630" y="746"/>
                    </a:cubicBezTo>
                    <a:cubicBezTo>
                      <a:pt x="13519" y="-2346"/>
                      <a:pt x="4148" y="4228"/>
                      <a:pt x="0" y="1945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FA5DB7F9-3689-C96E-EE41-A9790ECA2900}"/>
                  </a:ext>
                </a:extLst>
              </p:cNvPr>
              <p:cNvSpPr/>
              <p:nvPr/>
            </p:nvSpPr>
            <p:spPr>
              <a:xfrm>
                <a:off x="1458494" y="4842013"/>
                <a:ext cx="127266" cy="94272"/>
              </a:xfrm>
              <a:custGeom>
                <a:avLst/>
                <a:gdLst>
                  <a:gd name="connsiteX0" fmla="*/ 42642 w 127266"/>
                  <a:gd name="connsiteY0" fmla="*/ 93117 h 94272"/>
                  <a:gd name="connsiteX1" fmla="*/ 18771 w 127266"/>
                  <a:gd name="connsiteY1" fmla="*/ 70672 h 94272"/>
                  <a:gd name="connsiteX2" fmla="*/ 19641 w 127266"/>
                  <a:gd name="connsiteY2" fmla="*/ 69283 h 94272"/>
                  <a:gd name="connsiteX3" fmla="*/ 33086 w 127266"/>
                  <a:gd name="connsiteY3" fmla="*/ 75413 h 94272"/>
                  <a:gd name="connsiteX4" fmla="*/ 33956 w 127266"/>
                  <a:gd name="connsiteY4" fmla="*/ 74395 h 94272"/>
                  <a:gd name="connsiteX5" fmla="*/ 21160 w 127266"/>
                  <a:gd name="connsiteY5" fmla="*/ 61431 h 94272"/>
                  <a:gd name="connsiteX6" fmla="*/ 22382 w 127266"/>
                  <a:gd name="connsiteY6" fmla="*/ 59580 h 94272"/>
                  <a:gd name="connsiteX7" fmla="*/ 41104 w 127266"/>
                  <a:gd name="connsiteY7" fmla="*/ 69950 h 94272"/>
                  <a:gd name="connsiteX8" fmla="*/ 41827 w 127266"/>
                  <a:gd name="connsiteY8" fmla="*/ 68839 h 94272"/>
                  <a:gd name="connsiteX9" fmla="*/ 29512 w 127266"/>
                  <a:gd name="connsiteY9" fmla="*/ 53098 h 94272"/>
                  <a:gd name="connsiteX10" fmla="*/ 30567 w 127266"/>
                  <a:gd name="connsiteY10" fmla="*/ 52098 h 94272"/>
                  <a:gd name="connsiteX11" fmla="*/ 48142 w 127266"/>
                  <a:gd name="connsiteY11" fmla="*/ 65135 h 94272"/>
                  <a:gd name="connsiteX12" fmla="*/ 37160 w 127266"/>
                  <a:gd name="connsiteY12" fmla="*/ 44190 h 94272"/>
                  <a:gd name="connsiteX13" fmla="*/ 38253 w 127266"/>
                  <a:gd name="connsiteY13" fmla="*/ 43468 h 94272"/>
                  <a:gd name="connsiteX14" fmla="*/ 51012 w 127266"/>
                  <a:gd name="connsiteY14" fmla="*/ 55524 h 94272"/>
                  <a:gd name="connsiteX15" fmla="*/ 52197 w 127266"/>
                  <a:gd name="connsiteY15" fmla="*/ 54598 h 94272"/>
                  <a:gd name="connsiteX16" fmla="*/ 42642 w 127266"/>
                  <a:gd name="connsiteY16" fmla="*/ 36376 h 94272"/>
                  <a:gd name="connsiteX17" fmla="*/ 44271 w 127266"/>
                  <a:gd name="connsiteY17" fmla="*/ 35005 h 94272"/>
                  <a:gd name="connsiteX18" fmla="*/ 55234 w 127266"/>
                  <a:gd name="connsiteY18" fmla="*/ 45802 h 94272"/>
                  <a:gd name="connsiteX19" fmla="*/ 48827 w 127266"/>
                  <a:gd name="connsiteY19" fmla="*/ 28987 h 94272"/>
                  <a:gd name="connsiteX20" fmla="*/ 61623 w 127266"/>
                  <a:gd name="connsiteY20" fmla="*/ 41135 h 94272"/>
                  <a:gd name="connsiteX21" fmla="*/ 71031 w 127266"/>
                  <a:gd name="connsiteY21" fmla="*/ 53820 h 94272"/>
                  <a:gd name="connsiteX22" fmla="*/ 73957 w 127266"/>
                  <a:gd name="connsiteY22" fmla="*/ 52117 h 94272"/>
                  <a:gd name="connsiteX23" fmla="*/ 71975 w 127266"/>
                  <a:gd name="connsiteY23" fmla="*/ 17598 h 94272"/>
                  <a:gd name="connsiteX24" fmla="*/ 74253 w 127266"/>
                  <a:gd name="connsiteY24" fmla="*/ 17283 h 94272"/>
                  <a:gd name="connsiteX25" fmla="*/ 82624 w 127266"/>
                  <a:gd name="connsiteY25" fmla="*/ 47228 h 94272"/>
                  <a:gd name="connsiteX26" fmla="*/ 86531 w 127266"/>
                  <a:gd name="connsiteY26" fmla="*/ 27079 h 94272"/>
                  <a:gd name="connsiteX27" fmla="*/ 88068 w 127266"/>
                  <a:gd name="connsiteY27" fmla="*/ 27079 h 94272"/>
                  <a:gd name="connsiteX28" fmla="*/ 90957 w 127266"/>
                  <a:gd name="connsiteY28" fmla="*/ 44672 h 94272"/>
                  <a:gd name="connsiteX29" fmla="*/ 92105 w 127266"/>
                  <a:gd name="connsiteY29" fmla="*/ 44505 h 94272"/>
                  <a:gd name="connsiteX30" fmla="*/ 94383 w 127266"/>
                  <a:gd name="connsiteY30" fmla="*/ 26838 h 94272"/>
                  <a:gd name="connsiteX31" fmla="*/ 97198 w 127266"/>
                  <a:gd name="connsiteY31" fmla="*/ 26857 h 94272"/>
                  <a:gd name="connsiteX32" fmla="*/ 98513 w 127266"/>
                  <a:gd name="connsiteY32" fmla="*/ 55042 h 94272"/>
                  <a:gd name="connsiteX33" fmla="*/ 100290 w 127266"/>
                  <a:gd name="connsiteY33" fmla="*/ 55135 h 94272"/>
                  <a:gd name="connsiteX34" fmla="*/ 103494 w 127266"/>
                  <a:gd name="connsiteY34" fmla="*/ 38727 h 94272"/>
                  <a:gd name="connsiteX35" fmla="*/ 104772 w 127266"/>
                  <a:gd name="connsiteY35" fmla="*/ 38746 h 94272"/>
                  <a:gd name="connsiteX36" fmla="*/ 105328 w 127266"/>
                  <a:gd name="connsiteY36" fmla="*/ 63672 h 94272"/>
                  <a:gd name="connsiteX37" fmla="*/ 107253 w 127266"/>
                  <a:gd name="connsiteY37" fmla="*/ 63802 h 94272"/>
                  <a:gd name="connsiteX38" fmla="*/ 110772 w 127266"/>
                  <a:gd name="connsiteY38" fmla="*/ 44487 h 94272"/>
                  <a:gd name="connsiteX39" fmla="*/ 112624 w 127266"/>
                  <a:gd name="connsiteY39" fmla="*/ 44376 h 94272"/>
                  <a:gd name="connsiteX40" fmla="*/ 114587 w 127266"/>
                  <a:gd name="connsiteY40" fmla="*/ 65117 h 94272"/>
                  <a:gd name="connsiteX41" fmla="*/ 115587 w 127266"/>
                  <a:gd name="connsiteY41" fmla="*/ 65061 h 94272"/>
                  <a:gd name="connsiteX42" fmla="*/ 118661 w 127266"/>
                  <a:gd name="connsiteY42" fmla="*/ 51209 h 94272"/>
                  <a:gd name="connsiteX43" fmla="*/ 121624 w 127266"/>
                  <a:gd name="connsiteY43" fmla="*/ 51413 h 94272"/>
                  <a:gd name="connsiteX44" fmla="*/ 120457 w 127266"/>
                  <a:gd name="connsiteY44" fmla="*/ 79061 h 94272"/>
                  <a:gd name="connsiteX45" fmla="*/ 117661 w 127266"/>
                  <a:gd name="connsiteY45" fmla="*/ 33320 h 94272"/>
                  <a:gd name="connsiteX46" fmla="*/ 102828 w 127266"/>
                  <a:gd name="connsiteY46" fmla="*/ 14023 h 94272"/>
                  <a:gd name="connsiteX47" fmla="*/ 75457 w 127266"/>
                  <a:gd name="connsiteY47" fmla="*/ 949 h 94272"/>
                  <a:gd name="connsiteX48" fmla="*/ 50179 w 127266"/>
                  <a:gd name="connsiteY48" fmla="*/ 3727 h 94272"/>
                  <a:gd name="connsiteX49" fmla="*/ 23104 w 127266"/>
                  <a:gd name="connsiteY49" fmla="*/ 24727 h 94272"/>
                  <a:gd name="connsiteX50" fmla="*/ 13326 w 127266"/>
                  <a:gd name="connsiteY50" fmla="*/ 40394 h 94272"/>
                  <a:gd name="connsiteX51" fmla="*/ 2493 w 127266"/>
                  <a:gd name="connsiteY51" fmla="*/ 77987 h 94272"/>
                  <a:gd name="connsiteX52" fmla="*/ 42642 w 127266"/>
                  <a:gd name="connsiteY52" fmla="*/ 93117 h 94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27266" h="94272">
                    <a:moveTo>
                      <a:pt x="42642" y="93117"/>
                    </a:moveTo>
                    <a:cubicBezTo>
                      <a:pt x="34141" y="85117"/>
                      <a:pt x="26456" y="77895"/>
                      <a:pt x="18771" y="70672"/>
                    </a:cubicBezTo>
                    <a:cubicBezTo>
                      <a:pt x="19067" y="70209"/>
                      <a:pt x="19345" y="69746"/>
                      <a:pt x="19641" y="69283"/>
                    </a:cubicBezTo>
                    <a:cubicBezTo>
                      <a:pt x="24123" y="71321"/>
                      <a:pt x="28604" y="73376"/>
                      <a:pt x="33086" y="75413"/>
                    </a:cubicBezTo>
                    <a:cubicBezTo>
                      <a:pt x="33382" y="75080"/>
                      <a:pt x="33660" y="74728"/>
                      <a:pt x="33956" y="74395"/>
                    </a:cubicBezTo>
                    <a:cubicBezTo>
                      <a:pt x="29697" y="70080"/>
                      <a:pt x="25438" y="65746"/>
                      <a:pt x="21160" y="61431"/>
                    </a:cubicBezTo>
                    <a:cubicBezTo>
                      <a:pt x="21567" y="60820"/>
                      <a:pt x="21975" y="60191"/>
                      <a:pt x="22382" y="59580"/>
                    </a:cubicBezTo>
                    <a:cubicBezTo>
                      <a:pt x="28623" y="63043"/>
                      <a:pt x="34864" y="66506"/>
                      <a:pt x="41104" y="69950"/>
                    </a:cubicBezTo>
                    <a:cubicBezTo>
                      <a:pt x="41345" y="69580"/>
                      <a:pt x="41586" y="69209"/>
                      <a:pt x="41827" y="68839"/>
                    </a:cubicBezTo>
                    <a:cubicBezTo>
                      <a:pt x="37716" y="63598"/>
                      <a:pt x="33623" y="58339"/>
                      <a:pt x="29512" y="53098"/>
                    </a:cubicBezTo>
                    <a:cubicBezTo>
                      <a:pt x="29864" y="52765"/>
                      <a:pt x="30215" y="52431"/>
                      <a:pt x="30567" y="52098"/>
                    </a:cubicBezTo>
                    <a:cubicBezTo>
                      <a:pt x="35790" y="55968"/>
                      <a:pt x="40993" y="59839"/>
                      <a:pt x="48142" y="65135"/>
                    </a:cubicBezTo>
                    <a:cubicBezTo>
                      <a:pt x="43679" y="56617"/>
                      <a:pt x="40419" y="50394"/>
                      <a:pt x="37160" y="44190"/>
                    </a:cubicBezTo>
                    <a:cubicBezTo>
                      <a:pt x="37530" y="43950"/>
                      <a:pt x="37882" y="43709"/>
                      <a:pt x="38253" y="43468"/>
                    </a:cubicBezTo>
                    <a:cubicBezTo>
                      <a:pt x="42512" y="47487"/>
                      <a:pt x="46753" y="51505"/>
                      <a:pt x="51012" y="55524"/>
                    </a:cubicBezTo>
                    <a:cubicBezTo>
                      <a:pt x="51401" y="55209"/>
                      <a:pt x="51808" y="54894"/>
                      <a:pt x="52197" y="54598"/>
                    </a:cubicBezTo>
                    <a:cubicBezTo>
                      <a:pt x="49012" y="48524"/>
                      <a:pt x="45827" y="42450"/>
                      <a:pt x="42642" y="36376"/>
                    </a:cubicBezTo>
                    <a:cubicBezTo>
                      <a:pt x="43179" y="35913"/>
                      <a:pt x="43734" y="35450"/>
                      <a:pt x="44271" y="35005"/>
                    </a:cubicBezTo>
                    <a:cubicBezTo>
                      <a:pt x="47679" y="38357"/>
                      <a:pt x="51086" y="41727"/>
                      <a:pt x="55234" y="45802"/>
                    </a:cubicBezTo>
                    <a:cubicBezTo>
                      <a:pt x="52808" y="39450"/>
                      <a:pt x="50808" y="34227"/>
                      <a:pt x="48827" y="28987"/>
                    </a:cubicBezTo>
                    <a:cubicBezTo>
                      <a:pt x="54345" y="32357"/>
                      <a:pt x="58105" y="36672"/>
                      <a:pt x="61623" y="41135"/>
                    </a:cubicBezTo>
                    <a:cubicBezTo>
                      <a:pt x="64883" y="45265"/>
                      <a:pt x="67901" y="49598"/>
                      <a:pt x="71031" y="53820"/>
                    </a:cubicBezTo>
                    <a:cubicBezTo>
                      <a:pt x="72012" y="53246"/>
                      <a:pt x="72975" y="52672"/>
                      <a:pt x="73957" y="52117"/>
                    </a:cubicBezTo>
                    <a:cubicBezTo>
                      <a:pt x="73290" y="40616"/>
                      <a:pt x="72642" y="29098"/>
                      <a:pt x="71975" y="17598"/>
                    </a:cubicBezTo>
                    <a:cubicBezTo>
                      <a:pt x="72735" y="17486"/>
                      <a:pt x="73494" y="17394"/>
                      <a:pt x="74253" y="17283"/>
                    </a:cubicBezTo>
                    <a:cubicBezTo>
                      <a:pt x="76809" y="26431"/>
                      <a:pt x="79364" y="35598"/>
                      <a:pt x="82624" y="47228"/>
                    </a:cubicBezTo>
                    <a:cubicBezTo>
                      <a:pt x="84235" y="38950"/>
                      <a:pt x="85383" y="33005"/>
                      <a:pt x="86531" y="27079"/>
                    </a:cubicBezTo>
                    <a:cubicBezTo>
                      <a:pt x="87049" y="27079"/>
                      <a:pt x="87550" y="27079"/>
                      <a:pt x="88068" y="27079"/>
                    </a:cubicBezTo>
                    <a:cubicBezTo>
                      <a:pt x="89031" y="32950"/>
                      <a:pt x="89994" y="38802"/>
                      <a:pt x="90957" y="44672"/>
                    </a:cubicBezTo>
                    <a:cubicBezTo>
                      <a:pt x="91346" y="44616"/>
                      <a:pt x="91716" y="44561"/>
                      <a:pt x="92105" y="44505"/>
                    </a:cubicBezTo>
                    <a:cubicBezTo>
                      <a:pt x="92864" y="38616"/>
                      <a:pt x="93624" y="32727"/>
                      <a:pt x="94383" y="26838"/>
                    </a:cubicBezTo>
                    <a:cubicBezTo>
                      <a:pt x="95327" y="26838"/>
                      <a:pt x="96253" y="26857"/>
                      <a:pt x="97198" y="26857"/>
                    </a:cubicBezTo>
                    <a:cubicBezTo>
                      <a:pt x="97642" y="36246"/>
                      <a:pt x="98068" y="45654"/>
                      <a:pt x="98513" y="55042"/>
                    </a:cubicBezTo>
                    <a:cubicBezTo>
                      <a:pt x="99105" y="55080"/>
                      <a:pt x="99698" y="55098"/>
                      <a:pt x="100290" y="55135"/>
                    </a:cubicBezTo>
                    <a:cubicBezTo>
                      <a:pt x="101365" y="49672"/>
                      <a:pt x="102420" y="44190"/>
                      <a:pt x="103494" y="38727"/>
                    </a:cubicBezTo>
                    <a:cubicBezTo>
                      <a:pt x="103920" y="38727"/>
                      <a:pt x="104346" y="38746"/>
                      <a:pt x="104772" y="38746"/>
                    </a:cubicBezTo>
                    <a:cubicBezTo>
                      <a:pt x="104957" y="47061"/>
                      <a:pt x="105142" y="55357"/>
                      <a:pt x="105328" y="63672"/>
                    </a:cubicBezTo>
                    <a:cubicBezTo>
                      <a:pt x="105976" y="63709"/>
                      <a:pt x="106605" y="63765"/>
                      <a:pt x="107253" y="63802"/>
                    </a:cubicBezTo>
                    <a:cubicBezTo>
                      <a:pt x="108420" y="57357"/>
                      <a:pt x="109587" y="50931"/>
                      <a:pt x="110772" y="44487"/>
                    </a:cubicBezTo>
                    <a:cubicBezTo>
                      <a:pt x="111383" y="44450"/>
                      <a:pt x="112013" y="44413"/>
                      <a:pt x="112624" y="44376"/>
                    </a:cubicBezTo>
                    <a:cubicBezTo>
                      <a:pt x="113272" y="51283"/>
                      <a:pt x="113939" y="58209"/>
                      <a:pt x="114587" y="65117"/>
                    </a:cubicBezTo>
                    <a:cubicBezTo>
                      <a:pt x="114920" y="65098"/>
                      <a:pt x="115254" y="65080"/>
                      <a:pt x="115587" y="65061"/>
                    </a:cubicBezTo>
                    <a:cubicBezTo>
                      <a:pt x="116605" y="60450"/>
                      <a:pt x="117624" y="55820"/>
                      <a:pt x="118661" y="51209"/>
                    </a:cubicBezTo>
                    <a:cubicBezTo>
                      <a:pt x="119643" y="51283"/>
                      <a:pt x="120643" y="51357"/>
                      <a:pt x="121624" y="51413"/>
                    </a:cubicBezTo>
                    <a:cubicBezTo>
                      <a:pt x="121235" y="60654"/>
                      <a:pt x="120846" y="69895"/>
                      <a:pt x="120457" y="79061"/>
                    </a:cubicBezTo>
                    <a:cubicBezTo>
                      <a:pt x="130198" y="66302"/>
                      <a:pt x="129680" y="40894"/>
                      <a:pt x="117661" y="33320"/>
                    </a:cubicBezTo>
                    <a:cubicBezTo>
                      <a:pt x="109809" y="28375"/>
                      <a:pt x="106142" y="21709"/>
                      <a:pt x="102828" y="14023"/>
                    </a:cubicBezTo>
                    <a:cubicBezTo>
                      <a:pt x="97587" y="1857"/>
                      <a:pt x="88438" y="-2014"/>
                      <a:pt x="75457" y="949"/>
                    </a:cubicBezTo>
                    <a:cubicBezTo>
                      <a:pt x="67234" y="2820"/>
                      <a:pt x="58586" y="3875"/>
                      <a:pt x="50179" y="3727"/>
                    </a:cubicBezTo>
                    <a:cubicBezTo>
                      <a:pt x="34438" y="3431"/>
                      <a:pt x="26586" y="9709"/>
                      <a:pt x="23104" y="24727"/>
                    </a:cubicBezTo>
                    <a:cubicBezTo>
                      <a:pt x="21771" y="30468"/>
                      <a:pt x="17863" y="36579"/>
                      <a:pt x="13326" y="40394"/>
                    </a:cubicBezTo>
                    <a:cubicBezTo>
                      <a:pt x="1752" y="50135"/>
                      <a:pt x="-3489" y="66061"/>
                      <a:pt x="2493" y="77987"/>
                    </a:cubicBezTo>
                    <a:cubicBezTo>
                      <a:pt x="8252" y="89469"/>
                      <a:pt x="27271" y="97339"/>
                      <a:pt x="42642" y="93117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419BCBC7-9B3A-F7A4-7C44-B21E5EDBB271}"/>
                  </a:ext>
                </a:extLst>
              </p:cNvPr>
              <p:cNvSpPr/>
              <p:nvPr/>
            </p:nvSpPr>
            <p:spPr>
              <a:xfrm>
                <a:off x="1556969" y="4904718"/>
                <a:ext cx="92273" cy="179303"/>
              </a:xfrm>
              <a:custGeom>
                <a:avLst/>
                <a:gdLst>
                  <a:gd name="connsiteX0" fmla="*/ 1352 w 92273"/>
                  <a:gd name="connsiteY0" fmla="*/ 78376 h 179303"/>
                  <a:gd name="connsiteX1" fmla="*/ 0 w 92273"/>
                  <a:gd name="connsiteY1" fmla="*/ 93488 h 179303"/>
                  <a:gd name="connsiteX2" fmla="*/ 3056 w 92273"/>
                  <a:gd name="connsiteY2" fmla="*/ 94302 h 179303"/>
                  <a:gd name="connsiteX3" fmla="*/ 25056 w 92273"/>
                  <a:gd name="connsiteY3" fmla="*/ 47746 h 179303"/>
                  <a:gd name="connsiteX4" fmla="*/ 22871 w 92273"/>
                  <a:gd name="connsiteY4" fmla="*/ 61487 h 179303"/>
                  <a:gd name="connsiteX5" fmla="*/ 30019 w 92273"/>
                  <a:gd name="connsiteY5" fmla="*/ 49728 h 179303"/>
                  <a:gd name="connsiteX6" fmla="*/ 31130 w 92273"/>
                  <a:gd name="connsiteY6" fmla="*/ 50431 h 179303"/>
                  <a:gd name="connsiteX7" fmla="*/ 28482 w 92273"/>
                  <a:gd name="connsiteY7" fmla="*/ 66061 h 179303"/>
                  <a:gd name="connsiteX8" fmla="*/ 39908 w 92273"/>
                  <a:gd name="connsiteY8" fmla="*/ 47783 h 179303"/>
                  <a:gd name="connsiteX9" fmla="*/ 41093 w 92273"/>
                  <a:gd name="connsiteY9" fmla="*/ 48598 h 179303"/>
                  <a:gd name="connsiteX10" fmla="*/ 37815 w 92273"/>
                  <a:gd name="connsiteY10" fmla="*/ 64469 h 179303"/>
                  <a:gd name="connsiteX11" fmla="*/ 39445 w 92273"/>
                  <a:gd name="connsiteY11" fmla="*/ 64783 h 179303"/>
                  <a:gd name="connsiteX12" fmla="*/ 49871 w 92273"/>
                  <a:gd name="connsiteY12" fmla="*/ 49542 h 179303"/>
                  <a:gd name="connsiteX13" fmla="*/ 53612 w 92273"/>
                  <a:gd name="connsiteY13" fmla="*/ 51172 h 179303"/>
                  <a:gd name="connsiteX14" fmla="*/ 44686 w 92273"/>
                  <a:gd name="connsiteY14" fmla="*/ 72321 h 179303"/>
                  <a:gd name="connsiteX15" fmla="*/ 46112 w 92273"/>
                  <a:gd name="connsiteY15" fmla="*/ 72932 h 179303"/>
                  <a:gd name="connsiteX16" fmla="*/ 56742 w 92273"/>
                  <a:gd name="connsiteY16" fmla="*/ 59857 h 179303"/>
                  <a:gd name="connsiteX17" fmla="*/ 58149 w 92273"/>
                  <a:gd name="connsiteY17" fmla="*/ 60968 h 179303"/>
                  <a:gd name="connsiteX18" fmla="*/ 50612 w 92273"/>
                  <a:gd name="connsiteY18" fmla="*/ 81561 h 179303"/>
                  <a:gd name="connsiteX19" fmla="*/ 52056 w 92273"/>
                  <a:gd name="connsiteY19" fmla="*/ 82024 h 179303"/>
                  <a:gd name="connsiteX20" fmla="*/ 60927 w 92273"/>
                  <a:gd name="connsiteY20" fmla="*/ 69895 h 179303"/>
                  <a:gd name="connsiteX21" fmla="*/ 64593 w 92273"/>
                  <a:gd name="connsiteY21" fmla="*/ 71617 h 179303"/>
                  <a:gd name="connsiteX22" fmla="*/ 55204 w 92273"/>
                  <a:gd name="connsiteY22" fmla="*/ 92025 h 179303"/>
                  <a:gd name="connsiteX23" fmla="*/ 57482 w 92273"/>
                  <a:gd name="connsiteY23" fmla="*/ 92969 h 179303"/>
                  <a:gd name="connsiteX24" fmla="*/ 66334 w 92273"/>
                  <a:gd name="connsiteY24" fmla="*/ 82765 h 179303"/>
                  <a:gd name="connsiteX25" fmla="*/ 61279 w 92273"/>
                  <a:gd name="connsiteY25" fmla="*/ 102895 h 179303"/>
                  <a:gd name="connsiteX26" fmla="*/ 63130 w 92273"/>
                  <a:gd name="connsiteY26" fmla="*/ 103525 h 179303"/>
                  <a:gd name="connsiteX27" fmla="*/ 71945 w 92273"/>
                  <a:gd name="connsiteY27" fmla="*/ 92284 h 179303"/>
                  <a:gd name="connsiteX28" fmla="*/ 73464 w 92273"/>
                  <a:gd name="connsiteY28" fmla="*/ 93228 h 179303"/>
                  <a:gd name="connsiteX29" fmla="*/ 65279 w 92273"/>
                  <a:gd name="connsiteY29" fmla="*/ 115043 h 179303"/>
                  <a:gd name="connsiteX30" fmla="*/ 67631 w 92273"/>
                  <a:gd name="connsiteY30" fmla="*/ 115988 h 179303"/>
                  <a:gd name="connsiteX31" fmla="*/ 77279 w 92273"/>
                  <a:gd name="connsiteY31" fmla="*/ 107636 h 179303"/>
                  <a:gd name="connsiteX32" fmla="*/ 66686 w 92273"/>
                  <a:gd name="connsiteY32" fmla="*/ 137470 h 179303"/>
                  <a:gd name="connsiteX33" fmla="*/ 68334 w 92273"/>
                  <a:gd name="connsiteY33" fmla="*/ 138358 h 179303"/>
                  <a:gd name="connsiteX34" fmla="*/ 78927 w 92273"/>
                  <a:gd name="connsiteY34" fmla="*/ 126395 h 179303"/>
                  <a:gd name="connsiteX35" fmla="*/ 80686 w 92273"/>
                  <a:gd name="connsiteY35" fmla="*/ 127599 h 179303"/>
                  <a:gd name="connsiteX36" fmla="*/ 56390 w 92273"/>
                  <a:gd name="connsiteY36" fmla="*/ 179063 h 179303"/>
                  <a:gd name="connsiteX37" fmla="*/ 59093 w 92273"/>
                  <a:gd name="connsiteY37" fmla="*/ 179303 h 179303"/>
                  <a:gd name="connsiteX38" fmla="*/ 76038 w 92273"/>
                  <a:gd name="connsiteY38" fmla="*/ 165840 h 179303"/>
                  <a:gd name="connsiteX39" fmla="*/ 86483 w 92273"/>
                  <a:gd name="connsiteY39" fmla="*/ 121914 h 179303"/>
                  <a:gd name="connsiteX40" fmla="*/ 82816 w 92273"/>
                  <a:gd name="connsiteY40" fmla="*/ 93265 h 179303"/>
                  <a:gd name="connsiteX41" fmla="*/ 78168 w 92273"/>
                  <a:gd name="connsiteY41" fmla="*/ 73895 h 179303"/>
                  <a:gd name="connsiteX42" fmla="*/ 70612 w 92273"/>
                  <a:gd name="connsiteY42" fmla="*/ 46246 h 179303"/>
                  <a:gd name="connsiteX43" fmla="*/ 65760 w 92273"/>
                  <a:gd name="connsiteY43" fmla="*/ 26950 h 179303"/>
                  <a:gd name="connsiteX44" fmla="*/ 59519 w 92273"/>
                  <a:gd name="connsiteY44" fmla="*/ 10690 h 179303"/>
                  <a:gd name="connsiteX45" fmla="*/ 44445 w 92273"/>
                  <a:gd name="connsiteY45" fmla="*/ 1708 h 179303"/>
                  <a:gd name="connsiteX46" fmla="*/ 34593 w 92273"/>
                  <a:gd name="connsiteY46" fmla="*/ 9134 h 179303"/>
                  <a:gd name="connsiteX47" fmla="*/ 1352 w 92273"/>
                  <a:gd name="connsiteY47" fmla="*/ 78376 h 17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92273" h="179303">
                    <a:moveTo>
                      <a:pt x="1352" y="78376"/>
                    </a:moveTo>
                    <a:cubicBezTo>
                      <a:pt x="519" y="83358"/>
                      <a:pt x="426" y="88450"/>
                      <a:pt x="0" y="93488"/>
                    </a:cubicBezTo>
                    <a:cubicBezTo>
                      <a:pt x="1019" y="93765"/>
                      <a:pt x="2037" y="94043"/>
                      <a:pt x="3056" y="94302"/>
                    </a:cubicBezTo>
                    <a:cubicBezTo>
                      <a:pt x="6407" y="76709"/>
                      <a:pt x="7278" y="57876"/>
                      <a:pt x="25056" y="47746"/>
                    </a:cubicBezTo>
                    <a:cubicBezTo>
                      <a:pt x="24445" y="51598"/>
                      <a:pt x="23778" y="55820"/>
                      <a:pt x="22871" y="61487"/>
                    </a:cubicBezTo>
                    <a:cubicBezTo>
                      <a:pt x="25871" y="56561"/>
                      <a:pt x="27945" y="53154"/>
                      <a:pt x="30019" y="49728"/>
                    </a:cubicBezTo>
                    <a:cubicBezTo>
                      <a:pt x="30389" y="49968"/>
                      <a:pt x="30760" y="50191"/>
                      <a:pt x="31130" y="50431"/>
                    </a:cubicBezTo>
                    <a:cubicBezTo>
                      <a:pt x="30389" y="54857"/>
                      <a:pt x="29630" y="59265"/>
                      <a:pt x="28482" y="66061"/>
                    </a:cubicBezTo>
                    <a:cubicBezTo>
                      <a:pt x="33204" y="58487"/>
                      <a:pt x="36556" y="53135"/>
                      <a:pt x="39908" y="47783"/>
                    </a:cubicBezTo>
                    <a:cubicBezTo>
                      <a:pt x="40297" y="48061"/>
                      <a:pt x="40704" y="48320"/>
                      <a:pt x="41093" y="48598"/>
                    </a:cubicBezTo>
                    <a:cubicBezTo>
                      <a:pt x="40001" y="53894"/>
                      <a:pt x="38908" y="59172"/>
                      <a:pt x="37815" y="64469"/>
                    </a:cubicBezTo>
                    <a:cubicBezTo>
                      <a:pt x="38352" y="64580"/>
                      <a:pt x="38908" y="64691"/>
                      <a:pt x="39445" y="64783"/>
                    </a:cubicBezTo>
                    <a:cubicBezTo>
                      <a:pt x="42926" y="59709"/>
                      <a:pt x="46389" y="54617"/>
                      <a:pt x="49871" y="49542"/>
                    </a:cubicBezTo>
                    <a:cubicBezTo>
                      <a:pt x="51112" y="50080"/>
                      <a:pt x="52353" y="50617"/>
                      <a:pt x="53612" y="51172"/>
                    </a:cubicBezTo>
                    <a:cubicBezTo>
                      <a:pt x="50649" y="58228"/>
                      <a:pt x="47667" y="65265"/>
                      <a:pt x="44686" y="72321"/>
                    </a:cubicBezTo>
                    <a:cubicBezTo>
                      <a:pt x="45167" y="72524"/>
                      <a:pt x="45630" y="72728"/>
                      <a:pt x="46112" y="72932"/>
                    </a:cubicBezTo>
                    <a:cubicBezTo>
                      <a:pt x="49649" y="68580"/>
                      <a:pt x="53204" y="64228"/>
                      <a:pt x="56742" y="59857"/>
                    </a:cubicBezTo>
                    <a:cubicBezTo>
                      <a:pt x="57204" y="60228"/>
                      <a:pt x="57686" y="60598"/>
                      <a:pt x="58149" y="60968"/>
                    </a:cubicBezTo>
                    <a:cubicBezTo>
                      <a:pt x="55630" y="67839"/>
                      <a:pt x="53130" y="74691"/>
                      <a:pt x="50612" y="81561"/>
                    </a:cubicBezTo>
                    <a:cubicBezTo>
                      <a:pt x="51093" y="81710"/>
                      <a:pt x="51575" y="81876"/>
                      <a:pt x="52056" y="82024"/>
                    </a:cubicBezTo>
                    <a:cubicBezTo>
                      <a:pt x="55019" y="77987"/>
                      <a:pt x="57964" y="73932"/>
                      <a:pt x="60927" y="69895"/>
                    </a:cubicBezTo>
                    <a:cubicBezTo>
                      <a:pt x="62149" y="70469"/>
                      <a:pt x="63371" y="71043"/>
                      <a:pt x="64593" y="71617"/>
                    </a:cubicBezTo>
                    <a:cubicBezTo>
                      <a:pt x="61464" y="78413"/>
                      <a:pt x="58334" y="85228"/>
                      <a:pt x="55204" y="92025"/>
                    </a:cubicBezTo>
                    <a:cubicBezTo>
                      <a:pt x="55964" y="92339"/>
                      <a:pt x="56723" y="92654"/>
                      <a:pt x="57482" y="92969"/>
                    </a:cubicBezTo>
                    <a:cubicBezTo>
                      <a:pt x="59816" y="90284"/>
                      <a:pt x="62149" y="87598"/>
                      <a:pt x="66334" y="82765"/>
                    </a:cubicBezTo>
                    <a:cubicBezTo>
                      <a:pt x="64186" y="91339"/>
                      <a:pt x="62742" y="97117"/>
                      <a:pt x="61279" y="102895"/>
                    </a:cubicBezTo>
                    <a:cubicBezTo>
                      <a:pt x="61890" y="103099"/>
                      <a:pt x="62519" y="103321"/>
                      <a:pt x="63130" y="103525"/>
                    </a:cubicBezTo>
                    <a:cubicBezTo>
                      <a:pt x="66075" y="99784"/>
                      <a:pt x="69001" y="96025"/>
                      <a:pt x="71945" y="92284"/>
                    </a:cubicBezTo>
                    <a:cubicBezTo>
                      <a:pt x="72445" y="92599"/>
                      <a:pt x="72964" y="92913"/>
                      <a:pt x="73464" y="93228"/>
                    </a:cubicBezTo>
                    <a:cubicBezTo>
                      <a:pt x="70742" y="100506"/>
                      <a:pt x="68019" y="107765"/>
                      <a:pt x="65279" y="115043"/>
                    </a:cubicBezTo>
                    <a:cubicBezTo>
                      <a:pt x="66056" y="115358"/>
                      <a:pt x="66853" y="115673"/>
                      <a:pt x="67631" y="115988"/>
                    </a:cubicBezTo>
                    <a:cubicBezTo>
                      <a:pt x="70112" y="113840"/>
                      <a:pt x="72612" y="111691"/>
                      <a:pt x="77279" y="107636"/>
                    </a:cubicBezTo>
                    <a:cubicBezTo>
                      <a:pt x="73112" y="119358"/>
                      <a:pt x="69908" y="128414"/>
                      <a:pt x="66686" y="137470"/>
                    </a:cubicBezTo>
                    <a:cubicBezTo>
                      <a:pt x="67242" y="137766"/>
                      <a:pt x="67779" y="138062"/>
                      <a:pt x="68334" y="138358"/>
                    </a:cubicBezTo>
                    <a:cubicBezTo>
                      <a:pt x="71871" y="134377"/>
                      <a:pt x="75408" y="130377"/>
                      <a:pt x="78927" y="126395"/>
                    </a:cubicBezTo>
                    <a:cubicBezTo>
                      <a:pt x="79520" y="126803"/>
                      <a:pt x="80112" y="127192"/>
                      <a:pt x="80686" y="127599"/>
                    </a:cubicBezTo>
                    <a:cubicBezTo>
                      <a:pt x="72594" y="144747"/>
                      <a:pt x="64482" y="161914"/>
                      <a:pt x="56390" y="179063"/>
                    </a:cubicBezTo>
                    <a:cubicBezTo>
                      <a:pt x="57297" y="179137"/>
                      <a:pt x="58186" y="179229"/>
                      <a:pt x="59093" y="179303"/>
                    </a:cubicBezTo>
                    <a:cubicBezTo>
                      <a:pt x="64723" y="174803"/>
                      <a:pt x="70131" y="169951"/>
                      <a:pt x="76038" y="165840"/>
                    </a:cubicBezTo>
                    <a:cubicBezTo>
                      <a:pt x="93279" y="153840"/>
                      <a:pt x="96835" y="139914"/>
                      <a:pt x="86483" y="121914"/>
                    </a:cubicBezTo>
                    <a:cubicBezTo>
                      <a:pt x="81223" y="112784"/>
                      <a:pt x="79057" y="103395"/>
                      <a:pt x="82816" y="93265"/>
                    </a:cubicBezTo>
                    <a:cubicBezTo>
                      <a:pt x="85631" y="85654"/>
                      <a:pt x="83964" y="78747"/>
                      <a:pt x="78168" y="73895"/>
                    </a:cubicBezTo>
                    <a:cubicBezTo>
                      <a:pt x="68871" y="66135"/>
                      <a:pt x="68371" y="57413"/>
                      <a:pt x="70612" y="46246"/>
                    </a:cubicBezTo>
                    <a:cubicBezTo>
                      <a:pt x="71816" y="40265"/>
                      <a:pt x="69242" y="32301"/>
                      <a:pt x="65760" y="26950"/>
                    </a:cubicBezTo>
                    <a:cubicBezTo>
                      <a:pt x="62316" y="21672"/>
                      <a:pt x="59390" y="17449"/>
                      <a:pt x="59519" y="10690"/>
                    </a:cubicBezTo>
                    <a:cubicBezTo>
                      <a:pt x="59723" y="1171"/>
                      <a:pt x="53223" y="-2458"/>
                      <a:pt x="44445" y="1708"/>
                    </a:cubicBezTo>
                    <a:cubicBezTo>
                      <a:pt x="40797" y="3449"/>
                      <a:pt x="37223" y="6060"/>
                      <a:pt x="34593" y="9134"/>
                    </a:cubicBezTo>
                    <a:cubicBezTo>
                      <a:pt x="17426" y="29264"/>
                      <a:pt x="5759" y="52135"/>
                      <a:pt x="1352" y="78376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C646186-A4FF-99AF-6C83-B952E3951AE1}"/>
                  </a:ext>
                </a:extLst>
              </p:cNvPr>
              <p:cNvSpPr/>
              <p:nvPr/>
            </p:nvSpPr>
            <p:spPr>
              <a:xfrm>
                <a:off x="1633047" y="4899962"/>
                <a:ext cx="145726" cy="94553"/>
              </a:xfrm>
              <a:custGeom>
                <a:avLst/>
                <a:gdLst>
                  <a:gd name="connsiteX0" fmla="*/ 75646 w 145726"/>
                  <a:gd name="connsiteY0" fmla="*/ 9631 h 94553"/>
                  <a:gd name="connsiteX1" fmla="*/ 56386 w 145726"/>
                  <a:gd name="connsiteY1" fmla="*/ 3723 h 94553"/>
                  <a:gd name="connsiteX2" fmla="*/ 9904 w 145726"/>
                  <a:gd name="connsiteY2" fmla="*/ 12538 h 94553"/>
                  <a:gd name="connsiteX3" fmla="*/ 4275 w 145726"/>
                  <a:gd name="connsiteY3" fmla="*/ 47853 h 94553"/>
                  <a:gd name="connsiteX4" fmla="*/ 15238 w 145726"/>
                  <a:gd name="connsiteY4" fmla="*/ 30872 h 94553"/>
                  <a:gd name="connsiteX5" fmla="*/ 16201 w 145726"/>
                  <a:gd name="connsiteY5" fmla="*/ 38242 h 94553"/>
                  <a:gd name="connsiteX6" fmla="*/ 29182 w 145726"/>
                  <a:gd name="connsiteY6" fmla="*/ 28390 h 94553"/>
                  <a:gd name="connsiteX7" fmla="*/ 30238 w 145726"/>
                  <a:gd name="connsiteY7" fmla="*/ 29798 h 94553"/>
                  <a:gd name="connsiteX8" fmla="*/ 25793 w 145726"/>
                  <a:gd name="connsiteY8" fmla="*/ 39650 h 94553"/>
                  <a:gd name="connsiteX9" fmla="*/ 48257 w 145726"/>
                  <a:gd name="connsiteY9" fmla="*/ 23964 h 94553"/>
                  <a:gd name="connsiteX10" fmla="*/ 49442 w 145726"/>
                  <a:gd name="connsiteY10" fmla="*/ 25594 h 94553"/>
                  <a:gd name="connsiteX11" fmla="*/ 44053 w 145726"/>
                  <a:gd name="connsiteY11" fmla="*/ 34075 h 94553"/>
                  <a:gd name="connsiteX12" fmla="*/ 62794 w 145726"/>
                  <a:gd name="connsiteY12" fmla="*/ 24242 h 94553"/>
                  <a:gd name="connsiteX13" fmla="*/ 63701 w 145726"/>
                  <a:gd name="connsiteY13" fmla="*/ 25575 h 94553"/>
                  <a:gd name="connsiteX14" fmla="*/ 53461 w 145726"/>
                  <a:gd name="connsiteY14" fmla="*/ 34687 h 94553"/>
                  <a:gd name="connsiteX15" fmla="*/ 54016 w 145726"/>
                  <a:gd name="connsiteY15" fmla="*/ 35464 h 94553"/>
                  <a:gd name="connsiteX16" fmla="*/ 71498 w 145726"/>
                  <a:gd name="connsiteY16" fmla="*/ 27705 h 94553"/>
                  <a:gd name="connsiteX17" fmla="*/ 72405 w 145726"/>
                  <a:gd name="connsiteY17" fmla="*/ 29686 h 94553"/>
                  <a:gd name="connsiteX18" fmla="*/ 64349 w 145726"/>
                  <a:gd name="connsiteY18" fmla="*/ 37983 h 94553"/>
                  <a:gd name="connsiteX19" fmla="*/ 82072 w 145726"/>
                  <a:gd name="connsiteY19" fmla="*/ 32909 h 94553"/>
                  <a:gd name="connsiteX20" fmla="*/ 75979 w 145726"/>
                  <a:gd name="connsiteY20" fmla="*/ 40520 h 94553"/>
                  <a:gd name="connsiteX21" fmla="*/ 94109 w 145726"/>
                  <a:gd name="connsiteY21" fmla="*/ 34261 h 94553"/>
                  <a:gd name="connsiteX22" fmla="*/ 94720 w 145726"/>
                  <a:gd name="connsiteY22" fmla="*/ 35964 h 94553"/>
                  <a:gd name="connsiteX23" fmla="*/ 89924 w 145726"/>
                  <a:gd name="connsiteY23" fmla="*/ 40094 h 94553"/>
                  <a:gd name="connsiteX24" fmla="*/ 106054 w 145726"/>
                  <a:gd name="connsiteY24" fmla="*/ 40464 h 94553"/>
                  <a:gd name="connsiteX25" fmla="*/ 89998 w 145726"/>
                  <a:gd name="connsiteY25" fmla="*/ 47946 h 94553"/>
                  <a:gd name="connsiteX26" fmla="*/ 106998 w 145726"/>
                  <a:gd name="connsiteY26" fmla="*/ 47631 h 94553"/>
                  <a:gd name="connsiteX27" fmla="*/ 107165 w 145726"/>
                  <a:gd name="connsiteY27" fmla="*/ 48816 h 94553"/>
                  <a:gd name="connsiteX28" fmla="*/ 97906 w 145726"/>
                  <a:gd name="connsiteY28" fmla="*/ 52965 h 94553"/>
                  <a:gd name="connsiteX29" fmla="*/ 120498 w 145726"/>
                  <a:gd name="connsiteY29" fmla="*/ 53909 h 94553"/>
                  <a:gd name="connsiteX30" fmla="*/ 120665 w 145726"/>
                  <a:gd name="connsiteY30" fmla="*/ 55650 h 94553"/>
                  <a:gd name="connsiteX31" fmla="*/ 109054 w 145726"/>
                  <a:gd name="connsiteY31" fmla="*/ 59039 h 94553"/>
                  <a:gd name="connsiteX32" fmla="*/ 124295 w 145726"/>
                  <a:gd name="connsiteY32" fmla="*/ 62817 h 94553"/>
                  <a:gd name="connsiteX33" fmla="*/ 124091 w 145726"/>
                  <a:gd name="connsiteY33" fmla="*/ 64446 h 94553"/>
                  <a:gd name="connsiteX34" fmla="*/ 111776 w 145726"/>
                  <a:gd name="connsiteY34" fmla="*/ 66705 h 94553"/>
                  <a:gd name="connsiteX35" fmla="*/ 111128 w 145726"/>
                  <a:gd name="connsiteY35" fmla="*/ 70594 h 94553"/>
                  <a:gd name="connsiteX36" fmla="*/ 131424 w 145726"/>
                  <a:gd name="connsiteY36" fmla="*/ 74057 h 94553"/>
                  <a:gd name="connsiteX37" fmla="*/ 130980 w 145726"/>
                  <a:gd name="connsiteY37" fmla="*/ 75761 h 94553"/>
                  <a:gd name="connsiteX38" fmla="*/ 114721 w 145726"/>
                  <a:gd name="connsiteY38" fmla="*/ 76243 h 94553"/>
                  <a:gd name="connsiteX39" fmla="*/ 114591 w 145726"/>
                  <a:gd name="connsiteY39" fmla="*/ 78076 h 94553"/>
                  <a:gd name="connsiteX40" fmla="*/ 130184 w 145726"/>
                  <a:gd name="connsiteY40" fmla="*/ 85372 h 94553"/>
                  <a:gd name="connsiteX41" fmla="*/ 129684 w 145726"/>
                  <a:gd name="connsiteY41" fmla="*/ 86669 h 94553"/>
                  <a:gd name="connsiteX42" fmla="*/ 114387 w 145726"/>
                  <a:gd name="connsiteY42" fmla="*/ 85761 h 94553"/>
                  <a:gd name="connsiteX43" fmla="*/ 138776 w 145726"/>
                  <a:gd name="connsiteY43" fmla="*/ 90947 h 94553"/>
                  <a:gd name="connsiteX44" fmla="*/ 138647 w 145726"/>
                  <a:gd name="connsiteY44" fmla="*/ 48465 h 94553"/>
                  <a:gd name="connsiteX45" fmla="*/ 102980 w 145726"/>
                  <a:gd name="connsiteY45" fmla="*/ 28038 h 94553"/>
                  <a:gd name="connsiteX46" fmla="*/ 91202 w 145726"/>
                  <a:gd name="connsiteY46" fmla="*/ 20260 h 94553"/>
                  <a:gd name="connsiteX47" fmla="*/ 75646 w 145726"/>
                  <a:gd name="connsiteY47" fmla="*/ 9631 h 9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45726" h="94553">
                    <a:moveTo>
                      <a:pt x="75646" y="9631"/>
                    </a:moveTo>
                    <a:cubicBezTo>
                      <a:pt x="69609" y="6834"/>
                      <a:pt x="62498" y="6390"/>
                      <a:pt x="56386" y="3723"/>
                    </a:cubicBezTo>
                    <a:cubicBezTo>
                      <a:pt x="38701" y="-3999"/>
                      <a:pt x="23608" y="945"/>
                      <a:pt x="9904" y="12538"/>
                    </a:cubicBezTo>
                    <a:cubicBezTo>
                      <a:pt x="-725" y="21538"/>
                      <a:pt x="-3114" y="37650"/>
                      <a:pt x="4275" y="47853"/>
                    </a:cubicBezTo>
                    <a:cubicBezTo>
                      <a:pt x="7682" y="42575"/>
                      <a:pt x="11034" y="37372"/>
                      <a:pt x="15238" y="30872"/>
                    </a:cubicBezTo>
                    <a:cubicBezTo>
                      <a:pt x="15738" y="34668"/>
                      <a:pt x="15960" y="36409"/>
                      <a:pt x="16201" y="38242"/>
                    </a:cubicBezTo>
                    <a:cubicBezTo>
                      <a:pt x="21016" y="34575"/>
                      <a:pt x="25108" y="31483"/>
                      <a:pt x="29182" y="28390"/>
                    </a:cubicBezTo>
                    <a:cubicBezTo>
                      <a:pt x="29534" y="28853"/>
                      <a:pt x="29886" y="29335"/>
                      <a:pt x="30238" y="29798"/>
                    </a:cubicBezTo>
                    <a:cubicBezTo>
                      <a:pt x="28905" y="32742"/>
                      <a:pt x="27590" y="35668"/>
                      <a:pt x="25793" y="39650"/>
                    </a:cubicBezTo>
                    <a:cubicBezTo>
                      <a:pt x="34034" y="33890"/>
                      <a:pt x="41145" y="28927"/>
                      <a:pt x="48257" y="23964"/>
                    </a:cubicBezTo>
                    <a:cubicBezTo>
                      <a:pt x="48646" y="24501"/>
                      <a:pt x="49053" y="25057"/>
                      <a:pt x="49442" y="25594"/>
                    </a:cubicBezTo>
                    <a:cubicBezTo>
                      <a:pt x="47942" y="27964"/>
                      <a:pt x="46442" y="30316"/>
                      <a:pt x="44053" y="34075"/>
                    </a:cubicBezTo>
                    <a:cubicBezTo>
                      <a:pt x="51405" y="30223"/>
                      <a:pt x="57090" y="27242"/>
                      <a:pt x="62794" y="24242"/>
                    </a:cubicBezTo>
                    <a:cubicBezTo>
                      <a:pt x="63090" y="24686"/>
                      <a:pt x="63387" y="25131"/>
                      <a:pt x="63701" y="25575"/>
                    </a:cubicBezTo>
                    <a:cubicBezTo>
                      <a:pt x="60294" y="28612"/>
                      <a:pt x="56868" y="31649"/>
                      <a:pt x="53461" y="34687"/>
                    </a:cubicBezTo>
                    <a:cubicBezTo>
                      <a:pt x="53646" y="34946"/>
                      <a:pt x="53831" y="35205"/>
                      <a:pt x="54016" y="35464"/>
                    </a:cubicBezTo>
                    <a:cubicBezTo>
                      <a:pt x="59849" y="32872"/>
                      <a:pt x="65664" y="30298"/>
                      <a:pt x="71498" y="27705"/>
                    </a:cubicBezTo>
                    <a:cubicBezTo>
                      <a:pt x="71794" y="28372"/>
                      <a:pt x="72109" y="29020"/>
                      <a:pt x="72405" y="29686"/>
                    </a:cubicBezTo>
                    <a:cubicBezTo>
                      <a:pt x="70053" y="32112"/>
                      <a:pt x="67683" y="34538"/>
                      <a:pt x="64349" y="37983"/>
                    </a:cubicBezTo>
                    <a:cubicBezTo>
                      <a:pt x="70683" y="36168"/>
                      <a:pt x="75590" y="34761"/>
                      <a:pt x="82072" y="32909"/>
                    </a:cubicBezTo>
                    <a:cubicBezTo>
                      <a:pt x="79424" y="36224"/>
                      <a:pt x="77924" y="38075"/>
                      <a:pt x="75979" y="40520"/>
                    </a:cubicBezTo>
                    <a:cubicBezTo>
                      <a:pt x="82739" y="38187"/>
                      <a:pt x="88424" y="36224"/>
                      <a:pt x="94109" y="34261"/>
                    </a:cubicBezTo>
                    <a:cubicBezTo>
                      <a:pt x="94313" y="34835"/>
                      <a:pt x="94517" y="35390"/>
                      <a:pt x="94720" y="35964"/>
                    </a:cubicBezTo>
                    <a:cubicBezTo>
                      <a:pt x="93257" y="37224"/>
                      <a:pt x="91794" y="38483"/>
                      <a:pt x="89924" y="40094"/>
                    </a:cubicBezTo>
                    <a:cubicBezTo>
                      <a:pt x="94961" y="40205"/>
                      <a:pt x="99239" y="40298"/>
                      <a:pt x="106054" y="40464"/>
                    </a:cubicBezTo>
                    <a:cubicBezTo>
                      <a:pt x="99739" y="43409"/>
                      <a:pt x="95887" y="45205"/>
                      <a:pt x="89998" y="47946"/>
                    </a:cubicBezTo>
                    <a:cubicBezTo>
                      <a:pt x="97220" y="47816"/>
                      <a:pt x="102109" y="47724"/>
                      <a:pt x="106998" y="47631"/>
                    </a:cubicBezTo>
                    <a:cubicBezTo>
                      <a:pt x="107054" y="48020"/>
                      <a:pt x="107109" y="48427"/>
                      <a:pt x="107165" y="48816"/>
                    </a:cubicBezTo>
                    <a:cubicBezTo>
                      <a:pt x="104609" y="49965"/>
                      <a:pt x="102072" y="51094"/>
                      <a:pt x="97906" y="52965"/>
                    </a:cubicBezTo>
                    <a:cubicBezTo>
                      <a:pt x="106720" y="53335"/>
                      <a:pt x="113609" y="53613"/>
                      <a:pt x="120498" y="53909"/>
                    </a:cubicBezTo>
                    <a:cubicBezTo>
                      <a:pt x="120554" y="54483"/>
                      <a:pt x="120610" y="55076"/>
                      <a:pt x="120665" y="55650"/>
                    </a:cubicBezTo>
                    <a:cubicBezTo>
                      <a:pt x="117054" y="56705"/>
                      <a:pt x="113443" y="57761"/>
                      <a:pt x="109054" y="59039"/>
                    </a:cubicBezTo>
                    <a:cubicBezTo>
                      <a:pt x="114869" y="60483"/>
                      <a:pt x="119591" y="61650"/>
                      <a:pt x="124295" y="62817"/>
                    </a:cubicBezTo>
                    <a:cubicBezTo>
                      <a:pt x="124221" y="63354"/>
                      <a:pt x="124147" y="63909"/>
                      <a:pt x="124091" y="64446"/>
                    </a:cubicBezTo>
                    <a:cubicBezTo>
                      <a:pt x="119980" y="65205"/>
                      <a:pt x="115887" y="65965"/>
                      <a:pt x="111776" y="66705"/>
                    </a:cubicBezTo>
                    <a:cubicBezTo>
                      <a:pt x="111554" y="68002"/>
                      <a:pt x="111350" y="69298"/>
                      <a:pt x="111128" y="70594"/>
                    </a:cubicBezTo>
                    <a:cubicBezTo>
                      <a:pt x="117887" y="71743"/>
                      <a:pt x="124665" y="72909"/>
                      <a:pt x="131424" y="74057"/>
                    </a:cubicBezTo>
                    <a:cubicBezTo>
                      <a:pt x="131276" y="74632"/>
                      <a:pt x="131128" y="75206"/>
                      <a:pt x="130980" y="75761"/>
                    </a:cubicBezTo>
                    <a:cubicBezTo>
                      <a:pt x="125554" y="75928"/>
                      <a:pt x="120147" y="76076"/>
                      <a:pt x="114721" y="76243"/>
                    </a:cubicBezTo>
                    <a:cubicBezTo>
                      <a:pt x="114684" y="76854"/>
                      <a:pt x="114628" y="77465"/>
                      <a:pt x="114591" y="78076"/>
                    </a:cubicBezTo>
                    <a:cubicBezTo>
                      <a:pt x="119795" y="80502"/>
                      <a:pt x="124980" y="82946"/>
                      <a:pt x="130184" y="85372"/>
                    </a:cubicBezTo>
                    <a:cubicBezTo>
                      <a:pt x="130017" y="85798"/>
                      <a:pt x="129850" y="86224"/>
                      <a:pt x="129684" y="86669"/>
                    </a:cubicBezTo>
                    <a:cubicBezTo>
                      <a:pt x="124647" y="86372"/>
                      <a:pt x="119609" y="86076"/>
                      <a:pt x="114387" y="85761"/>
                    </a:cubicBezTo>
                    <a:cubicBezTo>
                      <a:pt x="119721" y="95132"/>
                      <a:pt x="130313" y="97261"/>
                      <a:pt x="138776" y="90947"/>
                    </a:cubicBezTo>
                    <a:cubicBezTo>
                      <a:pt x="147777" y="84224"/>
                      <a:pt x="148351" y="55039"/>
                      <a:pt x="138647" y="48465"/>
                    </a:cubicBezTo>
                    <a:cubicBezTo>
                      <a:pt x="127332" y="40816"/>
                      <a:pt x="114869" y="34890"/>
                      <a:pt x="102980" y="28038"/>
                    </a:cubicBezTo>
                    <a:cubicBezTo>
                      <a:pt x="98906" y="25686"/>
                      <a:pt x="95072" y="22927"/>
                      <a:pt x="91202" y="20260"/>
                    </a:cubicBezTo>
                    <a:cubicBezTo>
                      <a:pt x="86016" y="16686"/>
                      <a:pt x="81257" y="12242"/>
                      <a:pt x="75646" y="963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A12CBFC-0364-052F-AB07-103328A1EF4D}"/>
                  </a:ext>
                </a:extLst>
              </p:cNvPr>
              <p:cNvSpPr/>
              <p:nvPr/>
            </p:nvSpPr>
            <p:spPr>
              <a:xfrm>
                <a:off x="1777553" y="5004629"/>
                <a:ext cx="74866" cy="148936"/>
              </a:xfrm>
              <a:custGeom>
                <a:avLst/>
                <a:gdLst>
                  <a:gd name="connsiteX0" fmla="*/ 35531 w 74866"/>
                  <a:gd name="connsiteY0" fmla="*/ 13632 h 148936"/>
                  <a:gd name="connsiteX1" fmla="*/ 8604 w 74866"/>
                  <a:gd name="connsiteY1" fmla="*/ 1410 h 148936"/>
                  <a:gd name="connsiteX2" fmla="*/ 123 w 74866"/>
                  <a:gd name="connsiteY2" fmla="*/ 11151 h 148936"/>
                  <a:gd name="connsiteX3" fmla="*/ 10512 w 74866"/>
                  <a:gd name="connsiteY3" fmla="*/ 23392 h 148936"/>
                  <a:gd name="connsiteX4" fmla="*/ 13253 w 74866"/>
                  <a:gd name="connsiteY4" fmla="*/ 9873 h 148936"/>
                  <a:gd name="connsiteX5" fmla="*/ 17253 w 74866"/>
                  <a:gd name="connsiteY5" fmla="*/ 22762 h 148936"/>
                  <a:gd name="connsiteX6" fmla="*/ 22419 w 74866"/>
                  <a:gd name="connsiteY6" fmla="*/ 16151 h 148936"/>
                  <a:gd name="connsiteX7" fmla="*/ 21864 w 74866"/>
                  <a:gd name="connsiteY7" fmla="*/ 26558 h 148936"/>
                  <a:gd name="connsiteX8" fmla="*/ 27419 w 74866"/>
                  <a:gd name="connsiteY8" fmla="*/ 18447 h 148936"/>
                  <a:gd name="connsiteX9" fmla="*/ 27845 w 74866"/>
                  <a:gd name="connsiteY9" fmla="*/ 33447 h 148936"/>
                  <a:gd name="connsiteX10" fmla="*/ 34253 w 74866"/>
                  <a:gd name="connsiteY10" fmla="*/ 26336 h 148936"/>
                  <a:gd name="connsiteX11" fmla="*/ 29956 w 74866"/>
                  <a:gd name="connsiteY11" fmla="*/ 43799 h 148936"/>
                  <a:gd name="connsiteX12" fmla="*/ 37920 w 74866"/>
                  <a:gd name="connsiteY12" fmla="*/ 38392 h 148936"/>
                  <a:gd name="connsiteX13" fmla="*/ 33549 w 74866"/>
                  <a:gd name="connsiteY13" fmla="*/ 51244 h 148936"/>
                  <a:gd name="connsiteX14" fmla="*/ 40512 w 74866"/>
                  <a:gd name="connsiteY14" fmla="*/ 46596 h 148936"/>
                  <a:gd name="connsiteX15" fmla="*/ 42716 w 74866"/>
                  <a:gd name="connsiteY15" fmla="*/ 48392 h 148936"/>
                  <a:gd name="connsiteX16" fmla="*/ 29456 w 74866"/>
                  <a:gd name="connsiteY16" fmla="*/ 72263 h 148936"/>
                  <a:gd name="connsiteX17" fmla="*/ 41383 w 74866"/>
                  <a:gd name="connsiteY17" fmla="*/ 62929 h 148936"/>
                  <a:gd name="connsiteX18" fmla="*/ 42642 w 74866"/>
                  <a:gd name="connsiteY18" fmla="*/ 63855 h 148936"/>
                  <a:gd name="connsiteX19" fmla="*/ 30308 w 74866"/>
                  <a:gd name="connsiteY19" fmla="*/ 83930 h 148936"/>
                  <a:gd name="connsiteX20" fmla="*/ 43679 w 74866"/>
                  <a:gd name="connsiteY20" fmla="*/ 73392 h 148936"/>
                  <a:gd name="connsiteX21" fmla="*/ 45105 w 74866"/>
                  <a:gd name="connsiteY21" fmla="*/ 74837 h 148936"/>
                  <a:gd name="connsiteX22" fmla="*/ 30086 w 74866"/>
                  <a:gd name="connsiteY22" fmla="*/ 92893 h 148936"/>
                  <a:gd name="connsiteX23" fmla="*/ 40197 w 74866"/>
                  <a:gd name="connsiteY23" fmla="*/ 88726 h 148936"/>
                  <a:gd name="connsiteX24" fmla="*/ 40808 w 74866"/>
                  <a:gd name="connsiteY24" fmla="*/ 89800 h 148936"/>
                  <a:gd name="connsiteX25" fmla="*/ 28549 w 74866"/>
                  <a:gd name="connsiteY25" fmla="*/ 101782 h 148936"/>
                  <a:gd name="connsiteX26" fmla="*/ 42253 w 74866"/>
                  <a:gd name="connsiteY26" fmla="*/ 96189 h 148936"/>
                  <a:gd name="connsiteX27" fmla="*/ 43142 w 74866"/>
                  <a:gd name="connsiteY27" fmla="*/ 97745 h 148936"/>
                  <a:gd name="connsiteX28" fmla="*/ 30586 w 74866"/>
                  <a:gd name="connsiteY28" fmla="*/ 108522 h 148936"/>
                  <a:gd name="connsiteX29" fmla="*/ 31253 w 74866"/>
                  <a:gd name="connsiteY29" fmla="*/ 109485 h 148936"/>
                  <a:gd name="connsiteX30" fmla="*/ 41012 w 74866"/>
                  <a:gd name="connsiteY30" fmla="*/ 106004 h 148936"/>
                  <a:gd name="connsiteX31" fmla="*/ 42086 w 74866"/>
                  <a:gd name="connsiteY31" fmla="*/ 107819 h 148936"/>
                  <a:gd name="connsiteX32" fmla="*/ 25882 w 74866"/>
                  <a:gd name="connsiteY32" fmla="*/ 118115 h 148936"/>
                  <a:gd name="connsiteX33" fmla="*/ 26271 w 74866"/>
                  <a:gd name="connsiteY33" fmla="*/ 119634 h 148936"/>
                  <a:gd name="connsiteX34" fmla="*/ 41771 w 74866"/>
                  <a:gd name="connsiteY34" fmla="*/ 117208 h 148936"/>
                  <a:gd name="connsiteX35" fmla="*/ 42271 w 74866"/>
                  <a:gd name="connsiteY35" fmla="*/ 119374 h 148936"/>
                  <a:gd name="connsiteX36" fmla="*/ 20993 w 74866"/>
                  <a:gd name="connsiteY36" fmla="*/ 127152 h 148936"/>
                  <a:gd name="connsiteX37" fmla="*/ 21382 w 74866"/>
                  <a:gd name="connsiteY37" fmla="*/ 128430 h 148936"/>
                  <a:gd name="connsiteX38" fmla="*/ 40105 w 74866"/>
                  <a:gd name="connsiteY38" fmla="*/ 125078 h 148936"/>
                  <a:gd name="connsiteX39" fmla="*/ 41105 w 74866"/>
                  <a:gd name="connsiteY39" fmla="*/ 127097 h 148936"/>
                  <a:gd name="connsiteX40" fmla="*/ 26308 w 74866"/>
                  <a:gd name="connsiteY40" fmla="*/ 134856 h 148936"/>
                  <a:gd name="connsiteX41" fmla="*/ 40457 w 74866"/>
                  <a:gd name="connsiteY41" fmla="*/ 136634 h 148936"/>
                  <a:gd name="connsiteX42" fmla="*/ 29253 w 74866"/>
                  <a:gd name="connsiteY42" fmla="*/ 141412 h 148936"/>
                  <a:gd name="connsiteX43" fmla="*/ 19956 w 74866"/>
                  <a:gd name="connsiteY43" fmla="*/ 144245 h 148936"/>
                  <a:gd name="connsiteX44" fmla="*/ 53901 w 74866"/>
                  <a:gd name="connsiteY44" fmla="*/ 139708 h 148936"/>
                  <a:gd name="connsiteX45" fmla="*/ 66438 w 74866"/>
                  <a:gd name="connsiteY45" fmla="*/ 126486 h 148936"/>
                  <a:gd name="connsiteX46" fmla="*/ 71420 w 74866"/>
                  <a:gd name="connsiteY46" fmla="*/ 101059 h 148936"/>
                  <a:gd name="connsiteX47" fmla="*/ 68105 w 74866"/>
                  <a:gd name="connsiteY47" fmla="*/ 88485 h 148936"/>
                  <a:gd name="connsiteX48" fmla="*/ 60235 w 74866"/>
                  <a:gd name="connsiteY48" fmla="*/ 67726 h 148936"/>
                  <a:gd name="connsiteX49" fmla="*/ 52216 w 74866"/>
                  <a:gd name="connsiteY49" fmla="*/ 52929 h 148936"/>
                  <a:gd name="connsiteX50" fmla="*/ 38679 w 74866"/>
                  <a:gd name="connsiteY50" fmla="*/ 20558 h 148936"/>
                  <a:gd name="connsiteX51" fmla="*/ 35531 w 74866"/>
                  <a:gd name="connsiteY51" fmla="*/ 13632 h 14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74866" h="148936">
                    <a:moveTo>
                      <a:pt x="35531" y="13632"/>
                    </a:moveTo>
                    <a:cubicBezTo>
                      <a:pt x="31567" y="3373"/>
                      <a:pt x="18753" y="-2979"/>
                      <a:pt x="8604" y="1410"/>
                    </a:cubicBezTo>
                    <a:cubicBezTo>
                      <a:pt x="4919" y="3002"/>
                      <a:pt x="641" y="7503"/>
                      <a:pt x="123" y="11151"/>
                    </a:cubicBezTo>
                    <a:cubicBezTo>
                      <a:pt x="-674" y="16799"/>
                      <a:pt x="2363" y="22151"/>
                      <a:pt x="10512" y="23392"/>
                    </a:cubicBezTo>
                    <a:cubicBezTo>
                      <a:pt x="11326" y="19318"/>
                      <a:pt x="12067" y="15688"/>
                      <a:pt x="13253" y="9873"/>
                    </a:cubicBezTo>
                    <a:cubicBezTo>
                      <a:pt x="14956" y="15392"/>
                      <a:pt x="15975" y="18669"/>
                      <a:pt x="17253" y="22762"/>
                    </a:cubicBezTo>
                    <a:cubicBezTo>
                      <a:pt x="18919" y="20651"/>
                      <a:pt x="20197" y="19003"/>
                      <a:pt x="22419" y="16151"/>
                    </a:cubicBezTo>
                    <a:cubicBezTo>
                      <a:pt x="22197" y="20392"/>
                      <a:pt x="22067" y="22855"/>
                      <a:pt x="21864" y="26558"/>
                    </a:cubicBezTo>
                    <a:cubicBezTo>
                      <a:pt x="23808" y="23725"/>
                      <a:pt x="25049" y="21910"/>
                      <a:pt x="27419" y="18447"/>
                    </a:cubicBezTo>
                    <a:cubicBezTo>
                      <a:pt x="27586" y="24521"/>
                      <a:pt x="27697" y="28503"/>
                      <a:pt x="27845" y="33447"/>
                    </a:cubicBezTo>
                    <a:cubicBezTo>
                      <a:pt x="29919" y="31151"/>
                      <a:pt x="31253" y="29651"/>
                      <a:pt x="34253" y="26336"/>
                    </a:cubicBezTo>
                    <a:cubicBezTo>
                      <a:pt x="32475" y="33540"/>
                      <a:pt x="31308" y="38336"/>
                      <a:pt x="29956" y="43799"/>
                    </a:cubicBezTo>
                    <a:cubicBezTo>
                      <a:pt x="32512" y="42059"/>
                      <a:pt x="34456" y="40744"/>
                      <a:pt x="37920" y="38392"/>
                    </a:cubicBezTo>
                    <a:cubicBezTo>
                      <a:pt x="36105" y="43744"/>
                      <a:pt x="34938" y="47151"/>
                      <a:pt x="33549" y="51244"/>
                    </a:cubicBezTo>
                    <a:cubicBezTo>
                      <a:pt x="36382" y="49355"/>
                      <a:pt x="38457" y="47966"/>
                      <a:pt x="40512" y="46596"/>
                    </a:cubicBezTo>
                    <a:cubicBezTo>
                      <a:pt x="41253" y="47188"/>
                      <a:pt x="41975" y="47799"/>
                      <a:pt x="42716" y="48392"/>
                    </a:cubicBezTo>
                    <a:cubicBezTo>
                      <a:pt x="38605" y="55781"/>
                      <a:pt x="34493" y="63188"/>
                      <a:pt x="29456" y="72263"/>
                    </a:cubicBezTo>
                    <a:cubicBezTo>
                      <a:pt x="34475" y="68337"/>
                      <a:pt x="37920" y="65633"/>
                      <a:pt x="41383" y="62929"/>
                    </a:cubicBezTo>
                    <a:cubicBezTo>
                      <a:pt x="41808" y="63244"/>
                      <a:pt x="42234" y="63540"/>
                      <a:pt x="42642" y="63855"/>
                    </a:cubicBezTo>
                    <a:cubicBezTo>
                      <a:pt x="38920" y="69929"/>
                      <a:pt x="35179" y="76003"/>
                      <a:pt x="30308" y="83930"/>
                    </a:cubicBezTo>
                    <a:cubicBezTo>
                      <a:pt x="36049" y="79411"/>
                      <a:pt x="39864" y="76411"/>
                      <a:pt x="43679" y="73392"/>
                    </a:cubicBezTo>
                    <a:cubicBezTo>
                      <a:pt x="44160" y="73874"/>
                      <a:pt x="44623" y="74355"/>
                      <a:pt x="45105" y="74837"/>
                    </a:cubicBezTo>
                    <a:cubicBezTo>
                      <a:pt x="40271" y="80652"/>
                      <a:pt x="35419" y="86485"/>
                      <a:pt x="30086" y="92893"/>
                    </a:cubicBezTo>
                    <a:cubicBezTo>
                      <a:pt x="33864" y="91337"/>
                      <a:pt x="37031" y="90041"/>
                      <a:pt x="40197" y="88726"/>
                    </a:cubicBezTo>
                    <a:cubicBezTo>
                      <a:pt x="40401" y="89078"/>
                      <a:pt x="40605" y="89448"/>
                      <a:pt x="40808" y="89800"/>
                    </a:cubicBezTo>
                    <a:cubicBezTo>
                      <a:pt x="37271" y="93263"/>
                      <a:pt x="33734" y="96726"/>
                      <a:pt x="28549" y="101782"/>
                    </a:cubicBezTo>
                    <a:cubicBezTo>
                      <a:pt x="34605" y="99300"/>
                      <a:pt x="38419" y="97745"/>
                      <a:pt x="42253" y="96189"/>
                    </a:cubicBezTo>
                    <a:cubicBezTo>
                      <a:pt x="42549" y="96707"/>
                      <a:pt x="42845" y="97226"/>
                      <a:pt x="43142" y="97745"/>
                    </a:cubicBezTo>
                    <a:cubicBezTo>
                      <a:pt x="38957" y="101337"/>
                      <a:pt x="34771" y="104930"/>
                      <a:pt x="30586" y="108522"/>
                    </a:cubicBezTo>
                    <a:cubicBezTo>
                      <a:pt x="30808" y="108837"/>
                      <a:pt x="31030" y="109152"/>
                      <a:pt x="31253" y="109485"/>
                    </a:cubicBezTo>
                    <a:cubicBezTo>
                      <a:pt x="34512" y="108319"/>
                      <a:pt x="37753" y="107152"/>
                      <a:pt x="41012" y="106004"/>
                    </a:cubicBezTo>
                    <a:cubicBezTo>
                      <a:pt x="41364" y="106615"/>
                      <a:pt x="41734" y="107208"/>
                      <a:pt x="42086" y="107819"/>
                    </a:cubicBezTo>
                    <a:cubicBezTo>
                      <a:pt x="36679" y="111245"/>
                      <a:pt x="31271" y="114671"/>
                      <a:pt x="25882" y="118115"/>
                    </a:cubicBezTo>
                    <a:cubicBezTo>
                      <a:pt x="26012" y="118615"/>
                      <a:pt x="26142" y="119115"/>
                      <a:pt x="26271" y="119634"/>
                    </a:cubicBezTo>
                    <a:cubicBezTo>
                      <a:pt x="31438" y="118819"/>
                      <a:pt x="36605" y="118022"/>
                      <a:pt x="41771" y="117208"/>
                    </a:cubicBezTo>
                    <a:cubicBezTo>
                      <a:pt x="41938" y="117930"/>
                      <a:pt x="42105" y="118652"/>
                      <a:pt x="42271" y="119374"/>
                    </a:cubicBezTo>
                    <a:cubicBezTo>
                      <a:pt x="35179" y="121967"/>
                      <a:pt x="28086" y="124560"/>
                      <a:pt x="20993" y="127152"/>
                    </a:cubicBezTo>
                    <a:cubicBezTo>
                      <a:pt x="21123" y="127578"/>
                      <a:pt x="21253" y="128004"/>
                      <a:pt x="21382" y="128430"/>
                    </a:cubicBezTo>
                    <a:cubicBezTo>
                      <a:pt x="27623" y="127319"/>
                      <a:pt x="33864" y="126189"/>
                      <a:pt x="40105" y="125078"/>
                    </a:cubicBezTo>
                    <a:cubicBezTo>
                      <a:pt x="40438" y="125745"/>
                      <a:pt x="40771" y="126430"/>
                      <a:pt x="41105" y="127097"/>
                    </a:cubicBezTo>
                    <a:cubicBezTo>
                      <a:pt x="36808" y="129356"/>
                      <a:pt x="32493" y="131615"/>
                      <a:pt x="26308" y="134856"/>
                    </a:cubicBezTo>
                    <a:cubicBezTo>
                      <a:pt x="31734" y="135541"/>
                      <a:pt x="34827" y="135930"/>
                      <a:pt x="40457" y="136634"/>
                    </a:cubicBezTo>
                    <a:cubicBezTo>
                      <a:pt x="35105" y="138930"/>
                      <a:pt x="32234" y="140319"/>
                      <a:pt x="29253" y="141412"/>
                    </a:cubicBezTo>
                    <a:cubicBezTo>
                      <a:pt x="26568" y="142412"/>
                      <a:pt x="23771" y="143097"/>
                      <a:pt x="19956" y="144245"/>
                    </a:cubicBezTo>
                    <a:cubicBezTo>
                      <a:pt x="32901" y="152097"/>
                      <a:pt x="45734" y="149764"/>
                      <a:pt x="53901" y="139708"/>
                    </a:cubicBezTo>
                    <a:cubicBezTo>
                      <a:pt x="57716" y="135004"/>
                      <a:pt x="61883" y="130486"/>
                      <a:pt x="66438" y="126486"/>
                    </a:cubicBezTo>
                    <a:cubicBezTo>
                      <a:pt x="75994" y="118115"/>
                      <a:pt x="77087" y="112319"/>
                      <a:pt x="71420" y="101059"/>
                    </a:cubicBezTo>
                    <a:cubicBezTo>
                      <a:pt x="69494" y="97226"/>
                      <a:pt x="67605" y="92504"/>
                      <a:pt x="68105" y="88485"/>
                    </a:cubicBezTo>
                    <a:cubicBezTo>
                      <a:pt x="69198" y="79781"/>
                      <a:pt x="65438" y="73911"/>
                      <a:pt x="60235" y="67726"/>
                    </a:cubicBezTo>
                    <a:cubicBezTo>
                      <a:pt x="56661" y="63485"/>
                      <a:pt x="52938" y="58170"/>
                      <a:pt x="52216" y="52929"/>
                    </a:cubicBezTo>
                    <a:cubicBezTo>
                      <a:pt x="50531" y="40762"/>
                      <a:pt x="50309" y="28558"/>
                      <a:pt x="38679" y="20558"/>
                    </a:cubicBezTo>
                    <a:cubicBezTo>
                      <a:pt x="36827" y="19355"/>
                      <a:pt x="36456" y="16040"/>
                      <a:pt x="35531" y="1363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15E2E11-D129-28C9-0273-49C1766AAC3E}"/>
                  </a:ext>
                </a:extLst>
              </p:cNvPr>
              <p:cNvSpPr/>
              <p:nvPr/>
            </p:nvSpPr>
            <p:spPr>
              <a:xfrm>
                <a:off x="1762453" y="4912532"/>
                <a:ext cx="94193" cy="106866"/>
              </a:xfrm>
              <a:custGeom>
                <a:avLst/>
                <a:gdLst>
                  <a:gd name="connsiteX0" fmla="*/ 15222 w 94193"/>
                  <a:gd name="connsiteY0" fmla="*/ 12191 h 106866"/>
                  <a:gd name="connsiteX1" fmla="*/ 8000 w 94193"/>
                  <a:gd name="connsiteY1" fmla="*/ 19228 h 106866"/>
                  <a:gd name="connsiteX2" fmla="*/ 26093 w 94193"/>
                  <a:gd name="connsiteY2" fmla="*/ 15450 h 106866"/>
                  <a:gd name="connsiteX3" fmla="*/ 26593 w 94193"/>
                  <a:gd name="connsiteY3" fmla="*/ 17154 h 106866"/>
                  <a:gd name="connsiteX4" fmla="*/ 18056 w 94193"/>
                  <a:gd name="connsiteY4" fmla="*/ 23747 h 106866"/>
                  <a:gd name="connsiteX5" fmla="*/ 37038 w 94193"/>
                  <a:gd name="connsiteY5" fmla="*/ 20636 h 106866"/>
                  <a:gd name="connsiteX6" fmla="*/ 37519 w 94193"/>
                  <a:gd name="connsiteY6" fmla="*/ 22265 h 106866"/>
                  <a:gd name="connsiteX7" fmla="*/ 26241 w 94193"/>
                  <a:gd name="connsiteY7" fmla="*/ 28173 h 106866"/>
                  <a:gd name="connsiteX8" fmla="*/ 43056 w 94193"/>
                  <a:gd name="connsiteY8" fmla="*/ 28506 h 106866"/>
                  <a:gd name="connsiteX9" fmla="*/ 27537 w 94193"/>
                  <a:gd name="connsiteY9" fmla="*/ 37988 h 106866"/>
                  <a:gd name="connsiteX10" fmla="*/ 47890 w 94193"/>
                  <a:gd name="connsiteY10" fmla="*/ 37302 h 106866"/>
                  <a:gd name="connsiteX11" fmla="*/ 32686 w 94193"/>
                  <a:gd name="connsiteY11" fmla="*/ 47654 h 106866"/>
                  <a:gd name="connsiteX12" fmla="*/ 33389 w 94193"/>
                  <a:gd name="connsiteY12" fmla="*/ 49358 h 106866"/>
                  <a:gd name="connsiteX13" fmla="*/ 54482 w 94193"/>
                  <a:gd name="connsiteY13" fmla="*/ 45377 h 106866"/>
                  <a:gd name="connsiteX14" fmla="*/ 54964 w 94193"/>
                  <a:gd name="connsiteY14" fmla="*/ 46654 h 106866"/>
                  <a:gd name="connsiteX15" fmla="*/ 41982 w 94193"/>
                  <a:gd name="connsiteY15" fmla="*/ 56321 h 106866"/>
                  <a:gd name="connsiteX16" fmla="*/ 42593 w 94193"/>
                  <a:gd name="connsiteY16" fmla="*/ 57358 h 106866"/>
                  <a:gd name="connsiteX17" fmla="*/ 60575 w 94193"/>
                  <a:gd name="connsiteY17" fmla="*/ 52543 h 106866"/>
                  <a:gd name="connsiteX18" fmla="*/ 61353 w 94193"/>
                  <a:gd name="connsiteY18" fmla="*/ 54303 h 106866"/>
                  <a:gd name="connsiteX19" fmla="*/ 42945 w 94193"/>
                  <a:gd name="connsiteY19" fmla="*/ 66192 h 106866"/>
                  <a:gd name="connsiteX20" fmla="*/ 60556 w 94193"/>
                  <a:gd name="connsiteY20" fmla="*/ 63414 h 106866"/>
                  <a:gd name="connsiteX21" fmla="*/ 60871 w 94193"/>
                  <a:gd name="connsiteY21" fmla="*/ 65062 h 106866"/>
                  <a:gd name="connsiteX22" fmla="*/ 49723 w 94193"/>
                  <a:gd name="connsiteY22" fmla="*/ 72525 h 106866"/>
                  <a:gd name="connsiteX23" fmla="*/ 50389 w 94193"/>
                  <a:gd name="connsiteY23" fmla="*/ 73896 h 106866"/>
                  <a:gd name="connsiteX24" fmla="*/ 65186 w 94193"/>
                  <a:gd name="connsiteY24" fmla="*/ 70914 h 106866"/>
                  <a:gd name="connsiteX25" fmla="*/ 65705 w 94193"/>
                  <a:gd name="connsiteY25" fmla="*/ 72266 h 106866"/>
                  <a:gd name="connsiteX26" fmla="*/ 51927 w 94193"/>
                  <a:gd name="connsiteY26" fmla="*/ 82210 h 106866"/>
                  <a:gd name="connsiteX27" fmla="*/ 52890 w 94193"/>
                  <a:gd name="connsiteY27" fmla="*/ 84062 h 106866"/>
                  <a:gd name="connsiteX28" fmla="*/ 74131 w 94193"/>
                  <a:gd name="connsiteY28" fmla="*/ 77488 h 106866"/>
                  <a:gd name="connsiteX29" fmla="*/ 74816 w 94193"/>
                  <a:gd name="connsiteY29" fmla="*/ 78655 h 106866"/>
                  <a:gd name="connsiteX30" fmla="*/ 60723 w 94193"/>
                  <a:gd name="connsiteY30" fmla="*/ 89988 h 106866"/>
                  <a:gd name="connsiteX31" fmla="*/ 61445 w 94193"/>
                  <a:gd name="connsiteY31" fmla="*/ 91581 h 106866"/>
                  <a:gd name="connsiteX32" fmla="*/ 78316 w 94193"/>
                  <a:gd name="connsiteY32" fmla="*/ 88248 h 106866"/>
                  <a:gd name="connsiteX33" fmla="*/ 68797 w 94193"/>
                  <a:gd name="connsiteY33" fmla="*/ 96211 h 106866"/>
                  <a:gd name="connsiteX34" fmla="*/ 69871 w 94193"/>
                  <a:gd name="connsiteY34" fmla="*/ 97359 h 106866"/>
                  <a:gd name="connsiteX35" fmla="*/ 79964 w 94193"/>
                  <a:gd name="connsiteY35" fmla="*/ 93192 h 106866"/>
                  <a:gd name="connsiteX36" fmla="*/ 80686 w 94193"/>
                  <a:gd name="connsiteY36" fmla="*/ 94303 h 106866"/>
                  <a:gd name="connsiteX37" fmla="*/ 67760 w 94193"/>
                  <a:gd name="connsiteY37" fmla="*/ 106637 h 106866"/>
                  <a:gd name="connsiteX38" fmla="*/ 92816 w 94193"/>
                  <a:gd name="connsiteY38" fmla="*/ 79155 h 106866"/>
                  <a:gd name="connsiteX39" fmla="*/ 91520 w 94193"/>
                  <a:gd name="connsiteY39" fmla="*/ 71692 h 106866"/>
                  <a:gd name="connsiteX40" fmla="*/ 74575 w 94193"/>
                  <a:gd name="connsiteY40" fmla="*/ 39080 h 106866"/>
                  <a:gd name="connsiteX41" fmla="*/ 67186 w 94193"/>
                  <a:gd name="connsiteY41" fmla="*/ 30339 h 106866"/>
                  <a:gd name="connsiteX42" fmla="*/ 33575 w 94193"/>
                  <a:gd name="connsiteY42" fmla="*/ 2283 h 106866"/>
                  <a:gd name="connsiteX43" fmla="*/ 0 w 94193"/>
                  <a:gd name="connsiteY43" fmla="*/ 14117 h 106866"/>
                  <a:gd name="connsiteX44" fmla="*/ 15222 w 94193"/>
                  <a:gd name="connsiteY44" fmla="*/ 12191 h 10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94193" h="106866">
                    <a:moveTo>
                      <a:pt x="15222" y="12191"/>
                    </a:moveTo>
                    <a:cubicBezTo>
                      <a:pt x="12574" y="14765"/>
                      <a:pt x="10852" y="16450"/>
                      <a:pt x="8000" y="19228"/>
                    </a:cubicBezTo>
                    <a:cubicBezTo>
                      <a:pt x="15315" y="17710"/>
                      <a:pt x="20704" y="16580"/>
                      <a:pt x="26093" y="15450"/>
                    </a:cubicBezTo>
                    <a:cubicBezTo>
                      <a:pt x="26260" y="16024"/>
                      <a:pt x="26426" y="16598"/>
                      <a:pt x="26593" y="17154"/>
                    </a:cubicBezTo>
                    <a:cubicBezTo>
                      <a:pt x="24352" y="18876"/>
                      <a:pt x="22130" y="20617"/>
                      <a:pt x="18056" y="23747"/>
                    </a:cubicBezTo>
                    <a:cubicBezTo>
                      <a:pt x="26019" y="22450"/>
                      <a:pt x="31537" y="21543"/>
                      <a:pt x="37038" y="20636"/>
                    </a:cubicBezTo>
                    <a:cubicBezTo>
                      <a:pt x="37204" y="21173"/>
                      <a:pt x="37352" y="21728"/>
                      <a:pt x="37519" y="22265"/>
                    </a:cubicBezTo>
                    <a:cubicBezTo>
                      <a:pt x="34149" y="24024"/>
                      <a:pt x="30778" y="25802"/>
                      <a:pt x="26241" y="28173"/>
                    </a:cubicBezTo>
                    <a:cubicBezTo>
                      <a:pt x="31926" y="28284"/>
                      <a:pt x="36130" y="28376"/>
                      <a:pt x="43056" y="28506"/>
                    </a:cubicBezTo>
                    <a:cubicBezTo>
                      <a:pt x="36760" y="32358"/>
                      <a:pt x="33204" y="34525"/>
                      <a:pt x="27537" y="37988"/>
                    </a:cubicBezTo>
                    <a:cubicBezTo>
                      <a:pt x="35149" y="37728"/>
                      <a:pt x="40075" y="37562"/>
                      <a:pt x="47890" y="37302"/>
                    </a:cubicBezTo>
                    <a:cubicBezTo>
                      <a:pt x="41167" y="41877"/>
                      <a:pt x="36926" y="44766"/>
                      <a:pt x="32686" y="47654"/>
                    </a:cubicBezTo>
                    <a:cubicBezTo>
                      <a:pt x="32926" y="48229"/>
                      <a:pt x="33149" y="48784"/>
                      <a:pt x="33389" y="49358"/>
                    </a:cubicBezTo>
                    <a:cubicBezTo>
                      <a:pt x="40426" y="48025"/>
                      <a:pt x="47464" y="46691"/>
                      <a:pt x="54482" y="45377"/>
                    </a:cubicBezTo>
                    <a:cubicBezTo>
                      <a:pt x="54649" y="45803"/>
                      <a:pt x="54797" y="46228"/>
                      <a:pt x="54964" y="46654"/>
                    </a:cubicBezTo>
                    <a:cubicBezTo>
                      <a:pt x="50630" y="49877"/>
                      <a:pt x="46315" y="53099"/>
                      <a:pt x="41982" y="56321"/>
                    </a:cubicBezTo>
                    <a:cubicBezTo>
                      <a:pt x="42186" y="56673"/>
                      <a:pt x="42389" y="57025"/>
                      <a:pt x="42593" y="57358"/>
                    </a:cubicBezTo>
                    <a:cubicBezTo>
                      <a:pt x="48593" y="55747"/>
                      <a:pt x="54575" y="54136"/>
                      <a:pt x="60575" y="52543"/>
                    </a:cubicBezTo>
                    <a:cubicBezTo>
                      <a:pt x="60834" y="53136"/>
                      <a:pt x="61093" y="53729"/>
                      <a:pt x="61353" y="54303"/>
                    </a:cubicBezTo>
                    <a:cubicBezTo>
                      <a:pt x="55704" y="57951"/>
                      <a:pt x="50056" y="61599"/>
                      <a:pt x="42945" y="66192"/>
                    </a:cubicBezTo>
                    <a:cubicBezTo>
                      <a:pt x="49890" y="65099"/>
                      <a:pt x="55223" y="64266"/>
                      <a:pt x="60556" y="63414"/>
                    </a:cubicBezTo>
                    <a:cubicBezTo>
                      <a:pt x="60667" y="63969"/>
                      <a:pt x="60779" y="64506"/>
                      <a:pt x="60871" y="65062"/>
                    </a:cubicBezTo>
                    <a:cubicBezTo>
                      <a:pt x="57149" y="67544"/>
                      <a:pt x="53427" y="70025"/>
                      <a:pt x="49723" y="72525"/>
                    </a:cubicBezTo>
                    <a:cubicBezTo>
                      <a:pt x="49945" y="72988"/>
                      <a:pt x="50167" y="73433"/>
                      <a:pt x="50389" y="73896"/>
                    </a:cubicBezTo>
                    <a:cubicBezTo>
                      <a:pt x="55316" y="72896"/>
                      <a:pt x="60260" y="71896"/>
                      <a:pt x="65186" y="70914"/>
                    </a:cubicBezTo>
                    <a:cubicBezTo>
                      <a:pt x="65353" y="71358"/>
                      <a:pt x="65538" y="71821"/>
                      <a:pt x="65705" y="72266"/>
                    </a:cubicBezTo>
                    <a:cubicBezTo>
                      <a:pt x="61112" y="75581"/>
                      <a:pt x="56519" y="78896"/>
                      <a:pt x="51927" y="82210"/>
                    </a:cubicBezTo>
                    <a:cubicBezTo>
                      <a:pt x="52241" y="82822"/>
                      <a:pt x="52575" y="83433"/>
                      <a:pt x="52890" y="84062"/>
                    </a:cubicBezTo>
                    <a:cubicBezTo>
                      <a:pt x="59964" y="81877"/>
                      <a:pt x="67056" y="79673"/>
                      <a:pt x="74131" y="77488"/>
                    </a:cubicBezTo>
                    <a:cubicBezTo>
                      <a:pt x="74353" y="77877"/>
                      <a:pt x="74594" y="78266"/>
                      <a:pt x="74816" y="78655"/>
                    </a:cubicBezTo>
                    <a:cubicBezTo>
                      <a:pt x="70112" y="82433"/>
                      <a:pt x="65427" y="86211"/>
                      <a:pt x="60723" y="89988"/>
                    </a:cubicBezTo>
                    <a:cubicBezTo>
                      <a:pt x="60964" y="90525"/>
                      <a:pt x="61205" y="91062"/>
                      <a:pt x="61445" y="91581"/>
                    </a:cubicBezTo>
                    <a:cubicBezTo>
                      <a:pt x="66705" y="90544"/>
                      <a:pt x="71945" y="89507"/>
                      <a:pt x="78316" y="88248"/>
                    </a:cubicBezTo>
                    <a:cubicBezTo>
                      <a:pt x="74464" y="91470"/>
                      <a:pt x="71631" y="93840"/>
                      <a:pt x="68797" y="96211"/>
                    </a:cubicBezTo>
                    <a:cubicBezTo>
                      <a:pt x="69149" y="96600"/>
                      <a:pt x="69519" y="96970"/>
                      <a:pt x="69871" y="97359"/>
                    </a:cubicBezTo>
                    <a:cubicBezTo>
                      <a:pt x="73242" y="95970"/>
                      <a:pt x="76594" y="94581"/>
                      <a:pt x="79964" y="93192"/>
                    </a:cubicBezTo>
                    <a:cubicBezTo>
                      <a:pt x="80205" y="93562"/>
                      <a:pt x="80446" y="93933"/>
                      <a:pt x="80686" y="94303"/>
                    </a:cubicBezTo>
                    <a:cubicBezTo>
                      <a:pt x="76575" y="98229"/>
                      <a:pt x="72445" y="102174"/>
                      <a:pt x="67760" y="106637"/>
                    </a:cubicBezTo>
                    <a:cubicBezTo>
                      <a:pt x="86816" y="108803"/>
                      <a:pt x="98316" y="95377"/>
                      <a:pt x="92816" y="79155"/>
                    </a:cubicBezTo>
                    <a:cubicBezTo>
                      <a:pt x="92020" y="76784"/>
                      <a:pt x="91223" y="74099"/>
                      <a:pt x="91520" y="71692"/>
                    </a:cubicBezTo>
                    <a:cubicBezTo>
                      <a:pt x="93353" y="56840"/>
                      <a:pt x="87594" y="46340"/>
                      <a:pt x="74575" y="39080"/>
                    </a:cubicBezTo>
                    <a:cubicBezTo>
                      <a:pt x="71445" y="37339"/>
                      <a:pt x="69316" y="33506"/>
                      <a:pt x="67186" y="30339"/>
                    </a:cubicBezTo>
                    <a:cubicBezTo>
                      <a:pt x="58723" y="17654"/>
                      <a:pt x="47204" y="8543"/>
                      <a:pt x="33575" y="2283"/>
                    </a:cubicBezTo>
                    <a:cubicBezTo>
                      <a:pt x="21297" y="-3346"/>
                      <a:pt x="6945" y="1746"/>
                      <a:pt x="0" y="14117"/>
                    </a:cubicBezTo>
                    <a:cubicBezTo>
                      <a:pt x="5648" y="13413"/>
                      <a:pt x="9870" y="12876"/>
                      <a:pt x="15222" y="1219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2B5120F5-E438-65EA-01F7-AF265A6D7C84}"/>
                  </a:ext>
                </a:extLst>
              </p:cNvPr>
              <p:cNvSpPr/>
              <p:nvPr/>
            </p:nvSpPr>
            <p:spPr>
              <a:xfrm>
                <a:off x="1654915" y="4954777"/>
                <a:ext cx="83817" cy="82725"/>
              </a:xfrm>
              <a:custGeom>
                <a:avLst/>
                <a:gdLst>
                  <a:gd name="connsiteX0" fmla="*/ 23241 w 83817"/>
                  <a:gd name="connsiteY0" fmla="*/ 74558 h 82725"/>
                  <a:gd name="connsiteX1" fmla="*/ 31630 w 83817"/>
                  <a:gd name="connsiteY1" fmla="*/ 80114 h 82725"/>
                  <a:gd name="connsiteX2" fmla="*/ 58167 w 83817"/>
                  <a:gd name="connsiteY2" fmla="*/ 82521 h 82725"/>
                  <a:gd name="connsiteX3" fmla="*/ 69853 w 83817"/>
                  <a:gd name="connsiteY3" fmla="*/ 72929 h 82725"/>
                  <a:gd name="connsiteX4" fmla="*/ 75260 w 83817"/>
                  <a:gd name="connsiteY4" fmla="*/ 64299 h 82725"/>
                  <a:gd name="connsiteX5" fmla="*/ 82908 w 83817"/>
                  <a:gd name="connsiteY5" fmla="*/ 41595 h 82725"/>
                  <a:gd name="connsiteX6" fmla="*/ 16259 w 83817"/>
                  <a:gd name="connsiteY6" fmla="*/ 1335 h 82725"/>
                  <a:gd name="connsiteX7" fmla="*/ 0 w 83817"/>
                  <a:gd name="connsiteY7" fmla="*/ 10835 h 82725"/>
                  <a:gd name="connsiteX8" fmla="*/ 1778 w 83817"/>
                  <a:gd name="connsiteY8" fmla="*/ 12557 h 82725"/>
                  <a:gd name="connsiteX9" fmla="*/ 37852 w 83817"/>
                  <a:gd name="connsiteY9" fmla="*/ 6502 h 82725"/>
                  <a:gd name="connsiteX10" fmla="*/ 34519 w 83817"/>
                  <a:gd name="connsiteY10" fmla="*/ 11076 h 82725"/>
                  <a:gd name="connsiteX11" fmla="*/ 56316 w 83817"/>
                  <a:gd name="connsiteY11" fmla="*/ 18780 h 82725"/>
                  <a:gd name="connsiteX12" fmla="*/ 55482 w 83817"/>
                  <a:gd name="connsiteY12" fmla="*/ 21854 h 82725"/>
                  <a:gd name="connsiteX13" fmla="*/ 45612 w 83817"/>
                  <a:gd name="connsiteY13" fmla="*/ 23502 h 82725"/>
                  <a:gd name="connsiteX14" fmla="*/ 60390 w 83817"/>
                  <a:gd name="connsiteY14" fmla="*/ 29428 h 82725"/>
                  <a:gd name="connsiteX15" fmla="*/ 60186 w 83817"/>
                  <a:gd name="connsiteY15" fmla="*/ 30780 h 82725"/>
                  <a:gd name="connsiteX16" fmla="*/ 52482 w 83817"/>
                  <a:gd name="connsiteY16" fmla="*/ 31391 h 82725"/>
                  <a:gd name="connsiteX17" fmla="*/ 65742 w 83817"/>
                  <a:gd name="connsiteY17" fmla="*/ 39984 h 82725"/>
                  <a:gd name="connsiteX18" fmla="*/ 65260 w 83817"/>
                  <a:gd name="connsiteY18" fmla="*/ 41169 h 82725"/>
                  <a:gd name="connsiteX19" fmla="*/ 50315 w 83817"/>
                  <a:gd name="connsiteY19" fmla="*/ 38076 h 82725"/>
                  <a:gd name="connsiteX20" fmla="*/ 63316 w 83817"/>
                  <a:gd name="connsiteY20" fmla="*/ 47243 h 82725"/>
                  <a:gd name="connsiteX21" fmla="*/ 62260 w 83817"/>
                  <a:gd name="connsiteY21" fmla="*/ 48947 h 82725"/>
                  <a:gd name="connsiteX22" fmla="*/ 53223 w 83817"/>
                  <a:gd name="connsiteY22" fmla="*/ 47002 h 82725"/>
                  <a:gd name="connsiteX23" fmla="*/ 61797 w 83817"/>
                  <a:gd name="connsiteY23" fmla="*/ 56132 h 82725"/>
                  <a:gd name="connsiteX24" fmla="*/ 60982 w 83817"/>
                  <a:gd name="connsiteY24" fmla="*/ 57077 h 82725"/>
                  <a:gd name="connsiteX25" fmla="*/ 50501 w 83817"/>
                  <a:gd name="connsiteY25" fmla="*/ 52169 h 82725"/>
                  <a:gd name="connsiteX26" fmla="*/ 49908 w 83817"/>
                  <a:gd name="connsiteY26" fmla="*/ 53132 h 82725"/>
                  <a:gd name="connsiteX27" fmla="*/ 58853 w 83817"/>
                  <a:gd name="connsiteY27" fmla="*/ 61984 h 82725"/>
                  <a:gd name="connsiteX28" fmla="*/ 57945 w 83817"/>
                  <a:gd name="connsiteY28" fmla="*/ 63262 h 82725"/>
                  <a:gd name="connsiteX29" fmla="*/ 41612 w 83817"/>
                  <a:gd name="connsiteY29" fmla="*/ 56762 h 82725"/>
                  <a:gd name="connsiteX30" fmla="*/ 47649 w 83817"/>
                  <a:gd name="connsiteY30" fmla="*/ 66614 h 82725"/>
                  <a:gd name="connsiteX31" fmla="*/ 27945 w 83817"/>
                  <a:gd name="connsiteY31" fmla="*/ 54669 h 82725"/>
                  <a:gd name="connsiteX32" fmla="*/ 27334 w 83817"/>
                  <a:gd name="connsiteY32" fmla="*/ 55780 h 82725"/>
                  <a:gd name="connsiteX33" fmla="*/ 40686 w 83817"/>
                  <a:gd name="connsiteY33" fmla="*/ 69966 h 82725"/>
                  <a:gd name="connsiteX34" fmla="*/ 8148 w 83817"/>
                  <a:gd name="connsiteY34" fmla="*/ 55243 h 82725"/>
                  <a:gd name="connsiteX35" fmla="*/ 23241 w 83817"/>
                  <a:gd name="connsiteY35" fmla="*/ 74558 h 8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3817" h="82725">
                    <a:moveTo>
                      <a:pt x="23241" y="74558"/>
                    </a:moveTo>
                    <a:cubicBezTo>
                      <a:pt x="25519" y="76966"/>
                      <a:pt x="28574" y="79577"/>
                      <a:pt x="31630" y="80114"/>
                    </a:cubicBezTo>
                    <a:cubicBezTo>
                      <a:pt x="40408" y="81632"/>
                      <a:pt x="49445" y="83318"/>
                      <a:pt x="58167" y="82521"/>
                    </a:cubicBezTo>
                    <a:cubicBezTo>
                      <a:pt x="62353" y="82151"/>
                      <a:pt x="66353" y="76651"/>
                      <a:pt x="69853" y="72929"/>
                    </a:cubicBezTo>
                    <a:cubicBezTo>
                      <a:pt x="72149" y="70484"/>
                      <a:pt x="72686" y="65854"/>
                      <a:pt x="75260" y="64299"/>
                    </a:cubicBezTo>
                    <a:cubicBezTo>
                      <a:pt x="84575" y="58688"/>
                      <a:pt x="84723" y="50613"/>
                      <a:pt x="82908" y="41595"/>
                    </a:cubicBezTo>
                    <a:cubicBezTo>
                      <a:pt x="77575" y="14928"/>
                      <a:pt x="43352" y="-5517"/>
                      <a:pt x="16259" y="1335"/>
                    </a:cubicBezTo>
                    <a:cubicBezTo>
                      <a:pt x="10408" y="2816"/>
                      <a:pt x="5389" y="7594"/>
                      <a:pt x="0" y="10835"/>
                    </a:cubicBezTo>
                    <a:cubicBezTo>
                      <a:pt x="593" y="11409"/>
                      <a:pt x="1185" y="11983"/>
                      <a:pt x="1778" y="12557"/>
                    </a:cubicBezTo>
                    <a:cubicBezTo>
                      <a:pt x="13037" y="10669"/>
                      <a:pt x="24297" y="8780"/>
                      <a:pt x="37852" y="6502"/>
                    </a:cubicBezTo>
                    <a:cubicBezTo>
                      <a:pt x="35463" y="9798"/>
                      <a:pt x="34612" y="10965"/>
                      <a:pt x="34519" y="11076"/>
                    </a:cubicBezTo>
                    <a:cubicBezTo>
                      <a:pt x="41519" y="13557"/>
                      <a:pt x="48927" y="16169"/>
                      <a:pt x="56316" y="18780"/>
                    </a:cubicBezTo>
                    <a:cubicBezTo>
                      <a:pt x="56038" y="19798"/>
                      <a:pt x="55760" y="20835"/>
                      <a:pt x="55482" y="21854"/>
                    </a:cubicBezTo>
                    <a:cubicBezTo>
                      <a:pt x="52575" y="22335"/>
                      <a:pt x="49649" y="22817"/>
                      <a:pt x="45612" y="23502"/>
                    </a:cubicBezTo>
                    <a:cubicBezTo>
                      <a:pt x="51223" y="25743"/>
                      <a:pt x="55797" y="27595"/>
                      <a:pt x="60390" y="29428"/>
                    </a:cubicBezTo>
                    <a:cubicBezTo>
                      <a:pt x="60316" y="29872"/>
                      <a:pt x="60260" y="30335"/>
                      <a:pt x="60186" y="30780"/>
                    </a:cubicBezTo>
                    <a:cubicBezTo>
                      <a:pt x="58167" y="30946"/>
                      <a:pt x="56130" y="31095"/>
                      <a:pt x="52482" y="31391"/>
                    </a:cubicBezTo>
                    <a:cubicBezTo>
                      <a:pt x="57945" y="34928"/>
                      <a:pt x="61853" y="37465"/>
                      <a:pt x="65742" y="39984"/>
                    </a:cubicBezTo>
                    <a:cubicBezTo>
                      <a:pt x="65575" y="40373"/>
                      <a:pt x="65427" y="40780"/>
                      <a:pt x="65260" y="41169"/>
                    </a:cubicBezTo>
                    <a:cubicBezTo>
                      <a:pt x="60575" y="40187"/>
                      <a:pt x="55871" y="39224"/>
                      <a:pt x="50315" y="38076"/>
                    </a:cubicBezTo>
                    <a:cubicBezTo>
                      <a:pt x="55186" y="41521"/>
                      <a:pt x="59242" y="44391"/>
                      <a:pt x="63316" y="47243"/>
                    </a:cubicBezTo>
                    <a:cubicBezTo>
                      <a:pt x="62964" y="47817"/>
                      <a:pt x="62612" y="48373"/>
                      <a:pt x="62260" y="48947"/>
                    </a:cubicBezTo>
                    <a:cubicBezTo>
                      <a:pt x="59501" y="48354"/>
                      <a:pt x="56723" y="47762"/>
                      <a:pt x="53223" y="47002"/>
                    </a:cubicBezTo>
                    <a:cubicBezTo>
                      <a:pt x="56408" y="50410"/>
                      <a:pt x="59112" y="53262"/>
                      <a:pt x="61797" y="56132"/>
                    </a:cubicBezTo>
                    <a:cubicBezTo>
                      <a:pt x="61519" y="56447"/>
                      <a:pt x="61242" y="56762"/>
                      <a:pt x="60982" y="57077"/>
                    </a:cubicBezTo>
                    <a:cubicBezTo>
                      <a:pt x="57482" y="55447"/>
                      <a:pt x="53982" y="53799"/>
                      <a:pt x="50501" y="52169"/>
                    </a:cubicBezTo>
                    <a:cubicBezTo>
                      <a:pt x="50297" y="52484"/>
                      <a:pt x="50112" y="52817"/>
                      <a:pt x="49908" y="53132"/>
                    </a:cubicBezTo>
                    <a:cubicBezTo>
                      <a:pt x="52890" y="56076"/>
                      <a:pt x="55871" y="59040"/>
                      <a:pt x="58853" y="61984"/>
                    </a:cubicBezTo>
                    <a:cubicBezTo>
                      <a:pt x="58556" y="62410"/>
                      <a:pt x="58241" y="62836"/>
                      <a:pt x="57945" y="63262"/>
                    </a:cubicBezTo>
                    <a:cubicBezTo>
                      <a:pt x="52778" y="61206"/>
                      <a:pt x="47593" y="59151"/>
                      <a:pt x="41612" y="56762"/>
                    </a:cubicBezTo>
                    <a:cubicBezTo>
                      <a:pt x="43538" y="59910"/>
                      <a:pt x="44945" y="62206"/>
                      <a:pt x="47649" y="66614"/>
                    </a:cubicBezTo>
                    <a:cubicBezTo>
                      <a:pt x="39630" y="61762"/>
                      <a:pt x="33797" y="58206"/>
                      <a:pt x="27945" y="54669"/>
                    </a:cubicBezTo>
                    <a:cubicBezTo>
                      <a:pt x="27741" y="55039"/>
                      <a:pt x="27537" y="55410"/>
                      <a:pt x="27334" y="55780"/>
                    </a:cubicBezTo>
                    <a:cubicBezTo>
                      <a:pt x="31371" y="60077"/>
                      <a:pt x="35408" y="64354"/>
                      <a:pt x="40686" y="69966"/>
                    </a:cubicBezTo>
                    <a:cubicBezTo>
                      <a:pt x="28611" y="64502"/>
                      <a:pt x="18389" y="59873"/>
                      <a:pt x="8148" y="55243"/>
                    </a:cubicBezTo>
                    <a:cubicBezTo>
                      <a:pt x="12982" y="62817"/>
                      <a:pt x="17889" y="68910"/>
                      <a:pt x="23241" y="74558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EF3A1C15-7D5F-6DD3-7F82-094975415388}"/>
                  </a:ext>
                </a:extLst>
              </p:cNvPr>
              <p:cNvSpPr/>
              <p:nvPr/>
            </p:nvSpPr>
            <p:spPr>
              <a:xfrm>
                <a:off x="1715146" y="5024658"/>
                <a:ext cx="72610" cy="78474"/>
              </a:xfrm>
              <a:custGeom>
                <a:avLst/>
                <a:gdLst>
                  <a:gd name="connsiteX0" fmla="*/ 68067 w 72610"/>
                  <a:gd name="connsiteY0" fmla="*/ 61975 h 78474"/>
                  <a:gd name="connsiteX1" fmla="*/ 57696 w 72610"/>
                  <a:gd name="connsiteY1" fmla="*/ 5418 h 78474"/>
                  <a:gd name="connsiteX2" fmla="*/ 27325 w 72610"/>
                  <a:gd name="connsiteY2" fmla="*/ 12955 h 78474"/>
                  <a:gd name="connsiteX3" fmla="*/ 19066 w 72610"/>
                  <a:gd name="connsiteY3" fmla="*/ 21696 h 78474"/>
                  <a:gd name="connsiteX4" fmla="*/ 3381 w 72610"/>
                  <a:gd name="connsiteY4" fmla="*/ 45882 h 78474"/>
                  <a:gd name="connsiteX5" fmla="*/ 2659 w 72610"/>
                  <a:gd name="connsiteY5" fmla="*/ 50567 h 78474"/>
                  <a:gd name="connsiteX6" fmla="*/ 8344 w 72610"/>
                  <a:gd name="connsiteY6" fmla="*/ 78475 h 78474"/>
                  <a:gd name="connsiteX7" fmla="*/ 17455 w 72610"/>
                  <a:gd name="connsiteY7" fmla="*/ 39011 h 78474"/>
                  <a:gd name="connsiteX8" fmla="*/ 20474 w 72610"/>
                  <a:gd name="connsiteY8" fmla="*/ 44085 h 78474"/>
                  <a:gd name="connsiteX9" fmla="*/ 20325 w 72610"/>
                  <a:gd name="connsiteY9" fmla="*/ 32715 h 78474"/>
                  <a:gd name="connsiteX10" fmla="*/ 22214 w 72610"/>
                  <a:gd name="connsiteY10" fmla="*/ 32270 h 78474"/>
                  <a:gd name="connsiteX11" fmla="*/ 29048 w 72610"/>
                  <a:gd name="connsiteY11" fmla="*/ 45326 h 78474"/>
                  <a:gd name="connsiteX12" fmla="*/ 30437 w 72610"/>
                  <a:gd name="connsiteY12" fmla="*/ 45067 h 78474"/>
                  <a:gd name="connsiteX13" fmla="*/ 29196 w 72610"/>
                  <a:gd name="connsiteY13" fmla="*/ 25326 h 78474"/>
                  <a:gd name="connsiteX14" fmla="*/ 39048 w 72610"/>
                  <a:gd name="connsiteY14" fmla="*/ 44122 h 78474"/>
                  <a:gd name="connsiteX15" fmla="*/ 38141 w 72610"/>
                  <a:gd name="connsiteY15" fmla="*/ 22733 h 78474"/>
                  <a:gd name="connsiteX16" fmla="*/ 39992 w 72610"/>
                  <a:gd name="connsiteY16" fmla="*/ 22363 h 78474"/>
                  <a:gd name="connsiteX17" fmla="*/ 46178 w 72610"/>
                  <a:gd name="connsiteY17" fmla="*/ 40808 h 78474"/>
                  <a:gd name="connsiteX18" fmla="*/ 48067 w 72610"/>
                  <a:gd name="connsiteY18" fmla="*/ 24085 h 78474"/>
                  <a:gd name="connsiteX19" fmla="*/ 53418 w 72610"/>
                  <a:gd name="connsiteY19" fmla="*/ 38808 h 78474"/>
                  <a:gd name="connsiteX20" fmla="*/ 57178 w 72610"/>
                  <a:gd name="connsiteY20" fmla="*/ 27752 h 78474"/>
                  <a:gd name="connsiteX21" fmla="*/ 60067 w 72610"/>
                  <a:gd name="connsiteY21" fmla="*/ 44289 h 78474"/>
                  <a:gd name="connsiteX22" fmla="*/ 63233 w 72610"/>
                  <a:gd name="connsiteY22" fmla="*/ 38456 h 78474"/>
                  <a:gd name="connsiteX23" fmla="*/ 65326 w 72610"/>
                  <a:gd name="connsiteY23" fmla="*/ 38567 h 78474"/>
                  <a:gd name="connsiteX24" fmla="*/ 68067 w 72610"/>
                  <a:gd name="connsiteY24" fmla="*/ 61975 h 78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2610" h="78474">
                    <a:moveTo>
                      <a:pt x="68067" y="61975"/>
                    </a:moveTo>
                    <a:cubicBezTo>
                      <a:pt x="77160" y="47659"/>
                      <a:pt x="72048" y="16455"/>
                      <a:pt x="57696" y="5418"/>
                    </a:cubicBezTo>
                    <a:cubicBezTo>
                      <a:pt x="45511" y="-3934"/>
                      <a:pt x="34529" y="-1026"/>
                      <a:pt x="27325" y="12955"/>
                    </a:cubicBezTo>
                    <a:cubicBezTo>
                      <a:pt x="25529" y="16455"/>
                      <a:pt x="22344" y="20974"/>
                      <a:pt x="19066" y="21696"/>
                    </a:cubicBezTo>
                    <a:cubicBezTo>
                      <a:pt x="5325" y="24733"/>
                      <a:pt x="1807" y="33363"/>
                      <a:pt x="3381" y="45882"/>
                    </a:cubicBezTo>
                    <a:cubicBezTo>
                      <a:pt x="3566" y="47400"/>
                      <a:pt x="3362" y="49234"/>
                      <a:pt x="2659" y="50567"/>
                    </a:cubicBezTo>
                    <a:cubicBezTo>
                      <a:pt x="-2397" y="59993"/>
                      <a:pt x="-101" y="68197"/>
                      <a:pt x="8344" y="78475"/>
                    </a:cubicBezTo>
                    <a:cubicBezTo>
                      <a:pt x="11640" y="64178"/>
                      <a:pt x="14455" y="52011"/>
                      <a:pt x="17455" y="39011"/>
                    </a:cubicBezTo>
                    <a:cubicBezTo>
                      <a:pt x="18585" y="40900"/>
                      <a:pt x="19159" y="41882"/>
                      <a:pt x="20474" y="44085"/>
                    </a:cubicBezTo>
                    <a:cubicBezTo>
                      <a:pt x="20418" y="39067"/>
                      <a:pt x="20362" y="35900"/>
                      <a:pt x="20325" y="32715"/>
                    </a:cubicBezTo>
                    <a:cubicBezTo>
                      <a:pt x="20955" y="32567"/>
                      <a:pt x="21585" y="32419"/>
                      <a:pt x="22214" y="32270"/>
                    </a:cubicBezTo>
                    <a:cubicBezTo>
                      <a:pt x="24492" y="36622"/>
                      <a:pt x="26770" y="40974"/>
                      <a:pt x="29048" y="45326"/>
                    </a:cubicBezTo>
                    <a:cubicBezTo>
                      <a:pt x="29511" y="45234"/>
                      <a:pt x="29974" y="45159"/>
                      <a:pt x="30437" y="45067"/>
                    </a:cubicBezTo>
                    <a:cubicBezTo>
                      <a:pt x="30085" y="39345"/>
                      <a:pt x="29714" y="33604"/>
                      <a:pt x="29196" y="25326"/>
                    </a:cubicBezTo>
                    <a:cubicBezTo>
                      <a:pt x="32826" y="32233"/>
                      <a:pt x="35215" y="36826"/>
                      <a:pt x="39048" y="44122"/>
                    </a:cubicBezTo>
                    <a:cubicBezTo>
                      <a:pt x="38659" y="35085"/>
                      <a:pt x="38400" y="28918"/>
                      <a:pt x="38141" y="22733"/>
                    </a:cubicBezTo>
                    <a:cubicBezTo>
                      <a:pt x="38752" y="22604"/>
                      <a:pt x="39363" y="22493"/>
                      <a:pt x="39992" y="22363"/>
                    </a:cubicBezTo>
                    <a:cubicBezTo>
                      <a:pt x="41937" y="28141"/>
                      <a:pt x="43863" y="33919"/>
                      <a:pt x="46178" y="40808"/>
                    </a:cubicBezTo>
                    <a:cubicBezTo>
                      <a:pt x="46789" y="35456"/>
                      <a:pt x="47270" y="31233"/>
                      <a:pt x="48067" y="24085"/>
                    </a:cubicBezTo>
                    <a:cubicBezTo>
                      <a:pt x="50400" y="30493"/>
                      <a:pt x="51752" y="34196"/>
                      <a:pt x="53418" y="38808"/>
                    </a:cubicBezTo>
                    <a:cubicBezTo>
                      <a:pt x="54567" y="35400"/>
                      <a:pt x="55456" y="32826"/>
                      <a:pt x="57178" y="27752"/>
                    </a:cubicBezTo>
                    <a:cubicBezTo>
                      <a:pt x="58400" y="34715"/>
                      <a:pt x="59141" y="39011"/>
                      <a:pt x="60067" y="44289"/>
                    </a:cubicBezTo>
                    <a:cubicBezTo>
                      <a:pt x="61419" y="41789"/>
                      <a:pt x="62326" y="40122"/>
                      <a:pt x="63233" y="38456"/>
                    </a:cubicBezTo>
                    <a:cubicBezTo>
                      <a:pt x="63937" y="38493"/>
                      <a:pt x="64622" y="38530"/>
                      <a:pt x="65326" y="38567"/>
                    </a:cubicBezTo>
                    <a:cubicBezTo>
                      <a:pt x="66289" y="46808"/>
                      <a:pt x="67252" y="55030"/>
                      <a:pt x="68067" y="61975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C9D5F9D-694C-A915-4419-B9166529FD98}"/>
                  </a:ext>
                </a:extLst>
              </p:cNvPr>
              <p:cNvSpPr/>
              <p:nvPr/>
            </p:nvSpPr>
            <p:spPr>
              <a:xfrm>
                <a:off x="1783176" y="5331728"/>
                <a:ext cx="80038" cy="71612"/>
              </a:xfrm>
              <a:custGeom>
                <a:avLst/>
                <a:gdLst>
                  <a:gd name="connsiteX0" fmla="*/ 16408 w 80038"/>
                  <a:gd name="connsiteY0" fmla="*/ 18519 h 71612"/>
                  <a:gd name="connsiteX1" fmla="*/ 37778 w 80038"/>
                  <a:gd name="connsiteY1" fmla="*/ 33760 h 71612"/>
                  <a:gd name="connsiteX2" fmla="*/ 55408 w 80038"/>
                  <a:gd name="connsiteY2" fmla="*/ 57797 h 71612"/>
                  <a:gd name="connsiteX3" fmla="*/ 80038 w 80038"/>
                  <a:gd name="connsiteY3" fmla="*/ 71612 h 71612"/>
                  <a:gd name="connsiteX4" fmla="*/ 62593 w 80038"/>
                  <a:gd name="connsiteY4" fmla="*/ 37908 h 71612"/>
                  <a:gd name="connsiteX5" fmla="*/ 21315 w 80038"/>
                  <a:gd name="connsiteY5" fmla="*/ 1482 h 71612"/>
                  <a:gd name="connsiteX6" fmla="*/ 0 w 80038"/>
                  <a:gd name="connsiteY6" fmla="*/ 0 h 71612"/>
                  <a:gd name="connsiteX7" fmla="*/ 16408 w 80038"/>
                  <a:gd name="connsiteY7" fmla="*/ 18519 h 7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038" h="71612">
                    <a:moveTo>
                      <a:pt x="16408" y="18519"/>
                    </a:moveTo>
                    <a:cubicBezTo>
                      <a:pt x="24111" y="22593"/>
                      <a:pt x="31778" y="27556"/>
                      <a:pt x="37778" y="33760"/>
                    </a:cubicBezTo>
                    <a:cubicBezTo>
                      <a:pt x="44612" y="40852"/>
                      <a:pt x="49427" y="49853"/>
                      <a:pt x="55408" y="57797"/>
                    </a:cubicBezTo>
                    <a:cubicBezTo>
                      <a:pt x="61112" y="65371"/>
                      <a:pt x="68056" y="71186"/>
                      <a:pt x="80038" y="71612"/>
                    </a:cubicBezTo>
                    <a:cubicBezTo>
                      <a:pt x="73668" y="59445"/>
                      <a:pt x="67205" y="49056"/>
                      <a:pt x="62593" y="37908"/>
                    </a:cubicBezTo>
                    <a:cubicBezTo>
                      <a:pt x="54667" y="18778"/>
                      <a:pt x="39575" y="8148"/>
                      <a:pt x="21315" y="1482"/>
                    </a:cubicBezTo>
                    <a:cubicBezTo>
                      <a:pt x="15148" y="-759"/>
                      <a:pt x="7741" y="426"/>
                      <a:pt x="0" y="0"/>
                    </a:cubicBezTo>
                    <a:cubicBezTo>
                      <a:pt x="2574" y="10722"/>
                      <a:pt x="9037" y="14611"/>
                      <a:pt x="16408" y="18519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9A805125-2819-FB50-A765-577C4D0E0771}"/>
                  </a:ext>
                </a:extLst>
              </p:cNvPr>
              <p:cNvSpPr/>
              <p:nvPr/>
            </p:nvSpPr>
            <p:spPr>
              <a:xfrm>
                <a:off x="1793917" y="5357358"/>
                <a:ext cx="37555" cy="61686"/>
              </a:xfrm>
              <a:custGeom>
                <a:avLst/>
                <a:gdLst>
                  <a:gd name="connsiteX0" fmla="*/ 3667 w 37555"/>
                  <a:gd name="connsiteY0" fmla="*/ 0 h 61686"/>
                  <a:gd name="connsiteX1" fmla="*/ 0 w 37555"/>
                  <a:gd name="connsiteY1" fmla="*/ 1741 h 61686"/>
                  <a:gd name="connsiteX2" fmla="*/ 16074 w 37555"/>
                  <a:gd name="connsiteY2" fmla="*/ 61186 h 61686"/>
                  <a:gd name="connsiteX3" fmla="*/ 19371 w 37555"/>
                  <a:gd name="connsiteY3" fmla="*/ 61686 h 61686"/>
                  <a:gd name="connsiteX4" fmla="*/ 26685 w 37555"/>
                  <a:gd name="connsiteY4" fmla="*/ 32667 h 61686"/>
                  <a:gd name="connsiteX5" fmla="*/ 37556 w 37555"/>
                  <a:gd name="connsiteY5" fmla="*/ 40223 h 61686"/>
                  <a:gd name="connsiteX6" fmla="*/ 3667 w 37555"/>
                  <a:gd name="connsiteY6" fmla="*/ 0 h 61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55" h="61686">
                    <a:moveTo>
                      <a:pt x="3667" y="0"/>
                    </a:moveTo>
                    <a:cubicBezTo>
                      <a:pt x="2444" y="574"/>
                      <a:pt x="1222" y="1167"/>
                      <a:pt x="0" y="1741"/>
                    </a:cubicBezTo>
                    <a:cubicBezTo>
                      <a:pt x="5352" y="21556"/>
                      <a:pt x="10722" y="41371"/>
                      <a:pt x="16074" y="61186"/>
                    </a:cubicBezTo>
                    <a:cubicBezTo>
                      <a:pt x="17167" y="61353"/>
                      <a:pt x="18259" y="61519"/>
                      <a:pt x="19371" y="61686"/>
                    </a:cubicBezTo>
                    <a:cubicBezTo>
                      <a:pt x="21834" y="51945"/>
                      <a:pt x="24278" y="42204"/>
                      <a:pt x="26685" y="32667"/>
                    </a:cubicBezTo>
                    <a:cubicBezTo>
                      <a:pt x="30186" y="35112"/>
                      <a:pt x="33871" y="37667"/>
                      <a:pt x="37556" y="40223"/>
                    </a:cubicBezTo>
                    <a:cubicBezTo>
                      <a:pt x="31000" y="22093"/>
                      <a:pt x="24000" y="4870"/>
                      <a:pt x="3667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E161928-A0CD-89CC-705C-D1D2F7BDB77B}"/>
                  </a:ext>
                </a:extLst>
              </p:cNvPr>
              <p:cNvSpPr/>
              <p:nvPr/>
            </p:nvSpPr>
            <p:spPr>
              <a:xfrm>
                <a:off x="1747435" y="5353469"/>
                <a:ext cx="40814" cy="58908"/>
              </a:xfrm>
              <a:custGeom>
                <a:avLst/>
                <a:gdLst>
                  <a:gd name="connsiteX0" fmla="*/ 31149 w 40814"/>
                  <a:gd name="connsiteY0" fmla="*/ 41723 h 58908"/>
                  <a:gd name="connsiteX1" fmla="*/ 35797 w 40814"/>
                  <a:gd name="connsiteY1" fmla="*/ 0 h 58908"/>
                  <a:gd name="connsiteX2" fmla="*/ 0 w 40814"/>
                  <a:gd name="connsiteY2" fmla="*/ 55982 h 58908"/>
                  <a:gd name="connsiteX3" fmla="*/ 2833 w 40814"/>
                  <a:gd name="connsiteY3" fmla="*/ 58908 h 58908"/>
                  <a:gd name="connsiteX4" fmla="*/ 28871 w 40814"/>
                  <a:gd name="connsiteY4" fmla="*/ 39019 h 58908"/>
                  <a:gd name="connsiteX5" fmla="*/ 31149 w 40814"/>
                  <a:gd name="connsiteY5" fmla="*/ 41723 h 5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814" h="58908">
                    <a:moveTo>
                      <a:pt x="31149" y="41723"/>
                    </a:moveTo>
                    <a:cubicBezTo>
                      <a:pt x="42167" y="30871"/>
                      <a:pt x="43834" y="15371"/>
                      <a:pt x="35797" y="0"/>
                    </a:cubicBezTo>
                    <a:cubicBezTo>
                      <a:pt x="28797" y="21852"/>
                      <a:pt x="6148" y="33834"/>
                      <a:pt x="0" y="55982"/>
                    </a:cubicBezTo>
                    <a:cubicBezTo>
                      <a:pt x="944" y="56964"/>
                      <a:pt x="1889" y="57945"/>
                      <a:pt x="2833" y="58908"/>
                    </a:cubicBezTo>
                    <a:cubicBezTo>
                      <a:pt x="11408" y="52353"/>
                      <a:pt x="19982" y="45815"/>
                      <a:pt x="28871" y="39019"/>
                    </a:cubicBezTo>
                    <a:cubicBezTo>
                      <a:pt x="28704" y="38834"/>
                      <a:pt x="29667" y="39982"/>
                      <a:pt x="31149" y="41723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780FF32-0627-BCE5-0CCF-6E6AEC17A00A}"/>
                  </a:ext>
                </a:extLst>
              </p:cNvPr>
              <p:cNvSpPr/>
              <p:nvPr/>
            </p:nvSpPr>
            <p:spPr>
              <a:xfrm>
                <a:off x="1745002" y="5336821"/>
                <a:ext cx="30358" cy="58056"/>
              </a:xfrm>
              <a:custGeom>
                <a:avLst/>
                <a:gdLst>
                  <a:gd name="connsiteX0" fmla="*/ 27377 w 30358"/>
                  <a:gd name="connsiteY0" fmla="*/ 0 h 58056"/>
                  <a:gd name="connsiteX1" fmla="*/ 340 w 30358"/>
                  <a:gd name="connsiteY1" fmla="*/ 58056 h 58056"/>
                  <a:gd name="connsiteX2" fmla="*/ 27377 w 30358"/>
                  <a:gd name="connsiteY2" fmla="*/ 0 h 58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358" h="58056">
                    <a:moveTo>
                      <a:pt x="27377" y="0"/>
                    </a:moveTo>
                    <a:cubicBezTo>
                      <a:pt x="16914" y="18704"/>
                      <a:pt x="-2827" y="32908"/>
                      <a:pt x="340" y="58056"/>
                    </a:cubicBezTo>
                    <a:cubicBezTo>
                      <a:pt x="23285" y="42464"/>
                      <a:pt x="36674" y="13833"/>
                      <a:pt x="27377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7E7F683-CA13-F614-B712-46FB748F4923}"/>
                  </a:ext>
                </a:extLst>
              </p:cNvPr>
              <p:cNvSpPr/>
              <p:nvPr/>
            </p:nvSpPr>
            <p:spPr>
              <a:xfrm>
                <a:off x="1866344" y="5182963"/>
                <a:ext cx="75556" cy="20356"/>
              </a:xfrm>
              <a:custGeom>
                <a:avLst/>
                <a:gdLst>
                  <a:gd name="connsiteX0" fmla="*/ 15259 w 75556"/>
                  <a:gd name="connsiteY0" fmla="*/ 18856 h 20356"/>
                  <a:gd name="connsiteX1" fmla="*/ 60816 w 75556"/>
                  <a:gd name="connsiteY1" fmla="*/ 13301 h 20356"/>
                  <a:gd name="connsiteX2" fmla="*/ 75557 w 75556"/>
                  <a:gd name="connsiteY2" fmla="*/ 12282 h 20356"/>
                  <a:gd name="connsiteX3" fmla="*/ 75131 w 75556"/>
                  <a:gd name="connsiteY3" fmla="*/ 8782 h 20356"/>
                  <a:gd name="connsiteX4" fmla="*/ 0 w 75556"/>
                  <a:gd name="connsiteY4" fmla="*/ 20356 h 20356"/>
                  <a:gd name="connsiteX5" fmla="*/ 15259 w 75556"/>
                  <a:gd name="connsiteY5" fmla="*/ 18856 h 20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556" h="20356">
                    <a:moveTo>
                      <a:pt x="15259" y="18856"/>
                    </a:moveTo>
                    <a:cubicBezTo>
                      <a:pt x="29834" y="10375"/>
                      <a:pt x="44778" y="9486"/>
                      <a:pt x="60816" y="13301"/>
                    </a:cubicBezTo>
                    <a:cubicBezTo>
                      <a:pt x="65390" y="14393"/>
                      <a:pt x="70631" y="12690"/>
                      <a:pt x="75557" y="12282"/>
                    </a:cubicBezTo>
                    <a:cubicBezTo>
                      <a:pt x="75408" y="11116"/>
                      <a:pt x="75260" y="9949"/>
                      <a:pt x="75131" y="8782"/>
                    </a:cubicBezTo>
                    <a:cubicBezTo>
                      <a:pt x="48241" y="-5829"/>
                      <a:pt x="21519" y="-2366"/>
                      <a:pt x="0" y="20356"/>
                    </a:cubicBezTo>
                    <a:cubicBezTo>
                      <a:pt x="6519" y="19819"/>
                      <a:pt x="11778" y="20875"/>
                      <a:pt x="15259" y="18856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82A1280-3527-1DA6-B623-6F230D22B549}"/>
                  </a:ext>
                </a:extLst>
              </p:cNvPr>
              <p:cNvSpPr/>
              <p:nvPr/>
            </p:nvSpPr>
            <p:spPr>
              <a:xfrm>
                <a:off x="1886585" y="5198850"/>
                <a:ext cx="50408" cy="20349"/>
              </a:xfrm>
              <a:custGeom>
                <a:avLst/>
                <a:gdLst>
                  <a:gd name="connsiteX0" fmla="*/ 40464 w 50408"/>
                  <a:gd name="connsiteY0" fmla="*/ 2192 h 20349"/>
                  <a:gd name="connsiteX1" fmla="*/ 0 w 50408"/>
                  <a:gd name="connsiteY1" fmla="*/ 6969 h 20349"/>
                  <a:gd name="connsiteX2" fmla="*/ 50408 w 50408"/>
                  <a:gd name="connsiteY2" fmla="*/ 19858 h 20349"/>
                  <a:gd name="connsiteX3" fmla="*/ 30556 w 50408"/>
                  <a:gd name="connsiteY3" fmla="*/ 7377 h 20349"/>
                  <a:gd name="connsiteX4" fmla="*/ 40464 w 50408"/>
                  <a:gd name="connsiteY4" fmla="*/ 2192 h 2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08" h="20349">
                    <a:moveTo>
                      <a:pt x="40464" y="2192"/>
                    </a:moveTo>
                    <a:cubicBezTo>
                      <a:pt x="25778" y="-1994"/>
                      <a:pt x="12982" y="-68"/>
                      <a:pt x="0" y="6969"/>
                    </a:cubicBezTo>
                    <a:cubicBezTo>
                      <a:pt x="14796" y="20192"/>
                      <a:pt x="31889" y="21321"/>
                      <a:pt x="50408" y="19858"/>
                    </a:cubicBezTo>
                    <a:cubicBezTo>
                      <a:pt x="43834" y="15729"/>
                      <a:pt x="37278" y="11599"/>
                      <a:pt x="30556" y="7377"/>
                    </a:cubicBezTo>
                    <a:cubicBezTo>
                      <a:pt x="33260" y="5969"/>
                      <a:pt x="36463" y="4284"/>
                      <a:pt x="40464" y="219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A4A4DD3-36BE-E1A8-8A82-4D3A70656A5B}"/>
                  </a:ext>
                </a:extLst>
              </p:cNvPr>
              <p:cNvSpPr/>
              <p:nvPr/>
            </p:nvSpPr>
            <p:spPr>
              <a:xfrm>
                <a:off x="1866521" y="5207264"/>
                <a:ext cx="30063" cy="65019"/>
              </a:xfrm>
              <a:custGeom>
                <a:avLst/>
                <a:gdLst>
                  <a:gd name="connsiteX0" fmla="*/ 30063 w 30063"/>
                  <a:gd name="connsiteY0" fmla="*/ 65019 h 65019"/>
                  <a:gd name="connsiteX1" fmla="*/ 933 w 30063"/>
                  <a:gd name="connsiteY1" fmla="*/ 0 h 65019"/>
                  <a:gd name="connsiteX2" fmla="*/ 30063 w 30063"/>
                  <a:gd name="connsiteY2" fmla="*/ 65019 h 6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63" h="65019">
                    <a:moveTo>
                      <a:pt x="30063" y="65019"/>
                    </a:moveTo>
                    <a:cubicBezTo>
                      <a:pt x="20248" y="43093"/>
                      <a:pt x="11100" y="22704"/>
                      <a:pt x="933" y="0"/>
                    </a:cubicBezTo>
                    <a:cubicBezTo>
                      <a:pt x="-3808" y="25334"/>
                      <a:pt x="10063" y="55927"/>
                      <a:pt x="30063" y="65019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EF64ECDA-0B01-6FCB-9CC5-9E8D4F8CB235}"/>
                  </a:ext>
                </a:extLst>
              </p:cNvPr>
              <p:cNvSpPr/>
              <p:nvPr/>
            </p:nvSpPr>
            <p:spPr>
              <a:xfrm>
                <a:off x="1780694" y="5401025"/>
                <a:ext cx="21892" cy="58722"/>
              </a:xfrm>
              <a:custGeom>
                <a:avLst/>
                <a:gdLst>
                  <a:gd name="connsiteX0" fmla="*/ 17630 w 21892"/>
                  <a:gd name="connsiteY0" fmla="*/ 0 h 58722"/>
                  <a:gd name="connsiteX1" fmla="*/ 12056 w 21892"/>
                  <a:gd name="connsiteY1" fmla="*/ 23445 h 58722"/>
                  <a:gd name="connsiteX2" fmla="*/ 3148 w 21892"/>
                  <a:gd name="connsiteY2" fmla="*/ 44649 h 58722"/>
                  <a:gd name="connsiteX3" fmla="*/ 0 w 21892"/>
                  <a:gd name="connsiteY3" fmla="*/ 58723 h 58722"/>
                  <a:gd name="connsiteX4" fmla="*/ 17630 w 21892"/>
                  <a:gd name="connsiteY4" fmla="*/ 0 h 5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92" h="58722">
                    <a:moveTo>
                      <a:pt x="17630" y="0"/>
                    </a:moveTo>
                    <a:cubicBezTo>
                      <a:pt x="15648" y="8574"/>
                      <a:pt x="14445" y="16204"/>
                      <a:pt x="12056" y="23445"/>
                    </a:cubicBezTo>
                    <a:cubicBezTo>
                      <a:pt x="9667" y="30704"/>
                      <a:pt x="5778" y="37463"/>
                      <a:pt x="3148" y="44649"/>
                    </a:cubicBezTo>
                    <a:cubicBezTo>
                      <a:pt x="1519" y="49130"/>
                      <a:pt x="1000" y="54019"/>
                      <a:pt x="0" y="58723"/>
                    </a:cubicBezTo>
                    <a:cubicBezTo>
                      <a:pt x="21000" y="42056"/>
                      <a:pt x="26926" y="19500"/>
                      <a:pt x="17630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AB117448-7F2E-B3FB-DCEC-0937474EB48F}"/>
                  </a:ext>
                </a:extLst>
              </p:cNvPr>
              <p:cNvSpPr/>
              <p:nvPr/>
            </p:nvSpPr>
            <p:spPr>
              <a:xfrm>
                <a:off x="1559508" y="5028391"/>
                <a:ext cx="40331" cy="71241"/>
              </a:xfrm>
              <a:custGeom>
                <a:avLst/>
                <a:gdLst>
                  <a:gd name="connsiteX0" fmla="*/ 40332 w 40331"/>
                  <a:gd name="connsiteY0" fmla="*/ 71242 h 71241"/>
                  <a:gd name="connsiteX1" fmla="*/ 1794 w 40331"/>
                  <a:gd name="connsiteY1" fmla="*/ 0 h 71241"/>
                  <a:gd name="connsiteX2" fmla="*/ 40332 w 40331"/>
                  <a:gd name="connsiteY2" fmla="*/ 71242 h 71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331" h="71241">
                    <a:moveTo>
                      <a:pt x="40332" y="71242"/>
                    </a:moveTo>
                    <a:cubicBezTo>
                      <a:pt x="13294" y="55260"/>
                      <a:pt x="9109" y="26760"/>
                      <a:pt x="1794" y="0"/>
                    </a:cubicBezTo>
                    <a:cubicBezTo>
                      <a:pt x="-6261" y="29574"/>
                      <a:pt x="13906" y="65927"/>
                      <a:pt x="40332" y="7124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D493C8D-2D21-53DF-E14D-B6629607E4A8}"/>
                  </a:ext>
                </a:extLst>
              </p:cNvPr>
              <p:cNvSpPr/>
              <p:nvPr/>
            </p:nvSpPr>
            <p:spPr>
              <a:xfrm>
                <a:off x="1616411" y="5116596"/>
                <a:ext cx="49725" cy="69334"/>
              </a:xfrm>
              <a:custGeom>
                <a:avLst/>
                <a:gdLst>
                  <a:gd name="connsiteX0" fmla="*/ 521 w 49725"/>
                  <a:gd name="connsiteY0" fmla="*/ 0 h 69334"/>
                  <a:gd name="connsiteX1" fmla="*/ 49726 w 49725"/>
                  <a:gd name="connsiteY1" fmla="*/ 69334 h 69334"/>
                  <a:gd name="connsiteX2" fmla="*/ 521 w 49725"/>
                  <a:gd name="connsiteY2" fmla="*/ 0 h 69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725" h="69334">
                    <a:moveTo>
                      <a:pt x="521" y="0"/>
                    </a:moveTo>
                    <a:cubicBezTo>
                      <a:pt x="-4386" y="23148"/>
                      <a:pt x="26374" y="66390"/>
                      <a:pt x="49726" y="69334"/>
                    </a:cubicBezTo>
                    <a:cubicBezTo>
                      <a:pt x="28577" y="49149"/>
                      <a:pt x="8503" y="29648"/>
                      <a:pt x="521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B69AD8D-6055-611F-1517-ABF3CCC83022}"/>
                  </a:ext>
                </a:extLst>
              </p:cNvPr>
              <p:cNvSpPr/>
              <p:nvPr/>
            </p:nvSpPr>
            <p:spPr>
              <a:xfrm>
                <a:off x="1887696" y="5216171"/>
                <a:ext cx="32907" cy="37759"/>
              </a:xfrm>
              <a:custGeom>
                <a:avLst/>
                <a:gdLst>
                  <a:gd name="connsiteX0" fmla="*/ 0 w 32907"/>
                  <a:gd name="connsiteY0" fmla="*/ 0 h 37759"/>
                  <a:gd name="connsiteX1" fmla="*/ 32908 w 32907"/>
                  <a:gd name="connsiteY1" fmla="*/ 37760 h 37759"/>
                  <a:gd name="connsiteX2" fmla="*/ 0 w 32907"/>
                  <a:gd name="connsiteY2" fmla="*/ 0 h 3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907" h="37759">
                    <a:moveTo>
                      <a:pt x="0" y="0"/>
                    </a:moveTo>
                    <a:cubicBezTo>
                      <a:pt x="12371" y="11315"/>
                      <a:pt x="14389" y="31741"/>
                      <a:pt x="32908" y="37760"/>
                    </a:cubicBezTo>
                    <a:cubicBezTo>
                      <a:pt x="26852" y="21037"/>
                      <a:pt x="20093" y="4926"/>
                      <a:pt x="0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6EAD3F8F-3EE1-BE3F-04EF-8A0D8C2B4B15}"/>
                  </a:ext>
                </a:extLst>
              </p:cNvPr>
              <p:cNvSpPr/>
              <p:nvPr/>
            </p:nvSpPr>
            <p:spPr>
              <a:xfrm>
                <a:off x="1880103" y="5221782"/>
                <a:ext cx="23512" cy="49389"/>
              </a:xfrm>
              <a:custGeom>
                <a:avLst/>
                <a:gdLst>
                  <a:gd name="connsiteX0" fmla="*/ 22334 w 23512"/>
                  <a:gd name="connsiteY0" fmla="*/ 49390 h 49389"/>
                  <a:gd name="connsiteX1" fmla="*/ 0 w 23512"/>
                  <a:gd name="connsiteY1" fmla="*/ 0 h 49389"/>
                  <a:gd name="connsiteX2" fmla="*/ 22334 w 23512"/>
                  <a:gd name="connsiteY2" fmla="*/ 49390 h 4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512" h="49389">
                    <a:moveTo>
                      <a:pt x="22334" y="49390"/>
                    </a:moveTo>
                    <a:cubicBezTo>
                      <a:pt x="27167" y="33334"/>
                      <a:pt x="16630" y="9074"/>
                      <a:pt x="0" y="0"/>
                    </a:cubicBezTo>
                    <a:cubicBezTo>
                      <a:pt x="7963" y="17611"/>
                      <a:pt x="14871" y="32871"/>
                      <a:pt x="22334" y="4939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9EF1D5F-202D-0068-C076-EE844633A80C}"/>
                  </a:ext>
                </a:extLst>
              </p:cNvPr>
              <p:cNvSpPr/>
              <p:nvPr/>
            </p:nvSpPr>
            <p:spPr>
              <a:xfrm>
                <a:off x="1777831" y="5391340"/>
                <a:ext cx="14183" cy="48463"/>
              </a:xfrm>
              <a:custGeom>
                <a:avLst/>
                <a:gdLst>
                  <a:gd name="connsiteX0" fmla="*/ 13512 w 14183"/>
                  <a:gd name="connsiteY0" fmla="*/ 0 h 48463"/>
                  <a:gd name="connsiteX1" fmla="*/ 1679 w 14183"/>
                  <a:gd name="connsiteY1" fmla="*/ 48464 h 48463"/>
                  <a:gd name="connsiteX2" fmla="*/ 13512 w 14183"/>
                  <a:gd name="connsiteY2" fmla="*/ 0 h 48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83" h="48463">
                    <a:moveTo>
                      <a:pt x="13512" y="0"/>
                    </a:moveTo>
                    <a:cubicBezTo>
                      <a:pt x="4327" y="14889"/>
                      <a:pt x="-3562" y="29000"/>
                      <a:pt x="1679" y="48464"/>
                    </a:cubicBezTo>
                    <a:cubicBezTo>
                      <a:pt x="9012" y="32038"/>
                      <a:pt x="16494" y="17834"/>
                      <a:pt x="13512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C6E9071A-D9D0-01A0-69CF-6D7A33A88DE9}"/>
                  </a:ext>
                </a:extLst>
              </p:cNvPr>
              <p:cNvSpPr/>
              <p:nvPr/>
            </p:nvSpPr>
            <p:spPr>
              <a:xfrm>
                <a:off x="1590774" y="5011391"/>
                <a:ext cx="9473" cy="57667"/>
              </a:xfrm>
              <a:custGeom>
                <a:avLst/>
                <a:gdLst>
                  <a:gd name="connsiteX0" fmla="*/ 9474 w 9473"/>
                  <a:gd name="connsiteY0" fmla="*/ 0 h 57667"/>
                  <a:gd name="connsiteX1" fmla="*/ 4566 w 9473"/>
                  <a:gd name="connsiteY1" fmla="*/ 57667 h 57667"/>
                  <a:gd name="connsiteX2" fmla="*/ 9474 w 9473"/>
                  <a:gd name="connsiteY2" fmla="*/ 0 h 57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73" h="57667">
                    <a:moveTo>
                      <a:pt x="9474" y="0"/>
                    </a:moveTo>
                    <a:cubicBezTo>
                      <a:pt x="-934" y="11019"/>
                      <a:pt x="-3063" y="43426"/>
                      <a:pt x="4566" y="57667"/>
                    </a:cubicBezTo>
                    <a:cubicBezTo>
                      <a:pt x="6066" y="40038"/>
                      <a:pt x="7789" y="19778"/>
                      <a:pt x="9474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BA9E631A-47AB-5911-BBCC-197677B22EF9}"/>
                  </a:ext>
                </a:extLst>
              </p:cNvPr>
              <p:cNvSpPr/>
              <p:nvPr/>
            </p:nvSpPr>
            <p:spPr>
              <a:xfrm>
                <a:off x="1918363" y="5231375"/>
                <a:ext cx="33389" cy="24140"/>
              </a:xfrm>
              <a:custGeom>
                <a:avLst/>
                <a:gdLst>
                  <a:gd name="connsiteX0" fmla="*/ 33389 w 33389"/>
                  <a:gd name="connsiteY0" fmla="*/ 22426 h 24140"/>
                  <a:gd name="connsiteX1" fmla="*/ 0 w 33389"/>
                  <a:gd name="connsiteY1" fmla="*/ 0 h 24140"/>
                  <a:gd name="connsiteX2" fmla="*/ 33389 w 33389"/>
                  <a:gd name="connsiteY2" fmla="*/ 22426 h 2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389" h="24140">
                    <a:moveTo>
                      <a:pt x="33389" y="22426"/>
                    </a:moveTo>
                    <a:cubicBezTo>
                      <a:pt x="21815" y="14648"/>
                      <a:pt x="12056" y="8093"/>
                      <a:pt x="0" y="0"/>
                    </a:cubicBezTo>
                    <a:cubicBezTo>
                      <a:pt x="8278" y="19908"/>
                      <a:pt x="19685" y="27982"/>
                      <a:pt x="33389" y="22426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CC02AA2-CE49-90DC-EE3E-8BD136C6CD09}"/>
                  </a:ext>
                </a:extLst>
              </p:cNvPr>
              <p:cNvSpPr/>
              <p:nvPr/>
            </p:nvSpPr>
            <p:spPr>
              <a:xfrm>
                <a:off x="1687267" y="5224430"/>
                <a:ext cx="12693" cy="61223"/>
              </a:xfrm>
              <a:custGeom>
                <a:avLst/>
                <a:gdLst>
                  <a:gd name="connsiteX0" fmla="*/ 0 w 12693"/>
                  <a:gd name="connsiteY0" fmla="*/ 0 h 61223"/>
                  <a:gd name="connsiteX1" fmla="*/ 7537 w 12693"/>
                  <a:gd name="connsiteY1" fmla="*/ 30889 h 61223"/>
                  <a:gd name="connsiteX2" fmla="*/ 9611 w 12693"/>
                  <a:gd name="connsiteY2" fmla="*/ 61223 h 61223"/>
                  <a:gd name="connsiteX3" fmla="*/ 0 w 12693"/>
                  <a:gd name="connsiteY3" fmla="*/ 0 h 61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3" h="61223">
                    <a:moveTo>
                      <a:pt x="0" y="0"/>
                    </a:moveTo>
                    <a:cubicBezTo>
                      <a:pt x="2574" y="10278"/>
                      <a:pt x="5889" y="20445"/>
                      <a:pt x="7537" y="30889"/>
                    </a:cubicBezTo>
                    <a:cubicBezTo>
                      <a:pt x="9111" y="40853"/>
                      <a:pt x="8982" y="51112"/>
                      <a:pt x="9611" y="61223"/>
                    </a:cubicBezTo>
                    <a:cubicBezTo>
                      <a:pt x="16760" y="39056"/>
                      <a:pt x="10611" y="18982"/>
                      <a:pt x="0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D6F6EC2-4C0E-5E6F-682E-EDA200E65925}"/>
                  </a:ext>
                </a:extLst>
              </p:cNvPr>
              <p:cNvSpPr/>
              <p:nvPr/>
            </p:nvSpPr>
            <p:spPr>
              <a:xfrm>
                <a:off x="1674063" y="5221171"/>
                <a:ext cx="7933" cy="57371"/>
              </a:xfrm>
              <a:custGeom>
                <a:avLst/>
                <a:gdLst>
                  <a:gd name="connsiteX0" fmla="*/ 0 w 7933"/>
                  <a:gd name="connsiteY0" fmla="*/ 0 h 57371"/>
                  <a:gd name="connsiteX1" fmla="*/ 4870 w 7933"/>
                  <a:gd name="connsiteY1" fmla="*/ 57371 h 57371"/>
                  <a:gd name="connsiteX2" fmla="*/ 0 w 7933"/>
                  <a:gd name="connsiteY2" fmla="*/ 0 h 5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33" h="57371">
                    <a:moveTo>
                      <a:pt x="0" y="0"/>
                    </a:moveTo>
                    <a:cubicBezTo>
                      <a:pt x="1556" y="18408"/>
                      <a:pt x="3111" y="36797"/>
                      <a:pt x="4870" y="57371"/>
                    </a:cubicBezTo>
                    <a:cubicBezTo>
                      <a:pt x="10630" y="36019"/>
                      <a:pt x="7852" y="17537"/>
                      <a:pt x="0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0A336E0-F0E7-986F-E5B6-5D3E53B308E5}"/>
                  </a:ext>
                </a:extLst>
              </p:cNvPr>
              <p:cNvSpPr/>
              <p:nvPr/>
            </p:nvSpPr>
            <p:spPr>
              <a:xfrm>
                <a:off x="1575602" y="5009631"/>
                <a:ext cx="8293" cy="42741"/>
              </a:xfrm>
              <a:custGeom>
                <a:avLst/>
                <a:gdLst>
                  <a:gd name="connsiteX0" fmla="*/ 4219 w 8293"/>
                  <a:gd name="connsiteY0" fmla="*/ 42741 h 42741"/>
                  <a:gd name="connsiteX1" fmla="*/ 8293 w 8293"/>
                  <a:gd name="connsiteY1" fmla="*/ 0 h 42741"/>
                  <a:gd name="connsiteX2" fmla="*/ 4219 w 8293"/>
                  <a:gd name="connsiteY2" fmla="*/ 42741 h 4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93" h="42741">
                    <a:moveTo>
                      <a:pt x="4219" y="42741"/>
                    </a:moveTo>
                    <a:cubicBezTo>
                      <a:pt x="5478" y="29519"/>
                      <a:pt x="6923" y="14463"/>
                      <a:pt x="8293" y="0"/>
                    </a:cubicBezTo>
                    <a:cubicBezTo>
                      <a:pt x="-911" y="7889"/>
                      <a:pt x="-2726" y="32241"/>
                      <a:pt x="4219" y="4274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89005A7-BFA3-87DE-A2F6-B357DA5357C6}"/>
                  </a:ext>
                </a:extLst>
              </p:cNvPr>
              <p:cNvSpPr/>
              <p:nvPr/>
            </p:nvSpPr>
            <p:spPr>
              <a:xfrm>
                <a:off x="1490802" y="5018113"/>
                <a:ext cx="48074" cy="20185"/>
              </a:xfrm>
              <a:custGeom>
                <a:avLst/>
                <a:gdLst>
                  <a:gd name="connsiteX0" fmla="*/ 0 w 48074"/>
                  <a:gd name="connsiteY0" fmla="*/ 0 h 20185"/>
                  <a:gd name="connsiteX1" fmla="*/ 48075 w 48074"/>
                  <a:gd name="connsiteY1" fmla="*/ 20185 h 20185"/>
                  <a:gd name="connsiteX2" fmla="*/ 0 w 48074"/>
                  <a:gd name="connsiteY2" fmla="*/ 0 h 20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074" h="20185">
                    <a:moveTo>
                      <a:pt x="0" y="0"/>
                    </a:moveTo>
                    <a:cubicBezTo>
                      <a:pt x="17000" y="7148"/>
                      <a:pt x="31926" y="13408"/>
                      <a:pt x="48075" y="20185"/>
                    </a:cubicBezTo>
                    <a:cubicBezTo>
                      <a:pt x="34778" y="6667"/>
                      <a:pt x="19463" y="1148"/>
                      <a:pt x="0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909ABEA-057F-E10A-4D11-9FEF3E40BB8B}"/>
                  </a:ext>
                </a:extLst>
              </p:cNvPr>
              <p:cNvSpPr/>
              <p:nvPr/>
            </p:nvSpPr>
            <p:spPr>
              <a:xfrm>
                <a:off x="1500431" y="5042445"/>
                <a:ext cx="41500" cy="12223"/>
              </a:xfrm>
              <a:custGeom>
                <a:avLst/>
                <a:gdLst>
                  <a:gd name="connsiteX0" fmla="*/ 0 w 41500"/>
                  <a:gd name="connsiteY0" fmla="*/ 2835 h 12223"/>
                  <a:gd name="connsiteX1" fmla="*/ 41501 w 41500"/>
                  <a:gd name="connsiteY1" fmla="*/ 12224 h 12223"/>
                  <a:gd name="connsiteX2" fmla="*/ 0 w 41500"/>
                  <a:gd name="connsiteY2" fmla="*/ 2835 h 1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500" h="12223">
                    <a:moveTo>
                      <a:pt x="0" y="2835"/>
                    </a:moveTo>
                    <a:cubicBezTo>
                      <a:pt x="13519" y="5890"/>
                      <a:pt x="27982" y="9168"/>
                      <a:pt x="41501" y="12224"/>
                    </a:cubicBezTo>
                    <a:cubicBezTo>
                      <a:pt x="29963" y="742"/>
                      <a:pt x="11852" y="-3258"/>
                      <a:pt x="0" y="2835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5AFFA05-B133-E7B2-250A-20FC24B04281}"/>
                  </a:ext>
                </a:extLst>
              </p:cNvPr>
              <p:cNvSpPr/>
              <p:nvPr/>
            </p:nvSpPr>
            <p:spPr>
              <a:xfrm>
                <a:off x="1922900" y="5226614"/>
                <a:ext cx="28204" cy="21243"/>
              </a:xfrm>
              <a:custGeom>
                <a:avLst/>
                <a:gdLst>
                  <a:gd name="connsiteX0" fmla="*/ 0 w 28204"/>
                  <a:gd name="connsiteY0" fmla="*/ 2 h 21243"/>
                  <a:gd name="connsiteX1" fmla="*/ 28204 w 28204"/>
                  <a:gd name="connsiteY1" fmla="*/ 21243 h 21243"/>
                  <a:gd name="connsiteX2" fmla="*/ 0 w 28204"/>
                  <a:gd name="connsiteY2" fmla="*/ 2 h 2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04" h="21243">
                    <a:moveTo>
                      <a:pt x="0" y="2"/>
                    </a:moveTo>
                    <a:cubicBezTo>
                      <a:pt x="9463" y="7132"/>
                      <a:pt x="18834" y="14188"/>
                      <a:pt x="28204" y="21243"/>
                    </a:cubicBezTo>
                    <a:cubicBezTo>
                      <a:pt x="24037" y="5780"/>
                      <a:pt x="15130" y="-127"/>
                      <a:pt x="0" y="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83EA207-3924-355D-2B0A-B190B7E21712}"/>
                  </a:ext>
                </a:extLst>
              </p:cNvPr>
              <p:cNvSpPr/>
              <p:nvPr/>
            </p:nvSpPr>
            <p:spPr>
              <a:xfrm>
                <a:off x="1518283" y="5065693"/>
                <a:ext cx="35778" cy="7921"/>
              </a:xfrm>
              <a:custGeom>
                <a:avLst/>
                <a:gdLst>
                  <a:gd name="connsiteX0" fmla="*/ 0 w 35778"/>
                  <a:gd name="connsiteY0" fmla="*/ 2810 h 7921"/>
                  <a:gd name="connsiteX1" fmla="*/ 35778 w 35778"/>
                  <a:gd name="connsiteY1" fmla="*/ 7921 h 7921"/>
                  <a:gd name="connsiteX2" fmla="*/ 0 w 35778"/>
                  <a:gd name="connsiteY2" fmla="*/ 2810 h 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778" h="7921">
                    <a:moveTo>
                      <a:pt x="0" y="2810"/>
                    </a:moveTo>
                    <a:cubicBezTo>
                      <a:pt x="12408" y="4588"/>
                      <a:pt x="24834" y="6365"/>
                      <a:pt x="35778" y="7921"/>
                    </a:cubicBezTo>
                    <a:cubicBezTo>
                      <a:pt x="28741" y="310"/>
                      <a:pt x="11222" y="-2672"/>
                      <a:pt x="0" y="281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7273DC1-C46C-5BD8-8A0E-C31352D6A25D}"/>
                  </a:ext>
                </a:extLst>
              </p:cNvPr>
              <p:cNvSpPr/>
              <p:nvPr/>
            </p:nvSpPr>
            <p:spPr>
              <a:xfrm>
                <a:off x="1508357" y="5004502"/>
                <a:ext cx="30130" cy="20889"/>
              </a:xfrm>
              <a:custGeom>
                <a:avLst/>
                <a:gdLst>
                  <a:gd name="connsiteX0" fmla="*/ 30130 w 30130"/>
                  <a:gd name="connsiteY0" fmla="*/ 20889 h 20889"/>
                  <a:gd name="connsiteX1" fmla="*/ 0 w 30130"/>
                  <a:gd name="connsiteY1" fmla="*/ 0 h 20889"/>
                  <a:gd name="connsiteX2" fmla="*/ 30130 w 30130"/>
                  <a:gd name="connsiteY2" fmla="*/ 20889 h 2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30" h="20889">
                    <a:moveTo>
                      <a:pt x="30130" y="20889"/>
                    </a:moveTo>
                    <a:cubicBezTo>
                      <a:pt x="22334" y="10556"/>
                      <a:pt x="13963" y="944"/>
                      <a:pt x="0" y="0"/>
                    </a:cubicBezTo>
                    <a:cubicBezTo>
                      <a:pt x="10037" y="6963"/>
                      <a:pt x="20093" y="13926"/>
                      <a:pt x="30130" y="20889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F8B4B4B-B72F-5A07-53D6-AB868435EC88}"/>
                  </a:ext>
                </a:extLst>
              </p:cNvPr>
              <p:cNvSpPr/>
              <p:nvPr/>
            </p:nvSpPr>
            <p:spPr>
              <a:xfrm>
                <a:off x="1565803" y="5122351"/>
                <a:ext cx="28667" cy="15133"/>
              </a:xfrm>
              <a:custGeom>
                <a:avLst/>
                <a:gdLst>
                  <a:gd name="connsiteX0" fmla="*/ 0 w 28667"/>
                  <a:gd name="connsiteY0" fmla="*/ 15134 h 15133"/>
                  <a:gd name="connsiteX1" fmla="*/ 28667 w 28667"/>
                  <a:gd name="connsiteY1" fmla="*/ 115 h 15133"/>
                  <a:gd name="connsiteX2" fmla="*/ 0 w 28667"/>
                  <a:gd name="connsiteY2" fmla="*/ 15134 h 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667" h="15133">
                    <a:moveTo>
                      <a:pt x="0" y="15134"/>
                    </a:moveTo>
                    <a:cubicBezTo>
                      <a:pt x="9056" y="10393"/>
                      <a:pt x="18519" y="5430"/>
                      <a:pt x="28667" y="115"/>
                    </a:cubicBezTo>
                    <a:cubicBezTo>
                      <a:pt x="12852" y="-904"/>
                      <a:pt x="2556" y="4911"/>
                      <a:pt x="0" y="15134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8A72BE8-F0F4-AA5B-8719-381A42509C7B}"/>
                  </a:ext>
                </a:extLst>
              </p:cNvPr>
              <p:cNvSpPr/>
              <p:nvPr/>
            </p:nvSpPr>
            <p:spPr>
              <a:xfrm>
                <a:off x="1658656" y="5168689"/>
                <a:ext cx="34944" cy="12463"/>
              </a:xfrm>
              <a:custGeom>
                <a:avLst/>
                <a:gdLst>
                  <a:gd name="connsiteX0" fmla="*/ 34149 w 34944"/>
                  <a:gd name="connsiteY0" fmla="*/ 12463 h 12463"/>
                  <a:gd name="connsiteX1" fmla="*/ 34945 w 34944"/>
                  <a:gd name="connsiteY1" fmla="*/ 10482 h 12463"/>
                  <a:gd name="connsiteX2" fmla="*/ 407 w 34944"/>
                  <a:gd name="connsiteY2" fmla="*/ 0 h 12463"/>
                  <a:gd name="connsiteX3" fmla="*/ 0 w 34944"/>
                  <a:gd name="connsiteY3" fmla="*/ 1278 h 12463"/>
                  <a:gd name="connsiteX4" fmla="*/ 34149 w 34944"/>
                  <a:gd name="connsiteY4" fmla="*/ 12463 h 1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44" h="12463">
                    <a:moveTo>
                      <a:pt x="34149" y="12463"/>
                    </a:moveTo>
                    <a:cubicBezTo>
                      <a:pt x="34408" y="11796"/>
                      <a:pt x="34667" y="11148"/>
                      <a:pt x="34945" y="10482"/>
                    </a:cubicBezTo>
                    <a:cubicBezTo>
                      <a:pt x="23426" y="6981"/>
                      <a:pt x="11926" y="3500"/>
                      <a:pt x="407" y="0"/>
                    </a:cubicBezTo>
                    <a:cubicBezTo>
                      <a:pt x="278" y="426"/>
                      <a:pt x="130" y="852"/>
                      <a:pt x="0" y="1278"/>
                    </a:cubicBezTo>
                    <a:cubicBezTo>
                      <a:pt x="11370" y="5019"/>
                      <a:pt x="22760" y="8741"/>
                      <a:pt x="34149" y="12463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2A29A77A-7C8E-179C-415B-64B41022036E}"/>
                  </a:ext>
                </a:extLst>
              </p:cNvPr>
              <p:cNvSpPr/>
              <p:nvPr/>
            </p:nvSpPr>
            <p:spPr>
              <a:xfrm>
                <a:off x="1655267" y="5151300"/>
                <a:ext cx="38333" cy="15722"/>
              </a:xfrm>
              <a:custGeom>
                <a:avLst/>
                <a:gdLst>
                  <a:gd name="connsiteX0" fmla="*/ 852 w 38333"/>
                  <a:gd name="connsiteY0" fmla="*/ 0 h 15722"/>
                  <a:gd name="connsiteX1" fmla="*/ 0 w 38333"/>
                  <a:gd name="connsiteY1" fmla="*/ 2463 h 15722"/>
                  <a:gd name="connsiteX2" fmla="*/ 37575 w 38333"/>
                  <a:gd name="connsiteY2" fmla="*/ 15722 h 15722"/>
                  <a:gd name="connsiteX3" fmla="*/ 38334 w 38333"/>
                  <a:gd name="connsiteY3" fmla="*/ 13537 h 15722"/>
                  <a:gd name="connsiteX4" fmla="*/ 852 w 38333"/>
                  <a:gd name="connsiteY4" fmla="*/ 0 h 1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33" h="15722">
                    <a:moveTo>
                      <a:pt x="852" y="0"/>
                    </a:moveTo>
                    <a:cubicBezTo>
                      <a:pt x="574" y="815"/>
                      <a:pt x="278" y="1648"/>
                      <a:pt x="0" y="2463"/>
                    </a:cubicBezTo>
                    <a:cubicBezTo>
                      <a:pt x="12519" y="6889"/>
                      <a:pt x="25056" y="11296"/>
                      <a:pt x="37575" y="15722"/>
                    </a:cubicBezTo>
                    <a:cubicBezTo>
                      <a:pt x="37834" y="15000"/>
                      <a:pt x="38075" y="14278"/>
                      <a:pt x="38334" y="13537"/>
                    </a:cubicBezTo>
                    <a:cubicBezTo>
                      <a:pt x="25834" y="9037"/>
                      <a:pt x="13352" y="4519"/>
                      <a:pt x="852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D02A736-26D0-844E-ACB5-A9D7F3BE878A}"/>
                  </a:ext>
                </a:extLst>
              </p:cNvPr>
              <p:cNvSpPr/>
              <p:nvPr/>
            </p:nvSpPr>
            <p:spPr>
              <a:xfrm>
                <a:off x="1661471" y="5226468"/>
                <a:ext cx="3574" cy="28796"/>
              </a:xfrm>
              <a:custGeom>
                <a:avLst/>
                <a:gdLst>
                  <a:gd name="connsiteX0" fmla="*/ 3574 w 3574"/>
                  <a:gd name="connsiteY0" fmla="*/ 28797 h 28796"/>
                  <a:gd name="connsiteX1" fmla="*/ 3241 w 3574"/>
                  <a:gd name="connsiteY1" fmla="*/ 0 h 28796"/>
                  <a:gd name="connsiteX2" fmla="*/ 0 w 3574"/>
                  <a:gd name="connsiteY2" fmla="*/ 55 h 28796"/>
                  <a:gd name="connsiteX3" fmla="*/ 741 w 3574"/>
                  <a:gd name="connsiteY3" fmla="*/ 28426 h 28796"/>
                  <a:gd name="connsiteX4" fmla="*/ 3574 w 3574"/>
                  <a:gd name="connsiteY4" fmla="*/ 28797 h 2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4" h="28796">
                    <a:moveTo>
                      <a:pt x="3574" y="28797"/>
                    </a:moveTo>
                    <a:cubicBezTo>
                      <a:pt x="3463" y="19204"/>
                      <a:pt x="3352" y="9593"/>
                      <a:pt x="3241" y="0"/>
                    </a:cubicBezTo>
                    <a:cubicBezTo>
                      <a:pt x="2167" y="19"/>
                      <a:pt x="1093" y="37"/>
                      <a:pt x="0" y="55"/>
                    </a:cubicBezTo>
                    <a:cubicBezTo>
                      <a:pt x="241" y="9519"/>
                      <a:pt x="500" y="18963"/>
                      <a:pt x="741" y="28426"/>
                    </a:cubicBezTo>
                    <a:cubicBezTo>
                      <a:pt x="1704" y="28537"/>
                      <a:pt x="2648" y="28667"/>
                      <a:pt x="3574" y="28797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124305D3-89F2-E131-F230-AE003069175B}"/>
                  </a:ext>
                </a:extLst>
              </p:cNvPr>
              <p:cNvSpPr/>
              <p:nvPr/>
            </p:nvSpPr>
            <p:spPr>
              <a:xfrm>
                <a:off x="1536265" y="4926112"/>
                <a:ext cx="16018" cy="38278"/>
              </a:xfrm>
              <a:custGeom>
                <a:avLst/>
                <a:gdLst>
                  <a:gd name="connsiteX0" fmla="*/ 16019 w 16018"/>
                  <a:gd name="connsiteY0" fmla="*/ 37371 h 38278"/>
                  <a:gd name="connsiteX1" fmla="*/ 1296 w 16018"/>
                  <a:gd name="connsiteY1" fmla="*/ 0 h 38278"/>
                  <a:gd name="connsiteX2" fmla="*/ 0 w 16018"/>
                  <a:gd name="connsiteY2" fmla="*/ 556 h 38278"/>
                  <a:gd name="connsiteX3" fmla="*/ 13685 w 16018"/>
                  <a:gd name="connsiteY3" fmla="*/ 38278 h 38278"/>
                  <a:gd name="connsiteX4" fmla="*/ 16019 w 16018"/>
                  <a:gd name="connsiteY4" fmla="*/ 37371 h 3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18" h="38278">
                    <a:moveTo>
                      <a:pt x="16019" y="37371"/>
                    </a:moveTo>
                    <a:cubicBezTo>
                      <a:pt x="11111" y="24908"/>
                      <a:pt x="6204" y="12463"/>
                      <a:pt x="1296" y="0"/>
                    </a:cubicBezTo>
                    <a:cubicBezTo>
                      <a:pt x="870" y="185"/>
                      <a:pt x="426" y="370"/>
                      <a:pt x="0" y="556"/>
                    </a:cubicBezTo>
                    <a:cubicBezTo>
                      <a:pt x="4556" y="13130"/>
                      <a:pt x="9130" y="25704"/>
                      <a:pt x="13685" y="38278"/>
                    </a:cubicBezTo>
                    <a:cubicBezTo>
                      <a:pt x="14463" y="37982"/>
                      <a:pt x="15241" y="37686"/>
                      <a:pt x="16019" y="3737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971764AC-D230-2882-9F38-E24924146E6C}"/>
                  </a:ext>
                </a:extLst>
              </p:cNvPr>
              <p:cNvSpPr/>
              <p:nvPr/>
            </p:nvSpPr>
            <p:spPr>
              <a:xfrm>
                <a:off x="1574821" y="5135985"/>
                <a:ext cx="20740" cy="17648"/>
              </a:xfrm>
              <a:custGeom>
                <a:avLst/>
                <a:gdLst>
                  <a:gd name="connsiteX0" fmla="*/ 0 w 20740"/>
                  <a:gd name="connsiteY0" fmla="*/ 14963 h 17648"/>
                  <a:gd name="connsiteX1" fmla="*/ 2148 w 20740"/>
                  <a:gd name="connsiteY1" fmla="*/ 17648 h 17648"/>
                  <a:gd name="connsiteX2" fmla="*/ 20741 w 20740"/>
                  <a:gd name="connsiteY2" fmla="*/ 2352 h 17648"/>
                  <a:gd name="connsiteX3" fmla="*/ 18852 w 20740"/>
                  <a:gd name="connsiteY3" fmla="*/ 0 h 17648"/>
                  <a:gd name="connsiteX4" fmla="*/ 0 w 20740"/>
                  <a:gd name="connsiteY4" fmla="*/ 14963 h 17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40" h="17648">
                    <a:moveTo>
                      <a:pt x="0" y="14963"/>
                    </a:moveTo>
                    <a:cubicBezTo>
                      <a:pt x="722" y="15852"/>
                      <a:pt x="1426" y="16741"/>
                      <a:pt x="2148" y="17648"/>
                    </a:cubicBezTo>
                    <a:cubicBezTo>
                      <a:pt x="8352" y="12556"/>
                      <a:pt x="14537" y="7445"/>
                      <a:pt x="20741" y="2352"/>
                    </a:cubicBezTo>
                    <a:cubicBezTo>
                      <a:pt x="20111" y="1574"/>
                      <a:pt x="19482" y="778"/>
                      <a:pt x="18852" y="0"/>
                    </a:cubicBezTo>
                    <a:cubicBezTo>
                      <a:pt x="12574" y="4963"/>
                      <a:pt x="6278" y="9963"/>
                      <a:pt x="0" y="14963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9A89494-91FB-C39E-16F8-397CBE447BEF}"/>
                  </a:ext>
                </a:extLst>
              </p:cNvPr>
              <p:cNvSpPr/>
              <p:nvPr/>
            </p:nvSpPr>
            <p:spPr>
              <a:xfrm>
                <a:off x="1600692" y="5156096"/>
                <a:ext cx="15092" cy="21833"/>
              </a:xfrm>
              <a:custGeom>
                <a:avLst/>
                <a:gdLst>
                  <a:gd name="connsiteX0" fmla="*/ 0 w 15092"/>
                  <a:gd name="connsiteY0" fmla="*/ 19723 h 21833"/>
                  <a:gd name="connsiteX1" fmla="*/ 2907 w 15092"/>
                  <a:gd name="connsiteY1" fmla="*/ 21834 h 21833"/>
                  <a:gd name="connsiteX2" fmla="*/ 15093 w 15092"/>
                  <a:gd name="connsiteY2" fmla="*/ 1370 h 21833"/>
                  <a:gd name="connsiteX3" fmla="*/ 12778 w 15092"/>
                  <a:gd name="connsiteY3" fmla="*/ 0 h 21833"/>
                  <a:gd name="connsiteX4" fmla="*/ 0 w 15092"/>
                  <a:gd name="connsiteY4" fmla="*/ 19723 h 21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2" h="21833">
                    <a:moveTo>
                      <a:pt x="0" y="19723"/>
                    </a:moveTo>
                    <a:cubicBezTo>
                      <a:pt x="963" y="20426"/>
                      <a:pt x="1945" y="21130"/>
                      <a:pt x="2907" y="21834"/>
                    </a:cubicBezTo>
                    <a:cubicBezTo>
                      <a:pt x="6963" y="15019"/>
                      <a:pt x="11037" y="8185"/>
                      <a:pt x="15093" y="1370"/>
                    </a:cubicBezTo>
                    <a:cubicBezTo>
                      <a:pt x="14315" y="908"/>
                      <a:pt x="13556" y="445"/>
                      <a:pt x="12778" y="0"/>
                    </a:cubicBezTo>
                    <a:cubicBezTo>
                      <a:pt x="8519" y="6556"/>
                      <a:pt x="4259" y="13148"/>
                      <a:pt x="0" y="19723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BB2F958-7313-E070-5606-E23C96C666F9}"/>
                  </a:ext>
                </a:extLst>
              </p:cNvPr>
              <p:cNvSpPr/>
              <p:nvPr/>
            </p:nvSpPr>
            <p:spPr>
              <a:xfrm>
                <a:off x="1545173" y="4911593"/>
                <a:ext cx="12148" cy="35907"/>
              </a:xfrm>
              <a:custGeom>
                <a:avLst/>
                <a:gdLst>
                  <a:gd name="connsiteX0" fmla="*/ 0 w 12148"/>
                  <a:gd name="connsiteY0" fmla="*/ 0 h 35907"/>
                  <a:gd name="connsiteX1" fmla="*/ 12148 w 12148"/>
                  <a:gd name="connsiteY1" fmla="*/ 35908 h 35907"/>
                  <a:gd name="connsiteX2" fmla="*/ 0 w 12148"/>
                  <a:gd name="connsiteY2" fmla="*/ 0 h 35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48" h="35907">
                    <a:moveTo>
                      <a:pt x="0" y="0"/>
                    </a:moveTo>
                    <a:cubicBezTo>
                      <a:pt x="4111" y="12130"/>
                      <a:pt x="7704" y="22760"/>
                      <a:pt x="12148" y="35908"/>
                    </a:cubicBezTo>
                    <a:cubicBezTo>
                      <a:pt x="11370" y="21648"/>
                      <a:pt x="8500" y="10611"/>
                      <a:pt x="0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35">
              <a:extLst>
                <a:ext uri="{FF2B5EF4-FFF2-40B4-BE49-F238E27FC236}">
                  <a16:creationId xmlns:a16="http://schemas.microsoft.com/office/drawing/2014/main" id="{666DBD1E-668B-532D-766A-38C13623ABB0}"/>
                </a:ext>
              </a:extLst>
            </p:cNvPr>
            <p:cNvGrpSpPr/>
            <p:nvPr/>
          </p:nvGrpSpPr>
          <p:grpSpPr>
            <a:xfrm>
              <a:off x="1824158" y="4064313"/>
              <a:ext cx="1795987" cy="1778754"/>
              <a:chOff x="1824158" y="4064313"/>
              <a:chExt cx="1795987" cy="1778754"/>
            </a:xfrm>
            <a:grpFill/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12FFF0F-428E-3EE8-0770-53F7FD7FBCEE}"/>
                  </a:ext>
                </a:extLst>
              </p:cNvPr>
              <p:cNvSpPr/>
              <p:nvPr/>
            </p:nvSpPr>
            <p:spPr>
              <a:xfrm>
                <a:off x="3081882" y="4945997"/>
                <a:ext cx="9903" cy="5855"/>
              </a:xfrm>
              <a:custGeom>
                <a:avLst/>
                <a:gdLst>
                  <a:gd name="connsiteX0" fmla="*/ 330 w 9903"/>
                  <a:gd name="connsiteY0" fmla="*/ 1781 h 5855"/>
                  <a:gd name="connsiteX1" fmla="*/ 256 w 9903"/>
                  <a:gd name="connsiteY1" fmla="*/ 5855 h 5855"/>
                  <a:gd name="connsiteX2" fmla="*/ 9904 w 9903"/>
                  <a:gd name="connsiteY2" fmla="*/ 4559 h 5855"/>
                  <a:gd name="connsiteX3" fmla="*/ 330 w 9903"/>
                  <a:gd name="connsiteY3" fmla="*/ 1781 h 5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3" h="5855">
                    <a:moveTo>
                      <a:pt x="330" y="1781"/>
                    </a:moveTo>
                    <a:cubicBezTo>
                      <a:pt x="-356" y="2411"/>
                      <a:pt x="237" y="4466"/>
                      <a:pt x="256" y="5855"/>
                    </a:cubicBezTo>
                    <a:cubicBezTo>
                      <a:pt x="3478" y="5429"/>
                      <a:pt x="6700" y="4985"/>
                      <a:pt x="9904" y="4559"/>
                    </a:cubicBezTo>
                    <a:cubicBezTo>
                      <a:pt x="6848" y="-460"/>
                      <a:pt x="3626" y="-1256"/>
                      <a:pt x="330" y="178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FECA7BB6-3099-1944-ADA4-068B9B091981}"/>
                  </a:ext>
                </a:extLst>
              </p:cNvPr>
              <p:cNvSpPr/>
              <p:nvPr/>
            </p:nvSpPr>
            <p:spPr>
              <a:xfrm>
                <a:off x="3062526" y="4957612"/>
                <a:ext cx="13333" cy="6975"/>
              </a:xfrm>
              <a:custGeom>
                <a:avLst/>
                <a:gdLst>
                  <a:gd name="connsiteX0" fmla="*/ 3593 w 13333"/>
                  <a:gd name="connsiteY0" fmla="*/ 6945 h 6975"/>
                  <a:gd name="connsiteX1" fmla="*/ 13333 w 13333"/>
                  <a:gd name="connsiteY1" fmla="*/ 3444 h 6975"/>
                  <a:gd name="connsiteX2" fmla="*/ 12537 w 13333"/>
                  <a:gd name="connsiteY2" fmla="*/ 0 h 6975"/>
                  <a:gd name="connsiteX3" fmla="*/ 2278 w 13333"/>
                  <a:gd name="connsiteY3" fmla="*/ 1296 h 6975"/>
                  <a:gd name="connsiteX4" fmla="*/ 0 w 13333"/>
                  <a:gd name="connsiteY4" fmla="*/ 5130 h 6975"/>
                  <a:gd name="connsiteX5" fmla="*/ 3593 w 13333"/>
                  <a:gd name="connsiteY5" fmla="*/ 6945 h 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3" h="6975">
                    <a:moveTo>
                      <a:pt x="3593" y="6945"/>
                    </a:moveTo>
                    <a:cubicBezTo>
                      <a:pt x="6926" y="6093"/>
                      <a:pt x="10093" y="4648"/>
                      <a:pt x="13333" y="3444"/>
                    </a:cubicBezTo>
                    <a:cubicBezTo>
                      <a:pt x="13074" y="2296"/>
                      <a:pt x="12815" y="1148"/>
                      <a:pt x="12537" y="0"/>
                    </a:cubicBezTo>
                    <a:cubicBezTo>
                      <a:pt x="9111" y="370"/>
                      <a:pt x="5611" y="463"/>
                      <a:pt x="2278" y="1296"/>
                    </a:cubicBezTo>
                    <a:cubicBezTo>
                      <a:pt x="1259" y="1556"/>
                      <a:pt x="741" y="3796"/>
                      <a:pt x="0" y="5130"/>
                    </a:cubicBezTo>
                    <a:cubicBezTo>
                      <a:pt x="1222" y="5778"/>
                      <a:pt x="2630" y="7204"/>
                      <a:pt x="3593" y="6945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4C66F1B-092A-F17A-21C8-1387CF0C4CE4}"/>
                  </a:ext>
                </a:extLst>
              </p:cNvPr>
              <p:cNvSpPr/>
              <p:nvPr/>
            </p:nvSpPr>
            <p:spPr>
              <a:xfrm>
                <a:off x="3036730" y="4884981"/>
                <a:ext cx="50241" cy="12777"/>
              </a:xfrm>
              <a:custGeom>
                <a:avLst/>
                <a:gdLst>
                  <a:gd name="connsiteX0" fmla="*/ 50241 w 50241"/>
                  <a:gd name="connsiteY0" fmla="*/ 11296 h 12777"/>
                  <a:gd name="connsiteX1" fmla="*/ 9518 w 50241"/>
                  <a:gd name="connsiteY1" fmla="*/ 0 h 12777"/>
                  <a:gd name="connsiteX2" fmla="*/ 0 w 50241"/>
                  <a:gd name="connsiteY2" fmla="*/ 12778 h 12777"/>
                  <a:gd name="connsiteX3" fmla="*/ 49815 w 50241"/>
                  <a:gd name="connsiteY3" fmla="*/ 12778 h 12777"/>
                  <a:gd name="connsiteX4" fmla="*/ 50241 w 50241"/>
                  <a:gd name="connsiteY4" fmla="*/ 11296 h 12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41" h="12777">
                    <a:moveTo>
                      <a:pt x="50241" y="11296"/>
                    </a:moveTo>
                    <a:cubicBezTo>
                      <a:pt x="36426" y="7463"/>
                      <a:pt x="22611" y="3630"/>
                      <a:pt x="9518" y="0"/>
                    </a:cubicBezTo>
                    <a:cubicBezTo>
                      <a:pt x="6370" y="4222"/>
                      <a:pt x="3704" y="7796"/>
                      <a:pt x="0" y="12778"/>
                    </a:cubicBezTo>
                    <a:cubicBezTo>
                      <a:pt x="17463" y="12778"/>
                      <a:pt x="33630" y="12778"/>
                      <a:pt x="49815" y="12778"/>
                    </a:cubicBezTo>
                    <a:cubicBezTo>
                      <a:pt x="49964" y="12278"/>
                      <a:pt x="50112" y="11796"/>
                      <a:pt x="50241" y="11296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0A1AAD4-20AE-21A0-0613-FFA5207C2B1B}"/>
                  </a:ext>
                </a:extLst>
              </p:cNvPr>
              <p:cNvSpPr/>
              <p:nvPr/>
            </p:nvSpPr>
            <p:spPr>
              <a:xfrm>
                <a:off x="3062708" y="4936273"/>
                <a:ext cx="11392" cy="6607"/>
              </a:xfrm>
              <a:custGeom>
                <a:avLst/>
                <a:gdLst>
                  <a:gd name="connsiteX0" fmla="*/ 11392 w 11392"/>
                  <a:gd name="connsiteY0" fmla="*/ 2561 h 6607"/>
                  <a:gd name="connsiteX1" fmla="*/ 262 w 11392"/>
                  <a:gd name="connsiteY1" fmla="*/ 1950 h 6607"/>
                  <a:gd name="connsiteX2" fmla="*/ 596 w 11392"/>
                  <a:gd name="connsiteY2" fmla="*/ 5079 h 6607"/>
                  <a:gd name="connsiteX3" fmla="*/ 11392 w 11392"/>
                  <a:gd name="connsiteY3" fmla="*/ 2561 h 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92" h="6607">
                    <a:moveTo>
                      <a:pt x="11392" y="2561"/>
                    </a:moveTo>
                    <a:cubicBezTo>
                      <a:pt x="7744" y="79"/>
                      <a:pt x="4114" y="-1402"/>
                      <a:pt x="262" y="1950"/>
                    </a:cubicBezTo>
                    <a:cubicBezTo>
                      <a:pt x="-219" y="2376"/>
                      <a:pt x="3" y="4709"/>
                      <a:pt x="596" y="5079"/>
                    </a:cubicBezTo>
                    <a:cubicBezTo>
                      <a:pt x="4670" y="7654"/>
                      <a:pt x="8337" y="7079"/>
                      <a:pt x="11392" y="256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1D03BFE3-7B8D-F9F0-49E8-C413B47BC781}"/>
                  </a:ext>
                </a:extLst>
              </p:cNvPr>
              <p:cNvSpPr/>
              <p:nvPr/>
            </p:nvSpPr>
            <p:spPr>
              <a:xfrm>
                <a:off x="3016896" y="4870991"/>
                <a:ext cx="18388" cy="20551"/>
              </a:xfrm>
              <a:custGeom>
                <a:avLst/>
                <a:gdLst>
                  <a:gd name="connsiteX0" fmla="*/ 0 w 18388"/>
                  <a:gd name="connsiteY0" fmla="*/ 2250 h 20551"/>
                  <a:gd name="connsiteX1" fmla="*/ 12741 w 18388"/>
                  <a:gd name="connsiteY1" fmla="*/ 11824 h 20551"/>
                  <a:gd name="connsiteX2" fmla="*/ 4037 w 18388"/>
                  <a:gd name="connsiteY2" fmla="*/ 20046 h 20551"/>
                  <a:gd name="connsiteX3" fmla="*/ 16852 w 18388"/>
                  <a:gd name="connsiteY3" fmla="*/ 16083 h 20551"/>
                  <a:gd name="connsiteX4" fmla="*/ 15056 w 18388"/>
                  <a:gd name="connsiteY4" fmla="*/ 3472 h 20551"/>
                  <a:gd name="connsiteX5" fmla="*/ 0 w 18388"/>
                  <a:gd name="connsiteY5" fmla="*/ 2250 h 20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88" h="20551">
                    <a:moveTo>
                      <a:pt x="0" y="2250"/>
                    </a:moveTo>
                    <a:cubicBezTo>
                      <a:pt x="6463" y="2916"/>
                      <a:pt x="13130" y="4546"/>
                      <a:pt x="12741" y="11824"/>
                    </a:cubicBezTo>
                    <a:cubicBezTo>
                      <a:pt x="12593" y="14768"/>
                      <a:pt x="6963" y="17435"/>
                      <a:pt x="4037" y="20046"/>
                    </a:cubicBezTo>
                    <a:cubicBezTo>
                      <a:pt x="8315" y="20954"/>
                      <a:pt x="13500" y="21157"/>
                      <a:pt x="16852" y="16083"/>
                    </a:cubicBezTo>
                    <a:cubicBezTo>
                      <a:pt x="19741" y="11694"/>
                      <a:pt x="18222" y="7046"/>
                      <a:pt x="15056" y="3472"/>
                    </a:cubicBezTo>
                    <a:cubicBezTo>
                      <a:pt x="10908" y="-1195"/>
                      <a:pt x="5667" y="-695"/>
                      <a:pt x="0" y="225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5C738F57-8A9F-6329-A2BB-1E2AD7265434}"/>
                  </a:ext>
                </a:extLst>
              </p:cNvPr>
              <p:cNvSpPr/>
              <p:nvPr/>
            </p:nvSpPr>
            <p:spPr>
              <a:xfrm>
                <a:off x="3036002" y="4856240"/>
                <a:ext cx="20751" cy="15516"/>
              </a:xfrm>
              <a:custGeom>
                <a:avLst/>
                <a:gdLst>
                  <a:gd name="connsiteX0" fmla="*/ 12950 w 20751"/>
                  <a:gd name="connsiteY0" fmla="*/ 15019 h 15516"/>
                  <a:gd name="connsiteX1" fmla="*/ 20747 w 20751"/>
                  <a:gd name="connsiteY1" fmla="*/ 6185 h 15516"/>
                  <a:gd name="connsiteX2" fmla="*/ 19117 w 20751"/>
                  <a:gd name="connsiteY2" fmla="*/ 0 h 15516"/>
                  <a:gd name="connsiteX3" fmla="*/ 12876 w 20751"/>
                  <a:gd name="connsiteY3" fmla="*/ 8611 h 15516"/>
                  <a:gd name="connsiteX4" fmla="*/ 1357 w 20751"/>
                  <a:gd name="connsiteY4" fmla="*/ 2519 h 15516"/>
                  <a:gd name="connsiteX5" fmla="*/ 1950 w 20751"/>
                  <a:gd name="connsiteY5" fmla="*/ 11852 h 15516"/>
                  <a:gd name="connsiteX6" fmla="*/ 12950 w 20751"/>
                  <a:gd name="connsiteY6" fmla="*/ 15019 h 15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51" h="15516">
                    <a:moveTo>
                      <a:pt x="12950" y="15019"/>
                    </a:moveTo>
                    <a:cubicBezTo>
                      <a:pt x="17895" y="14148"/>
                      <a:pt x="20895" y="11296"/>
                      <a:pt x="20747" y="6185"/>
                    </a:cubicBezTo>
                    <a:cubicBezTo>
                      <a:pt x="20672" y="3741"/>
                      <a:pt x="19487" y="1333"/>
                      <a:pt x="19117" y="0"/>
                    </a:cubicBezTo>
                    <a:cubicBezTo>
                      <a:pt x="16672" y="3519"/>
                      <a:pt x="14394" y="8833"/>
                      <a:pt x="12876" y="8611"/>
                    </a:cubicBezTo>
                    <a:cubicBezTo>
                      <a:pt x="9135" y="8093"/>
                      <a:pt x="5746" y="5037"/>
                      <a:pt x="1357" y="2519"/>
                    </a:cubicBezTo>
                    <a:cubicBezTo>
                      <a:pt x="-994" y="4593"/>
                      <a:pt x="42" y="8426"/>
                      <a:pt x="1950" y="11852"/>
                    </a:cubicBezTo>
                    <a:cubicBezTo>
                      <a:pt x="4395" y="16296"/>
                      <a:pt x="8746" y="15759"/>
                      <a:pt x="12950" y="15019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003B66C-35DB-0AF1-DF6C-A9EAD4B6A82E}"/>
                  </a:ext>
                </a:extLst>
              </p:cNvPr>
              <p:cNvSpPr/>
              <p:nvPr/>
            </p:nvSpPr>
            <p:spPr>
              <a:xfrm>
                <a:off x="3013092" y="4903156"/>
                <a:ext cx="21014" cy="17567"/>
              </a:xfrm>
              <a:custGeom>
                <a:avLst/>
                <a:gdLst>
                  <a:gd name="connsiteX0" fmla="*/ 8508 w 21014"/>
                  <a:gd name="connsiteY0" fmla="*/ 67 h 17567"/>
                  <a:gd name="connsiteX1" fmla="*/ 174 w 21014"/>
                  <a:gd name="connsiteY1" fmla="*/ 9937 h 17567"/>
                  <a:gd name="connsiteX2" fmla="*/ 14008 w 21014"/>
                  <a:gd name="connsiteY2" fmla="*/ 7234 h 17567"/>
                  <a:gd name="connsiteX3" fmla="*/ 11026 w 21014"/>
                  <a:gd name="connsiteY3" fmla="*/ 17567 h 17567"/>
                  <a:gd name="connsiteX4" fmla="*/ 20989 w 21014"/>
                  <a:gd name="connsiteY4" fmla="*/ 9511 h 17567"/>
                  <a:gd name="connsiteX5" fmla="*/ 8508 w 21014"/>
                  <a:gd name="connsiteY5" fmla="*/ 67 h 17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14" h="17567">
                    <a:moveTo>
                      <a:pt x="8508" y="67"/>
                    </a:moveTo>
                    <a:cubicBezTo>
                      <a:pt x="2137" y="752"/>
                      <a:pt x="-770" y="4196"/>
                      <a:pt x="174" y="9937"/>
                    </a:cubicBezTo>
                    <a:cubicBezTo>
                      <a:pt x="4767" y="5122"/>
                      <a:pt x="10749" y="3882"/>
                      <a:pt x="14008" y="7234"/>
                    </a:cubicBezTo>
                    <a:cubicBezTo>
                      <a:pt x="18082" y="11419"/>
                      <a:pt x="14915" y="14271"/>
                      <a:pt x="11026" y="17567"/>
                    </a:cubicBezTo>
                    <a:cubicBezTo>
                      <a:pt x="18378" y="17586"/>
                      <a:pt x="21323" y="14919"/>
                      <a:pt x="20989" y="9511"/>
                    </a:cubicBezTo>
                    <a:cubicBezTo>
                      <a:pt x="20601" y="3808"/>
                      <a:pt x="14767" y="-600"/>
                      <a:pt x="8508" y="67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7F6AE7A8-F3CE-C982-4927-93103B6DEC93}"/>
                  </a:ext>
                </a:extLst>
              </p:cNvPr>
              <p:cNvSpPr/>
              <p:nvPr/>
            </p:nvSpPr>
            <p:spPr>
              <a:xfrm>
                <a:off x="3066249" y="4916461"/>
                <a:ext cx="12537" cy="7687"/>
              </a:xfrm>
              <a:custGeom>
                <a:avLst/>
                <a:gdLst>
                  <a:gd name="connsiteX0" fmla="*/ 0 w 12537"/>
                  <a:gd name="connsiteY0" fmla="*/ 7688 h 7687"/>
                  <a:gd name="connsiteX1" fmla="*/ 12537 w 12537"/>
                  <a:gd name="connsiteY1" fmla="*/ 4039 h 7687"/>
                  <a:gd name="connsiteX2" fmla="*/ 0 w 12537"/>
                  <a:gd name="connsiteY2" fmla="*/ 7688 h 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37" h="7687">
                    <a:moveTo>
                      <a:pt x="0" y="7688"/>
                    </a:moveTo>
                    <a:cubicBezTo>
                      <a:pt x="3778" y="6595"/>
                      <a:pt x="7556" y="5484"/>
                      <a:pt x="12537" y="4039"/>
                    </a:cubicBezTo>
                    <a:cubicBezTo>
                      <a:pt x="4648" y="-2183"/>
                      <a:pt x="1370" y="-1405"/>
                      <a:pt x="0" y="7688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B4DB13E-35BF-85C4-0D6F-294994F23D66}"/>
                  </a:ext>
                </a:extLst>
              </p:cNvPr>
              <p:cNvSpPr/>
              <p:nvPr/>
            </p:nvSpPr>
            <p:spPr>
              <a:xfrm>
                <a:off x="3040767" y="4902949"/>
                <a:ext cx="50982" cy="14199"/>
              </a:xfrm>
              <a:custGeom>
                <a:avLst/>
                <a:gdLst>
                  <a:gd name="connsiteX0" fmla="*/ 0 w 50982"/>
                  <a:gd name="connsiteY0" fmla="*/ 70 h 14199"/>
                  <a:gd name="connsiteX1" fmla="*/ 2204 w 50982"/>
                  <a:gd name="connsiteY1" fmla="*/ 14200 h 14199"/>
                  <a:gd name="connsiteX2" fmla="*/ 50982 w 50982"/>
                  <a:gd name="connsiteY2" fmla="*/ 3700 h 14199"/>
                  <a:gd name="connsiteX3" fmla="*/ 0 w 50982"/>
                  <a:gd name="connsiteY3" fmla="*/ 70 h 1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82" h="14199">
                    <a:moveTo>
                      <a:pt x="0" y="70"/>
                    </a:moveTo>
                    <a:cubicBezTo>
                      <a:pt x="815" y="5255"/>
                      <a:pt x="1463" y="9385"/>
                      <a:pt x="2204" y="14200"/>
                    </a:cubicBezTo>
                    <a:cubicBezTo>
                      <a:pt x="17556" y="4681"/>
                      <a:pt x="34352" y="5033"/>
                      <a:pt x="50982" y="3700"/>
                    </a:cubicBezTo>
                    <a:cubicBezTo>
                      <a:pt x="34149" y="-1800"/>
                      <a:pt x="16889" y="626"/>
                      <a:pt x="0" y="7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EE0FDA75-4950-CE4A-DF15-45FCD122285B}"/>
                  </a:ext>
                </a:extLst>
              </p:cNvPr>
              <p:cNvSpPr/>
              <p:nvPr/>
            </p:nvSpPr>
            <p:spPr>
              <a:xfrm>
                <a:off x="3030748" y="4988057"/>
                <a:ext cx="53130" cy="16304"/>
              </a:xfrm>
              <a:custGeom>
                <a:avLst/>
                <a:gdLst>
                  <a:gd name="connsiteX0" fmla="*/ 53130 w 53130"/>
                  <a:gd name="connsiteY0" fmla="*/ 0 h 16304"/>
                  <a:gd name="connsiteX1" fmla="*/ 1111 w 53130"/>
                  <a:gd name="connsiteY1" fmla="*/ 0 h 16304"/>
                  <a:gd name="connsiteX2" fmla="*/ 0 w 53130"/>
                  <a:gd name="connsiteY2" fmla="*/ 15797 h 16304"/>
                  <a:gd name="connsiteX3" fmla="*/ 53130 w 53130"/>
                  <a:gd name="connsiteY3" fmla="*/ 0 h 16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130" h="16304">
                    <a:moveTo>
                      <a:pt x="53130" y="0"/>
                    </a:moveTo>
                    <a:cubicBezTo>
                      <a:pt x="35630" y="0"/>
                      <a:pt x="17704" y="0"/>
                      <a:pt x="1111" y="0"/>
                    </a:cubicBezTo>
                    <a:cubicBezTo>
                      <a:pt x="778" y="4778"/>
                      <a:pt x="408" y="9852"/>
                      <a:pt x="0" y="15797"/>
                    </a:cubicBezTo>
                    <a:cubicBezTo>
                      <a:pt x="19982" y="18371"/>
                      <a:pt x="37482" y="10871"/>
                      <a:pt x="53130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9A07CF7-FE39-C6CF-0A67-F17A879A3504}"/>
                  </a:ext>
                </a:extLst>
              </p:cNvPr>
              <p:cNvSpPr/>
              <p:nvPr/>
            </p:nvSpPr>
            <p:spPr>
              <a:xfrm>
                <a:off x="3032082" y="4993242"/>
                <a:ext cx="53593" cy="37463"/>
              </a:xfrm>
              <a:custGeom>
                <a:avLst/>
                <a:gdLst>
                  <a:gd name="connsiteX0" fmla="*/ 0 w 53593"/>
                  <a:gd name="connsiteY0" fmla="*/ 18056 h 37463"/>
                  <a:gd name="connsiteX1" fmla="*/ 2574 w 53593"/>
                  <a:gd name="connsiteY1" fmla="*/ 37464 h 37463"/>
                  <a:gd name="connsiteX2" fmla="*/ 53593 w 53593"/>
                  <a:gd name="connsiteY2" fmla="*/ 0 h 37463"/>
                  <a:gd name="connsiteX3" fmla="*/ 0 w 53593"/>
                  <a:gd name="connsiteY3" fmla="*/ 18056 h 37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593" h="37463">
                    <a:moveTo>
                      <a:pt x="0" y="18056"/>
                    </a:moveTo>
                    <a:cubicBezTo>
                      <a:pt x="7759" y="24408"/>
                      <a:pt x="8259" y="30704"/>
                      <a:pt x="2574" y="37464"/>
                    </a:cubicBezTo>
                    <a:cubicBezTo>
                      <a:pt x="18908" y="36704"/>
                      <a:pt x="46204" y="16685"/>
                      <a:pt x="53593" y="0"/>
                    </a:cubicBezTo>
                    <a:cubicBezTo>
                      <a:pt x="37611" y="11056"/>
                      <a:pt x="20741" y="17778"/>
                      <a:pt x="0" y="18056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CB63D42C-7035-0A0E-EEE2-601A0BED183B}"/>
                  </a:ext>
                </a:extLst>
              </p:cNvPr>
              <p:cNvSpPr/>
              <p:nvPr/>
            </p:nvSpPr>
            <p:spPr>
              <a:xfrm>
                <a:off x="3079183" y="4997742"/>
                <a:ext cx="17676" cy="57611"/>
              </a:xfrm>
              <a:custGeom>
                <a:avLst/>
                <a:gdLst>
                  <a:gd name="connsiteX0" fmla="*/ 140 w 17676"/>
                  <a:gd name="connsiteY0" fmla="*/ 57612 h 57611"/>
                  <a:gd name="connsiteX1" fmla="*/ 17677 w 17676"/>
                  <a:gd name="connsiteY1" fmla="*/ 0 h 57611"/>
                  <a:gd name="connsiteX2" fmla="*/ 140 w 17676"/>
                  <a:gd name="connsiteY2" fmla="*/ 57612 h 57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76" h="57611">
                    <a:moveTo>
                      <a:pt x="140" y="57612"/>
                    </a:moveTo>
                    <a:cubicBezTo>
                      <a:pt x="6010" y="38297"/>
                      <a:pt x="11843" y="19148"/>
                      <a:pt x="17677" y="0"/>
                    </a:cubicBezTo>
                    <a:cubicBezTo>
                      <a:pt x="5806" y="17296"/>
                      <a:pt x="-1083" y="36112"/>
                      <a:pt x="140" y="5761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01363FD-4EF3-2652-D13B-B5F1E3FD4D09}"/>
                  </a:ext>
                </a:extLst>
              </p:cNvPr>
              <p:cNvSpPr/>
              <p:nvPr/>
            </p:nvSpPr>
            <p:spPr>
              <a:xfrm>
                <a:off x="3006248" y="4985743"/>
                <a:ext cx="14045" cy="18676"/>
              </a:xfrm>
              <a:custGeom>
                <a:avLst/>
                <a:gdLst>
                  <a:gd name="connsiteX0" fmla="*/ 12408 w 14045"/>
                  <a:gd name="connsiteY0" fmla="*/ 3740 h 18676"/>
                  <a:gd name="connsiteX1" fmla="*/ 1593 w 14045"/>
                  <a:gd name="connsiteY1" fmla="*/ 962 h 18676"/>
                  <a:gd name="connsiteX2" fmla="*/ 9778 w 14045"/>
                  <a:gd name="connsiteY2" fmla="*/ 9518 h 18676"/>
                  <a:gd name="connsiteX3" fmla="*/ 0 w 14045"/>
                  <a:gd name="connsiteY3" fmla="*/ 17981 h 18676"/>
                  <a:gd name="connsiteX4" fmla="*/ 13260 w 14045"/>
                  <a:gd name="connsiteY4" fmla="*/ 13221 h 18676"/>
                  <a:gd name="connsiteX5" fmla="*/ 12408 w 14045"/>
                  <a:gd name="connsiteY5" fmla="*/ 3740 h 18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45" h="18676">
                    <a:moveTo>
                      <a:pt x="12408" y="3740"/>
                    </a:moveTo>
                    <a:cubicBezTo>
                      <a:pt x="9593" y="369"/>
                      <a:pt x="5000" y="-1131"/>
                      <a:pt x="1593" y="962"/>
                    </a:cubicBezTo>
                    <a:cubicBezTo>
                      <a:pt x="4574" y="3925"/>
                      <a:pt x="8945" y="6277"/>
                      <a:pt x="9778" y="9518"/>
                    </a:cubicBezTo>
                    <a:cubicBezTo>
                      <a:pt x="11408" y="15944"/>
                      <a:pt x="4185" y="15036"/>
                      <a:pt x="0" y="17981"/>
                    </a:cubicBezTo>
                    <a:cubicBezTo>
                      <a:pt x="6389" y="19981"/>
                      <a:pt x="10833" y="17444"/>
                      <a:pt x="13260" y="13221"/>
                    </a:cubicBezTo>
                    <a:cubicBezTo>
                      <a:pt x="14611" y="10869"/>
                      <a:pt x="14148" y="5814"/>
                      <a:pt x="12408" y="374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335146A-816E-FF98-01CA-26F04FB9C425}"/>
                  </a:ext>
                </a:extLst>
              </p:cNvPr>
              <p:cNvSpPr/>
              <p:nvPr/>
            </p:nvSpPr>
            <p:spPr>
              <a:xfrm>
                <a:off x="3010192" y="4954488"/>
                <a:ext cx="14833" cy="10975"/>
              </a:xfrm>
              <a:custGeom>
                <a:avLst/>
                <a:gdLst>
                  <a:gd name="connsiteX0" fmla="*/ 14834 w 14833"/>
                  <a:gd name="connsiteY0" fmla="*/ 10976 h 10975"/>
                  <a:gd name="connsiteX1" fmla="*/ 12352 w 14833"/>
                  <a:gd name="connsiteY1" fmla="*/ 1809 h 10975"/>
                  <a:gd name="connsiteX2" fmla="*/ 0 w 14833"/>
                  <a:gd name="connsiteY2" fmla="*/ 3717 h 10975"/>
                  <a:gd name="connsiteX3" fmla="*/ 14834 w 14833"/>
                  <a:gd name="connsiteY3" fmla="*/ 10976 h 1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33" h="10975">
                    <a:moveTo>
                      <a:pt x="14834" y="10976"/>
                    </a:moveTo>
                    <a:cubicBezTo>
                      <a:pt x="14723" y="7383"/>
                      <a:pt x="14445" y="3309"/>
                      <a:pt x="12352" y="1809"/>
                    </a:cubicBezTo>
                    <a:cubicBezTo>
                      <a:pt x="8593" y="-857"/>
                      <a:pt x="3870" y="-857"/>
                      <a:pt x="0" y="3717"/>
                    </a:cubicBezTo>
                    <a:cubicBezTo>
                      <a:pt x="6519" y="2939"/>
                      <a:pt x="12000" y="3698"/>
                      <a:pt x="14834" y="10976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13B2730-8E36-39AC-353E-1FE9BF2F2F6D}"/>
                  </a:ext>
                </a:extLst>
              </p:cNvPr>
              <p:cNvSpPr/>
              <p:nvPr/>
            </p:nvSpPr>
            <p:spPr>
              <a:xfrm>
                <a:off x="3019266" y="5015240"/>
                <a:ext cx="9598" cy="14919"/>
              </a:xfrm>
              <a:custGeom>
                <a:avLst/>
                <a:gdLst>
                  <a:gd name="connsiteX0" fmla="*/ 0 w 9598"/>
                  <a:gd name="connsiteY0" fmla="*/ 95 h 14919"/>
                  <a:gd name="connsiteX1" fmla="*/ 93 w 9598"/>
                  <a:gd name="connsiteY1" fmla="*/ 14892 h 14919"/>
                  <a:gd name="connsiteX2" fmla="*/ 9593 w 9598"/>
                  <a:gd name="connsiteY2" fmla="*/ 7058 h 14919"/>
                  <a:gd name="connsiteX3" fmla="*/ 0 w 9598"/>
                  <a:gd name="connsiteY3" fmla="*/ 95 h 1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98" h="14919">
                    <a:moveTo>
                      <a:pt x="0" y="95"/>
                    </a:moveTo>
                    <a:cubicBezTo>
                      <a:pt x="8574" y="5799"/>
                      <a:pt x="8704" y="8095"/>
                      <a:pt x="93" y="14892"/>
                    </a:cubicBezTo>
                    <a:cubicBezTo>
                      <a:pt x="7093" y="15207"/>
                      <a:pt x="9741" y="12799"/>
                      <a:pt x="9593" y="7058"/>
                    </a:cubicBezTo>
                    <a:cubicBezTo>
                      <a:pt x="9445" y="1503"/>
                      <a:pt x="6722" y="-479"/>
                      <a:pt x="0" y="95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B2D4011-12D1-EECE-6242-AAC1E8B7912D}"/>
                  </a:ext>
                </a:extLst>
              </p:cNvPr>
              <p:cNvSpPr/>
              <p:nvPr/>
            </p:nvSpPr>
            <p:spPr>
              <a:xfrm>
                <a:off x="3025674" y="4963279"/>
                <a:ext cx="51685" cy="20215"/>
              </a:xfrm>
              <a:custGeom>
                <a:avLst/>
                <a:gdLst>
                  <a:gd name="connsiteX0" fmla="*/ 51686 w 51685"/>
                  <a:gd name="connsiteY0" fmla="*/ 17056 h 20215"/>
                  <a:gd name="connsiteX1" fmla="*/ 10148 w 51685"/>
                  <a:gd name="connsiteY1" fmla="*/ 0 h 20215"/>
                  <a:gd name="connsiteX2" fmla="*/ 0 w 51685"/>
                  <a:gd name="connsiteY2" fmla="*/ 15611 h 20215"/>
                  <a:gd name="connsiteX3" fmla="*/ 51686 w 51685"/>
                  <a:gd name="connsiteY3" fmla="*/ 17056 h 20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85" h="20215">
                    <a:moveTo>
                      <a:pt x="51686" y="17056"/>
                    </a:moveTo>
                    <a:cubicBezTo>
                      <a:pt x="35704" y="15704"/>
                      <a:pt x="21908" y="9389"/>
                      <a:pt x="10148" y="0"/>
                    </a:cubicBezTo>
                    <a:cubicBezTo>
                      <a:pt x="6519" y="5574"/>
                      <a:pt x="3389" y="10408"/>
                      <a:pt x="0" y="15611"/>
                    </a:cubicBezTo>
                    <a:cubicBezTo>
                      <a:pt x="17241" y="19111"/>
                      <a:pt x="34241" y="23186"/>
                      <a:pt x="51686" y="17056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E057F90-5E96-9CEB-B64C-9A9FE82BA684}"/>
                  </a:ext>
                </a:extLst>
              </p:cNvPr>
              <p:cNvSpPr/>
              <p:nvPr/>
            </p:nvSpPr>
            <p:spPr>
              <a:xfrm>
                <a:off x="2610400" y="4856423"/>
                <a:ext cx="28343" cy="38507"/>
              </a:xfrm>
              <a:custGeom>
                <a:avLst/>
                <a:gdLst>
                  <a:gd name="connsiteX0" fmla="*/ 14510 w 28343"/>
                  <a:gd name="connsiteY0" fmla="*/ 38503 h 38507"/>
                  <a:gd name="connsiteX1" fmla="*/ 28343 w 28343"/>
                  <a:gd name="connsiteY1" fmla="*/ 19225 h 38507"/>
                  <a:gd name="connsiteX2" fmla="*/ 14473 w 28343"/>
                  <a:gd name="connsiteY2" fmla="*/ 2 h 38507"/>
                  <a:gd name="connsiteX3" fmla="*/ 9 w 28343"/>
                  <a:gd name="connsiteY3" fmla="*/ 19780 h 38507"/>
                  <a:gd name="connsiteX4" fmla="*/ 14510 w 28343"/>
                  <a:gd name="connsiteY4" fmla="*/ 38503 h 38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343" h="38507">
                    <a:moveTo>
                      <a:pt x="14510" y="38503"/>
                    </a:moveTo>
                    <a:cubicBezTo>
                      <a:pt x="22399" y="38244"/>
                      <a:pt x="28380" y="29910"/>
                      <a:pt x="28343" y="19225"/>
                    </a:cubicBezTo>
                    <a:cubicBezTo>
                      <a:pt x="28306" y="8465"/>
                      <a:pt x="22325" y="169"/>
                      <a:pt x="14473" y="2"/>
                    </a:cubicBezTo>
                    <a:cubicBezTo>
                      <a:pt x="6398" y="-164"/>
                      <a:pt x="-287" y="8965"/>
                      <a:pt x="9" y="19780"/>
                    </a:cubicBezTo>
                    <a:cubicBezTo>
                      <a:pt x="287" y="30299"/>
                      <a:pt x="6824" y="38744"/>
                      <a:pt x="14510" y="38503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47C828C-85AD-D424-ACB9-58C5B20F0057}"/>
                  </a:ext>
                </a:extLst>
              </p:cNvPr>
              <p:cNvSpPr/>
              <p:nvPr/>
            </p:nvSpPr>
            <p:spPr>
              <a:xfrm>
                <a:off x="2615113" y="5017520"/>
                <a:ext cx="166576" cy="158762"/>
              </a:xfrm>
              <a:custGeom>
                <a:avLst/>
                <a:gdLst>
                  <a:gd name="connsiteX0" fmla="*/ 83409 w 166576"/>
                  <a:gd name="connsiteY0" fmla="*/ 1 h 158762"/>
                  <a:gd name="connsiteX1" fmla="*/ 0 w 166576"/>
                  <a:gd name="connsiteY1" fmla="*/ 79576 h 158762"/>
                  <a:gd name="connsiteX2" fmla="*/ 83631 w 166576"/>
                  <a:gd name="connsiteY2" fmla="*/ 158762 h 158762"/>
                  <a:gd name="connsiteX3" fmla="*/ 166576 w 166576"/>
                  <a:gd name="connsiteY3" fmla="*/ 79465 h 158762"/>
                  <a:gd name="connsiteX4" fmla="*/ 83409 w 166576"/>
                  <a:gd name="connsiteY4" fmla="*/ 1 h 158762"/>
                  <a:gd name="connsiteX5" fmla="*/ 65353 w 166576"/>
                  <a:gd name="connsiteY5" fmla="*/ 14519 h 158762"/>
                  <a:gd name="connsiteX6" fmla="*/ 81094 w 166576"/>
                  <a:gd name="connsiteY6" fmla="*/ 30223 h 158762"/>
                  <a:gd name="connsiteX7" fmla="*/ 24463 w 166576"/>
                  <a:gd name="connsiteY7" fmla="*/ 70076 h 158762"/>
                  <a:gd name="connsiteX8" fmla="*/ 16315 w 166576"/>
                  <a:gd name="connsiteY8" fmla="*/ 63520 h 158762"/>
                  <a:gd name="connsiteX9" fmla="*/ 65353 w 166576"/>
                  <a:gd name="connsiteY9" fmla="*/ 14519 h 158762"/>
                  <a:gd name="connsiteX10" fmla="*/ 20223 w 166576"/>
                  <a:gd name="connsiteY10" fmla="*/ 81224 h 158762"/>
                  <a:gd name="connsiteX11" fmla="*/ 83557 w 166576"/>
                  <a:gd name="connsiteY11" fmla="*/ 140780 h 158762"/>
                  <a:gd name="connsiteX12" fmla="*/ 20223 w 166576"/>
                  <a:gd name="connsiteY12" fmla="*/ 81224 h 158762"/>
                  <a:gd name="connsiteX13" fmla="*/ 49464 w 166576"/>
                  <a:gd name="connsiteY13" fmla="*/ 80317 h 158762"/>
                  <a:gd name="connsiteX14" fmla="*/ 80779 w 166576"/>
                  <a:gd name="connsiteY14" fmla="*/ 47446 h 158762"/>
                  <a:gd name="connsiteX15" fmla="*/ 118242 w 166576"/>
                  <a:gd name="connsiteY15" fmla="*/ 78687 h 158762"/>
                  <a:gd name="connsiteX16" fmla="*/ 83668 w 166576"/>
                  <a:gd name="connsiteY16" fmla="*/ 110817 h 158762"/>
                  <a:gd name="connsiteX17" fmla="*/ 49464 w 166576"/>
                  <a:gd name="connsiteY17" fmla="*/ 80317 h 158762"/>
                  <a:gd name="connsiteX18" fmla="*/ 93149 w 166576"/>
                  <a:gd name="connsiteY18" fmla="*/ 135095 h 158762"/>
                  <a:gd name="connsiteX19" fmla="*/ 147409 w 166576"/>
                  <a:gd name="connsiteY19" fmla="*/ 86965 h 158762"/>
                  <a:gd name="connsiteX20" fmla="*/ 93149 w 166576"/>
                  <a:gd name="connsiteY20" fmla="*/ 135095 h 158762"/>
                  <a:gd name="connsiteX21" fmla="*/ 142076 w 166576"/>
                  <a:gd name="connsiteY21" fmla="*/ 72650 h 158762"/>
                  <a:gd name="connsiteX22" fmla="*/ 91168 w 166576"/>
                  <a:gd name="connsiteY22" fmla="*/ 26408 h 158762"/>
                  <a:gd name="connsiteX23" fmla="*/ 100076 w 166576"/>
                  <a:gd name="connsiteY23" fmla="*/ 15260 h 158762"/>
                  <a:gd name="connsiteX24" fmla="*/ 151095 w 166576"/>
                  <a:gd name="connsiteY24" fmla="*/ 62835 h 158762"/>
                  <a:gd name="connsiteX25" fmla="*/ 142076 w 166576"/>
                  <a:gd name="connsiteY25" fmla="*/ 72650 h 15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576" h="158762">
                    <a:moveTo>
                      <a:pt x="83409" y="1"/>
                    </a:moveTo>
                    <a:cubicBezTo>
                      <a:pt x="37056" y="-185"/>
                      <a:pt x="-74" y="35242"/>
                      <a:pt x="0" y="79576"/>
                    </a:cubicBezTo>
                    <a:cubicBezTo>
                      <a:pt x="74" y="124391"/>
                      <a:pt x="36575" y="158929"/>
                      <a:pt x="83631" y="158762"/>
                    </a:cubicBezTo>
                    <a:cubicBezTo>
                      <a:pt x="132020" y="158577"/>
                      <a:pt x="166632" y="125502"/>
                      <a:pt x="166576" y="79465"/>
                    </a:cubicBezTo>
                    <a:cubicBezTo>
                      <a:pt x="166521" y="33686"/>
                      <a:pt x="131465" y="186"/>
                      <a:pt x="83409" y="1"/>
                    </a:cubicBezTo>
                    <a:close/>
                    <a:moveTo>
                      <a:pt x="65353" y="14519"/>
                    </a:moveTo>
                    <a:cubicBezTo>
                      <a:pt x="70594" y="19760"/>
                      <a:pt x="75853" y="25001"/>
                      <a:pt x="81094" y="30223"/>
                    </a:cubicBezTo>
                    <a:cubicBezTo>
                      <a:pt x="62223" y="43501"/>
                      <a:pt x="43334" y="56798"/>
                      <a:pt x="24463" y="70076"/>
                    </a:cubicBezTo>
                    <a:cubicBezTo>
                      <a:pt x="21741" y="67890"/>
                      <a:pt x="19037" y="65705"/>
                      <a:pt x="16315" y="63520"/>
                    </a:cubicBezTo>
                    <a:cubicBezTo>
                      <a:pt x="32649" y="47186"/>
                      <a:pt x="49001" y="30853"/>
                      <a:pt x="65353" y="14519"/>
                    </a:cubicBezTo>
                    <a:close/>
                    <a:moveTo>
                      <a:pt x="20223" y="81224"/>
                    </a:moveTo>
                    <a:cubicBezTo>
                      <a:pt x="43593" y="103206"/>
                      <a:pt x="60705" y="119299"/>
                      <a:pt x="83557" y="140780"/>
                    </a:cubicBezTo>
                    <a:cubicBezTo>
                      <a:pt x="46223" y="134947"/>
                      <a:pt x="27075" y="121058"/>
                      <a:pt x="20223" y="81224"/>
                    </a:cubicBezTo>
                    <a:close/>
                    <a:moveTo>
                      <a:pt x="49464" y="80317"/>
                    </a:moveTo>
                    <a:cubicBezTo>
                      <a:pt x="59575" y="69705"/>
                      <a:pt x="68408" y="60446"/>
                      <a:pt x="80779" y="47446"/>
                    </a:cubicBezTo>
                    <a:cubicBezTo>
                      <a:pt x="92094" y="56890"/>
                      <a:pt x="102890" y="65890"/>
                      <a:pt x="118242" y="78687"/>
                    </a:cubicBezTo>
                    <a:cubicBezTo>
                      <a:pt x="105020" y="90965"/>
                      <a:pt x="95001" y="100280"/>
                      <a:pt x="83668" y="110817"/>
                    </a:cubicBezTo>
                    <a:cubicBezTo>
                      <a:pt x="72057" y="100483"/>
                      <a:pt x="61853" y="91372"/>
                      <a:pt x="49464" y="80317"/>
                    </a:cubicBezTo>
                    <a:close/>
                    <a:moveTo>
                      <a:pt x="93149" y="135095"/>
                    </a:moveTo>
                    <a:cubicBezTo>
                      <a:pt x="110557" y="119650"/>
                      <a:pt x="127965" y="104206"/>
                      <a:pt x="147409" y="86965"/>
                    </a:cubicBezTo>
                    <a:cubicBezTo>
                      <a:pt x="141039" y="117558"/>
                      <a:pt x="123872" y="133243"/>
                      <a:pt x="93149" y="135095"/>
                    </a:cubicBezTo>
                    <a:close/>
                    <a:moveTo>
                      <a:pt x="142076" y="72650"/>
                    </a:moveTo>
                    <a:cubicBezTo>
                      <a:pt x="125113" y="57242"/>
                      <a:pt x="108131" y="41835"/>
                      <a:pt x="91168" y="26408"/>
                    </a:cubicBezTo>
                    <a:cubicBezTo>
                      <a:pt x="94131" y="22686"/>
                      <a:pt x="97112" y="18964"/>
                      <a:pt x="100076" y="15260"/>
                    </a:cubicBezTo>
                    <a:cubicBezTo>
                      <a:pt x="117076" y="31112"/>
                      <a:pt x="134095" y="46983"/>
                      <a:pt x="151095" y="62835"/>
                    </a:cubicBezTo>
                    <a:cubicBezTo>
                      <a:pt x="148095" y="66094"/>
                      <a:pt x="145076" y="69372"/>
                      <a:pt x="142076" y="7265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92BC111-7F64-CC1A-B4DE-4E3B83EBB7C0}"/>
                  </a:ext>
                </a:extLst>
              </p:cNvPr>
              <p:cNvSpPr/>
              <p:nvPr/>
            </p:nvSpPr>
            <p:spPr>
              <a:xfrm>
                <a:off x="3084771" y="4966334"/>
                <a:ext cx="13737" cy="5414"/>
              </a:xfrm>
              <a:custGeom>
                <a:avLst/>
                <a:gdLst>
                  <a:gd name="connsiteX0" fmla="*/ 2237 w 13737"/>
                  <a:gd name="connsiteY0" fmla="*/ 167 h 5414"/>
                  <a:gd name="connsiteX1" fmla="*/ 15 w 13737"/>
                  <a:gd name="connsiteY1" fmla="*/ 2649 h 5414"/>
                  <a:gd name="connsiteX2" fmla="*/ 2663 w 13737"/>
                  <a:gd name="connsiteY2" fmla="*/ 5408 h 5414"/>
                  <a:gd name="connsiteX3" fmla="*/ 13738 w 13737"/>
                  <a:gd name="connsiteY3" fmla="*/ 2834 h 5414"/>
                  <a:gd name="connsiteX4" fmla="*/ 13367 w 13737"/>
                  <a:gd name="connsiteY4" fmla="*/ 56 h 5414"/>
                  <a:gd name="connsiteX5" fmla="*/ 2237 w 13737"/>
                  <a:gd name="connsiteY5" fmla="*/ 167 h 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37" h="5414">
                    <a:moveTo>
                      <a:pt x="2237" y="167"/>
                    </a:moveTo>
                    <a:cubicBezTo>
                      <a:pt x="1386" y="241"/>
                      <a:pt x="-170" y="2093"/>
                      <a:pt x="15" y="2649"/>
                    </a:cubicBezTo>
                    <a:cubicBezTo>
                      <a:pt x="404" y="3797"/>
                      <a:pt x="1867" y="5538"/>
                      <a:pt x="2663" y="5408"/>
                    </a:cubicBezTo>
                    <a:cubicBezTo>
                      <a:pt x="6404" y="4852"/>
                      <a:pt x="10052" y="3741"/>
                      <a:pt x="13738" y="2834"/>
                    </a:cubicBezTo>
                    <a:cubicBezTo>
                      <a:pt x="13608" y="1908"/>
                      <a:pt x="13497" y="982"/>
                      <a:pt x="13367" y="56"/>
                    </a:cubicBezTo>
                    <a:cubicBezTo>
                      <a:pt x="9663" y="37"/>
                      <a:pt x="5923" y="-111"/>
                      <a:pt x="2237" y="167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1D758B5-BF68-A6CA-1C7D-1E0E03EB7259}"/>
                  </a:ext>
                </a:extLst>
              </p:cNvPr>
              <p:cNvSpPr/>
              <p:nvPr/>
            </p:nvSpPr>
            <p:spPr>
              <a:xfrm>
                <a:off x="1824158" y="4064313"/>
                <a:ext cx="1795987" cy="1778754"/>
              </a:xfrm>
              <a:custGeom>
                <a:avLst/>
                <a:gdLst>
                  <a:gd name="connsiteX0" fmla="*/ 1705579 w 1795987"/>
                  <a:gd name="connsiteY0" fmla="*/ 723204 h 1778754"/>
                  <a:gd name="connsiteX1" fmla="*/ 1543021 w 1795987"/>
                  <a:gd name="connsiteY1" fmla="*/ 659870 h 1778754"/>
                  <a:gd name="connsiteX2" fmla="*/ 1483390 w 1795987"/>
                  <a:gd name="connsiteY2" fmla="*/ 658425 h 1778754"/>
                  <a:gd name="connsiteX3" fmla="*/ 1496483 w 1795987"/>
                  <a:gd name="connsiteY3" fmla="*/ 602850 h 1778754"/>
                  <a:gd name="connsiteX4" fmla="*/ 1544836 w 1795987"/>
                  <a:gd name="connsiteY4" fmla="*/ 534794 h 1778754"/>
                  <a:gd name="connsiteX5" fmla="*/ 1614244 w 1795987"/>
                  <a:gd name="connsiteY5" fmla="*/ 438959 h 1778754"/>
                  <a:gd name="connsiteX6" fmla="*/ 1630633 w 1795987"/>
                  <a:gd name="connsiteY6" fmla="*/ 275031 h 1778754"/>
                  <a:gd name="connsiteX7" fmla="*/ 1428112 w 1795987"/>
                  <a:gd name="connsiteY7" fmla="*/ 191623 h 1778754"/>
                  <a:gd name="connsiteX8" fmla="*/ 1357074 w 1795987"/>
                  <a:gd name="connsiteY8" fmla="*/ 178048 h 1778754"/>
                  <a:gd name="connsiteX9" fmla="*/ 1289980 w 1795987"/>
                  <a:gd name="connsiteY9" fmla="*/ 81269 h 1778754"/>
                  <a:gd name="connsiteX10" fmla="*/ 1130923 w 1795987"/>
                  <a:gd name="connsiteY10" fmla="*/ 2028 h 1778754"/>
                  <a:gd name="connsiteX11" fmla="*/ 1029977 w 1795987"/>
                  <a:gd name="connsiteY11" fmla="*/ 153567 h 1778754"/>
                  <a:gd name="connsiteX12" fmla="*/ 1066255 w 1795987"/>
                  <a:gd name="connsiteY12" fmla="*/ 231031 h 1778754"/>
                  <a:gd name="connsiteX13" fmla="*/ 1067644 w 1795987"/>
                  <a:gd name="connsiteY13" fmla="*/ 614073 h 1778754"/>
                  <a:gd name="connsiteX14" fmla="*/ 1056070 w 1795987"/>
                  <a:gd name="connsiteY14" fmla="*/ 630647 h 1778754"/>
                  <a:gd name="connsiteX15" fmla="*/ 1041977 w 1795987"/>
                  <a:gd name="connsiteY15" fmla="*/ 638999 h 1778754"/>
                  <a:gd name="connsiteX16" fmla="*/ 1034866 w 1795987"/>
                  <a:gd name="connsiteY16" fmla="*/ 622314 h 1778754"/>
                  <a:gd name="connsiteX17" fmla="*/ 1045107 w 1795987"/>
                  <a:gd name="connsiteY17" fmla="*/ 571387 h 1778754"/>
                  <a:gd name="connsiteX18" fmla="*/ 1014273 w 1795987"/>
                  <a:gd name="connsiteY18" fmla="*/ 283068 h 1778754"/>
                  <a:gd name="connsiteX19" fmla="*/ 927994 w 1795987"/>
                  <a:gd name="connsiteY19" fmla="*/ 126714 h 1778754"/>
                  <a:gd name="connsiteX20" fmla="*/ 829585 w 1795987"/>
                  <a:gd name="connsiteY20" fmla="*/ 85640 h 1778754"/>
                  <a:gd name="connsiteX21" fmla="*/ 706954 w 1795987"/>
                  <a:gd name="connsiteY21" fmla="*/ 104770 h 1778754"/>
                  <a:gd name="connsiteX22" fmla="*/ 514600 w 1795987"/>
                  <a:gd name="connsiteY22" fmla="*/ 77251 h 1778754"/>
                  <a:gd name="connsiteX23" fmla="*/ 426598 w 1795987"/>
                  <a:gd name="connsiteY23" fmla="*/ 41047 h 1778754"/>
                  <a:gd name="connsiteX24" fmla="*/ 281708 w 1795987"/>
                  <a:gd name="connsiteY24" fmla="*/ 70510 h 1778754"/>
                  <a:gd name="connsiteX25" fmla="*/ 130150 w 1795987"/>
                  <a:gd name="connsiteY25" fmla="*/ 243179 h 1778754"/>
                  <a:gd name="connsiteX26" fmla="*/ 19056 w 1795987"/>
                  <a:gd name="connsiteY26" fmla="*/ 473645 h 1778754"/>
                  <a:gd name="connsiteX27" fmla="*/ 26889 w 1795987"/>
                  <a:gd name="connsiteY27" fmla="*/ 703944 h 1778754"/>
                  <a:gd name="connsiteX28" fmla="*/ 245429 w 1795987"/>
                  <a:gd name="connsiteY28" fmla="*/ 865872 h 1778754"/>
                  <a:gd name="connsiteX29" fmla="*/ 342857 w 1795987"/>
                  <a:gd name="connsiteY29" fmla="*/ 892780 h 1778754"/>
                  <a:gd name="connsiteX30" fmla="*/ 355375 w 1795987"/>
                  <a:gd name="connsiteY30" fmla="*/ 954633 h 1778754"/>
                  <a:gd name="connsiteX31" fmla="*/ 218818 w 1795987"/>
                  <a:gd name="connsiteY31" fmla="*/ 1070245 h 1778754"/>
                  <a:gd name="connsiteX32" fmla="*/ 172280 w 1795987"/>
                  <a:gd name="connsiteY32" fmla="*/ 1190766 h 1778754"/>
                  <a:gd name="connsiteX33" fmla="*/ 254985 w 1795987"/>
                  <a:gd name="connsiteY33" fmla="*/ 1314582 h 1778754"/>
                  <a:gd name="connsiteX34" fmla="*/ 338153 w 1795987"/>
                  <a:gd name="connsiteY34" fmla="*/ 1347175 h 1778754"/>
                  <a:gd name="connsiteX35" fmla="*/ 367209 w 1795987"/>
                  <a:gd name="connsiteY35" fmla="*/ 1367935 h 1778754"/>
                  <a:gd name="connsiteX36" fmla="*/ 344523 w 1795987"/>
                  <a:gd name="connsiteY36" fmla="*/ 1394453 h 1778754"/>
                  <a:gd name="connsiteX37" fmla="*/ 222744 w 1795987"/>
                  <a:gd name="connsiteY37" fmla="*/ 1466510 h 1778754"/>
                  <a:gd name="connsiteX38" fmla="*/ 152373 w 1795987"/>
                  <a:gd name="connsiteY38" fmla="*/ 1537937 h 1778754"/>
                  <a:gd name="connsiteX39" fmla="*/ 148484 w 1795987"/>
                  <a:gd name="connsiteY39" fmla="*/ 1615401 h 1778754"/>
                  <a:gd name="connsiteX40" fmla="*/ 328134 w 1795987"/>
                  <a:gd name="connsiteY40" fmla="*/ 1747384 h 1778754"/>
                  <a:gd name="connsiteX41" fmla="*/ 375024 w 1795987"/>
                  <a:gd name="connsiteY41" fmla="*/ 1738273 h 1778754"/>
                  <a:gd name="connsiteX42" fmla="*/ 579860 w 1795987"/>
                  <a:gd name="connsiteY42" fmla="*/ 1641846 h 1778754"/>
                  <a:gd name="connsiteX43" fmla="*/ 645046 w 1795987"/>
                  <a:gd name="connsiteY43" fmla="*/ 1630438 h 1778754"/>
                  <a:gd name="connsiteX44" fmla="*/ 807326 w 1795987"/>
                  <a:gd name="connsiteY44" fmla="*/ 1594271 h 1778754"/>
                  <a:gd name="connsiteX45" fmla="*/ 871086 w 1795987"/>
                  <a:gd name="connsiteY45" fmla="*/ 1612364 h 1778754"/>
                  <a:gd name="connsiteX46" fmla="*/ 898494 w 1795987"/>
                  <a:gd name="connsiteY46" fmla="*/ 1669439 h 1778754"/>
                  <a:gd name="connsiteX47" fmla="*/ 997384 w 1795987"/>
                  <a:gd name="connsiteY47" fmla="*/ 1765699 h 1778754"/>
                  <a:gd name="connsiteX48" fmla="*/ 1032495 w 1795987"/>
                  <a:gd name="connsiteY48" fmla="*/ 1778755 h 1778754"/>
                  <a:gd name="connsiteX49" fmla="*/ 1182886 w 1795987"/>
                  <a:gd name="connsiteY49" fmla="*/ 1778755 h 1778754"/>
                  <a:gd name="connsiteX50" fmla="*/ 1256054 w 1795987"/>
                  <a:gd name="connsiteY50" fmla="*/ 1757032 h 1778754"/>
                  <a:gd name="connsiteX51" fmla="*/ 1390963 w 1795987"/>
                  <a:gd name="connsiteY51" fmla="*/ 1734458 h 1778754"/>
                  <a:gd name="connsiteX52" fmla="*/ 1435816 w 1795987"/>
                  <a:gd name="connsiteY52" fmla="*/ 1596382 h 1778754"/>
                  <a:gd name="connsiteX53" fmla="*/ 1295999 w 1795987"/>
                  <a:gd name="connsiteY53" fmla="*/ 1441473 h 1778754"/>
                  <a:gd name="connsiteX54" fmla="*/ 1289554 w 1795987"/>
                  <a:gd name="connsiteY54" fmla="*/ 1366324 h 1778754"/>
                  <a:gd name="connsiteX55" fmla="*/ 1411334 w 1795987"/>
                  <a:gd name="connsiteY55" fmla="*/ 1269470 h 1778754"/>
                  <a:gd name="connsiteX56" fmla="*/ 1525113 w 1795987"/>
                  <a:gd name="connsiteY56" fmla="*/ 1152321 h 1778754"/>
                  <a:gd name="connsiteX57" fmla="*/ 1645726 w 1795987"/>
                  <a:gd name="connsiteY57" fmla="*/ 1086635 h 1778754"/>
                  <a:gd name="connsiteX58" fmla="*/ 1718968 w 1795987"/>
                  <a:gd name="connsiteY58" fmla="*/ 1071190 h 1778754"/>
                  <a:gd name="connsiteX59" fmla="*/ 1795987 w 1795987"/>
                  <a:gd name="connsiteY59" fmla="*/ 1003707 h 1778754"/>
                  <a:gd name="connsiteX60" fmla="*/ 1795987 w 1795987"/>
                  <a:gd name="connsiteY60" fmla="*/ 899595 h 1778754"/>
                  <a:gd name="connsiteX61" fmla="*/ 1705579 w 1795987"/>
                  <a:gd name="connsiteY61" fmla="*/ 723204 h 1778754"/>
                  <a:gd name="connsiteX62" fmla="*/ 1455427 w 1795987"/>
                  <a:gd name="connsiteY62" fmla="*/ 308735 h 1778754"/>
                  <a:gd name="connsiteX63" fmla="*/ 1486205 w 1795987"/>
                  <a:gd name="connsiteY63" fmla="*/ 294365 h 1778754"/>
                  <a:gd name="connsiteX64" fmla="*/ 1467742 w 1795987"/>
                  <a:gd name="connsiteY64" fmla="*/ 340384 h 1778754"/>
                  <a:gd name="connsiteX65" fmla="*/ 1459575 w 1795987"/>
                  <a:gd name="connsiteY65" fmla="*/ 346458 h 1778754"/>
                  <a:gd name="connsiteX66" fmla="*/ 1452501 w 1795987"/>
                  <a:gd name="connsiteY66" fmla="*/ 345551 h 1778754"/>
                  <a:gd name="connsiteX67" fmla="*/ 1455427 w 1795987"/>
                  <a:gd name="connsiteY67" fmla="*/ 308735 h 1778754"/>
                  <a:gd name="connsiteX68" fmla="*/ 1483020 w 1795987"/>
                  <a:gd name="connsiteY68" fmla="*/ 331550 h 1778754"/>
                  <a:gd name="connsiteX69" fmla="*/ 1500891 w 1795987"/>
                  <a:gd name="connsiteY69" fmla="*/ 284142 h 1778754"/>
                  <a:gd name="connsiteX70" fmla="*/ 1510669 w 1795987"/>
                  <a:gd name="connsiteY70" fmla="*/ 272198 h 1778754"/>
                  <a:gd name="connsiteX71" fmla="*/ 1514428 w 1795987"/>
                  <a:gd name="connsiteY71" fmla="*/ 274679 h 1778754"/>
                  <a:gd name="connsiteX72" fmla="*/ 1449760 w 1795987"/>
                  <a:gd name="connsiteY72" fmla="*/ 404292 h 1778754"/>
                  <a:gd name="connsiteX73" fmla="*/ 1427056 w 1795987"/>
                  <a:gd name="connsiteY73" fmla="*/ 382810 h 1778754"/>
                  <a:gd name="connsiteX74" fmla="*/ 1436594 w 1795987"/>
                  <a:gd name="connsiteY74" fmla="*/ 369607 h 1778754"/>
                  <a:gd name="connsiteX75" fmla="*/ 1443668 w 1795987"/>
                  <a:gd name="connsiteY75" fmla="*/ 354310 h 1778754"/>
                  <a:gd name="connsiteX76" fmla="*/ 1483020 w 1795987"/>
                  <a:gd name="connsiteY76" fmla="*/ 331550 h 1778754"/>
                  <a:gd name="connsiteX77" fmla="*/ 1204405 w 1795987"/>
                  <a:gd name="connsiteY77" fmla="*/ 611369 h 1778754"/>
                  <a:gd name="connsiteX78" fmla="*/ 1185220 w 1795987"/>
                  <a:gd name="connsiteY78" fmla="*/ 595313 h 1778754"/>
                  <a:gd name="connsiteX79" fmla="*/ 1178442 w 1795987"/>
                  <a:gd name="connsiteY79" fmla="*/ 588850 h 1778754"/>
                  <a:gd name="connsiteX80" fmla="*/ 1168738 w 1795987"/>
                  <a:gd name="connsiteY80" fmla="*/ 549850 h 1778754"/>
                  <a:gd name="connsiteX81" fmla="*/ 1211590 w 1795987"/>
                  <a:gd name="connsiteY81" fmla="*/ 540053 h 1778754"/>
                  <a:gd name="connsiteX82" fmla="*/ 1194275 w 1795987"/>
                  <a:gd name="connsiteY82" fmla="*/ 544294 h 1778754"/>
                  <a:gd name="connsiteX83" fmla="*/ 1207387 w 1795987"/>
                  <a:gd name="connsiteY83" fmla="*/ 547850 h 1778754"/>
                  <a:gd name="connsiteX84" fmla="*/ 1195479 w 1795987"/>
                  <a:gd name="connsiteY84" fmla="*/ 553702 h 1778754"/>
                  <a:gd name="connsiteX85" fmla="*/ 1205238 w 1795987"/>
                  <a:gd name="connsiteY85" fmla="*/ 555294 h 1778754"/>
                  <a:gd name="connsiteX86" fmla="*/ 1191627 w 1795987"/>
                  <a:gd name="connsiteY86" fmla="*/ 563091 h 1778754"/>
                  <a:gd name="connsiteX87" fmla="*/ 1201942 w 1795987"/>
                  <a:gd name="connsiteY87" fmla="*/ 566054 h 1778754"/>
                  <a:gd name="connsiteX88" fmla="*/ 1190794 w 1795987"/>
                  <a:gd name="connsiteY88" fmla="*/ 572998 h 1778754"/>
                  <a:gd name="connsiteX89" fmla="*/ 1199442 w 1795987"/>
                  <a:gd name="connsiteY89" fmla="*/ 575980 h 1778754"/>
                  <a:gd name="connsiteX90" fmla="*/ 1191312 w 1795987"/>
                  <a:gd name="connsiteY90" fmla="*/ 582517 h 1778754"/>
                  <a:gd name="connsiteX91" fmla="*/ 1206479 w 1795987"/>
                  <a:gd name="connsiteY91" fmla="*/ 581480 h 1778754"/>
                  <a:gd name="connsiteX92" fmla="*/ 1198905 w 1795987"/>
                  <a:gd name="connsiteY92" fmla="*/ 592758 h 1778754"/>
                  <a:gd name="connsiteX93" fmla="*/ 1211553 w 1795987"/>
                  <a:gd name="connsiteY93" fmla="*/ 588406 h 1778754"/>
                  <a:gd name="connsiteX94" fmla="*/ 1213776 w 1795987"/>
                  <a:gd name="connsiteY94" fmla="*/ 601832 h 1778754"/>
                  <a:gd name="connsiteX95" fmla="*/ 1230146 w 1795987"/>
                  <a:gd name="connsiteY95" fmla="*/ 591369 h 1778754"/>
                  <a:gd name="connsiteX96" fmla="*/ 1204405 w 1795987"/>
                  <a:gd name="connsiteY96" fmla="*/ 611369 h 1778754"/>
                  <a:gd name="connsiteX97" fmla="*/ 1220535 w 1795987"/>
                  <a:gd name="connsiteY97" fmla="*/ 624647 h 1778754"/>
                  <a:gd name="connsiteX98" fmla="*/ 1174386 w 1795987"/>
                  <a:gd name="connsiteY98" fmla="*/ 628203 h 1778754"/>
                  <a:gd name="connsiteX99" fmla="*/ 1174016 w 1795987"/>
                  <a:gd name="connsiteY99" fmla="*/ 604202 h 1778754"/>
                  <a:gd name="connsiteX100" fmla="*/ 1220535 w 1795987"/>
                  <a:gd name="connsiteY100" fmla="*/ 624647 h 1778754"/>
                  <a:gd name="connsiteX101" fmla="*/ 1405593 w 1795987"/>
                  <a:gd name="connsiteY101" fmla="*/ 456608 h 1778754"/>
                  <a:gd name="connsiteX102" fmla="*/ 1323907 w 1795987"/>
                  <a:gd name="connsiteY102" fmla="*/ 512275 h 1778754"/>
                  <a:gd name="connsiteX103" fmla="*/ 1405593 w 1795987"/>
                  <a:gd name="connsiteY103" fmla="*/ 456608 h 1778754"/>
                  <a:gd name="connsiteX104" fmla="*/ 1351833 w 1795987"/>
                  <a:gd name="connsiteY104" fmla="*/ 419700 h 1778754"/>
                  <a:gd name="connsiteX105" fmla="*/ 1329351 w 1795987"/>
                  <a:gd name="connsiteY105" fmla="*/ 476830 h 1778754"/>
                  <a:gd name="connsiteX106" fmla="*/ 1351833 w 1795987"/>
                  <a:gd name="connsiteY106" fmla="*/ 419700 h 1778754"/>
                  <a:gd name="connsiteX107" fmla="*/ 1365352 w 1795987"/>
                  <a:gd name="connsiteY107" fmla="*/ 411663 h 1778754"/>
                  <a:gd name="connsiteX108" fmla="*/ 1382019 w 1795987"/>
                  <a:gd name="connsiteY108" fmla="*/ 403514 h 1778754"/>
                  <a:gd name="connsiteX109" fmla="*/ 1389611 w 1795987"/>
                  <a:gd name="connsiteY109" fmla="*/ 413181 h 1778754"/>
                  <a:gd name="connsiteX110" fmla="*/ 1386537 w 1795987"/>
                  <a:gd name="connsiteY110" fmla="*/ 428330 h 1778754"/>
                  <a:gd name="connsiteX111" fmla="*/ 1360981 w 1795987"/>
                  <a:gd name="connsiteY111" fmla="*/ 451867 h 1778754"/>
                  <a:gd name="connsiteX112" fmla="*/ 1365352 w 1795987"/>
                  <a:gd name="connsiteY112" fmla="*/ 411663 h 1778754"/>
                  <a:gd name="connsiteX113" fmla="*/ 1407019 w 1795987"/>
                  <a:gd name="connsiteY113" fmla="*/ 398422 h 1778754"/>
                  <a:gd name="connsiteX114" fmla="*/ 1430908 w 1795987"/>
                  <a:gd name="connsiteY114" fmla="*/ 395977 h 1778754"/>
                  <a:gd name="connsiteX115" fmla="*/ 1436260 w 1795987"/>
                  <a:gd name="connsiteY115" fmla="*/ 416663 h 1778754"/>
                  <a:gd name="connsiteX116" fmla="*/ 1424760 w 1795987"/>
                  <a:gd name="connsiteY116" fmla="*/ 434941 h 1778754"/>
                  <a:gd name="connsiteX117" fmla="*/ 1392408 w 1795987"/>
                  <a:gd name="connsiteY117" fmla="*/ 444756 h 1778754"/>
                  <a:gd name="connsiteX118" fmla="*/ 1407019 w 1795987"/>
                  <a:gd name="connsiteY118" fmla="*/ 398422 h 1778754"/>
                  <a:gd name="connsiteX119" fmla="*/ 1395649 w 1795987"/>
                  <a:gd name="connsiteY119" fmla="*/ 475904 h 1778754"/>
                  <a:gd name="connsiteX120" fmla="*/ 1413964 w 1795987"/>
                  <a:gd name="connsiteY120" fmla="*/ 477164 h 1778754"/>
                  <a:gd name="connsiteX121" fmla="*/ 1426278 w 1795987"/>
                  <a:gd name="connsiteY121" fmla="*/ 478682 h 1778754"/>
                  <a:gd name="connsiteX122" fmla="*/ 1424371 w 1795987"/>
                  <a:gd name="connsiteY122" fmla="*/ 466126 h 1778754"/>
                  <a:gd name="connsiteX123" fmla="*/ 1420686 w 1795987"/>
                  <a:gd name="connsiteY123" fmla="*/ 462515 h 1778754"/>
                  <a:gd name="connsiteX124" fmla="*/ 1438464 w 1795987"/>
                  <a:gd name="connsiteY124" fmla="*/ 480089 h 1778754"/>
                  <a:gd name="connsiteX125" fmla="*/ 1408371 w 1795987"/>
                  <a:gd name="connsiteY125" fmla="*/ 516608 h 1778754"/>
                  <a:gd name="connsiteX126" fmla="*/ 1312518 w 1795987"/>
                  <a:gd name="connsiteY126" fmla="*/ 550146 h 1778754"/>
                  <a:gd name="connsiteX127" fmla="*/ 1311407 w 1795987"/>
                  <a:gd name="connsiteY127" fmla="*/ 530312 h 1778754"/>
                  <a:gd name="connsiteX128" fmla="*/ 1319184 w 1795987"/>
                  <a:gd name="connsiteY128" fmla="*/ 524960 h 1778754"/>
                  <a:gd name="connsiteX129" fmla="*/ 1395649 w 1795987"/>
                  <a:gd name="connsiteY129" fmla="*/ 475904 h 1778754"/>
                  <a:gd name="connsiteX130" fmla="*/ 1320814 w 1795987"/>
                  <a:gd name="connsiteY130" fmla="*/ 479127 h 1778754"/>
                  <a:gd name="connsiteX131" fmla="*/ 1314833 w 1795987"/>
                  <a:gd name="connsiteY131" fmla="*/ 502497 h 1778754"/>
                  <a:gd name="connsiteX132" fmla="*/ 1302666 w 1795987"/>
                  <a:gd name="connsiteY132" fmla="*/ 521775 h 1778754"/>
                  <a:gd name="connsiteX133" fmla="*/ 1299832 w 1795987"/>
                  <a:gd name="connsiteY133" fmla="*/ 519942 h 1778754"/>
                  <a:gd name="connsiteX134" fmla="*/ 1315647 w 1795987"/>
                  <a:gd name="connsiteY134" fmla="*/ 454256 h 1778754"/>
                  <a:gd name="connsiteX135" fmla="*/ 1317481 w 1795987"/>
                  <a:gd name="connsiteY135" fmla="*/ 454719 h 1778754"/>
                  <a:gd name="connsiteX136" fmla="*/ 1320814 w 1795987"/>
                  <a:gd name="connsiteY136" fmla="*/ 479127 h 1778754"/>
                  <a:gd name="connsiteX137" fmla="*/ 1292388 w 1795987"/>
                  <a:gd name="connsiteY137" fmla="*/ 510534 h 1778754"/>
                  <a:gd name="connsiteX138" fmla="*/ 1319722 w 1795987"/>
                  <a:gd name="connsiteY138" fmla="*/ 412940 h 1778754"/>
                  <a:gd name="connsiteX139" fmla="*/ 1292388 w 1795987"/>
                  <a:gd name="connsiteY139" fmla="*/ 510534 h 1778754"/>
                  <a:gd name="connsiteX140" fmla="*/ 1255221 w 1795987"/>
                  <a:gd name="connsiteY140" fmla="*/ 569072 h 1778754"/>
                  <a:gd name="connsiteX141" fmla="*/ 1275702 w 1795987"/>
                  <a:gd name="connsiteY141" fmla="*/ 588091 h 1778754"/>
                  <a:gd name="connsiteX142" fmla="*/ 1257943 w 1795987"/>
                  <a:gd name="connsiteY142" fmla="*/ 588369 h 1778754"/>
                  <a:gd name="connsiteX143" fmla="*/ 1255221 w 1795987"/>
                  <a:gd name="connsiteY143" fmla="*/ 569072 h 1778754"/>
                  <a:gd name="connsiteX144" fmla="*/ 1257591 w 1795987"/>
                  <a:gd name="connsiteY144" fmla="*/ 602962 h 1778754"/>
                  <a:gd name="connsiteX145" fmla="*/ 1237980 w 1795987"/>
                  <a:gd name="connsiteY145" fmla="*/ 617388 h 1778754"/>
                  <a:gd name="connsiteX146" fmla="*/ 1234424 w 1795987"/>
                  <a:gd name="connsiteY146" fmla="*/ 614721 h 1778754"/>
                  <a:gd name="connsiteX147" fmla="*/ 1243202 w 1795987"/>
                  <a:gd name="connsiteY147" fmla="*/ 590628 h 1778754"/>
                  <a:gd name="connsiteX148" fmla="*/ 1257591 w 1795987"/>
                  <a:gd name="connsiteY148" fmla="*/ 602962 h 1778754"/>
                  <a:gd name="connsiteX149" fmla="*/ 1268814 w 1795987"/>
                  <a:gd name="connsiteY149" fmla="*/ 572609 h 1778754"/>
                  <a:gd name="connsiteX150" fmla="*/ 1268351 w 1795987"/>
                  <a:gd name="connsiteY150" fmla="*/ 560924 h 1778754"/>
                  <a:gd name="connsiteX151" fmla="*/ 1293221 w 1795987"/>
                  <a:gd name="connsiteY151" fmla="*/ 541109 h 1778754"/>
                  <a:gd name="connsiteX152" fmla="*/ 1281332 w 1795987"/>
                  <a:gd name="connsiteY152" fmla="*/ 576202 h 1778754"/>
                  <a:gd name="connsiteX153" fmla="*/ 1268814 w 1795987"/>
                  <a:gd name="connsiteY153" fmla="*/ 572609 h 1778754"/>
                  <a:gd name="connsiteX154" fmla="*/ 1223887 w 1795987"/>
                  <a:gd name="connsiteY154" fmla="*/ 457867 h 1778754"/>
                  <a:gd name="connsiteX155" fmla="*/ 1221054 w 1795987"/>
                  <a:gd name="connsiteY155" fmla="*/ 467682 h 1778754"/>
                  <a:gd name="connsiteX156" fmla="*/ 1192516 w 1795987"/>
                  <a:gd name="connsiteY156" fmla="*/ 427885 h 1778754"/>
                  <a:gd name="connsiteX157" fmla="*/ 1233017 w 1795987"/>
                  <a:gd name="connsiteY157" fmla="*/ 412329 h 1778754"/>
                  <a:gd name="connsiteX158" fmla="*/ 1231350 w 1795987"/>
                  <a:gd name="connsiteY158" fmla="*/ 418922 h 1778754"/>
                  <a:gd name="connsiteX159" fmla="*/ 1223887 w 1795987"/>
                  <a:gd name="connsiteY159" fmla="*/ 457867 h 1778754"/>
                  <a:gd name="connsiteX160" fmla="*/ 1293925 w 1795987"/>
                  <a:gd name="connsiteY160" fmla="*/ 422292 h 1778754"/>
                  <a:gd name="connsiteX161" fmla="*/ 1277517 w 1795987"/>
                  <a:gd name="connsiteY161" fmla="*/ 443145 h 1778754"/>
                  <a:gd name="connsiteX162" fmla="*/ 1247906 w 1795987"/>
                  <a:gd name="connsiteY162" fmla="*/ 415478 h 1778754"/>
                  <a:gd name="connsiteX163" fmla="*/ 1246721 w 1795987"/>
                  <a:gd name="connsiteY163" fmla="*/ 387607 h 1778754"/>
                  <a:gd name="connsiteX164" fmla="*/ 1273702 w 1795987"/>
                  <a:gd name="connsiteY164" fmla="*/ 371718 h 1778754"/>
                  <a:gd name="connsiteX165" fmla="*/ 1281832 w 1795987"/>
                  <a:gd name="connsiteY165" fmla="*/ 377496 h 1778754"/>
                  <a:gd name="connsiteX166" fmla="*/ 1293647 w 1795987"/>
                  <a:gd name="connsiteY166" fmla="*/ 410163 h 1778754"/>
                  <a:gd name="connsiteX167" fmla="*/ 1293925 w 1795987"/>
                  <a:gd name="connsiteY167" fmla="*/ 422292 h 1778754"/>
                  <a:gd name="connsiteX168" fmla="*/ 1278425 w 1795987"/>
                  <a:gd name="connsiteY168" fmla="*/ 508886 h 1778754"/>
                  <a:gd name="connsiteX169" fmla="*/ 1232146 w 1795987"/>
                  <a:gd name="connsiteY169" fmla="*/ 493423 h 1778754"/>
                  <a:gd name="connsiteX170" fmla="*/ 1231628 w 1795987"/>
                  <a:gd name="connsiteY170" fmla="*/ 471256 h 1778754"/>
                  <a:gd name="connsiteX171" fmla="*/ 1252554 w 1795987"/>
                  <a:gd name="connsiteY171" fmla="*/ 479127 h 1778754"/>
                  <a:gd name="connsiteX172" fmla="*/ 1278425 w 1795987"/>
                  <a:gd name="connsiteY172" fmla="*/ 508886 h 1778754"/>
                  <a:gd name="connsiteX173" fmla="*/ 1242869 w 1795987"/>
                  <a:gd name="connsiteY173" fmla="*/ 425255 h 1778754"/>
                  <a:gd name="connsiteX174" fmla="*/ 1275628 w 1795987"/>
                  <a:gd name="connsiteY174" fmla="*/ 451348 h 1778754"/>
                  <a:gd name="connsiteX175" fmla="*/ 1268943 w 1795987"/>
                  <a:gd name="connsiteY175" fmla="*/ 477886 h 1778754"/>
                  <a:gd name="connsiteX176" fmla="*/ 1240980 w 1795987"/>
                  <a:gd name="connsiteY176" fmla="*/ 466886 h 1778754"/>
                  <a:gd name="connsiteX177" fmla="*/ 1232683 w 1795987"/>
                  <a:gd name="connsiteY177" fmla="*/ 429144 h 1778754"/>
                  <a:gd name="connsiteX178" fmla="*/ 1242869 w 1795987"/>
                  <a:gd name="connsiteY178" fmla="*/ 425255 h 1778754"/>
                  <a:gd name="connsiteX179" fmla="*/ 1229165 w 1795987"/>
                  <a:gd name="connsiteY179" fmla="*/ 392496 h 1778754"/>
                  <a:gd name="connsiteX180" fmla="*/ 1213998 w 1795987"/>
                  <a:gd name="connsiteY180" fmla="*/ 376884 h 1778754"/>
                  <a:gd name="connsiteX181" fmla="*/ 1236683 w 1795987"/>
                  <a:gd name="connsiteY181" fmla="*/ 376884 h 1778754"/>
                  <a:gd name="connsiteX182" fmla="*/ 1229165 w 1795987"/>
                  <a:gd name="connsiteY182" fmla="*/ 392496 h 1778754"/>
                  <a:gd name="connsiteX183" fmla="*/ 1222980 w 1795987"/>
                  <a:gd name="connsiteY183" fmla="*/ 398311 h 1778754"/>
                  <a:gd name="connsiteX184" fmla="*/ 1223183 w 1795987"/>
                  <a:gd name="connsiteY184" fmla="*/ 403922 h 1778754"/>
                  <a:gd name="connsiteX185" fmla="*/ 1182034 w 1795987"/>
                  <a:gd name="connsiteY185" fmla="*/ 414792 h 1778754"/>
                  <a:gd name="connsiteX186" fmla="*/ 1188905 w 1795987"/>
                  <a:gd name="connsiteY186" fmla="*/ 360995 h 1778754"/>
                  <a:gd name="connsiteX187" fmla="*/ 1191275 w 1795987"/>
                  <a:gd name="connsiteY187" fmla="*/ 358569 h 1778754"/>
                  <a:gd name="connsiteX188" fmla="*/ 1222980 w 1795987"/>
                  <a:gd name="connsiteY188" fmla="*/ 398311 h 1778754"/>
                  <a:gd name="connsiteX189" fmla="*/ 1211276 w 1795987"/>
                  <a:gd name="connsiteY189" fmla="*/ 471812 h 1778754"/>
                  <a:gd name="connsiteX190" fmla="*/ 1203739 w 1795987"/>
                  <a:gd name="connsiteY190" fmla="*/ 487960 h 1778754"/>
                  <a:gd name="connsiteX191" fmla="*/ 1180645 w 1795987"/>
                  <a:gd name="connsiteY191" fmla="*/ 476515 h 1778754"/>
                  <a:gd name="connsiteX192" fmla="*/ 1175831 w 1795987"/>
                  <a:gd name="connsiteY192" fmla="*/ 428774 h 1778754"/>
                  <a:gd name="connsiteX193" fmla="*/ 1181349 w 1795987"/>
                  <a:gd name="connsiteY193" fmla="*/ 430404 h 1778754"/>
                  <a:gd name="connsiteX194" fmla="*/ 1211276 w 1795987"/>
                  <a:gd name="connsiteY194" fmla="*/ 471812 h 1778754"/>
                  <a:gd name="connsiteX195" fmla="*/ 1180645 w 1795987"/>
                  <a:gd name="connsiteY195" fmla="*/ 495127 h 1778754"/>
                  <a:gd name="connsiteX196" fmla="*/ 1218239 w 1795987"/>
                  <a:gd name="connsiteY196" fmla="*/ 486682 h 1778754"/>
                  <a:gd name="connsiteX197" fmla="*/ 1268573 w 1795987"/>
                  <a:gd name="connsiteY197" fmla="*/ 519034 h 1778754"/>
                  <a:gd name="connsiteX198" fmla="*/ 1262665 w 1795987"/>
                  <a:gd name="connsiteY198" fmla="*/ 542590 h 1778754"/>
                  <a:gd name="connsiteX199" fmla="*/ 1180645 w 1795987"/>
                  <a:gd name="connsiteY199" fmla="*/ 495127 h 1778754"/>
                  <a:gd name="connsiteX200" fmla="*/ 1240165 w 1795987"/>
                  <a:gd name="connsiteY200" fmla="*/ 632036 h 1778754"/>
                  <a:gd name="connsiteX201" fmla="*/ 1279721 w 1795987"/>
                  <a:gd name="connsiteY201" fmla="*/ 649777 h 1778754"/>
                  <a:gd name="connsiteX202" fmla="*/ 1270628 w 1795987"/>
                  <a:gd name="connsiteY202" fmla="*/ 670574 h 1778754"/>
                  <a:gd name="connsiteX203" fmla="*/ 1236035 w 1795987"/>
                  <a:gd name="connsiteY203" fmla="*/ 658610 h 1778754"/>
                  <a:gd name="connsiteX204" fmla="*/ 1240165 w 1795987"/>
                  <a:gd name="connsiteY204" fmla="*/ 632036 h 1778754"/>
                  <a:gd name="connsiteX205" fmla="*/ 1280573 w 1795987"/>
                  <a:gd name="connsiteY205" fmla="*/ 634591 h 1778754"/>
                  <a:gd name="connsiteX206" fmla="*/ 1254906 w 1795987"/>
                  <a:gd name="connsiteY206" fmla="*/ 636610 h 1778754"/>
                  <a:gd name="connsiteX207" fmla="*/ 1259962 w 1795987"/>
                  <a:gd name="connsiteY207" fmla="*/ 613925 h 1778754"/>
                  <a:gd name="connsiteX208" fmla="*/ 1261147 w 1795987"/>
                  <a:gd name="connsiteY208" fmla="*/ 626443 h 1778754"/>
                  <a:gd name="connsiteX209" fmla="*/ 1267313 w 1795987"/>
                  <a:gd name="connsiteY209" fmla="*/ 618628 h 1778754"/>
                  <a:gd name="connsiteX210" fmla="*/ 1268702 w 1795987"/>
                  <a:gd name="connsiteY210" fmla="*/ 626128 h 1778754"/>
                  <a:gd name="connsiteX211" fmla="*/ 1289240 w 1795987"/>
                  <a:gd name="connsiteY211" fmla="*/ 611776 h 1778754"/>
                  <a:gd name="connsiteX212" fmla="*/ 1293592 w 1795987"/>
                  <a:gd name="connsiteY212" fmla="*/ 614258 h 1778754"/>
                  <a:gd name="connsiteX213" fmla="*/ 1294147 w 1795987"/>
                  <a:gd name="connsiteY213" fmla="*/ 603980 h 1778754"/>
                  <a:gd name="connsiteX214" fmla="*/ 1299592 w 1795987"/>
                  <a:gd name="connsiteY214" fmla="*/ 606387 h 1778754"/>
                  <a:gd name="connsiteX215" fmla="*/ 1302962 w 1795987"/>
                  <a:gd name="connsiteY215" fmla="*/ 583239 h 1778754"/>
                  <a:gd name="connsiteX216" fmla="*/ 1287277 w 1795987"/>
                  <a:gd name="connsiteY216" fmla="*/ 630184 h 1778754"/>
                  <a:gd name="connsiteX217" fmla="*/ 1280573 w 1795987"/>
                  <a:gd name="connsiteY217" fmla="*/ 634591 h 1778754"/>
                  <a:gd name="connsiteX218" fmla="*/ 1306907 w 1795987"/>
                  <a:gd name="connsiteY218" fmla="*/ 565683 h 1778754"/>
                  <a:gd name="connsiteX219" fmla="*/ 1319944 w 1795987"/>
                  <a:gd name="connsiteY219" fmla="*/ 631517 h 1778754"/>
                  <a:gd name="connsiteX220" fmla="*/ 1290740 w 1795987"/>
                  <a:gd name="connsiteY220" fmla="*/ 642203 h 1778754"/>
                  <a:gd name="connsiteX221" fmla="*/ 1306907 w 1795987"/>
                  <a:gd name="connsiteY221" fmla="*/ 565683 h 1778754"/>
                  <a:gd name="connsiteX222" fmla="*/ 1323777 w 1795987"/>
                  <a:gd name="connsiteY222" fmla="*/ 564813 h 1778754"/>
                  <a:gd name="connsiteX223" fmla="*/ 1456742 w 1795987"/>
                  <a:gd name="connsiteY223" fmla="*/ 550183 h 1778754"/>
                  <a:gd name="connsiteX224" fmla="*/ 1323777 w 1795987"/>
                  <a:gd name="connsiteY224" fmla="*/ 564813 h 1778754"/>
                  <a:gd name="connsiteX225" fmla="*/ 1451501 w 1795987"/>
                  <a:gd name="connsiteY225" fmla="*/ 543813 h 1778754"/>
                  <a:gd name="connsiteX226" fmla="*/ 1357537 w 1795987"/>
                  <a:gd name="connsiteY226" fmla="*/ 569424 h 1778754"/>
                  <a:gd name="connsiteX227" fmla="*/ 1330370 w 1795987"/>
                  <a:gd name="connsiteY227" fmla="*/ 558109 h 1778754"/>
                  <a:gd name="connsiteX228" fmla="*/ 1331296 w 1795987"/>
                  <a:gd name="connsiteY228" fmla="*/ 555165 h 1778754"/>
                  <a:gd name="connsiteX229" fmla="*/ 1421760 w 1795987"/>
                  <a:gd name="connsiteY229" fmla="*/ 516997 h 1778754"/>
                  <a:gd name="connsiteX230" fmla="*/ 1438927 w 1795987"/>
                  <a:gd name="connsiteY230" fmla="*/ 524220 h 1778754"/>
                  <a:gd name="connsiteX231" fmla="*/ 1442297 w 1795987"/>
                  <a:gd name="connsiteY231" fmla="*/ 506756 h 1778754"/>
                  <a:gd name="connsiteX232" fmla="*/ 1458372 w 1795987"/>
                  <a:gd name="connsiteY232" fmla="*/ 517812 h 1778754"/>
                  <a:gd name="connsiteX233" fmla="*/ 1451501 w 1795987"/>
                  <a:gd name="connsiteY233" fmla="*/ 543813 h 1778754"/>
                  <a:gd name="connsiteX234" fmla="*/ 1443575 w 1795987"/>
                  <a:gd name="connsiteY234" fmla="*/ 499497 h 1778754"/>
                  <a:gd name="connsiteX235" fmla="*/ 1429038 w 1795987"/>
                  <a:gd name="connsiteY235" fmla="*/ 452200 h 1778754"/>
                  <a:gd name="connsiteX236" fmla="*/ 1446834 w 1795987"/>
                  <a:gd name="connsiteY236" fmla="*/ 457330 h 1778754"/>
                  <a:gd name="connsiteX237" fmla="*/ 1456890 w 1795987"/>
                  <a:gd name="connsiteY237" fmla="*/ 485182 h 1778754"/>
                  <a:gd name="connsiteX238" fmla="*/ 1462612 w 1795987"/>
                  <a:gd name="connsiteY238" fmla="*/ 500460 h 1778754"/>
                  <a:gd name="connsiteX239" fmla="*/ 1468261 w 1795987"/>
                  <a:gd name="connsiteY239" fmla="*/ 529035 h 1778754"/>
                  <a:gd name="connsiteX240" fmla="*/ 1443575 w 1795987"/>
                  <a:gd name="connsiteY240" fmla="*/ 499497 h 1778754"/>
                  <a:gd name="connsiteX241" fmla="*/ 1408315 w 1795987"/>
                  <a:gd name="connsiteY241" fmla="*/ 340680 h 1778754"/>
                  <a:gd name="connsiteX242" fmla="*/ 1440223 w 1795987"/>
                  <a:gd name="connsiteY242" fmla="*/ 323050 h 1778754"/>
                  <a:gd name="connsiteX243" fmla="*/ 1428427 w 1795987"/>
                  <a:gd name="connsiteY243" fmla="*/ 370384 h 1778754"/>
                  <a:gd name="connsiteX244" fmla="*/ 1416556 w 1795987"/>
                  <a:gd name="connsiteY244" fmla="*/ 379755 h 1778754"/>
                  <a:gd name="connsiteX245" fmla="*/ 1404334 w 1795987"/>
                  <a:gd name="connsiteY245" fmla="*/ 362106 h 1778754"/>
                  <a:gd name="connsiteX246" fmla="*/ 1408315 w 1795987"/>
                  <a:gd name="connsiteY246" fmla="*/ 340680 h 1778754"/>
                  <a:gd name="connsiteX247" fmla="*/ 1406982 w 1795987"/>
                  <a:gd name="connsiteY247" fmla="*/ 385699 h 1778754"/>
                  <a:gd name="connsiteX248" fmla="*/ 1377167 w 1795987"/>
                  <a:gd name="connsiteY248" fmla="*/ 393996 h 1778754"/>
                  <a:gd name="connsiteX249" fmla="*/ 1396204 w 1795987"/>
                  <a:gd name="connsiteY249" fmla="*/ 366125 h 1778754"/>
                  <a:gd name="connsiteX250" fmla="*/ 1406982 w 1795987"/>
                  <a:gd name="connsiteY250" fmla="*/ 385699 h 1778754"/>
                  <a:gd name="connsiteX251" fmla="*/ 1350796 w 1795987"/>
                  <a:gd name="connsiteY251" fmla="*/ 363940 h 1778754"/>
                  <a:gd name="connsiteX252" fmla="*/ 1364907 w 1795987"/>
                  <a:gd name="connsiteY252" fmla="*/ 356199 h 1778754"/>
                  <a:gd name="connsiteX253" fmla="*/ 1381093 w 1795987"/>
                  <a:gd name="connsiteY253" fmla="*/ 350569 h 1778754"/>
                  <a:gd name="connsiteX254" fmla="*/ 1393537 w 1795987"/>
                  <a:gd name="connsiteY254" fmla="*/ 339977 h 1778754"/>
                  <a:gd name="connsiteX255" fmla="*/ 1396889 w 1795987"/>
                  <a:gd name="connsiteY255" fmla="*/ 341162 h 1778754"/>
                  <a:gd name="connsiteX256" fmla="*/ 1381389 w 1795987"/>
                  <a:gd name="connsiteY256" fmla="*/ 379847 h 1778754"/>
                  <a:gd name="connsiteX257" fmla="*/ 1359555 w 1795987"/>
                  <a:gd name="connsiteY257" fmla="*/ 388459 h 1778754"/>
                  <a:gd name="connsiteX258" fmla="*/ 1350796 w 1795987"/>
                  <a:gd name="connsiteY258" fmla="*/ 363940 h 1778754"/>
                  <a:gd name="connsiteX259" fmla="*/ 1344129 w 1795987"/>
                  <a:gd name="connsiteY259" fmla="*/ 357884 h 1778754"/>
                  <a:gd name="connsiteX260" fmla="*/ 1344296 w 1795987"/>
                  <a:gd name="connsiteY260" fmla="*/ 370236 h 1778754"/>
                  <a:gd name="connsiteX261" fmla="*/ 1352000 w 1795987"/>
                  <a:gd name="connsiteY261" fmla="*/ 391959 h 1778754"/>
                  <a:gd name="connsiteX262" fmla="*/ 1350166 w 1795987"/>
                  <a:gd name="connsiteY262" fmla="*/ 410255 h 1778754"/>
                  <a:gd name="connsiteX263" fmla="*/ 1325166 w 1795987"/>
                  <a:gd name="connsiteY263" fmla="*/ 424126 h 1778754"/>
                  <a:gd name="connsiteX264" fmla="*/ 1340518 w 1795987"/>
                  <a:gd name="connsiteY264" fmla="*/ 356940 h 1778754"/>
                  <a:gd name="connsiteX265" fmla="*/ 1344129 w 1795987"/>
                  <a:gd name="connsiteY265" fmla="*/ 357884 h 1778754"/>
                  <a:gd name="connsiteX266" fmla="*/ 1330092 w 1795987"/>
                  <a:gd name="connsiteY266" fmla="*/ 362866 h 1778754"/>
                  <a:gd name="connsiteX267" fmla="*/ 1325537 w 1795987"/>
                  <a:gd name="connsiteY267" fmla="*/ 396588 h 1778754"/>
                  <a:gd name="connsiteX268" fmla="*/ 1300814 w 1795987"/>
                  <a:gd name="connsiteY268" fmla="*/ 411551 h 1778754"/>
                  <a:gd name="connsiteX269" fmla="*/ 1290888 w 1795987"/>
                  <a:gd name="connsiteY269" fmla="*/ 381959 h 1778754"/>
                  <a:gd name="connsiteX270" fmla="*/ 1322203 w 1795987"/>
                  <a:gd name="connsiteY270" fmla="*/ 354384 h 1778754"/>
                  <a:gd name="connsiteX271" fmla="*/ 1330092 w 1795987"/>
                  <a:gd name="connsiteY271" fmla="*/ 362866 h 1778754"/>
                  <a:gd name="connsiteX272" fmla="*/ 1285832 w 1795987"/>
                  <a:gd name="connsiteY272" fmla="*/ 181400 h 1778754"/>
                  <a:gd name="connsiteX273" fmla="*/ 1290351 w 1795987"/>
                  <a:gd name="connsiteY273" fmla="*/ 213104 h 1778754"/>
                  <a:gd name="connsiteX274" fmla="*/ 1315147 w 1795987"/>
                  <a:gd name="connsiteY274" fmla="*/ 287642 h 1778754"/>
                  <a:gd name="connsiteX275" fmla="*/ 1325925 w 1795987"/>
                  <a:gd name="connsiteY275" fmla="*/ 341495 h 1778754"/>
                  <a:gd name="connsiteX276" fmla="*/ 1289277 w 1795987"/>
                  <a:gd name="connsiteY276" fmla="*/ 355366 h 1778754"/>
                  <a:gd name="connsiteX277" fmla="*/ 1254147 w 1795987"/>
                  <a:gd name="connsiteY277" fmla="*/ 366866 h 1778754"/>
                  <a:gd name="connsiteX278" fmla="*/ 1256054 w 1795987"/>
                  <a:gd name="connsiteY278" fmla="*/ 343347 h 1778754"/>
                  <a:gd name="connsiteX279" fmla="*/ 1262517 w 1795987"/>
                  <a:gd name="connsiteY279" fmla="*/ 336976 h 1778754"/>
                  <a:gd name="connsiteX280" fmla="*/ 1295073 w 1795987"/>
                  <a:gd name="connsiteY280" fmla="*/ 308513 h 1778754"/>
                  <a:gd name="connsiteX281" fmla="*/ 1290203 w 1795987"/>
                  <a:gd name="connsiteY281" fmla="*/ 267624 h 1778754"/>
                  <a:gd name="connsiteX282" fmla="*/ 1278869 w 1795987"/>
                  <a:gd name="connsiteY282" fmla="*/ 219327 h 1778754"/>
                  <a:gd name="connsiteX283" fmla="*/ 1285832 w 1795987"/>
                  <a:gd name="connsiteY283" fmla="*/ 181400 h 1778754"/>
                  <a:gd name="connsiteX284" fmla="*/ 1250961 w 1795987"/>
                  <a:gd name="connsiteY284" fmla="*/ 280235 h 1778754"/>
                  <a:gd name="connsiteX285" fmla="*/ 1253350 w 1795987"/>
                  <a:gd name="connsiteY285" fmla="*/ 276902 h 1778754"/>
                  <a:gd name="connsiteX286" fmla="*/ 1274332 w 1795987"/>
                  <a:gd name="connsiteY286" fmla="*/ 244309 h 1778754"/>
                  <a:gd name="connsiteX287" fmla="*/ 1280962 w 1795987"/>
                  <a:gd name="connsiteY287" fmla="*/ 259864 h 1778754"/>
                  <a:gd name="connsiteX288" fmla="*/ 1286795 w 1795987"/>
                  <a:gd name="connsiteY288" fmla="*/ 310402 h 1778754"/>
                  <a:gd name="connsiteX289" fmla="*/ 1268128 w 1795987"/>
                  <a:gd name="connsiteY289" fmla="*/ 329180 h 1778754"/>
                  <a:gd name="connsiteX290" fmla="*/ 1251906 w 1795987"/>
                  <a:gd name="connsiteY290" fmla="*/ 316402 h 1778754"/>
                  <a:gd name="connsiteX291" fmla="*/ 1247832 w 1795987"/>
                  <a:gd name="connsiteY291" fmla="*/ 309198 h 1778754"/>
                  <a:gd name="connsiteX292" fmla="*/ 1250961 w 1795987"/>
                  <a:gd name="connsiteY292" fmla="*/ 280235 h 1778754"/>
                  <a:gd name="connsiteX293" fmla="*/ 1249072 w 1795987"/>
                  <a:gd name="connsiteY293" fmla="*/ 347365 h 1778754"/>
                  <a:gd name="connsiteX294" fmla="*/ 1215590 w 1795987"/>
                  <a:gd name="connsiteY294" fmla="*/ 367106 h 1778754"/>
                  <a:gd name="connsiteX295" fmla="*/ 1195961 w 1795987"/>
                  <a:gd name="connsiteY295" fmla="*/ 349366 h 1778754"/>
                  <a:gd name="connsiteX296" fmla="*/ 1232443 w 1795987"/>
                  <a:gd name="connsiteY296" fmla="*/ 296124 h 1778754"/>
                  <a:gd name="connsiteX297" fmla="*/ 1249072 w 1795987"/>
                  <a:gd name="connsiteY297" fmla="*/ 347365 h 1778754"/>
                  <a:gd name="connsiteX298" fmla="*/ 1170664 w 1795987"/>
                  <a:gd name="connsiteY298" fmla="*/ 65899 h 1778754"/>
                  <a:gd name="connsiteX299" fmla="*/ 1226683 w 1795987"/>
                  <a:gd name="connsiteY299" fmla="*/ 62473 h 1778754"/>
                  <a:gd name="connsiteX300" fmla="*/ 1198220 w 1795987"/>
                  <a:gd name="connsiteY300" fmla="*/ 66899 h 1778754"/>
                  <a:gd name="connsiteX301" fmla="*/ 1198183 w 1795987"/>
                  <a:gd name="connsiteY301" fmla="*/ 68528 h 1778754"/>
                  <a:gd name="connsiteX302" fmla="*/ 1209035 w 1795987"/>
                  <a:gd name="connsiteY302" fmla="*/ 70843 h 1778754"/>
                  <a:gd name="connsiteX303" fmla="*/ 1209127 w 1795987"/>
                  <a:gd name="connsiteY303" fmla="*/ 71880 h 1778754"/>
                  <a:gd name="connsiteX304" fmla="*/ 1189960 w 1795987"/>
                  <a:gd name="connsiteY304" fmla="*/ 76510 h 1778754"/>
                  <a:gd name="connsiteX305" fmla="*/ 1190016 w 1795987"/>
                  <a:gd name="connsiteY305" fmla="*/ 77640 h 1778754"/>
                  <a:gd name="connsiteX306" fmla="*/ 1205053 w 1795987"/>
                  <a:gd name="connsiteY306" fmla="*/ 78121 h 1778754"/>
                  <a:gd name="connsiteX307" fmla="*/ 1205331 w 1795987"/>
                  <a:gd name="connsiteY307" fmla="*/ 79566 h 1778754"/>
                  <a:gd name="connsiteX308" fmla="*/ 1184349 w 1795987"/>
                  <a:gd name="connsiteY308" fmla="*/ 85510 h 1778754"/>
                  <a:gd name="connsiteX309" fmla="*/ 1184460 w 1795987"/>
                  <a:gd name="connsiteY309" fmla="*/ 86047 h 1778754"/>
                  <a:gd name="connsiteX310" fmla="*/ 1206313 w 1795987"/>
                  <a:gd name="connsiteY310" fmla="*/ 86695 h 1778754"/>
                  <a:gd name="connsiteX311" fmla="*/ 1206461 w 1795987"/>
                  <a:gd name="connsiteY311" fmla="*/ 88677 h 1778754"/>
                  <a:gd name="connsiteX312" fmla="*/ 1184460 w 1795987"/>
                  <a:gd name="connsiteY312" fmla="*/ 94529 h 1778754"/>
                  <a:gd name="connsiteX313" fmla="*/ 1184757 w 1795987"/>
                  <a:gd name="connsiteY313" fmla="*/ 95825 h 1778754"/>
                  <a:gd name="connsiteX314" fmla="*/ 1202405 w 1795987"/>
                  <a:gd name="connsiteY314" fmla="*/ 96510 h 1778754"/>
                  <a:gd name="connsiteX315" fmla="*/ 1202609 w 1795987"/>
                  <a:gd name="connsiteY315" fmla="*/ 97788 h 1778754"/>
                  <a:gd name="connsiteX316" fmla="*/ 1182275 w 1795987"/>
                  <a:gd name="connsiteY316" fmla="*/ 104159 h 1778754"/>
                  <a:gd name="connsiteX317" fmla="*/ 1182497 w 1795987"/>
                  <a:gd name="connsiteY317" fmla="*/ 104788 h 1778754"/>
                  <a:gd name="connsiteX318" fmla="*/ 1205850 w 1795987"/>
                  <a:gd name="connsiteY318" fmla="*/ 104529 h 1778754"/>
                  <a:gd name="connsiteX319" fmla="*/ 1205979 w 1795987"/>
                  <a:gd name="connsiteY319" fmla="*/ 106418 h 1778754"/>
                  <a:gd name="connsiteX320" fmla="*/ 1184646 w 1795987"/>
                  <a:gd name="connsiteY320" fmla="*/ 111714 h 1778754"/>
                  <a:gd name="connsiteX321" fmla="*/ 1184849 w 1795987"/>
                  <a:gd name="connsiteY321" fmla="*/ 112696 h 1778754"/>
                  <a:gd name="connsiteX322" fmla="*/ 1210146 w 1795987"/>
                  <a:gd name="connsiteY322" fmla="*/ 114418 h 1778754"/>
                  <a:gd name="connsiteX323" fmla="*/ 1210276 w 1795987"/>
                  <a:gd name="connsiteY323" fmla="*/ 116270 h 1778754"/>
                  <a:gd name="connsiteX324" fmla="*/ 1189201 w 1795987"/>
                  <a:gd name="connsiteY324" fmla="*/ 122566 h 1778754"/>
                  <a:gd name="connsiteX325" fmla="*/ 1211535 w 1795987"/>
                  <a:gd name="connsiteY325" fmla="*/ 123325 h 1778754"/>
                  <a:gd name="connsiteX326" fmla="*/ 1211664 w 1795987"/>
                  <a:gd name="connsiteY326" fmla="*/ 124844 h 1778754"/>
                  <a:gd name="connsiteX327" fmla="*/ 1193794 w 1795987"/>
                  <a:gd name="connsiteY327" fmla="*/ 130400 h 1778754"/>
                  <a:gd name="connsiteX328" fmla="*/ 1193942 w 1795987"/>
                  <a:gd name="connsiteY328" fmla="*/ 131177 h 1778754"/>
                  <a:gd name="connsiteX329" fmla="*/ 1217498 w 1795987"/>
                  <a:gd name="connsiteY329" fmla="*/ 131066 h 1778754"/>
                  <a:gd name="connsiteX330" fmla="*/ 1217794 w 1795987"/>
                  <a:gd name="connsiteY330" fmla="*/ 133289 h 1778754"/>
                  <a:gd name="connsiteX331" fmla="*/ 1199627 w 1795987"/>
                  <a:gd name="connsiteY331" fmla="*/ 139715 h 1778754"/>
                  <a:gd name="connsiteX332" fmla="*/ 1199776 w 1795987"/>
                  <a:gd name="connsiteY332" fmla="*/ 141066 h 1778754"/>
                  <a:gd name="connsiteX333" fmla="*/ 1229961 w 1795987"/>
                  <a:gd name="connsiteY333" fmla="*/ 139196 h 1778754"/>
                  <a:gd name="connsiteX334" fmla="*/ 1196424 w 1795987"/>
                  <a:gd name="connsiteY334" fmla="*/ 153400 h 1778754"/>
                  <a:gd name="connsiteX335" fmla="*/ 1157997 w 1795987"/>
                  <a:gd name="connsiteY335" fmla="*/ 127233 h 1778754"/>
                  <a:gd name="connsiteX336" fmla="*/ 1155293 w 1795987"/>
                  <a:gd name="connsiteY336" fmla="*/ 115270 h 1778754"/>
                  <a:gd name="connsiteX337" fmla="*/ 1170664 w 1795987"/>
                  <a:gd name="connsiteY337" fmla="*/ 65899 h 1778754"/>
                  <a:gd name="connsiteX338" fmla="*/ 1147627 w 1795987"/>
                  <a:gd name="connsiteY338" fmla="*/ 538553 h 1778754"/>
                  <a:gd name="connsiteX339" fmla="*/ 1173442 w 1795987"/>
                  <a:gd name="connsiteY339" fmla="*/ 529386 h 1778754"/>
                  <a:gd name="connsiteX340" fmla="*/ 1163330 w 1795987"/>
                  <a:gd name="connsiteY340" fmla="*/ 592721 h 1778754"/>
                  <a:gd name="connsiteX341" fmla="*/ 1145164 w 1795987"/>
                  <a:gd name="connsiteY341" fmla="*/ 583091 h 1778754"/>
                  <a:gd name="connsiteX342" fmla="*/ 1147627 w 1795987"/>
                  <a:gd name="connsiteY342" fmla="*/ 538553 h 1778754"/>
                  <a:gd name="connsiteX343" fmla="*/ 1092107 w 1795987"/>
                  <a:gd name="connsiteY343" fmla="*/ 162307 h 1778754"/>
                  <a:gd name="connsiteX344" fmla="*/ 1053681 w 1795987"/>
                  <a:gd name="connsiteY344" fmla="*/ 136140 h 1778754"/>
                  <a:gd name="connsiteX345" fmla="*/ 1050977 w 1795987"/>
                  <a:gd name="connsiteY345" fmla="*/ 124177 h 1778754"/>
                  <a:gd name="connsiteX346" fmla="*/ 1066366 w 1795987"/>
                  <a:gd name="connsiteY346" fmla="*/ 74788 h 1778754"/>
                  <a:gd name="connsiteX347" fmla="*/ 1122386 w 1795987"/>
                  <a:gd name="connsiteY347" fmla="*/ 71362 h 1778754"/>
                  <a:gd name="connsiteX348" fmla="*/ 1093922 w 1795987"/>
                  <a:gd name="connsiteY348" fmla="*/ 75788 h 1778754"/>
                  <a:gd name="connsiteX349" fmla="*/ 1093885 w 1795987"/>
                  <a:gd name="connsiteY349" fmla="*/ 77417 h 1778754"/>
                  <a:gd name="connsiteX350" fmla="*/ 1104737 w 1795987"/>
                  <a:gd name="connsiteY350" fmla="*/ 79732 h 1778754"/>
                  <a:gd name="connsiteX351" fmla="*/ 1104830 w 1795987"/>
                  <a:gd name="connsiteY351" fmla="*/ 80769 h 1778754"/>
                  <a:gd name="connsiteX352" fmla="*/ 1085663 w 1795987"/>
                  <a:gd name="connsiteY352" fmla="*/ 85399 h 1778754"/>
                  <a:gd name="connsiteX353" fmla="*/ 1085718 w 1795987"/>
                  <a:gd name="connsiteY353" fmla="*/ 86529 h 1778754"/>
                  <a:gd name="connsiteX354" fmla="*/ 1100756 w 1795987"/>
                  <a:gd name="connsiteY354" fmla="*/ 87010 h 1778754"/>
                  <a:gd name="connsiteX355" fmla="*/ 1101033 w 1795987"/>
                  <a:gd name="connsiteY355" fmla="*/ 88455 h 1778754"/>
                  <a:gd name="connsiteX356" fmla="*/ 1080052 w 1795987"/>
                  <a:gd name="connsiteY356" fmla="*/ 94399 h 1778754"/>
                  <a:gd name="connsiteX357" fmla="*/ 1080163 w 1795987"/>
                  <a:gd name="connsiteY357" fmla="*/ 94936 h 1778754"/>
                  <a:gd name="connsiteX358" fmla="*/ 1102015 w 1795987"/>
                  <a:gd name="connsiteY358" fmla="*/ 95584 h 1778754"/>
                  <a:gd name="connsiteX359" fmla="*/ 1102163 w 1795987"/>
                  <a:gd name="connsiteY359" fmla="*/ 97566 h 1778754"/>
                  <a:gd name="connsiteX360" fmla="*/ 1080163 w 1795987"/>
                  <a:gd name="connsiteY360" fmla="*/ 103418 h 1778754"/>
                  <a:gd name="connsiteX361" fmla="*/ 1080459 w 1795987"/>
                  <a:gd name="connsiteY361" fmla="*/ 104714 h 1778754"/>
                  <a:gd name="connsiteX362" fmla="*/ 1098107 w 1795987"/>
                  <a:gd name="connsiteY362" fmla="*/ 105399 h 1778754"/>
                  <a:gd name="connsiteX363" fmla="*/ 1098311 w 1795987"/>
                  <a:gd name="connsiteY363" fmla="*/ 106677 h 1778754"/>
                  <a:gd name="connsiteX364" fmla="*/ 1077978 w 1795987"/>
                  <a:gd name="connsiteY364" fmla="*/ 113048 h 1778754"/>
                  <a:gd name="connsiteX365" fmla="*/ 1078200 w 1795987"/>
                  <a:gd name="connsiteY365" fmla="*/ 113677 h 1778754"/>
                  <a:gd name="connsiteX366" fmla="*/ 1101552 w 1795987"/>
                  <a:gd name="connsiteY366" fmla="*/ 113418 h 1778754"/>
                  <a:gd name="connsiteX367" fmla="*/ 1101682 w 1795987"/>
                  <a:gd name="connsiteY367" fmla="*/ 115307 h 1778754"/>
                  <a:gd name="connsiteX368" fmla="*/ 1080348 w 1795987"/>
                  <a:gd name="connsiteY368" fmla="*/ 120603 h 1778754"/>
                  <a:gd name="connsiteX369" fmla="*/ 1080552 w 1795987"/>
                  <a:gd name="connsiteY369" fmla="*/ 121585 h 1778754"/>
                  <a:gd name="connsiteX370" fmla="*/ 1105848 w 1795987"/>
                  <a:gd name="connsiteY370" fmla="*/ 123307 h 1778754"/>
                  <a:gd name="connsiteX371" fmla="*/ 1105978 w 1795987"/>
                  <a:gd name="connsiteY371" fmla="*/ 125159 h 1778754"/>
                  <a:gd name="connsiteX372" fmla="*/ 1084904 w 1795987"/>
                  <a:gd name="connsiteY372" fmla="*/ 131455 h 1778754"/>
                  <a:gd name="connsiteX373" fmla="*/ 1107237 w 1795987"/>
                  <a:gd name="connsiteY373" fmla="*/ 132214 h 1778754"/>
                  <a:gd name="connsiteX374" fmla="*/ 1107367 w 1795987"/>
                  <a:gd name="connsiteY374" fmla="*/ 133733 h 1778754"/>
                  <a:gd name="connsiteX375" fmla="*/ 1089496 w 1795987"/>
                  <a:gd name="connsiteY375" fmla="*/ 139289 h 1778754"/>
                  <a:gd name="connsiteX376" fmla="*/ 1089644 w 1795987"/>
                  <a:gd name="connsiteY376" fmla="*/ 140066 h 1778754"/>
                  <a:gd name="connsiteX377" fmla="*/ 1113200 w 1795987"/>
                  <a:gd name="connsiteY377" fmla="*/ 139955 h 1778754"/>
                  <a:gd name="connsiteX378" fmla="*/ 1113497 w 1795987"/>
                  <a:gd name="connsiteY378" fmla="*/ 142178 h 1778754"/>
                  <a:gd name="connsiteX379" fmla="*/ 1095330 w 1795987"/>
                  <a:gd name="connsiteY379" fmla="*/ 148604 h 1778754"/>
                  <a:gd name="connsiteX380" fmla="*/ 1095478 w 1795987"/>
                  <a:gd name="connsiteY380" fmla="*/ 149955 h 1778754"/>
                  <a:gd name="connsiteX381" fmla="*/ 1125663 w 1795987"/>
                  <a:gd name="connsiteY381" fmla="*/ 148085 h 1778754"/>
                  <a:gd name="connsiteX382" fmla="*/ 1092107 w 1795987"/>
                  <a:gd name="connsiteY382" fmla="*/ 162307 h 1778754"/>
                  <a:gd name="connsiteX383" fmla="*/ 993143 w 1795987"/>
                  <a:gd name="connsiteY383" fmla="*/ 808649 h 1778754"/>
                  <a:gd name="connsiteX384" fmla="*/ 1112756 w 1795987"/>
                  <a:gd name="connsiteY384" fmla="*/ 734111 h 1778754"/>
                  <a:gd name="connsiteX385" fmla="*/ 1128626 w 1795987"/>
                  <a:gd name="connsiteY385" fmla="*/ 740482 h 1778754"/>
                  <a:gd name="connsiteX386" fmla="*/ 1129997 w 1795987"/>
                  <a:gd name="connsiteY386" fmla="*/ 781464 h 1778754"/>
                  <a:gd name="connsiteX387" fmla="*/ 1090070 w 1795987"/>
                  <a:gd name="connsiteY387" fmla="*/ 930318 h 1778754"/>
                  <a:gd name="connsiteX388" fmla="*/ 1025958 w 1795987"/>
                  <a:gd name="connsiteY388" fmla="*/ 983244 h 1778754"/>
                  <a:gd name="connsiteX389" fmla="*/ 994569 w 1795987"/>
                  <a:gd name="connsiteY389" fmla="*/ 965059 h 1778754"/>
                  <a:gd name="connsiteX390" fmla="*/ 992865 w 1795987"/>
                  <a:gd name="connsiteY390" fmla="*/ 904577 h 1778754"/>
                  <a:gd name="connsiteX391" fmla="*/ 982439 w 1795987"/>
                  <a:gd name="connsiteY391" fmla="*/ 857557 h 1778754"/>
                  <a:gd name="connsiteX392" fmla="*/ 993143 w 1795987"/>
                  <a:gd name="connsiteY392" fmla="*/ 808649 h 1778754"/>
                  <a:gd name="connsiteX393" fmla="*/ 874734 w 1795987"/>
                  <a:gd name="connsiteY393" fmla="*/ 1121394 h 1778754"/>
                  <a:gd name="connsiteX394" fmla="*/ 778862 w 1795987"/>
                  <a:gd name="connsiteY394" fmla="*/ 1032208 h 1778754"/>
                  <a:gd name="connsiteX395" fmla="*/ 874512 w 1795987"/>
                  <a:gd name="connsiteY395" fmla="*/ 939559 h 1778754"/>
                  <a:gd name="connsiteX396" fmla="*/ 969643 w 1795987"/>
                  <a:gd name="connsiteY396" fmla="*/ 1028949 h 1778754"/>
                  <a:gd name="connsiteX397" fmla="*/ 874734 w 1795987"/>
                  <a:gd name="connsiteY397" fmla="*/ 1121394 h 1778754"/>
                  <a:gd name="connsiteX398" fmla="*/ 720936 w 1795987"/>
                  <a:gd name="connsiteY398" fmla="*/ 1098616 h 1778754"/>
                  <a:gd name="connsiteX399" fmla="*/ 539322 w 1795987"/>
                  <a:gd name="connsiteY399" fmla="*/ 1120820 h 1778754"/>
                  <a:gd name="connsiteX400" fmla="*/ 514211 w 1795987"/>
                  <a:gd name="connsiteY400" fmla="*/ 1110616 h 1778754"/>
                  <a:gd name="connsiteX401" fmla="*/ 529007 w 1795987"/>
                  <a:gd name="connsiteY401" fmla="*/ 1085079 h 1778754"/>
                  <a:gd name="connsiteX402" fmla="*/ 700232 w 1795987"/>
                  <a:gd name="connsiteY402" fmla="*/ 1016097 h 1778754"/>
                  <a:gd name="connsiteX403" fmla="*/ 766251 w 1795987"/>
                  <a:gd name="connsiteY403" fmla="*/ 1046930 h 1778754"/>
                  <a:gd name="connsiteX404" fmla="*/ 720936 w 1795987"/>
                  <a:gd name="connsiteY404" fmla="*/ 1098616 h 1778754"/>
                  <a:gd name="connsiteX405" fmla="*/ 747992 w 1795987"/>
                  <a:gd name="connsiteY405" fmla="*/ 1269026 h 1778754"/>
                  <a:gd name="connsiteX406" fmla="*/ 613045 w 1795987"/>
                  <a:gd name="connsiteY406" fmla="*/ 1356157 h 1778754"/>
                  <a:gd name="connsiteX407" fmla="*/ 573249 w 1795987"/>
                  <a:gd name="connsiteY407" fmla="*/ 1359823 h 1778754"/>
                  <a:gd name="connsiteX408" fmla="*/ 558897 w 1795987"/>
                  <a:gd name="connsiteY408" fmla="*/ 1323304 h 1778754"/>
                  <a:gd name="connsiteX409" fmla="*/ 741862 w 1795987"/>
                  <a:gd name="connsiteY409" fmla="*/ 1231062 h 1778754"/>
                  <a:gd name="connsiteX410" fmla="*/ 759566 w 1795987"/>
                  <a:gd name="connsiteY410" fmla="*/ 1238748 h 1778754"/>
                  <a:gd name="connsiteX411" fmla="*/ 747992 w 1795987"/>
                  <a:gd name="connsiteY411" fmla="*/ 1269026 h 1778754"/>
                  <a:gd name="connsiteX412" fmla="*/ 768677 w 1795987"/>
                  <a:gd name="connsiteY412" fmla="*/ 766686 h 1778754"/>
                  <a:gd name="connsiteX413" fmla="*/ 894882 w 1795987"/>
                  <a:gd name="connsiteY413" fmla="*/ 764815 h 1778754"/>
                  <a:gd name="connsiteX414" fmla="*/ 892012 w 1795987"/>
                  <a:gd name="connsiteY414" fmla="*/ 843983 h 1778754"/>
                  <a:gd name="connsiteX415" fmla="*/ 833733 w 1795987"/>
                  <a:gd name="connsiteY415" fmla="*/ 861576 h 1778754"/>
                  <a:gd name="connsiteX416" fmla="*/ 768066 w 1795987"/>
                  <a:gd name="connsiteY416" fmla="*/ 839076 h 1778754"/>
                  <a:gd name="connsiteX417" fmla="*/ 768677 w 1795987"/>
                  <a:gd name="connsiteY417" fmla="*/ 766686 h 1778754"/>
                  <a:gd name="connsiteX418" fmla="*/ 951402 w 1795987"/>
                  <a:gd name="connsiteY418" fmla="*/ 483738 h 1778754"/>
                  <a:gd name="connsiteX419" fmla="*/ 860456 w 1795987"/>
                  <a:gd name="connsiteY419" fmla="*/ 641425 h 1778754"/>
                  <a:gd name="connsiteX420" fmla="*/ 779436 w 1795987"/>
                  <a:gd name="connsiteY420" fmla="*/ 677333 h 1778754"/>
                  <a:gd name="connsiteX421" fmla="*/ 745010 w 1795987"/>
                  <a:gd name="connsiteY421" fmla="*/ 649092 h 1778754"/>
                  <a:gd name="connsiteX422" fmla="*/ 744732 w 1795987"/>
                  <a:gd name="connsiteY422" fmla="*/ 625999 h 1778754"/>
                  <a:gd name="connsiteX423" fmla="*/ 772751 w 1795987"/>
                  <a:gd name="connsiteY423" fmla="*/ 583591 h 1778754"/>
                  <a:gd name="connsiteX424" fmla="*/ 849160 w 1795987"/>
                  <a:gd name="connsiteY424" fmla="*/ 492460 h 1778754"/>
                  <a:gd name="connsiteX425" fmla="*/ 774714 w 1795987"/>
                  <a:gd name="connsiteY425" fmla="*/ 386199 h 1778754"/>
                  <a:gd name="connsiteX426" fmla="*/ 741084 w 1795987"/>
                  <a:gd name="connsiteY426" fmla="*/ 301439 h 1778754"/>
                  <a:gd name="connsiteX427" fmla="*/ 762084 w 1795987"/>
                  <a:gd name="connsiteY427" fmla="*/ 289402 h 1778754"/>
                  <a:gd name="connsiteX428" fmla="*/ 951402 w 1795987"/>
                  <a:gd name="connsiteY428" fmla="*/ 483738 h 1778754"/>
                  <a:gd name="connsiteX429" fmla="*/ 832400 w 1795987"/>
                  <a:gd name="connsiteY429" fmla="*/ 156622 h 1778754"/>
                  <a:gd name="connsiteX430" fmla="*/ 888419 w 1795987"/>
                  <a:gd name="connsiteY430" fmla="*/ 153196 h 1778754"/>
                  <a:gd name="connsiteX431" fmla="*/ 859956 w 1795987"/>
                  <a:gd name="connsiteY431" fmla="*/ 157622 h 1778754"/>
                  <a:gd name="connsiteX432" fmla="*/ 859919 w 1795987"/>
                  <a:gd name="connsiteY432" fmla="*/ 159252 h 1778754"/>
                  <a:gd name="connsiteX433" fmla="*/ 870771 w 1795987"/>
                  <a:gd name="connsiteY433" fmla="*/ 161567 h 1778754"/>
                  <a:gd name="connsiteX434" fmla="*/ 870864 w 1795987"/>
                  <a:gd name="connsiteY434" fmla="*/ 162604 h 1778754"/>
                  <a:gd name="connsiteX435" fmla="*/ 851697 w 1795987"/>
                  <a:gd name="connsiteY435" fmla="*/ 167233 h 1778754"/>
                  <a:gd name="connsiteX436" fmla="*/ 851752 w 1795987"/>
                  <a:gd name="connsiteY436" fmla="*/ 168363 h 1778754"/>
                  <a:gd name="connsiteX437" fmla="*/ 866789 w 1795987"/>
                  <a:gd name="connsiteY437" fmla="*/ 168845 h 1778754"/>
                  <a:gd name="connsiteX438" fmla="*/ 867067 w 1795987"/>
                  <a:gd name="connsiteY438" fmla="*/ 170289 h 1778754"/>
                  <a:gd name="connsiteX439" fmla="*/ 846085 w 1795987"/>
                  <a:gd name="connsiteY439" fmla="*/ 176234 h 1778754"/>
                  <a:gd name="connsiteX440" fmla="*/ 846197 w 1795987"/>
                  <a:gd name="connsiteY440" fmla="*/ 176771 h 1778754"/>
                  <a:gd name="connsiteX441" fmla="*/ 868049 w 1795987"/>
                  <a:gd name="connsiteY441" fmla="*/ 177419 h 1778754"/>
                  <a:gd name="connsiteX442" fmla="*/ 868197 w 1795987"/>
                  <a:gd name="connsiteY442" fmla="*/ 179400 h 1778754"/>
                  <a:gd name="connsiteX443" fmla="*/ 846197 w 1795987"/>
                  <a:gd name="connsiteY443" fmla="*/ 185252 h 1778754"/>
                  <a:gd name="connsiteX444" fmla="*/ 846493 w 1795987"/>
                  <a:gd name="connsiteY444" fmla="*/ 186548 h 1778754"/>
                  <a:gd name="connsiteX445" fmla="*/ 864141 w 1795987"/>
                  <a:gd name="connsiteY445" fmla="*/ 187234 h 1778754"/>
                  <a:gd name="connsiteX446" fmla="*/ 864345 w 1795987"/>
                  <a:gd name="connsiteY446" fmla="*/ 188512 h 1778754"/>
                  <a:gd name="connsiteX447" fmla="*/ 844011 w 1795987"/>
                  <a:gd name="connsiteY447" fmla="*/ 194882 h 1778754"/>
                  <a:gd name="connsiteX448" fmla="*/ 844234 w 1795987"/>
                  <a:gd name="connsiteY448" fmla="*/ 195512 h 1778754"/>
                  <a:gd name="connsiteX449" fmla="*/ 867586 w 1795987"/>
                  <a:gd name="connsiteY449" fmla="*/ 195252 h 1778754"/>
                  <a:gd name="connsiteX450" fmla="*/ 867715 w 1795987"/>
                  <a:gd name="connsiteY450" fmla="*/ 197141 h 1778754"/>
                  <a:gd name="connsiteX451" fmla="*/ 846382 w 1795987"/>
                  <a:gd name="connsiteY451" fmla="*/ 202438 h 1778754"/>
                  <a:gd name="connsiteX452" fmla="*/ 846586 w 1795987"/>
                  <a:gd name="connsiteY452" fmla="*/ 203419 h 1778754"/>
                  <a:gd name="connsiteX453" fmla="*/ 871882 w 1795987"/>
                  <a:gd name="connsiteY453" fmla="*/ 205141 h 1778754"/>
                  <a:gd name="connsiteX454" fmla="*/ 872012 w 1795987"/>
                  <a:gd name="connsiteY454" fmla="*/ 206993 h 1778754"/>
                  <a:gd name="connsiteX455" fmla="*/ 850937 w 1795987"/>
                  <a:gd name="connsiteY455" fmla="*/ 213290 h 1778754"/>
                  <a:gd name="connsiteX456" fmla="*/ 873271 w 1795987"/>
                  <a:gd name="connsiteY456" fmla="*/ 214049 h 1778754"/>
                  <a:gd name="connsiteX457" fmla="*/ 873401 w 1795987"/>
                  <a:gd name="connsiteY457" fmla="*/ 215567 h 1778754"/>
                  <a:gd name="connsiteX458" fmla="*/ 855530 w 1795987"/>
                  <a:gd name="connsiteY458" fmla="*/ 221123 h 1778754"/>
                  <a:gd name="connsiteX459" fmla="*/ 855678 w 1795987"/>
                  <a:gd name="connsiteY459" fmla="*/ 221901 h 1778754"/>
                  <a:gd name="connsiteX460" fmla="*/ 879234 w 1795987"/>
                  <a:gd name="connsiteY460" fmla="*/ 221790 h 1778754"/>
                  <a:gd name="connsiteX461" fmla="*/ 879530 w 1795987"/>
                  <a:gd name="connsiteY461" fmla="*/ 224012 h 1778754"/>
                  <a:gd name="connsiteX462" fmla="*/ 861364 w 1795987"/>
                  <a:gd name="connsiteY462" fmla="*/ 230438 h 1778754"/>
                  <a:gd name="connsiteX463" fmla="*/ 861512 w 1795987"/>
                  <a:gd name="connsiteY463" fmla="*/ 231790 h 1778754"/>
                  <a:gd name="connsiteX464" fmla="*/ 891697 w 1795987"/>
                  <a:gd name="connsiteY464" fmla="*/ 229920 h 1778754"/>
                  <a:gd name="connsiteX465" fmla="*/ 858160 w 1795987"/>
                  <a:gd name="connsiteY465" fmla="*/ 244123 h 1778754"/>
                  <a:gd name="connsiteX466" fmla="*/ 819733 w 1795987"/>
                  <a:gd name="connsiteY466" fmla="*/ 217956 h 1778754"/>
                  <a:gd name="connsiteX467" fmla="*/ 817030 w 1795987"/>
                  <a:gd name="connsiteY467" fmla="*/ 205993 h 1778754"/>
                  <a:gd name="connsiteX468" fmla="*/ 832400 w 1795987"/>
                  <a:gd name="connsiteY468" fmla="*/ 156622 h 1778754"/>
                  <a:gd name="connsiteX469" fmla="*/ 728121 w 1795987"/>
                  <a:gd name="connsiteY469" fmla="*/ 156622 h 1778754"/>
                  <a:gd name="connsiteX470" fmla="*/ 784140 w 1795987"/>
                  <a:gd name="connsiteY470" fmla="*/ 153196 h 1778754"/>
                  <a:gd name="connsiteX471" fmla="*/ 755677 w 1795987"/>
                  <a:gd name="connsiteY471" fmla="*/ 157622 h 1778754"/>
                  <a:gd name="connsiteX472" fmla="*/ 755640 w 1795987"/>
                  <a:gd name="connsiteY472" fmla="*/ 159252 h 1778754"/>
                  <a:gd name="connsiteX473" fmla="*/ 766492 w 1795987"/>
                  <a:gd name="connsiteY473" fmla="*/ 161567 h 1778754"/>
                  <a:gd name="connsiteX474" fmla="*/ 766584 w 1795987"/>
                  <a:gd name="connsiteY474" fmla="*/ 162604 h 1778754"/>
                  <a:gd name="connsiteX475" fmla="*/ 747418 w 1795987"/>
                  <a:gd name="connsiteY475" fmla="*/ 167233 h 1778754"/>
                  <a:gd name="connsiteX476" fmla="*/ 747473 w 1795987"/>
                  <a:gd name="connsiteY476" fmla="*/ 168363 h 1778754"/>
                  <a:gd name="connsiteX477" fmla="*/ 762510 w 1795987"/>
                  <a:gd name="connsiteY477" fmla="*/ 168845 h 1778754"/>
                  <a:gd name="connsiteX478" fmla="*/ 762788 w 1795987"/>
                  <a:gd name="connsiteY478" fmla="*/ 170289 h 1778754"/>
                  <a:gd name="connsiteX479" fmla="*/ 741806 w 1795987"/>
                  <a:gd name="connsiteY479" fmla="*/ 176234 h 1778754"/>
                  <a:gd name="connsiteX480" fmla="*/ 741917 w 1795987"/>
                  <a:gd name="connsiteY480" fmla="*/ 176771 h 1778754"/>
                  <a:gd name="connsiteX481" fmla="*/ 763770 w 1795987"/>
                  <a:gd name="connsiteY481" fmla="*/ 177419 h 1778754"/>
                  <a:gd name="connsiteX482" fmla="*/ 763918 w 1795987"/>
                  <a:gd name="connsiteY482" fmla="*/ 179400 h 1778754"/>
                  <a:gd name="connsiteX483" fmla="*/ 741917 w 1795987"/>
                  <a:gd name="connsiteY483" fmla="*/ 185252 h 1778754"/>
                  <a:gd name="connsiteX484" fmla="*/ 742214 w 1795987"/>
                  <a:gd name="connsiteY484" fmla="*/ 186548 h 1778754"/>
                  <a:gd name="connsiteX485" fmla="*/ 759862 w 1795987"/>
                  <a:gd name="connsiteY485" fmla="*/ 187234 h 1778754"/>
                  <a:gd name="connsiteX486" fmla="*/ 760066 w 1795987"/>
                  <a:gd name="connsiteY486" fmla="*/ 188512 h 1778754"/>
                  <a:gd name="connsiteX487" fmla="*/ 739732 w 1795987"/>
                  <a:gd name="connsiteY487" fmla="*/ 194882 h 1778754"/>
                  <a:gd name="connsiteX488" fmla="*/ 739954 w 1795987"/>
                  <a:gd name="connsiteY488" fmla="*/ 195512 h 1778754"/>
                  <a:gd name="connsiteX489" fmla="*/ 763307 w 1795987"/>
                  <a:gd name="connsiteY489" fmla="*/ 195252 h 1778754"/>
                  <a:gd name="connsiteX490" fmla="*/ 763436 w 1795987"/>
                  <a:gd name="connsiteY490" fmla="*/ 197141 h 1778754"/>
                  <a:gd name="connsiteX491" fmla="*/ 742103 w 1795987"/>
                  <a:gd name="connsiteY491" fmla="*/ 202438 h 1778754"/>
                  <a:gd name="connsiteX492" fmla="*/ 742306 w 1795987"/>
                  <a:gd name="connsiteY492" fmla="*/ 203419 h 1778754"/>
                  <a:gd name="connsiteX493" fmla="*/ 767603 w 1795987"/>
                  <a:gd name="connsiteY493" fmla="*/ 205141 h 1778754"/>
                  <a:gd name="connsiteX494" fmla="*/ 767733 w 1795987"/>
                  <a:gd name="connsiteY494" fmla="*/ 206993 h 1778754"/>
                  <a:gd name="connsiteX495" fmla="*/ 746658 w 1795987"/>
                  <a:gd name="connsiteY495" fmla="*/ 213290 h 1778754"/>
                  <a:gd name="connsiteX496" fmla="*/ 768992 w 1795987"/>
                  <a:gd name="connsiteY496" fmla="*/ 214049 h 1778754"/>
                  <a:gd name="connsiteX497" fmla="*/ 769121 w 1795987"/>
                  <a:gd name="connsiteY497" fmla="*/ 215567 h 1778754"/>
                  <a:gd name="connsiteX498" fmla="*/ 751269 w 1795987"/>
                  <a:gd name="connsiteY498" fmla="*/ 221123 h 1778754"/>
                  <a:gd name="connsiteX499" fmla="*/ 751418 w 1795987"/>
                  <a:gd name="connsiteY499" fmla="*/ 221901 h 1778754"/>
                  <a:gd name="connsiteX500" fmla="*/ 774973 w 1795987"/>
                  <a:gd name="connsiteY500" fmla="*/ 221790 h 1778754"/>
                  <a:gd name="connsiteX501" fmla="*/ 775270 w 1795987"/>
                  <a:gd name="connsiteY501" fmla="*/ 224012 h 1778754"/>
                  <a:gd name="connsiteX502" fmla="*/ 757103 w 1795987"/>
                  <a:gd name="connsiteY502" fmla="*/ 230438 h 1778754"/>
                  <a:gd name="connsiteX503" fmla="*/ 757251 w 1795987"/>
                  <a:gd name="connsiteY503" fmla="*/ 231790 h 1778754"/>
                  <a:gd name="connsiteX504" fmla="*/ 787437 w 1795987"/>
                  <a:gd name="connsiteY504" fmla="*/ 229920 h 1778754"/>
                  <a:gd name="connsiteX505" fmla="*/ 753899 w 1795987"/>
                  <a:gd name="connsiteY505" fmla="*/ 244123 h 1778754"/>
                  <a:gd name="connsiteX506" fmla="*/ 715473 w 1795987"/>
                  <a:gd name="connsiteY506" fmla="*/ 217956 h 1778754"/>
                  <a:gd name="connsiteX507" fmla="*/ 712769 w 1795987"/>
                  <a:gd name="connsiteY507" fmla="*/ 205993 h 1778754"/>
                  <a:gd name="connsiteX508" fmla="*/ 728121 w 1795987"/>
                  <a:gd name="connsiteY508" fmla="*/ 156622 h 1778754"/>
                  <a:gd name="connsiteX509" fmla="*/ 725195 w 1795987"/>
                  <a:gd name="connsiteY509" fmla="*/ 876298 h 1778754"/>
                  <a:gd name="connsiteX510" fmla="*/ 513155 w 1795987"/>
                  <a:gd name="connsiteY510" fmla="*/ 905225 h 1778754"/>
                  <a:gd name="connsiteX511" fmla="*/ 518822 w 1795987"/>
                  <a:gd name="connsiteY511" fmla="*/ 890743 h 1778754"/>
                  <a:gd name="connsiteX512" fmla="*/ 622508 w 1795987"/>
                  <a:gd name="connsiteY512" fmla="*/ 889058 h 1778754"/>
                  <a:gd name="connsiteX513" fmla="*/ 725195 w 1795987"/>
                  <a:gd name="connsiteY513" fmla="*/ 876298 h 1778754"/>
                  <a:gd name="connsiteX514" fmla="*/ 633842 w 1795987"/>
                  <a:gd name="connsiteY514" fmla="*/ 408514 h 1778754"/>
                  <a:gd name="connsiteX515" fmla="*/ 660953 w 1795987"/>
                  <a:gd name="connsiteY515" fmla="*/ 426218 h 1778754"/>
                  <a:gd name="connsiteX516" fmla="*/ 692083 w 1795987"/>
                  <a:gd name="connsiteY516" fmla="*/ 430681 h 1778754"/>
                  <a:gd name="connsiteX517" fmla="*/ 701621 w 1795987"/>
                  <a:gd name="connsiteY517" fmla="*/ 446848 h 1778754"/>
                  <a:gd name="connsiteX518" fmla="*/ 689806 w 1795987"/>
                  <a:gd name="connsiteY518" fmla="*/ 458774 h 1778754"/>
                  <a:gd name="connsiteX519" fmla="*/ 651527 w 1795987"/>
                  <a:gd name="connsiteY519" fmla="*/ 461867 h 1778754"/>
                  <a:gd name="connsiteX520" fmla="*/ 635268 w 1795987"/>
                  <a:gd name="connsiteY520" fmla="*/ 480552 h 1778754"/>
                  <a:gd name="connsiteX521" fmla="*/ 651194 w 1795987"/>
                  <a:gd name="connsiteY521" fmla="*/ 496942 h 1778754"/>
                  <a:gd name="connsiteX522" fmla="*/ 664490 w 1795987"/>
                  <a:gd name="connsiteY522" fmla="*/ 498460 h 1778754"/>
                  <a:gd name="connsiteX523" fmla="*/ 682269 w 1795987"/>
                  <a:gd name="connsiteY523" fmla="*/ 521349 h 1778754"/>
                  <a:gd name="connsiteX524" fmla="*/ 675120 w 1795987"/>
                  <a:gd name="connsiteY524" fmla="*/ 593221 h 1778754"/>
                  <a:gd name="connsiteX525" fmla="*/ 671583 w 1795987"/>
                  <a:gd name="connsiteY525" fmla="*/ 616943 h 1778754"/>
                  <a:gd name="connsiteX526" fmla="*/ 643342 w 1795987"/>
                  <a:gd name="connsiteY526" fmla="*/ 554887 h 1778754"/>
                  <a:gd name="connsiteX527" fmla="*/ 620786 w 1795987"/>
                  <a:gd name="connsiteY527" fmla="*/ 538757 h 1778754"/>
                  <a:gd name="connsiteX528" fmla="*/ 613268 w 1795987"/>
                  <a:gd name="connsiteY528" fmla="*/ 616277 h 1778754"/>
                  <a:gd name="connsiteX529" fmla="*/ 582767 w 1795987"/>
                  <a:gd name="connsiteY529" fmla="*/ 632536 h 1778754"/>
                  <a:gd name="connsiteX530" fmla="*/ 590934 w 1795987"/>
                  <a:gd name="connsiteY530" fmla="*/ 550831 h 1778754"/>
                  <a:gd name="connsiteX531" fmla="*/ 584397 w 1795987"/>
                  <a:gd name="connsiteY531" fmla="*/ 527979 h 1778754"/>
                  <a:gd name="connsiteX532" fmla="*/ 571304 w 1795987"/>
                  <a:gd name="connsiteY532" fmla="*/ 547146 h 1778754"/>
                  <a:gd name="connsiteX533" fmla="*/ 542322 w 1795987"/>
                  <a:gd name="connsiteY533" fmla="*/ 623795 h 1778754"/>
                  <a:gd name="connsiteX534" fmla="*/ 532341 w 1795987"/>
                  <a:gd name="connsiteY534" fmla="*/ 621480 h 1778754"/>
                  <a:gd name="connsiteX535" fmla="*/ 532489 w 1795987"/>
                  <a:gd name="connsiteY535" fmla="*/ 601628 h 1778754"/>
                  <a:gd name="connsiteX536" fmla="*/ 548396 w 1795987"/>
                  <a:gd name="connsiteY536" fmla="*/ 505831 h 1778754"/>
                  <a:gd name="connsiteX537" fmla="*/ 566137 w 1795987"/>
                  <a:gd name="connsiteY537" fmla="*/ 491553 h 1778754"/>
                  <a:gd name="connsiteX538" fmla="*/ 587415 w 1795987"/>
                  <a:gd name="connsiteY538" fmla="*/ 472237 h 1778754"/>
                  <a:gd name="connsiteX539" fmla="*/ 567897 w 1795987"/>
                  <a:gd name="connsiteY539" fmla="*/ 449034 h 1778754"/>
                  <a:gd name="connsiteX540" fmla="*/ 550174 w 1795987"/>
                  <a:gd name="connsiteY540" fmla="*/ 444274 h 1778754"/>
                  <a:gd name="connsiteX541" fmla="*/ 553304 w 1795987"/>
                  <a:gd name="connsiteY541" fmla="*/ 418422 h 1778754"/>
                  <a:gd name="connsiteX542" fmla="*/ 597953 w 1795987"/>
                  <a:gd name="connsiteY542" fmla="*/ 422811 h 1778754"/>
                  <a:gd name="connsiteX543" fmla="*/ 579878 w 1795987"/>
                  <a:gd name="connsiteY543" fmla="*/ 383662 h 1778754"/>
                  <a:gd name="connsiteX544" fmla="*/ 557971 w 1795987"/>
                  <a:gd name="connsiteY544" fmla="*/ 352977 h 1778754"/>
                  <a:gd name="connsiteX545" fmla="*/ 556526 w 1795987"/>
                  <a:gd name="connsiteY545" fmla="*/ 296698 h 1778754"/>
                  <a:gd name="connsiteX546" fmla="*/ 556489 w 1795987"/>
                  <a:gd name="connsiteY546" fmla="*/ 266031 h 1778754"/>
                  <a:gd name="connsiteX547" fmla="*/ 591082 w 1795987"/>
                  <a:gd name="connsiteY547" fmla="*/ 348088 h 1778754"/>
                  <a:gd name="connsiteX548" fmla="*/ 607527 w 1795987"/>
                  <a:gd name="connsiteY548" fmla="*/ 258827 h 1778754"/>
                  <a:gd name="connsiteX549" fmla="*/ 643824 w 1795987"/>
                  <a:gd name="connsiteY549" fmla="*/ 286828 h 1778754"/>
                  <a:gd name="connsiteX550" fmla="*/ 647583 w 1795987"/>
                  <a:gd name="connsiteY550" fmla="*/ 344977 h 1778754"/>
                  <a:gd name="connsiteX551" fmla="*/ 697787 w 1795987"/>
                  <a:gd name="connsiteY551" fmla="*/ 257346 h 1778754"/>
                  <a:gd name="connsiteX552" fmla="*/ 683343 w 1795987"/>
                  <a:gd name="connsiteY552" fmla="*/ 372292 h 1778754"/>
                  <a:gd name="connsiteX553" fmla="*/ 659472 w 1795987"/>
                  <a:gd name="connsiteY553" fmla="*/ 385996 h 1778754"/>
                  <a:gd name="connsiteX554" fmla="*/ 633842 w 1795987"/>
                  <a:gd name="connsiteY554" fmla="*/ 408514 h 1778754"/>
                  <a:gd name="connsiteX555" fmla="*/ 633768 w 1795987"/>
                  <a:gd name="connsiteY555" fmla="*/ 156622 h 1778754"/>
                  <a:gd name="connsiteX556" fmla="*/ 689787 w 1795987"/>
                  <a:gd name="connsiteY556" fmla="*/ 153196 h 1778754"/>
                  <a:gd name="connsiteX557" fmla="*/ 661324 w 1795987"/>
                  <a:gd name="connsiteY557" fmla="*/ 157622 h 1778754"/>
                  <a:gd name="connsiteX558" fmla="*/ 661287 w 1795987"/>
                  <a:gd name="connsiteY558" fmla="*/ 159252 h 1778754"/>
                  <a:gd name="connsiteX559" fmla="*/ 672139 w 1795987"/>
                  <a:gd name="connsiteY559" fmla="*/ 161567 h 1778754"/>
                  <a:gd name="connsiteX560" fmla="*/ 672231 w 1795987"/>
                  <a:gd name="connsiteY560" fmla="*/ 162604 h 1778754"/>
                  <a:gd name="connsiteX561" fmla="*/ 653064 w 1795987"/>
                  <a:gd name="connsiteY561" fmla="*/ 167233 h 1778754"/>
                  <a:gd name="connsiteX562" fmla="*/ 653120 w 1795987"/>
                  <a:gd name="connsiteY562" fmla="*/ 168363 h 1778754"/>
                  <a:gd name="connsiteX563" fmla="*/ 668157 w 1795987"/>
                  <a:gd name="connsiteY563" fmla="*/ 168845 h 1778754"/>
                  <a:gd name="connsiteX564" fmla="*/ 668435 w 1795987"/>
                  <a:gd name="connsiteY564" fmla="*/ 170289 h 1778754"/>
                  <a:gd name="connsiteX565" fmla="*/ 647453 w 1795987"/>
                  <a:gd name="connsiteY565" fmla="*/ 176234 h 1778754"/>
                  <a:gd name="connsiteX566" fmla="*/ 647564 w 1795987"/>
                  <a:gd name="connsiteY566" fmla="*/ 176771 h 1778754"/>
                  <a:gd name="connsiteX567" fmla="*/ 669417 w 1795987"/>
                  <a:gd name="connsiteY567" fmla="*/ 177419 h 1778754"/>
                  <a:gd name="connsiteX568" fmla="*/ 669565 w 1795987"/>
                  <a:gd name="connsiteY568" fmla="*/ 179400 h 1778754"/>
                  <a:gd name="connsiteX569" fmla="*/ 647564 w 1795987"/>
                  <a:gd name="connsiteY569" fmla="*/ 185252 h 1778754"/>
                  <a:gd name="connsiteX570" fmla="*/ 647861 w 1795987"/>
                  <a:gd name="connsiteY570" fmla="*/ 186548 h 1778754"/>
                  <a:gd name="connsiteX571" fmla="*/ 665509 w 1795987"/>
                  <a:gd name="connsiteY571" fmla="*/ 187234 h 1778754"/>
                  <a:gd name="connsiteX572" fmla="*/ 665713 w 1795987"/>
                  <a:gd name="connsiteY572" fmla="*/ 188512 h 1778754"/>
                  <a:gd name="connsiteX573" fmla="*/ 645379 w 1795987"/>
                  <a:gd name="connsiteY573" fmla="*/ 194882 h 1778754"/>
                  <a:gd name="connsiteX574" fmla="*/ 645601 w 1795987"/>
                  <a:gd name="connsiteY574" fmla="*/ 195512 h 1778754"/>
                  <a:gd name="connsiteX575" fmla="*/ 668954 w 1795987"/>
                  <a:gd name="connsiteY575" fmla="*/ 195252 h 1778754"/>
                  <a:gd name="connsiteX576" fmla="*/ 669083 w 1795987"/>
                  <a:gd name="connsiteY576" fmla="*/ 197141 h 1778754"/>
                  <a:gd name="connsiteX577" fmla="*/ 647750 w 1795987"/>
                  <a:gd name="connsiteY577" fmla="*/ 202438 h 1778754"/>
                  <a:gd name="connsiteX578" fmla="*/ 647953 w 1795987"/>
                  <a:gd name="connsiteY578" fmla="*/ 203419 h 1778754"/>
                  <a:gd name="connsiteX579" fmla="*/ 673250 w 1795987"/>
                  <a:gd name="connsiteY579" fmla="*/ 205141 h 1778754"/>
                  <a:gd name="connsiteX580" fmla="*/ 673380 w 1795987"/>
                  <a:gd name="connsiteY580" fmla="*/ 206993 h 1778754"/>
                  <a:gd name="connsiteX581" fmla="*/ 652305 w 1795987"/>
                  <a:gd name="connsiteY581" fmla="*/ 213290 h 1778754"/>
                  <a:gd name="connsiteX582" fmla="*/ 674639 w 1795987"/>
                  <a:gd name="connsiteY582" fmla="*/ 214049 h 1778754"/>
                  <a:gd name="connsiteX583" fmla="*/ 674768 w 1795987"/>
                  <a:gd name="connsiteY583" fmla="*/ 215567 h 1778754"/>
                  <a:gd name="connsiteX584" fmla="*/ 656916 w 1795987"/>
                  <a:gd name="connsiteY584" fmla="*/ 221123 h 1778754"/>
                  <a:gd name="connsiteX585" fmla="*/ 657065 w 1795987"/>
                  <a:gd name="connsiteY585" fmla="*/ 221901 h 1778754"/>
                  <a:gd name="connsiteX586" fmla="*/ 680620 w 1795987"/>
                  <a:gd name="connsiteY586" fmla="*/ 221790 h 1778754"/>
                  <a:gd name="connsiteX587" fmla="*/ 680917 w 1795987"/>
                  <a:gd name="connsiteY587" fmla="*/ 224012 h 1778754"/>
                  <a:gd name="connsiteX588" fmla="*/ 662750 w 1795987"/>
                  <a:gd name="connsiteY588" fmla="*/ 230438 h 1778754"/>
                  <a:gd name="connsiteX589" fmla="*/ 662898 w 1795987"/>
                  <a:gd name="connsiteY589" fmla="*/ 231790 h 1778754"/>
                  <a:gd name="connsiteX590" fmla="*/ 693083 w 1795987"/>
                  <a:gd name="connsiteY590" fmla="*/ 229920 h 1778754"/>
                  <a:gd name="connsiteX591" fmla="*/ 659546 w 1795987"/>
                  <a:gd name="connsiteY591" fmla="*/ 244123 h 1778754"/>
                  <a:gd name="connsiteX592" fmla="*/ 621120 w 1795987"/>
                  <a:gd name="connsiteY592" fmla="*/ 217956 h 1778754"/>
                  <a:gd name="connsiteX593" fmla="*/ 618416 w 1795987"/>
                  <a:gd name="connsiteY593" fmla="*/ 205993 h 1778754"/>
                  <a:gd name="connsiteX594" fmla="*/ 633768 w 1795987"/>
                  <a:gd name="connsiteY594" fmla="*/ 156622 h 1778754"/>
                  <a:gd name="connsiteX595" fmla="*/ 561415 w 1795987"/>
                  <a:gd name="connsiteY595" fmla="*/ 145067 h 1778754"/>
                  <a:gd name="connsiteX596" fmla="*/ 617434 w 1795987"/>
                  <a:gd name="connsiteY596" fmla="*/ 141641 h 1778754"/>
                  <a:gd name="connsiteX597" fmla="*/ 588971 w 1795987"/>
                  <a:gd name="connsiteY597" fmla="*/ 146066 h 1778754"/>
                  <a:gd name="connsiteX598" fmla="*/ 588934 w 1795987"/>
                  <a:gd name="connsiteY598" fmla="*/ 147696 h 1778754"/>
                  <a:gd name="connsiteX599" fmla="*/ 599786 w 1795987"/>
                  <a:gd name="connsiteY599" fmla="*/ 150011 h 1778754"/>
                  <a:gd name="connsiteX600" fmla="*/ 599879 w 1795987"/>
                  <a:gd name="connsiteY600" fmla="*/ 151048 h 1778754"/>
                  <a:gd name="connsiteX601" fmla="*/ 580712 w 1795987"/>
                  <a:gd name="connsiteY601" fmla="*/ 155678 h 1778754"/>
                  <a:gd name="connsiteX602" fmla="*/ 580767 w 1795987"/>
                  <a:gd name="connsiteY602" fmla="*/ 156807 h 1778754"/>
                  <a:gd name="connsiteX603" fmla="*/ 595804 w 1795987"/>
                  <a:gd name="connsiteY603" fmla="*/ 157289 h 1778754"/>
                  <a:gd name="connsiteX604" fmla="*/ 596082 w 1795987"/>
                  <a:gd name="connsiteY604" fmla="*/ 158733 h 1778754"/>
                  <a:gd name="connsiteX605" fmla="*/ 575100 w 1795987"/>
                  <a:gd name="connsiteY605" fmla="*/ 164678 h 1778754"/>
                  <a:gd name="connsiteX606" fmla="*/ 575212 w 1795987"/>
                  <a:gd name="connsiteY606" fmla="*/ 165215 h 1778754"/>
                  <a:gd name="connsiteX607" fmla="*/ 597064 w 1795987"/>
                  <a:gd name="connsiteY607" fmla="*/ 165863 h 1778754"/>
                  <a:gd name="connsiteX608" fmla="*/ 597212 w 1795987"/>
                  <a:gd name="connsiteY608" fmla="*/ 167845 h 1778754"/>
                  <a:gd name="connsiteX609" fmla="*/ 575212 w 1795987"/>
                  <a:gd name="connsiteY609" fmla="*/ 173697 h 1778754"/>
                  <a:gd name="connsiteX610" fmla="*/ 575508 w 1795987"/>
                  <a:gd name="connsiteY610" fmla="*/ 174993 h 1778754"/>
                  <a:gd name="connsiteX611" fmla="*/ 593156 w 1795987"/>
                  <a:gd name="connsiteY611" fmla="*/ 175678 h 1778754"/>
                  <a:gd name="connsiteX612" fmla="*/ 593360 w 1795987"/>
                  <a:gd name="connsiteY612" fmla="*/ 176956 h 1778754"/>
                  <a:gd name="connsiteX613" fmla="*/ 573026 w 1795987"/>
                  <a:gd name="connsiteY613" fmla="*/ 183326 h 1778754"/>
                  <a:gd name="connsiteX614" fmla="*/ 573249 w 1795987"/>
                  <a:gd name="connsiteY614" fmla="*/ 183956 h 1778754"/>
                  <a:gd name="connsiteX615" fmla="*/ 596601 w 1795987"/>
                  <a:gd name="connsiteY615" fmla="*/ 183697 h 1778754"/>
                  <a:gd name="connsiteX616" fmla="*/ 596730 w 1795987"/>
                  <a:gd name="connsiteY616" fmla="*/ 185586 h 1778754"/>
                  <a:gd name="connsiteX617" fmla="*/ 575397 w 1795987"/>
                  <a:gd name="connsiteY617" fmla="*/ 190882 h 1778754"/>
                  <a:gd name="connsiteX618" fmla="*/ 575600 w 1795987"/>
                  <a:gd name="connsiteY618" fmla="*/ 191863 h 1778754"/>
                  <a:gd name="connsiteX619" fmla="*/ 600897 w 1795987"/>
                  <a:gd name="connsiteY619" fmla="*/ 193586 h 1778754"/>
                  <a:gd name="connsiteX620" fmla="*/ 601027 w 1795987"/>
                  <a:gd name="connsiteY620" fmla="*/ 195438 h 1778754"/>
                  <a:gd name="connsiteX621" fmla="*/ 579952 w 1795987"/>
                  <a:gd name="connsiteY621" fmla="*/ 201734 h 1778754"/>
                  <a:gd name="connsiteX622" fmla="*/ 602286 w 1795987"/>
                  <a:gd name="connsiteY622" fmla="*/ 202493 h 1778754"/>
                  <a:gd name="connsiteX623" fmla="*/ 602416 w 1795987"/>
                  <a:gd name="connsiteY623" fmla="*/ 204012 h 1778754"/>
                  <a:gd name="connsiteX624" fmla="*/ 584545 w 1795987"/>
                  <a:gd name="connsiteY624" fmla="*/ 209567 h 1778754"/>
                  <a:gd name="connsiteX625" fmla="*/ 584693 w 1795987"/>
                  <a:gd name="connsiteY625" fmla="*/ 210345 h 1778754"/>
                  <a:gd name="connsiteX626" fmla="*/ 608249 w 1795987"/>
                  <a:gd name="connsiteY626" fmla="*/ 210234 h 1778754"/>
                  <a:gd name="connsiteX627" fmla="*/ 608545 w 1795987"/>
                  <a:gd name="connsiteY627" fmla="*/ 212456 h 1778754"/>
                  <a:gd name="connsiteX628" fmla="*/ 590378 w 1795987"/>
                  <a:gd name="connsiteY628" fmla="*/ 218882 h 1778754"/>
                  <a:gd name="connsiteX629" fmla="*/ 590526 w 1795987"/>
                  <a:gd name="connsiteY629" fmla="*/ 220234 h 1778754"/>
                  <a:gd name="connsiteX630" fmla="*/ 620712 w 1795987"/>
                  <a:gd name="connsiteY630" fmla="*/ 218364 h 1778754"/>
                  <a:gd name="connsiteX631" fmla="*/ 587175 w 1795987"/>
                  <a:gd name="connsiteY631" fmla="*/ 232568 h 1778754"/>
                  <a:gd name="connsiteX632" fmla="*/ 548748 w 1795987"/>
                  <a:gd name="connsiteY632" fmla="*/ 206401 h 1778754"/>
                  <a:gd name="connsiteX633" fmla="*/ 546044 w 1795987"/>
                  <a:gd name="connsiteY633" fmla="*/ 194437 h 1778754"/>
                  <a:gd name="connsiteX634" fmla="*/ 561415 w 1795987"/>
                  <a:gd name="connsiteY634" fmla="*/ 145067 h 1778754"/>
                  <a:gd name="connsiteX635" fmla="*/ 486581 w 1795987"/>
                  <a:gd name="connsiteY635" fmla="*/ 145067 h 1778754"/>
                  <a:gd name="connsiteX636" fmla="*/ 542600 w 1795987"/>
                  <a:gd name="connsiteY636" fmla="*/ 141641 h 1778754"/>
                  <a:gd name="connsiteX637" fmla="*/ 514137 w 1795987"/>
                  <a:gd name="connsiteY637" fmla="*/ 146066 h 1778754"/>
                  <a:gd name="connsiteX638" fmla="*/ 514100 w 1795987"/>
                  <a:gd name="connsiteY638" fmla="*/ 147696 h 1778754"/>
                  <a:gd name="connsiteX639" fmla="*/ 524952 w 1795987"/>
                  <a:gd name="connsiteY639" fmla="*/ 150011 h 1778754"/>
                  <a:gd name="connsiteX640" fmla="*/ 525044 w 1795987"/>
                  <a:gd name="connsiteY640" fmla="*/ 151048 h 1778754"/>
                  <a:gd name="connsiteX641" fmla="*/ 505877 w 1795987"/>
                  <a:gd name="connsiteY641" fmla="*/ 155678 h 1778754"/>
                  <a:gd name="connsiteX642" fmla="*/ 505933 w 1795987"/>
                  <a:gd name="connsiteY642" fmla="*/ 156807 h 1778754"/>
                  <a:gd name="connsiteX643" fmla="*/ 520970 w 1795987"/>
                  <a:gd name="connsiteY643" fmla="*/ 157289 h 1778754"/>
                  <a:gd name="connsiteX644" fmla="*/ 521248 w 1795987"/>
                  <a:gd name="connsiteY644" fmla="*/ 158733 h 1778754"/>
                  <a:gd name="connsiteX645" fmla="*/ 500266 w 1795987"/>
                  <a:gd name="connsiteY645" fmla="*/ 164678 h 1778754"/>
                  <a:gd name="connsiteX646" fmla="*/ 500377 w 1795987"/>
                  <a:gd name="connsiteY646" fmla="*/ 165215 h 1778754"/>
                  <a:gd name="connsiteX647" fmla="*/ 522229 w 1795987"/>
                  <a:gd name="connsiteY647" fmla="*/ 165863 h 1778754"/>
                  <a:gd name="connsiteX648" fmla="*/ 522377 w 1795987"/>
                  <a:gd name="connsiteY648" fmla="*/ 167845 h 1778754"/>
                  <a:gd name="connsiteX649" fmla="*/ 500377 w 1795987"/>
                  <a:gd name="connsiteY649" fmla="*/ 173697 h 1778754"/>
                  <a:gd name="connsiteX650" fmla="*/ 500674 w 1795987"/>
                  <a:gd name="connsiteY650" fmla="*/ 174993 h 1778754"/>
                  <a:gd name="connsiteX651" fmla="*/ 518322 w 1795987"/>
                  <a:gd name="connsiteY651" fmla="*/ 175678 h 1778754"/>
                  <a:gd name="connsiteX652" fmla="*/ 518526 w 1795987"/>
                  <a:gd name="connsiteY652" fmla="*/ 176956 h 1778754"/>
                  <a:gd name="connsiteX653" fmla="*/ 498192 w 1795987"/>
                  <a:gd name="connsiteY653" fmla="*/ 183326 h 1778754"/>
                  <a:gd name="connsiteX654" fmla="*/ 498414 w 1795987"/>
                  <a:gd name="connsiteY654" fmla="*/ 183956 h 1778754"/>
                  <a:gd name="connsiteX655" fmla="*/ 521766 w 1795987"/>
                  <a:gd name="connsiteY655" fmla="*/ 183697 h 1778754"/>
                  <a:gd name="connsiteX656" fmla="*/ 521896 w 1795987"/>
                  <a:gd name="connsiteY656" fmla="*/ 185586 h 1778754"/>
                  <a:gd name="connsiteX657" fmla="*/ 500562 w 1795987"/>
                  <a:gd name="connsiteY657" fmla="*/ 190882 h 1778754"/>
                  <a:gd name="connsiteX658" fmla="*/ 500766 w 1795987"/>
                  <a:gd name="connsiteY658" fmla="*/ 191863 h 1778754"/>
                  <a:gd name="connsiteX659" fmla="*/ 526063 w 1795987"/>
                  <a:gd name="connsiteY659" fmla="*/ 193586 h 1778754"/>
                  <a:gd name="connsiteX660" fmla="*/ 526192 w 1795987"/>
                  <a:gd name="connsiteY660" fmla="*/ 195438 h 1778754"/>
                  <a:gd name="connsiteX661" fmla="*/ 505118 w 1795987"/>
                  <a:gd name="connsiteY661" fmla="*/ 201734 h 1778754"/>
                  <a:gd name="connsiteX662" fmla="*/ 527452 w 1795987"/>
                  <a:gd name="connsiteY662" fmla="*/ 202493 h 1778754"/>
                  <a:gd name="connsiteX663" fmla="*/ 527581 w 1795987"/>
                  <a:gd name="connsiteY663" fmla="*/ 204012 h 1778754"/>
                  <a:gd name="connsiteX664" fmla="*/ 509711 w 1795987"/>
                  <a:gd name="connsiteY664" fmla="*/ 209567 h 1778754"/>
                  <a:gd name="connsiteX665" fmla="*/ 509859 w 1795987"/>
                  <a:gd name="connsiteY665" fmla="*/ 210345 h 1778754"/>
                  <a:gd name="connsiteX666" fmla="*/ 533415 w 1795987"/>
                  <a:gd name="connsiteY666" fmla="*/ 210234 h 1778754"/>
                  <a:gd name="connsiteX667" fmla="*/ 533711 w 1795987"/>
                  <a:gd name="connsiteY667" fmla="*/ 212456 h 1778754"/>
                  <a:gd name="connsiteX668" fmla="*/ 515544 w 1795987"/>
                  <a:gd name="connsiteY668" fmla="*/ 218882 h 1778754"/>
                  <a:gd name="connsiteX669" fmla="*/ 515692 w 1795987"/>
                  <a:gd name="connsiteY669" fmla="*/ 220234 h 1778754"/>
                  <a:gd name="connsiteX670" fmla="*/ 545878 w 1795987"/>
                  <a:gd name="connsiteY670" fmla="*/ 218364 h 1778754"/>
                  <a:gd name="connsiteX671" fmla="*/ 512340 w 1795987"/>
                  <a:gd name="connsiteY671" fmla="*/ 232568 h 1778754"/>
                  <a:gd name="connsiteX672" fmla="*/ 473914 w 1795987"/>
                  <a:gd name="connsiteY672" fmla="*/ 206401 h 1778754"/>
                  <a:gd name="connsiteX673" fmla="*/ 471210 w 1795987"/>
                  <a:gd name="connsiteY673" fmla="*/ 194437 h 1778754"/>
                  <a:gd name="connsiteX674" fmla="*/ 486581 w 1795987"/>
                  <a:gd name="connsiteY674" fmla="*/ 145067 h 1778754"/>
                  <a:gd name="connsiteX675" fmla="*/ 401542 w 1795987"/>
                  <a:gd name="connsiteY675" fmla="*/ 145067 h 1778754"/>
                  <a:gd name="connsiteX676" fmla="*/ 457562 w 1795987"/>
                  <a:gd name="connsiteY676" fmla="*/ 141641 h 1778754"/>
                  <a:gd name="connsiteX677" fmla="*/ 429098 w 1795987"/>
                  <a:gd name="connsiteY677" fmla="*/ 146066 h 1778754"/>
                  <a:gd name="connsiteX678" fmla="*/ 429061 w 1795987"/>
                  <a:gd name="connsiteY678" fmla="*/ 147696 h 1778754"/>
                  <a:gd name="connsiteX679" fmla="*/ 439913 w 1795987"/>
                  <a:gd name="connsiteY679" fmla="*/ 150011 h 1778754"/>
                  <a:gd name="connsiteX680" fmla="*/ 440006 w 1795987"/>
                  <a:gd name="connsiteY680" fmla="*/ 151048 h 1778754"/>
                  <a:gd name="connsiteX681" fmla="*/ 420839 w 1795987"/>
                  <a:gd name="connsiteY681" fmla="*/ 155678 h 1778754"/>
                  <a:gd name="connsiteX682" fmla="*/ 420895 w 1795987"/>
                  <a:gd name="connsiteY682" fmla="*/ 156807 h 1778754"/>
                  <a:gd name="connsiteX683" fmla="*/ 435932 w 1795987"/>
                  <a:gd name="connsiteY683" fmla="*/ 157289 h 1778754"/>
                  <a:gd name="connsiteX684" fmla="*/ 436210 w 1795987"/>
                  <a:gd name="connsiteY684" fmla="*/ 158733 h 1778754"/>
                  <a:gd name="connsiteX685" fmla="*/ 415228 w 1795987"/>
                  <a:gd name="connsiteY685" fmla="*/ 164678 h 1778754"/>
                  <a:gd name="connsiteX686" fmla="*/ 415339 w 1795987"/>
                  <a:gd name="connsiteY686" fmla="*/ 165215 h 1778754"/>
                  <a:gd name="connsiteX687" fmla="*/ 437191 w 1795987"/>
                  <a:gd name="connsiteY687" fmla="*/ 165863 h 1778754"/>
                  <a:gd name="connsiteX688" fmla="*/ 437339 w 1795987"/>
                  <a:gd name="connsiteY688" fmla="*/ 167845 h 1778754"/>
                  <a:gd name="connsiteX689" fmla="*/ 415339 w 1795987"/>
                  <a:gd name="connsiteY689" fmla="*/ 173697 h 1778754"/>
                  <a:gd name="connsiteX690" fmla="*/ 415635 w 1795987"/>
                  <a:gd name="connsiteY690" fmla="*/ 174993 h 1778754"/>
                  <a:gd name="connsiteX691" fmla="*/ 433284 w 1795987"/>
                  <a:gd name="connsiteY691" fmla="*/ 175678 h 1778754"/>
                  <a:gd name="connsiteX692" fmla="*/ 433487 w 1795987"/>
                  <a:gd name="connsiteY692" fmla="*/ 176956 h 1778754"/>
                  <a:gd name="connsiteX693" fmla="*/ 413154 w 1795987"/>
                  <a:gd name="connsiteY693" fmla="*/ 183326 h 1778754"/>
                  <a:gd name="connsiteX694" fmla="*/ 413376 w 1795987"/>
                  <a:gd name="connsiteY694" fmla="*/ 183956 h 1778754"/>
                  <a:gd name="connsiteX695" fmla="*/ 436728 w 1795987"/>
                  <a:gd name="connsiteY695" fmla="*/ 183697 h 1778754"/>
                  <a:gd name="connsiteX696" fmla="*/ 436858 w 1795987"/>
                  <a:gd name="connsiteY696" fmla="*/ 185586 h 1778754"/>
                  <a:gd name="connsiteX697" fmla="*/ 415524 w 1795987"/>
                  <a:gd name="connsiteY697" fmla="*/ 190882 h 1778754"/>
                  <a:gd name="connsiteX698" fmla="*/ 415728 w 1795987"/>
                  <a:gd name="connsiteY698" fmla="*/ 191863 h 1778754"/>
                  <a:gd name="connsiteX699" fmla="*/ 441025 w 1795987"/>
                  <a:gd name="connsiteY699" fmla="*/ 193586 h 1778754"/>
                  <a:gd name="connsiteX700" fmla="*/ 441154 w 1795987"/>
                  <a:gd name="connsiteY700" fmla="*/ 195438 h 1778754"/>
                  <a:gd name="connsiteX701" fmla="*/ 420080 w 1795987"/>
                  <a:gd name="connsiteY701" fmla="*/ 201734 h 1778754"/>
                  <a:gd name="connsiteX702" fmla="*/ 442413 w 1795987"/>
                  <a:gd name="connsiteY702" fmla="*/ 202493 h 1778754"/>
                  <a:gd name="connsiteX703" fmla="*/ 442543 w 1795987"/>
                  <a:gd name="connsiteY703" fmla="*/ 204012 h 1778754"/>
                  <a:gd name="connsiteX704" fmla="*/ 424672 w 1795987"/>
                  <a:gd name="connsiteY704" fmla="*/ 209567 h 1778754"/>
                  <a:gd name="connsiteX705" fmla="*/ 424821 w 1795987"/>
                  <a:gd name="connsiteY705" fmla="*/ 210345 h 1778754"/>
                  <a:gd name="connsiteX706" fmla="*/ 448377 w 1795987"/>
                  <a:gd name="connsiteY706" fmla="*/ 210234 h 1778754"/>
                  <a:gd name="connsiteX707" fmla="*/ 448673 w 1795987"/>
                  <a:gd name="connsiteY707" fmla="*/ 212456 h 1778754"/>
                  <a:gd name="connsiteX708" fmla="*/ 430506 w 1795987"/>
                  <a:gd name="connsiteY708" fmla="*/ 218882 h 1778754"/>
                  <a:gd name="connsiteX709" fmla="*/ 430654 w 1795987"/>
                  <a:gd name="connsiteY709" fmla="*/ 220234 h 1778754"/>
                  <a:gd name="connsiteX710" fmla="*/ 460840 w 1795987"/>
                  <a:gd name="connsiteY710" fmla="*/ 218364 h 1778754"/>
                  <a:gd name="connsiteX711" fmla="*/ 427302 w 1795987"/>
                  <a:gd name="connsiteY711" fmla="*/ 232568 h 1778754"/>
                  <a:gd name="connsiteX712" fmla="*/ 388876 w 1795987"/>
                  <a:gd name="connsiteY712" fmla="*/ 206401 h 1778754"/>
                  <a:gd name="connsiteX713" fmla="*/ 386172 w 1795987"/>
                  <a:gd name="connsiteY713" fmla="*/ 194437 h 1778754"/>
                  <a:gd name="connsiteX714" fmla="*/ 401542 w 1795987"/>
                  <a:gd name="connsiteY714" fmla="*/ 145067 h 1778754"/>
                  <a:gd name="connsiteX715" fmla="*/ 321856 w 1795987"/>
                  <a:gd name="connsiteY715" fmla="*/ 193141 h 1778754"/>
                  <a:gd name="connsiteX716" fmla="*/ 262874 w 1795987"/>
                  <a:gd name="connsiteY716" fmla="*/ 284994 h 1778754"/>
                  <a:gd name="connsiteX717" fmla="*/ 321856 w 1795987"/>
                  <a:gd name="connsiteY717" fmla="*/ 193141 h 1778754"/>
                  <a:gd name="connsiteX718" fmla="*/ 194484 w 1795987"/>
                  <a:gd name="connsiteY718" fmla="*/ 266290 h 1778754"/>
                  <a:gd name="connsiteX719" fmla="*/ 212410 w 1795987"/>
                  <a:gd name="connsiteY719" fmla="*/ 388051 h 1778754"/>
                  <a:gd name="connsiteX720" fmla="*/ 194484 w 1795987"/>
                  <a:gd name="connsiteY720" fmla="*/ 266290 h 1778754"/>
                  <a:gd name="connsiteX721" fmla="*/ 153169 w 1795987"/>
                  <a:gd name="connsiteY721" fmla="*/ 350940 h 1778754"/>
                  <a:gd name="connsiteX722" fmla="*/ 195780 w 1795987"/>
                  <a:gd name="connsiteY722" fmla="*/ 404348 h 1778754"/>
                  <a:gd name="connsiteX723" fmla="*/ 175780 w 1795987"/>
                  <a:gd name="connsiteY723" fmla="*/ 434385 h 1778754"/>
                  <a:gd name="connsiteX724" fmla="*/ 153169 w 1795987"/>
                  <a:gd name="connsiteY724" fmla="*/ 350940 h 1778754"/>
                  <a:gd name="connsiteX725" fmla="*/ 130187 w 1795987"/>
                  <a:gd name="connsiteY725" fmla="*/ 449626 h 1778754"/>
                  <a:gd name="connsiteX726" fmla="*/ 156484 w 1795987"/>
                  <a:gd name="connsiteY726" fmla="*/ 442978 h 1778754"/>
                  <a:gd name="connsiteX727" fmla="*/ 191799 w 1795987"/>
                  <a:gd name="connsiteY727" fmla="*/ 459034 h 1778754"/>
                  <a:gd name="connsiteX728" fmla="*/ 176688 w 1795987"/>
                  <a:gd name="connsiteY728" fmla="*/ 471219 h 1778754"/>
                  <a:gd name="connsiteX729" fmla="*/ 144298 w 1795987"/>
                  <a:gd name="connsiteY729" fmla="*/ 483886 h 1778754"/>
                  <a:gd name="connsiteX730" fmla="*/ 130187 w 1795987"/>
                  <a:gd name="connsiteY730" fmla="*/ 449626 h 1778754"/>
                  <a:gd name="connsiteX731" fmla="*/ 140595 w 1795987"/>
                  <a:gd name="connsiteY731" fmla="*/ 502793 h 1778754"/>
                  <a:gd name="connsiteX732" fmla="*/ 187132 w 1795987"/>
                  <a:gd name="connsiteY732" fmla="*/ 531275 h 1778754"/>
                  <a:gd name="connsiteX733" fmla="*/ 134539 w 1795987"/>
                  <a:gd name="connsiteY733" fmla="*/ 526572 h 1778754"/>
                  <a:gd name="connsiteX734" fmla="*/ 140595 w 1795987"/>
                  <a:gd name="connsiteY734" fmla="*/ 502793 h 1778754"/>
                  <a:gd name="connsiteX735" fmla="*/ 137576 w 1795987"/>
                  <a:gd name="connsiteY735" fmla="*/ 556905 h 1778754"/>
                  <a:gd name="connsiteX736" fmla="*/ 190373 w 1795987"/>
                  <a:gd name="connsiteY736" fmla="*/ 547535 h 1778754"/>
                  <a:gd name="connsiteX737" fmla="*/ 177132 w 1795987"/>
                  <a:gd name="connsiteY737" fmla="*/ 568035 h 1778754"/>
                  <a:gd name="connsiteX738" fmla="*/ 187780 w 1795987"/>
                  <a:gd name="connsiteY738" fmla="*/ 571591 h 1778754"/>
                  <a:gd name="connsiteX739" fmla="*/ 204669 w 1795987"/>
                  <a:gd name="connsiteY739" fmla="*/ 581554 h 1778754"/>
                  <a:gd name="connsiteX740" fmla="*/ 148928 w 1795987"/>
                  <a:gd name="connsiteY740" fmla="*/ 598887 h 1778754"/>
                  <a:gd name="connsiteX741" fmla="*/ 137576 w 1795987"/>
                  <a:gd name="connsiteY741" fmla="*/ 556905 h 1778754"/>
                  <a:gd name="connsiteX742" fmla="*/ 159391 w 1795987"/>
                  <a:gd name="connsiteY742" fmla="*/ 643795 h 1778754"/>
                  <a:gd name="connsiteX743" fmla="*/ 195466 w 1795987"/>
                  <a:gd name="connsiteY743" fmla="*/ 603221 h 1778754"/>
                  <a:gd name="connsiteX744" fmla="*/ 159391 w 1795987"/>
                  <a:gd name="connsiteY744" fmla="*/ 643795 h 1778754"/>
                  <a:gd name="connsiteX745" fmla="*/ 170873 w 1795987"/>
                  <a:gd name="connsiteY745" fmla="*/ 673999 h 1778754"/>
                  <a:gd name="connsiteX746" fmla="*/ 198651 w 1795987"/>
                  <a:gd name="connsiteY746" fmla="*/ 639592 h 1778754"/>
                  <a:gd name="connsiteX747" fmla="*/ 190706 w 1795987"/>
                  <a:gd name="connsiteY747" fmla="*/ 711407 h 1778754"/>
                  <a:gd name="connsiteX748" fmla="*/ 170873 w 1795987"/>
                  <a:gd name="connsiteY748" fmla="*/ 673999 h 1778754"/>
                  <a:gd name="connsiteX749" fmla="*/ 232337 w 1795987"/>
                  <a:gd name="connsiteY749" fmla="*/ 763815 h 1778754"/>
                  <a:gd name="connsiteX750" fmla="*/ 233763 w 1795987"/>
                  <a:gd name="connsiteY750" fmla="*/ 686870 h 1778754"/>
                  <a:gd name="connsiteX751" fmla="*/ 232337 w 1795987"/>
                  <a:gd name="connsiteY751" fmla="*/ 763815 h 1778754"/>
                  <a:gd name="connsiteX752" fmla="*/ 233022 w 1795987"/>
                  <a:gd name="connsiteY752" fmla="*/ 334551 h 1778754"/>
                  <a:gd name="connsiteX753" fmla="*/ 250448 w 1795987"/>
                  <a:gd name="connsiteY753" fmla="*/ 219808 h 1778754"/>
                  <a:gd name="connsiteX754" fmla="*/ 233022 w 1795987"/>
                  <a:gd name="connsiteY754" fmla="*/ 334551 h 1778754"/>
                  <a:gd name="connsiteX755" fmla="*/ 266448 w 1795987"/>
                  <a:gd name="connsiteY755" fmla="*/ 726111 h 1778754"/>
                  <a:gd name="connsiteX756" fmla="*/ 286745 w 1795987"/>
                  <a:gd name="connsiteY756" fmla="*/ 811316 h 1778754"/>
                  <a:gd name="connsiteX757" fmla="*/ 266448 w 1795987"/>
                  <a:gd name="connsiteY757" fmla="*/ 726111 h 1778754"/>
                  <a:gd name="connsiteX758" fmla="*/ 291837 w 1795987"/>
                  <a:gd name="connsiteY758" fmla="*/ 741704 h 1778754"/>
                  <a:gd name="connsiteX759" fmla="*/ 320301 w 1795987"/>
                  <a:gd name="connsiteY759" fmla="*/ 730482 h 1778754"/>
                  <a:gd name="connsiteX760" fmla="*/ 367524 w 1795987"/>
                  <a:gd name="connsiteY760" fmla="*/ 840261 h 1778754"/>
                  <a:gd name="connsiteX761" fmla="*/ 291837 w 1795987"/>
                  <a:gd name="connsiteY761" fmla="*/ 741704 h 1778754"/>
                  <a:gd name="connsiteX762" fmla="*/ 270837 w 1795987"/>
                  <a:gd name="connsiteY762" fmla="*/ 549850 h 1778754"/>
                  <a:gd name="connsiteX763" fmla="*/ 368209 w 1795987"/>
                  <a:gd name="connsiteY763" fmla="*/ 329865 h 1778754"/>
                  <a:gd name="connsiteX764" fmla="*/ 411857 w 1795987"/>
                  <a:gd name="connsiteY764" fmla="*/ 307476 h 1778754"/>
                  <a:gd name="connsiteX765" fmla="*/ 475710 w 1795987"/>
                  <a:gd name="connsiteY765" fmla="*/ 351754 h 1778754"/>
                  <a:gd name="connsiteX766" fmla="*/ 442080 w 1795987"/>
                  <a:gd name="connsiteY766" fmla="*/ 401588 h 1778754"/>
                  <a:gd name="connsiteX767" fmla="*/ 372320 w 1795987"/>
                  <a:gd name="connsiteY767" fmla="*/ 524572 h 1778754"/>
                  <a:gd name="connsiteX768" fmla="*/ 468136 w 1795987"/>
                  <a:gd name="connsiteY768" fmla="*/ 609110 h 1778754"/>
                  <a:gd name="connsiteX769" fmla="*/ 499025 w 1795987"/>
                  <a:gd name="connsiteY769" fmla="*/ 646573 h 1778754"/>
                  <a:gd name="connsiteX770" fmla="*/ 435932 w 1795987"/>
                  <a:gd name="connsiteY770" fmla="*/ 701963 h 1778754"/>
                  <a:gd name="connsiteX771" fmla="*/ 270837 w 1795987"/>
                  <a:gd name="connsiteY771" fmla="*/ 549850 h 1778754"/>
                  <a:gd name="connsiteX772" fmla="*/ 433265 w 1795987"/>
                  <a:gd name="connsiteY772" fmla="*/ 1155154 h 1778754"/>
                  <a:gd name="connsiteX773" fmla="*/ 386894 w 1795987"/>
                  <a:gd name="connsiteY773" fmla="*/ 1144635 h 1778754"/>
                  <a:gd name="connsiteX774" fmla="*/ 375468 w 1795987"/>
                  <a:gd name="connsiteY774" fmla="*/ 1138783 h 1778754"/>
                  <a:gd name="connsiteX775" fmla="*/ 383098 w 1795987"/>
                  <a:gd name="connsiteY775" fmla="*/ 1127265 h 1778754"/>
                  <a:gd name="connsiteX776" fmla="*/ 415413 w 1795987"/>
                  <a:gd name="connsiteY776" fmla="*/ 1115339 h 1778754"/>
                  <a:gd name="connsiteX777" fmla="*/ 450302 w 1795987"/>
                  <a:gd name="connsiteY777" fmla="*/ 1140395 h 1778754"/>
                  <a:gd name="connsiteX778" fmla="*/ 433265 w 1795987"/>
                  <a:gd name="connsiteY778" fmla="*/ 1155154 h 1778754"/>
                  <a:gd name="connsiteX779" fmla="*/ 426098 w 1795987"/>
                  <a:gd name="connsiteY779" fmla="*/ 1257785 h 1778754"/>
                  <a:gd name="connsiteX780" fmla="*/ 415154 w 1795987"/>
                  <a:gd name="connsiteY780" fmla="*/ 1256341 h 1778754"/>
                  <a:gd name="connsiteX781" fmla="*/ 402191 w 1795987"/>
                  <a:gd name="connsiteY781" fmla="*/ 1180302 h 1778754"/>
                  <a:gd name="connsiteX782" fmla="*/ 443617 w 1795987"/>
                  <a:gd name="connsiteY782" fmla="*/ 1207025 h 1778754"/>
                  <a:gd name="connsiteX783" fmla="*/ 426098 w 1795987"/>
                  <a:gd name="connsiteY783" fmla="*/ 1257785 h 1778754"/>
                  <a:gd name="connsiteX784" fmla="*/ 390968 w 1795987"/>
                  <a:gd name="connsiteY784" fmla="*/ 1067894 h 1778754"/>
                  <a:gd name="connsiteX785" fmla="*/ 405228 w 1795987"/>
                  <a:gd name="connsiteY785" fmla="*/ 1080134 h 1778754"/>
                  <a:gd name="connsiteX786" fmla="*/ 393302 w 1795987"/>
                  <a:gd name="connsiteY786" fmla="*/ 1092301 h 1778754"/>
                  <a:gd name="connsiteX787" fmla="*/ 357690 w 1795987"/>
                  <a:gd name="connsiteY787" fmla="*/ 1114579 h 1778754"/>
                  <a:gd name="connsiteX788" fmla="*/ 338171 w 1795987"/>
                  <a:gd name="connsiteY788" fmla="*/ 1126765 h 1778754"/>
                  <a:gd name="connsiteX789" fmla="*/ 390968 w 1795987"/>
                  <a:gd name="connsiteY789" fmla="*/ 1067894 h 1778754"/>
                  <a:gd name="connsiteX790" fmla="*/ 283652 w 1795987"/>
                  <a:gd name="connsiteY790" fmla="*/ 1064282 h 1778754"/>
                  <a:gd name="connsiteX791" fmla="*/ 294763 w 1795987"/>
                  <a:gd name="connsiteY791" fmla="*/ 1069560 h 1778754"/>
                  <a:gd name="connsiteX792" fmla="*/ 294393 w 1795987"/>
                  <a:gd name="connsiteY792" fmla="*/ 1086523 h 1778754"/>
                  <a:gd name="connsiteX793" fmla="*/ 292597 w 1795987"/>
                  <a:gd name="connsiteY793" fmla="*/ 1086801 h 1778754"/>
                  <a:gd name="connsiteX794" fmla="*/ 299245 w 1795987"/>
                  <a:gd name="connsiteY794" fmla="*/ 1129672 h 1778754"/>
                  <a:gd name="connsiteX795" fmla="*/ 297263 w 1795987"/>
                  <a:gd name="connsiteY795" fmla="*/ 1141506 h 1778754"/>
                  <a:gd name="connsiteX796" fmla="*/ 281689 w 1795987"/>
                  <a:gd name="connsiteY796" fmla="*/ 1141302 h 1778754"/>
                  <a:gd name="connsiteX797" fmla="*/ 283652 w 1795987"/>
                  <a:gd name="connsiteY797" fmla="*/ 1064282 h 1778754"/>
                  <a:gd name="connsiteX798" fmla="*/ 233688 w 1795987"/>
                  <a:gd name="connsiteY798" fmla="*/ 1151876 h 1778754"/>
                  <a:gd name="connsiteX799" fmla="*/ 245022 w 1795987"/>
                  <a:gd name="connsiteY799" fmla="*/ 1152006 h 1778754"/>
                  <a:gd name="connsiteX800" fmla="*/ 276856 w 1795987"/>
                  <a:gd name="connsiteY800" fmla="*/ 1168117 h 1778754"/>
                  <a:gd name="connsiteX801" fmla="*/ 284856 w 1795987"/>
                  <a:gd name="connsiteY801" fmla="*/ 1176451 h 1778754"/>
                  <a:gd name="connsiteX802" fmla="*/ 276022 w 1795987"/>
                  <a:gd name="connsiteY802" fmla="*/ 1183895 h 1778754"/>
                  <a:gd name="connsiteX803" fmla="*/ 261411 w 1795987"/>
                  <a:gd name="connsiteY803" fmla="*/ 1189006 h 1778754"/>
                  <a:gd name="connsiteX804" fmla="*/ 257967 w 1795987"/>
                  <a:gd name="connsiteY804" fmla="*/ 1191969 h 1778754"/>
                  <a:gd name="connsiteX805" fmla="*/ 231411 w 1795987"/>
                  <a:gd name="connsiteY805" fmla="*/ 1164543 h 1778754"/>
                  <a:gd name="connsiteX806" fmla="*/ 233688 w 1795987"/>
                  <a:gd name="connsiteY806" fmla="*/ 1151876 h 1778754"/>
                  <a:gd name="connsiteX807" fmla="*/ 266207 w 1795987"/>
                  <a:gd name="connsiteY807" fmla="*/ 1246340 h 1778754"/>
                  <a:gd name="connsiteX808" fmla="*/ 235207 w 1795987"/>
                  <a:gd name="connsiteY808" fmla="*/ 1223303 h 1778754"/>
                  <a:gd name="connsiteX809" fmla="*/ 315986 w 1795987"/>
                  <a:gd name="connsiteY809" fmla="*/ 1209044 h 1778754"/>
                  <a:gd name="connsiteX810" fmla="*/ 266207 w 1795987"/>
                  <a:gd name="connsiteY810" fmla="*/ 1246340 h 1778754"/>
                  <a:gd name="connsiteX811" fmla="*/ 334431 w 1795987"/>
                  <a:gd name="connsiteY811" fmla="*/ 1280748 h 1778754"/>
                  <a:gd name="connsiteX812" fmla="*/ 329616 w 1795987"/>
                  <a:gd name="connsiteY812" fmla="*/ 1266489 h 1778754"/>
                  <a:gd name="connsiteX813" fmla="*/ 351690 w 1795987"/>
                  <a:gd name="connsiteY813" fmla="*/ 1221970 h 1778754"/>
                  <a:gd name="connsiteX814" fmla="*/ 360135 w 1795987"/>
                  <a:gd name="connsiteY814" fmla="*/ 1215062 h 1778754"/>
                  <a:gd name="connsiteX815" fmla="*/ 368857 w 1795987"/>
                  <a:gd name="connsiteY815" fmla="*/ 1222451 h 1778754"/>
                  <a:gd name="connsiteX816" fmla="*/ 374264 w 1795987"/>
                  <a:gd name="connsiteY816" fmla="*/ 1249896 h 1778754"/>
                  <a:gd name="connsiteX817" fmla="*/ 334431 w 1795987"/>
                  <a:gd name="connsiteY817" fmla="*/ 1280748 h 1778754"/>
                  <a:gd name="connsiteX818" fmla="*/ 459636 w 1795987"/>
                  <a:gd name="connsiteY818" fmla="*/ 1604215 h 1778754"/>
                  <a:gd name="connsiteX819" fmla="*/ 427561 w 1795987"/>
                  <a:gd name="connsiteY819" fmla="*/ 1600567 h 1778754"/>
                  <a:gd name="connsiteX820" fmla="*/ 370005 w 1795987"/>
                  <a:gd name="connsiteY820" fmla="*/ 1627364 h 1778754"/>
                  <a:gd name="connsiteX821" fmla="*/ 359320 w 1795987"/>
                  <a:gd name="connsiteY821" fmla="*/ 1639883 h 1778754"/>
                  <a:gd name="connsiteX822" fmla="*/ 328282 w 1795987"/>
                  <a:gd name="connsiteY822" fmla="*/ 1609234 h 1778754"/>
                  <a:gd name="connsiteX823" fmla="*/ 296078 w 1795987"/>
                  <a:gd name="connsiteY823" fmla="*/ 1588363 h 1778754"/>
                  <a:gd name="connsiteX824" fmla="*/ 238485 w 1795987"/>
                  <a:gd name="connsiteY824" fmla="*/ 1612327 h 1778754"/>
                  <a:gd name="connsiteX825" fmla="*/ 199206 w 1795987"/>
                  <a:gd name="connsiteY825" fmla="*/ 1560159 h 1778754"/>
                  <a:gd name="connsiteX826" fmla="*/ 210688 w 1795987"/>
                  <a:gd name="connsiteY826" fmla="*/ 1565733 h 1778754"/>
                  <a:gd name="connsiteX827" fmla="*/ 193966 w 1795987"/>
                  <a:gd name="connsiteY827" fmla="*/ 1522085 h 1778754"/>
                  <a:gd name="connsiteX828" fmla="*/ 227725 w 1795987"/>
                  <a:gd name="connsiteY828" fmla="*/ 1552400 h 1778754"/>
                  <a:gd name="connsiteX829" fmla="*/ 233170 w 1795987"/>
                  <a:gd name="connsiteY829" fmla="*/ 1544141 h 1778754"/>
                  <a:gd name="connsiteX830" fmla="*/ 278319 w 1795987"/>
                  <a:gd name="connsiteY830" fmla="*/ 1571567 h 1778754"/>
                  <a:gd name="connsiteX831" fmla="*/ 270356 w 1795987"/>
                  <a:gd name="connsiteY831" fmla="*/ 1545363 h 1778754"/>
                  <a:gd name="connsiteX832" fmla="*/ 281208 w 1795987"/>
                  <a:gd name="connsiteY832" fmla="*/ 1466066 h 1778754"/>
                  <a:gd name="connsiteX833" fmla="*/ 326782 w 1795987"/>
                  <a:gd name="connsiteY833" fmla="*/ 1567937 h 1778754"/>
                  <a:gd name="connsiteX834" fmla="*/ 327930 w 1795987"/>
                  <a:gd name="connsiteY834" fmla="*/ 1509603 h 1778754"/>
                  <a:gd name="connsiteX835" fmla="*/ 329616 w 1795987"/>
                  <a:gd name="connsiteY835" fmla="*/ 1509122 h 1778754"/>
                  <a:gd name="connsiteX836" fmla="*/ 339431 w 1795987"/>
                  <a:gd name="connsiteY836" fmla="*/ 1540659 h 1778754"/>
                  <a:gd name="connsiteX837" fmla="*/ 371357 w 1795987"/>
                  <a:gd name="connsiteY837" fmla="*/ 1474288 h 1778754"/>
                  <a:gd name="connsiteX838" fmla="*/ 388765 w 1795987"/>
                  <a:gd name="connsiteY838" fmla="*/ 1522714 h 1778754"/>
                  <a:gd name="connsiteX839" fmla="*/ 404969 w 1795987"/>
                  <a:gd name="connsiteY839" fmla="*/ 1494881 h 1778754"/>
                  <a:gd name="connsiteX840" fmla="*/ 412524 w 1795987"/>
                  <a:gd name="connsiteY840" fmla="*/ 1517029 h 1778754"/>
                  <a:gd name="connsiteX841" fmla="*/ 429098 w 1795987"/>
                  <a:gd name="connsiteY841" fmla="*/ 1498214 h 1778754"/>
                  <a:gd name="connsiteX842" fmla="*/ 433413 w 1795987"/>
                  <a:gd name="connsiteY842" fmla="*/ 1581437 h 1778754"/>
                  <a:gd name="connsiteX843" fmla="*/ 446802 w 1795987"/>
                  <a:gd name="connsiteY843" fmla="*/ 1567808 h 1778754"/>
                  <a:gd name="connsiteX844" fmla="*/ 451914 w 1795987"/>
                  <a:gd name="connsiteY844" fmla="*/ 1581789 h 1778754"/>
                  <a:gd name="connsiteX845" fmla="*/ 464895 w 1795987"/>
                  <a:gd name="connsiteY845" fmla="*/ 1566585 h 1778754"/>
                  <a:gd name="connsiteX846" fmla="*/ 459636 w 1795987"/>
                  <a:gd name="connsiteY846" fmla="*/ 1604215 h 1778754"/>
                  <a:gd name="connsiteX847" fmla="*/ 943679 w 1795987"/>
                  <a:gd name="connsiteY847" fmla="*/ 1542566 h 1778754"/>
                  <a:gd name="connsiteX848" fmla="*/ 911605 w 1795987"/>
                  <a:gd name="connsiteY848" fmla="*/ 1538918 h 1778754"/>
                  <a:gd name="connsiteX849" fmla="*/ 854049 w 1795987"/>
                  <a:gd name="connsiteY849" fmla="*/ 1565715 h 1778754"/>
                  <a:gd name="connsiteX850" fmla="*/ 843363 w 1795987"/>
                  <a:gd name="connsiteY850" fmla="*/ 1578234 h 1778754"/>
                  <a:gd name="connsiteX851" fmla="*/ 812326 w 1795987"/>
                  <a:gd name="connsiteY851" fmla="*/ 1547585 h 1778754"/>
                  <a:gd name="connsiteX852" fmla="*/ 780122 w 1795987"/>
                  <a:gd name="connsiteY852" fmla="*/ 1526715 h 1778754"/>
                  <a:gd name="connsiteX853" fmla="*/ 722528 w 1795987"/>
                  <a:gd name="connsiteY853" fmla="*/ 1550678 h 1778754"/>
                  <a:gd name="connsiteX854" fmla="*/ 691176 w 1795987"/>
                  <a:gd name="connsiteY854" fmla="*/ 1515603 h 1778754"/>
                  <a:gd name="connsiteX855" fmla="*/ 693713 w 1795987"/>
                  <a:gd name="connsiteY855" fmla="*/ 1564456 h 1778754"/>
                  <a:gd name="connsiteX856" fmla="*/ 707102 w 1795987"/>
                  <a:gd name="connsiteY856" fmla="*/ 1550826 h 1778754"/>
                  <a:gd name="connsiteX857" fmla="*/ 712213 w 1795987"/>
                  <a:gd name="connsiteY857" fmla="*/ 1564808 h 1778754"/>
                  <a:gd name="connsiteX858" fmla="*/ 725195 w 1795987"/>
                  <a:gd name="connsiteY858" fmla="*/ 1549604 h 1778754"/>
                  <a:gd name="connsiteX859" fmla="*/ 719917 w 1795987"/>
                  <a:gd name="connsiteY859" fmla="*/ 1587234 h 1778754"/>
                  <a:gd name="connsiteX860" fmla="*/ 687843 w 1795987"/>
                  <a:gd name="connsiteY860" fmla="*/ 1583586 h 1778754"/>
                  <a:gd name="connsiteX861" fmla="*/ 630286 w 1795987"/>
                  <a:gd name="connsiteY861" fmla="*/ 1610382 h 1778754"/>
                  <a:gd name="connsiteX862" fmla="*/ 619601 w 1795987"/>
                  <a:gd name="connsiteY862" fmla="*/ 1622901 h 1778754"/>
                  <a:gd name="connsiteX863" fmla="*/ 588564 w 1795987"/>
                  <a:gd name="connsiteY863" fmla="*/ 1592252 h 1778754"/>
                  <a:gd name="connsiteX864" fmla="*/ 556359 w 1795987"/>
                  <a:gd name="connsiteY864" fmla="*/ 1571382 h 1778754"/>
                  <a:gd name="connsiteX865" fmla="*/ 498766 w 1795987"/>
                  <a:gd name="connsiteY865" fmla="*/ 1595345 h 1778754"/>
                  <a:gd name="connsiteX866" fmla="*/ 459488 w 1795987"/>
                  <a:gd name="connsiteY866" fmla="*/ 1543178 h 1778754"/>
                  <a:gd name="connsiteX867" fmla="*/ 470969 w 1795987"/>
                  <a:gd name="connsiteY867" fmla="*/ 1548752 h 1778754"/>
                  <a:gd name="connsiteX868" fmla="*/ 454247 w 1795987"/>
                  <a:gd name="connsiteY868" fmla="*/ 1505103 h 1778754"/>
                  <a:gd name="connsiteX869" fmla="*/ 488007 w 1795987"/>
                  <a:gd name="connsiteY869" fmla="*/ 1535418 h 1778754"/>
                  <a:gd name="connsiteX870" fmla="*/ 493451 w 1795987"/>
                  <a:gd name="connsiteY870" fmla="*/ 1527159 h 1778754"/>
                  <a:gd name="connsiteX871" fmla="*/ 538600 w 1795987"/>
                  <a:gd name="connsiteY871" fmla="*/ 1554585 h 1778754"/>
                  <a:gd name="connsiteX872" fmla="*/ 530637 w 1795987"/>
                  <a:gd name="connsiteY872" fmla="*/ 1528381 h 1778754"/>
                  <a:gd name="connsiteX873" fmla="*/ 541489 w 1795987"/>
                  <a:gd name="connsiteY873" fmla="*/ 1449084 h 1778754"/>
                  <a:gd name="connsiteX874" fmla="*/ 587063 w 1795987"/>
                  <a:gd name="connsiteY874" fmla="*/ 1550956 h 1778754"/>
                  <a:gd name="connsiteX875" fmla="*/ 588212 w 1795987"/>
                  <a:gd name="connsiteY875" fmla="*/ 1492621 h 1778754"/>
                  <a:gd name="connsiteX876" fmla="*/ 589897 w 1795987"/>
                  <a:gd name="connsiteY876" fmla="*/ 1492140 h 1778754"/>
                  <a:gd name="connsiteX877" fmla="*/ 599712 w 1795987"/>
                  <a:gd name="connsiteY877" fmla="*/ 1523677 h 1778754"/>
                  <a:gd name="connsiteX878" fmla="*/ 631638 w 1795987"/>
                  <a:gd name="connsiteY878" fmla="*/ 1457306 h 1778754"/>
                  <a:gd name="connsiteX879" fmla="*/ 649046 w 1795987"/>
                  <a:gd name="connsiteY879" fmla="*/ 1505733 h 1778754"/>
                  <a:gd name="connsiteX880" fmla="*/ 665250 w 1795987"/>
                  <a:gd name="connsiteY880" fmla="*/ 1477899 h 1778754"/>
                  <a:gd name="connsiteX881" fmla="*/ 672805 w 1795987"/>
                  <a:gd name="connsiteY881" fmla="*/ 1500047 h 1778754"/>
                  <a:gd name="connsiteX882" fmla="*/ 687009 w 1795987"/>
                  <a:gd name="connsiteY882" fmla="*/ 1483936 h 1778754"/>
                  <a:gd name="connsiteX883" fmla="*/ 678009 w 1795987"/>
                  <a:gd name="connsiteY883" fmla="*/ 1460436 h 1778754"/>
                  <a:gd name="connsiteX884" fmla="*/ 711769 w 1795987"/>
                  <a:gd name="connsiteY884" fmla="*/ 1490751 h 1778754"/>
                  <a:gd name="connsiteX885" fmla="*/ 717213 w 1795987"/>
                  <a:gd name="connsiteY885" fmla="*/ 1482492 h 1778754"/>
                  <a:gd name="connsiteX886" fmla="*/ 762362 w 1795987"/>
                  <a:gd name="connsiteY886" fmla="*/ 1509918 h 1778754"/>
                  <a:gd name="connsiteX887" fmla="*/ 754399 w 1795987"/>
                  <a:gd name="connsiteY887" fmla="*/ 1483714 h 1778754"/>
                  <a:gd name="connsiteX888" fmla="*/ 765251 w 1795987"/>
                  <a:gd name="connsiteY888" fmla="*/ 1404417 h 1778754"/>
                  <a:gd name="connsiteX889" fmla="*/ 810826 w 1795987"/>
                  <a:gd name="connsiteY889" fmla="*/ 1506288 h 1778754"/>
                  <a:gd name="connsiteX890" fmla="*/ 811974 w 1795987"/>
                  <a:gd name="connsiteY890" fmla="*/ 1447954 h 1778754"/>
                  <a:gd name="connsiteX891" fmla="*/ 813659 w 1795987"/>
                  <a:gd name="connsiteY891" fmla="*/ 1447473 h 1778754"/>
                  <a:gd name="connsiteX892" fmla="*/ 823474 w 1795987"/>
                  <a:gd name="connsiteY892" fmla="*/ 1479010 h 1778754"/>
                  <a:gd name="connsiteX893" fmla="*/ 855400 w 1795987"/>
                  <a:gd name="connsiteY893" fmla="*/ 1412639 h 1778754"/>
                  <a:gd name="connsiteX894" fmla="*/ 872808 w 1795987"/>
                  <a:gd name="connsiteY894" fmla="*/ 1461065 h 1778754"/>
                  <a:gd name="connsiteX895" fmla="*/ 889012 w 1795987"/>
                  <a:gd name="connsiteY895" fmla="*/ 1433232 h 1778754"/>
                  <a:gd name="connsiteX896" fmla="*/ 896568 w 1795987"/>
                  <a:gd name="connsiteY896" fmla="*/ 1455380 h 1778754"/>
                  <a:gd name="connsiteX897" fmla="*/ 913142 w 1795987"/>
                  <a:gd name="connsiteY897" fmla="*/ 1436565 h 1778754"/>
                  <a:gd name="connsiteX898" fmla="*/ 917457 w 1795987"/>
                  <a:gd name="connsiteY898" fmla="*/ 1519789 h 1778754"/>
                  <a:gd name="connsiteX899" fmla="*/ 930846 w 1795987"/>
                  <a:gd name="connsiteY899" fmla="*/ 1506159 h 1778754"/>
                  <a:gd name="connsiteX900" fmla="*/ 935957 w 1795987"/>
                  <a:gd name="connsiteY900" fmla="*/ 1520140 h 1778754"/>
                  <a:gd name="connsiteX901" fmla="*/ 948939 w 1795987"/>
                  <a:gd name="connsiteY901" fmla="*/ 1504936 h 1778754"/>
                  <a:gd name="connsiteX902" fmla="*/ 943679 w 1795987"/>
                  <a:gd name="connsiteY902" fmla="*/ 1542566 h 1778754"/>
                  <a:gd name="connsiteX903" fmla="*/ 980235 w 1795987"/>
                  <a:gd name="connsiteY903" fmla="*/ 1566141 h 1778754"/>
                  <a:gd name="connsiteX904" fmla="*/ 1009365 w 1795987"/>
                  <a:gd name="connsiteY904" fmla="*/ 1553067 h 1778754"/>
                  <a:gd name="connsiteX905" fmla="*/ 1085478 w 1795987"/>
                  <a:gd name="connsiteY905" fmla="*/ 1557456 h 1778754"/>
                  <a:gd name="connsiteX906" fmla="*/ 1090533 w 1795987"/>
                  <a:gd name="connsiteY906" fmla="*/ 1560382 h 1778754"/>
                  <a:gd name="connsiteX907" fmla="*/ 1090015 w 1795987"/>
                  <a:gd name="connsiteY907" fmla="*/ 1562141 h 1778754"/>
                  <a:gd name="connsiteX908" fmla="*/ 1083440 w 1795987"/>
                  <a:gd name="connsiteY908" fmla="*/ 1561493 h 1778754"/>
                  <a:gd name="connsiteX909" fmla="*/ 1018440 w 1795987"/>
                  <a:gd name="connsiteY909" fmla="*/ 1565771 h 1778754"/>
                  <a:gd name="connsiteX910" fmla="*/ 997217 w 1795987"/>
                  <a:gd name="connsiteY910" fmla="*/ 1579937 h 1778754"/>
                  <a:gd name="connsiteX911" fmla="*/ 997587 w 1795987"/>
                  <a:gd name="connsiteY911" fmla="*/ 1599901 h 1778754"/>
                  <a:gd name="connsiteX912" fmla="*/ 1006421 w 1795987"/>
                  <a:gd name="connsiteY912" fmla="*/ 1601253 h 1778754"/>
                  <a:gd name="connsiteX913" fmla="*/ 1009884 w 1795987"/>
                  <a:gd name="connsiteY913" fmla="*/ 1594863 h 1778754"/>
                  <a:gd name="connsiteX914" fmla="*/ 1019829 w 1795987"/>
                  <a:gd name="connsiteY914" fmla="*/ 1578715 h 1778754"/>
                  <a:gd name="connsiteX915" fmla="*/ 1082292 w 1795987"/>
                  <a:gd name="connsiteY915" fmla="*/ 1568048 h 1778754"/>
                  <a:gd name="connsiteX916" fmla="*/ 1089626 w 1795987"/>
                  <a:gd name="connsiteY916" fmla="*/ 1572123 h 1778754"/>
                  <a:gd name="connsiteX917" fmla="*/ 1082589 w 1795987"/>
                  <a:gd name="connsiteY917" fmla="*/ 1576604 h 1778754"/>
                  <a:gd name="connsiteX918" fmla="*/ 1045644 w 1795987"/>
                  <a:gd name="connsiteY918" fmla="*/ 1603308 h 1778754"/>
                  <a:gd name="connsiteX919" fmla="*/ 1012125 w 1795987"/>
                  <a:gd name="connsiteY919" fmla="*/ 1613419 h 1778754"/>
                  <a:gd name="connsiteX920" fmla="*/ 980643 w 1795987"/>
                  <a:gd name="connsiteY920" fmla="*/ 1599623 h 1778754"/>
                  <a:gd name="connsiteX921" fmla="*/ 980235 w 1795987"/>
                  <a:gd name="connsiteY921" fmla="*/ 1566141 h 1778754"/>
                  <a:gd name="connsiteX922" fmla="*/ 1078644 w 1795987"/>
                  <a:gd name="connsiteY922" fmla="*/ 1477603 h 1778754"/>
                  <a:gd name="connsiteX923" fmla="*/ 1055033 w 1795987"/>
                  <a:gd name="connsiteY923" fmla="*/ 1433436 h 1778754"/>
                  <a:gd name="connsiteX924" fmla="*/ 1056644 w 1795987"/>
                  <a:gd name="connsiteY924" fmla="*/ 1426528 h 1778754"/>
                  <a:gd name="connsiteX925" fmla="*/ 1066774 w 1795987"/>
                  <a:gd name="connsiteY925" fmla="*/ 1421083 h 1778754"/>
                  <a:gd name="connsiteX926" fmla="*/ 1073940 w 1795987"/>
                  <a:gd name="connsiteY926" fmla="*/ 1429583 h 1778754"/>
                  <a:gd name="connsiteX927" fmla="*/ 1078644 w 1795987"/>
                  <a:gd name="connsiteY927" fmla="*/ 1477603 h 1778754"/>
                  <a:gd name="connsiteX928" fmla="*/ 1078792 w 1795987"/>
                  <a:gd name="connsiteY928" fmla="*/ 1494140 h 1778754"/>
                  <a:gd name="connsiteX929" fmla="*/ 1113978 w 1795987"/>
                  <a:gd name="connsiteY929" fmla="*/ 1534696 h 1778754"/>
                  <a:gd name="connsiteX930" fmla="*/ 1116034 w 1795987"/>
                  <a:gd name="connsiteY930" fmla="*/ 1538992 h 1778754"/>
                  <a:gd name="connsiteX931" fmla="*/ 1114534 w 1795987"/>
                  <a:gd name="connsiteY931" fmla="*/ 1548270 h 1778754"/>
                  <a:gd name="connsiteX932" fmla="*/ 1105219 w 1795987"/>
                  <a:gd name="connsiteY932" fmla="*/ 1544492 h 1778754"/>
                  <a:gd name="connsiteX933" fmla="*/ 1084607 w 1795987"/>
                  <a:gd name="connsiteY933" fmla="*/ 1521085 h 1778754"/>
                  <a:gd name="connsiteX934" fmla="*/ 1058236 w 1795987"/>
                  <a:gd name="connsiteY934" fmla="*/ 1506177 h 1778754"/>
                  <a:gd name="connsiteX935" fmla="*/ 1040644 w 1795987"/>
                  <a:gd name="connsiteY935" fmla="*/ 1507751 h 1778754"/>
                  <a:gd name="connsiteX936" fmla="*/ 1036903 w 1795987"/>
                  <a:gd name="connsiteY936" fmla="*/ 1520548 h 1778754"/>
                  <a:gd name="connsiteX937" fmla="*/ 1048718 w 1795987"/>
                  <a:gd name="connsiteY937" fmla="*/ 1519677 h 1778754"/>
                  <a:gd name="connsiteX938" fmla="*/ 1058811 w 1795987"/>
                  <a:gd name="connsiteY938" fmla="*/ 1516640 h 1778754"/>
                  <a:gd name="connsiteX939" fmla="*/ 1100219 w 1795987"/>
                  <a:gd name="connsiteY939" fmla="*/ 1546381 h 1778754"/>
                  <a:gd name="connsiteX940" fmla="*/ 1101145 w 1795987"/>
                  <a:gd name="connsiteY940" fmla="*/ 1553011 h 1778754"/>
                  <a:gd name="connsiteX941" fmla="*/ 1093811 w 1795987"/>
                  <a:gd name="connsiteY941" fmla="*/ 1553622 h 1778754"/>
                  <a:gd name="connsiteX942" fmla="*/ 1037255 w 1795987"/>
                  <a:gd name="connsiteY942" fmla="*/ 1542418 h 1778754"/>
                  <a:gd name="connsiteX943" fmla="*/ 1032236 w 1795987"/>
                  <a:gd name="connsiteY943" fmla="*/ 1540622 h 1778754"/>
                  <a:gd name="connsiteX944" fmla="*/ 1009495 w 1795987"/>
                  <a:gd name="connsiteY944" fmla="*/ 1496973 h 1778754"/>
                  <a:gd name="connsiteX945" fmla="*/ 1033940 w 1795987"/>
                  <a:gd name="connsiteY945" fmla="*/ 1473399 h 1778754"/>
                  <a:gd name="connsiteX946" fmla="*/ 1078792 w 1795987"/>
                  <a:gd name="connsiteY946" fmla="*/ 1494140 h 1778754"/>
                  <a:gd name="connsiteX947" fmla="*/ 1169756 w 1795987"/>
                  <a:gd name="connsiteY947" fmla="*/ 1487621 h 1778754"/>
                  <a:gd name="connsiteX948" fmla="*/ 1203776 w 1795987"/>
                  <a:gd name="connsiteY948" fmla="*/ 1471621 h 1778754"/>
                  <a:gd name="connsiteX949" fmla="*/ 1231368 w 1795987"/>
                  <a:gd name="connsiteY949" fmla="*/ 1496214 h 1778754"/>
                  <a:gd name="connsiteX950" fmla="*/ 1223887 w 1795987"/>
                  <a:gd name="connsiteY950" fmla="*/ 1517159 h 1778754"/>
                  <a:gd name="connsiteX951" fmla="*/ 1165905 w 1795987"/>
                  <a:gd name="connsiteY951" fmla="*/ 1572789 h 1778754"/>
                  <a:gd name="connsiteX952" fmla="*/ 1163756 w 1795987"/>
                  <a:gd name="connsiteY952" fmla="*/ 1573882 h 1778754"/>
                  <a:gd name="connsiteX953" fmla="*/ 1153997 w 1795987"/>
                  <a:gd name="connsiteY953" fmla="*/ 1574104 h 1778754"/>
                  <a:gd name="connsiteX954" fmla="*/ 1159942 w 1795987"/>
                  <a:gd name="connsiteY954" fmla="*/ 1566956 h 1778754"/>
                  <a:gd name="connsiteX955" fmla="*/ 1199350 w 1795987"/>
                  <a:gd name="connsiteY955" fmla="*/ 1527177 h 1778754"/>
                  <a:gd name="connsiteX956" fmla="*/ 1203776 w 1795987"/>
                  <a:gd name="connsiteY956" fmla="*/ 1508122 h 1778754"/>
                  <a:gd name="connsiteX957" fmla="*/ 1199516 w 1795987"/>
                  <a:gd name="connsiteY957" fmla="*/ 1500029 h 1778754"/>
                  <a:gd name="connsiteX958" fmla="*/ 1189664 w 1795987"/>
                  <a:gd name="connsiteY958" fmla="*/ 1499436 h 1778754"/>
                  <a:gd name="connsiteX959" fmla="*/ 1188849 w 1795987"/>
                  <a:gd name="connsiteY959" fmla="*/ 1508770 h 1778754"/>
                  <a:gd name="connsiteX960" fmla="*/ 1189127 w 1795987"/>
                  <a:gd name="connsiteY960" fmla="*/ 1529566 h 1778754"/>
                  <a:gd name="connsiteX961" fmla="*/ 1154960 w 1795987"/>
                  <a:gd name="connsiteY961" fmla="*/ 1563400 h 1778754"/>
                  <a:gd name="connsiteX962" fmla="*/ 1149312 w 1795987"/>
                  <a:gd name="connsiteY962" fmla="*/ 1563734 h 1778754"/>
                  <a:gd name="connsiteX963" fmla="*/ 1148349 w 1795987"/>
                  <a:gd name="connsiteY963" fmla="*/ 1558270 h 1778754"/>
                  <a:gd name="connsiteX964" fmla="*/ 1161645 w 1795987"/>
                  <a:gd name="connsiteY964" fmla="*/ 1501325 h 1778754"/>
                  <a:gd name="connsiteX965" fmla="*/ 1169756 w 1795987"/>
                  <a:gd name="connsiteY965" fmla="*/ 1487621 h 1778754"/>
                  <a:gd name="connsiteX966" fmla="*/ 1175997 w 1795987"/>
                  <a:gd name="connsiteY966" fmla="*/ 1443065 h 1778754"/>
                  <a:gd name="connsiteX967" fmla="*/ 1187590 w 1795987"/>
                  <a:gd name="connsiteY967" fmla="*/ 1441510 h 1778754"/>
                  <a:gd name="connsiteX968" fmla="*/ 1187220 w 1795987"/>
                  <a:gd name="connsiteY968" fmla="*/ 1450362 h 1778754"/>
                  <a:gd name="connsiteX969" fmla="*/ 1168368 w 1795987"/>
                  <a:gd name="connsiteY969" fmla="*/ 1469269 h 1778754"/>
                  <a:gd name="connsiteX970" fmla="*/ 1167071 w 1795987"/>
                  <a:gd name="connsiteY970" fmla="*/ 1472232 h 1778754"/>
                  <a:gd name="connsiteX971" fmla="*/ 1164775 w 1795987"/>
                  <a:gd name="connsiteY971" fmla="*/ 1470695 h 1778754"/>
                  <a:gd name="connsiteX972" fmla="*/ 1175997 w 1795987"/>
                  <a:gd name="connsiteY972" fmla="*/ 1443065 h 1778754"/>
                  <a:gd name="connsiteX973" fmla="*/ 1147645 w 1795987"/>
                  <a:gd name="connsiteY973" fmla="*/ 1543807 h 1778754"/>
                  <a:gd name="connsiteX974" fmla="*/ 1145775 w 1795987"/>
                  <a:gd name="connsiteY974" fmla="*/ 1548178 h 1778754"/>
                  <a:gd name="connsiteX975" fmla="*/ 1138552 w 1795987"/>
                  <a:gd name="connsiteY975" fmla="*/ 1552974 h 1778754"/>
                  <a:gd name="connsiteX976" fmla="*/ 1135108 w 1795987"/>
                  <a:gd name="connsiteY976" fmla="*/ 1544863 h 1778754"/>
                  <a:gd name="connsiteX977" fmla="*/ 1139534 w 1795987"/>
                  <a:gd name="connsiteY977" fmla="*/ 1504770 h 1778754"/>
                  <a:gd name="connsiteX978" fmla="*/ 1139015 w 1795987"/>
                  <a:gd name="connsiteY978" fmla="*/ 1479806 h 1778754"/>
                  <a:gd name="connsiteX979" fmla="*/ 1127126 w 1795987"/>
                  <a:gd name="connsiteY979" fmla="*/ 1463695 h 1778754"/>
                  <a:gd name="connsiteX980" fmla="*/ 1113497 w 1795987"/>
                  <a:gd name="connsiteY980" fmla="*/ 1468547 h 1778754"/>
                  <a:gd name="connsiteX981" fmla="*/ 1118126 w 1795987"/>
                  <a:gd name="connsiteY981" fmla="*/ 1481788 h 1778754"/>
                  <a:gd name="connsiteX982" fmla="*/ 1129682 w 1795987"/>
                  <a:gd name="connsiteY982" fmla="*/ 1501584 h 1778754"/>
                  <a:gd name="connsiteX983" fmla="*/ 1129571 w 1795987"/>
                  <a:gd name="connsiteY983" fmla="*/ 1547085 h 1778754"/>
                  <a:gd name="connsiteX984" fmla="*/ 1127200 w 1795987"/>
                  <a:gd name="connsiteY984" fmla="*/ 1547641 h 1778754"/>
                  <a:gd name="connsiteX985" fmla="*/ 1124293 w 1795987"/>
                  <a:gd name="connsiteY985" fmla="*/ 1542437 h 1778754"/>
                  <a:gd name="connsiteX986" fmla="*/ 1098830 w 1795987"/>
                  <a:gd name="connsiteY986" fmla="*/ 1503696 h 1778754"/>
                  <a:gd name="connsiteX987" fmla="*/ 1090607 w 1795987"/>
                  <a:gd name="connsiteY987" fmla="*/ 1472529 h 1778754"/>
                  <a:gd name="connsiteX988" fmla="*/ 1104422 w 1795987"/>
                  <a:gd name="connsiteY988" fmla="*/ 1442010 h 1778754"/>
                  <a:gd name="connsiteX989" fmla="*/ 1137293 w 1795987"/>
                  <a:gd name="connsiteY989" fmla="*/ 1441750 h 1778754"/>
                  <a:gd name="connsiteX990" fmla="*/ 1154053 w 1795987"/>
                  <a:gd name="connsiteY990" fmla="*/ 1488918 h 1778754"/>
                  <a:gd name="connsiteX991" fmla="*/ 1147645 w 1795987"/>
                  <a:gd name="connsiteY991" fmla="*/ 1543807 h 1778754"/>
                  <a:gd name="connsiteX992" fmla="*/ 1147960 w 1795987"/>
                  <a:gd name="connsiteY992" fmla="*/ 1583326 h 1778754"/>
                  <a:gd name="connsiteX993" fmla="*/ 1120386 w 1795987"/>
                  <a:gd name="connsiteY993" fmla="*/ 1610105 h 1778754"/>
                  <a:gd name="connsiteX994" fmla="*/ 1093774 w 1795987"/>
                  <a:gd name="connsiteY994" fmla="*/ 1582252 h 1778754"/>
                  <a:gd name="connsiteX995" fmla="*/ 1121478 w 1795987"/>
                  <a:gd name="connsiteY995" fmla="*/ 1555456 h 1778754"/>
                  <a:gd name="connsiteX996" fmla="*/ 1147960 w 1795987"/>
                  <a:gd name="connsiteY996" fmla="*/ 1583326 h 1778754"/>
                  <a:gd name="connsiteX997" fmla="*/ 1014902 w 1795987"/>
                  <a:gd name="connsiteY997" fmla="*/ 1535492 h 1778754"/>
                  <a:gd name="connsiteX998" fmla="*/ 1016347 w 1795987"/>
                  <a:gd name="connsiteY998" fmla="*/ 1539881 h 1778754"/>
                  <a:gd name="connsiteX999" fmla="*/ 1003791 w 1795987"/>
                  <a:gd name="connsiteY999" fmla="*/ 1536955 h 1778754"/>
                  <a:gd name="connsiteX1000" fmla="*/ 980754 w 1795987"/>
                  <a:gd name="connsiteY1000" fmla="*/ 1533807 h 1778754"/>
                  <a:gd name="connsiteX1001" fmla="*/ 971865 w 1795987"/>
                  <a:gd name="connsiteY1001" fmla="*/ 1524807 h 1778754"/>
                  <a:gd name="connsiteX1002" fmla="*/ 981884 w 1795987"/>
                  <a:gd name="connsiteY1002" fmla="*/ 1518251 h 1778754"/>
                  <a:gd name="connsiteX1003" fmla="*/ 1014902 w 1795987"/>
                  <a:gd name="connsiteY1003" fmla="*/ 1535492 h 1778754"/>
                  <a:gd name="connsiteX1004" fmla="*/ 990550 w 1795987"/>
                  <a:gd name="connsiteY1004" fmla="*/ 1654216 h 1778754"/>
                  <a:gd name="connsiteX1005" fmla="*/ 980606 w 1795987"/>
                  <a:gd name="connsiteY1005" fmla="*/ 1651994 h 1778754"/>
                  <a:gd name="connsiteX1006" fmla="*/ 980532 w 1795987"/>
                  <a:gd name="connsiteY1006" fmla="*/ 1641735 h 1778754"/>
                  <a:gd name="connsiteX1007" fmla="*/ 1018606 w 1795987"/>
                  <a:gd name="connsiteY1007" fmla="*/ 1624845 h 1778754"/>
                  <a:gd name="connsiteX1008" fmla="*/ 1020106 w 1795987"/>
                  <a:gd name="connsiteY1008" fmla="*/ 1627586 h 1778754"/>
                  <a:gd name="connsiteX1009" fmla="*/ 990550 w 1795987"/>
                  <a:gd name="connsiteY1009" fmla="*/ 1654216 h 1778754"/>
                  <a:gd name="connsiteX1010" fmla="*/ 1070144 w 1795987"/>
                  <a:gd name="connsiteY1010" fmla="*/ 1737902 h 1778754"/>
                  <a:gd name="connsiteX1011" fmla="*/ 1064885 w 1795987"/>
                  <a:gd name="connsiteY1011" fmla="*/ 1748421 h 1778754"/>
                  <a:gd name="connsiteX1012" fmla="*/ 1055107 w 1795987"/>
                  <a:gd name="connsiteY1012" fmla="*/ 1746532 h 1778754"/>
                  <a:gd name="connsiteX1013" fmla="*/ 1053644 w 1795987"/>
                  <a:gd name="connsiteY1013" fmla="*/ 1734921 h 1778754"/>
                  <a:gd name="connsiteX1014" fmla="*/ 1064255 w 1795987"/>
                  <a:gd name="connsiteY1014" fmla="*/ 1708069 h 1778754"/>
                  <a:gd name="connsiteX1015" fmla="*/ 1071274 w 1795987"/>
                  <a:gd name="connsiteY1015" fmla="*/ 1697624 h 1778754"/>
                  <a:gd name="connsiteX1016" fmla="*/ 1070144 w 1795987"/>
                  <a:gd name="connsiteY1016" fmla="*/ 1737902 h 1778754"/>
                  <a:gd name="connsiteX1017" fmla="*/ 1080996 w 1795987"/>
                  <a:gd name="connsiteY1017" fmla="*/ 1659883 h 1778754"/>
                  <a:gd name="connsiteX1018" fmla="*/ 1069255 w 1795987"/>
                  <a:gd name="connsiteY1018" fmla="*/ 1680290 h 1778754"/>
                  <a:gd name="connsiteX1019" fmla="*/ 1044459 w 1795987"/>
                  <a:gd name="connsiteY1019" fmla="*/ 1691439 h 1778754"/>
                  <a:gd name="connsiteX1020" fmla="*/ 1018477 w 1795987"/>
                  <a:gd name="connsiteY1020" fmla="*/ 1665735 h 1778754"/>
                  <a:gd name="connsiteX1021" fmla="*/ 1048644 w 1795987"/>
                  <a:gd name="connsiteY1021" fmla="*/ 1609808 h 1778754"/>
                  <a:gd name="connsiteX1022" fmla="*/ 1077255 w 1795987"/>
                  <a:gd name="connsiteY1022" fmla="*/ 1586326 h 1778754"/>
                  <a:gd name="connsiteX1023" fmla="*/ 1085515 w 1795987"/>
                  <a:gd name="connsiteY1023" fmla="*/ 1586271 h 1778754"/>
                  <a:gd name="connsiteX1024" fmla="*/ 1080681 w 1795987"/>
                  <a:gd name="connsiteY1024" fmla="*/ 1591512 h 1778754"/>
                  <a:gd name="connsiteX1025" fmla="*/ 1035366 w 1795987"/>
                  <a:gd name="connsiteY1025" fmla="*/ 1651198 h 1778754"/>
                  <a:gd name="connsiteX1026" fmla="*/ 1037477 w 1795987"/>
                  <a:gd name="connsiteY1026" fmla="*/ 1670346 h 1778754"/>
                  <a:gd name="connsiteX1027" fmla="*/ 1051440 w 1795987"/>
                  <a:gd name="connsiteY1027" fmla="*/ 1673216 h 1778754"/>
                  <a:gd name="connsiteX1028" fmla="*/ 1049255 w 1795987"/>
                  <a:gd name="connsiteY1028" fmla="*/ 1659901 h 1778754"/>
                  <a:gd name="connsiteX1029" fmla="*/ 1046088 w 1795987"/>
                  <a:gd name="connsiteY1029" fmla="*/ 1646161 h 1778754"/>
                  <a:gd name="connsiteX1030" fmla="*/ 1080403 w 1795987"/>
                  <a:gd name="connsiteY1030" fmla="*/ 1597512 h 1778754"/>
                  <a:gd name="connsiteX1031" fmla="*/ 1088163 w 1795987"/>
                  <a:gd name="connsiteY1031" fmla="*/ 1596901 h 1778754"/>
                  <a:gd name="connsiteX1032" fmla="*/ 1092070 w 1795987"/>
                  <a:gd name="connsiteY1032" fmla="*/ 1608234 h 1778754"/>
                  <a:gd name="connsiteX1033" fmla="*/ 1086163 w 1795987"/>
                  <a:gd name="connsiteY1033" fmla="*/ 1625679 h 1778754"/>
                  <a:gd name="connsiteX1034" fmla="*/ 1080996 w 1795987"/>
                  <a:gd name="connsiteY1034" fmla="*/ 1659883 h 1778754"/>
                  <a:gd name="connsiteX1035" fmla="*/ 1153367 w 1795987"/>
                  <a:gd name="connsiteY1035" fmla="*/ 1681494 h 1778754"/>
                  <a:gd name="connsiteX1036" fmla="*/ 1139441 w 1795987"/>
                  <a:gd name="connsiteY1036" fmla="*/ 1721476 h 1778754"/>
                  <a:gd name="connsiteX1037" fmla="*/ 1102200 w 1795987"/>
                  <a:gd name="connsiteY1037" fmla="*/ 1721143 h 1778754"/>
                  <a:gd name="connsiteX1038" fmla="*/ 1088107 w 1795987"/>
                  <a:gd name="connsiteY1038" fmla="*/ 1651253 h 1778754"/>
                  <a:gd name="connsiteX1039" fmla="*/ 1095422 w 1795987"/>
                  <a:gd name="connsiteY1039" fmla="*/ 1618290 h 1778754"/>
                  <a:gd name="connsiteX1040" fmla="*/ 1099589 w 1795987"/>
                  <a:gd name="connsiteY1040" fmla="*/ 1611419 h 1778754"/>
                  <a:gd name="connsiteX1041" fmla="*/ 1102385 w 1795987"/>
                  <a:gd name="connsiteY1041" fmla="*/ 1612493 h 1778754"/>
                  <a:gd name="connsiteX1042" fmla="*/ 1097996 w 1795987"/>
                  <a:gd name="connsiteY1042" fmla="*/ 1636735 h 1778754"/>
                  <a:gd name="connsiteX1043" fmla="*/ 1107126 w 1795987"/>
                  <a:gd name="connsiteY1043" fmla="*/ 1699494 h 1778754"/>
                  <a:gd name="connsiteX1044" fmla="*/ 1130941 w 1795987"/>
                  <a:gd name="connsiteY1044" fmla="*/ 1703809 h 1778754"/>
                  <a:gd name="connsiteX1045" fmla="*/ 1133941 w 1795987"/>
                  <a:gd name="connsiteY1045" fmla="*/ 1691198 h 1778754"/>
                  <a:gd name="connsiteX1046" fmla="*/ 1123219 w 1795987"/>
                  <a:gd name="connsiteY1046" fmla="*/ 1688791 h 1778754"/>
                  <a:gd name="connsiteX1047" fmla="*/ 1113293 w 1795987"/>
                  <a:gd name="connsiteY1047" fmla="*/ 1682791 h 1778754"/>
                  <a:gd name="connsiteX1048" fmla="*/ 1104904 w 1795987"/>
                  <a:gd name="connsiteY1048" fmla="*/ 1653809 h 1778754"/>
                  <a:gd name="connsiteX1049" fmla="*/ 1107367 w 1795987"/>
                  <a:gd name="connsiteY1049" fmla="*/ 1621771 h 1778754"/>
                  <a:gd name="connsiteX1050" fmla="*/ 1111219 w 1795987"/>
                  <a:gd name="connsiteY1050" fmla="*/ 1616364 h 1778754"/>
                  <a:gd name="connsiteX1051" fmla="*/ 1116071 w 1795987"/>
                  <a:gd name="connsiteY1051" fmla="*/ 1620753 h 1778754"/>
                  <a:gd name="connsiteX1052" fmla="*/ 1149201 w 1795987"/>
                  <a:gd name="connsiteY1052" fmla="*/ 1669901 h 1778754"/>
                  <a:gd name="connsiteX1053" fmla="*/ 1153367 w 1795987"/>
                  <a:gd name="connsiteY1053" fmla="*/ 1681494 h 1778754"/>
                  <a:gd name="connsiteX1054" fmla="*/ 1184331 w 1795987"/>
                  <a:gd name="connsiteY1054" fmla="*/ 1720254 h 1778754"/>
                  <a:gd name="connsiteX1055" fmla="*/ 1179183 w 1795987"/>
                  <a:gd name="connsiteY1055" fmla="*/ 1726310 h 1778754"/>
                  <a:gd name="connsiteX1056" fmla="*/ 1173646 w 1795987"/>
                  <a:gd name="connsiteY1056" fmla="*/ 1723199 h 1778754"/>
                  <a:gd name="connsiteX1057" fmla="*/ 1164719 w 1795987"/>
                  <a:gd name="connsiteY1057" fmla="*/ 1691661 h 1778754"/>
                  <a:gd name="connsiteX1058" fmla="*/ 1184331 w 1795987"/>
                  <a:gd name="connsiteY1058" fmla="*/ 1720254 h 1778754"/>
                  <a:gd name="connsiteX1059" fmla="*/ 1195775 w 1795987"/>
                  <a:gd name="connsiteY1059" fmla="*/ 1690383 h 1778754"/>
                  <a:gd name="connsiteX1060" fmla="*/ 1125163 w 1795987"/>
                  <a:gd name="connsiteY1060" fmla="*/ 1624901 h 1778754"/>
                  <a:gd name="connsiteX1061" fmla="*/ 1124423 w 1795987"/>
                  <a:gd name="connsiteY1061" fmla="*/ 1618382 h 1778754"/>
                  <a:gd name="connsiteX1062" fmla="*/ 1127163 w 1795987"/>
                  <a:gd name="connsiteY1062" fmla="*/ 1617345 h 1778754"/>
                  <a:gd name="connsiteX1063" fmla="*/ 1132849 w 1795987"/>
                  <a:gd name="connsiteY1063" fmla="*/ 1624475 h 1778754"/>
                  <a:gd name="connsiteX1064" fmla="*/ 1172868 w 1795987"/>
                  <a:gd name="connsiteY1064" fmla="*/ 1665957 h 1778754"/>
                  <a:gd name="connsiteX1065" fmla="*/ 1190053 w 1795987"/>
                  <a:gd name="connsiteY1065" fmla="*/ 1671605 h 1778754"/>
                  <a:gd name="connsiteX1066" fmla="*/ 1200609 w 1795987"/>
                  <a:gd name="connsiteY1066" fmla="*/ 1667087 h 1778754"/>
                  <a:gd name="connsiteX1067" fmla="*/ 1203183 w 1795987"/>
                  <a:gd name="connsiteY1067" fmla="*/ 1653605 h 1778754"/>
                  <a:gd name="connsiteX1068" fmla="*/ 1191109 w 1795987"/>
                  <a:gd name="connsiteY1068" fmla="*/ 1655809 h 1778754"/>
                  <a:gd name="connsiteX1069" fmla="*/ 1179312 w 1795987"/>
                  <a:gd name="connsiteY1069" fmla="*/ 1657179 h 1778754"/>
                  <a:gd name="connsiteX1070" fmla="*/ 1135664 w 1795987"/>
                  <a:gd name="connsiteY1070" fmla="*/ 1620123 h 1778754"/>
                  <a:gd name="connsiteX1071" fmla="*/ 1136497 w 1795987"/>
                  <a:gd name="connsiteY1071" fmla="*/ 1613382 h 1778754"/>
                  <a:gd name="connsiteX1072" fmla="*/ 1145682 w 1795987"/>
                  <a:gd name="connsiteY1072" fmla="*/ 1611067 h 1778754"/>
                  <a:gd name="connsiteX1073" fmla="*/ 1170886 w 1795987"/>
                  <a:gd name="connsiteY1073" fmla="*/ 1619401 h 1778754"/>
                  <a:gd name="connsiteX1074" fmla="*/ 1195553 w 1795987"/>
                  <a:gd name="connsiteY1074" fmla="*/ 1622845 h 1778754"/>
                  <a:gd name="connsiteX1075" fmla="*/ 1207498 w 1795987"/>
                  <a:gd name="connsiteY1075" fmla="*/ 1628031 h 1778754"/>
                  <a:gd name="connsiteX1076" fmla="*/ 1223628 w 1795987"/>
                  <a:gd name="connsiteY1076" fmla="*/ 1669346 h 1778754"/>
                  <a:gd name="connsiteX1077" fmla="*/ 1195775 w 1795987"/>
                  <a:gd name="connsiteY1077" fmla="*/ 1690383 h 1778754"/>
                  <a:gd name="connsiteX1078" fmla="*/ 1256850 w 1795987"/>
                  <a:gd name="connsiteY1078" fmla="*/ 1652253 h 1778754"/>
                  <a:gd name="connsiteX1079" fmla="*/ 1246128 w 1795987"/>
                  <a:gd name="connsiteY1079" fmla="*/ 1649716 h 1778754"/>
                  <a:gd name="connsiteX1080" fmla="*/ 1230757 w 1795987"/>
                  <a:gd name="connsiteY1080" fmla="*/ 1635994 h 1778754"/>
                  <a:gd name="connsiteX1081" fmla="*/ 1222072 w 1795987"/>
                  <a:gd name="connsiteY1081" fmla="*/ 1629642 h 1778754"/>
                  <a:gd name="connsiteX1082" fmla="*/ 1223424 w 1795987"/>
                  <a:gd name="connsiteY1082" fmla="*/ 1627216 h 1778754"/>
                  <a:gd name="connsiteX1083" fmla="*/ 1255832 w 1795987"/>
                  <a:gd name="connsiteY1083" fmla="*/ 1641846 h 1778754"/>
                  <a:gd name="connsiteX1084" fmla="*/ 1256850 w 1795987"/>
                  <a:gd name="connsiteY1084" fmla="*/ 1652253 h 1778754"/>
                  <a:gd name="connsiteX1085" fmla="*/ 1258221 w 1795987"/>
                  <a:gd name="connsiteY1085" fmla="*/ 1602401 h 1778754"/>
                  <a:gd name="connsiteX1086" fmla="*/ 1197794 w 1795987"/>
                  <a:gd name="connsiteY1086" fmla="*/ 1617327 h 1778754"/>
                  <a:gd name="connsiteX1087" fmla="*/ 1155386 w 1795987"/>
                  <a:gd name="connsiteY1087" fmla="*/ 1607753 h 1778754"/>
                  <a:gd name="connsiteX1088" fmla="*/ 1149886 w 1795987"/>
                  <a:gd name="connsiteY1088" fmla="*/ 1601215 h 1778754"/>
                  <a:gd name="connsiteX1089" fmla="*/ 1157830 w 1795987"/>
                  <a:gd name="connsiteY1089" fmla="*/ 1600549 h 1778754"/>
                  <a:gd name="connsiteX1090" fmla="*/ 1218072 w 1795987"/>
                  <a:gd name="connsiteY1090" fmla="*/ 1596364 h 1778754"/>
                  <a:gd name="connsiteX1091" fmla="*/ 1228609 w 1795987"/>
                  <a:gd name="connsiteY1091" fmla="*/ 1589308 h 1778754"/>
                  <a:gd name="connsiteX1092" fmla="*/ 1230535 w 1795987"/>
                  <a:gd name="connsiteY1092" fmla="*/ 1577752 h 1778754"/>
                  <a:gd name="connsiteX1093" fmla="*/ 1224109 w 1795987"/>
                  <a:gd name="connsiteY1093" fmla="*/ 1574826 h 1778754"/>
                  <a:gd name="connsiteX1094" fmla="*/ 1219961 w 1795987"/>
                  <a:gd name="connsiteY1094" fmla="*/ 1579678 h 1778754"/>
                  <a:gd name="connsiteX1095" fmla="*/ 1213998 w 1795987"/>
                  <a:gd name="connsiteY1095" fmla="*/ 1587956 h 1778754"/>
                  <a:gd name="connsiteX1096" fmla="*/ 1160756 w 1795987"/>
                  <a:gd name="connsiteY1096" fmla="*/ 1595771 h 1778754"/>
                  <a:gd name="connsiteX1097" fmla="*/ 1154145 w 1795987"/>
                  <a:gd name="connsiteY1097" fmla="*/ 1590215 h 1778754"/>
                  <a:gd name="connsiteX1098" fmla="*/ 1158423 w 1795987"/>
                  <a:gd name="connsiteY1098" fmla="*/ 1583548 h 1778754"/>
                  <a:gd name="connsiteX1099" fmla="*/ 1205553 w 1795987"/>
                  <a:gd name="connsiteY1099" fmla="*/ 1552993 h 1778754"/>
                  <a:gd name="connsiteX1100" fmla="*/ 1216146 w 1795987"/>
                  <a:gd name="connsiteY1100" fmla="*/ 1550363 h 1778754"/>
                  <a:gd name="connsiteX1101" fmla="*/ 1256850 w 1795987"/>
                  <a:gd name="connsiteY1101" fmla="*/ 1561974 h 1778754"/>
                  <a:gd name="connsiteX1102" fmla="*/ 1258221 w 1795987"/>
                  <a:gd name="connsiteY1102" fmla="*/ 1602401 h 1778754"/>
                  <a:gd name="connsiteX1103" fmla="*/ 1276091 w 1795987"/>
                  <a:gd name="connsiteY1103" fmla="*/ 1523066 h 1778754"/>
                  <a:gd name="connsiteX1104" fmla="*/ 1272554 w 1795987"/>
                  <a:gd name="connsiteY1104" fmla="*/ 1532548 h 1778754"/>
                  <a:gd name="connsiteX1105" fmla="*/ 1228461 w 1795987"/>
                  <a:gd name="connsiteY1105" fmla="*/ 1538863 h 1778754"/>
                  <a:gd name="connsiteX1106" fmla="*/ 1227702 w 1795987"/>
                  <a:gd name="connsiteY1106" fmla="*/ 1536974 h 1778754"/>
                  <a:gd name="connsiteX1107" fmla="*/ 1264388 w 1795987"/>
                  <a:gd name="connsiteY1107" fmla="*/ 1519955 h 1778754"/>
                  <a:gd name="connsiteX1108" fmla="*/ 1276091 w 1795987"/>
                  <a:gd name="connsiteY1108" fmla="*/ 1523066 h 1778754"/>
                  <a:gd name="connsiteX1109" fmla="*/ 1434501 w 1795987"/>
                  <a:gd name="connsiteY1109" fmla="*/ 1171728 h 1778754"/>
                  <a:gd name="connsiteX1110" fmla="*/ 1371241 w 1795987"/>
                  <a:gd name="connsiteY1110" fmla="*/ 1244563 h 1778754"/>
                  <a:gd name="connsiteX1111" fmla="*/ 1220535 w 1795987"/>
                  <a:gd name="connsiteY1111" fmla="*/ 1340786 h 1778754"/>
                  <a:gd name="connsiteX1112" fmla="*/ 1168053 w 1795987"/>
                  <a:gd name="connsiteY1112" fmla="*/ 1353675 h 1778754"/>
                  <a:gd name="connsiteX1113" fmla="*/ 1063403 w 1795987"/>
                  <a:gd name="connsiteY1113" fmla="*/ 1333601 h 1778754"/>
                  <a:gd name="connsiteX1114" fmla="*/ 885679 w 1795987"/>
                  <a:gd name="connsiteY1114" fmla="*/ 1348897 h 1778754"/>
                  <a:gd name="connsiteX1115" fmla="*/ 830807 w 1795987"/>
                  <a:gd name="connsiteY1115" fmla="*/ 1346712 h 1778754"/>
                  <a:gd name="connsiteX1116" fmla="*/ 820881 w 1795987"/>
                  <a:gd name="connsiteY1116" fmla="*/ 1299767 h 1778754"/>
                  <a:gd name="connsiteX1117" fmla="*/ 910271 w 1795987"/>
                  <a:gd name="connsiteY1117" fmla="*/ 1176876 h 1778754"/>
                  <a:gd name="connsiteX1118" fmla="*/ 966272 w 1795987"/>
                  <a:gd name="connsiteY1118" fmla="*/ 1173839 h 1778754"/>
                  <a:gd name="connsiteX1119" fmla="*/ 1060385 w 1795987"/>
                  <a:gd name="connsiteY1119" fmla="*/ 1240359 h 1778754"/>
                  <a:gd name="connsiteX1120" fmla="*/ 1194109 w 1795987"/>
                  <a:gd name="connsiteY1120" fmla="*/ 1253489 h 1778754"/>
                  <a:gd name="connsiteX1121" fmla="*/ 1324499 w 1795987"/>
                  <a:gd name="connsiteY1121" fmla="*/ 1169247 h 1778754"/>
                  <a:gd name="connsiteX1122" fmla="*/ 1401778 w 1795987"/>
                  <a:gd name="connsiteY1122" fmla="*/ 1132561 h 1778754"/>
                  <a:gd name="connsiteX1123" fmla="*/ 1434501 w 1795987"/>
                  <a:gd name="connsiteY1123" fmla="*/ 1171728 h 1778754"/>
                  <a:gd name="connsiteX1124" fmla="*/ 1693912 w 1795987"/>
                  <a:gd name="connsiteY1124" fmla="*/ 889280 h 1778754"/>
                  <a:gd name="connsiteX1125" fmla="*/ 1694875 w 1795987"/>
                  <a:gd name="connsiteY1125" fmla="*/ 911817 h 1778754"/>
                  <a:gd name="connsiteX1126" fmla="*/ 1705542 w 1795987"/>
                  <a:gd name="connsiteY1126" fmla="*/ 933707 h 1778754"/>
                  <a:gd name="connsiteX1127" fmla="*/ 1657596 w 1795987"/>
                  <a:gd name="connsiteY1127" fmla="*/ 893539 h 1778754"/>
                  <a:gd name="connsiteX1128" fmla="*/ 1655930 w 1795987"/>
                  <a:gd name="connsiteY1128" fmla="*/ 894076 h 1778754"/>
                  <a:gd name="connsiteX1129" fmla="*/ 1659485 w 1795987"/>
                  <a:gd name="connsiteY1129" fmla="*/ 928558 h 1778754"/>
                  <a:gd name="connsiteX1130" fmla="*/ 1655837 w 1795987"/>
                  <a:gd name="connsiteY1130" fmla="*/ 927114 h 1778754"/>
                  <a:gd name="connsiteX1131" fmla="*/ 1623966 w 1795987"/>
                  <a:gd name="connsiteY1131" fmla="*/ 914280 h 1778754"/>
                  <a:gd name="connsiteX1132" fmla="*/ 1613077 w 1795987"/>
                  <a:gd name="connsiteY1132" fmla="*/ 888725 h 1778754"/>
                  <a:gd name="connsiteX1133" fmla="*/ 1611392 w 1795987"/>
                  <a:gd name="connsiteY1133" fmla="*/ 879965 h 1778754"/>
                  <a:gd name="connsiteX1134" fmla="*/ 1563595 w 1795987"/>
                  <a:gd name="connsiteY1134" fmla="*/ 842816 h 1778754"/>
                  <a:gd name="connsiteX1135" fmla="*/ 1555114 w 1795987"/>
                  <a:gd name="connsiteY1135" fmla="*/ 842724 h 1778754"/>
                  <a:gd name="connsiteX1136" fmla="*/ 1532632 w 1795987"/>
                  <a:gd name="connsiteY1136" fmla="*/ 841428 h 1778754"/>
                  <a:gd name="connsiteX1137" fmla="*/ 1526317 w 1795987"/>
                  <a:gd name="connsiteY1137" fmla="*/ 829594 h 1778754"/>
                  <a:gd name="connsiteX1138" fmla="*/ 1522150 w 1795987"/>
                  <a:gd name="connsiteY1138" fmla="*/ 824075 h 1778754"/>
                  <a:gd name="connsiteX1139" fmla="*/ 1443834 w 1795987"/>
                  <a:gd name="connsiteY1139" fmla="*/ 807631 h 1778754"/>
                  <a:gd name="connsiteX1140" fmla="*/ 1391445 w 1795987"/>
                  <a:gd name="connsiteY1140" fmla="*/ 814872 h 1778754"/>
                  <a:gd name="connsiteX1141" fmla="*/ 1374019 w 1795987"/>
                  <a:gd name="connsiteY1141" fmla="*/ 829113 h 1778754"/>
                  <a:gd name="connsiteX1142" fmla="*/ 1371759 w 1795987"/>
                  <a:gd name="connsiteY1142" fmla="*/ 867502 h 1778754"/>
                  <a:gd name="connsiteX1143" fmla="*/ 1394426 w 1795987"/>
                  <a:gd name="connsiteY1143" fmla="*/ 880002 h 1778754"/>
                  <a:gd name="connsiteX1144" fmla="*/ 1414223 w 1795987"/>
                  <a:gd name="connsiteY1144" fmla="*/ 868983 h 1778754"/>
                  <a:gd name="connsiteX1145" fmla="*/ 1417853 w 1795987"/>
                  <a:gd name="connsiteY1145" fmla="*/ 861724 h 1778754"/>
                  <a:gd name="connsiteX1146" fmla="*/ 1439353 w 1795987"/>
                  <a:gd name="connsiteY1146" fmla="*/ 835020 h 1778754"/>
                  <a:gd name="connsiteX1147" fmla="*/ 1418760 w 1795987"/>
                  <a:gd name="connsiteY1147" fmla="*/ 823353 h 1778754"/>
                  <a:gd name="connsiteX1148" fmla="*/ 1419815 w 1795987"/>
                  <a:gd name="connsiteY1148" fmla="*/ 820927 h 1778754"/>
                  <a:gd name="connsiteX1149" fmla="*/ 1440723 w 1795987"/>
                  <a:gd name="connsiteY1149" fmla="*/ 824650 h 1778754"/>
                  <a:gd name="connsiteX1150" fmla="*/ 1448982 w 1795987"/>
                  <a:gd name="connsiteY1150" fmla="*/ 821224 h 1778754"/>
                  <a:gd name="connsiteX1151" fmla="*/ 1458575 w 1795987"/>
                  <a:gd name="connsiteY1151" fmla="*/ 830668 h 1778754"/>
                  <a:gd name="connsiteX1152" fmla="*/ 1489650 w 1795987"/>
                  <a:gd name="connsiteY1152" fmla="*/ 823613 h 1778754"/>
                  <a:gd name="connsiteX1153" fmla="*/ 1470131 w 1795987"/>
                  <a:gd name="connsiteY1153" fmla="*/ 833872 h 1778754"/>
                  <a:gd name="connsiteX1154" fmla="*/ 1470612 w 1795987"/>
                  <a:gd name="connsiteY1154" fmla="*/ 834946 h 1778754"/>
                  <a:gd name="connsiteX1155" fmla="*/ 1496298 w 1795987"/>
                  <a:gd name="connsiteY1155" fmla="*/ 833816 h 1778754"/>
                  <a:gd name="connsiteX1156" fmla="*/ 1496594 w 1795987"/>
                  <a:gd name="connsiteY1156" fmla="*/ 835224 h 1778754"/>
                  <a:gd name="connsiteX1157" fmla="*/ 1472538 w 1795987"/>
                  <a:gd name="connsiteY1157" fmla="*/ 846131 h 1778754"/>
                  <a:gd name="connsiteX1158" fmla="*/ 1473909 w 1795987"/>
                  <a:gd name="connsiteY1158" fmla="*/ 858465 h 1778754"/>
                  <a:gd name="connsiteX1159" fmla="*/ 1474057 w 1795987"/>
                  <a:gd name="connsiteY1159" fmla="*/ 861187 h 1778754"/>
                  <a:gd name="connsiteX1160" fmla="*/ 1470409 w 1795987"/>
                  <a:gd name="connsiteY1160" fmla="*/ 872002 h 1778754"/>
                  <a:gd name="connsiteX1161" fmla="*/ 1505798 w 1795987"/>
                  <a:gd name="connsiteY1161" fmla="*/ 909966 h 1778754"/>
                  <a:gd name="connsiteX1162" fmla="*/ 1492816 w 1795987"/>
                  <a:gd name="connsiteY1162" fmla="*/ 904706 h 1778754"/>
                  <a:gd name="connsiteX1163" fmla="*/ 1480242 w 1795987"/>
                  <a:gd name="connsiteY1163" fmla="*/ 898299 h 1778754"/>
                  <a:gd name="connsiteX1164" fmla="*/ 1478798 w 1795987"/>
                  <a:gd name="connsiteY1164" fmla="*/ 899910 h 1778754"/>
                  <a:gd name="connsiteX1165" fmla="*/ 1517743 w 1795987"/>
                  <a:gd name="connsiteY1165" fmla="*/ 939855 h 1778754"/>
                  <a:gd name="connsiteX1166" fmla="*/ 1516483 w 1795987"/>
                  <a:gd name="connsiteY1166" fmla="*/ 941688 h 1778754"/>
                  <a:gd name="connsiteX1167" fmla="*/ 1476946 w 1795987"/>
                  <a:gd name="connsiteY1167" fmla="*/ 918873 h 1778754"/>
                  <a:gd name="connsiteX1168" fmla="*/ 1493298 w 1795987"/>
                  <a:gd name="connsiteY1168" fmla="*/ 944410 h 1778754"/>
                  <a:gd name="connsiteX1169" fmla="*/ 1514743 w 1795987"/>
                  <a:gd name="connsiteY1169" fmla="*/ 967744 h 1778754"/>
                  <a:gd name="connsiteX1170" fmla="*/ 1513483 w 1795987"/>
                  <a:gd name="connsiteY1170" fmla="*/ 969466 h 1778754"/>
                  <a:gd name="connsiteX1171" fmla="*/ 1477446 w 1795987"/>
                  <a:gd name="connsiteY1171" fmla="*/ 944614 h 1778754"/>
                  <a:gd name="connsiteX1172" fmla="*/ 1488428 w 1795987"/>
                  <a:gd name="connsiteY1172" fmla="*/ 994318 h 1778754"/>
                  <a:gd name="connsiteX1173" fmla="*/ 1487409 w 1795987"/>
                  <a:gd name="connsiteY1173" fmla="*/ 995226 h 1778754"/>
                  <a:gd name="connsiteX1174" fmla="*/ 1465686 w 1795987"/>
                  <a:gd name="connsiteY1174" fmla="*/ 963966 h 1778754"/>
                  <a:gd name="connsiteX1175" fmla="*/ 1455501 w 1795987"/>
                  <a:gd name="connsiteY1175" fmla="*/ 984911 h 1778754"/>
                  <a:gd name="connsiteX1176" fmla="*/ 1410426 w 1795987"/>
                  <a:gd name="connsiteY1176" fmla="*/ 1010559 h 1778754"/>
                  <a:gd name="connsiteX1177" fmla="*/ 1335240 w 1795987"/>
                  <a:gd name="connsiteY1177" fmla="*/ 982263 h 1778754"/>
                  <a:gd name="connsiteX1178" fmla="*/ 1324870 w 1795987"/>
                  <a:gd name="connsiteY1178" fmla="*/ 957429 h 1778754"/>
                  <a:gd name="connsiteX1179" fmla="*/ 1324407 w 1795987"/>
                  <a:gd name="connsiteY1179" fmla="*/ 953725 h 1778754"/>
                  <a:gd name="connsiteX1180" fmla="*/ 1322981 w 1795987"/>
                  <a:gd name="connsiteY1180" fmla="*/ 951559 h 1778754"/>
                  <a:gd name="connsiteX1181" fmla="*/ 1320592 w 1795987"/>
                  <a:gd name="connsiteY1181" fmla="*/ 969800 h 1778754"/>
                  <a:gd name="connsiteX1182" fmla="*/ 1360444 w 1795987"/>
                  <a:gd name="connsiteY1182" fmla="*/ 1022097 h 1778754"/>
                  <a:gd name="connsiteX1183" fmla="*/ 1428223 w 1795987"/>
                  <a:gd name="connsiteY1183" fmla="*/ 1047282 h 1778754"/>
                  <a:gd name="connsiteX1184" fmla="*/ 1444594 w 1795987"/>
                  <a:gd name="connsiteY1184" fmla="*/ 1052930 h 1778754"/>
                  <a:gd name="connsiteX1185" fmla="*/ 1352648 w 1795987"/>
                  <a:gd name="connsiteY1185" fmla="*/ 1039430 h 1778754"/>
                  <a:gd name="connsiteX1186" fmla="*/ 1400241 w 1795987"/>
                  <a:gd name="connsiteY1186" fmla="*/ 1075338 h 1778754"/>
                  <a:gd name="connsiteX1187" fmla="*/ 1303166 w 1795987"/>
                  <a:gd name="connsiteY1187" fmla="*/ 1033726 h 1778754"/>
                  <a:gd name="connsiteX1188" fmla="*/ 1319962 w 1795987"/>
                  <a:gd name="connsiteY1188" fmla="*/ 1062671 h 1778754"/>
                  <a:gd name="connsiteX1189" fmla="*/ 1343314 w 1795987"/>
                  <a:gd name="connsiteY1189" fmla="*/ 1089135 h 1778754"/>
                  <a:gd name="connsiteX1190" fmla="*/ 1300981 w 1795987"/>
                  <a:gd name="connsiteY1190" fmla="*/ 1058468 h 1778754"/>
                  <a:gd name="connsiteX1191" fmla="*/ 1269221 w 1795987"/>
                  <a:gd name="connsiteY1191" fmla="*/ 1020467 h 1778754"/>
                  <a:gd name="connsiteX1192" fmla="*/ 1260925 w 1795987"/>
                  <a:gd name="connsiteY1192" fmla="*/ 1066782 h 1778754"/>
                  <a:gd name="connsiteX1193" fmla="*/ 1259054 w 1795987"/>
                  <a:gd name="connsiteY1193" fmla="*/ 1066634 h 1778754"/>
                  <a:gd name="connsiteX1194" fmla="*/ 1245128 w 1795987"/>
                  <a:gd name="connsiteY1194" fmla="*/ 1009467 h 1778754"/>
                  <a:gd name="connsiteX1195" fmla="*/ 1210276 w 1795987"/>
                  <a:gd name="connsiteY1195" fmla="*/ 1032726 h 1778754"/>
                  <a:gd name="connsiteX1196" fmla="*/ 1234498 w 1795987"/>
                  <a:gd name="connsiteY1196" fmla="*/ 976929 h 1778754"/>
                  <a:gd name="connsiteX1197" fmla="*/ 1189164 w 1795987"/>
                  <a:gd name="connsiteY1197" fmla="*/ 994318 h 1778754"/>
                  <a:gd name="connsiteX1198" fmla="*/ 1229628 w 1795987"/>
                  <a:gd name="connsiteY1198" fmla="*/ 961151 h 1778754"/>
                  <a:gd name="connsiteX1199" fmla="*/ 1212479 w 1795987"/>
                  <a:gd name="connsiteY1199" fmla="*/ 967244 h 1778754"/>
                  <a:gd name="connsiteX1200" fmla="*/ 1187794 w 1795987"/>
                  <a:gd name="connsiteY1200" fmla="*/ 968114 h 1778754"/>
                  <a:gd name="connsiteX1201" fmla="*/ 1177146 w 1795987"/>
                  <a:gd name="connsiteY1201" fmla="*/ 948373 h 1778754"/>
                  <a:gd name="connsiteX1202" fmla="*/ 1178960 w 1795987"/>
                  <a:gd name="connsiteY1202" fmla="*/ 943207 h 1778754"/>
                  <a:gd name="connsiteX1203" fmla="*/ 1163053 w 1795987"/>
                  <a:gd name="connsiteY1203" fmla="*/ 927595 h 1778754"/>
                  <a:gd name="connsiteX1204" fmla="*/ 1176516 w 1795987"/>
                  <a:gd name="connsiteY1204" fmla="*/ 910114 h 1778754"/>
                  <a:gd name="connsiteX1205" fmla="*/ 1171997 w 1795987"/>
                  <a:gd name="connsiteY1205" fmla="*/ 904039 h 1778754"/>
                  <a:gd name="connsiteX1206" fmla="*/ 1172775 w 1795987"/>
                  <a:gd name="connsiteY1206" fmla="*/ 886299 h 1778754"/>
                  <a:gd name="connsiteX1207" fmla="*/ 1185924 w 1795987"/>
                  <a:gd name="connsiteY1207" fmla="*/ 880391 h 1778754"/>
                  <a:gd name="connsiteX1208" fmla="*/ 1216276 w 1795987"/>
                  <a:gd name="connsiteY1208" fmla="*/ 891336 h 1778754"/>
                  <a:gd name="connsiteX1209" fmla="*/ 1224239 w 1795987"/>
                  <a:gd name="connsiteY1209" fmla="*/ 895095 h 1778754"/>
                  <a:gd name="connsiteX1210" fmla="*/ 1225905 w 1795987"/>
                  <a:gd name="connsiteY1210" fmla="*/ 849909 h 1778754"/>
                  <a:gd name="connsiteX1211" fmla="*/ 1217035 w 1795987"/>
                  <a:gd name="connsiteY1211" fmla="*/ 852761 h 1778754"/>
                  <a:gd name="connsiteX1212" fmla="*/ 1187701 w 1795987"/>
                  <a:gd name="connsiteY1212" fmla="*/ 856891 h 1778754"/>
                  <a:gd name="connsiteX1213" fmla="*/ 1173794 w 1795987"/>
                  <a:gd name="connsiteY1213" fmla="*/ 844613 h 1778754"/>
                  <a:gd name="connsiteX1214" fmla="*/ 1181423 w 1795987"/>
                  <a:gd name="connsiteY1214" fmla="*/ 829946 h 1778754"/>
                  <a:gd name="connsiteX1215" fmla="*/ 1184257 w 1795987"/>
                  <a:gd name="connsiteY1215" fmla="*/ 827687 h 1778754"/>
                  <a:gd name="connsiteX1216" fmla="*/ 1179312 w 1795987"/>
                  <a:gd name="connsiteY1216" fmla="*/ 819705 h 1778754"/>
                  <a:gd name="connsiteX1217" fmla="*/ 1191572 w 1795987"/>
                  <a:gd name="connsiteY1217" fmla="*/ 797409 h 1778754"/>
                  <a:gd name="connsiteX1218" fmla="*/ 1199090 w 1795987"/>
                  <a:gd name="connsiteY1218" fmla="*/ 790557 h 1778754"/>
                  <a:gd name="connsiteX1219" fmla="*/ 1220183 w 1795987"/>
                  <a:gd name="connsiteY1219" fmla="*/ 777427 h 1778754"/>
                  <a:gd name="connsiteX1220" fmla="*/ 1242443 w 1795987"/>
                  <a:gd name="connsiteY1220" fmla="*/ 786594 h 1778754"/>
                  <a:gd name="connsiteX1221" fmla="*/ 1261684 w 1795987"/>
                  <a:gd name="connsiteY1221" fmla="*/ 800501 h 1778754"/>
                  <a:gd name="connsiteX1222" fmla="*/ 1263147 w 1795987"/>
                  <a:gd name="connsiteY1222" fmla="*/ 800908 h 1778754"/>
                  <a:gd name="connsiteX1223" fmla="*/ 1266758 w 1795987"/>
                  <a:gd name="connsiteY1223" fmla="*/ 784816 h 1778754"/>
                  <a:gd name="connsiteX1224" fmla="*/ 1291110 w 1795987"/>
                  <a:gd name="connsiteY1224" fmla="*/ 755463 h 1778754"/>
                  <a:gd name="connsiteX1225" fmla="*/ 1330777 w 1795987"/>
                  <a:gd name="connsiteY1225" fmla="*/ 734667 h 1778754"/>
                  <a:gd name="connsiteX1226" fmla="*/ 1399723 w 1795987"/>
                  <a:gd name="connsiteY1226" fmla="*/ 691555 h 1778754"/>
                  <a:gd name="connsiteX1227" fmla="*/ 1402686 w 1795987"/>
                  <a:gd name="connsiteY1227" fmla="*/ 689777 h 1778754"/>
                  <a:gd name="connsiteX1228" fmla="*/ 1407093 w 1795987"/>
                  <a:gd name="connsiteY1228" fmla="*/ 720259 h 1778754"/>
                  <a:gd name="connsiteX1229" fmla="*/ 1396056 w 1795987"/>
                  <a:gd name="connsiteY1229" fmla="*/ 734074 h 1778754"/>
                  <a:gd name="connsiteX1230" fmla="*/ 1399241 w 1795987"/>
                  <a:gd name="connsiteY1230" fmla="*/ 751593 h 1778754"/>
                  <a:gd name="connsiteX1231" fmla="*/ 1391611 w 1795987"/>
                  <a:gd name="connsiteY1231" fmla="*/ 758445 h 1778754"/>
                  <a:gd name="connsiteX1232" fmla="*/ 1387945 w 1795987"/>
                  <a:gd name="connsiteY1232" fmla="*/ 769686 h 1778754"/>
                  <a:gd name="connsiteX1233" fmla="*/ 1395297 w 1795987"/>
                  <a:gd name="connsiteY1233" fmla="*/ 774297 h 1778754"/>
                  <a:gd name="connsiteX1234" fmla="*/ 1488261 w 1795987"/>
                  <a:gd name="connsiteY1234" fmla="*/ 760334 h 1778754"/>
                  <a:gd name="connsiteX1235" fmla="*/ 1501409 w 1795987"/>
                  <a:gd name="connsiteY1235" fmla="*/ 760352 h 1778754"/>
                  <a:gd name="connsiteX1236" fmla="*/ 1518576 w 1795987"/>
                  <a:gd name="connsiteY1236" fmla="*/ 754426 h 1778754"/>
                  <a:gd name="connsiteX1237" fmla="*/ 1542706 w 1795987"/>
                  <a:gd name="connsiteY1237" fmla="*/ 760464 h 1778754"/>
                  <a:gd name="connsiteX1238" fmla="*/ 1551947 w 1795987"/>
                  <a:gd name="connsiteY1238" fmla="*/ 769723 h 1778754"/>
                  <a:gd name="connsiteX1239" fmla="*/ 1602485 w 1795987"/>
                  <a:gd name="connsiteY1239" fmla="*/ 794001 h 1778754"/>
                  <a:gd name="connsiteX1240" fmla="*/ 1612929 w 1795987"/>
                  <a:gd name="connsiteY1240" fmla="*/ 795390 h 1778754"/>
                  <a:gd name="connsiteX1241" fmla="*/ 1627078 w 1795987"/>
                  <a:gd name="connsiteY1241" fmla="*/ 794834 h 1778754"/>
                  <a:gd name="connsiteX1242" fmla="*/ 1637892 w 1795987"/>
                  <a:gd name="connsiteY1242" fmla="*/ 809131 h 1778754"/>
                  <a:gd name="connsiteX1243" fmla="*/ 1643485 w 1795987"/>
                  <a:gd name="connsiteY1243" fmla="*/ 820576 h 1778754"/>
                  <a:gd name="connsiteX1244" fmla="*/ 1699375 w 1795987"/>
                  <a:gd name="connsiteY1244" fmla="*/ 870613 h 1778754"/>
                  <a:gd name="connsiteX1245" fmla="*/ 1708579 w 1795987"/>
                  <a:gd name="connsiteY1245" fmla="*/ 874280 h 1778754"/>
                  <a:gd name="connsiteX1246" fmla="*/ 1733727 w 1795987"/>
                  <a:gd name="connsiteY1246" fmla="*/ 895799 h 1778754"/>
                  <a:gd name="connsiteX1247" fmla="*/ 1736375 w 1795987"/>
                  <a:gd name="connsiteY1247" fmla="*/ 916077 h 1778754"/>
                  <a:gd name="connsiteX1248" fmla="*/ 1693912 w 1795987"/>
                  <a:gd name="connsiteY1248" fmla="*/ 889280 h 1778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</a:cxnLst>
                <a:rect l="l" t="t" r="r" b="b"/>
                <a:pathLst>
                  <a:path w="1795987" h="1778754">
                    <a:moveTo>
                      <a:pt x="1705579" y="723204"/>
                    </a:moveTo>
                    <a:cubicBezTo>
                      <a:pt x="1655874" y="662184"/>
                      <a:pt x="1612373" y="640906"/>
                      <a:pt x="1543021" y="659870"/>
                    </a:cubicBezTo>
                    <a:cubicBezTo>
                      <a:pt x="1522743" y="665407"/>
                      <a:pt x="1497576" y="676333"/>
                      <a:pt x="1483390" y="658425"/>
                    </a:cubicBezTo>
                    <a:cubicBezTo>
                      <a:pt x="1470150" y="641721"/>
                      <a:pt x="1487076" y="619591"/>
                      <a:pt x="1496483" y="602850"/>
                    </a:cubicBezTo>
                    <a:cubicBezTo>
                      <a:pt x="1510057" y="578683"/>
                      <a:pt x="1526354" y="555424"/>
                      <a:pt x="1544836" y="534794"/>
                    </a:cubicBezTo>
                    <a:cubicBezTo>
                      <a:pt x="1571429" y="505108"/>
                      <a:pt x="1591947" y="471497"/>
                      <a:pt x="1614244" y="438959"/>
                    </a:cubicBezTo>
                    <a:cubicBezTo>
                      <a:pt x="1649578" y="387385"/>
                      <a:pt x="1649004" y="329995"/>
                      <a:pt x="1630633" y="275031"/>
                    </a:cubicBezTo>
                    <a:cubicBezTo>
                      <a:pt x="1599447" y="181808"/>
                      <a:pt x="1518687" y="149159"/>
                      <a:pt x="1428112" y="191623"/>
                    </a:cubicBezTo>
                    <a:cubicBezTo>
                      <a:pt x="1397537" y="205956"/>
                      <a:pt x="1378889" y="199697"/>
                      <a:pt x="1357074" y="178048"/>
                    </a:cubicBezTo>
                    <a:cubicBezTo>
                      <a:pt x="1328499" y="149696"/>
                      <a:pt x="1305981" y="116622"/>
                      <a:pt x="1289980" y="81269"/>
                    </a:cubicBezTo>
                    <a:cubicBezTo>
                      <a:pt x="1257498" y="9528"/>
                      <a:pt x="1201405" y="-6343"/>
                      <a:pt x="1130923" y="2028"/>
                    </a:cubicBezTo>
                    <a:cubicBezTo>
                      <a:pt x="1047107" y="11991"/>
                      <a:pt x="1006588" y="72825"/>
                      <a:pt x="1029977" y="153567"/>
                    </a:cubicBezTo>
                    <a:cubicBezTo>
                      <a:pt x="1038033" y="181400"/>
                      <a:pt x="1050274" y="206475"/>
                      <a:pt x="1066255" y="231031"/>
                    </a:cubicBezTo>
                    <a:cubicBezTo>
                      <a:pt x="1148812" y="357940"/>
                      <a:pt x="1135775" y="486164"/>
                      <a:pt x="1067644" y="614073"/>
                    </a:cubicBezTo>
                    <a:cubicBezTo>
                      <a:pt x="1064496" y="619980"/>
                      <a:pt x="1060163" y="625295"/>
                      <a:pt x="1056070" y="630647"/>
                    </a:cubicBezTo>
                    <a:cubicBezTo>
                      <a:pt x="1052533" y="635258"/>
                      <a:pt x="1048236" y="640499"/>
                      <a:pt x="1041977" y="638999"/>
                    </a:cubicBezTo>
                    <a:cubicBezTo>
                      <a:pt x="1033329" y="636925"/>
                      <a:pt x="1033829" y="628610"/>
                      <a:pt x="1034866" y="622314"/>
                    </a:cubicBezTo>
                    <a:cubicBezTo>
                      <a:pt x="1037644" y="605239"/>
                      <a:pt x="1040996" y="588202"/>
                      <a:pt x="1045107" y="571387"/>
                    </a:cubicBezTo>
                    <a:cubicBezTo>
                      <a:pt x="1069459" y="471534"/>
                      <a:pt x="1050662" y="376181"/>
                      <a:pt x="1014273" y="283068"/>
                    </a:cubicBezTo>
                    <a:cubicBezTo>
                      <a:pt x="992476" y="227290"/>
                      <a:pt x="964254" y="174956"/>
                      <a:pt x="927994" y="126714"/>
                    </a:cubicBezTo>
                    <a:cubicBezTo>
                      <a:pt x="902438" y="92714"/>
                      <a:pt x="870104" y="82658"/>
                      <a:pt x="829585" y="85640"/>
                    </a:cubicBezTo>
                    <a:cubicBezTo>
                      <a:pt x="788085" y="88695"/>
                      <a:pt x="747344" y="96103"/>
                      <a:pt x="706954" y="104770"/>
                    </a:cubicBezTo>
                    <a:cubicBezTo>
                      <a:pt x="639027" y="119344"/>
                      <a:pt x="575212" y="112899"/>
                      <a:pt x="514600" y="77251"/>
                    </a:cubicBezTo>
                    <a:cubicBezTo>
                      <a:pt x="487155" y="61121"/>
                      <a:pt x="456451" y="52084"/>
                      <a:pt x="426598" y="41047"/>
                    </a:cubicBezTo>
                    <a:cubicBezTo>
                      <a:pt x="371301" y="20583"/>
                      <a:pt x="325319" y="36047"/>
                      <a:pt x="281708" y="70510"/>
                    </a:cubicBezTo>
                    <a:cubicBezTo>
                      <a:pt x="220522" y="118844"/>
                      <a:pt x="173206" y="178789"/>
                      <a:pt x="130150" y="243179"/>
                    </a:cubicBezTo>
                    <a:cubicBezTo>
                      <a:pt x="82168" y="314958"/>
                      <a:pt x="43482" y="391366"/>
                      <a:pt x="19056" y="473645"/>
                    </a:cubicBezTo>
                    <a:cubicBezTo>
                      <a:pt x="-3630" y="550035"/>
                      <a:pt x="-11685" y="626332"/>
                      <a:pt x="26889" y="703944"/>
                    </a:cubicBezTo>
                    <a:cubicBezTo>
                      <a:pt x="73186" y="797075"/>
                      <a:pt x="147687" y="845039"/>
                      <a:pt x="245429" y="865872"/>
                    </a:cubicBezTo>
                    <a:cubicBezTo>
                      <a:pt x="278337" y="872891"/>
                      <a:pt x="310856" y="882298"/>
                      <a:pt x="342857" y="892780"/>
                    </a:cubicBezTo>
                    <a:cubicBezTo>
                      <a:pt x="382542" y="905762"/>
                      <a:pt x="386098" y="926651"/>
                      <a:pt x="355375" y="954633"/>
                    </a:cubicBezTo>
                    <a:cubicBezTo>
                      <a:pt x="311264" y="994818"/>
                      <a:pt x="259689" y="1026041"/>
                      <a:pt x="218818" y="1070245"/>
                    </a:cubicBezTo>
                    <a:cubicBezTo>
                      <a:pt x="187021" y="1104635"/>
                      <a:pt x="172465" y="1143913"/>
                      <a:pt x="172280" y="1190766"/>
                    </a:cubicBezTo>
                    <a:cubicBezTo>
                      <a:pt x="172058" y="1251637"/>
                      <a:pt x="202281" y="1290248"/>
                      <a:pt x="254985" y="1314582"/>
                    </a:cubicBezTo>
                    <a:cubicBezTo>
                      <a:pt x="282041" y="1327082"/>
                      <a:pt x="309430" y="1338693"/>
                      <a:pt x="338153" y="1347175"/>
                    </a:cubicBezTo>
                    <a:cubicBezTo>
                      <a:pt x="349746" y="1350601"/>
                      <a:pt x="364561" y="1353564"/>
                      <a:pt x="367209" y="1367935"/>
                    </a:cubicBezTo>
                    <a:cubicBezTo>
                      <a:pt x="370135" y="1383805"/>
                      <a:pt x="354431" y="1388416"/>
                      <a:pt x="344523" y="1394453"/>
                    </a:cubicBezTo>
                    <a:cubicBezTo>
                      <a:pt x="304282" y="1419046"/>
                      <a:pt x="262837" y="1441676"/>
                      <a:pt x="222744" y="1466510"/>
                    </a:cubicBezTo>
                    <a:cubicBezTo>
                      <a:pt x="193780" y="1484455"/>
                      <a:pt x="170002" y="1508362"/>
                      <a:pt x="152373" y="1537937"/>
                    </a:cubicBezTo>
                    <a:cubicBezTo>
                      <a:pt x="137335" y="1563122"/>
                      <a:pt x="135224" y="1590382"/>
                      <a:pt x="148484" y="1615401"/>
                    </a:cubicBezTo>
                    <a:cubicBezTo>
                      <a:pt x="186854" y="1687828"/>
                      <a:pt x="247985" y="1731088"/>
                      <a:pt x="328134" y="1747384"/>
                    </a:cubicBezTo>
                    <a:cubicBezTo>
                      <a:pt x="344764" y="1750773"/>
                      <a:pt x="360672" y="1748254"/>
                      <a:pt x="375024" y="1738273"/>
                    </a:cubicBezTo>
                    <a:cubicBezTo>
                      <a:pt x="437858" y="1694587"/>
                      <a:pt x="507507" y="1665272"/>
                      <a:pt x="579860" y="1641846"/>
                    </a:cubicBezTo>
                    <a:cubicBezTo>
                      <a:pt x="600990" y="1635012"/>
                      <a:pt x="622490" y="1630234"/>
                      <a:pt x="645046" y="1630438"/>
                    </a:cubicBezTo>
                    <a:cubicBezTo>
                      <a:pt x="701880" y="1630956"/>
                      <a:pt x="755677" y="1617512"/>
                      <a:pt x="807326" y="1594271"/>
                    </a:cubicBezTo>
                    <a:cubicBezTo>
                      <a:pt x="837363" y="1580752"/>
                      <a:pt x="851567" y="1585215"/>
                      <a:pt x="871086" y="1612364"/>
                    </a:cubicBezTo>
                    <a:cubicBezTo>
                      <a:pt x="883605" y="1629790"/>
                      <a:pt x="892512" y="1649031"/>
                      <a:pt x="898494" y="1669439"/>
                    </a:cubicBezTo>
                    <a:cubicBezTo>
                      <a:pt x="913401" y="1720328"/>
                      <a:pt x="947698" y="1750662"/>
                      <a:pt x="997384" y="1765699"/>
                    </a:cubicBezTo>
                    <a:cubicBezTo>
                      <a:pt x="1009310" y="1769310"/>
                      <a:pt x="1020810" y="1774366"/>
                      <a:pt x="1032495" y="1778755"/>
                    </a:cubicBezTo>
                    <a:cubicBezTo>
                      <a:pt x="1082626" y="1778755"/>
                      <a:pt x="1132756" y="1778755"/>
                      <a:pt x="1182886" y="1778755"/>
                    </a:cubicBezTo>
                    <a:cubicBezTo>
                      <a:pt x="1203887" y="1760032"/>
                      <a:pt x="1230683" y="1761347"/>
                      <a:pt x="1256054" y="1757032"/>
                    </a:cubicBezTo>
                    <a:cubicBezTo>
                      <a:pt x="1300906" y="1749403"/>
                      <a:pt x="1347629" y="1758569"/>
                      <a:pt x="1390963" y="1734458"/>
                    </a:cubicBezTo>
                    <a:cubicBezTo>
                      <a:pt x="1446260" y="1703698"/>
                      <a:pt x="1464927" y="1652586"/>
                      <a:pt x="1435816" y="1596382"/>
                    </a:cubicBezTo>
                    <a:cubicBezTo>
                      <a:pt x="1402704" y="1532511"/>
                      <a:pt x="1353278" y="1483455"/>
                      <a:pt x="1295999" y="1441473"/>
                    </a:cubicBezTo>
                    <a:cubicBezTo>
                      <a:pt x="1257535" y="1413287"/>
                      <a:pt x="1256517" y="1400676"/>
                      <a:pt x="1289554" y="1366324"/>
                    </a:cubicBezTo>
                    <a:cubicBezTo>
                      <a:pt x="1325833" y="1328582"/>
                      <a:pt x="1369815" y="1300508"/>
                      <a:pt x="1411334" y="1269470"/>
                    </a:cubicBezTo>
                    <a:cubicBezTo>
                      <a:pt x="1455649" y="1236303"/>
                      <a:pt x="1496853" y="1199988"/>
                      <a:pt x="1525113" y="1152321"/>
                    </a:cubicBezTo>
                    <a:cubicBezTo>
                      <a:pt x="1552984" y="1105320"/>
                      <a:pt x="1595262" y="1089283"/>
                      <a:pt x="1645726" y="1086635"/>
                    </a:cubicBezTo>
                    <a:cubicBezTo>
                      <a:pt x="1671060" y="1085301"/>
                      <a:pt x="1695004" y="1078172"/>
                      <a:pt x="1718968" y="1071190"/>
                    </a:cubicBezTo>
                    <a:cubicBezTo>
                      <a:pt x="1754913" y="1060745"/>
                      <a:pt x="1782876" y="1040523"/>
                      <a:pt x="1795987" y="1003707"/>
                    </a:cubicBezTo>
                    <a:cubicBezTo>
                      <a:pt x="1795987" y="969003"/>
                      <a:pt x="1795987" y="934299"/>
                      <a:pt x="1795987" y="899595"/>
                    </a:cubicBezTo>
                    <a:cubicBezTo>
                      <a:pt x="1775320" y="835909"/>
                      <a:pt x="1747968" y="775242"/>
                      <a:pt x="1705579" y="723204"/>
                    </a:cubicBezTo>
                    <a:close/>
                    <a:moveTo>
                      <a:pt x="1455427" y="308735"/>
                    </a:moveTo>
                    <a:cubicBezTo>
                      <a:pt x="1465038" y="303624"/>
                      <a:pt x="1475131" y="299476"/>
                      <a:pt x="1486205" y="294365"/>
                    </a:cubicBezTo>
                    <a:cubicBezTo>
                      <a:pt x="1482261" y="311180"/>
                      <a:pt x="1477613" y="326847"/>
                      <a:pt x="1467742" y="340384"/>
                    </a:cubicBezTo>
                    <a:cubicBezTo>
                      <a:pt x="1465816" y="343032"/>
                      <a:pt x="1462631" y="345199"/>
                      <a:pt x="1459575" y="346458"/>
                    </a:cubicBezTo>
                    <a:cubicBezTo>
                      <a:pt x="1457612" y="347273"/>
                      <a:pt x="1454075" y="346884"/>
                      <a:pt x="1452501" y="345551"/>
                    </a:cubicBezTo>
                    <a:cubicBezTo>
                      <a:pt x="1445279" y="339476"/>
                      <a:pt x="1447260" y="313069"/>
                      <a:pt x="1455427" y="308735"/>
                    </a:cubicBezTo>
                    <a:close/>
                    <a:moveTo>
                      <a:pt x="1483020" y="331550"/>
                    </a:moveTo>
                    <a:cubicBezTo>
                      <a:pt x="1488835" y="315698"/>
                      <a:pt x="1494428" y="299735"/>
                      <a:pt x="1500891" y="284142"/>
                    </a:cubicBezTo>
                    <a:cubicBezTo>
                      <a:pt x="1502780" y="279587"/>
                      <a:pt x="1507335" y="276142"/>
                      <a:pt x="1510669" y="272198"/>
                    </a:cubicBezTo>
                    <a:cubicBezTo>
                      <a:pt x="1511928" y="273031"/>
                      <a:pt x="1513187" y="273846"/>
                      <a:pt x="1514428" y="274679"/>
                    </a:cubicBezTo>
                    <a:cubicBezTo>
                      <a:pt x="1496872" y="320087"/>
                      <a:pt x="1482687" y="367181"/>
                      <a:pt x="1449760" y="404292"/>
                    </a:cubicBezTo>
                    <a:cubicBezTo>
                      <a:pt x="1440982" y="395996"/>
                      <a:pt x="1433964" y="389347"/>
                      <a:pt x="1427056" y="382810"/>
                    </a:cubicBezTo>
                    <a:cubicBezTo>
                      <a:pt x="1430186" y="378551"/>
                      <a:pt x="1433853" y="374347"/>
                      <a:pt x="1436594" y="369607"/>
                    </a:cubicBezTo>
                    <a:cubicBezTo>
                      <a:pt x="1439445" y="364699"/>
                      <a:pt x="1441427" y="359273"/>
                      <a:pt x="1443668" y="354310"/>
                    </a:cubicBezTo>
                    <a:cubicBezTo>
                      <a:pt x="1463297" y="357995"/>
                      <a:pt x="1476168" y="350217"/>
                      <a:pt x="1483020" y="331550"/>
                    </a:cubicBezTo>
                    <a:close/>
                    <a:moveTo>
                      <a:pt x="1204405" y="611369"/>
                    </a:moveTo>
                    <a:cubicBezTo>
                      <a:pt x="1194090" y="612295"/>
                      <a:pt x="1189109" y="603980"/>
                      <a:pt x="1185220" y="595313"/>
                    </a:cubicBezTo>
                    <a:cubicBezTo>
                      <a:pt x="1184035" y="592665"/>
                      <a:pt x="1181072" y="590480"/>
                      <a:pt x="1178442" y="588850"/>
                    </a:cubicBezTo>
                    <a:cubicBezTo>
                      <a:pt x="1165553" y="580832"/>
                      <a:pt x="1160738" y="561979"/>
                      <a:pt x="1168738" y="549850"/>
                    </a:cubicBezTo>
                    <a:cubicBezTo>
                      <a:pt x="1178349" y="535257"/>
                      <a:pt x="1197572" y="530386"/>
                      <a:pt x="1211590" y="540053"/>
                    </a:cubicBezTo>
                    <a:cubicBezTo>
                      <a:pt x="1206276" y="541368"/>
                      <a:pt x="1201627" y="542498"/>
                      <a:pt x="1194275" y="544294"/>
                    </a:cubicBezTo>
                    <a:cubicBezTo>
                      <a:pt x="1200294" y="545924"/>
                      <a:pt x="1203146" y="546701"/>
                      <a:pt x="1207387" y="547850"/>
                    </a:cubicBezTo>
                    <a:cubicBezTo>
                      <a:pt x="1202979" y="550016"/>
                      <a:pt x="1199961" y="551516"/>
                      <a:pt x="1195479" y="553702"/>
                    </a:cubicBezTo>
                    <a:cubicBezTo>
                      <a:pt x="1199350" y="554331"/>
                      <a:pt x="1201553" y="554702"/>
                      <a:pt x="1205238" y="555294"/>
                    </a:cubicBezTo>
                    <a:cubicBezTo>
                      <a:pt x="1200146" y="558202"/>
                      <a:pt x="1196331" y="560387"/>
                      <a:pt x="1191627" y="563091"/>
                    </a:cubicBezTo>
                    <a:cubicBezTo>
                      <a:pt x="1195683" y="564257"/>
                      <a:pt x="1198275" y="564998"/>
                      <a:pt x="1201942" y="566054"/>
                    </a:cubicBezTo>
                    <a:cubicBezTo>
                      <a:pt x="1197831" y="568628"/>
                      <a:pt x="1195016" y="570368"/>
                      <a:pt x="1190794" y="572998"/>
                    </a:cubicBezTo>
                    <a:cubicBezTo>
                      <a:pt x="1194442" y="574257"/>
                      <a:pt x="1196646" y="575017"/>
                      <a:pt x="1199442" y="575980"/>
                    </a:cubicBezTo>
                    <a:cubicBezTo>
                      <a:pt x="1196794" y="578109"/>
                      <a:pt x="1194720" y="579776"/>
                      <a:pt x="1191312" y="582517"/>
                    </a:cubicBezTo>
                    <a:cubicBezTo>
                      <a:pt x="1197349" y="582109"/>
                      <a:pt x="1201146" y="581850"/>
                      <a:pt x="1206479" y="581480"/>
                    </a:cubicBezTo>
                    <a:cubicBezTo>
                      <a:pt x="1203664" y="585665"/>
                      <a:pt x="1201887" y="588313"/>
                      <a:pt x="1198905" y="592758"/>
                    </a:cubicBezTo>
                    <a:cubicBezTo>
                      <a:pt x="1204424" y="590850"/>
                      <a:pt x="1207887" y="589665"/>
                      <a:pt x="1211553" y="588406"/>
                    </a:cubicBezTo>
                    <a:cubicBezTo>
                      <a:pt x="1212257" y="592702"/>
                      <a:pt x="1212979" y="596998"/>
                      <a:pt x="1213776" y="601832"/>
                    </a:cubicBezTo>
                    <a:cubicBezTo>
                      <a:pt x="1218887" y="598554"/>
                      <a:pt x="1223813" y="595406"/>
                      <a:pt x="1230146" y="591369"/>
                    </a:cubicBezTo>
                    <a:cubicBezTo>
                      <a:pt x="1225628" y="605554"/>
                      <a:pt x="1215535" y="610369"/>
                      <a:pt x="1204405" y="611369"/>
                    </a:cubicBezTo>
                    <a:close/>
                    <a:moveTo>
                      <a:pt x="1220535" y="624647"/>
                    </a:moveTo>
                    <a:cubicBezTo>
                      <a:pt x="1207572" y="639980"/>
                      <a:pt x="1186794" y="640832"/>
                      <a:pt x="1174386" y="628203"/>
                    </a:cubicBezTo>
                    <a:cubicBezTo>
                      <a:pt x="1166886" y="620573"/>
                      <a:pt x="1166553" y="610851"/>
                      <a:pt x="1174016" y="604202"/>
                    </a:cubicBezTo>
                    <a:cubicBezTo>
                      <a:pt x="1182127" y="625832"/>
                      <a:pt x="1199275" y="628314"/>
                      <a:pt x="1220535" y="624647"/>
                    </a:cubicBezTo>
                    <a:close/>
                    <a:moveTo>
                      <a:pt x="1405593" y="456608"/>
                    </a:moveTo>
                    <a:cubicBezTo>
                      <a:pt x="1383037" y="482590"/>
                      <a:pt x="1352203" y="495479"/>
                      <a:pt x="1323907" y="512275"/>
                    </a:cubicBezTo>
                    <a:cubicBezTo>
                      <a:pt x="1337907" y="475515"/>
                      <a:pt x="1376056" y="444496"/>
                      <a:pt x="1405593" y="456608"/>
                    </a:cubicBezTo>
                    <a:close/>
                    <a:moveTo>
                      <a:pt x="1351833" y="419700"/>
                    </a:moveTo>
                    <a:cubicBezTo>
                      <a:pt x="1358574" y="449052"/>
                      <a:pt x="1352740" y="463867"/>
                      <a:pt x="1329351" y="476830"/>
                    </a:cubicBezTo>
                    <a:cubicBezTo>
                      <a:pt x="1317944" y="446682"/>
                      <a:pt x="1327407" y="422663"/>
                      <a:pt x="1351833" y="419700"/>
                    </a:cubicBezTo>
                    <a:close/>
                    <a:moveTo>
                      <a:pt x="1365352" y="411663"/>
                    </a:moveTo>
                    <a:cubicBezTo>
                      <a:pt x="1367611" y="407163"/>
                      <a:pt x="1376000" y="404496"/>
                      <a:pt x="1382019" y="403514"/>
                    </a:cubicBezTo>
                    <a:cubicBezTo>
                      <a:pt x="1387000" y="402700"/>
                      <a:pt x="1392093" y="405626"/>
                      <a:pt x="1389611" y="413181"/>
                    </a:cubicBezTo>
                    <a:cubicBezTo>
                      <a:pt x="1388019" y="418052"/>
                      <a:pt x="1387334" y="423237"/>
                      <a:pt x="1386537" y="428330"/>
                    </a:cubicBezTo>
                    <a:cubicBezTo>
                      <a:pt x="1384370" y="442367"/>
                      <a:pt x="1377926" y="451922"/>
                      <a:pt x="1360981" y="451867"/>
                    </a:cubicBezTo>
                    <a:cubicBezTo>
                      <a:pt x="1357259" y="438181"/>
                      <a:pt x="1359018" y="424200"/>
                      <a:pt x="1365352" y="411663"/>
                    </a:cubicBezTo>
                    <a:close/>
                    <a:moveTo>
                      <a:pt x="1407019" y="398422"/>
                    </a:moveTo>
                    <a:cubicBezTo>
                      <a:pt x="1413149" y="391014"/>
                      <a:pt x="1422260" y="390070"/>
                      <a:pt x="1430908" y="395977"/>
                    </a:cubicBezTo>
                    <a:cubicBezTo>
                      <a:pt x="1439686" y="401977"/>
                      <a:pt x="1441316" y="407625"/>
                      <a:pt x="1436260" y="416663"/>
                    </a:cubicBezTo>
                    <a:cubicBezTo>
                      <a:pt x="1432741" y="422941"/>
                      <a:pt x="1428964" y="429107"/>
                      <a:pt x="1424760" y="434941"/>
                    </a:cubicBezTo>
                    <a:cubicBezTo>
                      <a:pt x="1416797" y="445941"/>
                      <a:pt x="1407019" y="452385"/>
                      <a:pt x="1392408" y="444756"/>
                    </a:cubicBezTo>
                    <a:cubicBezTo>
                      <a:pt x="1391796" y="429996"/>
                      <a:pt x="1398556" y="408644"/>
                      <a:pt x="1407019" y="398422"/>
                    </a:cubicBezTo>
                    <a:close/>
                    <a:moveTo>
                      <a:pt x="1395649" y="475904"/>
                    </a:moveTo>
                    <a:cubicBezTo>
                      <a:pt x="1402648" y="471293"/>
                      <a:pt x="1407852" y="467089"/>
                      <a:pt x="1413964" y="477164"/>
                    </a:cubicBezTo>
                    <a:cubicBezTo>
                      <a:pt x="1415297" y="479349"/>
                      <a:pt x="1422019" y="478256"/>
                      <a:pt x="1426278" y="478682"/>
                    </a:cubicBezTo>
                    <a:cubicBezTo>
                      <a:pt x="1425686" y="474497"/>
                      <a:pt x="1425279" y="470256"/>
                      <a:pt x="1424371" y="466126"/>
                    </a:cubicBezTo>
                    <a:cubicBezTo>
                      <a:pt x="1424112" y="464960"/>
                      <a:pt x="1422390" y="464108"/>
                      <a:pt x="1420686" y="462515"/>
                    </a:cubicBezTo>
                    <a:cubicBezTo>
                      <a:pt x="1434001" y="461793"/>
                      <a:pt x="1440630" y="468997"/>
                      <a:pt x="1438464" y="480089"/>
                    </a:cubicBezTo>
                    <a:cubicBezTo>
                      <a:pt x="1435019" y="497719"/>
                      <a:pt x="1421056" y="506664"/>
                      <a:pt x="1408371" y="516608"/>
                    </a:cubicBezTo>
                    <a:cubicBezTo>
                      <a:pt x="1381167" y="537924"/>
                      <a:pt x="1349833" y="547516"/>
                      <a:pt x="1312518" y="550146"/>
                    </a:cubicBezTo>
                    <a:cubicBezTo>
                      <a:pt x="1321222" y="541646"/>
                      <a:pt x="1320147" y="535535"/>
                      <a:pt x="1311407" y="530312"/>
                    </a:cubicBezTo>
                    <a:cubicBezTo>
                      <a:pt x="1314647" y="528072"/>
                      <a:pt x="1316870" y="526442"/>
                      <a:pt x="1319184" y="524960"/>
                    </a:cubicBezTo>
                    <a:cubicBezTo>
                      <a:pt x="1344685" y="508645"/>
                      <a:pt x="1370352" y="492553"/>
                      <a:pt x="1395649" y="475904"/>
                    </a:cubicBezTo>
                    <a:close/>
                    <a:moveTo>
                      <a:pt x="1320814" y="479127"/>
                    </a:moveTo>
                    <a:cubicBezTo>
                      <a:pt x="1320425" y="487034"/>
                      <a:pt x="1317981" y="495164"/>
                      <a:pt x="1314833" y="502497"/>
                    </a:cubicBezTo>
                    <a:cubicBezTo>
                      <a:pt x="1311870" y="509386"/>
                      <a:pt x="1306814" y="515386"/>
                      <a:pt x="1302666" y="521775"/>
                    </a:cubicBezTo>
                    <a:cubicBezTo>
                      <a:pt x="1301721" y="521164"/>
                      <a:pt x="1300777" y="520553"/>
                      <a:pt x="1299832" y="519942"/>
                    </a:cubicBezTo>
                    <a:cubicBezTo>
                      <a:pt x="1305110" y="498053"/>
                      <a:pt x="1310370" y="476145"/>
                      <a:pt x="1315647" y="454256"/>
                    </a:cubicBezTo>
                    <a:cubicBezTo>
                      <a:pt x="1316259" y="454404"/>
                      <a:pt x="1316870" y="454552"/>
                      <a:pt x="1317481" y="454719"/>
                    </a:cubicBezTo>
                    <a:cubicBezTo>
                      <a:pt x="1318722" y="462867"/>
                      <a:pt x="1321203" y="471052"/>
                      <a:pt x="1320814" y="479127"/>
                    </a:cubicBezTo>
                    <a:close/>
                    <a:moveTo>
                      <a:pt x="1292388" y="510534"/>
                    </a:moveTo>
                    <a:cubicBezTo>
                      <a:pt x="1271314" y="482460"/>
                      <a:pt x="1287795" y="423274"/>
                      <a:pt x="1319722" y="412940"/>
                    </a:cubicBezTo>
                    <a:cubicBezTo>
                      <a:pt x="1312407" y="446311"/>
                      <a:pt x="1305481" y="478738"/>
                      <a:pt x="1292388" y="510534"/>
                    </a:cubicBezTo>
                    <a:close/>
                    <a:moveTo>
                      <a:pt x="1255221" y="569072"/>
                    </a:moveTo>
                    <a:cubicBezTo>
                      <a:pt x="1262554" y="575887"/>
                      <a:pt x="1269147" y="582017"/>
                      <a:pt x="1275702" y="588091"/>
                    </a:cubicBezTo>
                    <a:cubicBezTo>
                      <a:pt x="1269591" y="594313"/>
                      <a:pt x="1264721" y="594702"/>
                      <a:pt x="1257943" y="588369"/>
                    </a:cubicBezTo>
                    <a:cubicBezTo>
                      <a:pt x="1250424" y="581332"/>
                      <a:pt x="1250017" y="574628"/>
                      <a:pt x="1255221" y="569072"/>
                    </a:cubicBezTo>
                    <a:close/>
                    <a:moveTo>
                      <a:pt x="1257591" y="602962"/>
                    </a:moveTo>
                    <a:cubicBezTo>
                      <a:pt x="1251165" y="607684"/>
                      <a:pt x="1244572" y="612536"/>
                      <a:pt x="1237980" y="617388"/>
                    </a:cubicBezTo>
                    <a:cubicBezTo>
                      <a:pt x="1236795" y="616499"/>
                      <a:pt x="1235609" y="615610"/>
                      <a:pt x="1234424" y="614721"/>
                    </a:cubicBezTo>
                    <a:cubicBezTo>
                      <a:pt x="1237443" y="606406"/>
                      <a:pt x="1240480" y="598091"/>
                      <a:pt x="1243202" y="590628"/>
                    </a:cubicBezTo>
                    <a:cubicBezTo>
                      <a:pt x="1248109" y="594850"/>
                      <a:pt x="1252165" y="598313"/>
                      <a:pt x="1257591" y="602962"/>
                    </a:cubicBezTo>
                    <a:close/>
                    <a:moveTo>
                      <a:pt x="1268814" y="572609"/>
                    </a:moveTo>
                    <a:cubicBezTo>
                      <a:pt x="1266684" y="570387"/>
                      <a:pt x="1266350" y="562868"/>
                      <a:pt x="1268351" y="560924"/>
                    </a:cubicBezTo>
                    <a:cubicBezTo>
                      <a:pt x="1275721" y="553757"/>
                      <a:pt x="1284388" y="547942"/>
                      <a:pt x="1293221" y="541109"/>
                    </a:cubicBezTo>
                    <a:cubicBezTo>
                      <a:pt x="1297592" y="553350"/>
                      <a:pt x="1290314" y="573517"/>
                      <a:pt x="1281332" y="576202"/>
                    </a:cubicBezTo>
                    <a:cubicBezTo>
                      <a:pt x="1277684" y="577276"/>
                      <a:pt x="1271480" y="575387"/>
                      <a:pt x="1268814" y="572609"/>
                    </a:cubicBezTo>
                    <a:close/>
                    <a:moveTo>
                      <a:pt x="1223887" y="457867"/>
                    </a:moveTo>
                    <a:cubicBezTo>
                      <a:pt x="1224665" y="460441"/>
                      <a:pt x="1222183" y="464034"/>
                      <a:pt x="1221054" y="467682"/>
                    </a:cubicBezTo>
                    <a:cubicBezTo>
                      <a:pt x="1210109" y="452422"/>
                      <a:pt x="1200646" y="439219"/>
                      <a:pt x="1192516" y="427885"/>
                    </a:cubicBezTo>
                    <a:cubicBezTo>
                      <a:pt x="1205739" y="422811"/>
                      <a:pt x="1219220" y="417626"/>
                      <a:pt x="1233017" y="412329"/>
                    </a:cubicBezTo>
                    <a:cubicBezTo>
                      <a:pt x="1232813" y="413255"/>
                      <a:pt x="1233017" y="416811"/>
                      <a:pt x="1231350" y="418922"/>
                    </a:cubicBezTo>
                    <a:cubicBezTo>
                      <a:pt x="1222090" y="430718"/>
                      <a:pt x="1219480" y="443385"/>
                      <a:pt x="1223887" y="457867"/>
                    </a:cubicBezTo>
                    <a:close/>
                    <a:moveTo>
                      <a:pt x="1293925" y="422292"/>
                    </a:moveTo>
                    <a:cubicBezTo>
                      <a:pt x="1289999" y="429015"/>
                      <a:pt x="1284332" y="434718"/>
                      <a:pt x="1277517" y="443145"/>
                    </a:cubicBezTo>
                    <a:cubicBezTo>
                      <a:pt x="1267591" y="433978"/>
                      <a:pt x="1257091" y="425329"/>
                      <a:pt x="1247906" y="415478"/>
                    </a:cubicBezTo>
                    <a:cubicBezTo>
                      <a:pt x="1240146" y="407163"/>
                      <a:pt x="1240961" y="396718"/>
                      <a:pt x="1246721" y="387607"/>
                    </a:cubicBezTo>
                    <a:cubicBezTo>
                      <a:pt x="1252795" y="378014"/>
                      <a:pt x="1261128" y="370403"/>
                      <a:pt x="1273702" y="371718"/>
                    </a:cubicBezTo>
                    <a:cubicBezTo>
                      <a:pt x="1276665" y="372032"/>
                      <a:pt x="1280702" y="374829"/>
                      <a:pt x="1281832" y="377496"/>
                    </a:cubicBezTo>
                    <a:cubicBezTo>
                      <a:pt x="1286351" y="388144"/>
                      <a:pt x="1290203" y="399107"/>
                      <a:pt x="1293647" y="410163"/>
                    </a:cubicBezTo>
                    <a:cubicBezTo>
                      <a:pt x="1294832" y="413959"/>
                      <a:pt x="1295684" y="419274"/>
                      <a:pt x="1293925" y="422292"/>
                    </a:cubicBezTo>
                    <a:close/>
                    <a:moveTo>
                      <a:pt x="1278425" y="508886"/>
                    </a:moveTo>
                    <a:cubicBezTo>
                      <a:pt x="1264850" y="515090"/>
                      <a:pt x="1242758" y="507701"/>
                      <a:pt x="1232146" y="493423"/>
                    </a:cubicBezTo>
                    <a:cubicBezTo>
                      <a:pt x="1226776" y="486201"/>
                      <a:pt x="1223979" y="478923"/>
                      <a:pt x="1231628" y="471256"/>
                    </a:cubicBezTo>
                    <a:cubicBezTo>
                      <a:pt x="1239146" y="474126"/>
                      <a:pt x="1245665" y="477330"/>
                      <a:pt x="1252554" y="479127"/>
                    </a:cubicBezTo>
                    <a:cubicBezTo>
                      <a:pt x="1272888" y="484404"/>
                      <a:pt x="1275221" y="486793"/>
                      <a:pt x="1278425" y="508886"/>
                    </a:cubicBezTo>
                    <a:close/>
                    <a:moveTo>
                      <a:pt x="1242869" y="425255"/>
                    </a:moveTo>
                    <a:cubicBezTo>
                      <a:pt x="1254221" y="433385"/>
                      <a:pt x="1264832" y="442552"/>
                      <a:pt x="1275628" y="451348"/>
                    </a:cubicBezTo>
                    <a:cubicBezTo>
                      <a:pt x="1273684" y="459071"/>
                      <a:pt x="1271665" y="467034"/>
                      <a:pt x="1268943" y="477886"/>
                    </a:cubicBezTo>
                    <a:cubicBezTo>
                      <a:pt x="1259202" y="474145"/>
                      <a:pt x="1249498" y="471589"/>
                      <a:pt x="1240980" y="466886"/>
                    </a:cubicBezTo>
                    <a:cubicBezTo>
                      <a:pt x="1227591" y="459515"/>
                      <a:pt x="1223850" y="441570"/>
                      <a:pt x="1232683" y="429144"/>
                    </a:cubicBezTo>
                    <a:cubicBezTo>
                      <a:pt x="1234517" y="426570"/>
                      <a:pt x="1241165" y="424033"/>
                      <a:pt x="1242869" y="425255"/>
                    </a:cubicBezTo>
                    <a:close/>
                    <a:moveTo>
                      <a:pt x="1229165" y="392496"/>
                    </a:moveTo>
                    <a:cubicBezTo>
                      <a:pt x="1223850" y="387033"/>
                      <a:pt x="1219646" y="382699"/>
                      <a:pt x="1213998" y="376884"/>
                    </a:cubicBezTo>
                    <a:cubicBezTo>
                      <a:pt x="1223350" y="376884"/>
                      <a:pt x="1229646" y="376884"/>
                      <a:pt x="1236683" y="376884"/>
                    </a:cubicBezTo>
                    <a:cubicBezTo>
                      <a:pt x="1234146" y="382162"/>
                      <a:pt x="1231961" y="386681"/>
                      <a:pt x="1229165" y="392496"/>
                    </a:cubicBezTo>
                    <a:close/>
                    <a:moveTo>
                      <a:pt x="1222980" y="398311"/>
                    </a:moveTo>
                    <a:cubicBezTo>
                      <a:pt x="1223942" y="399533"/>
                      <a:pt x="1223887" y="402348"/>
                      <a:pt x="1223183" y="403922"/>
                    </a:cubicBezTo>
                    <a:cubicBezTo>
                      <a:pt x="1218498" y="414496"/>
                      <a:pt x="1189868" y="420589"/>
                      <a:pt x="1182034" y="414792"/>
                    </a:cubicBezTo>
                    <a:cubicBezTo>
                      <a:pt x="1184423" y="396033"/>
                      <a:pt x="1186664" y="378514"/>
                      <a:pt x="1188905" y="360995"/>
                    </a:cubicBezTo>
                    <a:cubicBezTo>
                      <a:pt x="1189701" y="360180"/>
                      <a:pt x="1190479" y="359366"/>
                      <a:pt x="1191275" y="358569"/>
                    </a:cubicBezTo>
                    <a:cubicBezTo>
                      <a:pt x="1201887" y="371792"/>
                      <a:pt x="1212554" y="384959"/>
                      <a:pt x="1222980" y="398311"/>
                    </a:cubicBezTo>
                    <a:close/>
                    <a:moveTo>
                      <a:pt x="1211276" y="471812"/>
                    </a:moveTo>
                    <a:cubicBezTo>
                      <a:pt x="1214090" y="478849"/>
                      <a:pt x="1210368" y="484330"/>
                      <a:pt x="1203739" y="487960"/>
                    </a:cubicBezTo>
                    <a:cubicBezTo>
                      <a:pt x="1192146" y="494293"/>
                      <a:pt x="1182109" y="489516"/>
                      <a:pt x="1180645" y="476515"/>
                    </a:cubicBezTo>
                    <a:cubicBezTo>
                      <a:pt x="1178886" y="460811"/>
                      <a:pt x="1177460" y="445070"/>
                      <a:pt x="1175831" y="428774"/>
                    </a:cubicBezTo>
                    <a:cubicBezTo>
                      <a:pt x="1176794" y="429033"/>
                      <a:pt x="1179571" y="429052"/>
                      <a:pt x="1181349" y="430404"/>
                    </a:cubicBezTo>
                    <a:cubicBezTo>
                      <a:pt x="1195516" y="441126"/>
                      <a:pt x="1204794" y="455626"/>
                      <a:pt x="1211276" y="471812"/>
                    </a:cubicBezTo>
                    <a:close/>
                    <a:moveTo>
                      <a:pt x="1180645" y="495127"/>
                    </a:moveTo>
                    <a:cubicBezTo>
                      <a:pt x="1195609" y="500349"/>
                      <a:pt x="1207572" y="496904"/>
                      <a:pt x="1218239" y="486682"/>
                    </a:cubicBezTo>
                    <a:cubicBezTo>
                      <a:pt x="1230591" y="507145"/>
                      <a:pt x="1248535" y="516683"/>
                      <a:pt x="1268573" y="519034"/>
                    </a:cubicBezTo>
                    <a:cubicBezTo>
                      <a:pt x="1266499" y="527294"/>
                      <a:pt x="1264665" y="534627"/>
                      <a:pt x="1262665" y="542590"/>
                    </a:cubicBezTo>
                    <a:cubicBezTo>
                      <a:pt x="1237109" y="545387"/>
                      <a:pt x="1188479" y="518942"/>
                      <a:pt x="1180645" y="495127"/>
                    </a:cubicBezTo>
                    <a:close/>
                    <a:moveTo>
                      <a:pt x="1240165" y="632036"/>
                    </a:moveTo>
                    <a:cubicBezTo>
                      <a:pt x="1244832" y="659666"/>
                      <a:pt x="1257295" y="664999"/>
                      <a:pt x="1279721" y="649777"/>
                    </a:cubicBezTo>
                    <a:cubicBezTo>
                      <a:pt x="1282795" y="658555"/>
                      <a:pt x="1279351" y="666462"/>
                      <a:pt x="1270628" y="670574"/>
                    </a:cubicBezTo>
                    <a:cubicBezTo>
                      <a:pt x="1257665" y="676685"/>
                      <a:pt x="1244313" y="672074"/>
                      <a:pt x="1236035" y="658610"/>
                    </a:cubicBezTo>
                    <a:cubicBezTo>
                      <a:pt x="1229702" y="648314"/>
                      <a:pt x="1230905" y="639258"/>
                      <a:pt x="1240165" y="632036"/>
                    </a:cubicBezTo>
                    <a:close/>
                    <a:moveTo>
                      <a:pt x="1280573" y="634591"/>
                    </a:moveTo>
                    <a:cubicBezTo>
                      <a:pt x="1272221" y="642647"/>
                      <a:pt x="1261406" y="643592"/>
                      <a:pt x="1254906" y="636610"/>
                    </a:cubicBezTo>
                    <a:cubicBezTo>
                      <a:pt x="1249906" y="631240"/>
                      <a:pt x="1251758" y="622388"/>
                      <a:pt x="1259962" y="613925"/>
                    </a:cubicBezTo>
                    <a:cubicBezTo>
                      <a:pt x="1260295" y="617462"/>
                      <a:pt x="1260591" y="620647"/>
                      <a:pt x="1261147" y="626443"/>
                    </a:cubicBezTo>
                    <a:cubicBezTo>
                      <a:pt x="1264128" y="622647"/>
                      <a:pt x="1265573" y="620832"/>
                      <a:pt x="1267313" y="618628"/>
                    </a:cubicBezTo>
                    <a:cubicBezTo>
                      <a:pt x="1267888" y="621721"/>
                      <a:pt x="1268369" y="624351"/>
                      <a:pt x="1268702" y="626128"/>
                    </a:cubicBezTo>
                    <a:cubicBezTo>
                      <a:pt x="1275813" y="621165"/>
                      <a:pt x="1282332" y="616610"/>
                      <a:pt x="1289240" y="611776"/>
                    </a:cubicBezTo>
                    <a:cubicBezTo>
                      <a:pt x="1289758" y="612073"/>
                      <a:pt x="1291203" y="612888"/>
                      <a:pt x="1293592" y="614258"/>
                    </a:cubicBezTo>
                    <a:cubicBezTo>
                      <a:pt x="1293832" y="609869"/>
                      <a:pt x="1293980" y="606943"/>
                      <a:pt x="1294147" y="603980"/>
                    </a:cubicBezTo>
                    <a:cubicBezTo>
                      <a:pt x="1295814" y="604702"/>
                      <a:pt x="1297462" y="605443"/>
                      <a:pt x="1299592" y="606387"/>
                    </a:cubicBezTo>
                    <a:cubicBezTo>
                      <a:pt x="1300832" y="597832"/>
                      <a:pt x="1301980" y="589998"/>
                      <a:pt x="1302962" y="583239"/>
                    </a:cubicBezTo>
                    <a:cubicBezTo>
                      <a:pt x="1313777" y="600128"/>
                      <a:pt x="1306962" y="622073"/>
                      <a:pt x="1287277" y="630184"/>
                    </a:cubicBezTo>
                    <a:cubicBezTo>
                      <a:pt x="1284814" y="631166"/>
                      <a:pt x="1282462" y="632758"/>
                      <a:pt x="1280573" y="634591"/>
                    </a:cubicBezTo>
                    <a:close/>
                    <a:moveTo>
                      <a:pt x="1306907" y="565683"/>
                    </a:moveTo>
                    <a:cubicBezTo>
                      <a:pt x="1325629" y="582924"/>
                      <a:pt x="1330796" y="611943"/>
                      <a:pt x="1319944" y="631517"/>
                    </a:cubicBezTo>
                    <a:cubicBezTo>
                      <a:pt x="1313647" y="642869"/>
                      <a:pt x="1299351" y="647981"/>
                      <a:pt x="1290740" y="642203"/>
                    </a:cubicBezTo>
                    <a:cubicBezTo>
                      <a:pt x="1330629" y="625295"/>
                      <a:pt x="1319222" y="596128"/>
                      <a:pt x="1306907" y="565683"/>
                    </a:cubicBezTo>
                    <a:close/>
                    <a:moveTo>
                      <a:pt x="1323777" y="564813"/>
                    </a:moveTo>
                    <a:cubicBezTo>
                      <a:pt x="1369889" y="583961"/>
                      <a:pt x="1414519" y="587276"/>
                      <a:pt x="1456742" y="550183"/>
                    </a:cubicBezTo>
                    <a:cubicBezTo>
                      <a:pt x="1443797" y="593369"/>
                      <a:pt x="1362333" y="600924"/>
                      <a:pt x="1323777" y="564813"/>
                    </a:cubicBezTo>
                    <a:close/>
                    <a:moveTo>
                      <a:pt x="1451501" y="543813"/>
                    </a:moveTo>
                    <a:cubicBezTo>
                      <a:pt x="1431760" y="567720"/>
                      <a:pt x="1389982" y="579424"/>
                      <a:pt x="1357537" y="569424"/>
                    </a:cubicBezTo>
                    <a:cubicBezTo>
                      <a:pt x="1348203" y="566554"/>
                      <a:pt x="1339407" y="561924"/>
                      <a:pt x="1330370" y="558109"/>
                    </a:cubicBezTo>
                    <a:cubicBezTo>
                      <a:pt x="1330685" y="557128"/>
                      <a:pt x="1330999" y="556146"/>
                      <a:pt x="1331296" y="555165"/>
                    </a:cubicBezTo>
                    <a:cubicBezTo>
                      <a:pt x="1366500" y="551090"/>
                      <a:pt x="1397834" y="538127"/>
                      <a:pt x="1421760" y="516997"/>
                    </a:cubicBezTo>
                    <a:cubicBezTo>
                      <a:pt x="1428834" y="520183"/>
                      <a:pt x="1434686" y="525312"/>
                      <a:pt x="1438927" y="524220"/>
                    </a:cubicBezTo>
                    <a:cubicBezTo>
                      <a:pt x="1447186" y="522090"/>
                      <a:pt x="1445501" y="514423"/>
                      <a:pt x="1442297" y="506756"/>
                    </a:cubicBezTo>
                    <a:cubicBezTo>
                      <a:pt x="1451834" y="506145"/>
                      <a:pt x="1456520" y="510108"/>
                      <a:pt x="1458372" y="517812"/>
                    </a:cubicBezTo>
                    <a:cubicBezTo>
                      <a:pt x="1460724" y="527683"/>
                      <a:pt x="1457816" y="536146"/>
                      <a:pt x="1451501" y="543813"/>
                    </a:cubicBezTo>
                    <a:close/>
                    <a:moveTo>
                      <a:pt x="1443575" y="499497"/>
                    </a:moveTo>
                    <a:cubicBezTo>
                      <a:pt x="1450686" y="479312"/>
                      <a:pt x="1450020" y="462719"/>
                      <a:pt x="1429038" y="452200"/>
                    </a:cubicBezTo>
                    <a:cubicBezTo>
                      <a:pt x="1435760" y="452811"/>
                      <a:pt x="1442316" y="453774"/>
                      <a:pt x="1446834" y="457330"/>
                    </a:cubicBezTo>
                    <a:cubicBezTo>
                      <a:pt x="1455538" y="464182"/>
                      <a:pt x="1458723" y="474312"/>
                      <a:pt x="1456890" y="485182"/>
                    </a:cubicBezTo>
                    <a:cubicBezTo>
                      <a:pt x="1455760" y="491886"/>
                      <a:pt x="1457668" y="496145"/>
                      <a:pt x="1462612" y="500460"/>
                    </a:cubicBezTo>
                    <a:cubicBezTo>
                      <a:pt x="1470927" y="507682"/>
                      <a:pt x="1473335" y="516757"/>
                      <a:pt x="1468261" y="529035"/>
                    </a:cubicBezTo>
                    <a:cubicBezTo>
                      <a:pt x="1465390" y="514053"/>
                      <a:pt x="1463668" y="499886"/>
                      <a:pt x="1443575" y="499497"/>
                    </a:cubicBezTo>
                    <a:close/>
                    <a:moveTo>
                      <a:pt x="1408315" y="340680"/>
                    </a:moveTo>
                    <a:cubicBezTo>
                      <a:pt x="1418445" y="334236"/>
                      <a:pt x="1429334" y="328995"/>
                      <a:pt x="1440223" y="323050"/>
                    </a:cubicBezTo>
                    <a:cubicBezTo>
                      <a:pt x="1441242" y="338736"/>
                      <a:pt x="1437390" y="355310"/>
                      <a:pt x="1428427" y="370384"/>
                    </a:cubicBezTo>
                    <a:cubicBezTo>
                      <a:pt x="1426019" y="374421"/>
                      <a:pt x="1420593" y="376681"/>
                      <a:pt x="1416556" y="379755"/>
                    </a:cubicBezTo>
                    <a:cubicBezTo>
                      <a:pt x="1412334" y="373921"/>
                      <a:pt x="1406538" y="368625"/>
                      <a:pt x="1404334" y="362106"/>
                    </a:cubicBezTo>
                    <a:cubicBezTo>
                      <a:pt x="1401982" y="355143"/>
                      <a:pt x="1400130" y="345884"/>
                      <a:pt x="1408315" y="340680"/>
                    </a:cubicBezTo>
                    <a:close/>
                    <a:moveTo>
                      <a:pt x="1406982" y="385699"/>
                    </a:moveTo>
                    <a:cubicBezTo>
                      <a:pt x="1394130" y="399792"/>
                      <a:pt x="1393074" y="400070"/>
                      <a:pt x="1377167" y="393996"/>
                    </a:cubicBezTo>
                    <a:cubicBezTo>
                      <a:pt x="1383482" y="384773"/>
                      <a:pt x="1389852" y="375440"/>
                      <a:pt x="1396204" y="366125"/>
                    </a:cubicBezTo>
                    <a:cubicBezTo>
                      <a:pt x="1399704" y="372495"/>
                      <a:pt x="1403149" y="378773"/>
                      <a:pt x="1406982" y="385699"/>
                    </a:cubicBezTo>
                    <a:close/>
                    <a:moveTo>
                      <a:pt x="1350796" y="363940"/>
                    </a:moveTo>
                    <a:cubicBezTo>
                      <a:pt x="1352148" y="353754"/>
                      <a:pt x="1358481" y="356588"/>
                      <a:pt x="1364907" y="356199"/>
                    </a:cubicBezTo>
                    <a:cubicBezTo>
                      <a:pt x="1370426" y="355866"/>
                      <a:pt x="1376185" y="353384"/>
                      <a:pt x="1381093" y="350569"/>
                    </a:cubicBezTo>
                    <a:cubicBezTo>
                      <a:pt x="1385741" y="347902"/>
                      <a:pt x="1389426" y="343569"/>
                      <a:pt x="1393537" y="339977"/>
                    </a:cubicBezTo>
                    <a:cubicBezTo>
                      <a:pt x="1394648" y="340365"/>
                      <a:pt x="1395778" y="340773"/>
                      <a:pt x="1396889" y="341162"/>
                    </a:cubicBezTo>
                    <a:cubicBezTo>
                      <a:pt x="1391815" y="354106"/>
                      <a:pt x="1387426" y="367384"/>
                      <a:pt x="1381389" y="379847"/>
                    </a:cubicBezTo>
                    <a:cubicBezTo>
                      <a:pt x="1377315" y="388292"/>
                      <a:pt x="1365759" y="391829"/>
                      <a:pt x="1359555" y="388459"/>
                    </a:cubicBezTo>
                    <a:cubicBezTo>
                      <a:pt x="1352407" y="384588"/>
                      <a:pt x="1349426" y="374273"/>
                      <a:pt x="1350796" y="363940"/>
                    </a:cubicBezTo>
                    <a:close/>
                    <a:moveTo>
                      <a:pt x="1344129" y="357884"/>
                    </a:moveTo>
                    <a:cubicBezTo>
                      <a:pt x="1344129" y="362014"/>
                      <a:pt x="1343314" y="366347"/>
                      <a:pt x="1344296" y="370236"/>
                    </a:cubicBezTo>
                    <a:cubicBezTo>
                      <a:pt x="1346203" y="377699"/>
                      <a:pt x="1347833" y="385773"/>
                      <a:pt x="1352000" y="391959"/>
                    </a:cubicBezTo>
                    <a:cubicBezTo>
                      <a:pt x="1357407" y="400014"/>
                      <a:pt x="1358352" y="404866"/>
                      <a:pt x="1350166" y="410255"/>
                    </a:cubicBezTo>
                    <a:cubicBezTo>
                      <a:pt x="1342407" y="415366"/>
                      <a:pt x="1333907" y="419348"/>
                      <a:pt x="1325166" y="424126"/>
                    </a:cubicBezTo>
                    <a:cubicBezTo>
                      <a:pt x="1330388" y="401237"/>
                      <a:pt x="1335463" y="379088"/>
                      <a:pt x="1340518" y="356940"/>
                    </a:cubicBezTo>
                    <a:cubicBezTo>
                      <a:pt x="1341722" y="357255"/>
                      <a:pt x="1342925" y="357569"/>
                      <a:pt x="1344129" y="357884"/>
                    </a:cubicBezTo>
                    <a:close/>
                    <a:moveTo>
                      <a:pt x="1330092" y="362866"/>
                    </a:moveTo>
                    <a:cubicBezTo>
                      <a:pt x="1332592" y="374496"/>
                      <a:pt x="1333499" y="387181"/>
                      <a:pt x="1325537" y="396588"/>
                    </a:cubicBezTo>
                    <a:cubicBezTo>
                      <a:pt x="1320314" y="402755"/>
                      <a:pt x="1311129" y="405551"/>
                      <a:pt x="1300814" y="411551"/>
                    </a:cubicBezTo>
                    <a:cubicBezTo>
                      <a:pt x="1296999" y="400274"/>
                      <a:pt x="1293536" y="391236"/>
                      <a:pt x="1290888" y="381959"/>
                    </a:cubicBezTo>
                    <a:cubicBezTo>
                      <a:pt x="1285869" y="364421"/>
                      <a:pt x="1308666" y="349217"/>
                      <a:pt x="1322203" y="354384"/>
                    </a:cubicBezTo>
                    <a:cubicBezTo>
                      <a:pt x="1325518" y="355662"/>
                      <a:pt x="1329370" y="359569"/>
                      <a:pt x="1330092" y="362866"/>
                    </a:cubicBezTo>
                    <a:close/>
                    <a:moveTo>
                      <a:pt x="1285832" y="181400"/>
                    </a:moveTo>
                    <a:cubicBezTo>
                      <a:pt x="1287369" y="192826"/>
                      <a:pt x="1287425" y="203401"/>
                      <a:pt x="1290351" y="213104"/>
                    </a:cubicBezTo>
                    <a:cubicBezTo>
                      <a:pt x="1297906" y="238160"/>
                      <a:pt x="1306499" y="262938"/>
                      <a:pt x="1315147" y="287642"/>
                    </a:cubicBezTo>
                    <a:cubicBezTo>
                      <a:pt x="1321555" y="305920"/>
                      <a:pt x="1326036" y="324421"/>
                      <a:pt x="1325925" y="341495"/>
                    </a:cubicBezTo>
                    <a:cubicBezTo>
                      <a:pt x="1312351" y="346273"/>
                      <a:pt x="1297758" y="347514"/>
                      <a:pt x="1289277" y="355366"/>
                    </a:cubicBezTo>
                    <a:cubicBezTo>
                      <a:pt x="1278332" y="365495"/>
                      <a:pt x="1266702" y="364921"/>
                      <a:pt x="1254147" y="366866"/>
                    </a:cubicBezTo>
                    <a:cubicBezTo>
                      <a:pt x="1254739" y="358329"/>
                      <a:pt x="1254739" y="350717"/>
                      <a:pt x="1256054" y="343347"/>
                    </a:cubicBezTo>
                    <a:cubicBezTo>
                      <a:pt x="1256517" y="340810"/>
                      <a:pt x="1260424" y="336828"/>
                      <a:pt x="1262517" y="336976"/>
                    </a:cubicBezTo>
                    <a:cubicBezTo>
                      <a:pt x="1284814" y="338514"/>
                      <a:pt x="1294869" y="330847"/>
                      <a:pt x="1295073" y="308513"/>
                    </a:cubicBezTo>
                    <a:cubicBezTo>
                      <a:pt x="1295203" y="294883"/>
                      <a:pt x="1292795" y="281087"/>
                      <a:pt x="1290203" y="267624"/>
                    </a:cubicBezTo>
                    <a:cubicBezTo>
                      <a:pt x="1287092" y="251401"/>
                      <a:pt x="1281888" y="235568"/>
                      <a:pt x="1278869" y="219327"/>
                    </a:cubicBezTo>
                    <a:cubicBezTo>
                      <a:pt x="1276462" y="206512"/>
                      <a:pt x="1277462" y="193623"/>
                      <a:pt x="1285832" y="181400"/>
                    </a:cubicBezTo>
                    <a:close/>
                    <a:moveTo>
                      <a:pt x="1250961" y="280235"/>
                    </a:moveTo>
                    <a:cubicBezTo>
                      <a:pt x="1252035" y="279587"/>
                      <a:pt x="1252591" y="278050"/>
                      <a:pt x="1253350" y="276902"/>
                    </a:cubicBezTo>
                    <a:cubicBezTo>
                      <a:pt x="1260147" y="266346"/>
                      <a:pt x="1266943" y="255790"/>
                      <a:pt x="1274332" y="244309"/>
                    </a:cubicBezTo>
                    <a:cubicBezTo>
                      <a:pt x="1276776" y="249975"/>
                      <a:pt x="1279240" y="254790"/>
                      <a:pt x="1280962" y="259864"/>
                    </a:cubicBezTo>
                    <a:cubicBezTo>
                      <a:pt x="1286517" y="276272"/>
                      <a:pt x="1291277" y="292846"/>
                      <a:pt x="1286795" y="310402"/>
                    </a:cubicBezTo>
                    <a:cubicBezTo>
                      <a:pt x="1284277" y="320235"/>
                      <a:pt x="1277888" y="326958"/>
                      <a:pt x="1268128" y="329180"/>
                    </a:cubicBezTo>
                    <a:cubicBezTo>
                      <a:pt x="1258276" y="331421"/>
                      <a:pt x="1255573" y="322939"/>
                      <a:pt x="1251906" y="316402"/>
                    </a:cubicBezTo>
                    <a:cubicBezTo>
                      <a:pt x="1250554" y="313995"/>
                      <a:pt x="1249147" y="311624"/>
                      <a:pt x="1247832" y="309198"/>
                    </a:cubicBezTo>
                    <a:cubicBezTo>
                      <a:pt x="1242184" y="298846"/>
                      <a:pt x="1237202" y="288568"/>
                      <a:pt x="1250961" y="280235"/>
                    </a:cubicBezTo>
                    <a:close/>
                    <a:moveTo>
                      <a:pt x="1249072" y="347365"/>
                    </a:moveTo>
                    <a:cubicBezTo>
                      <a:pt x="1247554" y="365199"/>
                      <a:pt x="1230924" y="375514"/>
                      <a:pt x="1215590" y="367106"/>
                    </a:cubicBezTo>
                    <a:cubicBezTo>
                      <a:pt x="1208516" y="363218"/>
                      <a:pt x="1203220" y="356088"/>
                      <a:pt x="1195961" y="349366"/>
                    </a:cubicBezTo>
                    <a:cubicBezTo>
                      <a:pt x="1218942" y="337995"/>
                      <a:pt x="1225831" y="318310"/>
                      <a:pt x="1232443" y="296124"/>
                    </a:cubicBezTo>
                    <a:cubicBezTo>
                      <a:pt x="1241646" y="313717"/>
                      <a:pt x="1250665" y="328773"/>
                      <a:pt x="1249072" y="347365"/>
                    </a:cubicBezTo>
                    <a:close/>
                    <a:moveTo>
                      <a:pt x="1170664" y="65899"/>
                    </a:moveTo>
                    <a:cubicBezTo>
                      <a:pt x="1186535" y="48584"/>
                      <a:pt x="1205294" y="44676"/>
                      <a:pt x="1226683" y="62473"/>
                    </a:cubicBezTo>
                    <a:cubicBezTo>
                      <a:pt x="1216850" y="63991"/>
                      <a:pt x="1207535" y="65454"/>
                      <a:pt x="1198220" y="66899"/>
                    </a:cubicBezTo>
                    <a:cubicBezTo>
                      <a:pt x="1198201" y="67436"/>
                      <a:pt x="1198201" y="67991"/>
                      <a:pt x="1198183" y="68528"/>
                    </a:cubicBezTo>
                    <a:cubicBezTo>
                      <a:pt x="1201794" y="69306"/>
                      <a:pt x="1205405" y="70066"/>
                      <a:pt x="1209035" y="70843"/>
                    </a:cubicBezTo>
                    <a:cubicBezTo>
                      <a:pt x="1209072" y="71195"/>
                      <a:pt x="1209091" y="71528"/>
                      <a:pt x="1209127" y="71880"/>
                    </a:cubicBezTo>
                    <a:cubicBezTo>
                      <a:pt x="1202738" y="73417"/>
                      <a:pt x="1196350" y="74973"/>
                      <a:pt x="1189960" y="76510"/>
                    </a:cubicBezTo>
                    <a:cubicBezTo>
                      <a:pt x="1189979" y="76880"/>
                      <a:pt x="1189998" y="77269"/>
                      <a:pt x="1190016" y="77640"/>
                    </a:cubicBezTo>
                    <a:cubicBezTo>
                      <a:pt x="1195035" y="77806"/>
                      <a:pt x="1200035" y="77973"/>
                      <a:pt x="1205053" y="78121"/>
                    </a:cubicBezTo>
                    <a:cubicBezTo>
                      <a:pt x="1205146" y="78603"/>
                      <a:pt x="1205238" y="79084"/>
                      <a:pt x="1205331" y="79566"/>
                    </a:cubicBezTo>
                    <a:cubicBezTo>
                      <a:pt x="1198331" y="81547"/>
                      <a:pt x="1191349" y="83529"/>
                      <a:pt x="1184349" y="85510"/>
                    </a:cubicBezTo>
                    <a:cubicBezTo>
                      <a:pt x="1184386" y="85695"/>
                      <a:pt x="1184423" y="85862"/>
                      <a:pt x="1184460" y="86047"/>
                    </a:cubicBezTo>
                    <a:cubicBezTo>
                      <a:pt x="1191738" y="86269"/>
                      <a:pt x="1199035" y="86473"/>
                      <a:pt x="1206313" y="86695"/>
                    </a:cubicBezTo>
                    <a:cubicBezTo>
                      <a:pt x="1206368" y="87362"/>
                      <a:pt x="1206405" y="88029"/>
                      <a:pt x="1206461" y="88677"/>
                    </a:cubicBezTo>
                    <a:cubicBezTo>
                      <a:pt x="1199127" y="90621"/>
                      <a:pt x="1191794" y="92566"/>
                      <a:pt x="1184460" y="94529"/>
                    </a:cubicBezTo>
                    <a:cubicBezTo>
                      <a:pt x="1184553" y="94955"/>
                      <a:pt x="1184646" y="95399"/>
                      <a:pt x="1184757" y="95825"/>
                    </a:cubicBezTo>
                    <a:cubicBezTo>
                      <a:pt x="1190646" y="96047"/>
                      <a:pt x="1196516" y="96288"/>
                      <a:pt x="1202405" y="96510"/>
                    </a:cubicBezTo>
                    <a:cubicBezTo>
                      <a:pt x="1202479" y="96936"/>
                      <a:pt x="1202535" y="97362"/>
                      <a:pt x="1202609" y="97788"/>
                    </a:cubicBezTo>
                    <a:cubicBezTo>
                      <a:pt x="1195831" y="99918"/>
                      <a:pt x="1189053" y="102029"/>
                      <a:pt x="1182275" y="104159"/>
                    </a:cubicBezTo>
                    <a:cubicBezTo>
                      <a:pt x="1182349" y="104362"/>
                      <a:pt x="1182423" y="104584"/>
                      <a:pt x="1182497" y="104788"/>
                    </a:cubicBezTo>
                    <a:cubicBezTo>
                      <a:pt x="1190275" y="104696"/>
                      <a:pt x="1198072" y="104603"/>
                      <a:pt x="1205850" y="104529"/>
                    </a:cubicBezTo>
                    <a:cubicBezTo>
                      <a:pt x="1205887" y="105159"/>
                      <a:pt x="1205942" y="105788"/>
                      <a:pt x="1205979" y="106418"/>
                    </a:cubicBezTo>
                    <a:cubicBezTo>
                      <a:pt x="1198868" y="108177"/>
                      <a:pt x="1191757" y="109955"/>
                      <a:pt x="1184646" y="111714"/>
                    </a:cubicBezTo>
                    <a:cubicBezTo>
                      <a:pt x="1184720" y="112048"/>
                      <a:pt x="1184775" y="112362"/>
                      <a:pt x="1184849" y="112696"/>
                    </a:cubicBezTo>
                    <a:cubicBezTo>
                      <a:pt x="1193275" y="113270"/>
                      <a:pt x="1201720" y="113844"/>
                      <a:pt x="1210146" y="114418"/>
                    </a:cubicBezTo>
                    <a:cubicBezTo>
                      <a:pt x="1210183" y="115029"/>
                      <a:pt x="1210239" y="115659"/>
                      <a:pt x="1210276" y="116270"/>
                    </a:cubicBezTo>
                    <a:cubicBezTo>
                      <a:pt x="1203757" y="118214"/>
                      <a:pt x="1197238" y="120159"/>
                      <a:pt x="1189201" y="122566"/>
                    </a:cubicBezTo>
                    <a:cubicBezTo>
                      <a:pt x="1197701" y="122844"/>
                      <a:pt x="1204627" y="123085"/>
                      <a:pt x="1211535" y="123325"/>
                    </a:cubicBezTo>
                    <a:cubicBezTo>
                      <a:pt x="1211572" y="123825"/>
                      <a:pt x="1211628" y="124344"/>
                      <a:pt x="1211664" y="124844"/>
                    </a:cubicBezTo>
                    <a:cubicBezTo>
                      <a:pt x="1205701" y="126696"/>
                      <a:pt x="1199757" y="128548"/>
                      <a:pt x="1193794" y="130400"/>
                    </a:cubicBezTo>
                    <a:cubicBezTo>
                      <a:pt x="1193849" y="130659"/>
                      <a:pt x="1193886" y="130918"/>
                      <a:pt x="1193942" y="131177"/>
                    </a:cubicBezTo>
                    <a:cubicBezTo>
                      <a:pt x="1201794" y="131140"/>
                      <a:pt x="1209646" y="131103"/>
                      <a:pt x="1217498" y="131066"/>
                    </a:cubicBezTo>
                    <a:cubicBezTo>
                      <a:pt x="1217591" y="131807"/>
                      <a:pt x="1217702" y="132548"/>
                      <a:pt x="1217794" y="133289"/>
                    </a:cubicBezTo>
                    <a:cubicBezTo>
                      <a:pt x="1211739" y="135437"/>
                      <a:pt x="1205683" y="137566"/>
                      <a:pt x="1199627" y="139715"/>
                    </a:cubicBezTo>
                    <a:cubicBezTo>
                      <a:pt x="1199683" y="140159"/>
                      <a:pt x="1199720" y="140622"/>
                      <a:pt x="1199776" y="141066"/>
                    </a:cubicBezTo>
                    <a:cubicBezTo>
                      <a:pt x="1209831" y="140437"/>
                      <a:pt x="1219905" y="139826"/>
                      <a:pt x="1229961" y="139196"/>
                    </a:cubicBezTo>
                    <a:cubicBezTo>
                      <a:pt x="1220942" y="149715"/>
                      <a:pt x="1209461" y="154604"/>
                      <a:pt x="1196424" y="153400"/>
                    </a:cubicBezTo>
                    <a:cubicBezTo>
                      <a:pt x="1179164" y="151807"/>
                      <a:pt x="1166145" y="142585"/>
                      <a:pt x="1157997" y="127233"/>
                    </a:cubicBezTo>
                    <a:cubicBezTo>
                      <a:pt x="1156145" y="123733"/>
                      <a:pt x="1155534" y="119325"/>
                      <a:pt x="1155293" y="115270"/>
                    </a:cubicBezTo>
                    <a:cubicBezTo>
                      <a:pt x="1154164" y="96918"/>
                      <a:pt x="1158497" y="79177"/>
                      <a:pt x="1170664" y="65899"/>
                    </a:cubicBezTo>
                    <a:close/>
                    <a:moveTo>
                      <a:pt x="1147627" y="538553"/>
                    </a:moveTo>
                    <a:cubicBezTo>
                      <a:pt x="1154201" y="529923"/>
                      <a:pt x="1163664" y="526553"/>
                      <a:pt x="1173442" y="529386"/>
                    </a:cubicBezTo>
                    <a:cubicBezTo>
                      <a:pt x="1144367" y="551405"/>
                      <a:pt x="1150330" y="569276"/>
                      <a:pt x="1163330" y="592721"/>
                    </a:cubicBezTo>
                    <a:cubicBezTo>
                      <a:pt x="1154071" y="595165"/>
                      <a:pt x="1149182" y="589980"/>
                      <a:pt x="1145164" y="583091"/>
                    </a:cubicBezTo>
                    <a:cubicBezTo>
                      <a:pt x="1136404" y="568072"/>
                      <a:pt x="1137293" y="552146"/>
                      <a:pt x="1147627" y="538553"/>
                    </a:cubicBezTo>
                    <a:close/>
                    <a:moveTo>
                      <a:pt x="1092107" y="162307"/>
                    </a:moveTo>
                    <a:cubicBezTo>
                      <a:pt x="1074848" y="160715"/>
                      <a:pt x="1061829" y="151493"/>
                      <a:pt x="1053681" y="136140"/>
                    </a:cubicBezTo>
                    <a:cubicBezTo>
                      <a:pt x="1051829" y="132640"/>
                      <a:pt x="1051218" y="128233"/>
                      <a:pt x="1050977" y="124177"/>
                    </a:cubicBezTo>
                    <a:cubicBezTo>
                      <a:pt x="1049866" y="105807"/>
                      <a:pt x="1054218" y="88066"/>
                      <a:pt x="1066366" y="74788"/>
                    </a:cubicBezTo>
                    <a:cubicBezTo>
                      <a:pt x="1082237" y="57473"/>
                      <a:pt x="1100996" y="53565"/>
                      <a:pt x="1122386" y="71362"/>
                    </a:cubicBezTo>
                    <a:cubicBezTo>
                      <a:pt x="1112552" y="72880"/>
                      <a:pt x="1103237" y="74343"/>
                      <a:pt x="1093922" y="75788"/>
                    </a:cubicBezTo>
                    <a:cubicBezTo>
                      <a:pt x="1093904" y="76325"/>
                      <a:pt x="1093904" y="76880"/>
                      <a:pt x="1093885" y="77417"/>
                    </a:cubicBezTo>
                    <a:cubicBezTo>
                      <a:pt x="1097496" y="78195"/>
                      <a:pt x="1101107" y="78955"/>
                      <a:pt x="1104737" y="79732"/>
                    </a:cubicBezTo>
                    <a:cubicBezTo>
                      <a:pt x="1104774" y="80084"/>
                      <a:pt x="1104793" y="80418"/>
                      <a:pt x="1104830" y="80769"/>
                    </a:cubicBezTo>
                    <a:cubicBezTo>
                      <a:pt x="1098441" y="82306"/>
                      <a:pt x="1092052" y="83862"/>
                      <a:pt x="1085663" y="85399"/>
                    </a:cubicBezTo>
                    <a:cubicBezTo>
                      <a:pt x="1085681" y="85769"/>
                      <a:pt x="1085700" y="86158"/>
                      <a:pt x="1085718" y="86529"/>
                    </a:cubicBezTo>
                    <a:cubicBezTo>
                      <a:pt x="1090737" y="86695"/>
                      <a:pt x="1095737" y="86862"/>
                      <a:pt x="1100756" y="87010"/>
                    </a:cubicBezTo>
                    <a:cubicBezTo>
                      <a:pt x="1100848" y="87492"/>
                      <a:pt x="1100941" y="87973"/>
                      <a:pt x="1101033" y="88455"/>
                    </a:cubicBezTo>
                    <a:cubicBezTo>
                      <a:pt x="1094033" y="90436"/>
                      <a:pt x="1087052" y="92418"/>
                      <a:pt x="1080052" y="94399"/>
                    </a:cubicBezTo>
                    <a:cubicBezTo>
                      <a:pt x="1080089" y="94584"/>
                      <a:pt x="1080126" y="94751"/>
                      <a:pt x="1080163" y="94936"/>
                    </a:cubicBezTo>
                    <a:cubicBezTo>
                      <a:pt x="1087441" y="95158"/>
                      <a:pt x="1094737" y="95362"/>
                      <a:pt x="1102015" y="95584"/>
                    </a:cubicBezTo>
                    <a:cubicBezTo>
                      <a:pt x="1102070" y="96251"/>
                      <a:pt x="1102108" y="96918"/>
                      <a:pt x="1102163" y="97566"/>
                    </a:cubicBezTo>
                    <a:cubicBezTo>
                      <a:pt x="1094830" y="99510"/>
                      <a:pt x="1087496" y="101455"/>
                      <a:pt x="1080163" y="103418"/>
                    </a:cubicBezTo>
                    <a:cubicBezTo>
                      <a:pt x="1080255" y="103844"/>
                      <a:pt x="1080348" y="104288"/>
                      <a:pt x="1080459" y="104714"/>
                    </a:cubicBezTo>
                    <a:cubicBezTo>
                      <a:pt x="1086348" y="104936"/>
                      <a:pt x="1092218" y="105177"/>
                      <a:pt x="1098107" y="105399"/>
                    </a:cubicBezTo>
                    <a:cubicBezTo>
                      <a:pt x="1098182" y="105825"/>
                      <a:pt x="1098237" y="106251"/>
                      <a:pt x="1098311" y="106677"/>
                    </a:cubicBezTo>
                    <a:cubicBezTo>
                      <a:pt x="1091533" y="108807"/>
                      <a:pt x="1084755" y="110918"/>
                      <a:pt x="1077978" y="113048"/>
                    </a:cubicBezTo>
                    <a:cubicBezTo>
                      <a:pt x="1078052" y="113251"/>
                      <a:pt x="1078126" y="113474"/>
                      <a:pt x="1078200" y="113677"/>
                    </a:cubicBezTo>
                    <a:cubicBezTo>
                      <a:pt x="1085978" y="113585"/>
                      <a:pt x="1093774" y="113492"/>
                      <a:pt x="1101552" y="113418"/>
                    </a:cubicBezTo>
                    <a:cubicBezTo>
                      <a:pt x="1101589" y="114048"/>
                      <a:pt x="1101645" y="114677"/>
                      <a:pt x="1101682" y="115307"/>
                    </a:cubicBezTo>
                    <a:cubicBezTo>
                      <a:pt x="1094570" y="117066"/>
                      <a:pt x="1087459" y="118844"/>
                      <a:pt x="1080348" y="120603"/>
                    </a:cubicBezTo>
                    <a:cubicBezTo>
                      <a:pt x="1080422" y="120937"/>
                      <a:pt x="1080478" y="121251"/>
                      <a:pt x="1080552" y="121585"/>
                    </a:cubicBezTo>
                    <a:cubicBezTo>
                      <a:pt x="1088978" y="122159"/>
                      <a:pt x="1097422" y="122733"/>
                      <a:pt x="1105848" y="123307"/>
                    </a:cubicBezTo>
                    <a:cubicBezTo>
                      <a:pt x="1105885" y="123918"/>
                      <a:pt x="1105941" y="124548"/>
                      <a:pt x="1105978" y="125159"/>
                    </a:cubicBezTo>
                    <a:cubicBezTo>
                      <a:pt x="1099459" y="127103"/>
                      <a:pt x="1092941" y="129048"/>
                      <a:pt x="1084904" y="131455"/>
                    </a:cubicBezTo>
                    <a:cubicBezTo>
                      <a:pt x="1093404" y="131733"/>
                      <a:pt x="1100330" y="131974"/>
                      <a:pt x="1107237" y="132214"/>
                    </a:cubicBezTo>
                    <a:cubicBezTo>
                      <a:pt x="1107274" y="132714"/>
                      <a:pt x="1107330" y="133233"/>
                      <a:pt x="1107367" y="133733"/>
                    </a:cubicBezTo>
                    <a:cubicBezTo>
                      <a:pt x="1101422" y="135585"/>
                      <a:pt x="1095459" y="137437"/>
                      <a:pt x="1089496" y="139289"/>
                    </a:cubicBezTo>
                    <a:cubicBezTo>
                      <a:pt x="1089552" y="139548"/>
                      <a:pt x="1089589" y="139807"/>
                      <a:pt x="1089644" y="140066"/>
                    </a:cubicBezTo>
                    <a:cubicBezTo>
                      <a:pt x="1097496" y="140029"/>
                      <a:pt x="1105348" y="139992"/>
                      <a:pt x="1113200" y="139955"/>
                    </a:cubicBezTo>
                    <a:cubicBezTo>
                      <a:pt x="1113293" y="140696"/>
                      <a:pt x="1113404" y="141437"/>
                      <a:pt x="1113497" y="142178"/>
                    </a:cubicBezTo>
                    <a:cubicBezTo>
                      <a:pt x="1107441" y="144326"/>
                      <a:pt x="1101385" y="146455"/>
                      <a:pt x="1095330" y="148604"/>
                    </a:cubicBezTo>
                    <a:cubicBezTo>
                      <a:pt x="1095385" y="149048"/>
                      <a:pt x="1095422" y="149511"/>
                      <a:pt x="1095478" y="149955"/>
                    </a:cubicBezTo>
                    <a:cubicBezTo>
                      <a:pt x="1105533" y="149326"/>
                      <a:pt x="1115608" y="148715"/>
                      <a:pt x="1125663" y="148085"/>
                    </a:cubicBezTo>
                    <a:cubicBezTo>
                      <a:pt x="1116626" y="158622"/>
                      <a:pt x="1105163" y="163511"/>
                      <a:pt x="1092107" y="162307"/>
                    </a:cubicBezTo>
                    <a:close/>
                    <a:moveTo>
                      <a:pt x="993143" y="808649"/>
                    </a:moveTo>
                    <a:cubicBezTo>
                      <a:pt x="1034810" y="786556"/>
                      <a:pt x="1075181" y="762519"/>
                      <a:pt x="1112756" y="734111"/>
                    </a:cubicBezTo>
                    <a:cubicBezTo>
                      <a:pt x="1124312" y="725370"/>
                      <a:pt x="1125663" y="734037"/>
                      <a:pt x="1128626" y="740482"/>
                    </a:cubicBezTo>
                    <a:cubicBezTo>
                      <a:pt x="1135015" y="754445"/>
                      <a:pt x="1127812" y="769001"/>
                      <a:pt x="1129997" y="781464"/>
                    </a:cubicBezTo>
                    <a:cubicBezTo>
                      <a:pt x="1126793" y="835039"/>
                      <a:pt x="1126645" y="887632"/>
                      <a:pt x="1090070" y="930318"/>
                    </a:cubicBezTo>
                    <a:cubicBezTo>
                      <a:pt x="1071792" y="951633"/>
                      <a:pt x="1049922" y="968948"/>
                      <a:pt x="1025958" y="983244"/>
                    </a:cubicBezTo>
                    <a:cubicBezTo>
                      <a:pt x="1006162" y="995059"/>
                      <a:pt x="995865" y="988763"/>
                      <a:pt x="994569" y="965059"/>
                    </a:cubicBezTo>
                    <a:cubicBezTo>
                      <a:pt x="993458" y="944929"/>
                      <a:pt x="993902" y="924706"/>
                      <a:pt x="992865" y="904577"/>
                    </a:cubicBezTo>
                    <a:cubicBezTo>
                      <a:pt x="992032" y="888299"/>
                      <a:pt x="993439" y="869076"/>
                      <a:pt x="982439" y="857557"/>
                    </a:cubicBezTo>
                    <a:cubicBezTo>
                      <a:pt x="959494" y="833576"/>
                      <a:pt x="972550" y="819557"/>
                      <a:pt x="993143" y="808649"/>
                    </a:cubicBezTo>
                    <a:close/>
                    <a:moveTo>
                      <a:pt x="874734" y="1121394"/>
                    </a:moveTo>
                    <a:cubicBezTo>
                      <a:pt x="824585" y="1121228"/>
                      <a:pt x="780214" y="1079949"/>
                      <a:pt x="778862" y="1032208"/>
                    </a:cubicBezTo>
                    <a:cubicBezTo>
                      <a:pt x="777511" y="984096"/>
                      <a:pt x="823641" y="939392"/>
                      <a:pt x="874512" y="939559"/>
                    </a:cubicBezTo>
                    <a:cubicBezTo>
                      <a:pt x="924642" y="939725"/>
                      <a:pt x="968865" y="981263"/>
                      <a:pt x="969643" y="1028949"/>
                    </a:cubicBezTo>
                    <a:cubicBezTo>
                      <a:pt x="970457" y="1078431"/>
                      <a:pt x="926161" y="1121579"/>
                      <a:pt x="874734" y="1121394"/>
                    </a:cubicBezTo>
                    <a:close/>
                    <a:moveTo>
                      <a:pt x="720936" y="1098616"/>
                    </a:moveTo>
                    <a:cubicBezTo>
                      <a:pt x="661972" y="1117191"/>
                      <a:pt x="601045" y="1123542"/>
                      <a:pt x="539322" y="1120820"/>
                    </a:cubicBezTo>
                    <a:cubicBezTo>
                      <a:pt x="530322" y="1120431"/>
                      <a:pt x="517970" y="1121357"/>
                      <a:pt x="514211" y="1110616"/>
                    </a:cubicBezTo>
                    <a:cubicBezTo>
                      <a:pt x="509914" y="1098320"/>
                      <a:pt x="521526" y="1091672"/>
                      <a:pt x="529007" y="1085079"/>
                    </a:cubicBezTo>
                    <a:cubicBezTo>
                      <a:pt x="579323" y="1040819"/>
                      <a:pt x="640009" y="1022763"/>
                      <a:pt x="700232" y="1016097"/>
                    </a:cubicBezTo>
                    <a:cubicBezTo>
                      <a:pt x="730343" y="1017745"/>
                      <a:pt x="761140" y="1016597"/>
                      <a:pt x="766251" y="1046930"/>
                    </a:cubicBezTo>
                    <a:cubicBezTo>
                      <a:pt x="771048" y="1075283"/>
                      <a:pt x="745362" y="1090912"/>
                      <a:pt x="720936" y="1098616"/>
                    </a:cubicBezTo>
                    <a:close/>
                    <a:moveTo>
                      <a:pt x="747992" y="1269026"/>
                    </a:moveTo>
                    <a:cubicBezTo>
                      <a:pt x="707361" y="1304693"/>
                      <a:pt x="665176" y="1338101"/>
                      <a:pt x="613045" y="1356157"/>
                    </a:cubicBezTo>
                    <a:cubicBezTo>
                      <a:pt x="599897" y="1360712"/>
                      <a:pt x="586619" y="1362138"/>
                      <a:pt x="573249" y="1359823"/>
                    </a:cubicBezTo>
                    <a:cubicBezTo>
                      <a:pt x="550174" y="1355823"/>
                      <a:pt x="542507" y="1338897"/>
                      <a:pt x="558897" y="1323304"/>
                    </a:cubicBezTo>
                    <a:cubicBezTo>
                      <a:pt x="610397" y="1274322"/>
                      <a:pt x="673528" y="1247155"/>
                      <a:pt x="741862" y="1231062"/>
                    </a:cubicBezTo>
                    <a:cubicBezTo>
                      <a:pt x="749232" y="1231062"/>
                      <a:pt x="756695" y="1231396"/>
                      <a:pt x="759566" y="1238748"/>
                    </a:cubicBezTo>
                    <a:cubicBezTo>
                      <a:pt x="764566" y="1251729"/>
                      <a:pt x="756529" y="1261526"/>
                      <a:pt x="747992" y="1269026"/>
                    </a:cubicBezTo>
                    <a:close/>
                    <a:moveTo>
                      <a:pt x="768677" y="766686"/>
                    </a:moveTo>
                    <a:cubicBezTo>
                      <a:pt x="801752" y="738741"/>
                      <a:pt x="861234" y="737871"/>
                      <a:pt x="894882" y="764815"/>
                    </a:cubicBezTo>
                    <a:cubicBezTo>
                      <a:pt x="924031" y="788168"/>
                      <a:pt x="922901" y="822761"/>
                      <a:pt x="892012" y="843983"/>
                    </a:cubicBezTo>
                    <a:cubicBezTo>
                      <a:pt x="874049" y="856335"/>
                      <a:pt x="853586" y="860872"/>
                      <a:pt x="833733" y="861576"/>
                    </a:cubicBezTo>
                    <a:cubicBezTo>
                      <a:pt x="808548" y="860409"/>
                      <a:pt x="786362" y="854965"/>
                      <a:pt x="768066" y="839076"/>
                    </a:cubicBezTo>
                    <a:cubicBezTo>
                      <a:pt x="743658" y="817890"/>
                      <a:pt x="744047" y="787482"/>
                      <a:pt x="768677" y="766686"/>
                    </a:cubicBezTo>
                    <a:close/>
                    <a:moveTo>
                      <a:pt x="951402" y="483738"/>
                    </a:moveTo>
                    <a:cubicBezTo>
                      <a:pt x="950291" y="553090"/>
                      <a:pt x="917327" y="603961"/>
                      <a:pt x="860456" y="641425"/>
                    </a:cubicBezTo>
                    <a:cubicBezTo>
                      <a:pt x="835345" y="657962"/>
                      <a:pt x="809252" y="671759"/>
                      <a:pt x="779436" y="677333"/>
                    </a:cubicBezTo>
                    <a:cubicBezTo>
                      <a:pt x="756881" y="681555"/>
                      <a:pt x="743603" y="674407"/>
                      <a:pt x="745010" y="649092"/>
                    </a:cubicBezTo>
                    <a:cubicBezTo>
                      <a:pt x="745436" y="641425"/>
                      <a:pt x="745621" y="633610"/>
                      <a:pt x="744732" y="625999"/>
                    </a:cubicBezTo>
                    <a:cubicBezTo>
                      <a:pt x="742140" y="603758"/>
                      <a:pt x="749732" y="591258"/>
                      <a:pt x="772751" y="583591"/>
                    </a:cubicBezTo>
                    <a:cubicBezTo>
                      <a:pt x="815715" y="569257"/>
                      <a:pt x="846104" y="541350"/>
                      <a:pt x="849160" y="492460"/>
                    </a:cubicBezTo>
                    <a:cubicBezTo>
                      <a:pt x="852438" y="439867"/>
                      <a:pt x="826807" y="403700"/>
                      <a:pt x="774714" y="386199"/>
                    </a:cubicBezTo>
                    <a:cubicBezTo>
                      <a:pt x="742029" y="375218"/>
                      <a:pt x="725269" y="332921"/>
                      <a:pt x="741084" y="301439"/>
                    </a:cubicBezTo>
                    <a:cubicBezTo>
                      <a:pt x="745473" y="292698"/>
                      <a:pt x="752529" y="288198"/>
                      <a:pt x="762084" y="289402"/>
                    </a:cubicBezTo>
                    <a:cubicBezTo>
                      <a:pt x="857549" y="301513"/>
                      <a:pt x="952698" y="372514"/>
                      <a:pt x="951402" y="483738"/>
                    </a:cubicBezTo>
                    <a:close/>
                    <a:moveTo>
                      <a:pt x="832400" y="156622"/>
                    </a:moveTo>
                    <a:cubicBezTo>
                      <a:pt x="848271" y="139307"/>
                      <a:pt x="867030" y="135400"/>
                      <a:pt x="888419" y="153196"/>
                    </a:cubicBezTo>
                    <a:cubicBezTo>
                      <a:pt x="878586" y="154715"/>
                      <a:pt x="869271" y="156178"/>
                      <a:pt x="859956" y="157622"/>
                    </a:cubicBezTo>
                    <a:cubicBezTo>
                      <a:pt x="859938" y="158159"/>
                      <a:pt x="859938" y="158715"/>
                      <a:pt x="859919" y="159252"/>
                    </a:cubicBezTo>
                    <a:cubicBezTo>
                      <a:pt x="863530" y="160030"/>
                      <a:pt x="867141" y="160789"/>
                      <a:pt x="870771" y="161567"/>
                    </a:cubicBezTo>
                    <a:cubicBezTo>
                      <a:pt x="870808" y="161919"/>
                      <a:pt x="870827" y="162252"/>
                      <a:pt x="870864" y="162604"/>
                    </a:cubicBezTo>
                    <a:cubicBezTo>
                      <a:pt x="864475" y="164141"/>
                      <a:pt x="858086" y="165696"/>
                      <a:pt x="851697" y="167233"/>
                    </a:cubicBezTo>
                    <a:cubicBezTo>
                      <a:pt x="851715" y="167604"/>
                      <a:pt x="851734" y="167993"/>
                      <a:pt x="851752" y="168363"/>
                    </a:cubicBezTo>
                    <a:cubicBezTo>
                      <a:pt x="856771" y="168530"/>
                      <a:pt x="861771" y="168696"/>
                      <a:pt x="866789" y="168845"/>
                    </a:cubicBezTo>
                    <a:cubicBezTo>
                      <a:pt x="866882" y="169326"/>
                      <a:pt x="866975" y="169808"/>
                      <a:pt x="867067" y="170289"/>
                    </a:cubicBezTo>
                    <a:cubicBezTo>
                      <a:pt x="860067" y="172271"/>
                      <a:pt x="853086" y="174252"/>
                      <a:pt x="846085" y="176234"/>
                    </a:cubicBezTo>
                    <a:cubicBezTo>
                      <a:pt x="846123" y="176419"/>
                      <a:pt x="846160" y="176585"/>
                      <a:pt x="846197" y="176771"/>
                    </a:cubicBezTo>
                    <a:cubicBezTo>
                      <a:pt x="853475" y="176993"/>
                      <a:pt x="860771" y="177197"/>
                      <a:pt x="868049" y="177419"/>
                    </a:cubicBezTo>
                    <a:cubicBezTo>
                      <a:pt x="868104" y="178086"/>
                      <a:pt x="868141" y="178752"/>
                      <a:pt x="868197" y="179400"/>
                    </a:cubicBezTo>
                    <a:cubicBezTo>
                      <a:pt x="860864" y="181345"/>
                      <a:pt x="853530" y="183289"/>
                      <a:pt x="846197" y="185252"/>
                    </a:cubicBezTo>
                    <a:cubicBezTo>
                      <a:pt x="846289" y="185678"/>
                      <a:pt x="846382" y="186123"/>
                      <a:pt x="846493" y="186548"/>
                    </a:cubicBezTo>
                    <a:cubicBezTo>
                      <a:pt x="852382" y="186771"/>
                      <a:pt x="858252" y="187011"/>
                      <a:pt x="864141" y="187234"/>
                    </a:cubicBezTo>
                    <a:cubicBezTo>
                      <a:pt x="864215" y="187660"/>
                      <a:pt x="864271" y="188086"/>
                      <a:pt x="864345" y="188512"/>
                    </a:cubicBezTo>
                    <a:cubicBezTo>
                      <a:pt x="857567" y="190641"/>
                      <a:pt x="850789" y="192752"/>
                      <a:pt x="844011" y="194882"/>
                    </a:cubicBezTo>
                    <a:cubicBezTo>
                      <a:pt x="844086" y="195086"/>
                      <a:pt x="844160" y="195308"/>
                      <a:pt x="844234" y="195512"/>
                    </a:cubicBezTo>
                    <a:cubicBezTo>
                      <a:pt x="852011" y="195419"/>
                      <a:pt x="859808" y="195326"/>
                      <a:pt x="867586" y="195252"/>
                    </a:cubicBezTo>
                    <a:cubicBezTo>
                      <a:pt x="867623" y="195882"/>
                      <a:pt x="867678" y="196512"/>
                      <a:pt x="867715" y="197141"/>
                    </a:cubicBezTo>
                    <a:cubicBezTo>
                      <a:pt x="860604" y="198901"/>
                      <a:pt x="853493" y="200678"/>
                      <a:pt x="846382" y="202438"/>
                    </a:cubicBezTo>
                    <a:cubicBezTo>
                      <a:pt x="846456" y="202771"/>
                      <a:pt x="846511" y="203086"/>
                      <a:pt x="846586" y="203419"/>
                    </a:cubicBezTo>
                    <a:cubicBezTo>
                      <a:pt x="855012" y="203993"/>
                      <a:pt x="863456" y="204567"/>
                      <a:pt x="871882" y="205141"/>
                    </a:cubicBezTo>
                    <a:cubicBezTo>
                      <a:pt x="871919" y="205753"/>
                      <a:pt x="871975" y="206382"/>
                      <a:pt x="872012" y="206993"/>
                    </a:cubicBezTo>
                    <a:cubicBezTo>
                      <a:pt x="865493" y="208938"/>
                      <a:pt x="858975" y="210882"/>
                      <a:pt x="850937" y="213290"/>
                    </a:cubicBezTo>
                    <a:cubicBezTo>
                      <a:pt x="859438" y="213567"/>
                      <a:pt x="866364" y="213808"/>
                      <a:pt x="873271" y="214049"/>
                    </a:cubicBezTo>
                    <a:cubicBezTo>
                      <a:pt x="873308" y="214549"/>
                      <a:pt x="873364" y="215067"/>
                      <a:pt x="873401" y="215567"/>
                    </a:cubicBezTo>
                    <a:cubicBezTo>
                      <a:pt x="867438" y="217419"/>
                      <a:pt x="861493" y="219271"/>
                      <a:pt x="855530" y="221123"/>
                    </a:cubicBezTo>
                    <a:cubicBezTo>
                      <a:pt x="855586" y="221382"/>
                      <a:pt x="855623" y="221642"/>
                      <a:pt x="855678" y="221901"/>
                    </a:cubicBezTo>
                    <a:cubicBezTo>
                      <a:pt x="863530" y="221864"/>
                      <a:pt x="871382" y="221827"/>
                      <a:pt x="879234" y="221790"/>
                    </a:cubicBezTo>
                    <a:cubicBezTo>
                      <a:pt x="879327" y="222531"/>
                      <a:pt x="879438" y="223271"/>
                      <a:pt x="879530" y="224012"/>
                    </a:cubicBezTo>
                    <a:cubicBezTo>
                      <a:pt x="873475" y="226160"/>
                      <a:pt x="867419" y="228290"/>
                      <a:pt x="861364" y="230438"/>
                    </a:cubicBezTo>
                    <a:cubicBezTo>
                      <a:pt x="861419" y="230882"/>
                      <a:pt x="861456" y="231345"/>
                      <a:pt x="861512" y="231790"/>
                    </a:cubicBezTo>
                    <a:cubicBezTo>
                      <a:pt x="871567" y="231160"/>
                      <a:pt x="881642" y="230549"/>
                      <a:pt x="891697" y="229920"/>
                    </a:cubicBezTo>
                    <a:cubicBezTo>
                      <a:pt x="882679" y="240438"/>
                      <a:pt x="871197" y="245327"/>
                      <a:pt x="858160" y="244123"/>
                    </a:cubicBezTo>
                    <a:cubicBezTo>
                      <a:pt x="840900" y="242531"/>
                      <a:pt x="827882" y="233308"/>
                      <a:pt x="819733" y="217956"/>
                    </a:cubicBezTo>
                    <a:cubicBezTo>
                      <a:pt x="817881" y="214456"/>
                      <a:pt x="817270" y="210049"/>
                      <a:pt x="817030" y="205993"/>
                    </a:cubicBezTo>
                    <a:cubicBezTo>
                      <a:pt x="815900" y="187641"/>
                      <a:pt x="820252" y="169900"/>
                      <a:pt x="832400" y="156622"/>
                    </a:cubicBezTo>
                    <a:close/>
                    <a:moveTo>
                      <a:pt x="728121" y="156622"/>
                    </a:moveTo>
                    <a:cubicBezTo>
                      <a:pt x="743992" y="139307"/>
                      <a:pt x="762751" y="135400"/>
                      <a:pt x="784140" y="153196"/>
                    </a:cubicBezTo>
                    <a:cubicBezTo>
                      <a:pt x="774307" y="154715"/>
                      <a:pt x="764992" y="156178"/>
                      <a:pt x="755677" y="157622"/>
                    </a:cubicBezTo>
                    <a:cubicBezTo>
                      <a:pt x="755658" y="158159"/>
                      <a:pt x="755658" y="158715"/>
                      <a:pt x="755640" y="159252"/>
                    </a:cubicBezTo>
                    <a:cubicBezTo>
                      <a:pt x="759251" y="160030"/>
                      <a:pt x="762862" y="160789"/>
                      <a:pt x="766492" y="161567"/>
                    </a:cubicBezTo>
                    <a:cubicBezTo>
                      <a:pt x="766529" y="161919"/>
                      <a:pt x="766547" y="162252"/>
                      <a:pt x="766584" y="162604"/>
                    </a:cubicBezTo>
                    <a:cubicBezTo>
                      <a:pt x="760196" y="164141"/>
                      <a:pt x="753807" y="165696"/>
                      <a:pt x="747418" y="167233"/>
                    </a:cubicBezTo>
                    <a:cubicBezTo>
                      <a:pt x="747436" y="167604"/>
                      <a:pt x="747455" y="167993"/>
                      <a:pt x="747473" y="168363"/>
                    </a:cubicBezTo>
                    <a:cubicBezTo>
                      <a:pt x="752492" y="168530"/>
                      <a:pt x="757492" y="168696"/>
                      <a:pt x="762510" y="168845"/>
                    </a:cubicBezTo>
                    <a:cubicBezTo>
                      <a:pt x="762603" y="169326"/>
                      <a:pt x="762696" y="169808"/>
                      <a:pt x="762788" y="170289"/>
                    </a:cubicBezTo>
                    <a:cubicBezTo>
                      <a:pt x="755788" y="172271"/>
                      <a:pt x="748806" y="174252"/>
                      <a:pt x="741806" y="176234"/>
                    </a:cubicBezTo>
                    <a:cubicBezTo>
                      <a:pt x="741843" y="176419"/>
                      <a:pt x="741880" y="176585"/>
                      <a:pt x="741917" y="176771"/>
                    </a:cubicBezTo>
                    <a:cubicBezTo>
                      <a:pt x="749195" y="176993"/>
                      <a:pt x="756492" y="177197"/>
                      <a:pt x="763770" y="177419"/>
                    </a:cubicBezTo>
                    <a:cubicBezTo>
                      <a:pt x="763825" y="178086"/>
                      <a:pt x="763862" y="178752"/>
                      <a:pt x="763918" y="179400"/>
                    </a:cubicBezTo>
                    <a:cubicBezTo>
                      <a:pt x="756584" y="181345"/>
                      <a:pt x="749251" y="183289"/>
                      <a:pt x="741917" y="185252"/>
                    </a:cubicBezTo>
                    <a:cubicBezTo>
                      <a:pt x="742010" y="185678"/>
                      <a:pt x="742103" y="186123"/>
                      <a:pt x="742214" y="186548"/>
                    </a:cubicBezTo>
                    <a:cubicBezTo>
                      <a:pt x="748103" y="186771"/>
                      <a:pt x="753973" y="187011"/>
                      <a:pt x="759862" y="187234"/>
                    </a:cubicBezTo>
                    <a:cubicBezTo>
                      <a:pt x="759936" y="187660"/>
                      <a:pt x="759992" y="188086"/>
                      <a:pt x="760066" y="188512"/>
                    </a:cubicBezTo>
                    <a:cubicBezTo>
                      <a:pt x="753288" y="190641"/>
                      <a:pt x="746510" y="192752"/>
                      <a:pt x="739732" y="194882"/>
                    </a:cubicBezTo>
                    <a:cubicBezTo>
                      <a:pt x="739806" y="195086"/>
                      <a:pt x="739880" y="195308"/>
                      <a:pt x="739954" y="195512"/>
                    </a:cubicBezTo>
                    <a:cubicBezTo>
                      <a:pt x="747732" y="195419"/>
                      <a:pt x="755529" y="195326"/>
                      <a:pt x="763307" y="195252"/>
                    </a:cubicBezTo>
                    <a:cubicBezTo>
                      <a:pt x="763344" y="195882"/>
                      <a:pt x="763399" y="196512"/>
                      <a:pt x="763436" y="197141"/>
                    </a:cubicBezTo>
                    <a:cubicBezTo>
                      <a:pt x="756325" y="198901"/>
                      <a:pt x="749214" y="200678"/>
                      <a:pt x="742103" y="202438"/>
                    </a:cubicBezTo>
                    <a:cubicBezTo>
                      <a:pt x="742177" y="202771"/>
                      <a:pt x="742232" y="203086"/>
                      <a:pt x="742306" y="203419"/>
                    </a:cubicBezTo>
                    <a:cubicBezTo>
                      <a:pt x="750732" y="203993"/>
                      <a:pt x="759177" y="204567"/>
                      <a:pt x="767603" y="205141"/>
                    </a:cubicBezTo>
                    <a:cubicBezTo>
                      <a:pt x="767640" y="205753"/>
                      <a:pt x="767696" y="206382"/>
                      <a:pt x="767733" y="206993"/>
                    </a:cubicBezTo>
                    <a:cubicBezTo>
                      <a:pt x="761214" y="208938"/>
                      <a:pt x="754695" y="210882"/>
                      <a:pt x="746658" y="213290"/>
                    </a:cubicBezTo>
                    <a:cubicBezTo>
                      <a:pt x="755158" y="213567"/>
                      <a:pt x="762084" y="213808"/>
                      <a:pt x="768992" y="214049"/>
                    </a:cubicBezTo>
                    <a:cubicBezTo>
                      <a:pt x="769029" y="214549"/>
                      <a:pt x="769085" y="215067"/>
                      <a:pt x="769121" y="215567"/>
                    </a:cubicBezTo>
                    <a:cubicBezTo>
                      <a:pt x="763177" y="217419"/>
                      <a:pt x="757214" y="219271"/>
                      <a:pt x="751269" y="221123"/>
                    </a:cubicBezTo>
                    <a:cubicBezTo>
                      <a:pt x="751325" y="221382"/>
                      <a:pt x="751362" y="221642"/>
                      <a:pt x="751418" y="221901"/>
                    </a:cubicBezTo>
                    <a:cubicBezTo>
                      <a:pt x="759270" y="221864"/>
                      <a:pt x="767122" y="221827"/>
                      <a:pt x="774973" y="221790"/>
                    </a:cubicBezTo>
                    <a:cubicBezTo>
                      <a:pt x="775066" y="222531"/>
                      <a:pt x="775177" y="223271"/>
                      <a:pt x="775270" y="224012"/>
                    </a:cubicBezTo>
                    <a:cubicBezTo>
                      <a:pt x="769214" y="226160"/>
                      <a:pt x="763158" y="228290"/>
                      <a:pt x="757103" y="230438"/>
                    </a:cubicBezTo>
                    <a:cubicBezTo>
                      <a:pt x="757158" y="230882"/>
                      <a:pt x="757195" y="231345"/>
                      <a:pt x="757251" y="231790"/>
                    </a:cubicBezTo>
                    <a:cubicBezTo>
                      <a:pt x="767307" y="231160"/>
                      <a:pt x="777381" y="230549"/>
                      <a:pt x="787437" y="229920"/>
                    </a:cubicBezTo>
                    <a:cubicBezTo>
                      <a:pt x="778418" y="240438"/>
                      <a:pt x="766936" y="245327"/>
                      <a:pt x="753899" y="244123"/>
                    </a:cubicBezTo>
                    <a:cubicBezTo>
                      <a:pt x="736640" y="242531"/>
                      <a:pt x="723621" y="233308"/>
                      <a:pt x="715473" y="217956"/>
                    </a:cubicBezTo>
                    <a:cubicBezTo>
                      <a:pt x="713621" y="214456"/>
                      <a:pt x="713010" y="210049"/>
                      <a:pt x="712769" y="205993"/>
                    </a:cubicBezTo>
                    <a:cubicBezTo>
                      <a:pt x="711621" y="187641"/>
                      <a:pt x="715954" y="169900"/>
                      <a:pt x="728121" y="156622"/>
                    </a:cubicBezTo>
                    <a:close/>
                    <a:moveTo>
                      <a:pt x="725195" y="876298"/>
                    </a:moveTo>
                    <a:cubicBezTo>
                      <a:pt x="672379" y="978615"/>
                      <a:pt x="568656" y="959911"/>
                      <a:pt x="513155" y="905225"/>
                    </a:cubicBezTo>
                    <a:cubicBezTo>
                      <a:pt x="505581" y="897762"/>
                      <a:pt x="506859" y="889317"/>
                      <a:pt x="518822" y="890743"/>
                    </a:cubicBezTo>
                    <a:cubicBezTo>
                      <a:pt x="553563" y="894891"/>
                      <a:pt x="587989" y="890521"/>
                      <a:pt x="622508" y="889058"/>
                    </a:cubicBezTo>
                    <a:cubicBezTo>
                      <a:pt x="655935" y="887650"/>
                      <a:pt x="688028" y="874502"/>
                      <a:pt x="725195" y="876298"/>
                    </a:cubicBezTo>
                    <a:close/>
                    <a:moveTo>
                      <a:pt x="633842" y="408514"/>
                    </a:moveTo>
                    <a:cubicBezTo>
                      <a:pt x="634453" y="429718"/>
                      <a:pt x="649250" y="424644"/>
                      <a:pt x="660953" y="426218"/>
                    </a:cubicBezTo>
                    <a:cubicBezTo>
                      <a:pt x="671398" y="427626"/>
                      <a:pt x="682454" y="427181"/>
                      <a:pt x="692083" y="430681"/>
                    </a:cubicBezTo>
                    <a:cubicBezTo>
                      <a:pt x="696861" y="432422"/>
                      <a:pt x="701547" y="441200"/>
                      <a:pt x="701621" y="446848"/>
                    </a:cubicBezTo>
                    <a:cubicBezTo>
                      <a:pt x="701676" y="450941"/>
                      <a:pt x="694621" y="457830"/>
                      <a:pt x="689806" y="458774"/>
                    </a:cubicBezTo>
                    <a:cubicBezTo>
                      <a:pt x="677324" y="461219"/>
                      <a:pt x="664342" y="461311"/>
                      <a:pt x="651527" y="461867"/>
                    </a:cubicBezTo>
                    <a:cubicBezTo>
                      <a:pt x="639157" y="462404"/>
                      <a:pt x="632157" y="469219"/>
                      <a:pt x="635268" y="480552"/>
                    </a:cubicBezTo>
                    <a:cubicBezTo>
                      <a:pt x="637046" y="487071"/>
                      <a:pt x="644953" y="492534"/>
                      <a:pt x="651194" y="496942"/>
                    </a:cubicBezTo>
                    <a:cubicBezTo>
                      <a:pt x="654398" y="499201"/>
                      <a:pt x="659972" y="498312"/>
                      <a:pt x="664490" y="498460"/>
                    </a:cubicBezTo>
                    <a:cubicBezTo>
                      <a:pt x="679713" y="498979"/>
                      <a:pt x="685287" y="504590"/>
                      <a:pt x="682269" y="521349"/>
                    </a:cubicBezTo>
                    <a:cubicBezTo>
                      <a:pt x="678009" y="544961"/>
                      <a:pt x="677472" y="569239"/>
                      <a:pt x="675120" y="593221"/>
                    </a:cubicBezTo>
                    <a:cubicBezTo>
                      <a:pt x="674435" y="600295"/>
                      <a:pt x="673046" y="607276"/>
                      <a:pt x="671583" y="616943"/>
                    </a:cubicBezTo>
                    <a:cubicBezTo>
                      <a:pt x="646916" y="600221"/>
                      <a:pt x="647064" y="576332"/>
                      <a:pt x="643342" y="554887"/>
                    </a:cubicBezTo>
                    <a:cubicBezTo>
                      <a:pt x="641138" y="542183"/>
                      <a:pt x="637694" y="534924"/>
                      <a:pt x="620786" y="538757"/>
                    </a:cubicBezTo>
                    <a:cubicBezTo>
                      <a:pt x="618194" y="564109"/>
                      <a:pt x="614249" y="590128"/>
                      <a:pt x="613268" y="616277"/>
                    </a:cubicBezTo>
                    <a:cubicBezTo>
                      <a:pt x="612453" y="637832"/>
                      <a:pt x="602767" y="639999"/>
                      <a:pt x="582767" y="632536"/>
                    </a:cubicBezTo>
                    <a:cubicBezTo>
                      <a:pt x="585601" y="605684"/>
                      <a:pt x="589119" y="578313"/>
                      <a:pt x="590934" y="550831"/>
                    </a:cubicBezTo>
                    <a:cubicBezTo>
                      <a:pt x="591415" y="543387"/>
                      <a:pt x="586712" y="535609"/>
                      <a:pt x="584397" y="527979"/>
                    </a:cubicBezTo>
                    <a:cubicBezTo>
                      <a:pt x="579952" y="534331"/>
                      <a:pt x="574119" y="540127"/>
                      <a:pt x="571304" y="547146"/>
                    </a:cubicBezTo>
                    <a:cubicBezTo>
                      <a:pt x="561100" y="572480"/>
                      <a:pt x="551896" y="598202"/>
                      <a:pt x="542322" y="623795"/>
                    </a:cubicBezTo>
                    <a:cubicBezTo>
                      <a:pt x="538989" y="623017"/>
                      <a:pt x="535655" y="622239"/>
                      <a:pt x="532341" y="621480"/>
                    </a:cubicBezTo>
                    <a:cubicBezTo>
                      <a:pt x="532341" y="614851"/>
                      <a:pt x="531507" y="608110"/>
                      <a:pt x="532489" y="601628"/>
                    </a:cubicBezTo>
                    <a:cubicBezTo>
                      <a:pt x="537285" y="569609"/>
                      <a:pt x="541785" y="537498"/>
                      <a:pt x="548396" y="505831"/>
                    </a:cubicBezTo>
                    <a:cubicBezTo>
                      <a:pt x="549637" y="499849"/>
                      <a:pt x="559693" y="491997"/>
                      <a:pt x="566137" y="491553"/>
                    </a:cubicBezTo>
                    <a:cubicBezTo>
                      <a:pt x="579823" y="490590"/>
                      <a:pt x="586675" y="487349"/>
                      <a:pt x="587415" y="472237"/>
                    </a:cubicBezTo>
                    <a:cubicBezTo>
                      <a:pt x="588138" y="457126"/>
                      <a:pt x="583619" y="449459"/>
                      <a:pt x="567897" y="449034"/>
                    </a:cubicBezTo>
                    <a:cubicBezTo>
                      <a:pt x="562804" y="448904"/>
                      <a:pt x="557785" y="446404"/>
                      <a:pt x="550174" y="444274"/>
                    </a:cubicBezTo>
                    <a:cubicBezTo>
                      <a:pt x="551285" y="435070"/>
                      <a:pt x="552174" y="427811"/>
                      <a:pt x="553304" y="418422"/>
                    </a:cubicBezTo>
                    <a:cubicBezTo>
                      <a:pt x="569286" y="419996"/>
                      <a:pt x="583878" y="421441"/>
                      <a:pt x="597953" y="422811"/>
                    </a:cubicBezTo>
                    <a:cubicBezTo>
                      <a:pt x="610527" y="395107"/>
                      <a:pt x="607416" y="386088"/>
                      <a:pt x="579878" y="383662"/>
                    </a:cubicBezTo>
                    <a:cubicBezTo>
                      <a:pt x="557119" y="381662"/>
                      <a:pt x="555285" y="372533"/>
                      <a:pt x="557971" y="352977"/>
                    </a:cubicBezTo>
                    <a:cubicBezTo>
                      <a:pt x="560489" y="334643"/>
                      <a:pt x="557100" y="315495"/>
                      <a:pt x="556526" y="296698"/>
                    </a:cubicBezTo>
                    <a:cubicBezTo>
                      <a:pt x="556267" y="288087"/>
                      <a:pt x="556489" y="279457"/>
                      <a:pt x="556489" y="266031"/>
                    </a:cubicBezTo>
                    <a:cubicBezTo>
                      <a:pt x="587304" y="289568"/>
                      <a:pt x="582804" y="321569"/>
                      <a:pt x="591082" y="348088"/>
                    </a:cubicBezTo>
                    <a:cubicBezTo>
                      <a:pt x="611305" y="345588"/>
                      <a:pt x="611305" y="345588"/>
                      <a:pt x="607527" y="258827"/>
                    </a:cubicBezTo>
                    <a:cubicBezTo>
                      <a:pt x="638138" y="250068"/>
                      <a:pt x="645972" y="256624"/>
                      <a:pt x="643824" y="286828"/>
                    </a:cubicBezTo>
                    <a:cubicBezTo>
                      <a:pt x="642472" y="305809"/>
                      <a:pt x="643564" y="324976"/>
                      <a:pt x="647583" y="344977"/>
                    </a:cubicBezTo>
                    <a:cubicBezTo>
                      <a:pt x="666565" y="317532"/>
                      <a:pt x="667805" y="281309"/>
                      <a:pt x="697787" y="257346"/>
                    </a:cubicBezTo>
                    <a:cubicBezTo>
                      <a:pt x="693046" y="297995"/>
                      <a:pt x="689713" y="335402"/>
                      <a:pt x="683343" y="372292"/>
                    </a:cubicBezTo>
                    <a:cubicBezTo>
                      <a:pt x="682305" y="378255"/>
                      <a:pt x="668231" y="384773"/>
                      <a:pt x="659472" y="385996"/>
                    </a:cubicBezTo>
                    <a:cubicBezTo>
                      <a:pt x="644731" y="388014"/>
                      <a:pt x="633268" y="388459"/>
                      <a:pt x="633842" y="408514"/>
                    </a:cubicBezTo>
                    <a:close/>
                    <a:moveTo>
                      <a:pt x="633768" y="156622"/>
                    </a:moveTo>
                    <a:cubicBezTo>
                      <a:pt x="649638" y="139307"/>
                      <a:pt x="668398" y="135400"/>
                      <a:pt x="689787" y="153196"/>
                    </a:cubicBezTo>
                    <a:cubicBezTo>
                      <a:pt x="679954" y="154715"/>
                      <a:pt x="670639" y="156178"/>
                      <a:pt x="661324" y="157622"/>
                    </a:cubicBezTo>
                    <a:cubicBezTo>
                      <a:pt x="661305" y="158159"/>
                      <a:pt x="661305" y="158715"/>
                      <a:pt x="661287" y="159252"/>
                    </a:cubicBezTo>
                    <a:cubicBezTo>
                      <a:pt x="664898" y="160030"/>
                      <a:pt x="668509" y="160789"/>
                      <a:pt x="672139" y="161567"/>
                    </a:cubicBezTo>
                    <a:cubicBezTo>
                      <a:pt x="672176" y="161919"/>
                      <a:pt x="672194" y="162252"/>
                      <a:pt x="672231" y="162604"/>
                    </a:cubicBezTo>
                    <a:cubicBezTo>
                      <a:pt x="665842" y="164141"/>
                      <a:pt x="659453" y="165696"/>
                      <a:pt x="653064" y="167233"/>
                    </a:cubicBezTo>
                    <a:cubicBezTo>
                      <a:pt x="653083" y="167604"/>
                      <a:pt x="653101" y="167993"/>
                      <a:pt x="653120" y="168363"/>
                    </a:cubicBezTo>
                    <a:cubicBezTo>
                      <a:pt x="658139" y="168530"/>
                      <a:pt x="663139" y="168696"/>
                      <a:pt x="668157" y="168845"/>
                    </a:cubicBezTo>
                    <a:cubicBezTo>
                      <a:pt x="668250" y="169326"/>
                      <a:pt x="668342" y="169808"/>
                      <a:pt x="668435" y="170289"/>
                    </a:cubicBezTo>
                    <a:cubicBezTo>
                      <a:pt x="661435" y="172271"/>
                      <a:pt x="654453" y="174252"/>
                      <a:pt x="647453" y="176234"/>
                    </a:cubicBezTo>
                    <a:cubicBezTo>
                      <a:pt x="647490" y="176419"/>
                      <a:pt x="647527" y="176585"/>
                      <a:pt x="647564" y="176771"/>
                    </a:cubicBezTo>
                    <a:cubicBezTo>
                      <a:pt x="654842" y="176993"/>
                      <a:pt x="662139" y="177197"/>
                      <a:pt x="669417" y="177419"/>
                    </a:cubicBezTo>
                    <a:cubicBezTo>
                      <a:pt x="669472" y="178086"/>
                      <a:pt x="669509" y="178752"/>
                      <a:pt x="669565" y="179400"/>
                    </a:cubicBezTo>
                    <a:cubicBezTo>
                      <a:pt x="662231" y="181345"/>
                      <a:pt x="654898" y="183289"/>
                      <a:pt x="647564" y="185252"/>
                    </a:cubicBezTo>
                    <a:cubicBezTo>
                      <a:pt x="647657" y="185678"/>
                      <a:pt x="647750" y="186123"/>
                      <a:pt x="647861" y="186548"/>
                    </a:cubicBezTo>
                    <a:cubicBezTo>
                      <a:pt x="653750" y="186771"/>
                      <a:pt x="659620" y="187011"/>
                      <a:pt x="665509" y="187234"/>
                    </a:cubicBezTo>
                    <a:cubicBezTo>
                      <a:pt x="665583" y="187660"/>
                      <a:pt x="665639" y="188086"/>
                      <a:pt x="665713" y="188512"/>
                    </a:cubicBezTo>
                    <a:cubicBezTo>
                      <a:pt x="658935" y="190641"/>
                      <a:pt x="652157" y="192752"/>
                      <a:pt x="645379" y="194882"/>
                    </a:cubicBezTo>
                    <a:cubicBezTo>
                      <a:pt x="645453" y="195086"/>
                      <a:pt x="645527" y="195308"/>
                      <a:pt x="645601" y="195512"/>
                    </a:cubicBezTo>
                    <a:cubicBezTo>
                      <a:pt x="653379" y="195419"/>
                      <a:pt x="661176" y="195326"/>
                      <a:pt x="668954" y="195252"/>
                    </a:cubicBezTo>
                    <a:cubicBezTo>
                      <a:pt x="668991" y="195882"/>
                      <a:pt x="669046" y="196512"/>
                      <a:pt x="669083" y="197141"/>
                    </a:cubicBezTo>
                    <a:cubicBezTo>
                      <a:pt x="661972" y="198901"/>
                      <a:pt x="654861" y="200678"/>
                      <a:pt x="647750" y="202438"/>
                    </a:cubicBezTo>
                    <a:cubicBezTo>
                      <a:pt x="647824" y="202771"/>
                      <a:pt x="647879" y="203086"/>
                      <a:pt x="647953" y="203419"/>
                    </a:cubicBezTo>
                    <a:cubicBezTo>
                      <a:pt x="656379" y="203993"/>
                      <a:pt x="664824" y="204567"/>
                      <a:pt x="673250" y="205141"/>
                    </a:cubicBezTo>
                    <a:cubicBezTo>
                      <a:pt x="673287" y="205753"/>
                      <a:pt x="673342" y="206382"/>
                      <a:pt x="673380" y="206993"/>
                    </a:cubicBezTo>
                    <a:cubicBezTo>
                      <a:pt x="666861" y="208938"/>
                      <a:pt x="660342" y="210882"/>
                      <a:pt x="652305" y="213290"/>
                    </a:cubicBezTo>
                    <a:cubicBezTo>
                      <a:pt x="660805" y="213567"/>
                      <a:pt x="667731" y="213808"/>
                      <a:pt x="674639" y="214049"/>
                    </a:cubicBezTo>
                    <a:cubicBezTo>
                      <a:pt x="674676" y="214549"/>
                      <a:pt x="674731" y="215067"/>
                      <a:pt x="674768" y="215567"/>
                    </a:cubicBezTo>
                    <a:cubicBezTo>
                      <a:pt x="668824" y="217419"/>
                      <a:pt x="662861" y="219271"/>
                      <a:pt x="656916" y="221123"/>
                    </a:cubicBezTo>
                    <a:cubicBezTo>
                      <a:pt x="656972" y="221382"/>
                      <a:pt x="657009" y="221642"/>
                      <a:pt x="657065" y="221901"/>
                    </a:cubicBezTo>
                    <a:cubicBezTo>
                      <a:pt x="664916" y="221864"/>
                      <a:pt x="672768" y="221827"/>
                      <a:pt x="680620" y="221790"/>
                    </a:cubicBezTo>
                    <a:cubicBezTo>
                      <a:pt x="680713" y="222531"/>
                      <a:pt x="680824" y="223271"/>
                      <a:pt x="680917" y="224012"/>
                    </a:cubicBezTo>
                    <a:cubicBezTo>
                      <a:pt x="674861" y="226160"/>
                      <a:pt x="668805" y="228290"/>
                      <a:pt x="662750" y="230438"/>
                    </a:cubicBezTo>
                    <a:cubicBezTo>
                      <a:pt x="662805" y="230882"/>
                      <a:pt x="662842" y="231345"/>
                      <a:pt x="662898" y="231790"/>
                    </a:cubicBezTo>
                    <a:cubicBezTo>
                      <a:pt x="672954" y="231160"/>
                      <a:pt x="683028" y="230549"/>
                      <a:pt x="693083" y="229920"/>
                    </a:cubicBezTo>
                    <a:cubicBezTo>
                      <a:pt x="684065" y="240438"/>
                      <a:pt x="672583" y="245327"/>
                      <a:pt x="659546" y="244123"/>
                    </a:cubicBezTo>
                    <a:cubicBezTo>
                      <a:pt x="642286" y="242531"/>
                      <a:pt x="629268" y="233308"/>
                      <a:pt x="621120" y="217956"/>
                    </a:cubicBezTo>
                    <a:cubicBezTo>
                      <a:pt x="619268" y="214456"/>
                      <a:pt x="618657" y="210049"/>
                      <a:pt x="618416" y="205993"/>
                    </a:cubicBezTo>
                    <a:cubicBezTo>
                      <a:pt x="617249" y="187641"/>
                      <a:pt x="621601" y="169900"/>
                      <a:pt x="633768" y="156622"/>
                    </a:cubicBezTo>
                    <a:close/>
                    <a:moveTo>
                      <a:pt x="561415" y="145067"/>
                    </a:moveTo>
                    <a:cubicBezTo>
                      <a:pt x="577286" y="127751"/>
                      <a:pt x="596045" y="123844"/>
                      <a:pt x="617434" y="141641"/>
                    </a:cubicBezTo>
                    <a:cubicBezTo>
                      <a:pt x="607601" y="143159"/>
                      <a:pt x="598286" y="144622"/>
                      <a:pt x="588971" y="146066"/>
                    </a:cubicBezTo>
                    <a:cubicBezTo>
                      <a:pt x="588952" y="146604"/>
                      <a:pt x="588952" y="147159"/>
                      <a:pt x="588934" y="147696"/>
                    </a:cubicBezTo>
                    <a:cubicBezTo>
                      <a:pt x="592545" y="148474"/>
                      <a:pt x="596156" y="149233"/>
                      <a:pt x="599786" y="150011"/>
                    </a:cubicBezTo>
                    <a:cubicBezTo>
                      <a:pt x="599823" y="150363"/>
                      <a:pt x="599841" y="150696"/>
                      <a:pt x="599879" y="151048"/>
                    </a:cubicBezTo>
                    <a:cubicBezTo>
                      <a:pt x="593490" y="152585"/>
                      <a:pt x="587101" y="154141"/>
                      <a:pt x="580712" y="155678"/>
                    </a:cubicBezTo>
                    <a:cubicBezTo>
                      <a:pt x="580730" y="156048"/>
                      <a:pt x="580749" y="156437"/>
                      <a:pt x="580767" y="156807"/>
                    </a:cubicBezTo>
                    <a:cubicBezTo>
                      <a:pt x="585786" y="156974"/>
                      <a:pt x="590786" y="157141"/>
                      <a:pt x="595804" y="157289"/>
                    </a:cubicBezTo>
                    <a:cubicBezTo>
                      <a:pt x="595897" y="157770"/>
                      <a:pt x="595990" y="158252"/>
                      <a:pt x="596082" y="158733"/>
                    </a:cubicBezTo>
                    <a:cubicBezTo>
                      <a:pt x="589082" y="160715"/>
                      <a:pt x="582100" y="162696"/>
                      <a:pt x="575100" y="164678"/>
                    </a:cubicBezTo>
                    <a:cubicBezTo>
                      <a:pt x="575137" y="164863"/>
                      <a:pt x="575174" y="165030"/>
                      <a:pt x="575212" y="165215"/>
                    </a:cubicBezTo>
                    <a:cubicBezTo>
                      <a:pt x="582489" y="165437"/>
                      <a:pt x="589786" y="165641"/>
                      <a:pt x="597064" y="165863"/>
                    </a:cubicBezTo>
                    <a:cubicBezTo>
                      <a:pt x="597119" y="166530"/>
                      <a:pt x="597156" y="167196"/>
                      <a:pt x="597212" y="167845"/>
                    </a:cubicBezTo>
                    <a:cubicBezTo>
                      <a:pt x="589878" y="169789"/>
                      <a:pt x="582545" y="171734"/>
                      <a:pt x="575212" y="173697"/>
                    </a:cubicBezTo>
                    <a:cubicBezTo>
                      <a:pt x="575304" y="174122"/>
                      <a:pt x="575397" y="174567"/>
                      <a:pt x="575508" y="174993"/>
                    </a:cubicBezTo>
                    <a:cubicBezTo>
                      <a:pt x="581397" y="175215"/>
                      <a:pt x="587267" y="175456"/>
                      <a:pt x="593156" y="175678"/>
                    </a:cubicBezTo>
                    <a:cubicBezTo>
                      <a:pt x="593230" y="176104"/>
                      <a:pt x="593286" y="176530"/>
                      <a:pt x="593360" y="176956"/>
                    </a:cubicBezTo>
                    <a:cubicBezTo>
                      <a:pt x="586582" y="179085"/>
                      <a:pt x="579804" y="181197"/>
                      <a:pt x="573026" y="183326"/>
                    </a:cubicBezTo>
                    <a:cubicBezTo>
                      <a:pt x="573100" y="183530"/>
                      <a:pt x="573174" y="183752"/>
                      <a:pt x="573249" y="183956"/>
                    </a:cubicBezTo>
                    <a:cubicBezTo>
                      <a:pt x="581026" y="183863"/>
                      <a:pt x="588823" y="183771"/>
                      <a:pt x="596601" y="183697"/>
                    </a:cubicBezTo>
                    <a:cubicBezTo>
                      <a:pt x="596638" y="184326"/>
                      <a:pt x="596693" y="184956"/>
                      <a:pt x="596730" y="185586"/>
                    </a:cubicBezTo>
                    <a:cubicBezTo>
                      <a:pt x="589619" y="187345"/>
                      <a:pt x="582508" y="189123"/>
                      <a:pt x="575397" y="190882"/>
                    </a:cubicBezTo>
                    <a:cubicBezTo>
                      <a:pt x="575471" y="191215"/>
                      <a:pt x="575526" y="191530"/>
                      <a:pt x="575600" y="191863"/>
                    </a:cubicBezTo>
                    <a:cubicBezTo>
                      <a:pt x="584027" y="192438"/>
                      <a:pt x="592471" y="193012"/>
                      <a:pt x="600897" y="193586"/>
                    </a:cubicBezTo>
                    <a:cubicBezTo>
                      <a:pt x="600934" y="194197"/>
                      <a:pt x="600990" y="194826"/>
                      <a:pt x="601027" y="195438"/>
                    </a:cubicBezTo>
                    <a:cubicBezTo>
                      <a:pt x="594508" y="197382"/>
                      <a:pt x="587989" y="199326"/>
                      <a:pt x="579952" y="201734"/>
                    </a:cubicBezTo>
                    <a:cubicBezTo>
                      <a:pt x="588452" y="202012"/>
                      <a:pt x="595379" y="202252"/>
                      <a:pt x="602286" y="202493"/>
                    </a:cubicBezTo>
                    <a:cubicBezTo>
                      <a:pt x="602323" y="202993"/>
                      <a:pt x="602379" y="203512"/>
                      <a:pt x="602416" y="204012"/>
                    </a:cubicBezTo>
                    <a:cubicBezTo>
                      <a:pt x="596453" y="205864"/>
                      <a:pt x="590508" y="207716"/>
                      <a:pt x="584545" y="209567"/>
                    </a:cubicBezTo>
                    <a:cubicBezTo>
                      <a:pt x="584601" y="209827"/>
                      <a:pt x="584638" y="210086"/>
                      <a:pt x="584693" y="210345"/>
                    </a:cubicBezTo>
                    <a:cubicBezTo>
                      <a:pt x="592545" y="210308"/>
                      <a:pt x="600397" y="210271"/>
                      <a:pt x="608249" y="210234"/>
                    </a:cubicBezTo>
                    <a:cubicBezTo>
                      <a:pt x="608342" y="210975"/>
                      <a:pt x="608453" y="211716"/>
                      <a:pt x="608545" y="212456"/>
                    </a:cubicBezTo>
                    <a:cubicBezTo>
                      <a:pt x="602490" y="214604"/>
                      <a:pt x="596434" y="216734"/>
                      <a:pt x="590378" y="218882"/>
                    </a:cubicBezTo>
                    <a:cubicBezTo>
                      <a:pt x="590434" y="219327"/>
                      <a:pt x="590471" y="219790"/>
                      <a:pt x="590526" y="220234"/>
                    </a:cubicBezTo>
                    <a:cubicBezTo>
                      <a:pt x="600582" y="219605"/>
                      <a:pt x="610656" y="218993"/>
                      <a:pt x="620712" y="218364"/>
                    </a:cubicBezTo>
                    <a:cubicBezTo>
                      <a:pt x="611694" y="228882"/>
                      <a:pt x="600212" y="233771"/>
                      <a:pt x="587175" y="232568"/>
                    </a:cubicBezTo>
                    <a:cubicBezTo>
                      <a:pt x="569915" y="230975"/>
                      <a:pt x="556896" y="221753"/>
                      <a:pt x="548748" y="206401"/>
                    </a:cubicBezTo>
                    <a:cubicBezTo>
                      <a:pt x="546896" y="202901"/>
                      <a:pt x="546285" y="198493"/>
                      <a:pt x="546044" y="194437"/>
                    </a:cubicBezTo>
                    <a:cubicBezTo>
                      <a:pt x="544915" y="176085"/>
                      <a:pt x="549248" y="158344"/>
                      <a:pt x="561415" y="145067"/>
                    </a:cubicBezTo>
                    <a:close/>
                    <a:moveTo>
                      <a:pt x="486581" y="145067"/>
                    </a:moveTo>
                    <a:cubicBezTo>
                      <a:pt x="502451" y="127751"/>
                      <a:pt x="521211" y="123844"/>
                      <a:pt x="542600" y="141641"/>
                    </a:cubicBezTo>
                    <a:cubicBezTo>
                      <a:pt x="532766" y="143159"/>
                      <a:pt x="523452" y="144622"/>
                      <a:pt x="514137" y="146066"/>
                    </a:cubicBezTo>
                    <a:cubicBezTo>
                      <a:pt x="514118" y="146604"/>
                      <a:pt x="514118" y="147159"/>
                      <a:pt x="514100" y="147696"/>
                    </a:cubicBezTo>
                    <a:cubicBezTo>
                      <a:pt x="517711" y="148474"/>
                      <a:pt x="521322" y="149233"/>
                      <a:pt x="524952" y="150011"/>
                    </a:cubicBezTo>
                    <a:cubicBezTo>
                      <a:pt x="524989" y="150363"/>
                      <a:pt x="525007" y="150696"/>
                      <a:pt x="525044" y="151048"/>
                    </a:cubicBezTo>
                    <a:cubicBezTo>
                      <a:pt x="518655" y="152585"/>
                      <a:pt x="512266" y="154141"/>
                      <a:pt x="505877" y="155678"/>
                    </a:cubicBezTo>
                    <a:cubicBezTo>
                      <a:pt x="505896" y="156048"/>
                      <a:pt x="505914" y="156437"/>
                      <a:pt x="505933" y="156807"/>
                    </a:cubicBezTo>
                    <a:cubicBezTo>
                      <a:pt x="510951" y="156974"/>
                      <a:pt x="515951" y="157141"/>
                      <a:pt x="520970" y="157289"/>
                    </a:cubicBezTo>
                    <a:cubicBezTo>
                      <a:pt x="521063" y="157770"/>
                      <a:pt x="521155" y="158252"/>
                      <a:pt x="521248" y="158733"/>
                    </a:cubicBezTo>
                    <a:cubicBezTo>
                      <a:pt x="514248" y="160715"/>
                      <a:pt x="507266" y="162696"/>
                      <a:pt x="500266" y="164678"/>
                    </a:cubicBezTo>
                    <a:cubicBezTo>
                      <a:pt x="500303" y="164863"/>
                      <a:pt x="500340" y="165030"/>
                      <a:pt x="500377" y="165215"/>
                    </a:cubicBezTo>
                    <a:cubicBezTo>
                      <a:pt x="507655" y="165437"/>
                      <a:pt x="514951" y="165641"/>
                      <a:pt x="522229" y="165863"/>
                    </a:cubicBezTo>
                    <a:cubicBezTo>
                      <a:pt x="522285" y="166530"/>
                      <a:pt x="522322" y="167196"/>
                      <a:pt x="522377" y="167845"/>
                    </a:cubicBezTo>
                    <a:cubicBezTo>
                      <a:pt x="515044" y="169789"/>
                      <a:pt x="507711" y="171734"/>
                      <a:pt x="500377" y="173697"/>
                    </a:cubicBezTo>
                    <a:cubicBezTo>
                      <a:pt x="500470" y="174122"/>
                      <a:pt x="500562" y="174567"/>
                      <a:pt x="500674" y="174993"/>
                    </a:cubicBezTo>
                    <a:cubicBezTo>
                      <a:pt x="506562" y="175215"/>
                      <a:pt x="512433" y="175456"/>
                      <a:pt x="518322" y="175678"/>
                    </a:cubicBezTo>
                    <a:cubicBezTo>
                      <a:pt x="518396" y="176104"/>
                      <a:pt x="518451" y="176530"/>
                      <a:pt x="518526" y="176956"/>
                    </a:cubicBezTo>
                    <a:cubicBezTo>
                      <a:pt x="511748" y="179085"/>
                      <a:pt x="504970" y="181197"/>
                      <a:pt x="498192" y="183326"/>
                    </a:cubicBezTo>
                    <a:cubicBezTo>
                      <a:pt x="498266" y="183530"/>
                      <a:pt x="498340" y="183752"/>
                      <a:pt x="498414" y="183956"/>
                    </a:cubicBezTo>
                    <a:cubicBezTo>
                      <a:pt x="506192" y="183863"/>
                      <a:pt x="513989" y="183771"/>
                      <a:pt x="521766" y="183697"/>
                    </a:cubicBezTo>
                    <a:cubicBezTo>
                      <a:pt x="521803" y="184326"/>
                      <a:pt x="521859" y="184956"/>
                      <a:pt x="521896" y="185586"/>
                    </a:cubicBezTo>
                    <a:cubicBezTo>
                      <a:pt x="514785" y="187345"/>
                      <a:pt x="507674" y="189123"/>
                      <a:pt x="500562" y="190882"/>
                    </a:cubicBezTo>
                    <a:cubicBezTo>
                      <a:pt x="500636" y="191215"/>
                      <a:pt x="500692" y="191530"/>
                      <a:pt x="500766" y="191863"/>
                    </a:cubicBezTo>
                    <a:cubicBezTo>
                      <a:pt x="509192" y="192438"/>
                      <a:pt x="517637" y="193012"/>
                      <a:pt x="526063" y="193586"/>
                    </a:cubicBezTo>
                    <a:cubicBezTo>
                      <a:pt x="526100" y="194197"/>
                      <a:pt x="526155" y="194826"/>
                      <a:pt x="526192" y="195438"/>
                    </a:cubicBezTo>
                    <a:cubicBezTo>
                      <a:pt x="519674" y="197382"/>
                      <a:pt x="513155" y="199326"/>
                      <a:pt x="505118" y="201734"/>
                    </a:cubicBezTo>
                    <a:cubicBezTo>
                      <a:pt x="513618" y="202012"/>
                      <a:pt x="520544" y="202252"/>
                      <a:pt x="527452" y="202493"/>
                    </a:cubicBezTo>
                    <a:cubicBezTo>
                      <a:pt x="527489" y="202993"/>
                      <a:pt x="527544" y="203512"/>
                      <a:pt x="527581" y="204012"/>
                    </a:cubicBezTo>
                    <a:cubicBezTo>
                      <a:pt x="521618" y="205864"/>
                      <a:pt x="515674" y="207716"/>
                      <a:pt x="509711" y="209567"/>
                    </a:cubicBezTo>
                    <a:cubicBezTo>
                      <a:pt x="509766" y="209827"/>
                      <a:pt x="509803" y="210086"/>
                      <a:pt x="509859" y="210345"/>
                    </a:cubicBezTo>
                    <a:cubicBezTo>
                      <a:pt x="517711" y="210308"/>
                      <a:pt x="525563" y="210271"/>
                      <a:pt x="533415" y="210234"/>
                    </a:cubicBezTo>
                    <a:cubicBezTo>
                      <a:pt x="533507" y="210975"/>
                      <a:pt x="533618" y="211716"/>
                      <a:pt x="533711" y="212456"/>
                    </a:cubicBezTo>
                    <a:cubicBezTo>
                      <a:pt x="527655" y="214604"/>
                      <a:pt x="521600" y="216734"/>
                      <a:pt x="515544" y="218882"/>
                    </a:cubicBezTo>
                    <a:cubicBezTo>
                      <a:pt x="515600" y="219327"/>
                      <a:pt x="515637" y="219790"/>
                      <a:pt x="515692" y="220234"/>
                    </a:cubicBezTo>
                    <a:cubicBezTo>
                      <a:pt x="525748" y="219605"/>
                      <a:pt x="535822" y="218993"/>
                      <a:pt x="545878" y="218364"/>
                    </a:cubicBezTo>
                    <a:cubicBezTo>
                      <a:pt x="536859" y="228882"/>
                      <a:pt x="525377" y="233771"/>
                      <a:pt x="512340" y="232568"/>
                    </a:cubicBezTo>
                    <a:cubicBezTo>
                      <a:pt x="495081" y="230975"/>
                      <a:pt x="482062" y="221753"/>
                      <a:pt x="473914" y="206401"/>
                    </a:cubicBezTo>
                    <a:cubicBezTo>
                      <a:pt x="472062" y="202901"/>
                      <a:pt x="471451" y="198493"/>
                      <a:pt x="471210" y="194437"/>
                    </a:cubicBezTo>
                    <a:cubicBezTo>
                      <a:pt x="470062" y="176085"/>
                      <a:pt x="474414" y="158344"/>
                      <a:pt x="486581" y="145067"/>
                    </a:cubicBezTo>
                    <a:close/>
                    <a:moveTo>
                      <a:pt x="401542" y="145067"/>
                    </a:moveTo>
                    <a:cubicBezTo>
                      <a:pt x="417413" y="127751"/>
                      <a:pt x="436173" y="123844"/>
                      <a:pt x="457562" y="141641"/>
                    </a:cubicBezTo>
                    <a:cubicBezTo>
                      <a:pt x="447728" y="143159"/>
                      <a:pt x="438413" y="144622"/>
                      <a:pt x="429098" y="146066"/>
                    </a:cubicBezTo>
                    <a:cubicBezTo>
                      <a:pt x="429080" y="146604"/>
                      <a:pt x="429080" y="147159"/>
                      <a:pt x="429061" y="147696"/>
                    </a:cubicBezTo>
                    <a:cubicBezTo>
                      <a:pt x="432673" y="148474"/>
                      <a:pt x="436284" y="149233"/>
                      <a:pt x="439913" y="150011"/>
                    </a:cubicBezTo>
                    <a:cubicBezTo>
                      <a:pt x="439950" y="150363"/>
                      <a:pt x="439969" y="150696"/>
                      <a:pt x="440006" y="151048"/>
                    </a:cubicBezTo>
                    <a:cubicBezTo>
                      <a:pt x="433617" y="152585"/>
                      <a:pt x="427228" y="154141"/>
                      <a:pt x="420839" y="155678"/>
                    </a:cubicBezTo>
                    <a:cubicBezTo>
                      <a:pt x="420858" y="156048"/>
                      <a:pt x="420876" y="156437"/>
                      <a:pt x="420895" y="156807"/>
                    </a:cubicBezTo>
                    <a:cubicBezTo>
                      <a:pt x="425913" y="156974"/>
                      <a:pt x="430913" y="157141"/>
                      <a:pt x="435932" y="157289"/>
                    </a:cubicBezTo>
                    <a:cubicBezTo>
                      <a:pt x="436024" y="157770"/>
                      <a:pt x="436117" y="158252"/>
                      <a:pt x="436210" y="158733"/>
                    </a:cubicBezTo>
                    <a:cubicBezTo>
                      <a:pt x="429210" y="160715"/>
                      <a:pt x="422228" y="162696"/>
                      <a:pt x="415228" y="164678"/>
                    </a:cubicBezTo>
                    <a:cubicBezTo>
                      <a:pt x="415265" y="164863"/>
                      <a:pt x="415302" y="165030"/>
                      <a:pt x="415339" y="165215"/>
                    </a:cubicBezTo>
                    <a:cubicBezTo>
                      <a:pt x="422617" y="165437"/>
                      <a:pt x="429913" y="165641"/>
                      <a:pt x="437191" y="165863"/>
                    </a:cubicBezTo>
                    <a:cubicBezTo>
                      <a:pt x="437247" y="166530"/>
                      <a:pt x="437284" y="167196"/>
                      <a:pt x="437339" y="167845"/>
                    </a:cubicBezTo>
                    <a:cubicBezTo>
                      <a:pt x="430006" y="169789"/>
                      <a:pt x="422672" y="171734"/>
                      <a:pt x="415339" y="173697"/>
                    </a:cubicBezTo>
                    <a:cubicBezTo>
                      <a:pt x="415432" y="174122"/>
                      <a:pt x="415524" y="174567"/>
                      <a:pt x="415635" y="174993"/>
                    </a:cubicBezTo>
                    <a:cubicBezTo>
                      <a:pt x="421524" y="175215"/>
                      <a:pt x="427395" y="175456"/>
                      <a:pt x="433284" y="175678"/>
                    </a:cubicBezTo>
                    <a:cubicBezTo>
                      <a:pt x="433358" y="176104"/>
                      <a:pt x="433413" y="176530"/>
                      <a:pt x="433487" y="176956"/>
                    </a:cubicBezTo>
                    <a:cubicBezTo>
                      <a:pt x="426710" y="179085"/>
                      <a:pt x="419932" y="181197"/>
                      <a:pt x="413154" y="183326"/>
                    </a:cubicBezTo>
                    <a:cubicBezTo>
                      <a:pt x="413228" y="183530"/>
                      <a:pt x="413302" y="183752"/>
                      <a:pt x="413376" y="183956"/>
                    </a:cubicBezTo>
                    <a:cubicBezTo>
                      <a:pt x="421154" y="183863"/>
                      <a:pt x="428950" y="183771"/>
                      <a:pt x="436728" y="183697"/>
                    </a:cubicBezTo>
                    <a:cubicBezTo>
                      <a:pt x="436765" y="184326"/>
                      <a:pt x="436821" y="184956"/>
                      <a:pt x="436858" y="185586"/>
                    </a:cubicBezTo>
                    <a:cubicBezTo>
                      <a:pt x="429747" y="187345"/>
                      <a:pt x="422635" y="189123"/>
                      <a:pt x="415524" y="190882"/>
                    </a:cubicBezTo>
                    <a:cubicBezTo>
                      <a:pt x="415598" y="191215"/>
                      <a:pt x="415654" y="191530"/>
                      <a:pt x="415728" y="191863"/>
                    </a:cubicBezTo>
                    <a:cubicBezTo>
                      <a:pt x="424154" y="192438"/>
                      <a:pt x="432598" y="193012"/>
                      <a:pt x="441025" y="193586"/>
                    </a:cubicBezTo>
                    <a:cubicBezTo>
                      <a:pt x="441062" y="194197"/>
                      <a:pt x="441117" y="194826"/>
                      <a:pt x="441154" y="195438"/>
                    </a:cubicBezTo>
                    <a:cubicBezTo>
                      <a:pt x="434636" y="197382"/>
                      <a:pt x="428117" y="199326"/>
                      <a:pt x="420080" y="201734"/>
                    </a:cubicBezTo>
                    <a:cubicBezTo>
                      <a:pt x="428580" y="202012"/>
                      <a:pt x="435506" y="202252"/>
                      <a:pt x="442413" y="202493"/>
                    </a:cubicBezTo>
                    <a:cubicBezTo>
                      <a:pt x="442450" y="202993"/>
                      <a:pt x="442506" y="203512"/>
                      <a:pt x="442543" y="204012"/>
                    </a:cubicBezTo>
                    <a:cubicBezTo>
                      <a:pt x="436580" y="205864"/>
                      <a:pt x="430636" y="207716"/>
                      <a:pt x="424672" y="209567"/>
                    </a:cubicBezTo>
                    <a:cubicBezTo>
                      <a:pt x="424728" y="209827"/>
                      <a:pt x="424765" y="210086"/>
                      <a:pt x="424821" y="210345"/>
                    </a:cubicBezTo>
                    <a:cubicBezTo>
                      <a:pt x="432673" y="210308"/>
                      <a:pt x="440524" y="210271"/>
                      <a:pt x="448377" y="210234"/>
                    </a:cubicBezTo>
                    <a:cubicBezTo>
                      <a:pt x="448469" y="210975"/>
                      <a:pt x="448580" y="211716"/>
                      <a:pt x="448673" y="212456"/>
                    </a:cubicBezTo>
                    <a:cubicBezTo>
                      <a:pt x="442617" y="214604"/>
                      <a:pt x="436562" y="216734"/>
                      <a:pt x="430506" y="218882"/>
                    </a:cubicBezTo>
                    <a:cubicBezTo>
                      <a:pt x="430561" y="219327"/>
                      <a:pt x="430598" y="219790"/>
                      <a:pt x="430654" y="220234"/>
                    </a:cubicBezTo>
                    <a:cubicBezTo>
                      <a:pt x="440710" y="219605"/>
                      <a:pt x="450784" y="218993"/>
                      <a:pt x="460840" y="218364"/>
                    </a:cubicBezTo>
                    <a:cubicBezTo>
                      <a:pt x="451821" y="228882"/>
                      <a:pt x="440339" y="233771"/>
                      <a:pt x="427302" y="232568"/>
                    </a:cubicBezTo>
                    <a:cubicBezTo>
                      <a:pt x="410043" y="230975"/>
                      <a:pt x="397024" y="221753"/>
                      <a:pt x="388876" y="206401"/>
                    </a:cubicBezTo>
                    <a:cubicBezTo>
                      <a:pt x="387024" y="202901"/>
                      <a:pt x="386413" y="198493"/>
                      <a:pt x="386172" y="194437"/>
                    </a:cubicBezTo>
                    <a:cubicBezTo>
                      <a:pt x="385042" y="176085"/>
                      <a:pt x="389394" y="158344"/>
                      <a:pt x="401542" y="145067"/>
                    </a:cubicBezTo>
                    <a:close/>
                    <a:moveTo>
                      <a:pt x="321856" y="193141"/>
                    </a:moveTo>
                    <a:cubicBezTo>
                      <a:pt x="321282" y="234253"/>
                      <a:pt x="295560" y="274327"/>
                      <a:pt x="262874" y="284994"/>
                    </a:cubicBezTo>
                    <a:cubicBezTo>
                      <a:pt x="247837" y="218401"/>
                      <a:pt x="265874" y="190326"/>
                      <a:pt x="321856" y="193141"/>
                    </a:cubicBezTo>
                    <a:close/>
                    <a:moveTo>
                      <a:pt x="194484" y="266290"/>
                    </a:moveTo>
                    <a:cubicBezTo>
                      <a:pt x="198966" y="306698"/>
                      <a:pt x="227151" y="342328"/>
                      <a:pt x="212410" y="388051"/>
                    </a:cubicBezTo>
                    <a:cubicBezTo>
                      <a:pt x="146761" y="335050"/>
                      <a:pt x="141187" y="296809"/>
                      <a:pt x="194484" y="266290"/>
                    </a:cubicBezTo>
                    <a:close/>
                    <a:moveTo>
                      <a:pt x="153169" y="350940"/>
                    </a:moveTo>
                    <a:cubicBezTo>
                      <a:pt x="168317" y="369940"/>
                      <a:pt x="182891" y="388218"/>
                      <a:pt x="195780" y="404348"/>
                    </a:cubicBezTo>
                    <a:cubicBezTo>
                      <a:pt x="188206" y="415718"/>
                      <a:pt x="182706" y="423996"/>
                      <a:pt x="175780" y="434385"/>
                    </a:cubicBezTo>
                    <a:cubicBezTo>
                      <a:pt x="130187" y="422163"/>
                      <a:pt x="121909" y="395866"/>
                      <a:pt x="153169" y="350940"/>
                    </a:cubicBezTo>
                    <a:close/>
                    <a:moveTo>
                      <a:pt x="130187" y="449626"/>
                    </a:moveTo>
                    <a:cubicBezTo>
                      <a:pt x="131557" y="431255"/>
                      <a:pt x="146002" y="438626"/>
                      <a:pt x="156484" y="442978"/>
                    </a:cubicBezTo>
                    <a:cubicBezTo>
                      <a:pt x="166947" y="447330"/>
                      <a:pt x="177132" y="452330"/>
                      <a:pt x="191799" y="459034"/>
                    </a:cubicBezTo>
                    <a:cubicBezTo>
                      <a:pt x="184262" y="464886"/>
                      <a:pt x="177077" y="467682"/>
                      <a:pt x="176688" y="471219"/>
                    </a:cubicBezTo>
                    <a:cubicBezTo>
                      <a:pt x="173891" y="496904"/>
                      <a:pt x="152243" y="489053"/>
                      <a:pt x="144298" y="483886"/>
                    </a:cubicBezTo>
                    <a:cubicBezTo>
                      <a:pt x="135502" y="478164"/>
                      <a:pt x="129317" y="461126"/>
                      <a:pt x="130187" y="449626"/>
                    </a:cubicBezTo>
                    <a:close/>
                    <a:moveTo>
                      <a:pt x="140595" y="502793"/>
                    </a:moveTo>
                    <a:cubicBezTo>
                      <a:pt x="163595" y="494460"/>
                      <a:pt x="180002" y="503145"/>
                      <a:pt x="187132" y="531275"/>
                    </a:cubicBezTo>
                    <a:cubicBezTo>
                      <a:pt x="167262" y="537312"/>
                      <a:pt x="148484" y="550535"/>
                      <a:pt x="134539" y="526572"/>
                    </a:cubicBezTo>
                    <a:cubicBezTo>
                      <a:pt x="131446" y="521257"/>
                      <a:pt x="136002" y="504460"/>
                      <a:pt x="140595" y="502793"/>
                    </a:cubicBezTo>
                    <a:close/>
                    <a:moveTo>
                      <a:pt x="137576" y="556905"/>
                    </a:moveTo>
                    <a:cubicBezTo>
                      <a:pt x="155798" y="553665"/>
                      <a:pt x="170669" y="551035"/>
                      <a:pt x="190373" y="547535"/>
                    </a:cubicBezTo>
                    <a:cubicBezTo>
                      <a:pt x="184188" y="557109"/>
                      <a:pt x="181077" y="561905"/>
                      <a:pt x="177132" y="568035"/>
                    </a:cubicBezTo>
                    <a:cubicBezTo>
                      <a:pt x="181614" y="569498"/>
                      <a:pt x="184873" y="570183"/>
                      <a:pt x="187780" y="571591"/>
                    </a:cubicBezTo>
                    <a:cubicBezTo>
                      <a:pt x="191540" y="573406"/>
                      <a:pt x="195003" y="575794"/>
                      <a:pt x="204669" y="581554"/>
                    </a:cubicBezTo>
                    <a:cubicBezTo>
                      <a:pt x="183206" y="588221"/>
                      <a:pt x="167391" y="593147"/>
                      <a:pt x="148928" y="598887"/>
                    </a:cubicBezTo>
                    <a:cubicBezTo>
                      <a:pt x="144687" y="583202"/>
                      <a:pt x="141428" y="571109"/>
                      <a:pt x="137576" y="556905"/>
                    </a:cubicBezTo>
                    <a:close/>
                    <a:moveTo>
                      <a:pt x="159391" y="643795"/>
                    </a:moveTo>
                    <a:cubicBezTo>
                      <a:pt x="154724" y="616554"/>
                      <a:pt x="160447" y="610128"/>
                      <a:pt x="195466" y="603221"/>
                    </a:cubicBezTo>
                    <a:cubicBezTo>
                      <a:pt x="195299" y="636277"/>
                      <a:pt x="188336" y="644092"/>
                      <a:pt x="159391" y="643795"/>
                    </a:cubicBezTo>
                    <a:close/>
                    <a:moveTo>
                      <a:pt x="170873" y="673999"/>
                    </a:moveTo>
                    <a:cubicBezTo>
                      <a:pt x="171910" y="662870"/>
                      <a:pt x="187077" y="653036"/>
                      <a:pt x="198651" y="639592"/>
                    </a:cubicBezTo>
                    <a:cubicBezTo>
                      <a:pt x="211355" y="685296"/>
                      <a:pt x="211355" y="685296"/>
                      <a:pt x="190706" y="711407"/>
                    </a:cubicBezTo>
                    <a:cubicBezTo>
                      <a:pt x="182854" y="697741"/>
                      <a:pt x="169854" y="685222"/>
                      <a:pt x="170873" y="673999"/>
                    </a:cubicBezTo>
                    <a:close/>
                    <a:moveTo>
                      <a:pt x="232337" y="763815"/>
                    </a:moveTo>
                    <a:cubicBezTo>
                      <a:pt x="196355" y="740963"/>
                      <a:pt x="196706" y="732278"/>
                      <a:pt x="233763" y="686870"/>
                    </a:cubicBezTo>
                    <a:cubicBezTo>
                      <a:pt x="254300" y="714056"/>
                      <a:pt x="237022" y="737722"/>
                      <a:pt x="232337" y="763815"/>
                    </a:cubicBezTo>
                    <a:close/>
                    <a:moveTo>
                      <a:pt x="233022" y="334551"/>
                    </a:moveTo>
                    <a:cubicBezTo>
                      <a:pt x="199966" y="271976"/>
                      <a:pt x="195873" y="242808"/>
                      <a:pt x="250448" y="219808"/>
                    </a:cubicBezTo>
                    <a:cubicBezTo>
                      <a:pt x="240948" y="257605"/>
                      <a:pt x="263226" y="297606"/>
                      <a:pt x="233022" y="334551"/>
                    </a:cubicBezTo>
                    <a:close/>
                    <a:moveTo>
                      <a:pt x="266448" y="726111"/>
                    </a:moveTo>
                    <a:cubicBezTo>
                      <a:pt x="281837" y="753926"/>
                      <a:pt x="283911" y="781686"/>
                      <a:pt x="286745" y="811316"/>
                    </a:cubicBezTo>
                    <a:cubicBezTo>
                      <a:pt x="244392" y="794353"/>
                      <a:pt x="238244" y="769464"/>
                      <a:pt x="266448" y="726111"/>
                    </a:cubicBezTo>
                    <a:close/>
                    <a:moveTo>
                      <a:pt x="291837" y="741704"/>
                    </a:moveTo>
                    <a:cubicBezTo>
                      <a:pt x="302189" y="737611"/>
                      <a:pt x="310949" y="734167"/>
                      <a:pt x="320301" y="730482"/>
                    </a:cubicBezTo>
                    <a:cubicBezTo>
                      <a:pt x="335708" y="766297"/>
                      <a:pt x="351579" y="803223"/>
                      <a:pt x="367524" y="840261"/>
                    </a:cubicBezTo>
                    <a:cubicBezTo>
                      <a:pt x="316004" y="855520"/>
                      <a:pt x="287300" y="799464"/>
                      <a:pt x="291837" y="741704"/>
                    </a:cubicBezTo>
                    <a:close/>
                    <a:moveTo>
                      <a:pt x="270837" y="549850"/>
                    </a:moveTo>
                    <a:cubicBezTo>
                      <a:pt x="254800" y="459737"/>
                      <a:pt x="292782" y="373588"/>
                      <a:pt x="368209" y="329865"/>
                    </a:cubicBezTo>
                    <a:cubicBezTo>
                      <a:pt x="382339" y="321680"/>
                      <a:pt x="396913" y="314069"/>
                      <a:pt x="411857" y="307476"/>
                    </a:cubicBezTo>
                    <a:cubicBezTo>
                      <a:pt x="459247" y="286605"/>
                      <a:pt x="474784" y="296494"/>
                      <a:pt x="475710" y="351754"/>
                    </a:cubicBezTo>
                    <a:cubicBezTo>
                      <a:pt x="481969" y="376273"/>
                      <a:pt x="468858" y="390866"/>
                      <a:pt x="442080" y="401588"/>
                    </a:cubicBezTo>
                    <a:cubicBezTo>
                      <a:pt x="391339" y="421904"/>
                      <a:pt x="365135" y="471089"/>
                      <a:pt x="372320" y="524572"/>
                    </a:cubicBezTo>
                    <a:cubicBezTo>
                      <a:pt x="377431" y="562683"/>
                      <a:pt x="420358" y="603276"/>
                      <a:pt x="468136" y="609110"/>
                    </a:cubicBezTo>
                    <a:cubicBezTo>
                      <a:pt x="494173" y="612295"/>
                      <a:pt x="498729" y="623999"/>
                      <a:pt x="499025" y="646573"/>
                    </a:cubicBezTo>
                    <a:cubicBezTo>
                      <a:pt x="499859" y="711852"/>
                      <a:pt x="500470" y="711963"/>
                      <a:pt x="435932" y="701963"/>
                    </a:cubicBezTo>
                    <a:cubicBezTo>
                      <a:pt x="362746" y="690629"/>
                      <a:pt x="282782" y="616943"/>
                      <a:pt x="270837" y="549850"/>
                    </a:cubicBezTo>
                    <a:close/>
                    <a:moveTo>
                      <a:pt x="433265" y="1155154"/>
                    </a:moveTo>
                    <a:cubicBezTo>
                      <a:pt x="417913" y="1151228"/>
                      <a:pt x="402283" y="1148413"/>
                      <a:pt x="386894" y="1144635"/>
                    </a:cubicBezTo>
                    <a:cubicBezTo>
                      <a:pt x="382857" y="1143635"/>
                      <a:pt x="379264" y="1140783"/>
                      <a:pt x="375468" y="1138783"/>
                    </a:cubicBezTo>
                    <a:cubicBezTo>
                      <a:pt x="377950" y="1134820"/>
                      <a:pt x="379542" y="1128857"/>
                      <a:pt x="383098" y="1127265"/>
                    </a:cubicBezTo>
                    <a:cubicBezTo>
                      <a:pt x="395283" y="1121820"/>
                      <a:pt x="408154" y="1117931"/>
                      <a:pt x="415413" y="1115339"/>
                    </a:cubicBezTo>
                    <a:cubicBezTo>
                      <a:pt x="437469" y="1115542"/>
                      <a:pt x="448377" y="1124987"/>
                      <a:pt x="450302" y="1140395"/>
                    </a:cubicBezTo>
                    <a:cubicBezTo>
                      <a:pt x="451747" y="1152006"/>
                      <a:pt x="444339" y="1157969"/>
                      <a:pt x="433265" y="1155154"/>
                    </a:cubicBezTo>
                    <a:close/>
                    <a:moveTo>
                      <a:pt x="426098" y="1257785"/>
                    </a:moveTo>
                    <a:cubicBezTo>
                      <a:pt x="423395" y="1259304"/>
                      <a:pt x="415395" y="1257581"/>
                      <a:pt x="415154" y="1256341"/>
                    </a:cubicBezTo>
                    <a:cubicBezTo>
                      <a:pt x="410413" y="1231377"/>
                      <a:pt x="406450" y="1206284"/>
                      <a:pt x="402191" y="1180302"/>
                    </a:cubicBezTo>
                    <a:cubicBezTo>
                      <a:pt x="421117" y="1179969"/>
                      <a:pt x="439487" y="1191858"/>
                      <a:pt x="443617" y="1207025"/>
                    </a:cubicBezTo>
                    <a:cubicBezTo>
                      <a:pt x="447784" y="1222377"/>
                      <a:pt x="438432" y="1250877"/>
                      <a:pt x="426098" y="1257785"/>
                    </a:cubicBezTo>
                    <a:close/>
                    <a:moveTo>
                      <a:pt x="390968" y="1067894"/>
                    </a:moveTo>
                    <a:cubicBezTo>
                      <a:pt x="396450" y="1069468"/>
                      <a:pt x="400505" y="1075931"/>
                      <a:pt x="405228" y="1080134"/>
                    </a:cubicBezTo>
                    <a:cubicBezTo>
                      <a:pt x="401283" y="1084246"/>
                      <a:pt x="397913" y="1089172"/>
                      <a:pt x="393302" y="1092301"/>
                    </a:cubicBezTo>
                    <a:cubicBezTo>
                      <a:pt x="381727" y="1100153"/>
                      <a:pt x="369598" y="1107190"/>
                      <a:pt x="357690" y="1114579"/>
                    </a:cubicBezTo>
                    <a:cubicBezTo>
                      <a:pt x="351820" y="1118228"/>
                      <a:pt x="345968" y="1121894"/>
                      <a:pt x="338171" y="1126765"/>
                    </a:cubicBezTo>
                    <a:cubicBezTo>
                      <a:pt x="332338" y="1087672"/>
                      <a:pt x="360023" y="1058968"/>
                      <a:pt x="390968" y="1067894"/>
                    </a:cubicBezTo>
                    <a:close/>
                    <a:moveTo>
                      <a:pt x="283652" y="1064282"/>
                    </a:moveTo>
                    <a:cubicBezTo>
                      <a:pt x="285874" y="1063023"/>
                      <a:pt x="293856" y="1066745"/>
                      <a:pt x="294763" y="1069560"/>
                    </a:cubicBezTo>
                    <a:cubicBezTo>
                      <a:pt x="296393" y="1074653"/>
                      <a:pt x="294689" y="1080820"/>
                      <a:pt x="294393" y="1086523"/>
                    </a:cubicBezTo>
                    <a:cubicBezTo>
                      <a:pt x="293800" y="1086616"/>
                      <a:pt x="293189" y="1086709"/>
                      <a:pt x="292597" y="1086801"/>
                    </a:cubicBezTo>
                    <a:cubicBezTo>
                      <a:pt x="294874" y="1101079"/>
                      <a:pt x="297412" y="1115339"/>
                      <a:pt x="299245" y="1129672"/>
                    </a:cubicBezTo>
                    <a:cubicBezTo>
                      <a:pt x="299745" y="1133672"/>
                      <a:pt x="299078" y="1140913"/>
                      <a:pt x="297263" y="1141506"/>
                    </a:cubicBezTo>
                    <a:cubicBezTo>
                      <a:pt x="292504" y="1143061"/>
                      <a:pt x="285541" y="1143765"/>
                      <a:pt x="281689" y="1141302"/>
                    </a:cubicBezTo>
                    <a:cubicBezTo>
                      <a:pt x="249707" y="1121061"/>
                      <a:pt x="250726" y="1082783"/>
                      <a:pt x="283652" y="1064282"/>
                    </a:cubicBezTo>
                    <a:close/>
                    <a:moveTo>
                      <a:pt x="233688" y="1151876"/>
                    </a:moveTo>
                    <a:cubicBezTo>
                      <a:pt x="235114" y="1150024"/>
                      <a:pt x="241670" y="1150524"/>
                      <a:pt x="245022" y="1152006"/>
                    </a:cubicBezTo>
                    <a:cubicBezTo>
                      <a:pt x="255892" y="1156821"/>
                      <a:pt x="266485" y="1162302"/>
                      <a:pt x="276856" y="1168117"/>
                    </a:cubicBezTo>
                    <a:cubicBezTo>
                      <a:pt x="280078" y="1169913"/>
                      <a:pt x="282226" y="1173617"/>
                      <a:pt x="284856" y="1176451"/>
                    </a:cubicBezTo>
                    <a:cubicBezTo>
                      <a:pt x="281948" y="1178988"/>
                      <a:pt x="279374" y="1182210"/>
                      <a:pt x="276022" y="1183895"/>
                    </a:cubicBezTo>
                    <a:cubicBezTo>
                      <a:pt x="271467" y="1186210"/>
                      <a:pt x="266300" y="1187358"/>
                      <a:pt x="261411" y="1189006"/>
                    </a:cubicBezTo>
                    <a:cubicBezTo>
                      <a:pt x="260263" y="1189988"/>
                      <a:pt x="259115" y="1190988"/>
                      <a:pt x="257967" y="1191969"/>
                    </a:cubicBezTo>
                    <a:cubicBezTo>
                      <a:pt x="248985" y="1182932"/>
                      <a:pt x="239485" y="1174321"/>
                      <a:pt x="231411" y="1164543"/>
                    </a:cubicBezTo>
                    <a:cubicBezTo>
                      <a:pt x="229522" y="1162265"/>
                      <a:pt x="231262" y="1155024"/>
                      <a:pt x="233688" y="1151876"/>
                    </a:cubicBezTo>
                    <a:close/>
                    <a:moveTo>
                      <a:pt x="266207" y="1246340"/>
                    </a:moveTo>
                    <a:cubicBezTo>
                      <a:pt x="251189" y="1247118"/>
                      <a:pt x="238337" y="1238025"/>
                      <a:pt x="235207" y="1223303"/>
                    </a:cubicBezTo>
                    <a:cubicBezTo>
                      <a:pt x="262707" y="1218451"/>
                      <a:pt x="289097" y="1213784"/>
                      <a:pt x="315986" y="1209044"/>
                    </a:cubicBezTo>
                    <a:cubicBezTo>
                      <a:pt x="313023" y="1233748"/>
                      <a:pt x="297671" y="1244711"/>
                      <a:pt x="266207" y="1246340"/>
                    </a:cubicBezTo>
                    <a:close/>
                    <a:moveTo>
                      <a:pt x="334431" y="1280748"/>
                    </a:moveTo>
                    <a:cubicBezTo>
                      <a:pt x="331412" y="1279748"/>
                      <a:pt x="328097" y="1270174"/>
                      <a:pt x="329616" y="1266489"/>
                    </a:cubicBezTo>
                    <a:cubicBezTo>
                      <a:pt x="335931" y="1251211"/>
                      <a:pt x="343838" y="1236562"/>
                      <a:pt x="351690" y="1221970"/>
                    </a:cubicBezTo>
                    <a:cubicBezTo>
                      <a:pt x="353357" y="1218859"/>
                      <a:pt x="357486" y="1214821"/>
                      <a:pt x="360135" y="1215062"/>
                    </a:cubicBezTo>
                    <a:cubicBezTo>
                      <a:pt x="363338" y="1215359"/>
                      <a:pt x="367894" y="1219229"/>
                      <a:pt x="368857" y="1222451"/>
                    </a:cubicBezTo>
                    <a:cubicBezTo>
                      <a:pt x="371487" y="1231359"/>
                      <a:pt x="372561" y="1240711"/>
                      <a:pt x="374264" y="1249896"/>
                    </a:cubicBezTo>
                    <a:cubicBezTo>
                      <a:pt x="374079" y="1266563"/>
                      <a:pt x="350301" y="1286008"/>
                      <a:pt x="334431" y="1280748"/>
                    </a:cubicBezTo>
                    <a:close/>
                    <a:moveTo>
                      <a:pt x="459636" y="1604215"/>
                    </a:moveTo>
                    <a:cubicBezTo>
                      <a:pt x="448951" y="1602956"/>
                      <a:pt x="438284" y="1601123"/>
                      <a:pt x="427561" y="1600567"/>
                    </a:cubicBezTo>
                    <a:cubicBezTo>
                      <a:pt x="403820" y="1599364"/>
                      <a:pt x="384950" y="1609290"/>
                      <a:pt x="370005" y="1627364"/>
                    </a:cubicBezTo>
                    <a:cubicBezTo>
                      <a:pt x="366505" y="1631586"/>
                      <a:pt x="362894" y="1635697"/>
                      <a:pt x="359320" y="1639883"/>
                    </a:cubicBezTo>
                    <a:cubicBezTo>
                      <a:pt x="348838" y="1629382"/>
                      <a:pt x="339412" y="1618253"/>
                      <a:pt x="328282" y="1609234"/>
                    </a:cubicBezTo>
                    <a:cubicBezTo>
                      <a:pt x="317578" y="1600567"/>
                      <a:pt x="305097" y="1594086"/>
                      <a:pt x="296078" y="1588363"/>
                    </a:cubicBezTo>
                    <a:cubicBezTo>
                      <a:pt x="273985" y="1589993"/>
                      <a:pt x="252466" y="1592067"/>
                      <a:pt x="238485" y="1612327"/>
                    </a:cubicBezTo>
                    <a:cubicBezTo>
                      <a:pt x="217781" y="1601475"/>
                      <a:pt x="208670" y="1581604"/>
                      <a:pt x="199206" y="1560159"/>
                    </a:cubicBezTo>
                    <a:cubicBezTo>
                      <a:pt x="202762" y="1561882"/>
                      <a:pt x="205132" y="1563048"/>
                      <a:pt x="210688" y="1565733"/>
                    </a:cubicBezTo>
                    <a:cubicBezTo>
                      <a:pt x="204873" y="1550567"/>
                      <a:pt x="200040" y="1537955"/>
                      <a:pt x="193966" y="1522085"/>
                    </a:cubicBezTo>
                    <a:cubicBezTo>
                      <a:pt x="206744" y="1533548"/>
                      <a:pt x="216818" y="1542604"/>
                      <a:pt x="227725" y="1552400"/>
                    </a:cubicBezTo>
                    <a:cubicBezTo>
                      <a:pt x="229448" y="1549770"/>
                      <a:pt x="231114" y="1547270"/>
                      <a:pt x="233170" y="1544141"/>
                    </a:cubicBezTo>
                    <a:cubicBezTo>
                      <a:pt x="247855" y="1553067"/>
                      <a:pt x="262300" y="1561826"/>
                      <a:pt x="278319" y="1571567"/>
                    </a:cubicBezTo>
                    <a:cubicBezTo>
                      <a:pt x="275430" y="1561826"/>
                      <a:pt x="273911" y="1553141"/>
                      <a:pt x="270356" y="1545363"/>
                    </a:cubicBezTo>
                    <a:cubicBezTo>
                      <a:pt x="257670" y="1517585"/>
                      <a:pt x="276893" y="1495121"/>
                      <a:pt x="281208" y="1466066"/>
                    </a:cubicBezTo>
                    <a:cubicBezTo>
                      <a:pt x="296967" y="1501288"/>
                      <a:pt x="310986" y="1532640"/>
                      <a:pt x="326782" y="1567937"/>
                    </a:cubicBezTo>
                    <a:cubicBezTo>
                      <a:pt x="327208" y="1545733"/>
                      <a:pt x="327579" y="1527678"/>
                      <a:pt x="327930" y="1509603"/>
                    </a:cubicBezTo>
                    <a:cubicBezTo>
                      <a:pt x="328486" y="1509436"/>
                      <a:pt x="329042" y="1509270"/>
                      <a:pt x="329616" y="1509122"/>
                    </a:cubicBezTo>
                    <a:cubicBezTo>
                      <a:pt x="332505" y="1518400"/>
                      <a:pt x="335375" y="1527678"/>
                      <a:pt x="339431" y="1540659"/>
                    </a:cubicBezTo>
                    <a:cubicBezTo>
                      <a:pt x="350412" y="1517807"/>
                      <a:pt x="360116" y="1497640"/>
                      <a:pt x="371357" y="1474288"/>
                    </a:cubicBezTo>
                    <a:cubicBezTo>
                      <a:pt x="377561" y="1491547"/>
                      <a:pt x="382727" y="1505899"/>
                      <a:pt x="388765" y="1522714"/>
                    </a:cubicBezTo>
                    <a:cubicBezTo>
                      <a:pt x="394487" y="1512881"/>
                      <a:pt x="399487" y="1504288"/>
                      <a:pt x="404969" y="1494881"/>
                    </a:cubicBezTo>
                    <a:cubicBezTo>
                      <a:pt x="407617" y="1502640"/>
                      <a:pt x="409932" y="1509436"/>
                      <a:pt x="412524" y="1517029"/>
                    </a:cubicBezTo>
                    <a:cubicBezTo>
                      <a:pt x="417672" y="1511177"/>
                      <a:pt x="422487" y="1505714"/>
                      <a:pt x="429098" y="1498214"/>
                    </a:cubicBezTo>
                    <a:cubicBezTo>
                      <a:pt x="430580" y="1526696"/>
                      <a:pt x="431932" y="1552919"/>
                      <a:pt x="433413" y="1581437"/>
                    </a:cubicBezTo>
                    <a:cubicBezTo>
                      <a:pt x="438599" y="1576178"/>
                      <a:pt x="442191" y="1572511"/>
                      <a:pt x="446802" y="1567808"/>
                    </a:cubicBezTo>
                    <a:cubicBezTo>
                      <a:pt x="448710" y="1572993"/>
                      <a:pt x="450154" y="1576974"/>
                      <a:pt x="451914" y="1581789"/>
                    </a:cubicBezTo>
                    <a:cubicBezTo>
                      <a:pt x="456432" y="1576493"/>
                      <a:pt x="460654" y="1571530"/>
                      <a:pt x="464895" y="1566585"/>
                    </a:cubicBezTo>
                    <a:cubicBezTo>
                      <a:pt x="463154" y="1579122"/>
                      <a:pt x="461395" y="1591660"/>
                      <a:pt x="459636" y="1604215"/>
                    </a:cubicBezTo>
                    <a:close/>
                    <a:moveTo>
                      <a:pt x="943679" y="1542566"/>
                    </a:moveTo>
                    <a:cubicBezTo>
                      <a:pt x="932994" y="1541307"/>
                      <a:pt x="922327" y="1539474"/>
                      <a:pt x="911605" y="1538918"/>
                    </a:cubicBezTo>
                    <a:cubicBezTo>
                      <a:pt x="887864" y="1537715"/>
                      <a:pt x="868993" y="1547641"/>
                      <a:pt x="854049" y="1565715"/>
                    </a:cubicBezTo>
                    <a:cubicBezTo>
                      <a:pt x="850549" y="1569937"/>
                      <a:pt x="846937" y="1574048"/>
                      <a:pt x="843363" y="1578234"/>
                    </a:cubicBezTo>
                    <a:cubicBezTo>
                      <a:pt x="832882" y="1567734"/>
                      <a:pt x="823456" y="1556604"/>
                      <a:pt x="812326" y="1547585"/>
                    </a:cubicBezTo>
                    <a:cubicBezTo>
                      <a:pt x="801622" y="1538918"/>
                      <a:pt x="789140" y="1532437"/>
                      <a:pt x="780122" y="1526715"/>
                    </a:cubicBezTo>
                    <a:cubicBezTo>
                      <a:pt x="758029" y="1528344"/>
                      <a:pt x="736510" y="1530418"/>
                      <a:pt x="722528" y="1550678"/>
                    </a:cubicBezTo>
                    <a:cubicBezTo>
                      <a:pt x="707491" y="1542789"/>
                      <a:pt x="698565" y="1530140"/>
                      <a:pt x="691176" y="1515603"/>
                    </a:cubicBezTo>
                    <a:cubicBezTo>
                      <a:pt x="692009" y="1531714"/>
                      <a:pt x="692843" y="1547678"/>
                      <a:pt x="693713" y="1564456"/>
                    </a:cubicBezTo>
                    <a:cubicBezTo>
                      <a:pt x="698898" y="1559196"/>
                      <a:pt x="702491" y="1555530"/>
                      <a:pt x="707102" y="1550826"/>
                    </a:cubicBezTo>
                    <a:cubicBezTo>
                      <a:pt x="709010" y="1556011"/>
                      <a:pt x="710454" y="1559993"/>
                      <a:pt x="712213" y="1564808"/>
                    </a:cubicBezTo>
                    <a:cubicBezTo>
                      <a:pt x="716732" y="1559511"/>
                      <a:pt x="720954" y="1554548"/>
                      <a:pt x="725195" y="1549604"/>
                    </a:cubicBezTo>
                    <a:cubicBezTo>
                      <a:pt x="723436" y="1562141"/>
                      <a:pt x="721676" y="1574678"/>
                      <a:pt x="719917" y="1587234"/>
                    </a:cubicBezTo>
                    <a:cubicBezTo>
                      <a:pt x="709232" y="1585975"/>
                      <a:pt x="698565" y="1584141"/>
                      <a:pt x="687843" y="1583586"/>
                    </a:cubicBezTo>
                    <a:cubicBezTo>
                      <a:pt x="664102" y="1582382"/>
                      <a:pt x="645231" y="1592308"/>
                      <a:pt x="630286" y="1610382"/>
                    </a:cubicBezTo>
                    <a:cubicBezTo>
                      <a:pt x="626786" y="1614604"/>
                      <a:pt x="623175" y="1618716"/>
                      <a:pt x="619601" y="1622901"/>
                    </a:cubicBezTo>
                    <a:cubicBezTo>
                      <a:pt x="609119" y="1612401"/>
                      <a:pt x="599693" y="1601271"/>
                      <a:pt x="588564" y="1592252"/>
                    </a:cubicBezTo>
                    <a:cubicBezTo>
                      <a:pt x="577860" y="1583586"/>
                      <a:pt x="565378" y="1577104"/>
                      <a:pt x="556359" y="1571382"/>
                    </a:cubicBezTo>
                    <a:cubicBezTo>
                      <a:pt x="534267" y="1573011"/>
                      <a:pt x="512748" y="1575086"/>
                      <a:pt x="498766" y="1595345"/>
                    </a:cubicBezTo>
                    <a:cubicBezTo>
                      <a:pt x="478062" y="1584493"/>
                      <a:pt x="468951" y="1564622"/>
                      <a:pt x="459488" y="1543178"/>
                    </a:cubicBezTo>
                    <a:cubicBezTo>
                      <a:pt x="463043" y="1544900"/>
                      <a:pt x="465414" y="1546067"/>
                      <a:pt x="470969" y="1548752"/>
                    </a:cubicBezTo>
                    <a:cubicBezTo>
                      <a:pt x="465155" y="1533585"/>
                      <a:pt x="460321" y="1520974"/>
                      <a:pt x="454247" y="1505103"/>
                    </a:cubicBezTo>
                    <a:cubicBezTo>
                      <a:pt x="467025" y="1516566"/>
                      <a:pt x="477099" y="1525622"/>
                      <a:pt x="488007" y="1535418"/>
                    </a:cubicBezTo>
                    <a:cubicBezTo>
                      <a:pt x="489729" y="1532789"/>
                      <a:pt x="491396" y="1530289"/>
                      <a:pt x="493451" y="1527159"/>
                    </a:cubicBezTo>
                    <a:cubicBezTo>
                      <a:pt x="508137" y="1536085"/>
                      <a:pt x="522581" y="1544844"/>
                      <a:pt x="538600" y="1554585"/>
                    </a:cubicBezTo>
                    <a:cubicBezTo>
                      <a:pt x="535711" y="1544844"/>
                      <a:pt x="534192" y="1536159"/>
                      <a:pt x="530637" y="1528381"/>
                    </a:cubicBezTo>
                    <a:cubicBezTo>
                      <a:pt x="517951" y="1500603"/>
                      <a:pt x="537174" y="1478140"/>
                      <a:pt x="541489" y="1449084"/>
                    </a:cubicBezTo>
                    <a:cubicBezTo>
                      <a:pt x="557248" y="1484307"/>
                      <a:pt x="571267" y="1515659"/>
                      <a:pt x="587063" y="1550956"/>
                    </a:cubicBezTo>
                    <a:cubicBezTo>
                      <a:pt x="587490" y="1528752"/>
                      <a:pt x="587860" y="1510696"/>
                      <a:pt x="588212" y="1492621"/>
                    </a:cubicBezTo>
                    <a:cubicBezTo>
                      <a:pt x="588767" y="1492455"/>
                      <a:pt x="589323" y="1492288"/>
                      <a:pt x="589897" y="1492140"/>
                    </a:cubicBezTo>
                    <a:cubicBezTo>
                      <a:pt x="592786" y="1501418"/>
                      <a:pt x="595656" y="1510696"/>
                      <a:pt x="599712" y="1523677"/>
                    </a:cubicBezTo>
                    <a:cubicBezTo>
                      <a:pt x="610693" y="1500825"/>
                      <a:pt x="620397" y="1480658"/>
                      <a:pt x="631638" y="1457306"/>
                    </a:cubicBezTo>
                    <a:cubicBezTo>
                      <a:pt x="637842" y="1474566"/>
                      <a:pt x="643009" y="1488918"/>
                      <a:pt x="649046" y="1505733"/>
                    </a:cubicBezTo>
                    <a:cubicBezTo>
                      <a:pt x="654768" y="1495899"/>
                      <a:pt x="659768" y="1487307"/>
                      <a:pt x="665250" y="1477899"/>
                    </a:cubicBezTo>
                    <a:cubicBezTo>
                      <a:pt x="667898" y="1485658"/>
                      <a:pt x="670213" y="1492455"/>
                      <a:pt x="672805" y="1500047"/>
                    </a:cubicBezTo>
                    <a:cubicBezTo>
                      <a:pt x="677324" y="1494918"/>
                      <a:pt x="681565" y="1490103"/>
                      <a:pt x="687009" y="1483936"/>
                    </a:cubicBezTo>
                    <a:cubicBezTo>
                      <a:pt x="684139" y="1476436"/>
                      <a:pt x="681250" y="1468899"/>
                      <a:pt x="678009" y="1460436"/>
                    </a:cubicBezTo>
                    <a:cubicBezTo>
                      <a:pt x="690787" y="1471899"/>
                      <a:pt x="700861" y="1480954"/>
                      <a:pt x="711769" y="1490751"/>
                    </a:cubicBezTo>
                    <a:cubicBezTo>
                      <a:pt x="713491" y="1488121"/>
                      <a:pt x="715158" y="1485621"/>
                      <a:pt x="717213" y="1482492"/>
                    </a:cubicBezTo>
                    <a:cubicBezTo>
                      <a:pt x="731899" y="1491418"/>
                      <a:pt x="746343" y="1500177"/>
                      <a:pt x="762362" y="1509918"/>
                    </a:cubicBezTo>
                    <a:cubicBezTo>
                      <a:pt x="759473" y="1500177"/>
                      <a:pt x="757955" y="1491492"/>
                      <a:pt x="754399" y="1483714"/>
                    </a:cubicBezTo>
                    <a:cubicBezTo>
                      <a:pt x="741714" y="1455936"/>
                      <a:pt x="760936" y="1433473"/>
                      <a:pt x="765251" y="1404417"/>
                    </a:cubicBezTo>
                    <a:cubicBezTo>
                      <a:pt x="781011" y="1439639"/>
                      <a:pt x="795029" y="1470992"/>
                      <a:pt x="810826" y="1506288"/>
                    </a:cubicBezTo>
                    <a:cubicBezTo>
                      <a:pt x="811252" y="1484084"/>
                      <a:pt x="811622" y="1466028"/>
                      <a:pt x="811974" y="1447954"/>
                    </a:cubicBezTo>
                    <a:cubicBezTo>
                      <a:pt x="812529" y="1447788"/>
                      <a:pt x="813085" y="1447621"/>
                      <a:pt x="813659" y="1447473"/>
                    </a:cubicBezTo>
                    <a:cubicBezTo>
                      <a:pt x="816548" y="1456751"/>
                      <a:pt x="819419" y="1466028"/>
                      <a:pt x="823474" y="1479010"/>
                    </a:cubicBezTo>
                    <a:cubicBezTo>
                      <a:pt x="834456" y="1456158"/>
                      <a:pt x="844160" y="1435991"/>
                      <a:pt x="855400" y="1412639"/>
                    </a:cubicBezTo>
                    <a:cubicBezTo>
                      <a:pt x="861604" y="1429898"/>
                      <a:pt x="866771" y="1444250"/>
                      <a:pt x="872808" y="1461065"/>
                    </a:cubicBezTo>
                    <a:cubicBezTo>
                      <a:pt x="878530" y="1451232"/>
                      <a:pt x="883530" y="1442639"/>
                      <a:pt x="889012" y="1433232"/>
                    </a:cubicBezTo>
                    <a:cubicBezTo>
                      <a:pt x="891660" y="1440991"/>
                      <a:pt x="893975" y="1447788"/>
                      <a:pt x="896568" y="1455380"/>
                    </a:cubicBezTo>
                    <a:cubicBezTo>
                      <a:pt x="901716" y="1449528"/>
                      <a:pt x="906531" y="1444065"/>
                      <a:pt x="913142" y="1436565"/>
                    </a:cubicBezTo>
                    <a:cubicBezTo>
                      <a:pt x="914624" y="1465047"/>
                      <a:pt x="915975" y="1491270"/>
                      <a:pt x="917457" y="1519789"/>
                    </a:cubicBezTo>
                    <a:cubicBezTo>
                      <a:pt x="922642" y="1514529"/>
                      <a:pt x="926235" y="1510862"/>
                      <a:pt x="930846" y="1506159"/>
                    </a:cubicBezTo>
                    <a:cubicBezTo>
                      <a:pt x="932753" y="1511344"/>
                      <a:pt x="934198" y="1515325"/>
                      <a:pt x="935957" y="1520140"/>
                    </a:cubicBezTo>
                    <a:cubicBezTo>
                      <a:pt x="940476" y="1514844"/>
                      <a:pt x="944698" y="1509881"/>
                      <a:pt x="948939" y="1504936"/>
                    </a:cubicBezTo>
                    <a:cubicBezTo>
                      <a:pt x="947198" y="1517474"/>
                      <a:pt x="945439" y="1530011"/>
                      <a:pt x="943679" y="1542566"/>
                    </a:cubicBezTo>
                    <a:close/>
                    <a:moveTo>
                      <a:pt x="980235" y="1566141"/>
                    </a:moveTo>
                    <a:cubicBezTo>
                      <a:pt x="988847" y="1560141"/>
                      <a:pt x="999180" y="1555789"/>
                      <a:pt x="1009365" y="1553067"/>
                    </a:cubicBezTo>
                    <a:cubicBezTo>
                      <a:pt x="1035014" y="1546252"/>
                      <a:pt x="1060588" y="1547696"/>
                      <a:pt x="1085478" y="1557456"/>
                    </a:cubicBezTo>
                    <a:cubicBezTo>
                      <a:pt x="1087274" y="1558159"/>
                      <a:pt x="1088848" y="1559400"/>
                      <a:pt x="1090533" y="1560382"/>
                    </a:cubicBezTo>
                    <a:cubicBezTo>
                      <a:pt x="1090367" y="1560974"/>
                      <a:pt x="1090181" y="1561548"/>
                      <a:pt x="1090015" y="1562141"/>
                    </a:cubicBezTo>
                    <a:cubicBezTo>
                      <a:pt x="1087811" y="1561937"/>
                      <a:pt x="1085552" y="1562048"/>
                      <a:pt x="1083440" y="1561493"/>
                    </a:cubicBezTo>
                    <a:cubicBezTo>
                      <a:pt x="1061292" y="1555696"/>
                      <a:pt x="1039458" y="1557511"/>
                      <a:pt x="1018440" y="1565771"/>
                    </a:cubicBezTo>
                    <a:cubicBezTo>
                      <a:pt x="1010662" y="1568826"/>
                      <a:pt x="1003402" y="1574215"/>
                      <a:pt x="997217" y="1579937"/>
                    </a:cubicBezTo>
                    <a:cubicBezTo>
                      <a:pt x="990921" y="1585771"/>
                      <a:pt x="991587" y="1595826"/>
                      <a:pt x="997587" y="1599901"/>
                    </a:cubicBezTo>
                    <a:cubicBezTo>
                      <a:pt x="999884" y="1601456"/>
                      <a:pt x="1003754" y="1601993"/>
                      <a:pt x="1006421" y="1601253"/>
                    </a:cubicBezTo>
                    <a:cubicBezTo>
                      <a:pt x="1008106" y="1600790"/>
                      <a:pt x="1010162" y="1596919"/>
                      <a:pt x="1009884" y="1594863"/>
                    </a:cubicBezTo>
                    <a:cubicBezTo>
                      <a:pt x="1008810" y="1586530"/>
                      <a:pt x="1014088" y="1582086"/>
                      <a:pt x="1019829" y="1578715"/>
                    </a:cubicBezTo>
                    <a:cubicBezTo>
                      <a:pt x="1039199" y="1567326"/>
                      <a:pt x="1060385" y="1565104"/>
                      <a:pt x="1082292" y="1568048"/>
                    </a:cubicBezTo>
                    <a:cubicBezTo>
                      <a:pt x="1084385" y="1568326"/>
                      <a:pt x="1086255" y="1570197"/>
                      <a:pt x="1089626" y="1572123"/>
                    </a:cubicBezTo>
                    <a:cubicBezTo>
                      <a:pt x="1086422" y="1574197"/>
                      <a:pt x="1084663" y="1575789"/>
                      <a:pt x="1082589" y="1576604"/>
                    </a:cubicBezTo>
                    <a:cubicBezTo>
                      <a:pt x="1067996" y="1582400"/>
                      <a:pt x="1055274" y="1591308"/>
                      <a:pt x="1045644" y="1603308"/>
                    </a:cubicBezTo>
                    <a:cubicBezTo>
                      <a:pt x="1036218" y="1615049"/>
                      <a:pt x="1025255" y="1617901"/>
                      <a:pt x="1012125" y="1613419"/>
                    </a:cubicBezTo>
                    <a:cubicBezTo>
                      <a:pt x="1001291" y="1609716"/>
                      <a:pt x="990124" y="1605827"/>
                      <a:pt x="980643" y="1599623"/>
                    </a:cubicBezTo>
                    <a:cubicBezTo>
                      <a:pt x="967013" y="1590715"/>
                      <a:pt x="966846" y="1575493"/>
                      <a:pt x="980235" y="1566141"/>
                    </a:cubicBezTo>
                    <a:close/>
                    <a:moveTo>
                      <a:pt x="1078644" y="1477603"/>
                    </a:moveTo>
                    <a:cubicBezTo>
                      <a:pt x="1064681" y="1466066"/>
                      <a:pt x="1054440" y="1452584"/>
                      <a:pt x="1055033" y="1433436"/>
                    </a:cubicBezTo>
                    <a:cubicBezTo>
                      <a:pt x="1055107" y="1431047"/>
                      <a:pt x="1055181" y="1427806"/>
                      <a:pt x="1056644" y="1426528"/>
                    </a:cubicBezTo>
                    <a:cubicBezTo>
                      <a:pt x="1059551" y="1423954"/>
                      <a:pt x="1063718" y="1420565"/>
                      <a:pt x="1066774" y="1421083"/>
                    </a:cubicBezTo>
                    <a:cubicBezTo>
                      <a:pt x="1069700" y="1421583"/>
                      <a:pt x="1074274" y="1426898"/>
                      <a:pt x="1073940" y="1429583"/>
                    </a:cubicBezTo>
                    <a:cubicBezTo>
                      <a:pt x="1071903" y="1445936"/>
                      <a:pt x="1073755" y="1461658"/>
                      <a:pt x="1078644" y="1477603"/>
                    </a:cubicBezTo>
                    <a:close/>
                    <a:moveTo>
                      <a:pt x="1078792" y="1494140"/>
                    </a:moveTo>
                    <a:cubicBezTo>
                      <a:pt x="1093293" y="1505177"/>
                      <a:pt x="1104996" y="1518788"/>
                      <a:pt x="1113978" y="1534696"/>
                    </a:cubicBezTo>
                    <a:cubicBezTo>
                      <a:pt x="1114774" y="1536103"/>
                      <a:pt x="1116089" y="1537585"/>
                      <a:pt x="1116034" y="1538992"/>
                    </a:cubicBezTo>
                    <a:cubicBezTo>
                      <a:pt x="1115922" y="1542103"/>
                      <a:pt x="1115089" y="1545178"/>
                      <a:pt x="1114534" y="1548270"/>
                    </a:cubicBezTo>
                    <a:cubicBezTo>
                      <a:pt x="1111367" y="1547067"/>
                      <a:pt x="1107311" y="1546715"/>
                      <a:pt x="1105219" y="1544492"/>
                    </a:cubicBezTo>
                    <a:cubicBezTo>
                      <a:pt x="1098070" y="1536937"/>
                      <a:pt x="1092478" y="1527678"/>
                      <a:pt x="1084607" y="1521085"/>
                    </a:cubicBezTo>
                    <a:cubicBezTo>
                      <a:pt x="1076959" y="1514677"/>
                      <a:pt x="1067626" y="1509677"/>
                      <a:pt x="1058236" y="1506177"/>
                    </a:cubicBezTo>
                    <a:cubicBezTo>
                      <a:pt x="1053181" y="1504288"/>
                      <a:pt x="1045996" y="1505640"/>
                      <a:pt x="1040644" y="1507751"/>
                    </a:cubicBezTo>
                    <a:cubicBezTo>
                      <a:pt x="1035810" y="1509659"/>
                      <a:pt x="1033144" y="1515122"/>
                      <a:pt x="1036903" y="1520548"/>
                    </a:cubicBezTo>
                    <a:cubicBezTo>
                      <a:pt x="1041070" y="1526603"/>
                      <a:pt x="1044588" y="1522937"/>
                      <a:pt x="1048718" y="1519677"/>
                    </a:cubicBezTo>
                    <a:cubicBezTo>
                      <a:pt x="1051329" y="1517622"/>
                      <a:pt x="1055681" y="1516066"/>
                      <a:pt x="1058811" y="1516640"/>
                    </a:cubicBezTo>
                    <a:cubicBezTo>
                      <a:pt x="1077144" y="1520011"/>
                      <a:pt x="1089904" y="1531696"/>
                      <a:pt x="1100219" y="1546381"/>
                    </a:cubicBezTo>
                    <a:cubicBezTo>
                      <a:pt x="1101367" y="1548011"/>
                      <a:pt x="1100867" y="1550770"/>
                      <a:pt x="1101145" y="1553011"/>
                    </a:cubicBezTo>
                    <a:cubicBezTo>
                      <a:pt x="1098682" y="1553270"/>
                      <a:pt x="1095793" y="1554493"/>
                      <a:pt x="1093811" y="1553622"/>
                    </a:cubicBezTo>
                    <a:cubicBezTo>
                      <a:pt x="1075755" y="1545678"/>
                      <a:pt x="1056903" y="1542270"/>
                      <a:pt x="1037255" y="1542418"/>
                    </a:cubicBezTo>
                    <a:cubicBezTo>
                      <a:pt x="1035551" y="1542437"/>
                      <a:pt x="1033255" y="1541807"/>
                      <a:pt x="1032236" y="1540622"/>
                    </a:cubicBezTo>
                    <a:cubicBezTo>
                      <a:pt x="1021292" y="1527844"/>
                      <a:pt x="1011514" y="1514325"/>
                      <a:pt x="1009495" y="1496973"/>
                    </a:cubicBezTo>
                    <a:cubicBezTo>
                      <a:pt x="1007699" y="1481566"/>
                      <a:pt x="1016088" y="1472806"/>
                      <a:pt x="1033940" y="1473399"/>
                    </a:cubicBezTo>
                    <a:cubicBezTo>
                      <a:pt x="1049811" y="1474529"/>
                      <a:pt x="1064755" y="1483473"/>
                      <a:pt x="1078792" y="1494140"/>
                    </a:cubicBezTo>
                    <a:close/>
                    <a:moveTo>
                      <a:pt x="1169756" y="1487621"/>
                    </a:moveTo>
                    <a:cubicBezTo>
                      <a:pt x="1180497" y="1481214"/>
                      <a:pt x="1191887" y="1475232"/>
                      <a:pt x="1203776" y="1471621"/>
                    </a:cubicBezTo>
                    <a:cubicBezTo>
                      <a:pt x="1218572" y="1467140"/>
                      <a:pt x="1231220" y="1477732"/>
                      <a:pt x="1231368" y="1496214"/>
                    </a:cubicBezTo>
                    <a:cubicBezTo>
                      <a:pt x="1229665" y="1501121"/>
                      <a:pt x="1227850" y="1509714"/>
                      <a:pt x="1223887" y="1517159"/>
                    </a:cubicBezTo>
                    <a:cubicBezTo>
                      <a:pt x="1210720" y="1541918"/>
                      <a:pt x="1190646" y="1559882"/>
                      <a:pt x="1165905" y="1572789"/>
                    </a:cubicBezTo>
                    <a:cubicBezTo>
                      <a:pt x="1165182" y="1573159"/>
                      <a:pt x="1164497" y="1573845"/>
                      <a:pt x="1163756" y="1573882"/>
                    </a:cubicBezTo>
                    <a:cubicBezTo>
                      <a:pt x="1160516" y="1574048"/>
                      <a:pt x="1157256" y="1574048"/>
                      <a:pt x="1153997" y="1574104"/>
                    </a:cubicBezTo>
                    <a:cubicBezTo>
                      <a:pt x="1155960" y="1571678"/>
                      <a:pt x="1157442" y="1568474"/>
                      <a:pt x="1159942" y="1566956"/>
                    </a:cubicBezTo>
                    <a:cubicBezTo>
                      <a:pt x="1176460" y="1556993"/>
                      <a:pt x="1189572" y="1543529"/>
                      <a:pt x="1199350" y="1527177"/>
                    </a:cubicBezTo>
                    <a:cubicBezTo>
                      <a:pt x="1202553" y="1521807"/>
                      <a:pt x="1203164" y="1514603"/>
                      <a:pt x="1203776" y="1508122"/>
                    </a:cubicBezTo>
                    <a:cubicBezTo>
                      <a:pt x="1204035" y="1505474"/>
                      <a:pt x="1201831" y="1501362"/>
                      <a:pt x="1199516" y="1500029"/>
                    </a:cubicBezTo>
                    <a:cubicBezTo>
                      <a:pt x="1196831" y="1498473"/>
                      <a:pt x="1191887" y="1497899"/>
                      <a:pt x="1189664" y="1499436"/>
                    </a:cubicBezTo>
                    <a:cubicBezTo>
                      <a:pt x="1187923" y="1500622"/>
                      <a:pt x="1187312" y="1507085"/>
                      <a:pt x="1188849" y="1508770"/>
                    </a:cubicBezTo>
                    <a:cubicBezTo>
                      <a:pt x="1195460" y="1515992"/>
                      <a:pt x="1192998" y="1522937"/>
                      <a:pt x="1189127" y="1529566"/>
                    </a:cubicBezTo>
                    <a:cubicBezTo>
                      <a:pt x="1180831" y="1543844"/>
                      <a:pt x="1168238" y="1554048"/>
                      <a:pt x="1154960" y="1563400"/>
                    </a:cubicBezTo>
                    <a:cubicBezTo>
                      <a:pt x="1153571" y="1564382"/>
                      <a:pt x="1150516" y="1564622"/>
                      <a:pt x="1149312" y="1563734"/>
                    </a:cubicBezTo>
                    <a:cubicBezTo>
                      <a:pt x="1148201" y="1562900"/>
                      <a:pt x="1147608" y="1559622"/>
                      <a:pt x="1148349" y="1558270"/>
                    </a:cubicBezTo>
                    <a:cubicBezTo>
                      <a:pt x="1158164" y="1540492"/>
                      <a:pt x="1159756" y="1520974"/>
                      <a:pt x="1161645" y="1501325"/>
                    </a:cubicBezTo>
                    <a:cubicBezTo>
                      <a:pt x="1162164" y="1496436"/>
                      <a:pt x="1165682" y="1490047"/>
                      <a:pt x="1169756" y="1487621"/>
                    </a:cubicBezTo>
                    <a:close/>
                    <a:moveTo>
                      <a:pt x="1175997" y="1443065"/>
                    </a:moveTo>
                    <a:cubicBezTo>
                      <a:pt x="1178683" y="1441010"/>
                      <a:pt x="1183664" y="1441954"/>
                      <a:pt x="1187590" y="1441510"/>
                    </a:cubicBezTo>
                    <a:cubicBezTo>
                      <a:pt x="1187535" y="1444528"/>
                      <a:pt x="1188738" y="1448621"/>
                      <a:pt x="1187220" y="1450362"/>
                    </a:cubicBezTo>
                    <a:cubicBezTo>
                      <a:pt x="1181386" y="1457065"/>
                      <a:pt x="1174682" y="1462973"/>
                      <a:pt x="1168368" y="1469269"/>
                    </a:cubicBezTo>
                    <a:cubicBezTo>
                      <a:pt x="1167664" y="1469973"/>
                      <a:pt x="1167497" y="1471232"/>
                      <a:pt x="1167071" y="1472232"/>
                    </a:cubicBezTo>
                    <a:cubicBezTo>
                      <a:pt x="1166312" y="1471714"/>
                      <a:pt x="1165534" y="1471195"/>
                      <a:pt x="1164775" y="1470695"/>
                    </a:cubicBezTo>
                    <a:cubicBezTo>
                      <a:pt x="1164479" y="1459899"/>
                      <a:pt x="1167090" y="1449917"/>
                      <a:pt x="1175997" y="1443065"/>
                    </a:cubicBezTo>
                    <a:close/>
                    <a:moveTo>
                      <a:pt x="1147645" y="1543807"/>
                    </a:moveTo>
                    <a:cubicBezTo>
                      <a:pt x="1147089" y="1545307"/>
                      <a:pt x="1146849" y="1547233"/>
                      <a:pt x="1145775" y="1548178"/>
                    </a:cubicBezTo>
                    <a:cubicBezTo>
                      <a:pt x="1143626" y="1550067"/>
                      <a:pt x="1140978" y="1551400"/>
                      <a:pt x="1138552" y="1552974"/>
                    </a:cubicBezTo>
                    <a:cubicBezTo>
                      <a:pt x="1137330" y="1550270"/>
                      <a:pt x="1134886" y="1547437"/>
                      <a:pt x="1135108" y="1544863"/>
                    </a:cubicBezTo>
                    <a:cubicBezTo>
                      <a:pt x="1136256" y="1531474"/>
                      <a:pt x="1138497" y="1518159"/>
                      <a:pt x="1139534" y="1504770"/>
                    </a:cubicBezTo>
                    <a:cubicBezTo>
                      <a:pt x="1140163" y="1496510"/>
                      <a:pt x="1139738" y="1488084"/>
                      <a:pt x="1139015" y="1479806"/>
                    </a:cubicBezTo>
                    <a:cubicBezTo>
                      <a:pt x="1138349" y="1472325"/>
                      <a:pt x="1133978" y="1466751"/>
                      <a:pt x="1127126" y="1463695"/>
                    </a:cubicBezTo>
                    <a:cubicBezTo>
                      <a:pt x="1121330" y="1461102"/>
                      <a:pt x="1116423" y="1462973"/>
                      <a:pt x="1113497" y="1468547"/>
                    </a:cubicBezTo>
                    <a:cubicBezTo>
                      <a:pt x="1110441" y="1474362"/>
                      <a:pt x="1112034" y="1479214"/>
                      <a:pt x="1118126" y="1481788"/>
                    </a:cubicBezTo>
                    <a:cubicBezTo>
                      <a:pt x="1127089" y="1485547"/>
                      <a:pt x="1128275" y="1493603"/>
                      <a:pt x="1129682" y="1501584"/>
                    </a:cubicBezTo>
                    <a:cubicBezTo>
                      <a:pt x="1132367" y="1516807"/>
                      <a:pt x="1131941" y="1531974"/>
                      <a:pt x="1129571" y="1547085"/>
                    </a:cubicBezTo>
                    <a:cubicBezTo>
                      <a:pt x="1128775" y="1547270"/>
                      <a:pt x="1127978" y="1547455"/>
                      <a:pt x="1127200" y="1547641"/>
                    </a:cubicBezTo>
                    <a:cubicBezTo>
                      <a:pt x="1126219" y="1545918"/>
                      <a:pt x="1124923" y="1544289"/>
                      <a:pt x="1124293" y="1542437"/>
                    </a:cubicBezTo>
                    <a:cubicBezTo>
                      <a:pt x="1119089" y="1527344"/>
                      <a:pt x="1110478" y="1514437"/>
                      <a:pt x="1098830" y="1503696"/>
                    </a:cubicBezTo>
                    <a:cubicBezTo>
                      <a:pt x="1089274" y="1494881"/>
                      <a:pt x="1085829" y="1484677"/>
                      <a:pt x="1090607" y="1472529"/>
                    </a:cubicBezTo>
                    <a:cubicBezTo>
                      <a:pt x="1094700" y="1462121"/>
                      <a:pt x="1098237" y="1451121"/>
                      <a:pt x="1104422" y="1442010"/>
                    </a:cubicBezTo>
                    <a:cubicBezTo>
                      <a:pt x="1113533" y="1428602"/>
                      <a:pt x="1127052" y="1429047"/>
                      <a:pt x="1137293" y="1441750"/>
                    </a:cubicBezTo>
                    <a:cubicBezTo>
                      <a:pt x="1148349" y="1455436"/>
                      <a:pt x="1152682" y="1471769"/>
                      <a:pt x="1154053" y="1488918"/>
                    </a:cubicBezTo>
                    <a:cubicBezTo>
                      <a:pt x="1155553" y="1507584"/>
                      <a:pt x="1154238" y="1526029"/>
                      <a:pt x="1147645" y="1543807"/>
                    </a:cubicBezTo>
                    <a:close/>
                    <a:moveTo>
                      <a:pt x="1147960" y="1583326"/>
                    </a:moveTo>
                    <a:cubicBezTo>
                      <a:pt x="1147534" y="1598364"/>
                      <a:pt x="1135145" y="1610401"/>
                      <a:pt x="1120386" y="1610105"/>
                    </a:cubicBezTo>
                    <a:cubicBezTo>
                      <a:pt x="1105756" y="1609808"/>
                      <a:pt x="1093422" y="1596919"/>
                      <a:pt x="1093774" y="1582252"/>
                    </a:cubicBezTo>
                    <a:cubicBezTo>
                      <a:pt x="1094107" y="1567400"/>
                      <a:pt x="1106756" y="1555159"/>
                      <a:pt x="1121478" y="1555456"/>
                    </a:cubicBezTo>
                    <a:cubicBezTo>
                      <a:pt x="1136312" y="1555770"/>
                      <a:pt x="1148367" y="1568456"/>
                      <a:pt x="1147960" y="1583326"/>
                    </a:cubicBezTo>
                    <a:close/>
                    <a:moveTo>
                      <a:pt x="1014902" y="1535492"/>
                    </a:moveTo>
                    <a:cubicBezTo>
                      <a:pt x="1015532" y="1536103"/>
                      <a:pt x="1015532" y="1537326"/>
                      <a:pt x="1016347" y="1539881"/>
                    </a:cubicBezTo>
                    <a:cubicBezTo>
                      <a:pt x="1011384" y="1538696"/>
                      <a:pt x="1007625" y="1537566"/>
                      <a:pt x="1003791" y="1536955"/>
                    </a:cubicBezTo>
                    <a:cubicBezTo>
                      <a:pt x="996143" y="1535733"/>
                      <a:pt x="988458" y="1534604"/>
                      <a:pt x="980754" y="1533807"/>
                    </a:cubicBezTo>
                    <a:cubicBezTo>
                      <a:pt x="975069" y="1533233"/>
                      <a:pt x="971328" y="1530974"/>
                      <a:pt x="971865" y="1524807"/>
                    </a:cubicBezTo>
                    <a:cubicBezTo>
                      <a:pt x="972402" y="1518751"/>
                      <a:pt x="976921" y="1517529"/>
                      <a:pt x="981884" y="1518251"/>
                    </a:cubicBezTo>
                    <a:cubicBezTo>
                      <a:pt x="994865" y="1520140"/>
                      <a:pt x="1005625" y="1526474"/>
                      <a:pt x="1014902" y="1535492"/>
                    </a:cubicBezTo>
                    <a:close/>
                    <a:moveTo>
                      <a:pt x="990550" y="1654216"/>
                    </a:moveTo>
                    <a:cubicBezTo>
                      <a:pt x="988791" y="1655661"/>
                      <a:pt x="982272" y="1654179"/>
                      <a:pt x="980606" y="1651994"/>
                    </a:cubicBezTo>
                    <a:cubicBezTo>
                      <a:pt x="978847" y="1649716"/>
                      <a:pt x="979032" y="1642475"/>
                      <a:pt x="980532" y="1641735"/>
                    </a:cubicBezTo>
                    <a:cubicBezTo>
                      <a:pt x="992939" y="1635531"/>
                      <a:pt x="1005847" y="1630345"/>
                      <a:pt x="1018606" y="1624845"/>
                    </a:cubicBezTo>
                    <a:cubicBezTo>
                      <a:pt x="1019106" y="1625753"/>
                      <a:pt x="1019606" y="1626679"/>
                      <a:pt x="1020106" y="1627586"/>
                    </a:cubicBezTo>
                    <a:cubicBezTo>
                      <a:pt x="1010328" y="1636586"/>
                      <a:pt x="1000828" y="1645864"/>
                      <a:pt x="990550" y="1654216"/>
                    </a:cubicBezTo>
                    <a:close/>
                    <a:moveTo>
                      <a:pt x="1070144" y="1737902"/>
                    </a:moveTo>
                    <a:cubicBezTo>
                      <a:pt x="1069885" y="1741643"/>
                      <a:pt x="1067737" y="1746366"/>
                      <a:pt x="1064885" y="1748421"/>
                    </a:cubicBezTo>
                    <a:cubicBezTo>
                      <a:pt x="1062903" y="1749847"/>
                      <a:pt x="1056570" y="1748606"/>
                      <a:pt x="1055107" y="1746532"/>
                    </a:cubicBezTo>
                    <a:cubicBezTo>
                      <a:pt x="1053088" y="1743643"/>
                      <a:pt x="1052551" y="1738439"/>
                      <a:pt x="1053644" y="1734921"/>
                    </a:cubicBezTo>
                    <a:cubicBezTo>
                      <a:pt x="1056496" y="1725754"/>
                      <a:pt x="1060329" y="1716847"/>
                      <a:pt x="1064255" y="1708069"/>
                    </a:cubicBezTo>
                    <a:cubicBezTo>
                      <a:pt x="1065922" y="1704346"/>
                      <a:pt x="1068829" y="1701180"/>
                      <a:pt x="1071274" y="1697624"/>
                    </a:cubicBezTo>
                    <a:cubicBezTo>
                      <a:pt x="1070940" y="1711921"/>
                      <a:pt x="1071014" y="1724939"/>
                      <a:pt x="1070144" y="1737902"/>
                    </a:cubicBezTo>
                    <a:close/>
                    <a:moveTo>
                      <a:pt x="1080996" y="1659883"/>
                    </a:moveTo>
                    <a:cubicBezTo>
                      <a:pt x="1080478" y="1669216"/>
                      <a:pt x="1077515" y="1676235"/>
                      <a:pt x="1069255" y="1680290"/>
                    </a:cubicBezTo>
                    <a:cubicBezTo>
                      <a:pt x="1059533" y="1685068"/>
                      <a:pt x="1049496" y="1689198"/>
                      <a:pt x="1044459" y="1691439"/>
                    </a:cubicBezTo>
                    <a:cubicBezTo>
                      <a:pt x="1024440" y="1691439"/>
                      <a:pt x="1016088" y="1680735"/>
                      <a:pt x="1018477" y="1665735"/>
                    </a:cubicBezTo>
                    <a:cubicBezTo>
                      <a:pt x="1021995" y="1643568"/>
                      <a:pt x="1033310" y="1625383"/>
                      <a:pt x="1048644" y="1609808"/>
                    </a:cubicBezTo>
                    <a:cubicBezTo>
                      <a:pt x="1057255" y="1601049"/>
                      <a:pt x="1067403" y="1593752"/>
                      <a:pt x="1077255" y="1586326"/>
                    </a:cubicBezTo>
                    <a:cubicBezTo>
                      <a:pt x="1079014" y="1584993"/>
                      <a:pt x="1082718" y="1586234"/>
                      <a:pt x="1085515" y="1586271"/>
                    </a:cubicBezTo>
                    <a:cubicBezTo>
                      <a:pt x="1083922" y="1588049"/>
                      <a:pt x="1082626" y="1590289"/>
                      <a:pt x="1080681" y="1591512"/>
                    </a:cubicBezTo>
                    <a:cubicBezTo>
                      <a:pt x="1058125" y="1605790"/>
                      <a:pt x="1042958" y="1625882"/>
                      <a:pt x="1035366" y="1651198"/>
                    </a:cubicBezTo>
                    <a:cubicBezTo>
                      <a:pt x="1033643" y="1656938"/>
                      <a:pt x="1035181" y="1664513"/>
                      <a:pt x="1037477" y="1670346"/>
                    </a:cubicBezTo>
                    <a:cubicBezTo>
                      <a:pt x="1039477" y="1675439"/>
                      <a:pt x="1048921" y="1676698"/>
                      <a:pt x="1051440" y="1673216"/>
                    </a:cubicBezTo>
                    <a:cubicBezTo>
                      <a:pt x="1054959" y="1668383"/>
                      <a:pt x="1053366" y="1664513"/>
                      <a:pt x="1049255" y="1659901"/>
                    </a:cubicBezTo>
                    <a:cubicBezTo>
                      <a:pt x="1046459" y="1656753"/>
                      <a:pt x="1044940" y="1650253"/>
                      <a:pt x="1046088" y="1646161"/>
                    </a:cubicBezTo>
                    <a:cubicBezTo>
                      <a:pt x="1051699" y="1626049"/>
                      <a:pt x="1064644" y="1610623"/>
                      <a:pt x="1080403" y="1597512"/>
                    </a:cubicBezTo>
                    <a:cubicBezTo>
                      <a:pt x="1082126" y="1596067"/>
                      <a:pt x="1087404" y="1595789"/>
                      <a:pt x="1088163" y="1596901"/>
                    </a:cubicBezTo>
                    <a:cubicBezTo>
                      <a:pt x="1090348" y="1600178"/>
                      <a:pt x="1092607" y="1604641"/>
                      <a:pt x="1092070" y="1608234"/>
                    </a:cubicBezTo>
                    <a:cubicBezTo>
                      <a:pt x="1091181" y="1614216"/>
                      <a:pt x="1087385" y="1619716"/>
                      <a:pt x="1086163" y="1625679"/>
                    </a:cubicBezTo>
                    <a:cubicBezTo>
                      <a:pt x="1083830" y="1636975"/>
                      <a:pt x="1081626" y="1648420"/>
                      <a:pt x="1080996" y="1659883"/>
                    </a:cubicBezTo>
                    <a:close/>
                    <a:moveTo>
                      <a:pt x="1153367" y="1681494"/>
                    </a:moveTo>
                    <a:cubicBezTo>
                      <a:pt x="1151460" y="1695661"/>
                      <a:pt x="1147960" y="1709476"/>
                      <a:pt x="1139441" y="1721476"/>
                    </a:cubicBezTo>
                    <a:cubicBezTo>
                      <a:pt x="1128312" y="1737162"/>
                      <a:pt x="1112793" y="1737310"/>
                      <a:pt x="1102200" y="1721143"/>
                    </a:cubicBezTo>
                    <a:cubicBezTo>
                      <a:pt x="1088256" y="1699846"/>
                      <a:pt x="1085904" y="1675753"/>
                      <a:pt x="1088107" y="1651253"/>
                    </a:cubicBezTo>
                    <a:cubicBezTo>
                      <a:pt x="1089107" y="1640123"/>
                      <a:pt x="1092663" y="1629216"/>
                      <a:pt x="1095422" y="1618290"/>
                    </a:cubicBezTo>
                    <a:cubicBezTo>
                      <a:pt x="1096052" y="1615808"/>
                      <a:pt x="1098163" y="1613697"/>
                      <a:pt x="1099589" y="1611419"/>
                    </a:cubicBezTo>
                    <a:cubicBezTo>
                      <a:pt x="1100515" y="1611771"/>
                      <a:pt x="1101441" y="1612142"/>
                      <a:pt x="1102385" y="1612493"/>
                    </a:cubicBezTo>
                    <a:cubicBezTo>
                      <a:pt x="1100904" y="1620567"/>
                      <a:pt x="1099237" y="1628623"/>
                      <a:pt x="1097996" y="1636735"/>
                    </a:cubicBezTo>
                    <a:cubicBezTo>
                      <a:pt x="1094663" y="1658568"/>
                      <a:pt x="1096533" y="1679791"/>
                      <a:pt x="1107126" y="1699494"/>
                    </a:cubicBezTo>
                    <a:cubicBezTo>
                      <a:pt x="1113367" y="1711124"/>
                      <a:pt x="1124071" y="1713013"/>
                      <a:pt x="1130941" y="1703809"/>
                    </a:cubicBezTo>
                    <a:cubicBezTo>
                      <a:pt x="1133312" y="1700624"/>
                      <a:pt x="1133015" y="1695457"/>
                      <a:pt x="1133941" y="1691198"/>
                    </a:cubicBezTo>
                    <a:cubicBezTo>
                      <a:pt x="1130349" y="1690439"/>
                      <a:pt x="1126589" y="1690124"/>
                      <a:pt x="1123219" y="1688791"/>
                    </a:cubicBezTo>
                    <a:cubicBezTo>
                      <a:pt x="1119589" y="1687346"/>
                      <a:pt x="1114459" y="1685680"/>
                      <a:pt x="1113293" y="1682791"/>
                    </a:cubicBezTo>
                    <a:cubicBezTo>
                      <a:pt x="1109534" y="1673476"/>
                      <a:pt x="1105774" y="1663679"/>
                      <a:pt x="1104904" y="1653809"/>
                    </a:cubicBezTo>
                    <a:cubicBezTo>
                      <a:pt x="1103959" y="1643272"/>
                      <a:pt x="1106126" y="1632438"/>
                      <a:pt x="1107367" y="1621771"/>
                    </a:cubicBezTo>
                    <a:cubicBezTo>
                      <a:pt x="1107589" y="1619845"/>
                      <a:pt x="1109885" y="1618160"/>
                      <a:pt x="1111219" y="1616364"/>
                    </a:cubicBezTo>
                    <a:cubicBezTo>
                      <a:pt x="1112885" y="1617808"/>
                      <a:pt x="1115330" y="1618938"/>
                      <a:pt x="1116071" y="1620753"/>
                    </a:cubicBezTo>
                    <a:cubicBezTo>
                      <a:pt x="1123737" y="1639438"/>
                      <a:pt x="1134460" y="1655901"/>
                      <a:pt x="1149201" y="1669901"/>
                    </a:cubicBezTo>
                    <a:cubicBezTo>
                      <a:pt x="1151905" y="1672494"/>
                      <a:pt x="1153849" y="1677809"/>
                      <a:pt x="1153367" y="1681494"/>
                    </a:cubicBezTo>
                    <a:close/>
                    <a:moveTo>
                      <a:pt x="1184331" y="1720254"/>
                    </a:moveTo>
                    <a:cubicBezTo>
                      <a:pt x="1183942" y="1722588"/>
                      <a:pt x="1181423" y="1725198"/>
                      <a:pt x="1179183" y="1726310"/>
                    </a:cubicBezTo>
                    <a:cubicBezTo>
                      <a:pt x="1178053" y="1726865"/>
                      <a:pt x="1174146" y="1724773"/>
                      <a:pt x="1173646" y="1723199"/>
                    </a:cubicBezTo>
                    <a:cubicBezTo>
                      <a:pt x="1170331" y="1712754"/>
                      <a:pt x="1167608" y="1702106"/>
                      <a:pt x="1164719" y="1691661"/>
                    </a:cubicBezTo>
                    <a:cubicBezTo>
                      <a:pt x="1172312" y="1694550"/>
                      <a:pt x="1185534" y="1713013"/>
                      <a:pt x="1184331" y="1720254"/>
                    </a:cubicBezTo>
                    <a:close/>
                    <a:moveTo>
                      <a:pt x="1195775" y="1690383"/>
                    </a:moveTo>
                    <a:cubicBezTo>
                      <a:pt x="1162423" y="1679383"/>
                      <a:pt x="1140367" y="1655679"/>
                      <a:pt x="1125163" y="1624901"/>
                    </a:cubicBezTo>
                    <a:cubicBezTo>
                      <a:pt x="1124256" y="1623049"/>
                      <a:pt x="1124645" y="1620567"/>
                      <a:pt x="1124423" y="1618382"/>
                    </a:cubicBezTo>
                    <a:cubicBezTo>
                      <a:pt x="1125330" y="1618030"/>
                      <a:pt x="1126237" y="1617697"/>
                      <a:pt x="1127163" y="1617345"/>
                    </a:cubicBezTo>
                    <a:cubicBezTo>
                      <a:pt x="1129071" y="1619716"/>
                      <a:pt x="1131089" y="1622012"/>
                      <a:pt x="1132849" y="1624475"/>
                    </a:cubicBezTo>
                    <a:cubicBezTo>
                      <a:pt x="1144108" y="1640327"/>
                      <a:pt x="1156201" y="1655494"/>
                      <a:pt x="1172868" y="1665957"/>
                    </a:cubicBezTo>
                    <a:cubicBezTo>
                      <a:pt x="1177868" y="1669087"/>
                      <a:pt x="1184164" y="1670920"/>
                      <a:pt x="1190053" y="1671605"/>
                    </a:cubicBezTo>
                    <a:cubicBezTo>
                      <a:pt x="1193423" y="1671994"/>
                      <a:pt x="1197942" y="1669624"/>
                      <a:pt x="1200609" y="1667087"/>
                    </a:cubicBezTo>
                    <a:cubicBezTo>
                      <a:pt x="1204257" y="1663624"/>
                      <a:pt x="1207757" y="1658272"/>
                      <a:pt x="1203183" y="1653605"/>
                    </a:cubicBezTo>
                    <a:cubicBezTo>
                      <a:pt x="1199183" y="1649531"/>
                      <a:pt x="1195220" y="1653605"/>
                      <a:pt x="1191109" y="1655809"/>
                    </a:cubicBezTo>
                    <a:cubicBezTo>
                      <a:pt x="1187812" y="1657586"/>
                      <a:pt x="1182627" y="1658494"/>
                      <a:pt x="1179312" y="1657179"/>
                    </a:cubicBezTo>
                    <a:cubicBezTo>
                      <a:pt x="1160682" y="1649827"/>
                      <a:pt x="1147479" y="1635642"/>
                      <a:pt x="1135664" y="1620123"/>
                    </a:cubicBezTo>
                    <a:cubicBezTo>
                      <a:pt x="1134626" y="1618753"/>
                      <a:pt x="1135219" y="1614234"/>
                      <a:pt x="1136497" y="1613382"/>
                    </a:cubicBezTo>
                    <a:cubicBezTo>
                      <a:pt x="1139034" y="1611716"/>
                      <a:pt x="1142941" y="1610327"/>
                      <a:pt x="1145682" y="1611067"/>
                    </a:cubicBezTo>
                    <a:cubicBezTo>
                      <a:pt x="1154219" y="1613345"/>
                      <a:pt x="1162312" y="1617345"/>
                      <a:pt x="1170886" y="1619401"/>
                    </a:cubicBezTo>
                    <a:cubicBezTo>
                      <a:pt x="1178923" y="1621345"/>
                      <a:pt x="1187423" y="1621271"/>
                      <a:pt x="1195553" y="1622845"/>
                    </a:cubicBezTo>
                    <a:cubicBezTo>
                      <a:pt x="1199776" y="1623660"/>
                      <a:pt x="1205072" y="1625012"/>
                      <a:pt x="1207498" y="1628031"/>
                    </a:cubicBezTo>
                    <a:cubicBezTo>
                      <a:pt x="1217072" y="1639975"/>
                      <a:pt x="1223387" y="1653679"/>
                      <a:pt x="1223628" y="1669346"/>
                    </a:cubicBezTo>
                    <a:cubicBezTo>
                      <a:pt x="1223924" y="1686254"/>
                      <a:pt x="1211831" y="1695680"/>
                      <a:pt x="1195775" y="1690383"/>
                    </a:cubicBezTo>
                    <a:close/>
                    <a:moveTo>
                      <a:pt x="1256850" y="1652253"/>
                    </a:moveTo>
                    <a:cubicBezTo>
                      <a:pt x="1252646" y="1655735"/>
                      <a:pt x="1249517" y="1653512"/>
                      <a:pt x="1246128" y="1649716"/>
                    </a:cubicBezTo>
                    <a:cubicBezTo>
                      <a:pt x="1241572" y="1644623"/>
                      <a:pt x="1236017" y="1640420"/>
                      <a:pt x="1230757" y="1635994"/>
                    </a:cubicBezTo>
                    <a:cubicBezTo>
                      <a:pt x="1228017" y="1633697"/>
                      <a:pt x="1224980" y="1631753"/>
                      <a:pt x="1222072" y="1629642"/>
                    </a:cubicBezTo>
                    <a:cubicBezTo>
                      <a:pt x="1222517" y="1628827"/>
                      <a:pt x="1222961" y="1628031"/>
                      <a:pt x="1223424" y="1627216"/>
                    </a:cubicBezTo>
                    <a:cubicBezTo>
                      <a:pt x="1235535" y="1628975"/>
                      <a:pt x="1247054" y="1632234"/>
                      <a:pt x="1255832" y="1641846"/>
                    </a:cubicBezTo>
                    <a:cubicBezTo>
                      <a:pt x="1258684" y="1644975"/>
                      <a:pt x="1261073" y="1648753"/>
                      <a:pt x="1256850" y="1652253"/>
                    </a:cubicBezTo>
                    <a:close/>
                    <a:moveTo>
                      <a:pt x="1258221" y="1602401"/>
                    </a:moveTo>
                    <a:cubicBezTo>
                      <a:pt x="1241757" y="1613753"/>
                      <a:pt x="1222646" y="1615327"/>
                      <a:pt x="1197794" y="1617327"/>
                    </a:cubicBezTo>
                    <a:cubicBezTo>
                      <a:pt x="1187201" y="1614993"/>
                      <a:pt x="1171219" y="1611697"/>
                      <a:pt x="1155386" y="1607753"/>
                    </a:cubicBezTo>
                    <a:cubicBezTo>
                      <a:pt x="1153145" y="1607197"/>
                      <a:pt x="1151701" y="1603475"/>
                      <a:pt x="1149886" y="1601215"/>
                    </a:cubicBezTo>
                    <a:cubicBezTo>
                      <a:pt x="1152534" y="1600956"/>
                      <a:pt x="1155312" y="1600086"/>
                      <a:pt x="1157830" y="1600549"/>
                    </a:cubicBezTo>
                    <a:cubicBezTo>
                      <a:pt x="1178294" y="1604308"/>
                      <a:pt x="1198498" y="1604475"/>
                      <a:pt x="1218072" y="1596364"/>
                    </a:cubicBezTo>
                    <a:cubicBezTo>
                      <a:pt x="1221961" y="1594752"/>
                      <a:pt x="1226313" y="1592549"/>
                      <a:pt x="1228609" y="1589308"/>
                    </a:cubicBezTo>
                    <a:cubicBezTo>
                      <a:pt x="1230683" y="1586382"/>
                      <a:pt x="1230794" y="1581623"/>
                      <a:pt x="1230535" y="1577752"/>
                    </a:cubicBezTo>
                    <a:cubicBezTo>
                      <a:pt x="1230461" y="1576530"/>
                      <a:pt x="1226294" y="1574678"/>
                      <a:pt x="1224109" y="1574826"/>
                    </a:cubicBezTo>
                    <a:cubicBezTo>
                      <a:pt x="1222628" y="1574919"/>
                      <a:pt x="1221239" y="1577900"/>
                      <a:pt x="1219961" y="1579678"/>
                    </a:cubicBezTo>
                    <a:cubicBezTo>
                      <a:pt x="1217942" y="1582456"/>
                      <a:pt x="1216683" y="1586549"/>
                      <a:pt x="1213998" y="1587956"/>
                    </a:cubicBezTo>
                    <a:cubicBezTo>
                      <a:pt x="1197257" y="1596715"/>
                      <a:pt x="1179312" y="1599178"/>
                      <a:pt x="1160756" y="1595771"/>
                    </a:cubicBezTo>
                    <a:cubicBezTo>
                      <a:pt x="1158164" y="1595290"/>
                      <a:pt x="1154886" y="1592586"/>
                      <a:pt x="1154145" y="1590215"/>
                    </a:cubicBezTo>
                    <a:cubicBezTo>
                      <a:pt x="1153608" y="1588549"/>
                      <a:pt x="1156293" y="1584456"/>
                      <a:pt x="1158423" y="1583548"/>
                    </a:cubicBezTo>
                    <a:cubicBezTo>
                      <a:pt x="1175979" y="1576122"/>
                      <a:pt x="1191664" y="1566085"/>
                      <a:pt x="1205553" y="1552993"/>
                    </a:cubicBezTo>
                    <a:cubicBezTo>
                      <a:pt x="1207887" y="1550789"/>
                      <a:pt x="1212609" y="1550196"/>
                      <a:pt x="1216146" y="1550363"/>
                    </a:cubicBezTo>
                    <a:cubicBezTo>
                      <a:pt x="1230554" y="1551067"/>
                      <a:pt x="1244369" y="1554585"/>
                      <a:pt x="1256850" y="1561974"/>
                    </a:cubicBezTo>
                    <a:cubicBezTo>
                      <a:pt x="1275425" y="1572974"/>
                      <a:pt x="1275962" y="1590160"/>
                      <a:pt x="1258221" y="1602401"/>
                    </a:cubicBezTo>
                    <a:close/>
                    <a:moveTo>
                      <a:pt x="1276091" y="1523066"/>
                    </a:moveTo>
                    <a:cubicBezTo>
                      <a:pt x="1278740" y="1525881"/>
                      <a:pt x="1277628" y="1531677"/>
                      <a:pt x="1272554" y="1532548"/>
                    </a:cubicBezTo>
                    <a:cubicBezTo>
                      <a:pt x="1257924" y="1535066"/>
                      <a:pt x="1243165" y="1536807"/>
                      <a:pt x="1228461" y="1538863"/>
                    </a:cubicBezTo>
                    <a:cubicBezTo>
                      <a:pt x="1228202" y="1538233"/>
                      <a:pt x="1227961" y="1537604"/>
                      <a:pt x="1227702" y="1536974"/>
                    </a:cubicBezTo>
                    <a:cubicBezTo>
                      <a:pt x="1239887" y="1531178"/>
                      <a:pt x="1251869" y="1524900"/>
                      <a:pt x="1264388" y="1519955"/>
                    </a:cubicBezTo>
                    <a:cubicBezTo>
                      <a:pt x="1267554" y="1518696"/>
                      <a:pt x="1273665" y="1520492"/>
                      <a:pt x="1276091" y="1523066"/>
                    </a:cubicBezTo>
                    <a:close/>
                    <a:moveTo>
                      <a:pt x="1434501" y="1171728"/>
                    </a:moveTo>
                    <a:cubicBezTo>
                      <a:pt x="1424075" y="1204784"/>
                      <a:pt x="1397723" y="1226173"/>
                      <a:pt x="1371241" y="1244563"/>
                    </a:cubicBezTo>
                    <a:cubicBezTo>
                      <a:pt x="1322333" y="1278545"/>
                      <a:pt x="1270943" y="1308971"/>
                      <a:pt x="1220535" y="1340786"/>
                    </a:cubicBezTo>
                    <a:cubicBezTo>
                      <a:pt x="1204498" y="1350916"/>
                      <a:pt x="1186460" y="1353323"/>
                      <a:pt x="1168053" y="1353675"/>
                    </a:cubicBezTo>
                    <a:cubicBezTo>
                      <a:pt x="1131997" y="1352897"/>
                      <a:pt x="1097515" y="1343397"/>
                      <a:pt x="1063403" y="1333601"/>
                    </a:cubicBezTo>
                    <a:cubicBezTo>
                      <a:pt x="1001884" y="1315934"/>
                      <a:pt x="942476" y="1313286"/>
                      <a:pt x="885679" y="1348897"/>
                    </a:cubicBezTo>
                    <a:cubicBezTo>
                      <a:pt x="867456" y="1360323"/>
                      <a:pt x="848548" y="1365398"/>
                      <a:pt x="830807" y="1346712"/>
                    </a:cubicBezTo>
                    <a:cubicBezTo>
                      <a:pt x="817752" y="1332953"/>
                      <a:pt x="812548" y="1318767"/>
                      <a:pt x="820881" y="1299767"/>
                    </a:cubicBezTo>
                    <a:cubicBezTo>
                      <a:pt x="841752" y="1252174"/>
                      <a:pt x="877308" y="1215340"/>
                      <a:pt x="910271" y="1176876"/>
                    </a:cubicBezTo>
                    <a:cubicBezTo>
                      <a:pt x="925364" y="1159265"/>
                      <a:pt x="946883" y="1163710"/>
                      <a:pt x="966272" y="1173839"/>
                    </a:cubicBezTo>
                    <a:cubicBezTo>
                      <a:pt x="1000625" y="1191784"/>
                      <a:pt x="1030847" y="1215932"/>
                      <a:pt x="1060385" y="1240359"/>
                    </a:cubicBezTo>
                    <a:cubicBezTo>
                      <a:pt x="1102867" y="1275470"/>
                      <a:pt x="1145478" y="1277248"/>
                      <a:pt x="1194109" y="1253489"/>
                    </a:cubicBezTo>
                    <a:cubicBezTo>
                      <a:pt x="1241202" y="1230488"/>
                      <a:pt x="1282647" y="1199821"/>
                      <a:pt x="1324499" y="1169247"/>
                    </a:cubicBezTo>
                    <a:cubicBezTo>
                      <a:pt x="1347870" y="1152173"/>
                      <a:pt x="1372537" y="1136672"/>
                      <a:pt x="1401778" y="1132561"/>
                    </a:cubicBezTo>
                    <a:cubicBezTo>
                      <a:pt x="1431797" y="1128339"/>
                      <a:pt x="1443668" y="1142672"/>
                      <a:pt x="1434501" y="1171728"/>
                    </a:cubicBezTo>
                    <a:close/>
                    <a:moveTo>
                      <a:pt x="1693912" y="889280"/>
                    </a:moveTo>
                    <a:cubicBezTo>
                      <a:pt x="1689949" y="897428"/>
                      <a:pt x="1692115" y="904817"/>
                      <a:pt x="1694875" y="911817"/>
                    </a:cubicBezTo>
                    <a:cubicBezTo>
                      <a:pt x="1697615" y="918725"/>
                      <a:pt x="1701356" y="925243"/>
                      <a:pt x="1705542" y="933707"/>
                    </a:cubicBezTo>
                    <a:cubicBezTo>
                      <a:pt x="1686708" y="921929"/>
                      <a:pt x="1671245" y="908873"/>
                      <a:pt x="1657596" y="893539"/>
                    </a:cubicBezTo>
                    <a:cubicBezTo>
                      <a:pt x="1657041" y="893725"/>
                      <a:pt x="1656485" y="893891"/>
                      <a:pt x="1655930" y="894076"/>
                    </a:cubicBezTo>
                    <a:cubicBezTo>
                      <a:pt x="1657096" y="905465"/>
                      <a:pt x="1658282" y="916836"/>
                      <a:pt x="1659485" y="928558"/>
                    </a:cubicBezTo>
                    <a:cubicBezTo>
                      <a:pt x="1658615" y="928225"/>
                      <a:pt x="1657226" y="927669"/>
                      <a:pt x="1655837" y="927114"/>
                    </a:cubicBezTo>
                    <a:cubicBezTo>
                      <a:pt x="1645207" y="922836"/>
                      <a:pt x="1634615" y="918484"/>
                      <a:pt x="1623966" y="914280"/>
                    </a:cubicBezTo>
                    <a:cubicBezTo>
                      <a:pt x="1612522" y="909762"/>
                      <a:pt x="1608225" y="900095"/>
                      <a:pt x="1613077" y="888725"/>
                    </a:cubicBezTo>
                    <a:cubicBezTo>
                      <a:pt x="1614577" y="885187"/>
                      <a:pt x="1614614" y="882465"/>
                      <a:pt x="1611392" y="879965"/>
                    </a:cubicBezTo>
                    <a:cubicBezTo>
                      <a:pt x="1595484" y="867558"/>
                      <a:pt x="1579725" y="854946"/>
                      <a:pt x="1563595" y="842816"/>
                    </a:cubicBezTo>
                    <a:cubicBezTo>
                      <a:pt x="1561743" y="841428"/>
                      <a:pt x="1557614" y="841742"/>
                      <a:pt x="1555114" y="842724"/>
                    </a:cubicBezTo>
                    <a:cubicBezTo>
                      <a:pt x="1547280" y="845835"/>
                      <a:pt x="1539965" y="846779"/>
                      <a:pt x="1532632" y="841428"/>
                    </a:cubicBezTo>
                    <a:cubicBezTo>
                      <a:pt x="1528502" y="838409"/>
                      <a:pt x="1525539" y="835391"/>
                      <a:pt x="1526317" y="829594"/>
                    </a:cubicBezTo>
                    <a:cubicBezTo>
                      <a:pt x="1526539" y="827927"/>
                      <a:pt x="1524076" y="824964"/>
                      <a:pt x="1522150" y="824075"/>
                    </a:cubicBezTo>
                    <a:cubicBezTo>
                      <a:pt x="1497353" y="812464"/>
                      <a:pt x="1471038" y="808112"/>
                      <a:pt x="1443834" y="807631"/>
                    </a:cubicBezTo>
                    <a:cubicBezTo>
                      <a:pt x="1425945" y="807316"/>
                      <a:pt x="1408500" y="809427"/>
                      <a:pt x="1391445" y="814872"/>
                    </a:cubicBezTo>
                    <a:cubicBezTo>
                      <a:pt x="1383741" y="817335"/>
                      <a:pt x="1377685" y="821946"/>
                      <a:pt x="1374019" y="829113"/>
                    </a:cubicBezTo>
                    <a:cubicBezTo>
                      <a:pt x="1367685" y="841502"/>
                      <a:pt x="1365592" y="854372"/>
                      <a:pt x="1371759" y="867502"/>
                    </a:cubicBezTo>
                    <a:cubicBezTo>
                      <a:pt x="1376241" y="877021"/>
                      <a:pt x="1384556" y="879724"/>
                      <a:pt x="1394426" y="880002"/>
                    </a:cubicBezTo>
                    <a:cubicBezTo>
                      <a:pt x="1403426" y="880261"/>
                      <a:pt x="1410315" y="877539"/>
                      <a:pt x="1414223" y="868983"/>
                    </a:cubicBezTo>
                    <a:cubicBezTo>
                      <a:pt x="1415353" y="866521"/>
                      <a:pt x="1416704" y="864169"/>
                      <a:pt x="1417853" y="861724"/>
                    </a:cubicBezTo>
                    <a:cubicBezTo>
                      <a:pt x="1422797" y="851150"/>
                      <a:pt x="1425186" y="838668"/>
                      <a:pt x="1439353" y="835020"/>
                    </a:cubicBezTo>
                    <a:cubicBezTo>
                      <a:pt x="1431945" y="830835"/>
                      <a:pt x="1425352" y="827094"/>
                      <a:pt x="1418760" y="823353"/>
                    </a:cubicBezTo>
                    <a:cubicBezTo>
                      <a:pt x="1419112" y="822539"/>
                      <a:pt x="1419464" y="821742"/>
                      <a:pt x="1419815" y="820927"/>
                    </a:cubicBezTo>
                    <a:cubicBezTo>
                      <a:pt x="1427501" y="819631"/>
                      <a:pt x="1434130" y="823872"/>
                      <a:pt x="1440723" y="824650"/>
                    </a:cubicBezTo>
                    <a:cubicBezTo>
                      <a:pt x="1443538" y="823390"/>
                      <a:pt x="1447279" y="820335"/>
                      <a:pt x="1448982" y="821224"/>
                    </a:cubicBezTo>
                    <a:cubicBezTo>
                      <a:pt x="1452538" y="823038"/>
                      <a:pt x="1455020" y="826946"/>
                      <a:pt x="1458575" y="830668"/>
                    </a:cubicBezTo>
                    <a:cubicBezTo>
                      <a:pt x="1466557" y="825483"/>
                      <a:pt x="1476872" y="822798"/>
                      <a:pt x="1489650" y="823613"/>
                    </a:cubicBezTo>
                    <a:cubicBezTo>
                      <a:pt x="1482187" y="827538"/>
                      <a:pt x="1476168" y="830705"/>
                      <a:pt x="1470131" y="833872"/>
                    </a:cubicBezTo>
                    <a:cubicBezTo>
                      <a:pt x="1470298" y="834224"/>
                      <a:pt x="1470446" y="834594"/>
                      <a:pt x="1470612" y="834946"/>
                    </a:cubicBezTo>
                    <a:cubicBezTo>
                      <a:pt x="1479168" y="834576"/>
                      <a:pt x="1487742" y="834187"/>
                      <a:pt x="1496298" y="833816"/>
                    </a:cubicBezTo>
                    <a:cubicBezTo>
                      <a:pt x="1496390" y="834279"/>
                      <a:pt x="1496502" y="834761"/>
                      <a:pt x="1496594" y="835224"/>
                    </a:cubicBezTo>
                    <a:cubicBezTo>
                      <a:pt x="1488724" y="838779"/>
                      <a:pt x="1480872" y="842353"/>
                      <a:pt x="1472538" y="846131"/>
                    </a:cubicBezTo>
                    <a:cubicBezTo>
                      <a:pt x="1475316" y="850724"/>
                      <a:pt x="1478650" y="854391"/>
                      <a:pt x="1473909" y="858465"/>
                    </a:cubicBezTo>
                    <a:cubicBezTo>
                      <a:pt x="1473483" y="858835"/>
                      <a:pt x="1473650" y="860428"/>
                      <a:pt x="1474057" y="861187"/>
                    </a:cubicBezTo>
                    <a:cubicBezTo>
                      <a:pt x="1476687" y="865983"/>
                      <a:pt x="1475483" y="869539"/>
                      <a:pt x="1470409" y="872002"/>
                    </a:cubicBezTo>
                    <a:cubicBezTo>
                      <a:pt x="1477483" y="889336"/>
                      <a:pt x="1493779" y="897299"/>
                      <a:pt x="1505798" y="909966"/>
                    </a:cubicBezTo>
                    <a:cubicBezTo>
                      <a:pt x="1501465" y="908225"/>
                      <a:pt x="1497057" y="906632"/>
                      <a:pt x="1492816" y="904706"/>
                    </a:cubicBezTo>
                    <a:cubicBezTo>
                      <a:pt x="1488539" y="902762"/>
                      <a:pt x="1484427" y="900447"/>
                      <a:pt x="1480242" y="898299"/>
                    </a:cubicBezTo>
                    <a:cubicBezTo>
                      <a:pt x="1479761" y="898836"/>
                      <a:pt x="1479279" y="899373"/>
                      <a:pt x="1478798" y="899910"/>
                    </a:cubicBezTo>
                    <a:cubicBezTo>
                      <a:pt x="1491779" y="913225"/>
                      <a:pt x="1504761" y="926540"/>
                      <a:pt x="1517743" y="939855"/>
                    </a:cubicBezTo>
                    <a:cubicBezTo>
                      <a:pt x="1517317" y="940466"/>
                      <a:pt x="1516909" y="941077"/>
                      <a:pt x="1516483" y="941688"/>
                    </a:cubicBezTo>
                    <a:cubicBezTo>
                      <a:pt x="1503298" y="934077"/>
                      <a:pt x="1490113" y="926466"/>
                      <a:pt x="1476946" y="918873"/>
                    </a:cubicBezTo>
                    <a:cubicBezTo>
                      <a:pt x="1479964" y="928373"/>
                      <a:pt x="1486816" y="936392"/>
                      <a:pt x="1493298" y="944410"/>
                    </a:cubicBezTo>
                    <a:cubicBezTo>
                      <a:pt x="1499928" y="952614"/>
                      <a:pt x="1507557" y="960003"/>
                      <a:pt x="1514743" y="967744"/>
                    </a:cubicBezTo>
                    <a:cubicBezTo>
                      <a:pt x="1514317" y="968318"/>
                      <a:pt x="1513891" y="968892"/>
                      <a:pt x="1513483" y="969466"/>
                    </a:cubicBezTo>
                    <a:cubicBezTo>
                      <a:pt x="1501854" y="961448"/>
                      <a:pt x="1490224" y="953429"/>
                      <a:pt x="1477446" y="944614"/>
                    </a:cubicBezTo>
                    <a:cubicBezTo>
                      <a:pt x="1481224" y="961707"/>
                      <a:pt x="1484816" y="978022"/>
                      <a:pt x="1488428" y="994318"/>
                    </a:cubicBezTo>
                    <a:cubicBezTo>
                      <a:pt x="1488094" y="994615"/>
                      <a:pt x="1487761" y="994911"/>
                      <a:pt x="1487409" y="995226"/>
                    </a:cubicBezTo>
                    <a:cubicBezTo>
                      <a:pt x="1479983" y="984522"/>
                      <a:pt x="1472538" y="973818"/>
                      <a:pt x="1465686" y="963966"/>
                    </a:cubicBezTo>
                    <a:cubicBezTo>
                      <a:pt x="1462575" y="970448"/>
                      <a:pt x="1459723" y="978096"/>
                      <a:pt x="1455501" y="984911"/>
                    </a:cubicBezTo>
                    <a:cubicBezTo>
                      <a:pt x="1445223" y="1001448"/>
                      <a:pt x="1429056" y="1008448"/>
                      <a:pt x="1410426" y="1010559"/>
                    </a:cubicBezTo>
                    <a:cubicBezTo>
                      <a:pt x="1380593" y="1013930"/>
                      <a:pt x="1355296" y="1004874"/>
                      <a:pt x="1335240" y="982263"/>
                    </a:cubicBezTo>
                    <a:cubicBezTo>
                      <a:pt x="1329000" y="975226"/>
                      <a:pt x="1324907" y="967151"/>
                      <a:pt x="1324870" y="957429"/>
                    </a:cubicBezTo>
                    <a:cubicBezTo>
                      <a:pt x="1324870" y="956188"/>
                      <a:pt x="1324685" y="954929"/>
                      <a:pt x="1324407" y="953725"/>
                    </a:cubicBezTo>
                    <a:cubicBezTo>
                      <a:pt x="1324277" y="953170"/>
                      <a:pt x="1323759" y="952707"/>
                      <a:pt x="1322981" y="951559"/>
                    </a:cubicBezTo>
                    <a:cubicBezTo>
                      <a:pt x="1319240" y="957596"/>
                      <a:pt x="1319536" y="963726"/>
                      <a:pt x="1320592" y="969800"/>
                    </a:cubicBezTo>
                    <a:cubicBezTo>
                      <a:pt x="1324796" y="994096"/>
                      <a:pt x="1339777" y="1010393"/>
                      <a:pt x="1360444" y="1022097"/>
                    </a:cubicBezTo>
                    <a:cubicBezTo>
                      <a:pt x="1381648" y="1034115"/>
                      <a:pt x="1405037" y="1040504"/>
                      <a:pt x="1428223" y="1047282"/>
                    </a:cubicBezTo>
                    <a:cubicBezTo>
                      <a:pt x="1433742" y="1048893"/>
                      <a:pt x="1439242" y="1050560"/>
                      <a:pt x="1444594" y="1052930"/>
                    </a:cubicBezTo>
                    <a:cubicBezTo>
                      <a:pt x="1414056" y="1051504"/>
                      <a:pt x="1384019" y="1047004"/>
                      <a:pt x="1352648" y="1039430"/>
                    </a:cubicBezTo>
                    <a:cubicBezTo>
                      <a:pt x="1366389" y="1056134"/>
                      <a:pt x="1384889" y="1063653"/>
                      <a:pt x="1400241" y="1075338"/>
                    </a:cubicBezTo>
                    <a:cubicBezTo>
                      <a:pt x="1365407" y="1067338"/>
                      <a:pt x="1330666" y="1059245"/>
                      <a:pt x="1303166" y="1033726"/>
                    </a:cubicBezTo>
                    <a:cubicBezTo>
                      <a:pt x="1305666" y="1045282"/>
                      <a:pt x="1313184" y="1053875"/>
                      <a:pt x="1319962" y="1062671"/>
                    </a:cubicBezTo>
                    <a:cubicBezTo>
                      <a:pt x="1326759" y="1071505"/>
                      <a:pt x="1334703" y="1079468"/>
                      <a:pt x="1343314" y="1089135"/>
                    </a:cubicBezTo>
                    <a:cubicBezTo>
                      <a:pt x="1325981" y="1081449"/>
                      <a:pt x="1314203" y="1068968"/>
                      <a:pt x="1300981" y="1058468"/>
                    </a:cubicBezTo>
                    <a:cubicBezTo>
                      <a:pt x="1287628" y="1047875"/>
                      <a:pt x="1278091" y="1034152"/>
                      <a:pt x="1269221" y="1020467"/>
                    </a:cubicBezTo>
                    <a:cubicBezTo>
                      <a:pt x="1266425" y="1036041"/>
                      <a:pt x="1263684" y="1051412"/>
                      <a:pt x="1260925" y="1066782"/>
                    </a:cubicBezTo>
                    <a:cubicBezTo>
                      <a:pt x="1260295" y="1066727"/>
                      <a:pt x="1259684" y="1066671"/>
                      <a:pt x="1259054" y="1066634"/>
                    </a:cubicBezTo>
                    <a:cubicBezTo>
                      <a:pt x="1254424" y="1047634"/>
                      <a:pt x="1249795" y="1028652"/>
                      <a:pt x="1245128" y="1009467"/>
                    </a:cubicBezTo>
                    <a:cubicBezTo>
                      <a:pt x="1233480" y="1017245"/>
                      <a:pt x="1221887" y="1024986"/>
                      <a:pt x="1210276" y="1032726"/>
                    </a:cubicBezTo>
                    <a:cubicBezTo>
                      <a:pt x="1219850" y="1015004"/>
                      <a:pt x="1230165" y="998393"/>
                      <a:pt x="1234498" y="976929"/>
                    </a:cubicBezTo>
                    <a:cubicBezTo>
                      <a:pt x="1219942" y="985763"/>
                      <a:pt x="1206498" y="992670"/>
                      <a:pt x="1189164" y="994318"/>
                    </a:cubicBezTo>
                    <a:cubicBezTo>
                      <a:pt x="1204738" y="985041"/>
                      <a:pt x="1217868" y="975392"/>
                      <a:pt x="1229628" y="961151"/>
                    </a:cubicBezTo>
                    <a:cubicBezTo>
                      <a:pt x="1222739" y="963688"/>
                      <a:pt x="1217757" y="966503"/>
                      <a:pt x="1212479" y="967244"/>
                    </a:cubicBezTo>
                    <a:cubicBezTo>
                      <a:pt x="1204331" y="968374"/>
                      <a:pt x="1195850" y="969226"/>
                      <a:pt x="1187794" y="968114"/>
                    </a:cubicBezTo>
                    <a:cubicBezTo>
                      <a:pt x="1177534" y="966707"/>
                      <a:pt x="1173683" y="958337"/>
                      <a:pt x="1177146" y="948373"/>
                    </a:cubicBezTo>
                    <a:cubicBezTo>
                      <a:pt x="1177683" y="946818"/>
                      <a:pt x="1178238" y="945262"/>
                      <a:pt x="1178960" y="943207"/>
                    </a:cubicBezTo>
                    <a:cubicBezTo>
                      <a:pt x="1171812" y="939799"/>
                      <a:pt x="1163442" y="936688"/>
                      <a:pt x="1163053" y="927595"/>
                    </a:cubicBezTo>
                    <a:cubicBezTo>
                      <a:pt x="1162682" y="919095"/>
                      <a:pt x="1169127" y="914077"/>
                      <a:pt x="1176516" y="910114"/>
                    </a:cubicBezTo>
                    <a:cubicBezTo>
                      <a:pt x="1174886" y="907947"/>
                      <a:pt x="1173312" y="906077"/>
                      <a:pt x="1171997" y="904039"/>
                    </a:cubicBezTo>
                    <a:cubicBezTo>
                      <a:pt x="1168071" y="897984"/>
                      <a:pt x="1169738" y="892039"/>
                      <a:pt x="1172775" y="886299"/>
                    </a:cubicBezTo>
                    <a:cubicBezTo>
                      <a:pt x="1175571" y="881021"/>
                      <a:pt x="1180442" y="878687"/>
                      <a:pt x="1185924" y="880391"/>
                    </a:cubicBezTo>
                    <a:cubicBezTo>
                      <a:pt x="1196183" y="883576"/>
                      <a:pt x="1206201" y="887595"/>
                      <a:pt x="1216276" y="891336"/>
                    </a:cubicBezTo>
                    <a:cubicBezTo>
                      <a:pt x="1218535" y="892188"/>
                      <a:pt x="1220665" y="893391"/>
                      <a:pt x="1224239" y="895095"/>
                    </a:cubicBezTo>
                    <a:cubicBezTo>
                      <a:pt x="1219868" y="879465"/>
                      <a:pt x="1218702" y="865224"/>
                      <a:pt x="1225905" y="849909"/>
                    </a:cubicBezTo>
                    <a:cubicBezTo>
                      <a:pt x="1221924" y="851224"/>
                      <a:pt x="1219535" y="852354"/>
                      <a:pt x="1217035" y="852761"/>
                    </a:cubicBezTo>
                    <a:cubicBezTo>
                      <a:pt x="1207275" y="854354"/>
                      <a:pt x="1197516" y="856539"/>
                      <a:pt x="1187701" y="856891"/>
                    </a:cubicBezTo>
                    <a:cubicBezTo>
                      <a:pt x="1180331" y="857150"/>
                      <a:pt x="1175164" y="851706"/>
                      <a:pt x="1173794" y="844613"/>
                    </a:cubicBezTo>
                    <a:cubicBezTo>
                      <a:pt x="1172608" y="838409"/>
                      <a:pt x="1176534" y="833631"/>
                      <a:pt x="1181423" y="829946"/>
                    </a:cubicBezTo>
                    <a:cubicBezTo>
                      <a:pt x="1182405" y="829205"/>
                      <a:pt x="1183331" y="828427"/>
                      <a:pt x="1184257" y="827687"/>
                    </a:cubicBezTo>
                    <a:cubicBezTo>
                      <a:pt x="1182479" y="824872"/>
                      <a:pt x="1180460" y="822464"/>
                      <a:pt x="1179312" y="819705"/>
                    </a:cubicBezTo>
                    <a:cubicBezTo>
                      <a:pt x="1174386" y="807872"/>
                      <a:pt x="1178905" y="799575"/>
                      <a:pt x="1191572" y="797409"/>
                    </a:cubicBezTo>
                    <a:cubicBezTo>
                      <a:pt x="1195831" y="796686"/>
                      <a:pt x="1198405" y="795983"/>
                      <a:pt x="1199090" y="790557"/>
                    </a:cubicBezTo>
                    <a:cubicBezTo>
                      <a:pt x="1200183" y="781908"/>
                      <a:pt x="1210831" y="775130"/>
                      <a:pt x="1220183" y="777427"/>
                    </a:cubicBezTo>
                    <a:cubicBezTo>
                      <a:pt x="1227905" y="779316"/>
                      <a:pt x="1235480" y="782686"/>
                      <a:pt x="1242443" y="786594"/>
                    </a:cubicBezTo>
                    <a:cubicBezTo>
                      <a:pt x="1249295" y="790445"/>
                      <a:pt x="1255295" y="795816"/>
                      <a:pt x="1261684" y="800501"/>
                    </a:cubicBezTo>
                    <a:cubicBezTo>
                      <a:pt x="1261980" y="800723"/>
                      <a:pt x="1262443" y="800723"/>
                      <a:pt x="1263147" y="800908"/>
                    </a:cubicBezTo>
                    <a:cubicBezTo>
                      <a:pt x="1264313" y="795520"/>
                      <a:pt x="1264943" y="789964"/>
                      <a:pt x="1266758" y="784816"/>
                    </a:cubicBezTo>
                    <a:cubicBezTo>
                      <a:pt x="1271221" y="772130"/>
                      <a:pt x="1280054" y="762371"/>
                      <a:pt x="1291110" y="755463"/>
                    </a:cubicBezTo>
                    <a:cubicBezTo>
                      <a:pt x="1303740" y="747574"/>
                      <a:pt x="1317110" y="740593"/>
                      <a:pt x="1330777" y="734667"/>
                    </a:cubicBezTo>
                    <a:cubicBezTo>
                      <a:pt x="1356000" y="723722"/>
                      <a:pt x="1380259" y="711574"/>
                      <a:pt x="1399723" y="691555"/>
                    </a:cubicBezTo>
                    <a:cubicBezTo>
                      <a:pt x="1400260" y="691000"/>
                      <a:pt x="1401074" y="690722"/>
                      <a:pt x="1402686" y="689777"/>
                    </a:cubicBezTo>
                    <a:cubicBezTo>
                      <a:pt x="1402445" y="700741"/>
                      <a:pt x="1391056" y="712889"/>
                      <a:pt x="1407093" y="720259"/>
                    </a:cubicBezTo>
                    <a:cubicBezTo>
                      <a:pt x="1403075" y="725000"/>
                      <a:pt x="1397426" y="728963"/>
                      <a:pt x="1396056" y="734074"/>
                    </a:cubicBezTo>
                    <a:cubicBezTo>
                      <a:pt x="1394741" y="738982"/>
                      <a:pt x="1397871" y="745074"/>
                      <a:pt x="1399241" y="751593"/>
                    </a:cubicBezTo>
                    <a:cubicBezTo>
                      <a:pt x="1397315" y="753241"/>
                      <a:pt x="1393667" y="755315"/>
                      <a:pt x="1391611" y="758445"/>
                    </a:cubicBezTo>
                    <a:cubicBezTo>
                      <a:pt x="1389500" y="761649"/>
                      <a:pt x="1388111" y="765852"/>
                      <a:pt x="1387945" y="769686"/>
                    </a:cubicBezTo>
                    <a:cubicBezTo>
                      <a:pt x="1387741" y="774112"/>
                      <a:pt x="1390074" y="776167"/>
                      <a:pt x="1395297" y="774297"/>
                    </a:cubicBezTo>
                    <a:cubicBezTo>
                      <a:pt x="1425334" y="763538"/>
                      <a:pt x="1456668" y="761019"/>
                      <a:pt x="1488261" y="760334"/>
                    </a:cubicBezTo>
                    <a:cubicBezTo>
                      <a:pt x="1492650" y="760241"/>
                      <a:pt x="1497039" y="760149"/>
                      <a:pt x="1501409" y="760352"/>
                    </a:cubicBezTo>
                    <a:cubicBezTo>
                      <a:pt x="1507946" y="760649"/>
                      <a:pt x="1513483" y="760297"/>
                      <a:pt x="1518576" y="754426"/>
                    </a:cubicBezTo>
                    <a:cubicBezTo>
                      <a:pt x="1524428" y="747704"/>
                      <a:pt x="1540021" y="752019"/>
                      <a:pt x="1542706" y="760464"/>
                    </a:cubicBezTo>
                    <a:cubicBezTo>
                      <a:pt x="1544298" y="765427"/>
                      <a:pt x="1547558" y="767686"/>
                      <a:pt x="1551947" y="769723"/>
                    </a:cubicBezTo>
                    <a:cubicBezTo>
                      <a:pt x="1568891" y="777612"/>
                      <a:pt x="1585744" y="785705"/>
                      <a:pt x="1602485" y="794001"/>
                    </a:cubicBezTo>
                    <a:cubicBezTo>
                      <a:pt x="1606003" y="795742"/>
                      <a:pt x="1608837" y="796538"/>
                      <a:pt x="1612929" y="795390"/>
                    </a:cubicBezTo>
                    <a:cubicBezTo>
                      <a:pt x="1617374" y="794149"/>
                      <a:pt x="1622485" y="794038"/>
                      <a:pt x="1627078" y="794834"/>
                    </a:cubicBezTo>
                    <a:cubicBezTo>
                      <a:pt x="1633337" y="795909"/>
                      <a:pt x="1638244" y="802520"/>
                      <a:pt x="1637892" y="809131"/>
                    </a:cubicBezTo>
                    <a:cubicBezTo>
                      <a:pt x="1637633" y="814335"/>
                      <a:pt x="1639744" y="817279"/>
                      <a:pt x="1643485" y="820576"/>
                    </a:cubicBezTo>
                    <a:cubicBezTo>
                      <a:pt x="1662263" y="837094"/>
                      <a:pt x="1680634" y="854076"/>
                      <a:pt x="1699375" y="870613"/>
                    </a:cubicBezTo>
                    <a:cubicBezTo>
                      <a:pt x="1701727" y="872687"/>
                      <a:pt x="1705449" y="874187"/>
                      <a:pt x="1708579" y="874280"/>
                    </a:cubicBezTo>
                    <a:cubicBezTo>
                      <a:pt x="1725227" y="874743"/>
                      <a:pt x="1730875" y="879243"/>
                      <a:pt x="1733727" y="895799"/>
                    </a:cubicBezTo>
                    <a:cubicBezTo>
                      <a:pt x="1734894" y="902503"/>
                      <a:pt x="1735505" y="909317"/>
                      <a:pt x="1736375" y="916077"/>
                    </a:cubicBezTo>
                    <a:cubicBezTo>
                      <a:pt x="1720579" y="916114"/>
                      <a:pt x="1703375" y="905484"/>
                      <a:pt x="1693912" y="88928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9930788-849B-D81E-EF8C-E9D0B8F3EC73}"/>
                  </a:ext>
                </a:extLst>
              </p:cNvPr>
              <p:cNvSpPr/>
              <p:nvPr/>
            </p:nvSpPr>
            <p:spPr>
              <a:xfrm>
                <a:off x="2675802" y="4856313"/>
                <a:ext cx="28081" cy="38630"/>
              </a:xfrm>
              <a:custGeom>
                <a:avLst/>
                <a:gdLst>
                  <a:gd name="connsiteX0" fmla="*/ 14682 w 28081"/>
                  <a:gd name="connsiteY0" fmla="*/ 38613 h 38630"/>
                  <a:gd name="connsiteX1" fmla="*/ 28034 w 28081"/>
                  <a:gd name="connsiteY1" fmla="*/ 17928 h 38630"/>
                  <a:gd name="connsiteX2" fmla="*/ 13700 w 28081"/>
                  <a:gd name="connsiteY2" fmla="*/ 2 h 38630"/>
                  <a:gd name="connsiteX3" fmla="*/ 15 w 28081"/>
                  <a:gd name="connsiteY3" fmla="*/ 18335 h 38630"/>
                  <a:gd name="connsiteX4" fmla="*/ 14682 w 28081"/>
                  <a:gd name="connsiteY4" fmla="*/ 38613 h 38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81" h="38630">
                    <a:moveTo>
                      <a:pt x="14682" y="38613"/>
                    </a:moveTo>
                    <a:cubicBezTo>
                      <a:pt x="22608" y="38169"/>
                      <a:pt x="28682" y="28761"/>
                      <a:pt x="28034" y="17928"/>
                    </a:cubicBezTo>
                    <a:cubicBezTo>
                      <a:pt x="27423" y="7724"/>
                      <a:pt x="21145" y="-128"/>
                      <a:pt x="13700" y="2"/>
                    </a:cubicBezTo>
                    <a:cubicBezTo>
                      <a:pt x="6200" y="131"/>
                      <a:pt x="330" y="7983"/>
                      <a:pt x="15" y="18335"/>
                    </a:cubicBezTo>
                    <a:cubicBezTo>
                      <a:pt x="-355" y="29983"/>
                      <a:pt x="6219" y="39076"/>
                      <a:pt x="14682" y="38613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20F4D48-65D1-F67E-D61E-64034A6CAA15}"/>
                  </a:ext>
                </a:extLst>
              </p:cNvPr>
              <p:cNvSpPr/>
              <p:nvPr/>
            </p:nvSpPr>
            <p:spPr>
              <a:xfrm>
                <a:off x="3084879" y="4926316"/>
                <a:ext cx="11648" cy="6365"/>
              </a:xfrm>
              <a:custGeom>
                <a:avLst/>
                <a:gdLst>
                  <a:gd name="connsiteX0" fmla="*/ 0 w 11648"/>
                  <a:gd name="connsiteY0" fmla="*/ 2907 h 6365"/>
                  <a:gd name="connsiteX1" fmla="*/ 11648 w 11648"/>
                  <a:gd name="connsiteY1" fmla="*/ 3018 h 6365"/>
                  <a:gd name="connsiteX2" fmla="*/ 0 w 11648"/>
                  <a:gd name="connsiteY2" fmla="*/ 2907 h 6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48" h="6365">
                    <a:moveTo>
                      <a:pt x="0" y="2907"/>
                    </a:moveTo>
                    <a:cubicBezTo>
                      <a:pt x="3944" y="7481"/>
                      <a:pt x="6759" y="7518"/>
                      <a:pt x="11648" y="3018"/>
                    </a:cubicBezTo>
                    <a:cubicBezTo>
                      <a:pt x="7704" y="-537"/>
                      <a:pt x="3963" y="-1408"/>
                      <a:pt x="0" y="2907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DB4E68D-6454-0442-F5FE-E5E96368BC9D}"/>
                  </a:ext>
                </a:extLst>
              </p:cNvPr>
              <p:cNvSpPr/>
              <p:nvPr/>
            </p:nvSpPr>
            <p:spPr>
              <a:xfrm>
                <a:off x="3102231" y="4974131"/>
                <a:ext cx="12463" cy="5508"/>
              </a:xfrm>
              <a:custGeom>
                <a:avLst/>
                <a:gdLst>
                  <a:gd name="connsiteX0" fmla="*/ 12463 w 12463"/>
                  <a:gd name="connsiteY0" fmla="*/ 0 h 5508"/>
                  <a:gd name="connsiteX1" fmla="*/ 0 w 12463"/>
                  <a:gd name="connsiteY1" fmla="*/ 2407 h 5508"/>
                  <a:gd name="connsiteX2" fmla="*/ 12463 w 12463"/>
                  <a:gd name="connsiteY2" fmla="*/ 0 h 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63" h="5508">
                    <a:moveTo>
                      <a:pt x="12463" y="0"/>
                    </a:moveTo>
                    <a:cubicBezTo>
                      <a:pt x="8185" y="833"/>
                      <a:pt x="4778" y="1481"/>
                      <a:pt x="0" y="2407"/>
                    </a:cubicBezTo>
                    <a:cubicBezTo>
                      <a:pt x="6463" y="7148"/>
                      <a:pt x="9037" y="6537"/>
                      <a:pt x="12463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3F17B16-544D-8871-9562-613527F58419}"/>
                  </a:ext>
                </a:extLst>
              </p:cNvPr>
              <p:cNvSpPr/>
              <p:nvPr/>
            </p:nvSpPr>
            <p:spPr>
              <a:xfrm>
                <a:off x="3095860" y="4913438"/>
                <a:ext cx="16166" cy="4395"/>
              </a:xfrm>
              <a:custGeom>
                <a:avLst/>
                <a:gdLst>
                  <a:gd name="connsiteX0" fmla="*/ 0 w 16166"/>
                  <a:gd name="connsiteY0" fmla="*/ 4396 h 4395"/>
                  <a:gd name="connsiteX1" fmla="*/ 16167 w 16166"/>
                  <a:gd name="connsiteY1" fmla="*/ 4396 h 4395"/>
                  <a:gd name="connsiteX2" fmla="*/ 0 w 16166"/>
                  <a:gd name="connsiteY2" fmla="*/ 4396 h 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66" h="4395">
                    <a:moveTo>
                      <a:pt x="0" y="4396"/>
                    </a:moveTo>
                    <a:cubicBezTo>
                      <a:pt x="5630" y="4396"/>
                      <a:pt x="10259" y="4396"/>
                      <a:pt x="16167" y="4396"/>
                    </a:cubicBezTo>
                    <a:cubicBezTo>
                      <a:pt x="9241" y="-1438"/>
                      <a:pt x="4778" y="-1493"/>
                      <a:pt x="0" y="4396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00A8A81-1371-C3DA-F35B-683467C225F5}"/>
                  </a:ext>
                </a:extLst>
              </p:cNvPr>
              <p:cNvSpPr/>
              <p:nvPr/>
            </p:nvSpPr>
            <p:spPr>
              <a:xfrm>
                <a:off x="3102364" y="4922409"/>
                <a:ext cx="33107" cy="45869"/>
              </a:xfrm>
              <a:custGeom>
                <a:avLst/>
                <a:gdLst>
                  <a:gd name="connsiteX0" fmla="*/ 17089 w 33107"/>
                  <a:gd name="connsiteY0" fmla="*/ 6980 h 45869"/>
                  <a:gd name="connsiteX1" fmla="*/ 33107 w 33107"/>
                  <a:gd name="connsiteY1" fmla="*/ 109 h 45869"/>
                  <a:gd name="connsiteX2" fmla="*/ 403 w 33107"/>
                  <a:gd name="connsiteY2" fmla="*/ 23832 h 45869"/>
                  <a:gd name="connsiteX3" fmla="*/ 18292 w 33107"/>
                  <a:gd name="connsiteY3" fmla="*/ 45869 h 45869"/>
                  <a:gd name="connsiteX4" fmla="*/ 13292 w 33107"/>
                  <a:gd name="connsiteY4" fmla="*/ 43351 h 45869"/>
                  <a:gd name="connsiteX5" fmla="*/ 5440 w 33107"/>
                  <a:gd name="connsiteY5" fmla="*/ 20128 h 45869"/>
                  <a:gd name="connsiteX6" fmla="*/ 17089 w 33107"/>
                  <a:gd name="connsiteY6" fmla="*/ 6980 h 4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07" h="45869">
                    <a:moveTo>
                      <a:pt x="17089" y="6980"/>
                    </a:moveTo>
                    <a:cubicBezTo>
                      <a:pt x="21755" y="3665"/>
                      <a:pt x="27811" y="2276"/>
                      <a:pt x="33107" y="109"/>
                    </a:cubicBezTo>
                    <a:cubicBezTo>
                      <a:pt x="18329" y="-1205"/>
                      <a:pt x="3496" y="9480"/>
                      <a:pt x="403" y="23832"/>
                    </a:cubicBezTo>
                    <a:cubicBezTo>
                      <a:pt x="-1930" y="34666"/>
                      <a:pt x="6107" y="45110"/>
                      <a:pt x="18292" y="45869"/>
                    </a:cubicBezTo>
                    <a:cubicBezTo>
                      <a:pt x="16107" y="44777"/>
                      <a:pt x="14663" y="44129"/>
                      <a:pt x="13292" y="43351"/>
                    </a:cubicBezTo>
                    <a:cubicBezTo>
                      <a:pt x="4181" y="38240"/>
                      <a:pt x="644" y="29295"/>
                      <a:pt x="5440" y="20128"/>
                    </a:cubicBezTo>
                    <a:cubicBezTo>
                      <a:pt x="8088" y="15054"/>
                      <a:pt x="12403" y="10313"/>
                      <a:pt x="17089" y="698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88B39FE-E0D6-FF8F-8769-8ED50F5BB5C8}"/>
                  </a:ext>
                </a:extLst>
              </p:cNvPr>
              <p:cNvSpPr/>
              <p:nvPr/>
            </p:nvSpPr>
            <p:spPr>
              <a:xfrm>
                <a:off x="2926505" y="5627873"/>
                <a:ext cx="37019" cy="37194"/>
              </a:xfrm>
              <a:custGeom>
                <a:avLst/>
                <a:gdLst>
                  <a:gd name="connsiteX0" fmla="*/ 19057 w 37019"/>
                  <a:gd name="connsiteY0" fmla="*/ 7 h 37194"/>
                  <a:gd name="connsiteX1" fmla="*/ 1 w 37019"/>
                  <a:gd name="connsiteY1" fmla="*/ 18099 h 37194"/>
                  <a:gd name="connsiteX2" fmla="*/ 18464 w 37019"/>
                  <a:gd name="connsiteY2" fmla="*/ 37192 h 37194"/>
                  <a:gd name="connsiteX3" fmla="*/ 37020 w 37019"/>
                  <a:gd name="connsiteY3" fmla="*/ 18359 h 37194"/>
                  <a:gd name="connsiteX4" fmla="*/ 19057 w 37019"/>
                  <a:gd name="connsiteY4" fmla="*/ 7 h 3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019" h="37194">
                    <a:moveTo>
                      <a:pt x="19057" y="7"/>
                    </a:moveTo>
                    <a:cubicBezTo>
                      <a:pt x="7668" y="-253"/>
                      <a:pt x="93" y="6951"/>
                      <a:pt x="1" y="18099"/>
                    </a:cubicBezTo>
                    <a:cubicBezTo>
                      <a:pt x="-92" y="29211"/>
                      <a:pt x="7464" y="37007"/>
                      <a:pt x="18464" y="37192"/>
                    </a:cubicBezTo>
                    <a:cubicBezTo>
                      <a:pt x="29260" y="37359"/>
                      <a:pt x="36983" y="29526"/>
                      <a:pt x="37020" y="18359"/>
                    </a:cubicBezTo>
                    <a:cubicBezTo>
                      <a:pt x="37057" y="7359"/>
                      <a:pt x="30094" y="248"/>
                      <a:pt x="19057" y="7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DFEAF2F-3BF7-F7AC-8F3C-C6F3A4343075}"/>
                  </a:ext>
                </a:extLst>
              </p:cNvPr>
              <p:cNvSpPr/>
              <p:nvPr/>
            </p:nvSpPr>
            <p:spPr>
              <a:xfrm>
                <a:off x="3050896" y="4860018"/>
                <a:ext cx="52648" cy="34574"/>
              </a:xfrm>
              <a:custGeom>
                <a:avLst/>
                <a:gdLst>
                  <a:gd name="connsiteX0" fmla="*/ 0 w 52648"/>
                  <a:gd name="connsiteY0" fmla="*/ 19371 h 34574"/>
                  <a:gd name="connsiteX1" fmla="*/ 47556 w 52648"/>
                  <a:gd name="connsiteY1" fmla="*/ 33612 h 34574"/>
                  <a:gd name="connsiteX2" fmla="*/ 51667 w 52648"/>
                  <a:gd name="connsiteY2" fmla="*/ 34575 h 34574"/>
                  <a:gd name="connsiteX3" fmla="*/ 52649 w 52648"/>
                  <a:gd name="connsiteY3" fmla="*/ 32889 h 34574"/>
                  <a:gd name="connsiteX4" fmla="*/ 16037 w 52648"/>
                  <a:gd name="connsiteY4" fmla="*/ 0 h 34574"/>
                  <a:gd name="connsiteX5" fmla="*/ 13834 w 52648"/>
                  <a:gd name="connsiteY5" fmla="*/ 648 h 34574"/>
                  <a:gd name="connsiteX6" fmla="*/ 0 w 52648"/>
                  <a:gd name="connsiteY6" fmla="*/ 19371 h 3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648" h="34574">
                    <a:moveTo>
                      <a:pt x="0" y="19371"/>
                    </a:moveTo>
                    <a:cubicBezTo>
                      <a:pt x="16982" y="24463"/>
                      <a:pt x="32260" y="29056"/>
                      <a:pt x="47556" y="33612"/>
                    </a:cubicBezTo>
                    <a:cubicBezTo>
                      <a:pt x="48908" y="34019"/>
                      <a:pt x="50297" y="34260"/>
                      <a:pt x="51667" y="34575"/>
                    </a:cubicBezTo>
                    <a:cubicBezTo>
                      <a:pt x="52001" y="34019"/>
                      <a:pt x="52316" y="33445"/>
                      <a:pt x="52649" y="32889"/>
                    </a:cubicBezTo>
                    <a:cubicBezTo>
                      <a:pt x="40445" y="21926"/>
                      <a:pt x="28241" y="10963"/>
                      <a:pt x="16037" y="0"/>
                    </a:cubicBezTo>
                    <a:cubicBezTo>
                      <a:pt x="15297" y="222"/>
                      <a:pt x="14574" y="426"/>
                      <a:pt x="13834" y="648"/>
                    </a:cubicBezTo>
                    <a:cubicBezTo>
                      <a:pt x="15445" y="10982"/>
                      <a:pt x="9167" y="15648"/>
                      <a:pt x="0" y="1937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285B64F-3E7C-FA69-C1B6-DD58341F7983}"/>
                  </a:ext>
                </a:extLst>
              </p:cNvPr>
              <p:cNvSpPr/>
              <p:nvPr/>
            </p:nvSpPr>
            <p:spPr>
              <a:xfrm>
                <a:off x="3103750" y="4784350"/>
                <a:ext cx="118836" cy="107742"/>
              </a:xfrm>
              <a:custGeom>
                <a:avLst/>
                <a:gdLst>
                  <a:gd name="connsiteX0" fmla="*/ 114778 w 118836"/>
                  <a:gd name="connsiteY0" fmla="*/ 11482 h 107742"/>
                  <a:gd name="connsiteX1" fmla="*/ 116538 w 118836"/>
                  <a:gd name="connsiteY1" fmla="*/ 0 h 107742"/>
                  <a:gd name="connsiteX2" fmla="*/ 79963 w 118836"/>
                  <a:gd name="connsiteY2" fmla="*/ 17982 h 107742"/>
                  <a:gd name="connsiteX3" fmla="*/ 43296 w 118836"/>
                  <a:gd name="connsiteY3" fmla="*/ 33778 h 107742"/>
                  <a:gd name="connsiteX4" fmla="*/ 2166 w 118836"/>
                  <a:gd name="connsiteY4" fmla="*/ 73501 h 107742"/>
                  <a:gd name="connsiteX5" fmla="*/ 10647 w 118836"/>
                  <a:gd name="connsiteY5" fmla="*/ 107742 h 107742"/>
                  <a:gd name="connsiteX6" fmla="*/ 8925 w 118836"/>
                  <a:gd name="connsiteY6" fmla="*/ 102779 h 107742"/>
                  <a:gd name="connsiteX7" fmla="*/ 17610 w 118836"/>
                  <a:gd name="connsiteY7" fmla="*/ 57686 h 107742"/>
                  <a:gd name="connsiteX8" fmla="*/ 65611 w 118836"/>
                  <a:gd name="connsiteY8" fmla="*/ 34223 h 107742"/>
                  <a:gd name="connsiteX9" fmla="*/ 105167 w 118836"/>
                  <a:gd name="connsiteY9" fmla="*/ 28463 h 107742"/>
                  <a:gd name="connsiteX10" fmla="*/ 110611 w 118836"/>
                  <a:gd name="connsiteY10" fmla="*/ 22649 h 107742"/>
                  <a:gd name="connsiteX11" fmla="*/ 114778 w 118836"/>
                  <a:gd name="connsiteY11" fmla="*/ 11482 h 107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836" h="107742">
                    <a:moveTo>
                      <a:pt x="114778" y="11482"/>
                    </a:moveTo>
                    <a:cubicBezTo>
                      <a:pt x="121408" y="6871"/>
                      <a:pt x="118334" y="3185"/>
                      <a:pt x="116538" y="0"/>
                    </a:cubicBezTo>
                    <a:cubicBezTo>
                      <a:pt x="104019" y="6185"/>
                      <a:pt x="92130" y="12389"/>
                      <a:pt x="79963" y="17982"/>
                    </a:cubicBezTo>
                    <a:cubicBezTo>
                      <a:pt x="67870" y="23537"/>
                      <a:pt x="55277" y="28037"/>
                      <a:pt x="43296" y="33778"/>
                    </a:cubicBezTo>
                    <a:cubicBezTo>
                      <a:pt x="25296" y="42408"/>
                      <a:pt x="9647" y="53779"/>
                      <a:pt x="2166" y="73501"/>
                    </a:cubicBezTo>
                    <a:cubicBezTo>
                      <a:pt x="-2464" y="85686"/>
                      <a:pt x="314" y="99261"/>
                      <a:pt x="10647" y="107742"/>
                    </a:cubicBezTo>
                    <a:cubicBezTo>
                      <a:pt x="9703" y="105001"/>
                      <a:pt x="9406" y="103853"/>
                      <a:pt x="8925" y="102779"/>
                    </a:cubicBezTo>
                    <a:cubicBezTo>
                      <a:pt x="1018" y="85668"/>
                      <a:pt x="4832" y="70834"/>
                      <a:pt x="17610" y="57686"/>
                    </a:cubicBezTo>
                    <a:cubicBezTo>
                      <a:pt x="30796" y="44112"/>
                      <a:pt x="47425" y="37426"/>
                      <a:pt x="65611" y="34223"/>
                    </a:cubicBezTo>
                    <a:cubicBezTo>
                      <a:pt x="78722" y="31926"/>
                      <a:pt x="91982" y="30352"/>
                      <a:pt x="105167" y="28463"/>
                    </a:cubicBezTo>
                    <a:cubicBezTo>
                      <a:pt x="108537" y="27982"/>
                      <a:pt x="110500" y="27056"/>
                      <a:pt x="110611" y="22649"/>
                    </a:cubicBezTo>
                    <a:cubicBezTo>
                      <a:pt x="110667" y="18815"/>
                      <a:pt x="112019" y="13408"/>
                      <a:pt x="114778" y="1148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DC6D098-78EB-F1F5-E2F3-742124864FC9}"/>
                  </a:ext>
                </a:extLst>
              </p:cNvPr>
              <p:cNvSpPr/>
              <p:nvPr/>
            </p:nvSpPr>
            <p:spPr>
              <a:xfrm>
                <a:off x="3219417" y="4848296"/>
                <a:ext cx="70778" cy="22796"/>
              </a:xfrm>
              <a:custGeom>
                <a:avLst/>
                <a:gdLst>
                  <a:gd name="connsiteX0" fmla="*/ 66242 w 70778"/>
                  <a:gd name="connsiteY0" fmla="*/ 0 h 22796"/>
                  <a:gd name="connsiteX1" fmla="*/ 52334 w 70778"/>
                  <a:gd name="connsiteY1" fmla="*/ 5556 h 22796"/>
                  <a:gd name="connsiteX2" fmla="*/ 52334 w 70778"/>
                  <a:gd name="connsiteY2" fmla="*/ 5556 h 22796"/>
                  <a:gd name="connsiteX3" fmla="*/ 52334 w 70778"/>
                  <a:gd name="connsiteY3" fmla="*/ 5556 h 22796"/>
                  <a:gd name="connsiteX4" fmla="*/ 52316 w 70778"/>
                  <a:gd name="connsiteY4" fmla="*/ 5556 h 22796"/>
                  <a:gd name="connsiteX5" fmla="*/ 52316 w 70778"/>
                  <a:gd name="connsiteY5" fmla="*/ 5556 h 22796"/>
                  <a:gd name="connsiteX6" fmla="*/ 52297 w 70778"/>
                  <a:gd name="connsiteY6" fmla="*/ 5556 h 22796"/>
                  <a:gd name="connsiteX7" fmla="*/ 52316 w 70778"/>
                  <a:gd name="connsiteY7" fmla="*/ 5574 h 22796"/>
                  <a:gd name="connsiteX8" fmla="*/ 45982 w 70778"/>
                  <a:gd name="connsiteY8" fmla="*/ 8315 h 22796"/>
                  <a:gd name="connsiteX9" fmla="*/ 50371 w 70778"/>
                  <a:gd name="connsiteY9" fmla="*/ 1204 h 22796"/>
                  <a:gd name="connsiteX10" fmla="*/ 34723 w 70778"/>
                  <a:gd name="connsiteY10" fmla="*/ 9185 h 22796"/>
                  <a:gd name="connsiteX11" fmla="*/ 36537 w 70778"/>
                  <a:gd name="connsiteY11" fmla="*/ 4482 h 22796"/>
                  <a:gd name="connsiteX12" fmla="*/ 35408 w 70778"/>
                  <a:gd name="connsiteY12" fmla="*/ 3241 h 22796"/>
                  <a:gd name="connsiteX13" fmla="*/ 0 w 70778"/>
                  <a:gd name="connsiteY13" fmla="*/ 22797 h 22796"/>
                  <a:gd name="connsiteX14" fmla="*/ 21686 w 70778"/>
                  <a:gd name="connsiteY14" fmla="*/ 17926 h 22796"/>
                  <a:gd name="connsiteX15" fmla="*/ 21686 w 70778"/>
                  <a:gd name="connsiteY15" fmla="*/ 15093 h 22796"/>
                  <a:gd name="connsiteX16" fmla="*/ 34852 w 70778"/>
                  <a:gd name="connsiteY16" fmla="*/ 16482 h 22796"/>
                  <a:gd name="connsiteX17" fmla="*/ 28686 w 70778"/>
                  <a:gd name="connsiteY17" fmla="*/ 11185 h 22796"/>
                  <a:gd name="connsiteX18" fmla="*/ 29075 w 70778"/>
                  <a:gd name="connsiteY18" fmla="*/ 10259 h 22796"/>
                  <a:gd name="connsiteX19" fmla="*/ 47779 w 70778"/>
                  <a:gd name="connsiteY19" fmla="*/ 14593 h 22796"/>
                  <a:gd name="connsiteX20" fmla="*/ 41149 w 70778"/>
                  <a:gd name="connsiteY20" fmla="*/ 9167 h 22796"/>
                  <a:gd name="connsiteX21" fmla="*/ 41723 w 70778"/>
                  <a:gd name="connsiteY21" fmla="*/ 7926 h 22796"/>
                  <a:gd name="connsiteX22" fmla="*/ 57871 w 70778"/>
                  <a:gd name="connsiteY22" fmla="*/ 12352 h 22796"/>
                  <a:gd name="connsiteX23" fmla="*/ 58964 w 70778"/>
                  <a:gd name="connsiteY23" fmla="*/ 10907 h 22796"/>
                  <a:gd name="connsiteX24" fmla="*/ 52316 w 70778"/>
                  <a:gd name="connsiteY24" fmla="*/ 5574 h 22796"/>
                  <a:gd name="connsiteX25" fmla="*/ 52316 w 70778"/>
                  <a:gd name="connsiteY25" fmla="*/ 5574 h 22796"/>
                  <a:gd name="connsiteX26" fmla="*/ 70112 w 70778"/>
                  <a:gd name="connsiteY26" fmla="*/ 12241 h 22796"/>
                  <a:gd name="connsiteX27" fmla="*/ 70779 w 70778"/>
                  <a:gd name="connsiteY27" fmla="*/ 11074 h 22796"/>
                  <a:gd name="connsiteX28" fmla="*/ 63390 w 70778"/>
                  <a:gd name="connsiteY28" fmla="*/ 4056 h 22796"/>
                  <a:gd name="connsiteX29" fmla="*/ 66242 w 70778"/>
                  <a:gd name="connsiteY29" fmla="*/ 0 h 22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0778" h="22796">
                    <a:moveTo>
                      <a:pt x="66242" y="0"/>
                    </a:moveTo>
                    <a:cubicBezTo>
                      <a:pt x="60945" y="2111"/>
                      <a:pt x="56631" y="3833"/>
                      <a:pt x="52334" y="5556"/>
                    </a:cubicBezTo>
                    <a:cubicBezTo>
                      <a:pt x="52334" y="5556"/>
                      <a:pt x="52334" y="5556"/>
                      <a:pt x="52334" y="5556"/>
                    </a:cubicBezTo>
                    <a:lnTo>
                      <a:pt x="52334" y="5556"/>
                    </a:lnTo>
                    <a:cubicBezTo>
                      <a:pt x="52334" y="5556"/>
                      <a:pt x="52334" y="5556"/>
                      <a:pt x="52316" y="5556"/>
                    </a:cubicBezTo>
                    <a:cubicBezTo>
                      <a:pt x="52316" y="5556"/>
                      <a:pt x="52316" y="5556"/>
                      <a:pt x="52316" y="5556"/>
                    </a:cubicBezTo>
                    <a:lnTo>
                      <a:pt x="52297" y="5556"/>
                    </a:lnTo>
                    <a:cubicBezTo>
                      <a:pt x="52297" y="5556"/>
                      <a:pt x="52297" y="5556"/>
                      <a:pt x="52316" y="5574"/>
                    </a:cubicBezTo>
                    <a:cubicBezTo>
                      <a:pt x="50704" y="6278"/>
                      <a:pt x="49093" y="6963"/>
                      <a:pt x="45982" y="8315"/>
                    </a:cubicBezTo>
                    <a:cubicBezTo>
                      <a:pt x="47797" y="5370"/>
                      <a:pt x="48779" y="3796"/>
                      <a:pt x="50371" y="1204"/>
                    </a:cubicBezTo>
                    <a:cubicBezTo>
                      <a:pt x="44667" y="4111"/>
                      <a:pt x="40130" y="6426"/>
                      <a:pt x="34723" y="9185"/>
                    </a:cubicBezTo>
                    <a:cubicBezTo>
                      <a:pt x="35575" y="6981"/>
                      <a:pt x="36056" y="5722"/>
                      <a:pt x="36537" y="4482"/>
                    </a:cubicBezTo>
                    <a:cubicBezTo>
                      <a:pt x="36167" y="4074"/>
                      <a:pt x="35778" y="3648"/>
                      <a:pt x="35408" y="3241"/>
                    </a:cubicBezTo>
                    <a:cubicBezTo>
                      <a:pt x="26334" y="13908"/>
                      <a:pt x="9389" y="9241"/>
                      <a:pt x="0" y="22797"/>
                    </a:cubicBezTo>
                    <a:cubicBezTo>
                      <a:pt x="8148" y="20963"/>
                      <a:pt x="14852" y="19463"/>
                      <a:pt x="21686" y="17926"/>
                    </a:cubicBezTo>
                    <a:cubicBezTo>
                      <a:pt x="21686" y="17482"/>
                      <a:pt x="21686" y="16389"/>
                      <a:pt x="21686" y="15093"/>
                    </a:cubicBezTo>
                    <a:cubicBezTo>
                      <a:pt x="25889" y="15537"/>
                      <a:pt x="29760" y="15945"/>
                      <a:pt x="34852" y="16482"/>
                    </a:cubicBezTo>
                    <a:cubicBezTo>
                      <a:pt x="32000" y="14037"/>
                      <a:pt x="30334" y="12611"/>
                      <a:pt x="28686" y="11185"/>
                    </a:cubicBezTo>
                    <a:cubicBezTo>
                      <a:pt x="28815" y="10871"/>
                      <a:pt x="28945" y="10574"/>
                      <a:pt x="29075" y="10259"/>
                    </a:cubicBezTo>
                    <a:cubicBezTo>
                      <a:pt x="34871" y="11611"/>
                      <a:pt x="40649" y="12945"/>
                      <a:pt x="47779" y="14593"/>
                    </a:cubicBezTo>
                    <a:cubicBezTo>
                      <a:pt x="44778" y="12148"/>
                      <a:pt x="42964" y="10648"/>
                      <a:pt x="41149" y="9167"/>
                    </a:cubicBezTo>
                    <a:cubicBezTo>
                      <a:pt x="41334" y="8759"/>
                      <a:pt x="41519" y="8333"/>
                      <a:pt x="41723" y="7926"/>
                    </a:cubicBezTo>
                    <a:cubicBezTo>
                      <a:pt x="47112" y="9407"/>
                      <a:pt x="52482" y="10871"/>
                      <a:pt x="57871" y="12352"/>
                    </a:cubicBezTo>
                    <a:cubicBezTo>
                      <a:pt x="58242" y="11870"/>
                      <a:pt x="58593" y="11389"/>
                      <a:pt x="58964" y="10907"/>
                    </a:cubicBezTo>
                    <a:cubicBezTo>
                      <a:pt x="56742" y="9130"/>
                      <a:pt x="54519" y="7352"/>
                      <a:pt x="52316" y="5574"/>
                    </a:cubicBezTo>
                    <a:lnTo>
                      <a:pt x="52316" y="5574"/>
                    </a:lnTo>
                    <a:cubicBezTo>
                      <a:pt x="58260" y="7796"/>
                      <a:pt x="64186" y="10019"/>
                      <a:pt x="70112" y="12241"/>
                    </a:cubicBezTo>
                    <a:cubicBezTo>
                      <a:pt x="70334" y="11852"/>
                      <a:pt x="70557" y="11463"/>
                      <a:pt x="70779" y="11074"/>
                    </a:cubicBezTo>
                    <a:cubicBezTo>
                      <a:pt x="68353" y="8759"/>
                      <a:pt x="65908" y="6463"/>
                      <a:pt x="63390" y="4056"/>
                    </a:cubicBezTo>
                    <a:cubicBezTo>
                      <a:pt x="64020" y="3148"/>
                      <a:pt x="64853" y="1963"/>
                      <a:pt x="66242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3FC108D-6482-E7DC-9F2E-0358F5F8FF44}"/>
                  </a:ext>
                </a:extLst>
              </p:cNvPr>
              <p:cNvSpPr/>
              <p:nvPr/>
            </p:nvSpPr>
            <p:spPr>
              <a:xfrm>
                <a:off x="3098842" y="5008205"/>
                <a:ext cx="16054" cy="85556"/>
              </a:xfrm>
              <a:custGeom>
                <a:avLst/>
                <a:gdLst>
                  <a:gd name="connsiteX0" fmla="*/ 5907 w 16054"/>
                  <a:gd name="connsiteY0" fmla="*/ 0 h 85556"/>
                  <a:gd name="connsiteX1" fmla="*/ 16055 w 16054"/>
                  <a:gd name="connsiteY1" fmla="*/ 85557 h 85556"/>
                  <a:gd name="connsiteX2" fmla="*/ 5907 w 16054"/>
                  <a:gd name="connsiteY2" fmla="*/ 0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54" h="85556">
                    <a:moveTo>
                      <a:pt x="5907" y="0"/>
                    </a:moveTo>
                    <a:cubicBezTo>
                      <a:pt x="-5297" y="24408"/>
                      <a:pt x="184" y="70723"/>
                      <a:pt x="16055" y="85557"/>
                    </a:cubicBezTo>
                    <a:cubicBezTo>
                      <a:pt x="3555" y="58112"/>
                      <a:pt x="1684" y="29426"/>
                      <a:pt x="5907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48B85D1-C539-E734-CD17-A0E00C5E57BD}"/>
                  </a:ext>
                </a:extLst>
              </p:cNvPr>
              <p:cNvSpPr/>
              <p:nvPr/>
            </p:nvSpPr>
            <p:spPr>
              <a:xfrm>
                <a:off x="3117680" y="4820814"/>
                <a:ext cx="94644" cy="76186"/>
              </a:xfrm>
              <a:custGeom>
                <a:avLst/>
                <a:gdLst>
                  <a:gd name="connsiteX0" fmla="*/ 24662 w 94644"/>
                  <a:gd name="connsiteY0" fmla="*/ 14648 h 76186"/>
                  <a:gd name="connsiteX1" fmla="*/ 4254 w 94644"/>
                  <a:gd name="connsiteY1" fmla="*/ 67612 h 76186"/>
                  <a:gd name="connsiteX2" fmla="*/ 11217 w 94644"/>
                  <a:gd name="connsiteY2" fmla="*/ 76186 h 76186"/>
                  <a:gd name="connsiteX3" fmla="*/ 12532 w 94644"/>
                  <a:gd name="connsiteY3" fmla="*/ 75131 h 76186"/>
                  <a:gd name="connsiteX4" fmla="*/ 7736 w 94644"/>
                  <a:gd name="connsiteY4" fmla="*/ 65908 h 76186"/>
                  <a:gd name="connsiteX5" fmla="*/ 6699 w 94644"/>
                  <a:gd name="connsiteY5" fmla="*/ 42260 h 76186"/>
                  <a:gd name="connsiteX6" fmla="*/ 44996 w 94644"/>
                  <a:gd name="connsiteY6" fmla="*/ 16593 h 76186"/>
                  <a:gd name="connsiteX7" fmla="*/ 83237 w 94644"/>
                  <a:gd name="connsiteY7" fmla="*/ 21686 h 76186"/>
                  <a:gd name="connsiteX8" fmla="*/ 89237 w 94644"/>
                  <a:gd name="connsiteY8" fmla="*/ 22667 h 76186"/>
                  <a:gd name="connsiteX9" fmla="*/ 94645 w 94644"/>
                  <a:gd name="connsiteY9" fmla="*/ 0 h 76186"/>
                  <a:gd name="connsiteX10" fmla="*/ 72848 w 94644"/>
                  <a:gd name="connsiteY10" fmla="*/ 2426 h 76186"/>
                  <a:gd name="connsiteX11" fmla="*/ 24662 w 94644"/>
                  <a:gd name="connsiteY11" fmla="*/ 14648 h 7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4644" h="76186">
                    <a:moveTo>
                      <a:pt x="24662" y="14648"/>
                    </a:moveTo>
                    <a:cubicBezTo>
                      <a:pt x="2773" y="25630"/>
                      <a:pt x="-5968" y="48019"/>
                      <a:pt x="4254" y="67612"/>
                    </a:cubicBezTo>
                    <a:cubicBezTo>
                      <a:pt x="5921" y="70816"/>
                      <a:pt x="8866" y="73353"/>
                      <a:pt x="11217" y="76186"/>
                    </a:cubicBezTo>
                    <a:cubicBezTo>
                      <a:pt x="11662" y="75834"/>
                      <a:pt x="12088" y="75483"/>
                      <a:pt x="12532" y="75131"/>
                    </a:cubicBezTo>
                    <a:cubicBezTo>
                      <a:pt x="10921" y="72057"/>
                      <a:pt x="9292" y="69001"/>
                      <a:pt x="7736" y="65908"/>
                    </a:cubicBezTo>
                    <a:cubicBezTo>
                      <a:pt x="3847" y="58186"/>
                      <a:pt x="3958" y="50186"/>
                      <a:pt x="6699" y="42260"/>
                    </a:cubicBezTo>
                    <a:cubicBezTo>
                      <a:pt x="12069" y="26797"/>
                      <a:pt x="26681" y="16185"/>
                      <a:pt x="44996" y="16593"/>
                    </a:cubicBezTo>
                    <a:cubicBezTo>
                      <a:pt x="57774" y="16871"/>
                      <a:pt x="70496" y="19889"/>
                      <a:pt x="83237" y="21686"/>
                    </a:cubicBezTo>
                    <a:cubicBezTo>
                      <a:pt x="85144" y="21963"/>
                      <a:pt x="87033" y="22297"/>
                      <a:pt x="89237" y="22667"/>
                    </a:cubicBezTo>
                    <a:cubicBezTo>
                      <a:pt x="87830" y="15611"/>
                      <a:pt x="87830" y="15611"/>
                      <a:pt x="94645" y="0"/>
                    </a:cubicBezTo>
                    <a:cubicBezTo>
                      <a:pt x="87218" y="815"/>
                      <a:pt x="80015" y="1426"/>
                      <a:pt x="72848" y="2426"/>
                    </a:cubicBezTo>
                    <a:cubicBezTo>
                      <a:pt x="56329" y="4741"/>
                      <a:pt x="39829" y="7056"/>
                      <a:pt x="24662" y="14648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2DEDF7E-C7EA-CDAA-1B43-96688CDBABBC}"/>
                  </a:ext>
                </a:extLst>
              </p:cNvPr>
              <p:cNvSpPr/>
              <p:nvPr/>
            </p:nvSpPr>
            <p:spPr>
              <a:xfrm>
                <a:off x="3156882" y="4875931"/>
                <a:ext cx="30332" cy="32273"/>
              </a:xfrm>
              <a:custGeom>
                <a:avLst/>
                <a:gdLst>
                  <a:gd name="connsiteX0" fmla="*/ 6108 w 30332"/>
                  <a:gd name="connsiteY0" fmla="*/ 4588 h 32273"/>
                  <a:gd name="connsiteX1" fmla="*/ 15979 w 30332"/>
                  <a:gd name="connsiteY1" fmla="*/ 8458 h 32273"/>
                  <a:gd name="connsiteX2" fmla="*/ 20534 w 30332"/>
                  <a:gd name="connsiteY2" fmla="*/ 17329 h 32273"/>
                  <a:gd name="connsiteX3" fmla="*/ 29849 w 30332"/>
                  <a:gd name="connsiteY3" fmla="*/ 32273 h 32273"/>
                  <a:gd name="connsiteX4" fmla="*/ 12534 w 30332"/>
                  <a:gd name="connsiteY4" fmla="*/ 310 h 32273"/>
                  <a:gd name="connsiteX5" fmla="*/ 34 w 30332"/>
                  <a:gd name="connsiteY5" fmla="*/ 10421 h 32273"/>
                  <a:gd name="connsiteX6" fmla="*/ 15423 w 30332"/>
                  <a:gd name="connsiteY6" fmla="*/ 31755 h 32273"/>
                  <a:gd name="connsiteX7" fmla="*/ 4682 w 30332"/>
                  <a:gd name="connsiteY7" fmla="*/ 15181 h 32273"/>
                  <a:gd name="connsiteX8" fmla="*/ 6108 w 30332"/>
                  <a:gd name="connsiteY8" fmla="*/ 4588 h 3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32" h="32273">
                    <a:moveTo>
                      <a:pt x="6108" y="4588"/>
                    </a:moveTo>
                    <a:cubicBezTo>
                      <a:pt x="10238" y="2088"/>
                      <a:pt x="13701" y="4866"/>
                      <a:pt x="15979" y="8458"/>
                    </a:cubicBezTo>
                    <a:cubicBezTo>
                      <a:pt x="17738" y="11255"/>
                      <a:pt x="18849" y="14458"/>
                      <a:pt x="20534" y="17329"/>
                    </a:cubicBezTo>
                    <a:cubicBezTo>
                      <a:pt x="23257" y="21977"/>
                      <a:pt x="26219" y="26495"/>
                      <a:pt x="29849" y="32273"/>
                    </a:cubicBezTo>
                    <a:cubicBezTo>
                      <a:pt x="32590" y="18995"/>
                      <a:pt x="23238" y="3162"/>
                      <a:pt x="12534" y="310"/>
                    </a:cubicBezTo>
                    <a:cubicBezTo>
                      <a:pt x="6275" y="-1357"/>
                      <a:pt x="-540" y="3940"/>
                      <a:pt x="34" y="10421"/>
                    </a:cubicBezTo>
                    <a:cubicBezTo>
                      <a:pt x="904" y="20347"/>
                      <a:pt x="7145" y="26847"/>
                      <a:pt x="15423" y="31755"/>
                    </a:cubicBezTo>
                    <a:cubicBezTo>
                      <a:pt x="11812" y="26255"/>
                      <a:pt x="7979" y="20866"/>
                      <a:pt x="4682" y="15181"/>
                    </a:cubicBezTo>
                    <a:cubicBezTo>
                      <a:pt x="2571" y="11551"/>
                      <a:pt x="2053" y="7032"/>
                      <a:pt x="6108" y="4588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8958726D-92E5-B58A-8F3F-DE41BD0CEC02}"/>
                  </a:ext>
                </a:extLst>
              </p:cNvPr>
              <p:cNvSpPr/>
              <p:nvPr/>
            </p:nvSpPr>
            <p:spPr>
              <a:xfrm>
                <a:off x="3153708" y="4958575"/>
                <a:ext cx="130867" cy="108556"/>
              </a:xfrm>
              <a:custGeom>
                <a:avLst/>
                <a:gdLst>
                  <a:gd name="connsiteX0" fmla="*/ 100265 w 130867"/>
                  <a:gd name="connsiteY0" fmla="*/ 102242 h 108556"/>
                  <a:gd name="connsiteX1" fmla="*/ 102413 w 130867"/>
                  <a:gd name="connsiteY1" fmla="*/ 72557 h 108556"/>
                  <a:gd name="connsiteX2" fmla="*/ 69246 w 130867"/>
                  <a:gd name="connsiteY2" fmla="*/ 99872 h 108556"/>
                  <a:gd name="connsiteX3" fmla="*/ 66653 w 130867"/>
                  <a:gd name="connsiteY3" fmla="*/ 98131 h 108556"/>
                  <a:gd name="connsiteX4" fmla="*/ 75765 w 130867"/>
                  <a:gd name="connsiteY4" fmla="*/ 64242 h 108556"/>
                  <a:gd name="connsiteX5" fmla="*/ 32634 w 130867"/>
                  <a:gd name="connsiteY5" fmla="*/ 79538 h 108556"/>
                  <a:gd name="connsiteX6" fmla="*/ 31486 w 130867"/>
                  <a:gd name="connsiteY6" fmla="*/ 78075 h 108556"/>
                  <a:gd name="connsiteX7" fmla="*/ 59079 w 130867"/>
                  <a:gd name="connsiteY7" fmla="*/ 47445 h 108556"/>
                  <a:gd name="connsiteX8" fmla="*/ 11356 w 130867"/>
                  <a:gd name="connsiteY8" fmla="*/ 38575 h 108556"/>
                  <a:gd name="connsiteX9" fmla="*/ 54283 w 130867"/>
                  <a:gd name="connsiteY9" fmla="*/ 23056 h 108556"/>
                  <a:gd name="connsiteX10" fmla="*/ 10338 w 130867"/>
                  <a:gd name="connsiteY10" fmla="*/ 0 h 108556"/>
                  <a:gd name="connsiteX11" fmla="*/ 1523 w 130867"/>
                  <a:gd name="connsiteY11" fmla="*/ 32426 h 108556"/>
                  <a:gd name="connsiteX12" fmla="*/ 45616 w 130867"/>
                  <a:gd name="connsiteY12" fmla="*/ 54112 h 108556"/>
                  <a:gd name="connsiteX13" fmla="*/ 24005 w 130867"/>
                  <a:gd name="connsiteY13" fmla="*/ 89279 h 108556"/>
                  <a:gd name="connsiteX14" fmla="*/ 68931 w 130867"/>
                  <a:gd name="connsiteY14" fmla="*/ 72779 h 108556"/>
                  <a:gd name="connsiteX15" fmla="*/ 62727 w 130867"/>
                  <a:gd name="connsiteY15" fmla="*/ 106761 h 108556"/>
                  <a:gd name="connsiteX16" fmla="*/ 65931 w 130867"/>
                  <a:gd name="connsiteY16" fmla="*/ 108557 h 108556"/>
                  <a:gd name="connsiteX17" fmla="*/ 82654 w 130867"/>
                  <a:gd name="connsiteY17" fmla="*/ 96224 h 108556"/>
                  <a:gd name="connsiteX18" fmla="*/ 96561 w 130867"/>
                  <a:gd name="connsiteY18" fmla="*/ 80501 h 108556"/>
                  <a:gd name="connsiteX19" fmla="*/ 98783 w 130867"/>
                  <a:gd name="connsiteY19" fmla="*/ 82168 h 108556"/>
                  <a:gd name="connsiteX20" fmla="*/ 98783 w 130867"/>
                  <a:gd name="connsiteY20" fmla="*/ 107872 h 108556"/>
                  <a:gd name="connsiteX21" fmla="*/ 130562 w 130867"/>
                  <a:gd name="connsiteY21" fmla="*/ 66556 h 108556"/>
                  <a:gd name="connsiteX22" fmla="*/ 100265 w 130867"/>
                  <a:gd name="connsiteY22" fmla="*/ 102242 h 1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0867" h="108556">
                    <a:moveTo>
                      <a:pt x="100265" y="102242"/>
                    </a:moveTo>
                    <a:cubicBezTo>
                      <a:pt x="101080" y="91057"/>
                      <a:pt x="101783" y="81316"/>
                      <a:pt x="102413" y="72557"/>
                    </a:cubicBezTo>
                    <a:cubicBezTo>
                      <a:pt x="91358" y="81649"/>
                      <a:pt x="80302" y="90760"/>
                      <a:pt x="69246" y="99872"/>
                    </a:cubicBezTo>
                    <a:cubicBezTo>
                      <a:pt x="68376" y="99298"/>
                      <a:pt x="67524" y="98705"/>
                      <a:pt x="66653" y="98131"/>
                    </a:cubicBezTo>
                    <a:cubicBezTo>
                      <a:pt x="69653" y="86983"/>
                      <a:pt x="72635" y="75853"/>
                      <a:pt x="75765" y="64242"/>
                    </a:cubicBezTo>
                    <a:cubicBezTo>
                      <a:pt x="62635" y="73908"/>
                      <a:pt x="47709" y="76945"/>
                      <a:pt x="32634" y="79538"/>
                    </a:cubicBezTo>
                    <a:cubicBezTo>
                      <a:pt x="32246" y="79057"/>
                      <a:pt x="31875" y="78557"/>
                      <a:pt x="31486" y="78075"/>
                    </a:cubicBezTo>
                    <a:cubicBezTo>
                      <a:pt x="40357" y="68223"/>
                      <a:pt x="49227" y="58371"/>
                      <a:pt x="59079" y="47445"/>
                    </a:cubicBezTo>
                    <a:cubicBezTo>
                      <a:pt x="41820" y="48501"/>
                      <a:pt x="26653" y="46001"/>
                      <a:pt x="11356" y="38575"/>
                    </a:cubicBezTo>
                    <a:cubicBezTo>
                      <a:pt x="26579" y="33408"/>
                      <a:pt x="42375" y="33704"/>
                      <a:pt x="54283" y="23056"/>
                    </a:cubicBezTo>
                    <a:cubicBezTo>
                      <a:pt x="35098" y="23593"/>
                      <a:pt x="22505" y="11908"/>
                      <a:pt x="10338" y="0"/>
                    </a:cubicBezTo>
                    <a:cubicBezTo>
                      <a:pt x="1727" y="7315"/>
                      <a:pt x="-2477" y="20408"/>
                      <a:pt x="1523" y="32426"/>
                    </a:cubicBezTo>
                    <a:cubicBezTo>
                      <a:pt x="8504" y="53408"/>
                      <a:pt x="26079" y="55519"/>
                      <a:pt x="45616" y="54112"/>
                    </a:cubicBezTo>
                    <a:cubicBezTo>
                      <a:pt x="28671" y="67038"/>
                      <a:pt x="22727" y="76334"/>
                      <a:pt x="24005" y="89279"/>
                    </a:cubicBezTo>
                    <a:cubicBezTo>
                      <a:pt x="39709" y="83520"/>
                      <a:pt x="55005" y="77890"/>
                      <a:pt x="68931" y="72779"/>
                    </a:cubicBezTo>
                    <a:cubicBezTo>
                      <a:pt x="66931" y="83742"/>
                      <a:pt x="64839" y="95242"/>
                      <a:pt x="62727" y="106761"/>
                    </a:cubicBezTo>
                    <a:cubicBezTo>
                      <a:pt x="63802" y="107353"/>
                      <a:pt x="64876" y="107964"/>
                      <a:pt x="65931" y="108557"/>
                    </a:cubicBezTo>
                    <a:cubicBezTo>
                      <a:pt x="71542" y="104483"/>
                      <a:pt x="77580" y="100872"/>
                      <a:pt x="82654" y="96224"/>
                    </a:cubicBezTo>
                    <a:cubicBezTo>
                      <a:pt x="87783" y="91520"/>
                      <a:pt x="91969" y="85779"/>
                      <a:pt x="96561" y="80501"/>
                    </a:cubicBezTo>
                    <a:cubicBezTo>
                      <a:pt x="97302" y="81057"/>
                      <a:pt x="98043" y="81612"/>
                      <a:pt x="98783" y="82168"/>
                    </a:cubicBezTo>
                    <a:cubicBezTo>
                      <a:pt x="98783" y="90557"/>
                      <a:pt x="98783" y="98946"/>
                      <a:pt x="98783" y="107872"/>
                    </a:cubicBezTo>
                    <a:cubicBezTo>
                      <a:pt x="115784" y="96890"/>
                      <a:pt x="133414" y="79501"/>
                      <a:pt x="130562" y="66556"/>
                    </a:cubicBezTo>
                    <a:cubicBezTo>
                      <a:pt x="123951" y="81483"/>
                      <a:pt x="112265" y="91186"/>
                      <a:pt x="100265" y="102242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DEE8E4E-4A0D-2252-16BF-8EC619A59B77}"/>
                  </a:ext>
                </a:extLst>
              </p:cNvPr>
              <p:cNvSpPr/>
              <p:nvPr/>
            </p:nvSpPr>
            <p:spPr>
              <a:xfrm>
                <a:off x="3136650" y="4930949"/>
                <a:ext cx="40414" cy="31570"/>
              </a:xfrm>
              <a:custGeom>
                <a:avLst/>
                <a:gdLst>
                  <a:gd name="connsiteX0" fmla="*/ 34192 w 40414"/>
                  <a:gd name="connsiteY0" fmla="*/ 4681 h 31570"/>
                  <a:gd name="connsiteX1" fmla="*/ 40415 w 40414"/>
                  <a:gd name="connsiteY1" fmla="*/ 5292 h 31570"/>
                  <a:gd name="connsiteX2" fmla="*/ 5785 w 40414"/>
                  <a:gd name="connsiteY2" fmla="*/ 6125 h 31570"/>
                  <a:gd name="connsiteX3" fmla="*/ 7155 w 40414"/>
                  <a:gd name="connsiteY3" fmla="*/ 31570 h 31570"/>
                  <a:gd name="connsiteX4" fmla="*/ 5803 w 40414"/>
                  <a:gd name="connsiteY4" fmla="*/ 28107 h 31570"/>
                  <a:gd name="connsiteX5" fmla="*/ 15100 w 40414"/>
                  <a:gd name="connsiteY5" fmla="*/ 5366 h 31570"/>
                  <a:gd name="connsiteX6" fmla="*/ 34192 w 40414"/>
                  <a:gd name="connsiteY6" fmla="*/ 4681 h 3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414" h="31570">
                    <a:moveTo>
                      <a:pt x="34192" y="4681"/>
                    </a:moveTo>
                    <a:cubicBezTo>
                      <a:pt x="35896" y="4644"/>
                      <a:pt x="37600" y="4996"/>
                      <a:pt x="40415" y="5292"/>
                    </a:cubicBezTo>
                    <a:cubicBezTo>
                      <a:pt x="29507" y="-2227"/>
                      <a:pt x="14525" y="-1541"/>
                      <a:pt x="5785" y="6125"/>
                    </a:cubicBezTo>
                    <a:cubicBezTo>
                      <a:pt x="-2179" y="13107"/>
                      <a:pt x="-2104" y="25218"/>
                      <a:pt x="7155" y="31570"/>
                    </a:cubicBezTo>
                    <a:cubicBezTo>
                      <a:pt x="6377" y="29552"/>
                      <a:pt x="6211" y="28755"/>
                      <a:pt x="5803" y="28107"/>
                    </a:cubicBezTo>
                    <a:cubicBezTo>
                      <a:pt x="-993" y="17366"/>
                      <a:pt x="2562" y="7903"/>
                      <a:pt x="15100" y="5366"/>
                    </a:cubicBezTo>
                    <a:cubicBezTo>
                      <a:pt x="21266" y="4144"/>
                      <a:pt x="27822" y="4792"/>
                      <a:pt x="34192" y="468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D1019D8-93CE-979D-4547-7838012C167E}"/>
                  </a:ext>
                </a:extLst>
              </p:cNvPr>
              <p:cNvSpPr/>
              <p:nvPr/>
            </p:nvSpPr>
            <p:spPr>
              <a:xfrm>
                <a:off x="3114889" y="4990112"/>
                <a:ext cx="33953" cy="25185"/>
              </a:xfrm>
              <a:custGeom>
                <a:avLst/>
                <a:gdLst>
                  <a:gd name="connsiteX0" fmla="*/ 33953 w 33953"/>
                  <a:gd name="connsiteY0" fmla="*/ 22778 h 25185"/>
                  <a:gd name="connsiteX1" fmla="*/ 2120 w 33953"/>
                  <a:gd name="connsiteY1" fmla="*/ 0 h 25185"/>
                  <a:gd name="connsiteX2" fmla="*/ 4435 w 33953"/>
                  <a:gd name="connsiteY2" fmla="*/ 19482 h 25185"/>
                  <a:gd name="connsiteX3" fmla="*/ 33953 w 33953"/>
                  <a:gd name="connsiteY3" fmla="*/ 22778 h 2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953" h="25185">
                    <a:moveTo>
                      <a:pt x="33953" y="22778"/>
                    </a:moveTo>
                    <a:cubicBezTo>
                      <a:pt x="12268" y="23556"/>
                      <a:pt x="3305" y="19852"/>
                      <a:pt x="2120" y="0"/>
                    </a:cubicBezTo>
                    <a:cubicBezTo>
                      <a:pt x="-1325" y="7908"/>
                      <a:pt x="-584" y="14241"/>
                      <a:pt x="4435" y="19482"/>
                    </a:cubicBezTo>
                    <a:cubicBezTo>
                      <a:pt x="9898" y="25223"/>
                      <a:pt x="23750" y="27186"/>
                      <a:pt x="33953" y="22778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776A785-8227-F4BE-62E8-403FD75A838E}"/>
                  </a:ext>
                </a:extLst>
              </p:cNvPr>
              <p:cNvSpPr/>
              <p:nvPr/>
            </p:nvSpPr>
            <p:spPr>
              <a:xfrm>
                <a:off x="3118927" y="5021502"/>
                <a:ext cx="35730" cy="84112"/>
              </a:xfrm>
              <a:custGeom>
                <a:avLst/>
                <a:gdLst>
                  <a:gd name="connsiteX0" fmla="*/ 3563 w 35730"/>
                  <a:gd name="connsiteY0" fmla="*/ 0 h 84112"/>
                  <a:gd name="connsiteX1" fmla="*/ 35730 w 35730"/>
                  <a:gd name="connsiteY1" fmla="*/ 84112 h 84112"/>
                  <a:gd name="connsiteX2" fmla="*/ 3563 w 35730"/>
                  <a:gd name="connsiteY2" fmla="*/ 0 h 8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730" h="84112">
                    <a:moveTo>
                      <a:pt x="3563" y="0"/>
                    </a:moveTo>
                    <a:cubicBezTo>
                      <a:pt x="-8456" y="23778"/>
                      <a:pt x="11859" y="75390"/>
                      <a:pt x="35730" y="84112"/>
                    </a:cubicBezTo>
                    <a:cubicBezTo>
                      <a:pt x="14156" y="60297"/>
                      <a:pt x="174" y="33575"/>
                      <a:pt x="3563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59047C3-F1D2-14D9-AD84-AD8FEA826F94}"/>
                  </a:ext>
                </a:extLst>
              </p:cNvPr>
              <p:cNvSpPr/>
              <p:nvPr/>
            </p:nvSpPr>
            <p:spPr>
              <a:xfrm>
                <a:off x="3135831" y="5023983"/>
                <a:ext cx="34048" cy="72908"/>
              </a:xfrm>
              <a:custGeom>
                <a:avLst/>
                <a:gdLst>
                  <a:gd name="connsiteX0" fmla="*/ 3770 w 34048"/>
                  <a:gd name="connsiteY0" fmla="*/ 0 h 72908"/>
                  <a:gd name="connsiteX1" fmla="*/ 34048 w 34048"/>
                  <a:gd name="connsiteY1" fmla="*/ 72908 h 72908"/>
                  <a:gd name="connsiteX2" fmla="*/ 10381 w 34048"/>
                  <a:gd name="connsiteY2" fmla="*/ 38649 h 72908"/>
                  <a:gd name="connsiteX3" fmla="*/ 3770 w 34048"/>
                  <a:gd name="connsiteY3" fmla="*/ 0 h 7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48" h="72908">
                    <a:moveTo>
                      <a:pt x="3770" y="0"/>
                    </a:moveTo>
                    <a:cubicBezTo>
                      <a:pt x="-7008" y="22926"/>
                      <a:pt x="6011" y="56093"/>
                      <a:pt x="34048" y="72908"/>
                    </a:cubicBezTo>
                    <a:cubicBezTo>
                      <a:pt x="25530" y="60630"/>
                      <a:pt x="17770" y="49760"/>
                      <a:pt x="10381" y="38649"/>
                    </a:cubicBezTo>
                    <a:cubicBezTo>
                      <a:pt x="2585" y="26926"/>
                      <a:pt x="4807" y="13111"/>
                      <a:pt x="3770" y="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9504A7F-1EBA-628C-4B21-6B688A69126D}"/>
                  </a:ext>
                </a:extLst>
              </p:cNvPr>
              <p:cNvSpPr/>
              <p:nvPr/>
            </p:nvSpPr>
            <p:spPr>
              <a:xfrm>
                <a:off x="3223573" y="4982075"/>
                <a:ext cx="28715" cy="14965"/>
              </a:xfrm>
              <a:custGeom>
                <a:avLst/>
                <a:gdLst>
                  <a:gd name="connsiteX0" fmla="*/ 48 w 28715"/>
                  <a:gd name="connsiteY0" fmla="*/ 5611 h 14965"/>
                  <a:gd name="connsiteX1" fmla="*/ 10326 w 28715"/>
                  <a:gd name="connsiteY1" fmla="*/ 14852 h 14965"/>
                  <a:gd name="connsiteX2" fmla="*/ 27845 w 28715"/>
                  <a:gd name="connsiteY2" fmla="*/ 8130 h 14965"/>
                  <a:gd name="connsiteX3" fmla="*/ 28715 w 28715"/>
                  <a:gd name="connsiteY3" fmla="*/ 4667 h 14965"/>
                  <a:gd name="connsiteX4" fmla="*/ 22586 w 28715"/>
                  <a:gd name="connsiteY4" fmla="*/ 10019 h 14965"/>
                  <a:gd name="connsiteX5" fmla="*/ 14530 w 28715"/>
                  <a:gd name="connsiteY5" fmla="*/ 10889 h 14965"/>
                  <a:gd name="connsiteX6" fmla="*/ 14122 w 28715"/>
                  <a:gd name="connsiteY6" fmla="*/ 6259 h 14965"/>
                  <a:gd name="connsiteX7" fmla="*/ 10085 w 28715"/>
                  <a:gd name="connsiteY7" fmla="*/ 8574 h 14965"/>
                  <a:gd name="connsiteX8" fmla="*/ 4400 w 28715"/>
                  <a:gd name="connsiteY8" fmla="*/ 4222 h 14965"/>
                  <a:gd name="connsiteX9" fmla="*/ 4067 w 28715"/>
                  <a:gd name="connsiteY9" fmla="*/ 556 h 14965"/>
                  <a:gd name="connsiteX10" fmla="*/ 1844 w 28715"/>
                  <a:gd name="connsiteY10" fmla="*/ 0 h 14965"/>
                  <a:gd name="connsiteX11" fmla="*/ 48 w 28715"/>
                  <a:gd name="connsiteY11" fmla="*/ 5611 h 14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715" h="14965">
                    <a:moveTo>
                      <a:pt x="48" y="5611"/>
                    </a:moveTo>
                    <a:cubicBezTo>
                      <a:pt x="1159" y="11000"/>
                      <a:pt x="4530" y="14537"/>
                      <a:pt x="10326" y="14852"/>
                    </a:cubicBezTo>
                    <a:cubicBezTo>
                      <a:pt x="17122" y="15204"/>
                      <a:pt x="23882" y="15167"/>
                      <a:pt x="27845" y="8130"/>
                    </a:cubicBezTo>
                    <a:cubicBezTo>
                      <a:pt x="28401" y="7130"/>
                      <a:pt x="28438" y="5833"/>
                      <a:pt x="28715" y="4667"/>
                    </a:cubicBezTo>
                    <a:cubicBezTo>
                      <a:pt x="26067" y="6296"/>
                      <a:pt x="24715" y="8926"/>
                      <a:pt x="22586" y="10019"/>
                    </a:cubicBezTo>
                    <a:cubicBezTo>
                      <a:pt x="20493" y="11093"/>
                      <a:pt x="17604" y="10630"/>
                      <a:pt x="14530" y="10889"/>
                    </a:cubicBezTo>
                    <a:cubicBezTo>
                      <a:pt x="14419" y="9704"/>
                      <a:pt x="14289" y="8074"/>
                      <a:pt x="14122" y="6259"/>
                    </a:cubicBezTo>
                    <a:cubicBezTo>
                      <a:pt x="12215" y="7352"/>
                      <a:pt x="10659" y="8241"/>
                      <a:pt x="10085" y="8574"/>
                    </a:cubicBezTo>
                    <a:cubicBezTo>
                      <a:pt x="8085" y="7056"/>
                      <a:pt x="6678" y="5963"/>
                      <a:pt x="4400" y="4222"/>
                    </a:cubicBezTo>
                    <a:cubicBezTo>
                      <a:pt x="4382" y="4019"/>
                      <a:pt x="4215" y="2278"/>
                      <a:pt x="4067" y="556"/>
                    </a:cubicBezTo>
                    <a:cubicBezTo>
                      <a:pt x="3326" y="370"/>
                      <a:pt x="2585" y="185"/>
                      <a:pt x="1844" y="0"/>
                    </a:cubicBezTo>
                    <a:cubicBezTo>
                      <a:pt x="1196" y="1889"/>
                      <a:pt x="-285" y="3926"/>
                      <a:pt x="48" y="5611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5B49FB-C741-7F58-A857-A692FF9344E7}"/>
                  </a:ext>
                </a:extLst>
              </p:cNvPr>
              <p:cNvSpPr/>
              <p:nvPr/>
            </p:nvSpPr>
            <p:spPr>
              <a:xfrm>
                <a:off x="3172120" y="4950107"/>
                <a:ext cx="51593" cy="12254"/>
              </a:xfrm>
              <a:custGeom>
                <a:avLst/>
                <a:gdLst>
                  <a:gd name="connsiteX0" fmla="*/ 0 w 51593"/>
                  <a:gd name="connsiteY0" fmla="*/ 3913 h 12254"/>
                  <a:gd name="connsiteX1" fmla="*/ 51593 w 51593"/>
                  <a:gd name="connsiteY1" fmla="*/ 7691 h 12254"/>
                  <a:gd name="connsiteX2" fmla="*/ 0 w 51593"/>
                  <a:gd name="connsiteY2" fmla="*/ 3913 h 12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93" h="12254">
                    <a:moveTo>
                      <a:pt x="0" y="3913"/>
                    </a:moveTo>
                    <a:cubicBezTo>
                      <a:pt x="12056" y="13191"/>
                      <a:pt x="38667" y="15135"/>
                      <a:pt x="51593" y="7691"/>
                    </a:cubicBezTo>
                    <a:cubicBezTo>
                      <a:pt x="24760" y="-1050"/>
                      <a:pt x="6518" y="-2384"/>
                      <a:pt x="0" y="3913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C59419F-617D-7912-455F-5BAC8A325F7F}"/>
                  </a:ext>
                </a:extLst>
              </p:cNvPr>
              <p:cNvSpPr/>
              <p:nvPr/>
            </p:nvSpPr>
            <p:spPr>
              <a:xfrm>
                <a:off x="3141977" y="4859977"/>
                <a:ext cx="60069" cy="44004"/>
              </a:xfrm>
              <a:custGeom>
                <a:avLst/>
                <a:gdLst>
                  <a:gd name="connsiteX0" fmla="*/ 26217 w 60069"/>
                  <a:gd name="connsiteY0" fmla="*/ 1763 h 44004"/>
                  <a:gd name="connsiteX1" fmla="*/ 6420 w 60069"/>
                  <a:gd name="connsiteY1" fmla="*/ 4689 h 44004"/>
                  <a:gd name="connsiteX2" fmla="*/ 587 w 60069"/>
                  <a:gd name="connsiteY2" fmla="*/ 22578 h 44004"/>
                  <a:gd name="connsiteX3" fmla="*/ 16346 w 60069"/>
                  <a:gd name="connsiteY3" fmla="*/ 44004 h 44004"/>
                  <a:gd name="connsiteX4" fmla="*/ 7569 w 60069"/>
                  <a:gd name="connsiteY4" fmla="*/ 30745 h 44004"/>
                  <a:gd name="connsiteX5" fmla="*/ 20847 w 60069"/>
                  <a:gd name="connsiteY5" fmla="*/ 8578 h 44004"/>
                  <a:gd name="connsiteX6" fmla="*/ 48810 w 60069"/>
                  <a:gd name="connsiteY6" fmla="*/ 27800 h 44004"/>
                  <a:gd name="connsiteX7" fmla="*/ 51717 w 60069"/>
                  <a:gd name="connsiteY7" fmla="*/ 34171 h 44004"/>
                  <a:gd name="connsiteX8" fmla="*/ 60069 w 60069"/>
                  <a:gd name="connsiteY8" fmla="*/ 24411 h 44004"/>
                  <a:gd name="connsiteX9" fmla="*/ 40828 w 60069"/>
                  <a:gd name="connsiteY9" fmla="*/ 10041 h 44004"/>
                  <a:gd name="connsiteX10" fmla="*/ 26217 w 60069"/>
                  <a:gd name="connsiteY10" fmla="*/ 1763 h 4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069" h="44004">
                    <a:moveTo>
                      <a:pt x="26217" y="1763"/>
                    </a:moveTo>
                    <a:cubicBezTo>
                      <a:pt x="19273" y="-1182"/>
                      <a:pt x="12606" y="-589"/>
                      <a:pt x="6420" y="4689"/>
                    </a:cubicBezTo>
                    <a:cubicBezTo>
                      <a:pt x="605" y="9634"/>
                      <a:pt x="-1024" y="15689"/>
                      <a:pt x="587" y="22578"/>
                    </a:cubicBezTo>
                    <a:cubicBezTo>
                      <a:pt x="2735" y="31782"/>
                      <a:pt x="8735" y="38523"/>
                      <a:pt x="16346" y="44004"/>
                    </a:cubicBezTo>
                    <a:cubicBezTo>
                      <a:pt x="13402" y="39597"/>
                      <a:pt x="10087" y="35393"/>
                      <a:pt x="7569" y="30745"/>
                    </a:cubicBezTo>
                    <a:cubicBezTo>
                      <a:pt x="1643" y="19819"/>
                      <a:pt x="8439" y="8670"/>
                      <a:pt x="20847" y="8578"/>
                    </a:cubicBezTo>
                    <a:cubicBezTo>
                      <a:pt x="32365" y="8485"/>
                      <a:pt x="44754" y="17041"/>
                      <a:pt x="48810" y="27800"/>
                    </a:cubicBezTo>
                    <a:cubicBezTo>
                      <a:pt x="49569" y="29819"/>
                      <a:pt x="50606" y="31726"/>
                      <a:pt x="51717" y="34171"/>
                    </a:cubicBezTo>
                    <a:cubicBezTo>
                      <a:pt x="54884" y="30467"/>
                      <a:pt x="57403" y="27523"/>
                      <a:pt x="60069" y="24411"/>
                    </a:cubicBezTo>
                    <a:cubicBezTo>
                      <a:pt x="53477" y="19448"/>
                      <a:pt x="47328" y="14504"/>
                      <a:pt x="40828" y="10041"/>
                    </a:cubicBezTo>
                    <a:cubicBezTo>
                      <a:pt x="36217" y="6893"/>
                      <a:pt x="31347" y="3930"/>
                      <a:pt x="26217" y="1763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D32256C-61BD-EAF3-EA75-D6DD47417830}"/>
                  </a:ext>
                </a:extLst>
              </p:cNvPr>
              <p:cNvSpPr/>
              <p:nvPr/>
            </p:nvSpPr>
            <p:spPr>
              <a:xfrm>
                <a:off x="3129627" y="4844409"/>
                <a:ext cx="76845" cy="51164"/>
              </a:xfrm>
              <a:custGeom>
                <a:avLst/>
                <a:gdLst>
                  <a:gd name="connsiteX0" fmla="*/ 26030 w 76845"/>
                  <a:gd name="connsiteY0" fmla="*/ 1090 h 51164"/>
                  <a:gd name="connsiteX1" fmla="*/ 3400 w 76845"/>
                  <a:gd name="connsiteY1" fmla="*/ 16423 h 51164"/>
                  <a:gd name="connsiteX2" fmla="*/ 9641 w 76845"/>
                  <a:gd name="connsiteY2" fmla="*/ 51165 h 51164"/>
                  <a:gd name="connsiteX3" fmla="*/ 6937 w 76845"/>
                  <a:gd name="connsiteY3" fmla="*/ 44091 h 51164"/>
                  <a:gd name="connsiteX4" fmla="*/ 10863 w 76845"/>
                  <a:gd name="connsiteY4" fmla="*/ 16979 h 51164"/>
                  <a:gd name="connsiteX5" fmla="*/ 38104 w 76845"/>
                  <a:gd name="connsiteY5" fmla="*/ 9405 h 51164"/>
                  <a:gd name="connsiteX6" fmla="*/ 58049 w 76845"/>
                  <a:gd name="connsiteY6" fmla="*/ 19387 h 51164"/>
                  <a:gd name="connsiteX7" fmla="*/ 71216 w 76845"/>
                  <a:gd name="connsiteY7" fmla="*/ 28331 h 51164"/>
                  <a:gd name="connsiteX8" fmla="*/ 76846 w 76845"/>
                  <a:gd name="connsiteY8" fmla="*/ 8960 h 51164"/>
                  <a:gd name="connsiteX9" fmla="*/ 26030 w 76845"/>
                  <a:gd name="connsiteY9" fmla="*/ 1090 h 51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845" h="51164">
                    <a:moveTo>
                      <a:pt x="26030" y="1090"/>
                    </a:moveTo>
                    <a:cubicBezTo>
                      <a:pt x="16252" y="2831"/>
                      <a:pt x="8956" y="8405"/>
                      <a:pt x="3400" y="16423"/>
                    </a:cubicBezTo>
                    <a:cubicBezTo>
                      <a:pt x="-2859" y="25461"/>
                      <a:pt x="-304" y="46387"/>
                      <a:pt x="9641" y="51165"/>
                    </a:cubicBezTo>
                    <a:cubicBezTo>
                      <a:pt x="8660" y="48665"/>
                      <a:pt x="7567" y="46442"/>
                      <a:pt x="6937" y="44091"/>
                    </a:cubicBezTo>
                    <a:cubicBezTo>
                      <a:pt x="4344" y="34516"/>
                      <a:pt x="3530" y="24998"/>
                      <a:pt x="10863" y="16979"/>
                    </a:cubicBezTo>
                    <a:cubicBezTo>
                      <a:pt x="18252" y="8886"/>
                      <a:pt x="27734" y="5942"/>
                      <a:pt x="38104" y="9405"/>
                    </a:cubicBezTo>
                    <a:cubicBezTo>
                      <a:pt x="45086" y="11738"/>
                      <a:pt x="51586" y="15701"/>
                      <a:pt x="58049" y="19387"/>
                    </a:cubicBezTo>
                    <a:cubicBezTo>
                      <a:pt x="62919" y="22164"/>
                      <a:pt x="67382" y="25683"/>
                      <a:pt x="71216" y="28331"/>
                    </a:cubicBezTo>
                    <a:cubicBezTo>
                      <a:pt x="73142" y="21701"/>
                      <a:pt x="74901" y="15664"/>
                      <a:pt x="76846" y="8960"/>
                    </a:cubicBezTo>
                    <a:cubicBezTo>
                      <a:pt x="60679" y="2053"/>
                      <a:pt x="43919" y="-2095"/>
                      <a:pt x="26030" y="1090"/>
                    </a:cubicBezTo>
                    <a:close/>
                  </a:path>
                </a:pathLst>
              </a:custGeom>
              <a:grpFill/>
              <a:ln w="18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11" name="图片 110">
            <a:extLst>
              <a:ext uri="{FF2B5EF4-FFF2-40B4-BE49-F238E27FC236}">
                <a16:creationId xmlns:a16="http://schemas.microsoft.com/office/drawing/2014/main" id="{45DB3FFE-A13D-5D7B-75A4-A198A1706F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700480"/>
            <a:ext cx="858471" cy="2974708"/>
          </a:xfrm>
          <a:custGeom>
            <a:avLst/>
            <a:gdLst>
              <a:gd name="connsiteX0" fmla="*/ 0 w 858471"/>
              <a:gd name="connsiteY0" fmla="*/ 0 h 2974708"/>
              <a:gd name="connsiteX1" fmla="*/ 858471 w 858471"/>
              <a:gd name="connsiteY1" fmla="*/ 0 h 2974708"/>
              <a:gd name="connsiteX2" fmla="*/ 858471 w 858471"/>
              <a:gd name="connsiteY2" fmla="*/ 2974708 h 2974708"/>
              <a:gd name="connsiteX3" fmla="*/ 0 w 858471"/>
              <a:gd name="connsiteY3" fmla="*/ 2974708 h 297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471" h="2974708">
                <a:moveTo>
                  <a:pt x="0" y="0"/>
                </a:moveTo>
                <a:lnTo>
                  <a:pt x="858471" y="0"/>
                </a:lnTo>
                <a:lnTo>
                  <a:pt x="858471" y="2974708"/>
                </a:lnTo>
                <a:lnTo>
                  <a:pt x="0" y="2974708"/>
                </a:lnTo>
                <a:close/>
              </a:path>
            </a:pathLst>
          </a:cu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id="{50B66FFF-475D-DD59-C066-B76614EBC7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59361"/>
            <a:ext cx="12192000" cy="1696488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352AE7E-B52D-B903-01F0-AB9DC237502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9708" y="4022686"/>
            <a:ext cx="4469397" cy="2841925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E832D289-032B-BC8D-7F86-82054BF513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045" y="4022686"/>
            <a:ext cx="4469396" cy="2841925"/>
          </a:xfrm>
          <a:prstGeom prst="rect">
            <a:avLst/>
          </a:prstGeom>
        </p:spPr>
      </p:pic>
      <p:pic>
        <p:nvPicPr>
          <p:cNvPr id="115" name="图片 114">
            <a:extLst>
              <a:ext uri="{FF2B5EF4-FFF2-40B4-BE49-F238E27FC236}">
                <a16:creationId xmlns:a16="http://schemas.microsoft.com/office/drawing/2014/main" id="{B290B3D7-C59B-E50F-2D71-D68AF2F2848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477828" y="2"/>
            <a:ext cx="2714172" cy="2508110"/>
          </a:xfrm>
          <a:custGeom>
            <a:avLst/>
            <a:gdLst>
              <a:gd name="connsiteX0" fmla="*/ 0 w 4459331"/>
              <a:gd name="connsiteY0" fmla="*/ 0 h 4120777"/>
              <a:gd name="connsiteX1" fmla="*/ 4459331 w 4459331"/>
              <a:gd name="connsiteY1" fmla="*/ 0 h 4120777"/>
              <a:gd name="connsiteX2" fmla="*/ 4459331 w 4459331"/>
              <a:gd name="connsiteY2" fmla="*/ 4120777 h 4120777"/>
              <a:gd name="connsiteX3" fmla="*/ 0 w 4459331"/>
              <a:gd name="connsiteY3" fmla="*/ 4120777 h 412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1" h="4120777">
                <a:moveTo>
                  <a:pt x="0" y="0"/>
                </a:moveTo>
                <a:lnTo>
                  <a:pt x="4459331" y="0"/>
                </a:lnTo>
                <a:lnTo>
                  <a:pt x="4459331" y="4120777"/>
                </a:lnTo>
                <a:lnTo>
                  <a:pt x="0" y="4120777"/>
                </a:lnTo>
                <a:close/>
              </a:path>
            </a:pathLst>
          </a:custGeom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id="{E5D099B7-CF8F-1303-8E77-7844DC88724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942494">
            <a:off x="-827764" y="1305947"/>
            <a:ext cx="2487273" cy="2529457"/>
          </a:xfrm>
          <a:custGeom>
            <a:avLst/>
            <a:gdLst>
              <a:gd name="connsiteX0" fmla="*/ 0 w 2487273"/>
              <a:gd name="connsiteY0" fmla="*/ 2529457 h 2529457"/>
              <a:gd name="connsiteX1" fmla="*/ 0 w 2487273"/>
              <a:gd name="connsiteY1" fmla="*/ 0 h 2529457"/>
              <a:gd name="connsiteX2" fmla="*/ 2487273 w 2487273"/>
              <a:gd name="connsiteY2" fmla="*/ 0 h 2529457"/>
              <a:gd name="connsiteX3" fmla="*/ 969919 w 2487273"/>
              <a:gd name="connsiteY3" fmla="*/ 2529457 h 252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7273" h="2529457">
                <a:moveTo>
                  <a:pt x="0" y="2529457"/>
                </a:moveTo>
                <a:lnTo>
                  <a:pt x="0" y="0"/>
                </a:lnTo>
                <a:lnTo>
                  <a:pt x="2487273" y="0"/>
                </a:lnTo>
                <a:lnTo>
                  <a:pt x="969919" y="2529457"/>
                </a:lnTo>
                <a:close/>
              </a:path>
            </a:pathLst>
          </a:custGeom>
        </p:spPr>
      </p:pic>
      <p:pic>
        <p:nvPicPr>
          <p:cNvPr id="117" name="图片 116">
            <a:extLst>
              <a:ext uri="{FF2B5EF4-FFF2-40B4-BE49-F238E27FC236}">
                <a16:creationId xmlns:a16="http://schemas.microsoft.com/office/drawing/2014/main" id="{E9AE40E5-021D-A392-43F4-9173FB863F7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2714171" cy="2508110"/>
          </a:xfrm>
          <a:custGeom>
            <a:avLst/>
            <a:gdLst>
              <a:gd name="connsiteX0" fmla="*/ 0 w 4459331"/>
              <a:gd name="connsiteY0" fmla="*/ 0 h 4120777"/>
              <a:gd name="connsiteX1" fmla="*/ 4459331 w 4459331"/>
              <a:gd name="connsiteY1" fmla="*/ 0 h 4120777"/>
              <a:gd name="connsiteX2" fmla="*/ 4459331 w 4459331"/>
              <a:gd name="connsiteY2" fmla="*/ 4120777 h 4120777"/>
              <a:gd name="connsiteX3" fmla="*/ 0 w 4459331"/>
              <a:gd name="connsiteY3" fmla="*/ 4120777 h 412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1" h="4120777">
                <a:moveTo>
                  <a:pt x="0" y="0"/>
                </a:moveTo>
                <a:lnTo>
                  <a:pt x="4459331" y="0"/>
                </a:lnTo>
                <a:lnTo>
                  <a:pt x="4459331" y="4120777"/>
                </a:lnTo>
                <a:lnTo>
                  <a:pt x="0" y="4120777"/>
                </a:lnTo>
                <a:close/>
              </a:path>
            </a:pathLst>
          </a:custGeom>
        </p:spPr>
      </p:pic>
      <p:pic>
        <p:nvPicPr>
          <p:cNvPr id="118" name="图片 117" descr="&#10;&#10;中度可信度">
            <a:extLst>
              <a:ext uri="{FF2B5EF4-FFF2-40B4-BE49-F238E27FC236}">
                <a16:creationId xmlns:a16="http://schemas.microsoft.com/office/drawing/2014/main" id="{6572651E-AA1F-F128-58D2-16B1609D2C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61863">
            <a:off x="7519474" y="-893487"/>
            <a:ext cx="1437540" cy="2460833"/>
          </a:xfrm>
          <a:custGeom>
            <a:avLst/>
            <a:gdLst>
              <a:gd name="connsiteX0" fmla="*/ 0 w 1437540"/>
              <a:gd name="connsiteY0" fmla="*/ 1490232 h 2460833"/>
              <a:gd name="connsiteX1" fmla="*/ 1437540 w 1437540"/>
              <a:gd name="connsiteY1" fmla="*/ 0 h 2460833"/>
              <a:gd name="connsiteX2" fmla="*/ 1437540 w 1437540"/>
              <a:gd name="connsiteY2" fmla="*/ 2460833 h 2460833"/>
              <a:gd name="connsiteX3" fmla="*/ 0 w 1437540"/>
              <a:gd name="connsiteY3" fmla="*/ 2460833 h 246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540" h="2460833">
                <a:moveTo>
                  <a:pt x="0" y="1490232"/>
                </a:moveTo>
                <a:lnTo>
                  <a:pt x="1437540" y="0"/>
                </a:lnTo>
                <a:lnTo>
                  <a:pt x="1437540" y="2460833"/>
                </a:lnTo>
                <a:lnTo>
                  <a:pt x="0" y="2460833"/>
                </a:lnTo>
                <a:close/>
              </a:path>
            </a:pathLst>
          </a:cu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DA07251F-F476-B2E4-9DEE-4DC7FF6AEE9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753111">
            <a:off x="10833887" y="2778581"/>
            <a:ext cx="1930406" cy="1109401"/>
          </a:xfrm>
          <a:custGeom>
            <a:avLst/>
            <a:gdLst>
              <a:gd name="connsiteX0" fmla="*/ 1930406 w 1930406"/>
              <a:gd name="connsiteY0" fmla="*/ 0 h 1109401"/>
              <a:gd name="connsiteX1" fmla="*/ 1930406 w 1930406"/>
              <a:gd name="connsiteY1" fmla="*/ 796103 h 1109401"/>
              <a:gd name="connsiteX2" fmla="*/ 0 w 1930406"/>
              <a:gd name="connsiteY2" fmla="*/ 1109401 h 1109401"/>
              <a:gd name="connsiteX3" fmla="*/ 0 w 1930406"/>
              <a:gd name="connsiteY3" fmla="*/ 0 h 110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6" h="1109401">
                <a:moveTo>
                  <a:pt x="1930406" y="0"/>
                </a:moveTo>
                <a:lnTo>
                  <a:pt x="1930406" y="796103"/>
                </a:lnTo>
                <a:lnTo>
                  <a:pt x="0" y="11094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0" name="图片 119" descr="图片包含 游戏机&#10;&#10;描述已自动生成">
            <a:extLst>
              <a:ext uri="{FF2B5EF4-FFF2-40B4-BE49-F238E27FC236}">
                <a16:creationId xmlns:a16="http://schemas.microsoft.com/office/drawing/2014/main" id="{32B070D9-BB95-2527-1DD5-2BE11193B1E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787451">
            <a:off x="5573898" y="5077301"/>
            <a:ext cx="1555397" cy="2468074"/>
          </a:xfrm>
          <a:custGeom>
            <a:avLst/>
            <a:gdLst>
              <a:gd name="connsiteX0" fmla="*/ 0 w 1555397"/>
              <a:gd name="connsiteY0" fmla="*/ 0 h 2468074"/>
              <a:gd name="connsiteX1" fmla="*/ 1555397 w 1555397"/>
              <a:gd name="connsiteY1" fmla="*/ 0 h 2468074"/>
              <a:gd name="connsiteX2" fmla="*/ 1110914 w 1555397"/>
              <a:gd name="connsiteY2" fmla="*/ 2468074 h 2468074"/>
              <a:gd name="connsiteX3" fmla="*/ 0 w 1555397"/>
              <a:gd name="connsiteY3" fmla="*/ 2468074 h 2468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5397" h="2468074">
                <a:moveTo>
                  <a:pt x="0" y="0"/>
                </a:moveTo>
                <a:lnTo>
                  <a:pt x="1555397" y="0"/>
                </a:lnTo>
                <a:lnTo>
                  <a:pt x="1110914" y="2468074"/>
                </a:lnTo>
                <a:lnTo>
                  <a:pt x="0" y="2468074"/>
                </a:lnTo>
                <a:close/>
              </a:path>
            </a:pathLst>
          </a:custGeom>
        </p:spPr>
      </p:pic>
      <p:pic>
        <p:nvPicPr>
          <p:cNvPr id="125" name="图片 124" descr="徽标&#10;&#10;描述已自动生成">
            <a:extLst>
              <a:ext uri="{FF2B5EF4-FFF2-40B4-BE49-F238E27FC236}">
                <a16:creationId xmlns:a16="http://schemas.microsoft.com/office/drawing/2014/main" id="{E2D651EE-9197-9C22-932B-986BFA15017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633651">
            <a:off x="3314516" y="-586921"/>
            <a:ext cx="1930406" cy="1384507"/>
          </a:xfrm>
          <a:custGeom>
            <a:avLst/>
            <a:gdLst>
              <a:gd name="connsiteX0" fmla="*/ 1930406 w 1930406"/>
              <a:gd name="connsiteY0" fmla="*/ 244648 h 1384507"/>
              <a:gd name="connsiteX1" fmla="*/ 0 w 1930406"/>
              <a:gd name="connsiteY1" fmla="*/ 1384507 h 1384507"/>
              <a:gd name="connsiteX2" fmla="*/ 0 w 1930406"/>
              <a:gd name="connsiteY2" fmla="*/ 0 h 1384507"/>
              <a:gd name="connsiteX3" fmla="*/ 1930406 w 1930406"/>
              <a:gd name="connsiteY3" fmla="*/ 0 h 138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6" h="1384507">
                <a:moveTo>
                  <a:pt x="1930406" y="244648"/>
                </a:moveTo>
                <a:lnTo>
                  <a:pt x="0" y="1384507"/>
                </a:lnTo>
                <a:lnTo>
                  <a:pt x="0" y="0"/>
                </a:lnTo>
                <a:lnTo>
                  <a:pt x="1930406" y="0"/>
                </a:lnTo>
                <a:close/>
              </a:path>
            </a:pathLst>
          </a:custGeom>
        </p:spPr>
      </p:pic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5CC29607-7135-394B-CF8E-CF57CD0AEB41}"/>
              </a:ext>
            </a:extLst>
          </p:cNvPr>
          <p:cNvSpPr/>
          <p:nvPr userDrawn="1"/>
        </p:nvSpPr>
        <p:spPr>
          <a:xfrm>
            <a:off x="5192849" y="4915255"/>
            <a:ext cx="1304347" cy="1023250"/>
          </a:xfrm>
          <a:custGeom>
            <a:avLst/>
            <a:gdLst>
              <a:gd name="connsiteX0" fmla="*/ 1587923 w 1596964"/>
              <a:gd name="connsiteY0" fmla="*/ 621286 h 1252806"/>
              <a:gd name="connsiteX1" fmla="*/ 1569921 w 1596964"/>
              <a:gd name="connsiteY1" fmla="*/ 620143 h 1252806"/>
              <a:gd name="connsiteX2" fmla="*/ 1545251 w 1596964"/>
              <a:gd name="connsiteY2" fmla="*/ 588234 h 1252806"/>
              <a:gd name="connsiteX3" fmla="*/ 1363895 w 1596964"/>
              <a:gd name="connsiteY3" fmla="*/ 467552 h 1252806"/>
              <a:gd name="connsiteX4" fmla="*/ 1337034 w 1596964"/>
              <a:gd name="connsiteY4" fmla="*/ 467933 h 1252806"/>
              <a:gd name="connsiteX5" fmla="*/ 1318461 w 1596964"/>
              <a:gd name="connsiteY5" fmla="*/ 215997 h 1252806"/>
              <a:gd name="connsiteX6" fmla="*/ 1171490 w 1596964"/>
              <a:gd name="connsiteY6" fmla="*/ 65 h 1252806"/>
              <a:gd name="connsiteX7" fmla="*/ 1182253 w 1596964"/>
              <a:gd name="connsiteY7" fmla="*/ 238952 h 1252806"/>
              <a:gd name="connsiteX8" fmla="*/ 1189016 w 1596964"/>
              <a:gd name="connsiteY8" fmla="*/ 259622 h 1252806"/>
              <a:gd name="connsiteX9" fmla="*/ 1179300 w 1596964"/>
              <a:gd name="connsiteY9" fmla="*/ 250668 h 1252806"/>
              <a:gd name="connsiteX10" fmla="*/ 968607 w 1596964"/>
              <a:gd name="connsiteY10" fmla="*/ 96268 h 1252806"/>
              <a:gd name="connsiteX11" fmla="*/ 1058524 w 1596964"/>
              <a:gd name="connsiteY11" fmla="*/ 317819 h 1252806"/>
              <a:gd name="connsiteX12" fmla="*/ 1220544 w 1596964"/>
              <a:gd name="connsiteY12" fmla="*/ 497937 h 1252806"/>
              <a:gd name="connsiteX13" fmla="*/ 1169871 w 1596964"/>
              <a:gd name="connsiteY13" fmla="*/ 575852 h 1252806"/>
              <a:gd name="connsiteX14" fmla="*/ 729054 w 1596964"/>
              <a:gd name="connsiteY14" fmla="*/ 535751 h 1252806"/>
              <a:gd name="connsiteX15" fmla="*/ 468259 w 1596964"/>
              <a:gd name="connsiteY15" fmla="*/ 514796 h 1252806"/>
              <a:gd name="connsiteX16" fmla="*/ 473307 w 1596964"/>
              <a:gd name="connsiteY16" fmla="*/ 467743 h 1252806"/>
              <a:gd name="connsiteX17" fmla="*/ 369104 w 1596964"/>
              <a:gd name="connsiteY17" fmla="*/ 584424 h 1252806"/>
              <a:gd name="connsiteX18" fmla="*/ 380534 w 1596964"/>
              <a:gd name="connsiteY18" fmla="*/ 601569 h 1252806"/>
              <a:gd name="connsiteX19" fmla="*/ 365008 w 1596964"/>
              <a:gd name="connsiteY19" fmla="*/ 678245 h 1252806"/>
              <a:gd name="connsiteX20" fmla="*/ 168031 w 1596964"/>
              <a:gd name="connsiteY20" fmla="*/ 817501 h 1252806"/>
              <a:gd name="connsiteX21" fmla="*/ 16774 w 1596964"/>
              <a:gd name="connsiteY21" fmla="*/ 924562 h 1252806"/>
              <a:gd name="connsiteX22" fmla="*/ 62494 w 1596964"/>
              <a:gd name="connsiteY22" fmla="*/ 963233 h 1252806"/>
              <a:gd name="connsiteX23" fmla="*/ 169841 w 1596964"/>
              <a:gd name="connsiteY23" fmla="*/ 889319 h 1252806"/>
              <a:gd name="connsiteX24" fmla="*/ 66018 w 1596964"/>
              <a:gd name="connsiteY24" fmla="*/ 1051149 h 1252806"/>
              <a:gd name="connsiteX25" fmla="*/ 113548 w 1596964"/>
              <a:gd name="connsiteY25" fmla="*/ 1109156 h 1252806"/>
              <a:gd name="connsiteX26" fmla="*/ 252518 w 1596964"/>
              <a:gd name="connsiteY26" fmla="*/ 945517 h 1252806"/>
              <a:gd name="connsiteX27" fmla="*/ 484452 w 1596964"/>
              <a:gd name="connsiteY27" fmla="*/ 971711 h 1252806"/>
              <a:gd name="connsiteX28" fmla="*/ 608181 w 1596964"/>
              <a:gd name="connsiteY28" fmla="*/ 868841 h 1252806"/>
              <a:gd name="connsiteX29" fmla="*/ 850021 w 1596964"/>
              <a:gd name="connsiteY29" fmla="*/ 897987 h 1252806"/>
              <a:gd name="connsiteX30" fmla="*/ 1007088 w 1596964"/>
              <a:gd name="connsiteY30" fmla="*/ 995237 h 1252806"/>
              <a:gd name="connsiteX31" fmla="*/ 1144725 w 1596964"/>
              <a:gd name="connsiteY31" fmla="*/ 1028575 h 1252806"/>
              <a:gd name="connsiteX32" fmla="*/ 1357323 w 1596964"/>
              <a:gd name="connsiteY32" fmla="*/ 1198120 h 1252806"/>
              <a:gd name="connsiteX33" fmla="*/ 1494959 w 1596964"/>
              <a:gd name="connsiteY33" fmla="*/ 1238411 h 1252806"/>
              <a:gd name="connsiteX34" fmla="*/ 1440762 w 1596964"/>
              <a:gd name="connsiteY34" fmla="*/ 1153638 h 1252806"/>
              <a:gd name="connsiteX35" fmla="*/ 1500483 w 1596964"/>
              <a:gd name="connsiteY35" fmla="*/ 1188404 h 1252806"/>
              <a:gd name="connsiteX36" fmla="*/ 1568587 w 1596964"/>
              <a:gd name="connsiteY36" fmla="*/ 1155067 h 1252806"/>
              <a:gd name="connsiteX37" fmla="*/ 1454668 w 1596964"/>
              <a:gd name="connsiteY37" fmla="*/ 1075819 h 1252806"/>
              <a:gd name="connsiteX38" fmla="*/ 1367133 w 1596964"/>
              <a:gd name="connsiteY38" fmla="*/ 936849 h 1252806"/>
              <a:gd name="connsiteX39" fmla="*/ 1387993 w 1596964"/>
              <a:gd name="connsiteY39" fmla="*/ 875699 h 1252806"/>
              <a:gd name="connsiteX40" fmla="*/ 1415806 w 1596964"/>
              <a:gd name="connsiteY40" fmla="*/ 890939 h 1252806"/>
              <a:gd name="connsiteX41" fmla="*/ 1415997 w 1596964"/>
              <a:gd name="connsiteY41" fmla="*/ 762637 h 1252806"/>
              <a:gd name="connsiteX42" fmla="*/ 1511342 w 1596964"/>
              <a:gd name="connsiteY42" fmla="*/ 720155 h 1252806"/>
              <a:gd name="connsiteX43" fmla="*/ 1577065 w 1596964"/>
              <a:gd name="connsiteY43" fmla="*/ 661577 h 1252806"/>
              <a:gd name="connsiteX44" fmla="*/ 1577065 w 1596964"/>
              <a:gd name="connsiteY44" fmla="*/ 657767 h 1252806"/>
              <a:gd name="connsiteX45" fmla="*/ 1587923 w 1596964"/>
              <a:gd name="connsiteY45" fmla="*/ 621286 h 125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96964" h="1252806">
                <a:moveTo>
                  <a:pt x="1587923" y="621286"/>
                </a:moveTo>
                <a:cubicBezTo>
                  <a:pt x="1580493" y="619381"/>
                  <a:pt x="1574588" y="619190"/>
                  <a:pt x="1569921" y="620143"/>
                </a:cubicBezTo>
                <a:cubicBezTo>
                  <a:pt x="1565444" y="610713"/>
                  <a:pt x="1557919" y="600617"/>
                  <a:pt x="1545251" y="588234"/>
                </a:cubicBezTo>
                <a:cubicBezTo>
                  <a:pt x="1512961" y="556516"/>
                  <a:pt x="1433904" y="467552"/>
                  <a:pt x="1363895" y="467552"/>
                </a:cubicBezTo>
                <a:cubicBezTo>
                  <a:pt x="1354370" y="467552"/>
                  <a:pt x="1345416" y="467648"/>
                  <a:pt x="1337034" y="467933"/>
                </a:cubicBezTo>
                <a:cubicBezTo>
                  <a:pt x="1353894" y="391162"/>
                  <a:pt x="1374849" y="314200"/>
                  <a:pt x="1318461" y="215997"/>
                </a:cubicBezTo>
                <a:cubicBezTo>
                  <a:pt x="1252643" y="101125"/>
                  <a:pt x="1191397" y="-2983"/>
                  <a:pt x="1171490" y="65"/>
                </a:cubicBezTo>
                <a:cubicBezTo>
                  <a:pt x="1151583" y="3113"/>
                  <a:pt x="1159203" y="160847"/>
                  <a:pt x="1182253" y="238952"/>
                </a:cubicBezTo>
                <a:cubicBezTo>
                  <a:pt x="1184063" y="245144"/>
                  <a:pt x="1186349" y="252097"/>
                  <a:pt x="1189016" y="259622"/>
                </a:cubicBezTo>
                <a:cubicBezTo>
                  <a:pt x="1185778" y="256669"/>
                  <a:pt x="1182729" y="253621"/>
                  <a:pt x="1179300" y="250668"/>
                </a:cubicBezTo>
                <a:cubicBezTo>
                  <a:pt x="1078812" y="164467"/>
                  <a:pt x="986324" y="86743"/>
                  <a:pt x="968607" y="96268"/>
                </a:cubicBezTo>
                <a:cubicBezTo>
                  <a:pt x="950891" y="105793"/>
                  <a:pt x="1010803" y="251906"/>
                  <a:pt x="1058524" y="317819"/>
                </a:cubicBezTo>
                <a:cubicBezTo>
                  <a:pt x="1090337" y="361825"/>
                  <a:pt x="1170633" y="446407"/>
                  <a:pt x="1220544" y="497937"/>
                </a:cubicBezTo>
                <a:cubicBezTo>
                  <a:pt x="1201399" y="514796"/>
                  <a:pt x="1189016" y="539847"/>
                  <a:pt x="1169871" y="575852"/>
                </a:cubicBezTo>
                <a:cubicBezTo>
                  <a:pt x="1156536" y="600807"/>
                  <a:pt x="977085" y="662434"/>
                  <a:pt x="729054" y="535751"/>
                </a:cubicBezTo>
                <a:cubicBezTo>
                  <a:pt x="617421" y="478697"/>
                  <a:pt x="529695" y="483840"/>
                  <a:pt x="468259" y="514796"/>
                </a:cubicBezTo>
                <a:cubicBezTo>
                  <a:pt x="468259" y="495842"/>
                  <a:pt x="469497" y="478030"/>
                  <a:pt x="473307" y="467743"/>
                </a:cubicBezTo>
                <a:cubicBezTo>
                  <a:pt x="482737" y="442216"/>
                  <a:pt x="330623" y="510796"/>
                  <a:pt x="369104" y="584424"/>
                </a:cubicBezTo>
                <a:cubicBezTo>
                  <a:pt x="372723" y="591282"/>
                  <a:pt x="376533" y="596902"/>
                  <a:pt x="380534" y="601569"/>
                </a:cubicBezTo>
                <a:cubicBezTo>
                  <a:pt x="366913" y="628620"/>
                  <a:pt x="361579" y="656147"/>
                  <a:pt x="365008" y="678245"/>
                </a:cubicBezTo>
                <a:cubicBezTo>
                  <a:pt x="379105" y="767971"/>
                  <a:pt x="197940" y="787878"/>
                  <a:pt x="168031" y="817501"/>
                </a:cubicBezTo>
                <a:cubicBezTo>
                  <a:pt x="138123" y="847124"/>
                  <a:pt x="58970" y="885795"/>
                  <a:pt x="16774" y="924562"/>
                </a:cubicBezTo>
                <a:cubicBezTo>
                  <a:pt x="-25422" y="963233"/>
                  <a:pt x="20298" y="979140"/>
                  <a:pt x="62494" y="963233"/>
                </a:cubicBezTo>
                <a:cubicBezTo>
                  <a:pt x="104690" y="947422"/>
                  <a:pt x="150410" y="894653"/>
                  <a:pt x="169841" y="889319"/>
                </a:cubicBezTo>
                <a:cubicBezTo>
                  <a:pt x="189177" y="884081"/>
                  <a:pt x="101261" y="1024765"/>
                  <a:pt x="66018" y="1051149"/>
                </a:cubicBezTo>
                <a:cubicBezTo>
                  <a:pt x="30871" y="1077533"/>
                  <a:pt x="39634" y="1165449"/>
                  <a:pt x="113548" y="1109156"/>
                </a:cubicBezTo>
                <a:cubicBezTo>
                  <a:pt x="187462" y="1052864"/>
                  <a:pt x="234897" y="963138"/>
                  <a:pt x="252518" y="945517"/>
                </a:cubicBezTo>
                <a:cubicBezTo>
                  <a:pt x="264234" y="933801"/>
                  <a:pt x="387582" y="988760"/>
                  <a:pt x="484452" y="971711"/>
                </a:cubicBezTo>
                <a:cubicBezTo>
                  <a:pt x="533124" y="963138"/>
                  <a:pt x="582845" y="894177"/>
                  <a:pt x="608181" y="868841"/>
                </a:cubicBezTo>
                <a:cubicBezTo>
                  <a:pt x="662379" y="903607"/>
                  <a:pt x="744389" y="852172"/>
                  <a:pt x="850021" y="897987"/>
                </a:cubicBezTo>
                <a:cubicBezTo>
                  <a:pt x="943747" y="938659"/>
                  <a:pt x="913934" y="950756"/>
                  <a:pt x="1007088" y="995237"/>
                </a:cubicBezTo>
                <a:cubicBezTo>
                  <a:pt x="1100243" y="1039719"/>
                  <a:pt x="1144725" y="1028575"/>
                  <a:pt x="1144725" y="1028575"/>
                </a:cubicBezTo>
                <a:cubicBezTo>
                  <a:pt x="1166918" y="1038290"/>
                  <a:pt x="1257310" y="1136969"/>
                  <a:pt x="1357323" y="1198120"/>
                </a:cubicBezTo>
                <a:cubicBezTo>
                  <a:pt x="1457430" y="1259270"/>
                  <a:pt x="1482386" y="1263461"/>
                  <a:pt x="1494959" y="1238411"/>
                </a:cubicBezTo>
                <a:cubicBezTo>
                  <a:pt x="1507437" y="1213360"/>
                  <a:pt x="1440762" y="1153638"/>
                  <a:pt x="1440762" y="1153638"/>
                </a:cubicBezTo>
                <a:cubicBezTo>
                  <a:pt x="1440762" y="1153638"/>
                  <a:pt x="1456002" y="1164782"/>
                  <a:pt x="1500483" y="1188404"/>
                </a:cubicBezTo>
                <a:cubicBezTo>
                  <a:pt x="1544965" y="1212026"/>
                  <a:pt x="1582494" y="1173164"/>
                  <a:pt x="1568587" y="1155067"/>
                </a:cubicBezTo>
                <a:cubicBezTo>
                  <a:pt x="1554681" y="1136969"/>
                  <a:pt x="1524105" y="1125920"/>
                  <a:pt x="1454668" y="1075819"/>
                </a:cubicBezTo>
                <a:cubicBezTo>
                  <a:pt x="1385136" y="1025813"/>
                  <a:pt x="1367133" y="936849"/>
                  <a:pt x="1367133" y="936849"/>
                </a:cubicBezTo>
                <a:cubicBezTo>
                  <a:pt x="1382469" y="921609"/>
                  <a:pt x="1387993" y="875699"/>
                  <a:pt x="1387993" y="875699"/>
                </a:cubicBezTo>
                <a:cubicBezTo>
                  <a:pt x="1387993" y="875699"/>
                  <a:pt x="1392184" y="906274"/>
                  <a:pt x="1415806" y="890939"/>
                </a:cubicBezTo>
                <a:cubicBezTo>
                  <a:pt x="1439428" y="875699"/>
                  <a:pt x="1424188" y="795022"/>
                  <a:pt x="1415997" y="762637"/>
                </a:cubicBezTo>
                <a:cubicBezTo>
                  <a:pt x="1443143" y="758160"/>
                  <a:pt x="1481815" y="745968"/>
                  <a:pt x="1511342" y="720155"/>
                </a:cubicBezTo>
                <a:cubicBezTo>
                  <a:pt x="1553919" y="717107"/>
                  <a:pt x="1577065" y="692247"/>
                  <a:pt x="1577065" y="661577"/>
                </a:cubicBezTo>
                <a:cubicBezTo>
                  <a:pt x="1577065" y="660243"/>
                  <a:pt x="1577065" y="659005"/>
                  <a:pt x="1577065" y="657767"/>
                </a:cubicBezTo>
                <a:cubicBezTo>
                  <a:pt x="1592495" y="655862"/>
                  <a:pt x="1606878" y="626239"/>
                  <a:pt x="1587923" y="621286"/>
                </a:cubicBezTo>
                <a:close/>
              </a:path>
            </a:pathLst>
          </a:custGeom>
          <a:gradFill>
            <a:gsLst>
              <a:gs pos="100000">
                <a:srgbClr val="F0999A">
                  <a:alpha val="0"/>
                </a:srgbClr>
              </a:gs>
              <a:gs pos="17000">
                <a:srgbClr val="FA0000">
                  <a:alpha val="34000"/>
                </a:srgbClr>
              </a:gs>
            </a:gsLst>
            <a:lin ang="5400000" scaled="1"/>
          </a:gradFill>
          <a:ln w="921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C039ADA6-116B-6DF3-CA74-2A76A0F87DC9}"/>
              </a:ext>
            </a:extLst>
          </p:cNvPr>
          <p:cNvSpPr/>
          <p:nvPr userDrawn="1"/>
        </p:nvSpPr>
        <p:spPr>
          <a:xfrm>
            <a:off x="3161454" y="4601991"/>
            <a:ext cx="617650" cy="883446"/>
          </a:xfrm>
          <a:custGeom>
            <a:avLst/>
            <a:gdLst>
              <a:gd name="connsiteX0" fmla="*/ 1004261 w 1013991"/>
              <a:gd name="connsiteY0" fmla="*/ 1129675 h 1450346"/>
              <a:gd name="connsiteX1" fmla="*/ 929014 w 1013991"/>
              <a:gd name="connsiteY1" fmla="*/ 1187492 h 1450346"/>
              <a:gd name="connsiteX2" fmla="*/ 931204 w 1013991"/>
              <a:gd name="connsiteY2" fmla="*/ 1138343 h 1450346"/>
              <a:gd name="connsiteX3" fmla="*/ 622785 w 1013991"/>
              <a:gd name="connsiteY3" fmla="*/ 764582 h 1450346"/>
              <a:gd name="connsiteX4" fmla="*/ 441715 w 1013991"/>
              <a:gd name="connsiteY4" fmla="*/ 552175 h 1450346"/>
              <a:gd name="connsiteX5" fmla="*/ 420283 w 1013991"/>
              <a:gd name="connsiteY5" fmla="*/ 530077 h 1450346"/>
              <a:gd name="connsiteX6" fmla="*/ 556015 w 1013991"/>
              <a:gd name="connsiteY6" fmla="*/ 293190 h 1450346"/>
              <a:gd name="connsiteX7" fmla="*/ 668600 w 1013991"/>
              <a:gd name="connsiteY7" fmla="*/ 96975 h 1450346"/>
              <a:gd name="connsiteX8" fmla="*/ 483434 w 1013991"/>
              <a:gd name="connsiteY8" fmla="*/ 198226 h 1450346"/>
              <a:gd name="connsiteX9" fmla="*/ 393994 w 1013991"/>
              <a:gd name="connsiteY9" fmla="*/ 386820 h 1450346"/>
              <a:gd name="connsiteX10" fmla="*/ 426856 w 1013991"/>
              <a:gd name="connsiteY10" fmla="*/ 220704 h 1450346"/>
              <a:gd name="connsiteX11" fmla="*/ 476481 w 1013991"/>
              <a:gd name="connsiteY11" fmla="*/ 10 h 1450346"/>
              <a:gd name="connsiteX12" fmla="*/ 329510 w 1013991"/>
              <a:gd name="connsiteY12" fmla="*/ 151458 h 1450346"/>
              <a:gd name="connsiteX13" fmla="*/ 295791 w 1013991"/>
              <a:gd name="connsiteY13" fmla="*/ 476451 h 1450346"/>
              <a:gd name="connsiteX14" fmla="*/ 256263 w 1013991"/>
              <a:gd name="connsiteY14" fmla="*/ 472641 h 1450346"/>
              <a:gd name="connsiteX15" fmla="*/ 90623 w 1013991"/>
              <a:gd name="connsiteY15" fmla="*/ 576177 h 1450346"/>
              <a:gd name="connsiteX16" fmla="*/ 19948 w 1013991"/>
              <a:gd name="connsiteY16" fmla="*/ 665141 h 1450346"/>
              <a:gd name="connsiteX17" fmla="*/ 15852 w 1013991"/>
              <a:gd name="connsiteY17" fmla="*/ 665998 h 1450346"/>
              <a:gd name="connsiteX18" fmla="*/ 26901 w 1013991"/>
              <a:gd name="connsiteY18" fmla="*/ 720577 h 1450346"/>
              <a:gd name="connsiteX19" fmla="*/ 77478 w 1013991"/>
              <a:gd name="connsiteY19" fmla="*/ 751628 h 1450346"/>
              <a:gd name="connsiteX20" fmla="*/ 225592 w 1013991"/>
              <a:gd name="connsiteY20" fmla="*/ 804492 h 1450346"/>
              <a:gd name="connsiteX21" fmla="*/ 232546 w 1013991"/>
              <a:gd name="connsiteY21" fmla="*/ 980704 h 1450346"/>
              <a:gd name="connsiteX22" fmla="*/ 152155 w 1013991"/>
              <a:gd name="connsiteY22" fmla="*/ 1004421 h 1450346"/>
              <a:gd name="connsiteX23" fmla="*/ 81384 w 1013991"/>
              <a:gd name="connsiteY23" fmla="*/ 1094909 h 1450346"/>
              <a:gd name="connsiteX24" fmla="*/ 193874 w 1013991"/>
              <a:gd name="connsiteY24" fmla="*/ 1068239 h 1450346"/>
              <a:gd name="connsiteX25" fmla="*/ 265597 w 1013991"/>
              <a:gd name="connsiteY25" fmla="*/ 1081669 h 1450346"/>
              <a:gd name="connsiteX26" fmla="*/ 264931 w 1013991"/>
              <a:gd name="connsiteY26" fmla="*/ 1082812 h 1450346"/>
              <a:gd name="connsiteX27" fmla="*/ 251691 w 1013991"/>
              <a:gd name="connsiteY27" fmla="*/ 1083574 h 1450346"/>
              <a:gd name="connsiteX28" fmla="*/ 189492 w 1013991"/>
              <a:gd name="connsiteY28" fmla="*/ 1163108 h 1450346"/>
              <a:gd name="connsiteX29" fmla="*/ 242547 w 1013991"/>
              <a:gd name="connsiteY29" fmla="*/ 1149202 h 1450346"/>
              <a:gd name="connsiteX30" fmla="*/ 269693 w 1013991"/>
              <a:gd name="connsiteY30" fmla="*/ 1271693 h 1450346"/>
              <a:gd name="connsiteX31" fmla="*/ 418664 w 1013991"/>
              <a:gd name="connsiteY31" fmla="*/ 1368562 h 1450346"/>
              <a:gd name="connsiteX32" fmla="*/ 366658 w 1013991"/>
              <a:gd name="connsiteY32" fmla="*/ 1379802 h 1450346"/>
              <a:gd name="connsiteX33" fmla="*/ 151297 w 1013991"/>
              <a:gd name="connsiteY33" fmla="*/ 1404471 h 1450346"/>
              <a:gd name="connsiteX34" fmla="*/ 418855 w 1013991"/>
              <a:gd name="connsiteY34" fmla="*/ 1422855 h 1450346"/>
              <a:gd name="connsiteX35" fmla="*/ 418569 w 1013991"/>
              <a:gd name="connsiteY35" fmla="*/ 1427427 h 1450346"/>
              <a:gd name="connsiteX36" fmla="*/ 711463 w 1013991"/>
              <a:gd name="connsiteY36" fmla="*/ 1445620 h 1450346"/>
              <a:gd name="connsiteX37" fmla="*/ 841098 w 1013991"/>
              <a:gd name="connsiteY37" fmla="*/ 1412568 h 1450346"/>
              <a:gd name="connsiteX38" fmla="*/ 833954 w 1013991"/>
              <a:gd name="connsiteY38" fmla="*/ 1380659 h 1450346"/>
              <a:gd name="connsiteX39" fmla="*/ 906439 w 1013991"/>
              <a:gd name="connsiteY39" fmla="*/ 1290743 h 1450346"/>
              <a:gd name="connsiteX40" fmla="*/ 950159 w 1013991"/>
              <a:gd name="connsiteY40" fmla="*/ 1284742 h 1450346"/>
              <a:gd name="connsiteX41" fmla="*/ 1004261 w 1013991"/>
              <a:gd name="connsiteY41" fmla="*/ 1129675 h 145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13991" h="1450346">
                <a:moveTo>
                  <a:pt x="1004261" y="1129675"/>
                </a:moveTo>
                <a:cubicBezTo>
                  <a:pt x="978543" y="1141962"/>
                  <a:pt x="956350" y="1165489"/>
                  <a:pt x="929014" y="1187492"/>
                </a:cubicBezTo>
                <a:cubicBezTo>
                  <a:pt x="930347" y="1171776"/>
                  <a:pt x="931014" y="1155393"/>
                  <a:pt x="931204" y="1138343"/>
                </a:cubicBezTo>
                <a:cubicBezTo>
                  <a:pt x="932824" y="955558"/>
                  <a:pt x="781185" y="862594"/>
                  <a:pt x="622785" y="764582"/>
                </a:cubicBezTo>
                <a:cubicBezTo>
                  <a:pt x="484291" y="678952"/>
                  <a:pt x="475242" y="612087"/>
                  <a:pt x="441715" y="552175"/>
                </a:cubicBezTo>
                <a:cubicBezTo>
                  <a:pt x="438095" y="545602"/>
                  <a:pt x="430475" y="537982"/>
                  <a:pt x="420283" y="530077"/>
                </a:cubicBezTo>
                <a:cubicBezTo>
                  <a:pt x="460193" y="483594"/>
                  <a:pt x="500293" y="387678"/>
                  <a:pt x="556015" y="293190"/>
                </a:cubicBezTo>
                <a:cubicBezTo>
                  <a:pt x="613736" y="195368"/>
                  <a:pt x="694794" y="106214"/>
                  <a:pt x="668600" y="96975"/>
                </a:cubicBezTo>
                <a:cubicBezTo>
                  <a:pt x="642121" y="87735"/>
                  <a:pt x="531250" y="136122"/>
                  <a:pt x="483434" y="198226"/>
                </a:cubicBezTo>
                <a:cubicBezTo>
                  <a:pt x="447239" y="245184"/>
                  <a:pt x="419235" y="315288"/>
                  <a:pt x="393994" y="386820"/>
                </a:cubicBezTo>
                <a:cubicBezTo>
                  <a:pt x="403615" y="337291"/>
                  <a:pt x="412949" y="279569"/>
                  <a:pt x="426856" y="220704"/>
                </a:cubicBezTo>
                <a:cubicBezTo>
                  <a:pt x="453049" y="110214"/>
                  <a:pt x="504199" y="1058"/>
                  <a:pt x="476481" y="10"/>
                </a:cubicBezTo>
                <a:cubicBezTo>
                  <a:pt x="448477" y="-1038"/>
                  <a:pt x="356847" y="78020"/>
                  <a:pt x="329510" y="151458"/>
                </a:cubicBezTo>
                <a:cubicBezTo>
                  <a:pt x="297792" y="236516"/>
                  <a:pt x="300459" y="367485"/>
                  <a:pt x="295791" y="476451"/>
                </a:cubicBezTo>
                <a:cubicBezTo>
                  <a:pt x="282552" y="474069"/>
                  <a:pt x="269312" y="472641"/>
                  <a:pt x="256263" y="472641"/>
                </a:cubicBezTo>
                <a:cubicBezTo>
                  <a:pt x="184254" y="472641"/>
                  <a:pt x="133676" y="527791"/>
                  <a:pt x="90623" y="576177"/>
                </a:cubicBezTo>
                <a:cubicBezTo>
                  <a:pt x="62048" y="608277"/>
                  <a:pt x="29949" y="631232"/>
                  <a:pt x="19948" y="665141"/>
                </a:cubicBezTo>
                <a:cubicBezTo>
                  <a:pt x="18614" y="665427"/>
                  <a:pt x="17376" y="665617"/>
                  <a:pt x="15852" y="665998"/>
                </a:cubicBezTo>
                <a:cubicBezTo>
                  <a:pt x="-14057" y="673809"/>
                  <a:pt x="3374" y="728292"/>
                  <a:pt x="26901" y="720577"/>
                </a:cubicBezTo>
                <a:cubicBezTo>
                  <a:pt x="36807" y="737245"/>
                  <a:pt x="53857" y="750866"/>
                  <a:pt x="77478" y="751628"/>
                </a:cubicBezTo>
                <a:cubicBezTo>
                  <a:pt x="134914" y="802206"/>
                  <a:pt x="196922" y="799348"/>
                  <a:pt x="225592" y="804492"/>
                </a:cubicBezTo>
                <a:cubicBezTo>
                  <a:pt x="225592" y="804492"/>
                  <a:pt x="219877" y="898027"/>
                  <a:pt x="232546" y="980704"/>
                </a:cubicBezTo>
                <a:cubicBezTo>
                  <a:pt x="214924" y="994516"/>
                  <a:pt x="190921" y="1003469"/>
                  <a:pt x="152155" y="1004421"/>
                </a:cubicBezTo>
                <a:cubicBezTo>
                  <a:pt x="58238" y="1006708"/>
                  <a:pt x="66334" y="1075192"/>
                  <a:pt x="81384" y="1094909"/>
                </a:cubicBezTo>
                <a:cubicBezTo>
                  <a:pt x="96433" y="1114626"/>
                  <a:pt x="140534" y="1064715"/>
                  <a:pt x="193874" y="1068239"/>
                </a:cubicBezTo>
                <a:cubicBezTo>
                  <a:pt x="214734" y="1069572"/>
                  <a:pt x="240166" y="1077288"/>
                  <a:pt x="265597" y="1081669"/>
                </a:cubicBezTo>
                <a:cubicBezTo>
                  <a:pt x="265407" y="1082050"/>
                  <a:pt x="265216" y="1082431"/>
                  <a:pt x="264931" y="1082812"/>
                </a:cubicBezTo>
                <a:cubicBezTo>
                  <a:pt x="260740" y="1083193"/>
                  <a:pt x="256453" y="1083479"/>
                  <a:pt x="251691" y="1083574"/>
                </a:cubicBezTo>
                <a:cubicBezTo>
                  <a:pt x="169014" y="1085575"/>
                  <a:pt x="176158" y="1145772"/>
                  <a:pt x="189492" y="1163108"/>
                </a:cubicBezTo>
                <a:cubicBezTo>
                  <a:pt x="198065" y="1174347"/>
                  <a:pt x="217401" y="1159965"/>
                  <a:pt x="242547" y="1149202"/>
                </a:cubicBezTo>
                <a:cubicBezTo>
                  <a:pt x="237975" y="1186349"/>
                  <a:pt x="245118" y="1227497"/>
                  <a:pt x="269693" y="1271693"/>
                </a:cubicBezTo>
                <a:cubicBezTo>
                  <a:pt x="306459" y="1337987"/>
                  <a:pt x="418664" y="1368562"/>
                  <a:pt x="418664" y="1368562"/>
                </a:cubicBezTo>
                <a:cubicBezTo>
                  <a:pt x="418664" y="1368562"/>
                  <a:pt x="402376" y="1387898"/>
                  <a:pt x="366658" y="1379802"/>
                </a:cubicBezTo>
                <a:cubicBezTo>
                  <a:pt x="330939" y="1371610"/>
                  <a:pt x="151297" y="1329224"/>
                  <a:pt x="151297" y="1404471"/>
                </a:cubicBezTo>
                <a:cubicBezTo>
                  <a:pt x="151297" y="1439333"/>
                  <a:pt x="273408" y="1424569"/>
                  <a:pt x="418855" y="1422855"/>
                </a:cubicBezTo>
                <a:cubicBezTo>
                  <a:pt x="418759" y="1424379"/>
                  <a:pt x="418569" y="1425808"/>
                  <a:pt x="418569" y="1427427"/>
                </a:cubicBezTo>
                <a:cubicBezTo>
                  <a:pt x="418569" y="1464288"/>
                  <a:pt x="555157" y="1445620"/>
                  <a:pt x="711463" y="1445620"/>
                </a:cubicBezTo>
                <a:cubicBezTo>
                  <a:pt x="744895" y="1445620"/>
                  <a:pt x="846241" y="1457145"/>
                  <a:pt x="841098" y="1412568"/>
                </a:cubicBezTo>
                <a:cubicBezTo>
                  <a:pt x="839859" y="1401614"/>
                  <a:pt x="837192" y="1390755"/>
                  <a:pt x="833954" y="1380659"/>
                </a:cubicBezTo>
                <a:cubicBezTo>
                  <a:pt x="867958" y="1358085"/>
                  <a:pt x="891199" y="1327700"/>
                  <a:pt x="906439" y="1290743"/>
                </a:cubicBezTo>
                <a:cubicBezTo>
                  <a:pt x="917965" y="1294458"/>
                  <a:pt x="932347" y="1293886"/>
                  <a:pt x="950159" y="1284742"/>
                </a:cubicBezTo>
                <a:cubicBezTo>
                  <a:pt x="994165" y="1262168"/>
                  <a:pt x="1032646" y="1116150"/>
                  <a:pt x="1004261" y="1129675"/>
                </a:cubicBezTo>
                <a:close/>
              </a:path>
            </a:pathLst>
          </a:custGeom>
          <a:gradFill>
            <a:gsLst>
              <a:gs pos="100000">
                <a:srgbClr val="F0999A">
                  <a:alpha val="0"/>
                </a:srgbClr>
              </a:gs>
              <a:gs pos="17000">
                <a:srgbClr val="FA0000">
                  <a:alpha val="34000"/>
                </a:srgbClr>
              </a:gs>
            </a:gsLst>
            <a:lin ang="5400000" scaled="1"/>
          </a:gradFill>
          <a:ln w="921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6B56E5C0-B449-FAFA-345B-E426090CD10B}"/>
              </a:ext>
            </a:extLst>
          </p:cNvPr>
          <p:cNvSpPr/>
          <p:nvPr userDrawn="1"/>
        </p:nvSpPr>
        <p:spPr>
          <a:xfrm rot="20129087" flipH="1">
            <a:off x="7170621" y="4790532"/>
            <a:ext cx="775513" cy="723554"/>
          </a:xfrm>
          <a:custGeom>
            <a:avLst/>
            <a:gdLst>
              <a:gd name="connsiteX0" fmla="*/ 1350632 w 1363555"/>
              <a:gd name="connsiteY0" fmla="*/ 507456 h 1272199"/>
              <a:gd name="connsiteX1" fmla="*/ 1292816 w 1363555"/>
              <a:gd name="connsiteY1" fmla="*/ 555652 h 1272199"/>
              <a:gd name="connsiteX2" fmla="*/ 1244143 w 1363555"/>
              <a:gd name="connsiteY2" fmla="*/ 438114 h 1272199"/>
              <a:gd name="connsiteX3" fmla="*/ 1221664 w 1363555"/>
              <a:gd name="connsiteY3" fmla="*/ 508027 h 1272199"/>
              <a:gd name="connsiteX4" fmla="*/ 718553 w 1363555"/>
              <a:gd name="connsiteY4" fmla="*/ 406681 h 1272199"/>
              <a:gd name="connsiteX5" fmla="*/ 404704 w 1363555"/>
              <a:gd name="connsiteY5" fmla="*/ 500979 h 1272199"/>
              <a:gd name="connsiteX6" fmla="*/ 308597 w 1363555"/>
              <a:gd name="connsiteY6" fmla="*/ 428398 h 1272199"/>
              <a:gd name="connsiteX7" fmla="*/ 530720 w 1363555"/>
              <a:gd name="connsiteY7" fmla="*/ 268473 h 1272199"/>
              <a:gd name="connsiteX8" fmla="*/ 584727 w 1363555"/>
              <a:gd name="connsiteY8" fmla="*/ 48922 h 1272199"/>
              <a:gd name="connsiteX9" fmla="*/ 450329 w 1363555"/>
              <a:gd name="connsiteY9" fmla="*/ 129789 h 1272199"/>
              <a:gd name="connsiteX10" fmla="*/ 441376 w 1363555"/>
              <a:gd name="connsiteY10" fmla="*/ 154 h 1272199"/>
              <a:gd name="connsiteX11" fmla="*/ 306026 w 1363555"/>
              <a:gd name="connsiteY11" fmla="*/ 147411 h 1272199"/>
              <a:gd name="connsiteX12" fmla="*/ 186487 w 1363555"/>
              <a:gd name="connsiteY12" fmla="*/ 411253 h 1272199"/>
              <a:gd name="connsiteX13" fmla="*/ 186487 w 1363555"/>
              <a:gd name="connsiteY13" fmla="*/ 411253 h 1272199"/>
              <a:gd name="connsiteX14" fmla="*/ 85331 w 1363555"/>
              <a:gd name="connsiteY14" fmla="*/ 470594 h 1272199"/>
              <a:gd name="connsiteX15" fmla="*/ 654 w 1363555"/>
              <a:gd name="connsiteY15" fmla="*/ 722054 h 1272199"/>
              <a:gd name="connsiteX16" fmla="*/ 29324 w 1363555"/>
              <a:gd name="connsiteY16" fmla="*/ 790348 h 1272199"/>
              <a:gd name="connsiteX17" fmla="*/ 90094 w 1363555"/>
              <a:gd name="connsiteY17" fmla="*/ 787872 h 1272199"/>
              <a:gd name="connsiteX18" fmla="*/ 233636 w 1363555"/>
              <a:gd name="connsiteY18" fmla="*/ 768155 h 1272199"/>
              <a:gd name="connsiteX19" fmla="*/ 545960 w 1363555"/>
              <a:gd name="connsiteY19" fmla="*/ 1008375 h 1272199"/>
              <a:gd name="connsiteX20" fmla="*/ 806469 w 1363555"/>
              <a:gd name="connsiteY20" fmla="*/ 1063240 h 1272199"/>
              <a:gd name="connsiteX21" fmla="*/ 766464 w 1363555"/>
              <a:gd name="connsiteY21" fmla="*/ 1106483 h 1272199"/>
              <a:gd name="connsiteX22" fmla="*/ 587013 w 1363555"/>
              <a:gd name="connsiteY22" fmla="*/ 1265836 h 1272199"/>
              <a:gd name="connsiteX23" fmla="*/ 864000 w 1363555"/>
              <a:gd name="connsiteY23" fmla="*/ 1096006 h 1272199"/>
              <a:gd name="connsiteX24" fmla="*/ 944582 w 1363555"/>
              <a:gd name="connsiteY24" fmla="*/ 1037903 h 1272199"/>
              <a:gd name="connsiteX25" fmla="*/ 1010018 w 1363555"/>
              <a:gd name="connsiteY25" fmla="*/ 1055524 h 1272199"/>
              <a:gd name="connsiteX26" fmla="*/ 1122509 w 1363555"/>
              <a:gd name="connsiteY26" fmla="*/ 1004565 h 1272199"/>
              <a:gd name="connsiteX27" fmla="*/ 1097648 w 1363555"/>
              <a:gd name="connsiteY27" fmla="*/ 948368 h 1272199"/>
              <a:gd name="connsiteX28" fmla="*/ 1113365 w 1363555"/>
              <a:gd name="connsiteY28" fmla="*/ 881693 h 1272199"/>
              <a:gd name="connsiteX29" fmla="*/ 1023163 w 1363555"/>
              <a:gd name="connsiteY29" fmla="*/ 905220 h 1272199"/>
              <a:gd name="connsiteX30" fmla="*/ 1231094 w 1363555"/>
              <a:gd name="connsiteY30" fmla="*/ 699575 h 1272199"/>
              <a:gd name="connsiteX31" fmla="*/ 1350632 w 1363555"/>
              <a:gd name="connsiteY31" fmla="*/ 507456 h 127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363555" h="1272199">
                <a:moveTo>
                  <a:pt x="1350632" y="507456"/>
                </a:moveTo>
                <a:cubicBezTo>
                  <a:pt x="1336154" y="487834"/>
                  <a:pt x="1312151" y="515266"/>
                  <a:pt x="1292816" y="555652"/>
                </a:cubicBezTo>
                <a:cubicBezTo>
                  <a:pt x="1305103" y="530030"/>
                  <a:pt x="1292244" y="397728"/>
                  <a:pt x="1244143" y="438114"/>
                </a:cubicBezTo>
                <a:cubicBezTo>
                  <a:pt x="1231856" y="459259"/>
                  <a:pt x="1226807" y="483548"/>
                  <a:pt x="1221664" y="508027"/>
                </a:cubicBezTo>
                <a:cubicBezTo>
                  <a:pt x="1119461" y="225325"/>
                  <a:pt x="836092" y="355818"/>
                  <a:pt x="718553" y="406681"/>
                </a:cubicBezTo>
                <a:cubicBezTo>
                  <a:pt x="600824" y="457545"/>
                  <a:pt x="481857" y="508789"/>
                  <a:pt x="404704" y="500979"/>
                </a:cubicBezTo>
                <a:cubicBezTo>
                  <a:pt x="371272" y="467546"/>
                  <a:pt x="339268" y="443829"/>
                  <a:pt x="308597" y="428398"/>
                </a:cubicBezTo>
                <a:cubicBezTo>
                  <a:pt x="392989" y="391536"/>
                  <a:pt x="476142" y="394203"/>
                  <a:pt x="530720" y="268473"/>
                </a:cubicBezTo>
                <a:cubicBezTo>
                  <a:pt x="589204" y="133981"/>
                  <a:pt x="592347" y="46350"/>
                  <a:pt x="584727" y="48922"/>
                </a:cubicBezTo>
                <a:cubicBezTo>
                  <a:pt x="578345" y="51113"/>
                  <a:pt x="505669" y="78735"/>
                  <a:pt x="450329" y="129789"/>
                </a:cubicBezTo>
                <a:cubicBezTo>
                  <a:pt x="456997" y="44826"/>
                  <a:pt x="446615" y="-3084"/>
                  <a:pt x="441376" y="154"/>
                </a:cubicBezTo>
                <a:cubicBezTo>
                  <a:pt x="434518" y="4345"/>
                  <a:pt x="337363" y="62829"/>
                  <a:pt x="306026" y="147411"/>
                </a:cubicBezTo>
                <a:cubicBezTo>
                  <a:pt x="250685" y="296763"/>
                  <a:pt x="186487" y="411253"/>
                  <a:pt x="186487" y="411253"/>
                </a:cubicBezTo>
                <a:lnTo>
                  <a:pt x="186487" y="411253"/>
                </a:lnTo>
                <a:cubicBezTo>
                  <a:pt x="150863" y="419826"/>
                  <a:pt x="117240" y="440304"/>
                  <a:pt x="85331" y="470594"/>
                </a:cubicBezTo>
                <a:cubicBezTo>
                  <a:pt x="30944" y="522219"/>
                  <a:pt x="3988" y="675000"/>
                  <a:pt x="654" y="722054"/>
                </a:cubicBezTo>
                <a:cubicBezTo>
                  <a:pt x="-2584" y="767869"/>
                  <a:pt x="6083" y="775489"/>
                  <a:pt x="29324" y="790348"/>
                </a:cubicBezTo>
                <a:cubicBezTo>
                  <a:pt x="39326" y="796730"/>
                  <a:pt x="60947" y="803683"/>
                  <a:pt x="90094" y="787872"/>
                </a:cubicBezTo>
                <a:cubicBezTo>
                  <a:pt x="146006" y="806065"/>
                  <a:pt x="208299" y="783395"/>
                  <a:pt x="233636" y="768155"/>
                </a:cubicBezTo>
                <a:cubicBezTo>
                  <a:pt x="364223" y="797682"/>
                  <a:pt x="282403" y="893790"/>
                  <a:pt x="545960" y="1008375"/>
                </a:cubicBezTo>
                <a:cubicBezTo>
                  <a:pt x="622922" y="1041808"/>
                  <a:pt x="806469" y="1063240"/>
                  <a:pt x="806469" y="1063240"/>
                </a:cubicBezTo>
                <a:cubicBezTo>
                  <a:pt x="806469" y="1063240"/>
                  <a:pt x="803993" y="1091148"/>
                  <a:pt x="766464" y="1106483"/>
                </a:cubicBezTo>
                <a:cubicBezTo>
                  <a:pt x="728936" y="1121818"/>
                  <a:pt x="539102" y="1197637"/>
                  <a:pt x="587013" y="1265836"/>
                </a:cubicBezTo>
                <a:cubicBezTo>
                  <a:pt x="610445" y="1299174"/>
                  <a:pt x="722363" y="1195447"/>
                  <a:pt x="864000" y="1096006"/>
                </a:cubicBezTo>
                <a:cubicBezTo>
                  <a:pt x="881050" y="1084004"/>
                  <a:pt x="919817" y="1061716"/>
                  <a:pt x="944582" y="1037903"/>
                </a:cubicBezTo>
                <a:cubicBezTo>
                  <a:pt x="969156" y="1047333"/>
                  <a:pt x="993826" y="1055048"/>
                  <a:pt x="1010018" y="1055524"/>
                </a:cubicBezTo>
                <a:cubicBezTo>
                  <a:pt x="1053167" y="1056858"/>
                  <a:pt x="1081932" y="1020186"/>
                  <a:pt x="1122509" y="1004565"/>
                </a:cubicBezTo>
                <a:cubicBezTo>
                  <a:pt x="1163085" y="988849"/>
                  <a:pt x="1172229" y="932652"/>
                  <a:pt x="1097648" y="948368"/>
                </a:cubicBezTo>
                <a:cubicBezTo>
                  <a:pt x="1166991" y="922174"/>
                  <a:pt x="1160418" y="864643"/>
                  <a:pt x="1113365" y="881693"/>
                </a:cubicBezTo>
                <a:cubicBezTo>
                  <a:pt x="1066311" y="898648"/>
                  <a:pt x="1023163" y="905220"/>
                  <a:pt x="1023163" y="905220"/>
                </a:cubicBezTo>
                <a:cubicBezTo>
                  <a:pt x="1023163" y="905220"/>
                  <a:pt x="1185469" y="844355"/>
                  <a:pt x="1231094" y="699575"/>
                </a:cubicBezTo>
                <a:cubicBezTo>
                  <a:pt x="1311485" y="663666"/>
                  <a:pt x="1396543" y="569844"/>
                  <a:pt x="1350632" y="507456"/>
                </a:cubicBezTo>
                <a:close/>
              </a:path>
            </a:pathLst>
          </a:custGeom>
          <a:gradFill>
            <a:gsLst>
              <a:gs pos="100000">
                <a:srgbClr val="F0999A">
                  <a:alpha val="0"/>
                </a:srgbClr>
              </a:gs>
              <a:gs pos="17000">
                <a:srgbClr val="FA0000">
                  <a:alpha val="34000"/>
                </a:srgbClr>
              </a:gs>
            </a:gsLst>
            <a:lin ang="5400000" scaled="1"/>
          </a:gradFill>
          <a:ln w="921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9BFF63EC-E376-352B-3DF4-4023361B2ED3}"/>
              </a:ext>
            </a:extLst>
          </p:cNvPr>
          <p:cNvSpPr/>
          <p:nvPr userDrawn="1"/>
        </p:nvSpPr>
        <p:spPr>
          <a:xfrm>
            <a:off x="8830180" y="4257217"/>
            <a:ext cx="451396" cy="1020238"/>
          </a:xfrm>
          <a:custGeom>
            <a:avLst/>
            <a:gdLst>
              <a:gd name="connsiteX0" fmla="*/ 716469 w 858677"/>
              <a:gd name="connsiteY0" fmla="*/ 1655911 h 1940768"/>
              <a:gd name="connsiteX1" fmla="*/ 710945 w 858677"/>
              <a:gd name="connsiteY1" fmla="*/ 1573043 h 1940768"/>
              <a:gd name="connsiteX2" fmla="*/ 696848 w 858677"/>
              <a:gd name="connsiteY2" fmla="*/ 1549612 h 1940768"/>
              <a:gd name="connsiteX3" fmla="*/ 668749 w 858677"/>
              <a:gd name="connsiteY3" fmla="*/ 1572567 h 1940768"/>
              <a:gd name="connsiteX4" fmla="*/ 493679 w 858677"/>
              <a:gd name="connsiteY4" fmla="*/ 1114795 h 1940768"/>
              <a:gd name="connsiteX5" fmla="*/ 523874 w 858677"/>
              <a:gd name="connsiteY5" fmla="*/ 868574 h 1940768"/>
              <a:gd name="connsiteX6" fmla="*/ 508538 w 858677"/>
              <a:gd name="connsiteY6" fmla="*/ 701315 h 1940768"/>
              <a:gd name="connsiteX7" fmla="*/ 738758 w 858677"/>
              <a:gd name="connsiteY7" fmla="*/ 413279 h 1940768"/>
              <a:gd name="connsiteX8" fmla="*/ 855915 w 858677"/>
              <a:gd name="connsiteY8" fmla="*/ 152199 h 1940768"/>
              <a:gd name="connsiteX9" fmla="*/ 599121 w 858677"/>
              <a:gd name="connsiteY9" fmla="*/ 335555 h 1940768"/>
              <a:gd name="connsiteX10" fmla="*/ 477868 w 858677"/>
              <a:gd name="connsiteY10" fmla="*/ 661120 h 1940768"/>
              <a:gd name="connsiteX11" fmla="*/ 453960 w 858677"/>
              <a:gd name="connsiteY11" fmla="*/ 643117 h 1940768"/>
              <a:gd name="connsiteX12" fmla="*/ 506253 w 858677"/>
              <a:gd name="connsiteY12" fmla="*/ 284882 h 1940768"/>
              <a:gd name="connsiteX13" fmla="*/ 475582 w 858677"/>
              <a:gd name="connsiteY13" fmla="*/ 370 h 1940768"/>
              <a:gd name="connsiteX14" fmla="*/ 346518 w 858677"/>
              <a:gd name="connsiteY14" fmla="*/ 288311 h 1940768"/>
              <a:gd name="connsiteX15" fmla="*/ 402906 w 858677"/>
              <a:gd name="connsiteY15" fmla="*/ 622162 h 1940768"/>
              <a:gd name="connsiteX16" fmla="*/ 354614 w 858677"/>
              <a:gd name="connsiteY16" fmla="*/ 614828 h 1940768"/>
              <a:gd name="connsiteX17" fmla="*/ 116966 w 858677"/>
              <a:gd name="connsiteY17" fmla="*/ 787040 h 1940768"/>
              <a:gd name="connsiteX18" fmla="*/ 68388 w 858677"/>
              <a:gd name="connsiteY18" fmla="*/ 833141 h 1940768"/>
              <a:gd name="connsiteX19" fmla="*/ 103916 w 858677"/>
              <a:gd name="connsiteY19" fmla="*/ 878480 h 1940768"/>
              <a:gd name="connsiteX20" fmla="*/ 211930 w 858677"/>
              <a:gd name="connsiteY20" fmla="*/ 945250 h 1940768"/>
              <a:gd name="connsiteX21" fmla="*/ 211930 w 858677"/>
              <a:gd name="connsiteY21" fmla="*/ 1023451 h 1940768"/>
              <a:gd name="connsiteX22" fmla="*/ 141540 w 858677"/>
              <a:gd name="connsiteY22" fmla="*/ 1077076 h 1940768"/>
              <a:gd name="connsiteX23" fmla="*/ 175068 w 858677"/>
              <a:gd name="connsiteY23" fmla="*/ 1097174 h 1940768"/>
              <a:gd name="connsiteX24" fmla="*/ 122395 w 858677"/>
              <a:gd name="connsiteY24" fmla="*/ 1220428 h 1940768"/>
              <a:gd name="connsiteX25" fmla="*/ 47338 w 858677"/>
              <a:gd name="connsiteY25" fmla="*/ 1357207 h 1940768"/>
              <a:gd name="connsiteX26" fmla="*/ 23430 w 858677"/>
              <a:gd name="connsiteY26" fmla="*/ 1458172 h 1940768"/>
              <a:gd name="connsiteX27" fmla="*/ 104393 w 858677"/>
              <a:gd name="connsiteY27" fmla="*/ 1396259 h 1940768"/>
              <a:gd name="connsiteX28" fmla="*/ 168020 w 858677"/>
              <a:gd name="connsiteY28" fmla="*/ 1382067 h 1940768"/>
              <a:gd name="connsiteX29" fmla="*/ 194213 w 858677"/>
              <a:gd name="connsiteY29" fmla="*/ 1529038 h 1940768"/>
              <a:gd name="connsiteX30" fmla="*/ 130205 w 858677"/>
              <a:gd name="connsiteY30" fmla="*/ 1776878 h 1940768"/>
              <a:gd name="connsiteX31" fmla="*/ 261174 w 858677"/>
              <a:gd name="connsiteY31" fmla="*/ 1865842 h 1940768"/>
              <a:gd name="connsiteX32" fmla="*/ 215454 w 858677"/>
              <a:gd name="connsiteY32" fmla="*/ 1876129 h 1940768"/>
              <a:gd name="connsiteX33" fmla="*/ 26097 w 858677"/>
              <a:gd name="connsiteY33" fmla="*/ 1898703 h 1940768"/>
              <a:gd name="connsiteX34" fmla="*/ 261460 w 858677"/>
              <a:gd name="connsiteY34" fmla="*/ 1915562 h 1940768"/>
              <a:gd name="connsiteX35" fmla="*/ 261270 w 858677"/>
              <a:gd name="connsiteY35" fmla="*/ 1919753 h 1940768"/>
              <a:gd name="connsiteX36" fmla="*/ 518826 w 858677"/>
              <a:gd name="connsiteY36" fmla="*/ 1936422 h 1940768"/>
              <a:gd name="connsiteX37" fmla="*/ 632840 w 858677"/>
              <a:gd name="connsiteY37" fmla="*/ 1906132 h 1940768"/>
              <a:gd name="connsiteX38" fmla="*/ 604074 w 858677"/>
              <a:gd name="connsiteY38" fmla="*/ 1825932 h 1940768"/>
              <a:gd name="connsiteX39" fmla="*/ 648651 w 858677"/>
              <a:gd name="connsiteY39" fmla="*/ 1778497 h 1940768"/>
              <a:gd name="connsiteX40" fmla="*/ 738186 w 858677"/>
              <a:gd name="connsiteY40" fmla="*/ 1685534 h 1940768"/>
              <a:gd name="connsiteX41" fmla="*/ 739424 w 858677"/>
              <a:gd name="connsiteY41" fmla="*/ 1658387 h 1940768"/>
              <a:gd name="connsiteX42" fmla="*/ 716469 w 858677"/>
              <a:gd name="connsiteY42" fmla="*/ 1655911 h 1940768"/>
              <a:gd name="connsiteX43" fmla="*/ 413574 w 858677"/>
              <a:gd name="connsiteY43" fmla="*/ 1898608 h 1940768"/>
              <a:gd name="connsiteX44" fmla="*/ 396715 w 858677"/>
              <a:gd name="connsiteY44" fmla="*/ 1894226 h 1940768"/>
              <a:gd name="connsiteX45" fmla="*/ 397668 w 858677"/>
              <a:gd name="connsiteY45" fmla="*/ 1885177 h 1940768"/>
              <a:gd name="connsiteX46" fmla="*/ 393381 w 858677"/>
              <a:gd name="connsiteY46" fmla="*/ 1862698 h 1940768"/>
              <a:gd name="connsiteX47" fmla="*/ 397858 w 858677"/>
              <a:gd name="connsiteY47" fmla="*/ 1863270 h 1940768"/>
              <a:gd name="connsiteX48" fmla="*/ 431957 w 858677"/>
              <a:gd name="connsiteY48" fmla="*/ 1860508 h 1940768"/>
              <a:gd name="connsiteX49" fmla="*/ 483488 w 858677"/>
              <a:gd name="connsiteY49" fmla="*/ 1882606 h 1940768"/>
              <a:gd name="connsiteX50" fmla="*/ 413574 w 858677"/>
              <a:gd name="connsiteY50" fmla="*/ 1898608 h 194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858677" h="1940768">
                <a:moveTo>
                  <a:pt x="716469" y="1655911"/>
                </a:moveTo>
                <a:cubicBezTo>
                  <a:pt x="720660" y="1628288"/>
                  <a:pt x="718755" y="1599809"/>
                  <a:pt x="710945" y="1573043"/>
                </a:cubicBezTo>
                <a:cubicBezTo>
                  <a:pt x="708278" y="1564090"/>
                  <a:pt x="705706" y="1552374"/>
                  <a:pt x="696848" y="1549612"/>
                </a:cubicBezTo>
                <a:cubicBezTo>
                  <a:pt x="682846" y="1545326"/>
                  <a:pt x="674178" y="1558089"/>
                  <a:pt x="668749" y="1572567"/>
                </a:cubicBezTo>
                <a:cubicBezTo>
                  <a:pt x="637126" y="1395402"/>
                  <a:pt x="506824" y="1166802"/>
                  <a:pt x="493679" y="1114795"/>
                </a:cubicBezTo>
                <a:cubicBezTo>
                  <a:pt x="477773" y="1052121"/>
                  <a:pt x="506538" y="947917"/>
                  <a:pt x="523874" y="868574"/>
                </a:cubicBezTo>
                <a:cubicBezTo>
                  <a:pt x="533399" y="824950"/>
                  <a:pt x="537685" y="756274"/>
                  <a:pt x="508538" y="701315"/>
                </a:cubicBezTo>
                <a:cubicBezTo>
                  <a:pt x="508538" y="701315"/>
                  <a:pt x="680751" y="487384"/>
                  <a:pt x="738758" y="413279"/>
                </a:cubicBezTo>
                <a:cubicBezTo>
                  <a:pt x="760951" y="384895"/>
                  <a:pt x="878013" y="176678"/>
                  <a:pt x="855915" y="152199"/>
                </a:cubicBezTo>
                <a:cubicBezTo>
                  <a:pt x="833817" y="127720"/>
                  <a:pt x="669702" y="257545"/>
                  <a:pt x="599121" y="335555"/>
                </a:cubicBezTo>
                <a:cubicBezTo>
                  <a:pt x="502062" y="442902"/>
                  <a:pt x="493870" y="560440"/>
                  <a:pt x="477868" y="661120"/>
                </a:cubicBezTo>
                <a:cubicBezTo>
                  <a:pt x="470820" y="654547"/>
                  <a:pt x="462914" y="648547"/>
                  <a:pt x="453960" y="643117"/>
                </a:cubicBezTo>
                <a:cubicBezTo>
                  <a:pt x="460247" y="601112"/>
                  <a:pt x="494727" y="369559"/>
                  <a:pt x="506253" y="284882"/>
                </a:cubicBezTo>
                <a:cubicBezTo>
                  <a:pt x="511110" y="249259"/>
                  <a:pt x="507014" y="10372"/>
                  <a:pt x="475582" y="370"/>
                </a:cubicBezTo>
                <a:cubicBezTo>
                  <a:pt x="444149" y="-9631"/>
                  <a:pt x="368045" y="185346"/>
                  <a:pt x="346518" y="288311"/>
                </a:cubicBezTo>
                <a:cubicBezTo>
                  <a:pt x="317753" y="425852"/>
                  <a:pt x="366235" y="529294"/>
                  <a:pt x="402906" y="622162"/>
                </a:cubicBezTo>
                <a:cubicBezTo>
                  <a:pt x="388428" y="618448"/>
                  <a:pt x="372331" y="615971"/>
                  <a:pt x="354614" y="614828"/>
                </a:cubicBezTo>
                <a:cubicBezTo>
                  <a:pt x="168115" y="602731"/>
                  <a:pt x="136397" y="768847"/>
                  <a:pt x="116966" y="787040"/>
                </a:cubicBezTo>
                <a:cubicBezTo>
                  <a:pt x="97535" y="805138"/>
                  <a:pt x="69912" y="798375"/>
                  <a:pt x="68388" y="833141"/>
                </a:cubicBezTo>
                <a:cubicBezTo>
                  <a:pt x="66864" y="867907"/>
                  <a:pt x="92582" y="874670"/>
                  <a:pt x="103916" y="878480"/>
                </a:cubicBezTo>
                <a:cubicBezTo>
                  <a:pt x="111441" y="906388"/>
                  <a:pt x="166591" y="946489"/>
                  <a:pt x="211930" y="945250"/>
                </a:cubicBezTo>
                <a:cubicBezTo>
                  <a:pt x="226503" y="954204"/>
                  <a:pt x="211930" y="1023451"/>
                  <a:pt x="211930" y="1023451"/>
                </a:cubicBezTo>
                <a:cubicBezTo>
                  <a:pt x="211930" y="1023451"/>
                  <a:pt x="161638" y="1034595"/>
                  <a:pt x="141540" y="1077076"/>
                </a:cubicBezTo>
                <a:cubicBezTo>
                  <a:pt x="121442" y="1119558"/>
                  <a:pt x="175068" y="1097174"/>
                  <a:pt x="175068" y="1097174"/>
                </a:cubicBezTo>
                <a:cubicBezTo>
                  <a:pt x="154970" y="1128416"/>
                  <a:pt x="143826" y="1144132"/>
                  <a:pt x="122395" y="1220428"/>
                </a:cubicBezTo>
                <a:cubicBezTo>
                  <a:pt x="106393" y="1277387"/>
                  <a:pt x="122300" y="1322250"/>
                  <a:pt x="47338" y="1357207"/>
                </a:cubicBezTo>
                <a:cubicBezTo>
                  <a:pt x="-27529" y="1392164"/>
                  <a:pt x="4095" y="1446837"/>
                  <a:pt x="23430" y="1458172"/>
                </a:cubicBezTo>
                <a:cubicBezTo>
                  <a:pt x="42861" y="1469506"/>
                  <a:pt x="60101" y="1412071"/>
                  <a:pt x="104393" y="1396259"/>
                </a:cubicBezTo>
                <a:cubicBezTo>
                  <a:pt x="121919" y="1389973"/>
                  <a:pt x="145636" y="1387591"/>
                  <a:pt x="168020" y="1382067"/>
                </a:cubicBezTo>
                <a:cubicBezTo>
                  <a:pt x="172782" y="1437502"/>
                  <a:pt x="183736" y="1495129"/>
                  <a:pt x="194213" y="1529038"/>
                </a:cubicBezTo>
                <a:cubicBezTo>
                  <a:pt x="123728" y="1578758"/>
                  <a:pt x="72294" y="1667817"/>
                  <a:pt x="130205" y="1776878"/>
                </a:cubicBezTo>
                <a:cubicBezTo>
                  <a:pt x="162495" y="1837743"/>
                  <a:pt x="261174" y="1865842"/>
                  <a:pt x="261174" y="1865842"/>
                </a:cubicBezTo>
                <a:cubicBezTo>
                  <a:pt x="261174" y="1865842"/>
                  <a:pt x="246791" y="1883653"/>
                  <a:pt x="215454" y="1876129"/>
                </a:cubicBezTo>
                <a:cubicBezTo>
                  <a:pt x="184022" y="1868604"/>
                  <a:pt x="26097" y="1829742"/>
                  <a:pt x="26097" y="1898703"/>
                </a:cubicBezTo>
                <a:cubicBezTo>
                  <a:pt x="26097" y="1930612"/>
                  <a:pt x="133539" y="1917086"/>
                  <a:pt x="261460" y="1915562"/>
                </a:cubicBezTo>
                <a:cubicBezTo>
                  <a:pt x="261365" y="1916896"/>
                  <a:pt x="261270" y="1918229"/>
                  <a:pt x="261270" y="1919753"/>
                </a:cubicBezTo>
                <a:cubicBezTo>
                  <a:pt x="261270" y="1953567"/>
                  <a:pt x="381380" y="1936422"/>
                  <a:pt x="518826" y="1936422"/>
                </a:cubicBezTo>
                <a:cubicBezTo>
                  <a:pt x="548258" y="1936422"/>
                  <a:pt x="637317" y="1946995"/>
                  <a:pt x="632840" y="1906132"/>
                </a:cubicBezTo>
                <a:cubicBezTo>
                  <a:pt x="628268" y="1865270"/>
                  <a:pt x="604074" y="1825932"/>
                  <a:pt x="604074" y="1825932"/>
                </a:cubicBezTo>
                <a:cubicBezTo>
                  <a:pt x="619410" y="1815740"/>
                  <a:pt x="635126" y="1806882"/>
                  <a:pt x="648651" y="1778497"/>
                </a:cubicBezTo>
                <a:cubicBezTo>
                  <a:pt x="683037" y="1776402"/>
                  <a:pt x="725328" y="1718204"/>
                  <a:pt x="738186" y="1685534"/>
                </a:cubicBezTo>
                <a:cubicBezTo>
                  <a:pt x="741615" y="1676866"/>
                  <a:pt x="743901" y="1666579"/>
                  <a:pt x="739424" y="1658387"/>
                </a:cubicBezTo>
                <a:cubicBezTo>
                  <a:pt x="734853" y="1650196"/>
                  <a:pt x="720946" y="1647624"/>
                  <a:pt x="716469" y="1655911"/>
                </a:cubicBezTo>
                <a:close/>
                <a:moveTo>
                  <a:pt x="413574" y="1898608"/>
                </a:moveTo>
                <a:cubicBezTo>
                  <a:pt x="409383" y="1897655"/>
                  <a:pt x="403573" y="1896036"/>
                  <a:pt x="396715" y="1894226"/>
                </a:cubicBezTo>
                <a:cubicBezTo>
                  <a:pt x="397572" y="1891559"/>
                  <a:pt x="398048" y="1888606"/>
                  <a:pt x="397668" y="1885177"/>
                </a:cubicBezTo>
                <a:cubicBezTo>
                  <a:pt x="396810" y="1877557"/>
                  <a:pt x="395286" y="1869937"/>
                  <a:pt x="393381" y="1862698"/>
                </a:cubicBezTo>
                <a:cubicBezTo>
                  <a:pt x="394905" y="1862889"/>
                  <a:pt x="396334" y="1863175"/>
                  <a:pt x="397858" y="1863270"/>
                </a:cubicBezTo>
                <a:cubicBezTo>
                  <a:pt x="409574" y="1864127"/>
                  <a:pt x="420909" y="1862984"/>
                  <a:pt x="431957" y="1860508"/>
                </a:cubicBezTo>
                <a:cubicBezTo>
                  <a:pt x="459389" y="1875843"/>
                  <a:pt x="483488" y="1882606"/>
                  <a:pt x="483488" y="1882606"/>
                </a:cubicBezTo>
                <a:cubicBezTo>
                  <a:pt x="483488" y="1882606"/>
                  <a:pt x="445007" y="1906037"/>
                  <a:pt x="413574" y="1898608"/>
                </a:cubicBezTo>
                <a:close/>
              </a:path>
            </a:pathLst>
          </a:custGeom>
          <a:gradFill>
            <a:gsLst>
              <a:gs pos="100000">
                <a:srgbClr val="F0999A">
                  <a:alpha val="0"/>
                </a:srgbClr>
              </a:gs>
              <a:gs pos="17000">
                <a:srgbClr val="FA0000">
                  <a:alpha val="34000"/>
                </a:srgbClr>
              </a:gs>
            </a:gsLst>
            <a:lin ang="5400000" scaled="1"/>
          </a:gradFill>
          <a:ln w="921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4693C9DC-FBC0-9D26-B543-A3F0AAD3BAA6}"/>
              </a:ext>
            </a:extLst>
          </p:cNvPr>
          <p:cNvSpPr/>
          <p:nvPr userDrawn="1"/>
        </p:nvSpPr>
        <p:spPr>
          <a:xfrm>
            <a:off x="4105358" y="4966628"/>
            <a:ext cx="789415" cy="679812"/>
          </a:xfrm>
          <a:custGeom>
            <a:avLst/>
            <a:gdLst>
              <a:gd name="connsiteX0" fmla="*/ 1379306 w 1392297"/>
              <a:gd name="connsiteY0" fmla="*/ 706868 h 1198989"/>
              <a:gd name="connsiteX1" fmla="*/ 1374448 w 1392297"/>
              <a:gd name="connsiteY1" fmla="*/ 705820 h 1198989"/>
              <a:gd name="connsiteX2" fmla="*/ 1348731 w 1392297"/>
              <a:gd name="connsiteY2" fmla="*/ 676673 h 1198989"/>
              <a:gd name="connsiteX3" fmla="*/ 1148230 w 1392297"/>
              <a:gd name="connsiteY3" fmla="*/ 514272 h 1198989"/>
              <a:gd name="connsiteX4" fmla="*/ 1118035 w 1392297"/>
              <a:gd name="connsiteY4" fmla="*/ 514653 h 1198989"/>
              <a:gd name="connsiteX5" fmla="*/ 1095747 w 1392297"/>
              <a:gd name="connsiteY5" fmla="*/ 223474 h 1198989"/>
              <a:gd name="connsiteX6" fmla="*/ 839715 w 1392297"/>
              <a:gd name="connsiteY6" fmla="*/ 1732 h 1198989"/>
              <a:gd name="connsiteX7" fmla="*/ 938203 w 1392297"/>
              <a:gd name="connsiteY7" fmla="*/ 249953 h 1198989"/>
              <a:gd name="connsiteX8" fmla="*/ 948871 w 1392297"/>
              <a:gd name="connsiteY8" fmla="*/ 280148 h 1198989"/>
              <a:gd name="connsiteX9" fmla="*/ 933536 w 1392297"/>
              <a:gd name="connsiteY9" fmla="*/ 262336 h 1198989"/>
              <a:gd name="connsiteX10" fmla="*/ 676742 w 1392297"/>
              <a:gd name="connsiteY10" fmla="*/ 78980 h 1198989"/>
              <a:gd name="connsiteX11" fmla="*/ 793899 w 1392297"/>
              <a:gd name="connsiteY11" fmla="*/ 340060 h 1198989"/>
              <a:gd name="connsiteX12" fmla="*/ 982875 w 1392297"/>
              <a:gd name="connsiteY12" fmla="*/ 548943 h 1198989"/>
              <a:gd name="connsiteX13" fmla="*/ 923725 w 1392297"/>
              <a:gd name="connsiteY13" fmla="*/ 639526 h 1198989"/>
              <a:gd name="connsiteX14" fmla="*/ 558441 w 1392297"/>
              <a:gd name="connsiteY14" fmla="*/ 494079 h 1198989"/>
              <a:gd name="connsiteX15" fmla="*/ 148485 w 1392297"/>
              <a:gd name="connsiteY15" fmla="*/ 724108 h 1198989"/>
              <a:gd name="connsiteX16" fmla="*/ 107909 w 1392297"/>
              <a:gd name="connsiteY16" fmla="*/ 706487 h 1198989"/>
              <a:gd name="connsiteX17" fmla="*/ 73428 w 1392297"/>
              <a:gd name="connsiteY17" fmla="*/ 709154 h 1198989"/>
              <a:gd name="connsiteX18" fmla="*/ 49330 w 1392297"/>
              <a:gd name="connsiteY18" fmla="*/ 755826 h 1198989"/>
              <a:gd name="connsiteX19" fmla="*/ 49902 w 1392297"/>
              <a:gd name="connsiteY19" fmla="*/ 799641 h 1198989"/>
              <a:gd name="connsiteX20" fmla="*/ 38472 w 1392297"/>
              <a:gd name="connsiteY20" fmla="*/ 797546 h 1198989"/>
              <a:gd name="connsiteX21" fmla="*/ 7039 w 1392297"/>
              <a:gd name="connsiteY21" fmla="*/ 818310 h 1198989"/>
              <a:gd name="connsiteX22" fmla="*/ 277 w 1392297"/>
              <a:gd name="connsiteY22" fmla="*/ 856696 h 1198989"/>
              <a:gd name="connsiteX23" fmla="*/ 26851 w 1392297"/>
              <a:gd name="connsiteY23" fmla="*/ 922799 h 1198989"/>
              <a:gd name="connsiteX24" fmla="*/ 16183 w 1392297"/>
              <a:gd name="connsiteY24" fmla="*/ 927943 h 1198989"/>
              <a:gd name="connsiteX25" fmla="*/ 3229 w 1392297"/>
              <a:gd name="connsiteY25" fmla="*/ 976235 h 1198989"/>
              <a:gd name="connsiteX26" fmla="*/ 73047 w 1392297"/>
              <a:gd name="connsiteY26" fmla="*/ 1052911 h 1198989"/>
              <a:gd name="connsiteX27" fmla="*/ 179346 w 1392297"/>
              <a:gd name="connsiteY27" fmla="*/ 1055864 h 1198989"/>
              <a:gd name="connsiteX28" fmla="*/ 186776 w 1392297"/>
              <a:gd name="connsiteY28" fmla="*/ 1053673 h 1198989"/>
              <a:gd name="connsiteX29" fmla="*/ 301648 w 1392297"/>
              <a:gd name="connsiteY29" fmla="*/ 1134445 h 1198989"/>
              <a:gd name="connsiteX30" fmla="*/ 301648 w 1392297"/>
              <a:gd name="connsiteY30" fmla="*/ 1134445 h 1198989"/>
              <a:gd name="connsiteX31" fmla="*/ 294694 w 1392297"/>
              <a:gd name="connsiteY31" fmla="*/ 1161210 h 1198989"/>
              <a:gd name="connsiteX32" fmla="*/ 456714 w 1392297"/>
              <a:gd name="connsiteY32" fmla="*/ 1194262 h 1198989"/>
              <a:gd name="connsiteX33" fmla="*/ 822951 w 1392297"/>
              <a:gd name="connsiteY33" fmla="*/ 1176069 h 1198989"/>
              <a:gd name="connsiteX34" fmla="*/ 766753 w 1392297"/>
              <a:gd name="connsiteY34" fmla="*/ 1135016 h 1198989"/>
              <a:gd name="connsiteX35" fmla="*/ 782565 w 1392297"/>
              <a:gd name="connsiteY35" fmla="*/ 1131111 h 1198989"/>
              <a:gd name="connsiteX36" fmla="*/ 909438 w 1392297"/>
              <a:gd name="connsiteY36" fmla="*/ 1149875 h 1198989"/>
              <a:gd name="connsiteX37" fmla="*/ 1202332 w 1392297"/>
              <a:gd name="connsiteY37" fmla="*/ 1131683 h 1198989"/>
              <a:gd name="connsiteX38" fmla="*/ 986971 w 1392297"/>
              <a:gd name="connsiteY38" fmla="*/ 1107013 h 1198989"/>
              <a:gd name="connsiteX39" fmla="*/ 934965 w 1392297"/>
              <a:gd name="connsiteY39" fmla="*/ 1095773 h 1198989"/>
              <a:gd name="connsiteX40" fmla="*/ 1047646 w 1392297"/>
              <a:gd name="connsiteY40" fmla="*/ 1002047 h 1198989"/>
              <a:gd name="connsiteX41" fmla="*/ 1120321 w 1392297"/>
              <a:gd name="connsiteY41" fmla="*/ 961090 h 1198989"/>
              <a:gd name="connsiteX42" fmla="*/ 1152421 w 1392297"/>
              <a:gd name="connsiteY42" fmla="*/ 978806 h 1198989"/>
              <a:gd name="connsiteX43" fmla="*/ 1207951 w 1392297"/>
              <a:gd name="connsiteY43" fmla="*/ 855934 h 1198989"/>
              <a:gd name="connsiteX44" fmla="*/ 1309107 w 1392297"/>
              <a:gd name="connsiteY44" fmla="*/ 829740 h 1198989"/>
              <a:gd name="connsiteX45" fmla="*/ 1385116 w 1392297"/>
              <a:gd name="connsiteY45" fmla="*/ 762018 h 1198989"/>
              <a:gd name="connsiteX46" fmla="*/ 1388259 w 1392297"/>
              <a:gd name="connsiteY46" fmla="*/ 739538 h 1198989"/>
              <a:gd name="connsiteX47" fmla="*/ 1379306 w 1392297"/>
              <a:gd name="connsiteY47" fmla="*/ 706868 h 119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392297" h="1198989">
                <a:moveTo>
                  <a:pt x="1379306" y="706868"/>
                </a:moveTo>
                <a:cubicBezTo>
                  <a:pt x="1377591" y="706391"/>
                  <a:pt x="1376067" y="706201"/>
                  <a:pt x="1374448" y="705820"/>
                </a:cubicBezTo>
                <a:cubicBezTo>
                  <a:pt x="1368162" y="697057"/>
                  <a:pt x="1359875" y="687532"/>
                  <a:pt x="1348731" y="676673"/>
                </a:cubicBezTo>
                <a:cubicBezTo>
                  <a:pt x="1311393" y="640002"/>
                  <a:pt x="1229097" y="514272"/>
                  <a:pt x="1148230" y="514272"/>
                </a:cubicBezTo>
                <a:cubicBezTo>
                  <a:pt x="1137466" y="514272"/>
                  <a:pt x="1127465" y="514368"/>
                  <a:pt x="1118035" y="514653"/>
                </a:cubicBezTo>
                <a:cubicBezTo>
                  <a:pt x="1141372" y="423118"/>
                  <a:pt x="1178043" y="325677"/>
                  <a:pt x="1095747" y="223474"/>
                </a:cubicBezTo>
                <a:cubicBezTo>
                  <a:pt x="994115" y="97363"/>
                  <a:pt x="869147" y="-15413"/>
                  <a:pt x="839715" y="1732"/>
                </a:cubicBezTo>
                <a:cubicBezTo>
                  <a:pt x="810282" y="18877"/>
                  <a:pt x="930583" y="226617"/>
                  <a:pt x="938203" y="249953"/>
                </a:cubicBezTo>
                <a:cubicBezTo>
                  <a:pt x="941061" y="258716"/>
                  <a:pt x="944680" y="268908"/>
                  <a:pt x="948871" y="280148"/>
                </a:cubicBezTo>
                <a:cubicBezTo>
                  <a:pt x="944014" y="274242"/>
                  <a:pt x="938965" y="268337"/>
                  <a:pt x="933536" y="262336"/>
                </a:cubicBezTo>
                <a:cubicBezTo>
                  <a:pt x="862956" y="184326"/>
                  <a:pt x="698840" y="54405"/>
                  <a:pt x="676742" y="78980"/>
                </a:cubicBezTo>
                <a:cubicBezTo>
                  <a:pt x="654644" y="103459"/>
                  <a:pt x="771706" y="311675"/>
                  <a:pt x="793899" y="340060"/>
                </a:cubicBezTo>
                <a:cubicBezTo>
                  <a:pt x="832857" y="389780"/>
                  <a:pt x="925916" y="489126"/>
                  <a:pt x="982875" y="548943"/>
                </a:cubicBezTo>
                <a:cubicBezTo>
                  <a:pt x="960397" y="568470"/>
                  <a:pt x="946109" y="597616"/>
                  <a:pt x="923725" y="639526"/>
                </a:cubicBezTo>
                <a:cubicBezTo>
                  <a:pt x="875815" y="588853"/>
                  <a:pt x="736940" y="494079"/>
                  <a:pt x="558441" y="494079"/>
                </a:cubicBezTo>
                <a:cubicBezTo>
                  <a:pt x="447952" y="494079"/>
                  <a:pt x="226305" y="555039"/>
                  <a:pt x="148485" y="724108"/>
                </a:cubicBezTo>
                <a:cubicBezTo>
                  <a:pt x="136579" y="715440"/>
                  <a:pt x="122482" y="709535"/>
                  <a:pt x="107909" y="706487"/>
                </a:cubicBezTo>
                <a:cubicBezTo>
                  <a:pt x="96384" y="704105"/>
                  <a:pt x="83811" y="703629"/>
                  <a:pt x="73428" y="709154"/>
                </a:cubicBezTo>
                <a:cubicBezTo>
                  <a:pt x="57331" y="717631"/>
                  <a:pt x="51235" y="737633"/>
                  <a:pt x="49330" y="755826"/>
                </a:cubicBezTo>
                <a:cubicBezTo>
                  <a:pt x="47806" y="770399"/>
                  <a:pt x="48092" y="785068"/>
                  <a:pt x="49902" y="799641"/>
                </a:cubicBezTo>
                <a:cubicBezTo>
                  <a:pt x="46187" y="798403"/>
                  <a:pt x="42377" y="797546"/>
                  <a:pt x="38472" y="797546"/>
                </a:cubicBezTo>
                <a:cubicBezTo>
                  <a:pt x="25327" y="797736"/>
                  <a:pt x="13326" y="806785"/>
                  <a:pt x="7039" y="818310"/>
                </a:cubicBezTo>
                <a:cubicBezTo>
                  <a:pt x="657" y="829836"/>
                  <a:pt x="-676" y="843552"/>
                  <a:pt x="277" y="856696"/>
                </a:cubicBezTo>
                <a:cubicBezTo>
                  <a:pt x="1991" y="880794"/>
                  <a:pt x="11706" y="904035"/>
                  <a:pt x="26851" y="922799"/>
                </a:cubicBezTo>
                <a:cubicBezTo>
                  <a:pt x="23041" y="923943"/>
                  <a:pt x="19517" y="925562"/>
                  <a:pt x="16183" y="927943"/>
                </a:cubicBezTo>
                <a:cubicBezTo>
                  <a:pt x="1991" y="938421"/>
                  <a:pt x="-486" y="958995"/>
                  <a:pt x="3229" y="976235"/>
                </a:cubicBezTo>
                <a:cubicBezTo>
                  <a:pt x="10849" y="1011477"/>
                  <a:pt x="39424" y="1039957"/>
                  <a:pt x="73047" y="1052911"/>
                </a:cubicBezTo>
                <a:cubicBezTo>
                  <a:pt x="106671" y="1065960"/>
                  <a:pt x="144390" y="1064913"/>
                  <a:pt x="179346" y="1055864"/>
                </a:cubicBezTo>
                <a:cubicBezTo>
                  <a:pt x="181823" y="1055197"/>
                  <a:pt x="184299" y="1054340"/>
                  <a:pt x="186776" y="1053673"/>
                </a:cubicBezTo>
                <a:cubicBezTo>
                  <a:pt x="235258" y="1107870"/>
                  <a:pt x="293742" y="1126635"/>
                  <a:pt x="301648" y="1134445"/>
                </a:cubicBezTo>
                <a:cubicBezTo>
                  <a:pt x="301648" y="1134445"/>
                  <a:pt x="301648" y="1134445"/>
                  <a:pt x="301648" y="1134445"/>
                </a:cubicBezTo>
                <a:cubicBezTo>
                  <a:pt x="298504" y="1143018"/>
                  <a:pt x="296028" y="1152066"/>
                  <a:pt x="294694" y="1161210"/>
                </a:cubicBezTo>
                <a:cubicBezTo>
                  <a:pt x="288217" y="1205692"/>
                  <a:pt x="414995" y="1194262"/>
                  <a:pt x="456714" y="1194262"/>
                </a:cubicBezTo>
                <a:cubicBezTo>
                  <a:pt x="652167" y="1194262"/>
                  <a:pt x="822951" y="1212931"/>
                  <a:pt x="822951" y="1176069"/>
                </a:cubicBezTo>
                <a:cubicBezTo>
                  <a:pt x="822951" y="1151876"/>
                  <a:pt x="799710" y="1139874"/>
                  <a:pt x="766753" y="1135016"/>
                </a:cubicBezTo>
                <a:cubicBezTo>
                  <a:pt x="771992" y="1133778"/>
                  <a:pt x="777326" y="1132445"/>
                  <a:pt x="782565" y="1131111"/>
                </a:cubicBezTo>
                <a:cubicBezTo>
                  <a:pt x="798948" y="1158734"/>
                  <a:pt x="880196" y="1149875"/>
                  <a:pt x="909438" y="1149875"/>
                </a:cubicBezTo>
                <a:cubicBezTo>
                  <a:pt x="1065743" y="1149875"/>
                  <a:pt x="1202332" y="1168545"/>
                  <a:pt x="1202332" y="1131683"/>
                </a:cubicBezTo>
                <a:cubicBezTo>
                  <a:pt x="1202332" y="1056435"/>
                  <a:pt x="1022690" y="1098917"/>
                  <a:pt x="986971" y="1107013"/>
                </a:cubicBezTo>
                <a:cubicBezTo>
                  <a:pt x="951252" y="1115205"/>
                  <a:pt x="934965" y="1095773"/>
                  <a:pt x="934965" y="1095773"/>
                </a:cubicBezTo>
                <a:cubicBezTo>
                  <a:pt x="934965" y="1095773"/>
                  <a:pt x="1003259" y="1085201"/>
                  <a:pt x="1047646" y="1002047"/>
                </a:cubicBezTo>
                <a:cubicBezTo>
                  <a:pt x="1083555" y="1018335"/>
                  <a:pt x="1120321" y="961090"/>
                  <a:pt x="1120321" y="961090"/>
                </a:cubicBezTo>
                <a:cubicBezTo>
                  <a:pt x="1120321" y="961090"/>
                  <a:pt x="1125179" y="996428"/>
                  <a:pt x="1152421" y="978806"/>
                </a:cubicBezTo>
                <a:cubicBezTo>
                  <a:pt x="1179757" y="961090"/>
                  <a:pt x="1217381" y="893367"/>
                  <a:pt x="1207951" y="855934"/>
                </a:cubicBezTo>
                <a:cubicBezTo>
                  <a:pt x="1239289" y="850695"/>
                  <a:pt x="1274912" y="859554"/>
                  <a:pt x="1309107" y="829740"/>
                </a:cubicBezTo>
                <a:cubicBezTo>
                  <a:pt x="1364542" y="804499"/>
                  <a:pt x="1380068" y="777257"/>
                  <a:pt x="1385116" y="762018"/>
                </a:cubicBezTo>
                <a:cubicBezTo>
                  <a:pt x="1387688" y="754112"/>
                  <a:pt x="1388736" y="746778"/>
                  <a:pt x="1388259" y="739538"/>
                </a:cubicBezTo>
                <a:cubicBezTo>
                  <a:pt x="1394737" y="728204"/>
                  <a:pt x="1394546" y="710773"/>
                  <a:pt x="1379306" y="706868"/>
                </a:cubicBezTo>
                <a:close/>
              </a:path>
            </a:pathLst>
          </a:custGeom>
          <a:gradFill>
            <a:gsLst>
              <a:gs pos="100000">
                <a:srgbClr val="F0999A">
                  <a:alpha val="0"/>
                </a:srgbClr>
              </a:gs>
              <a:gs pos="17000">
                <a:srgbClr val="FA0000">
                  <a:alpha val="34000"/>
                </a:srgbClr>
              </a:gs>
            </a:gsLst>
            <a:lin ang="5400000" scaled="1"/>
          </a:gradFill>
          <a:ln w="921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769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C748A558-CD50-6D33-4E6A-453D41071E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0" y="-6864"/>
            <a:ext cx="12192000" cy="686486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8A2724A-88FF-BE5D-C2B0-1F55515AD76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922098"/>
            <a:ext cx="12192000" cy="1935903"/>
          </a:xfrm>
          <a:custGeom>
            <a:avLst/>
            <a:gdLst>
              <a:gd name="connsiteX0" fmla="*/ 0 w 12192000"/>
              <a:gd name="connsiteY0" fmla="*/ 0 h 1935903"/>
              <a:gd name="connsiteX1" fmla="*/ 12192000 w 12192000"/>
              <a:gd name="connsiteY1" fmla="*/ 0 h 1935903"/>
              <a:gd name="connsiteX2" fmla="*/ 12192000 w 12192000"/>
              <a:gd name="connsiteY2" fmla="*/ 1935903 h 1935903"/>
              <a:gd name="connsiteX3" fmla="*/ 0 w 12192000"/>
              <a:gd name="connsiteY3" fmla="*/ 1935903 h 193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35903">
                <a:moveTo>
                  <a:pt x="0" y="0"/>
                </a:moveTo>
                <a:lnTo>
                  <a:pt x="12192000" y="0"/>
                </a:lnTo>
                <a:lnTo>
                  <a:pt x="12192000" y="1935903"/>
                </a:lnTo>
                <a:lnTo>
                  <a:pt x="0" y="1935903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AE93E3E-67BD-1285-1315-548B22DEF2C1}"/>
              </a:ext>
            </a:extLst>
          </p:cNvPr>
          <p:cNvSpPr/>
          <p:nvPr userDrawn="1"/>
        </p:nvSpPr>
        <p:spPr>
          <a:xfrm>
            <a:off x="3141177" y="1"/>
            <a:ext cx="5904276" cy="1451731"/>
          </a:xfrm>
          <a:custGeom>
            <a:avLst/>
            <a:gdLst>
              <a:gd name="connsiteX0" fmla="*/ 3579079 w 5904276"/>
              <a:gd name="connsiteY0" fmla="*/ 900550 h 1451731"/>
              <a:gd name="connsiteX1" fmla="*/ 3488287 w 5904276"/>
              <a:gd name="connsiteY1" fmla="*/ 970241 h 1451731"/>
              <a:gd name="connsiteX2" fmla="*/ 3767041 w 5904276"/>
              <a:gd name="connsiteY2" fmla="*/ 1027021 h 1451731"/>
              <a:gd name="connsiteX3" fmla="*/ 3579079 w 5904276"/>
              <a:gd name="connsiteY3" fmla="*/ 900550 h 1451731"/>
              <a:gd name="connsiteX4" fmla="*/ 2652144 w 5904276"/>
              <a:gd name="connsiteY4" fmla="*/ 800611 h 1451731"/>
              <a:gd name="connsiteX5" fmla="*/ 2902349 w 5904276"/>
              <a:gd name="connsiteY5" fmla="*/ 933969 h 1451731"/>
              <a:gd name="connsiteX6" fmla="*/ 2652144 w 5904276"/>
              <a:gd name="connsiteY6" fmla="*/ 800611 h 1451731"/>
              <a:gd name="connsiteX7" fmla="*/ 3658470 w 5904276"/>
              <a:gd name="connsiteY7" fmla="*/ 788099 h 1451731"/>
              <a:gd name="connsiteX8" fmla="*/ 3642948 w 5904276"/>
              <a:gd name="connsiteY8" fmla="*/ 804017 h 1451731"/>
              <a:gd name="connsiteX9" fmla="*/ 3833244 w 5904276"/>
              <a:gd name="connsiteY9" fmla="*/ 975982 h 1451731"/>
              <a:gd name="connsiteX10" fmla="*/ 3842470 w 5904276"/>
              <a:gd name="connsiteY10" fmla="*/ 966598 h 1451731"/>
              <a:gd name="connsiteX11" fmla="*/ 3658470 w 5904276"/>
              <a:gd name="connsiteY11" fmla="*/ 788099 h 1451731"/>
              <a:gd name="connsiteX12" fmla="*/ 3781692 w 5904276"/>
              <a:gd name="connsiteY12" fmla="*/ 762916 h 1451731"/>
              <a:gd name="connsiteX13" fmla="*/ 3776622 w 5904276"/>
              <a:gd name="connsiteY13" fmla="*/ 786913 h 1451731"/>
              <a:gd name="connsiteX14" fmla="*/ 3990797 w 5904276"/>
              <a:gd name="connsiteY14" fmla="*/ 846742 h 1451731"/>
              <a:gd name="connsiteX15" fmla="*/ 3997409 w 5904276"/>
              <a:gd name="connsiteY15" fmla="*/ 822350 h 1451731"/>
              <a:gd name="connsiteX16" fmla="*/ 3781692 w 5904276"/>
              <a:gd name="connsiteY16" fmla="*/ 762916 h 1451731"/>
              <a:gd name="connsiteX17" fmla="*/ 2421143 w 5904276"/>
              <a:gd name="connsiteY17" fmla="*/ 758560 h 1451731"/>
              <a:gd name="connsiteX18" fmla="*/ 2434684 w 5904276"/>
              <a:gd name="connsiteY18" fmla="*/ 814629 h 1451731"/>
              <a:gd name="connsiteX19" fmla="*/ 2369630 w 5904276"/>
              <a:gd name="connsiteY19" fmla="*/ 807779 h 1451731"/>
              <a:gd name="connsiteX20" fmla="*/ 2478516 w 5904276"/>
              <a:gd name="connsiteY20" fmla="*/ 953174 h 1451731"/>
              <a:gd name="connsiteX21" fmla="*/ 2547691 w 5904276"/>
              <a:gd name="connsiteY21" fmla="*/ 898335 h 1451731"/>
              <a:gd name="connsiteX22" fmla="*/ 2421143 w 5904276"/>
              <a:gd name="connsiteY22" fmla="*/ 758560 h 1451731"/>
              <a:gd name="connsiteX23" fmla="*/ 2310315 w 5904276"/>
              <a:gd name="connsiteY23" fmla="*/ 748781 h 1451731"/>
              <a:gd name="connsiteX24" fmla="*/ 2178738 w 5904276"/>
              <a:gd name="connsiteY24" fmla="*/ 902849 h 1451731"/>
              <a:gd name="connsiteX25" fmla="*/ 2271392 w 5904276"/>
              <a:gd name="connsiteY25" fmla="*/ 930724 h 1451731"/>
              <a:gd name="connsiteX26" fmla="*/ 2356402 w 5904276"/>
              <a:gd name="connsiteY26" fmla="*/ 813244 h 1451731"/>
              <a:gd name="connsiteX27" fmla="*/ 2338863 w 5904276"/>
              <a:gd name="connsiteY27" fmla="*/ 800889 h 1451731"/>
              <a:gd name="connsiteX28" fmla="*/ 2280577 w 5904276"/>
              <a:gd name="connsiteY28" fmla="*/ 821756 h 1451731"/>
              <a:gd name="connsiteX29" fmla="*/ 2310315 w 5904276"/>
              <a:gd name="connsiteY29" fmla="*/ 748781 h 1451731"/>
              <a:gd name="connsiteX30" fmla="*/ 2010618 w 5904276"/>
              <a:gd name="connsiteY30" fmla="*/ 747373 h 1451731"/>
              <a:gd name="connsiteX31" fmla="*/ 1835601 w 5904276"/>
              <a:gd name="connsiteY31" fmla="*/ 805482 h 1451731"/>
              <a:gd name="connsiteX32" fmla="*/ 2070561 w 5904276"/>
              <a:gd name="connsiteY32" fmla="*/ 765174 h 1451731"/>
              <a:gd name="connsiteX33" fmla="*/ 2010618 w 5904276"/>
              <a:gd name="connsiteY33" fmla="*/ 747373 h 1451731"/>
              <a:gd name="connsiteX34" fmla="*/ 3210720 w 5904276"/>
              <a:gd name="connsiteY34" fmla="*/ 733377 h 1451731"/>
              <a:gd name="connsiteX35" fmla="*/ 3069800 w 5904276"/>
              <a:gd name="connsiteY35" fmla="*/ 877350 h 1451731"/>
              <a:gd name="connsiteX36" fmla="*/ 2897399 w 5904276"/>
              <a:gd name="connsiteY36" fmla="*/ 853195 h 1451731"/>
              <a:gd name="connsiteX37" fmla="*/ 3021135 w 5904276"/>
              <a:gd name="connsiteY37" fmla="*/ 1028565 h 1451731"/>
              <a:gd name="connsiteX38" fmla="*/ 2621419 w 5904276"/>
              <a:gd name="connsiteY38" fmla="*/ 941098 h 1451731"/>
              <a:gd name="connsiteX39" fmla="*/ 2564954 w 5904276"/>
              <a:gd name="connsiteY39" fmla="*/ 1009518 h 1451731"/>
              <a:gd name="connsiteX40" fmla="*/ 2726662 w 5904276"/>
              <a:gd name="connsiteY40" fmla="*/ 1113894 h 1451731"/>
              <a:gd name="connsiteX41" fmla="*/ 3137151 w 5904276"/>
              <a:gd name="connsiteY41" fmla="*/ 1134801 h 1451731"/>
              <a:gd name="connsiteX42" fmla="*/ 3393454 w 5904276"/>
              <a:gd name="connsiteY42" fmla="*/ 990038 h 1451731"/>
              <a:gd name="connsiteX43" fmla="*/ 3210720 w 5904276"/>
              <a:gd name="connsiteY43" fmla="*/ 733377 h 1451731"/>
              <a:gd name="connsiteX44" fmla="*/ 1707468 w 5904276"/>
              <a:gd name="connsiteY44" fmla="*/ 678023 h 1451731"/>
              <a:gd name="connsiteX45" fmla="*/ 1564371 w 5904276"/>
              <a:gd name="connsiteY45" fmla="*/ 725698 h 1451731"/>
              <a:gd name="connsiteX46" fmla="*/ 1639112 w 5904276"/>
              <a:gd name="connsiteY46" fmla="*/ 789456 h 1451731"/>
              <a:gd name="connsiteX47" fmla="*/ 1718679 w 5904276"/>
              <a:gd name="connsiteY47" fmla="*/ 857319 h 1451731"/>
              <a:gd name="connsiteX48" fmla="*/ 1716536 w 5904276"/>
              <a:gd name="connsiteY48" fmla="*/ 859729 h 1451731"/>
              <a:gd name="connsiteX49" fmla="*/ 1719248 w 5904276"/>
              <a:gd name="connsiteY49" fmla="*/ 859908 h 1451731"/>
              <a:gd name="connsiteX50" fmla="*/ 1719378 w 5904276"/>
              <a:gd name="connsiteY50" fmla="*/ 873978 h 1451731"/>
              <a:gd name="connsiteX51" fmla="*/ 1722674 w 5904276"/>
              <a:gd name="connsiteY51" fmla="*/ 887882 h 1451731"/>
              <a:gd name="connsiteX52" fmla="*/ 2174104 w 5904276"/>
              <a:gd name="connsiteY52" fmla="*/ 1015022 h 1451731"/>
              <a:gd name="connsiteX53" fmla="*/ 2104020 w 5904276"/>
              <a:gd name="connsiteY53" fmla="*/ 929298 h 1451731"/>
              <a:gd name="connsiteX54" fmla="*/ 2058921 w 5904276"/>
              <a:gd name="connsiteY54" fmla="*/ 885108 h 1451731"/>
              <a:gd name="connsiteX55" fmla="*/ 1887921 w 5904276"/>
              <a:gd name="connsiteY55" fmla="*/ 871068 h 1451731"/>
              <a:gd name="connsiteX56" fmla="*/ 1719248 w 5904276"/>
              <a:gd name="connsiteY56" fmla="*/ 859908 h 1451731"/>
              <a:gd name="connsiteX57" fmla="*/ 1719228 w 5904276"/>
              <a:gd name="connsiteY57" fmla="*/ 857787 h 1451731"/>
              <a:gd name="connsiteX58" fmla="*/ 1718679 w 5904276"/>
              <a:gd name="connsiteY58" fmla="*/ 857319 h 1451731"/>
              <a:gd name="connsiteX59" fmla="*/ 1771120 w 5904276"/>
              <a:gd name="connsiteY59" fmla="*/ 798335 h 1451731"/>
              <a:gd name="connsiteX60" fmla="*/ 1833424 w 5904276"/>
              <a:gd name="connsiteY60" fmla="*/ 728271 h 1451731"/>
              <a:gd name="connsiteX61" fmla="*/ 1707468 w 5904276"/>
              <a:gd name="connsiteY61" fmla="*/ 678023 h 1451731"/>
              <a:gd name="connsiteX62" fmla="*/ 2551737 w 5904276"/>
              <a:gd name="connsiteY62" fmla="*/ 606950 h 1451731"/>
              <a:gd name="connsiteX63" fmla="*/ 2439317 w 5904276"/>
              <a:gd name="connsiteY63" fmla="*/ 667927 h 1451731"/>
              <a:gd name="connsiteX64" fmla="*/ 2490593 w 5904276"/>
              <a:gd name="connsiteY64" fmla="*/ 740427 h 1451731"/>
              <a:gd name="connsiteX65" fmla="*/ 2630684 w 5904276"/>
              <a:gd name="connsiteY65" fmla="*/ 688160 h 1451731"/>
              <a:gd name="connsiteX66" fmla="*/ 2602609 w 5904276"/>
              <a:gd name="connsiteY66" fmla="*/ 619857 h 1451731"/>
              <a:gd name="connsiteX67" fmla="*/ 2551737 w 5904276"/>
              <a:gd name="connsiteY67" fmla="*/ 606950 h 1451731"/>
              <a:gd name="connsiteX68" fmla="*/ 2159848 w 5904276"/>
              <a:gd name="connsiteY68" fmla="*/ 589571 h 1451731"/>
              <a:gd name="connsiteX69" fmla="*/ 2125440 w 5904276"/>
              <a:gd name="connsiteY69" fmla="*/ 611741 h 1451731"/>
              <a:gd name="connsiteX70" fmla="*/ 2136172 w 5904276"/>
              <a:gd name="connsiteY70" fmla="*/ 709225 h 1451731"/>
              <a:gd name="connsiteX71" fmla="*/ 2280618 w 5904276"/>
              <a:gd name="connsiteY71" fmla="*/ 739318 h 1451731"/>
              <a:gd name="connsiteX72" fmla="*/ 2284576 w 5904276"/>
              <a:gd name="connsiteY72" fmla="*/ 719125 h 1451731"/>
              <a:gd name="connsiteX73" fmla="*/ 2240387 w 5904276"/>
              <a:gd name="connsiteY73" fmla="*/ 684953 h 1451731"/>
              <a:gd name="connsiteX74" fmla="*/ 2307582 w 5904276"/>
              <a:gd name="connsiteY74" fmla="*/ 671094 h 1451731"/>
              <a:gd name="connsiteX75" fmla="*/ 2159848 w 5904276"/>
              <a:gd name="connsiteY75" fmla="*/ 589571 h 1451731"/>
              <a:gd name="connsiteX76" fmla="*/ 4164859 w 5904276"/>
              <a:gd name="connsiteY76" fmla="*/ 560821 h 1451731"/>
              <a:gd name="connsiteX77" fmla="*/ 3949499 w 5904276"/>
              <a:gd name="connsiteY77" fmla="*/ 764737 h 1451731"/>
              <a:gd name="connsiteX78" fmla="*/ 4095370 w 5904276"/>
              <a:gd name="connsiteY78" fmla="*/ 900076 h 1451731"/>
              <a:gd name="connsiteX79" fmla="*/ 3832374 w 5904276"/>
              <a:gd name="connsiteY79" fmla="*/ 900076 h 1451731"/>
              <a:gd name="connsiteX80" fmla="*/ 3879137 w 5904276"/>
              <a:gd name="connsiteY80" fmla="*/ 1038383 h 1451731"/>
              <a:gd name="connsiteX81" fmla="*/ 4331042 w 5904276"/>
              <a:gd name="connsiteY81" fmla="*/ 729022 h 1451731"/>
              <a:gd name="connsiteX82" fmla="*/ 4164859 w 5904276"/>
              <a:gd name="connsiteY82" fmla="*/ 560821 h 1451731"/>
              <a:gd name="connsiteX83" fmla="*/ 3362926 w 5904276"/>
              <a:gd name="connsiteY83" fmla="*/ 541418 h 1451731"/>
              <a:gd name="connsiteX84" fmla="*/ 3353266 w 5904276"/>
              <a:gd name="connsiteY84" fmla="*/ 665590 h 1451731"/>
              <a:gd name="connsiteX85" fmla="*/ 3264214 w 5904276"/>
              <a:gd name="connsiteY85" fmla="*/ 572818 h 1451731"/>
              <a:gd name="connsiteX86" fmla="*/ 3289318 w 5904276"/>
              <a:gd name="connsiteY86" fmla="*/ 795861 h 1451731"/>
              <a:gd name="connsiteX87" fmla="*/ 3432140 w 5904276"/>
              <a:gd name="connsiteY87" fmla="*/ 860956 h 1451731"/>
              <a:gd name="connsiteX88" fmla="*/ 3492762 w 5904276"/>
              <a:gd name="connsiteY88" fmla="*/ 718135 h 1451731"/>
              <a:gd name="connsiteX89" fmla="*/ 3362926 w 5904276"/>
              <a:gd name="connsiteY89" fmla="*/ 541418 h 1451731"/>
              <a:gd name="connsiteX90" fmla="*/ 3168710 w 5904276"/>
              <a:gd name="connsiteY90" fmla="*/ 491054 h 1451731"/>
              <a:gd name="connsiteX91" fmla="*/ 2967998 w 5904276"/>
              <a:gd name="connsiteY91" fmla="*/ 579549 h 1451731"/>
              <a:gd name="connsiteX92" fmla="*/ 2938855 w 5904276"/>
              <a:gd name="connsiteY92" fmla="*/ 716193 h 1451731"/>
              <a:gd name="connsiteX93" fmla="*/ 3087895 w 5904276"/>
              <a:gd name="connsiteY93" fmla="*/ 750485 h 1451731"/>
              <a:gd name="connsiteX94" fmla="*/ 3222600 w 5904276"/>
              <a:gd name="connsiteY94" fmla="*/ 565493 h 1451731"/>
              <a:gd name="connsiteX95" fmla="*/ 3121788 w 5904276"/>
              <a:gd name="connsiteY95" fmla="*/ 607067 h 1451731"/>
              <a:gd name="connsiteX96" fmla="*/ 3113157 w 5904276"/>
              <a:gd name="connsiteY96" fmla="*/ 592932 h 1451731"/>
              <a:gd name="connsiteX97" fmla="*/ 3175283 w 5904276"/>
              <a:gd name="connsiteY97" fmla="*/ 509149 h 1451731"/>
              <a:gd name="connsiteX98" fmla="*/ 3168710 w 5904276"/>
              <a:gd name="connsiteY98" fmla="*/ 491054 h 1451731"/>
              <a:gd name="connsiteX99" fmla="*/ 1110206 w 5904276"/>
              <a:gd name="connsiteY99" fmla="*/ 485509 h 1451731"/>
              <a:gd name="connsiteX100" fmla="*/ 957051 w 5904276"/>
              <a:gd name="connsiteY100" fmla="*/ 542527 h 1451731"/>
              <a:gd name="connsiteX101" fmla="*/ 1436238 w 5904276"/>
              <a:gd name="connsiteY101" fmla="*/ 663334 h 1451731"/>
              <a:gd name="connsiteX102" fmla="*/ 1436238 w 5904276"/>
              <a:gd name="connsiteY102" fmla="*/ 510534 h 1451731"/>
              <a:gd name="connsiteX103" fmla="*/ 1110206 w 5904276"/>
              <a:gd name="connsiteY103" fmla="*/ 485509 h 1451731"/>
              <a:gd name="connsiteX104" fmla="*/ 2371637 w 5904276"/>
              <a:gd name="connsiteY104" fmla="*/ 470228 h 1451731"/>
              <a:gd name="connsiteX105" fmla="*/ 2352958 w 5904276"/>
              <a:gd name="connsiteY105" fmla="*/ 473196 h 1451731"/>
              <a:gd name="connsiteX106" fmla="*/ 2308057 w 5904276"/>
              <a:gd name="connsiteY106" fmla="*/ 559436 h 1451731"/>
              <a:gd name="connsiteX107" fmla="*/ 2334072 w 5904276"/>
              <a:gd name="connsiteY107" fmla="*/ 657038 h 1451731"/>
              <a:gd name="connsiteX108" fmla="*/ 2382853 w 5904276"/>
              <a:gd name="connsiteY108" fmla="*/ 603347 h 1451731"/>
              <a:gd name="connsiteX109" fmla="*/ 2395920 w 5904276"/>
              <a:gd name="connsiteY109" fmla="*/ 649753 h 1451731"/>
              <a:gd name="connsiteX110" fmla="*/ 2426052 w 5904276"/>
              <a:gd name="connsiteY110" fmla="*/ 649516 h 1451731"/>
              <a:gd name="connsiteX111" fmla="*/ 2431517 w 5904276"/>
              <a:gd name="connsiteY111" fmla="*/ 492835 h 1451731"/>
              <a:gd name="connsiteX112" fmla="*/ 2371637 w 5904276"/>
              <a:gd name="connsiteY112" fmla="*/ 470228 h 1451731"/>
              <a:gd name="connsiteX113" fmla="*/ 4843411 w 5904276"/>
              <a:gd name="connsiteY113" fmla="*/ 434034 h 1451731"/>
              <a:gd name="connsiteX114" fmla="*/ 4704828 w 5904276"/>
              <a:gd name="connsiteY114" fmla="*/ 614551 h 1451731"/>
              <a:gd name="connsiteX115" fmla="*/ 4517697 w 5904276"/>
              <a:gd name="connsiteY115" fmla="*/ 493151 h 1451731"/>
              <a:gd name="connsiteX116" fmla="*/ 4527161 w 5904276"/>
              <a:gd name="connsiteY116" fmla="*/ 642783 h 1451731"/>
              <a:gd name="connsiteX117" fmla="*/ 5030105 w 5904276"/>
              <a:gd name="connsiteY117" fmla="*/ 447260 h 1451731"/>
              <a:gd name="connsiteX118" fmla="*/ 4843411 w 5904276"/>
              <a:gd name="connsiteY118" fmla="*/ 434034 h 1451731"/>
              <a:gd name="connsiteX119" fmla="*/ 3287734 w 5904276"/>
              <a:gd name="connsiteY119" fmla="*/ 412811 h 1451731"/>
              <a:gd name="connsiteX120" fmla="*/ 3212582 w 5904276"/>
              <a:gd name="connsiteY120" fmla="*/ 475015 h 1451731"/>
              <a:gd name="connsiteX121" fmla="*/ 3286072 w 5904276"/>
              <a:gd name="connsiteY121" fmla="*/ 536429 h 1451731"/>
              <a:gd name="connsiteX122" fmla="*/ 3394247 w 5904276"/>
              <a:gd name="connsiteY122" fmla="*/ 474620 h 1451731"/>
              <a:gd name="connsiteX123" fmla="*/ 3287734 w 5904276"/>
              <a:gd name="connsiteY123" fmla="*/ 412811 h 1451731"/>
              <a:gd name="connsiteX124" fmla="*/ 3554665 w 5904276"/>
              <a:gd name="connsiteY124" fmla="*/ 364713 h 1451731"/>
              <a:gd name="connsiteX125" fmla="*/ 3398802 w 5904276"/>
              <a:gd name="connsiteY125" fmla="*/ 436292 h 1451731"/>
              <a:gd name="connsiteX126" fmla="*/ 3491336 w 5904276"/>
              <a:gd name="connsiteY126" fmla="*/ 467098 h 1451731"/>
              <a:gd name="connsiteX127" fmla="*/ 3485317 w 5904276"/>
              <a:gd name="connsiteY127" fmla="*/ 494141 h 1451731"/>
              <a:gd name="connsiteX128" fmla="*/ 3400425 w 5904276"/>
              <a:gd name="connsiteY128" fmla="*/ 507840 h 1451731"/>
              <a:gd name="connsiteX129" fmla="*/ 3396148 w 5904276"/>
              <a:gd name="connsiteY129" fmla="*/ 529936 h 1451731"/>
              <a:gd name="connsiteX130" fmla="*/ 3610005 w 5904276"/>
              <a:gd name="connsiteY130" fmla="*/ 572581 h 1451731"/>
              <a:gd name="connsiteX131" fmla="*/ 3715567 w 5904276"/>
              <a:gd name="connsiteY131" fmla="*/ 476046 h 1451731"/>
              <a:gd name="connsiteX132" fmla="*/ 3614677 w 5904276"/>
              <a:gd name="connsiteY132" fmla="*/ 365098 h 1451731"/>
              <a:gd name="connsiteX133" fmla="*/ 3554665 w 5904276"/>
              <a:gd name="connsiteY133" fmla="*/ 364713 h 1451731"/>
              <a:gd name="connsiteX134" fmla="*/ 4385171 w 5904276"/>
              <a:gd name="connsiteY134" fmla="*/ 361179 h 1451731"/>
              <a:gd name="connsiteX135" fmla="*/ 4300118 w 5904276"/>
              <a:gd name="connsiteY135" fmla="*/ 485073 h 1451731"/>
              <a:gd name="connsiteX136" fmla="*/ 4343911 w 5904276"/>
              <a:gd name="connsiteY136" fmla="*/ 610593 h 1451731"/>
              <a:gd name="connsiteX137" fmla="*/ 4461550 w 5904276"/>
              <a:gd name="connsiteY137" fmla="*/ 549615 h 1451731"/>
              <a:gd name="connsiteX138" fmla="*/ 4461392 w 5904276"/>
              <a:gd name="connsiteY138" fmla="*/ 402398 h 1451731"/>
              <a:gd name="connsiteX139" fmla="*/ 4447058 w 5904276"/>
              <a:gd name="connsiteY139" fmla="*/ 385650 h 1451731"/>
              <a:gd name="connsiteX140" fmla="*/ 4419578 w 5904276"/>
              <a:gd name="connsiteY140" fmla="*/ 443696 h 1451731"/>
              <a:gd name="connsiteX141" fmla="*/ 4400850 w 5904276"/>
              <a:gd name="connsiteY141" fmla="*/ 442509 h 1451731"/>
              <a:gd name="connsiteX142" fmla="*/ 4385171 w 5904276"/>
              <a:gd name="connsiteY142" fmla="*/ 361179 h 1451731"/>
              <a:gd name="connsiteX143" fmla="*/ 1570428 w 5904276"/>
              <a:gd name="connsiteY143" fmla="*/ 356586 h 1451731"/>
              <a:gd name="connsiteX144" fmla="*/ 1577279 w 5904276"/>
              <a:gd name="connsiteY144" fmla="*/ 439539 h 1451731"/>
              <a:gd name="connsiteX145" fmla="*/ 1512183 w 5904276"/>
              <a:gd name="connsiteY145" fmla="*/ 390638 h 1451731"/>
              <a:gd name="connsiteX146" fmla="*/ 1552887 w 5904276"/>
              <a:gd name="connsiteY146" fmla="*/ 606434 h 1451731"/>
              <a:gd name="connsiteX147" fmla="*/ 1669418 w 5904276"/>
              <a:gd name="connsiteY147" fmla="*/ 574244 h 1451731"/>
              <a:gd name="connsiteX148" fmla="*/ 1570428 w 5904276"/>
              <a:gd name="connsiteY148" fmla="*/ 356586 h 1451731"/>
              <a:gd name="connsiteX149" fmla="*/ 1069107 w 5904276"/>
              <a:gd name="connsiteY149" fmla="*/ 356545 h 1451731"/>
              <a:gd name="connsiteX150" fmla="*/ 869189 w 5904276"/>
              <a:gd name="connsiteY150" fmla="*/ 473433 h 1451731"/>
              <a:gd name="connsiteX151" fmla="*/ 881066 w 5904276"/>
              <a:gd name="connsiteY151" fmla="*/ 493587 h 1451731"/>
              <a:gd name="connsiteX152" fmla="*/ 1084232 w 5904276"/>
              <a:gd name="connsiteY152" fmla="*/ 380343 h 1451731"/>
              <a:gd name="connsiteX153" fmla="*/ 1069107 w 5904276"/>
              <a:gd name="connsiteY153" fmla="*/ 356545 h 1451731"/>
              <a:gd name="connsiteX154" fmla="*/ 4552344 w 5904276"/>
              <a:gd name="connsiteY154" fmla="*/ 307725 h 1451731"/>
              <a:gd name="connsiteX155" fmla="*/ 4545256 w 5904276"/>
              <a:gd name="connsiteY155" fmla="*/ 326453 h 1451731"/>
              <a:gd name="connsiteX156" fmla="*/ 4577210 w 5904276"/>
              <a:gd name="connsiteY156" fmla="*/ 386798 h 1451731"/>
              <a:gd name="connsiteX157" fmla="*/ 4563310 w 5904276"/>
              <a:gd name="connsiteY157" fmla="*/ 397606 h 1451731"/>
              <a:gd name="connsiteX158" fmla="*/ 4509699 w 5904276"/>
              <a:gd name="connsiteY158" fmla="*/ 370443 h 1451731"/>
              <a:gd name="connsiteX159" fmla="*/ 4494020 w 5904276"/>
              <a:gd name="connsiteY159" fmla="*/ 391944 h 1451731"/>
              <a:gd name="connsiteX160" fmla="*/ 4611538 w 5904276"/>
              <a:gd name="connsiteY160" fmla="*/ 506534 h 1451731"/>
              <a:gd name="connsiteX161" fmla="*/ 4735157 w 5904276"/>
              <a:gd name="connsiteY161" fmla="*/ 478064 h 1451731"/>
              <a:gd name="connsiteX162" fmla="*/ 4705935 w 5904276"/>
              <a:gd name="connsiteY162" fmla="*/ 371869 h 1451731"/>
              <a:gd name="connsiteX163" fmla="*/ 4552344 w 5904276"/>
              <a:gd name="connsiteY163" fmla="*/ 307725 h 1451731"/>
              <a:gd name="connsiteX164" fmla="*/ 1424716 w 5904276"/>
              <a:gd name="connsiteY164" fmla="*/ 288561 h 1451731"/>
              <a:gd name="connsiteX165" fmla="*/ 1262294 w 5904276"/>
              <a:gd name="connsiteY165" fmla="*/ 349102 h 1451731"/>
              <a:gd name="connsiteX166" fmla="*/ 1218700 w 5904276"/>
              <a:gd name="connsiteY166" fmla="*/ 467532 h 1451731"/>
              <a:gd name="connsiteX167" fmla="*/ 1354908 w 5904276"/>
              <a:gd name="connsiteY167" fmla="*/ 499050 h 1451731"/>
              <a:gd name="connsiteX168" fmla="*/ 1473141 w 5904276"/>
              <a:gd name="connsiteY168" fmla="*/ 378046 h 1451731"/>
              <a:gd name="connsiteX169" fmla="*/ 1459600 w 5904276"/>
              <a:gd name="connsiteY169" fmla="*/ 363990 h 1451731"/>
              <a:gd name="connsiteX170" fmla="*/ 1374549 w 5904276"/>
              <a:gd name="connsiteY170" fmla="*/ 393924 h 1451731"/>
              <a:gd name="connsiteX171" fmla="*/ 1424716 w 5904276"/>
              <a:gd name="connsiteY171" fmla="*/ 288561 h 1451731"/>
              <a:gd name="connsiteX172" fmla="*/ 803062 w 5904276"/>
              <a:gd name="connsiteY172" fmla="*/ 273436 h 1451731"/>
              <a:gd name="connsiteX173" fmla="*/ 864752 w 5904276"/>
              <a:gd name="connsiteY173" fmla="*/ 435342 h 1451731"/>
              <a:gd name="connsiteX174" fmla="*/ 984648 w 5904276"/>
              <a:gd name="connsiteY174" fmla="*/ 355042 h 1451731"/>
              <a:gd name="connsiteX175" fmla="*/ 803062 w 5904276"/>
              <a:gd name="connsiteY175" fmla="*/ 273436 h 1451731"/>
              <a:gd name="connsiteX176" fmla="*/ 4451849 w 5904276"/>
              <a:gd name="connsiteY176" fmla="*/ 252093 h 1451731"/>
              <a:gd name="connsiteX177" fmla="*/ 4395941 w 5904276"/>
              <a:gd name="connsiteY177" fmla="*/ 303449 h 1451731"/>
              <a:gd name="connsiteX178" fmla="*/ 4448445 w 5904276"/>
              <a:gd name="connsiteY178" fmla="*/ 373413 h 1451731"/>
              <a:gd name="connsiteX179" fmla="*/ 4505303 w 5904276"/>
              <a:gd name="connsiteY179" fmla="*/ 297984 h 1451731"/>
              <a:gd name="connsiteX180" fmla="*/ 4451849 w 5904276"/>
              <a:gd name="connsiteY180" fmla="*/ 252093 h 1451731"/>
              <a:gd name="connsiteX181" fmla="*/ 4799342 w 5904276"/>
              <a:gd name="connsiteY181" fmla="*/ 248608 h 1451731"/>
              <a:gd name="connsiteX182" fmla="*/ 4788690 w 5904276"/>
              <a:gd name="connsiteY182" fmla="*/ 279016 h 1451731"/>
              <a:gd name="connsiteX183" fmla="*/ 5077264 w 5904276"/>
              <a:gd name="connsiteY183" fmla="*/ 381690 h 1451731"/>
              <a:gd name="connsiteX184" fmla="*/ 5086806 w 5904276"/>
              <a:gd name="connsiteY184" fmla="*/ 355992 h 1451731"/>
              <a:gd name="connsiteX185" fmla="*/ 4799342 w 5904276"/>
              <a:gd name="connsiteY185" fmla="*/ 248608 h 1451731"/>
              <a:gd name="connsiteX186" fmla="*/ 1516975 w 5904276"/>
              <a:gd name="connsiteY186" fmla="*/ 236886 h 1451731"/>
              <a:gd name="connsiteX187" fmla="*/ 1465103 w 5904276"/>
              <a:gd name="connsiteY187" fmla="*/ 284561 h 1451731"/>
              <a:gd name="connsiteX188" fmla="*/ 1518914 w 5904276"/>
              <a:gd name="connsiteY188" fmla="*/ 344193 h 1451731"/>
              <a:gd name="connsiteX189" fmla="*/ 1603610 w 5904276"/>
              <a:gd name="connsiteY189" fmla="*/ 286104 h 1451731"/>
              <a:gd name="connsiteX190" fmla="*/ 1516975 w 5904276"/>
              <a:gd name="connsiteY190" fmla="*/ 236886 h 1451731"/>
              <a:gd name="connsiteX191" fmla="*/ 4224926 w 5904276"/>
              <a:gd name="connsiteY191" fmla="*/ 221445 h 1451731"/>
              <a:gd name="connsiteX192" fmla="*/ 4117106 w 5904276"/>
              <a:gd name="connsiteY192" fmla="*/ 270030 h 1451731"/>
              <a:gd name="connsiteX193" fmla="*/ 4116593 w 5904276"/>
              <a:gd name="connsiteY193" fmla="*/ 345181 h 1451731"/>
              <a:gd name="connsiteX194" fmla="*/ 4224648 w 5904276"/>
              <a:gd name="connsiteY194" fmla="*/ 391034 h 1451731"/>
              <a:gd name="connsiteX195" fmla="*/ 4369490 w 5904276"/>
              <a:gd name="connsiteY195" fmla="*/ 342609 h 1451731"/>
              <a:gd name="connsiteX196" fmla="*/ 4308433 w 5904276"/>
              <a:gd name="connsiteY196" fmla="*/ 299132 h 1451731"/>
              <a:gd name="connsiteX197" fmla="*/ 4366084 w 5904276"/>
              <a:gd name="connsiteY197" fmla="*/ 263932 h 1451731"/>
              <a:gd name="connsiteX198" fmla="*/ 4224926 w 5904276"/>
              <a:gd name="connsiteY198" fmla="*/ 221445 h 1451731"/>
              <a:gd name="connsiteX199" fmla="*/ 1793945 w 5904276"/>
              <a:gd name="connsiteY199" fmla="*/ 214002 h 1451731"/>
              <a:gd name="connsiteX200" fmla="*/ 1613349 w 5904276"/>
              <a:gd name="connsiteY200" fmla="*/ 241915 h 1451731"/>
              <a:gd name="connsiteX201" fmla="*/ 1617031 w 5904276"/>
              <a:gd name="connsiteY201" fmla="*/ 262189 h 1451731"/>
              <a:gd name="connsiteX202" fmla="*/ 1698323 w 5904276"/>
              <a:gd name="connsiteY202" fmla="*/ 282305 h 1451731"/>
              <a:gd name="connsiteX203" fmla="*/ 1699153 w 5904276"/>
              <a:gd name="connsiteY203" fmla="*/ 300795 h 1451731"/>
              <a:gd name="connsiteX204" fmla="*/ 1624833 w 5904276"/>
              <a:gd name="connsiteY204" fmla="*/ 325185 h 1451731"/>
              <a:gd name="connsiteX205" fmla="*/ 1621981 w 5904276"/>
              <a:gd name="connsiteY205" fmla="*/ 348151 h 1451731"/>
              <a:gd name="connsiteX206" fmla="*/ 1794540 w 5904276"/>
              <a:gd name="connsiteY206" fmla="*/ 380144 h 1451731"/>
              <a:gd name="connsiteX207" fmla="*/ 1874325 w 5904276"/>
              <a:gd name="connsiteY207" fmla="*/ 296637 h 1451731"/>
              <a:gd name="connsiteX208" fmla="*/ 1793945 w 5904276"/>
              <a:gd name="connsiteY208" fmla="*/ 214002 h 1451731"/>
              <a:gd name="connsiteX209" fmla="*/ 3014368 w 5904276"/>
              <a:gd name="connsiteY209" fmla="*/ 194283 h 1451731"/>
              <a:gd name="connsiteX210" fmla="*/ 2927175 w 5904276"/>
              <a:gd name="connsiteY210" fmla="*/ 259497 h 1451731"/>
              <a:gd name="connsiteX211" fmla="*/ 2957111 w 5904276"/>
              <a:gd name="connsiteY211" fmla="*/ 381611 h 1451731"/>
              <a:gd name="connsiteX212" fmla="*/ 3151485 w 5904276"/>
              <a:gd name="connsiteY212" fmla="*/ 449794 h 1451731"/>
              <a:gd name="connsiteX213" fmla="*/ 3172392 w 5904276"/>
              <a:gd name="connsiteY213" fmla="*/ 434906 h 1451731"/>
              <a:gd name="connsiteX214" fmla="*/ 3110386 w 5904276"/>
              <a:gd name="connsiteY214" fmla="*/ 394993 h 1451731"/>
              <a:gd name="connsiteX215" fmla="*/ 3113356 w 5904276"/>
              <a:gd name="connsiteY215" fmla="*/ 374245 h 1451731"/>
              <a:gd name="connsiteX216" fmla="*/ 3218482 w 5904276"/>
              <a:gd name="connsiteY216" fmla="*/ 374206 h 1451731"/>
              <a:gd name="connsiteX217" fmla="*/ 3058514 w 5904276"/>
              <a:gd name="connsiteY217" fmla="*/ 202559 h 1451731"/>
              <a:gd name="connsiteX218" fmla="*/ 3014368 w 5904276"/>
              <a:gd name="connsiteY218" fmla="*/ 194283 h 1451731"/>
              <a:gd name="connsiteX219" fmla="*/ 5176570 w 5904276"/>
              <a:gd name="connsiteY219" fmla="*/ 126494 h 1451731"/>
              <a:gd name="connsiteX220" fmla="*/ 4885344 w 5904276"/>
              <a:gd name="connsiteY220" fmla="*/ 208180 h 1451731"/>
              <a:gd name="connsiteX221" fmla="*/ 4892907 w 5904276"/>
              <a:gd name="connsiteY221" fmla="*/ 229166 h 1451731"/>
              <a:gd name="connsiteX222" fmla="*/ 5078055 w 5904276"/>
              <a:gd name="connsiteY222" fmla="*/ 312277 h 1451731"/>
              <a:gd name="connsiteX223" fmla="*/ 5184252 w 5904276"/>
              <a:gd name="connsiteY223" fmla="*/ 148549 h 1451731"/>
              <a:gd name="connsiteX224" fmla="*/ 5176570 w 5904276"/>
              <a:gd name="connsiteY224" fmla="*/ 126494 h 1451731"/>
              <a:gd name="connsiteX225" fmla="*/ 3372992 w 5904276"/>
              <a:gd name="connsiteY225" fmla="*/ 76303 h 1451731"/>
              <a:gd name="connsiteX226" fmla="*/ 3277201 w 5904276"/>
              <a:gd name="connsiteY226" fmla="*/ 144630 h 1451731"/>
              <a:gd name="connsiteX227" fmla="*/ 3288685 w 5904276"/>
              <a:gd name="connsiteY227" fmla="*/ 385650 h 1451731"/>
              <a:gd name="connsiteX228" fmla="*/ 3315451 w 5904276"/>
              <a:gd name="connsiteY228" fmla="*/ 254864 h 1451731"/>
              <a:gd name="connsiteX229" fmla="*/ 3369618 w 5904276"/>
              <a:gd name="connsiteY229" fmla="*/ 318454 h 1451731"/>
              <a:gd name="connsiteX230" fmla="*/ 3348752 w 5904276"/>
              <a:gd name="connsiteY230" fmla="*/ 375592 h 1451731"/>
              <a:gd name="connsiteX231" fmla="*/ 3372113 w 5904276"/>
              <a:gd name="connsiteY231" fmla="*/ 390597 h 1451731"/>
              <a:gd name="connsiteX232" fmla="*/ 3481357 w 5904276"/>
              <a:gd name="connsiteY232" fmla="*/ 227543 h 1451731"/>
              <a:gd name="connsiteX233" fmla="*/ 3416619 w 5904276"/>
              <a:gd name="connsiteY233" fmla="*/ 84800 h 1451731"/>
              <a:gd name="connsiteX234" fmla="*/ 3372992 w 5904276"/>
              <a:gd name="connsiteY234" fmla="*/ 76303 h 1451731"/>
              <a:gd name="connsiteX235" fmla="*/ 4661712 w 5904276"/>
              <a:gd name="connsiteY235" fmla="*/ 67616 h 1451731"/>
              <a:gd name="connsiteX236" fmla="*/ 4595740 w 5904276"/>
              <a:gd name="connsiteY236" fmla="*/ 88365 h 1451731"/>
              <a:gd name="connsiteX237" fmla="*/ 4489465 w 5904276"/>
              <a:gd name="connsiteY237" fmla="*/ 211468 h 1451731"/>
              <a:gd name="connsiteX238" fmla="*/ 4504394 w 5904276"/>
              <a:gd name="connsiteY238" fmla="*/ 226277 h 1451731"/>
              <a:gd name="connsiteX239" fmla="*/ 4562797 w 5904276"/>
              <a:gd name="connsiteY239" fmla="*/ 196103 h 1451731"/>
              <a:gd name="connsiteX240" fmla="*/ 4578793 w 5904276"/>
              <a:gd name="connsiteY240" fmla="*/ 210912 h 1451731"/>
              <a:gd name="connsiteX241" fmla="*/ 4525814 w 5904276"/>
              <a:gd name="connsiteY241" fmla="*/ 295767 h 1451731"/>
              <a:gd name="connsiteX242" fmla="*/ 4701064 w 5904276"/>
              <a:gd name="connsiteY242" fmla="*/ 221327 h 1451731"/>
              <a:gd name="connsiteX243" fmla="*/ 4722604 w 5904276"/>
              <a:gd name="connsiteY243" fmla="*/ 106381 h 1451731"/>
              <a:gd name="connsiteX244" fmla="*/ 4661712 w 5904276"/>
              <a:gd name="connsiteY244" fmla="*/ 67616 h 1451731"/>
              <a:gd name="connsiteX245" fmla="*/ 1325758 w 5904276"/>
              <a:gd name="connsiteY245" fmla="*/ 43438 h 1451731"/>
              <a:gd name="connsiteX246" fmla="*/ 1235489 w 5904276"/>
              <a:gd name="connsiteY246" fmla="*/ 86780 h 1451731"/>
              <a:gd name="connsiteX247" fmla="*/ 1258809 w 5904276"/>
              <a:gd name="connsiteY247" fmla="*/ 203033 h 1451731"/>
              <a:gd name="connsiteX248" fmla="*/ 1426576 w 5904276"/>
              <a:gd name="connsiteY248" fmla="*/ 277118 h 1451731"/>
              <a:gd name="connsiteX249" fmla="*/ 1398582 w 5904276"/>
              <a:gd name="connsiteY249" fmla="*/ 184739 h 1451731"/>
              <a:gd name="connsiteX250" fmla="*/ 1417827 w 5904276"/>
              <a:gd name="connsiteY250" fmla="*/ 178008 h 1451731"/>
              <a:gd name="connsiteX251" fmla="*/ 1459837 w 5904276"/>
              <a:gd name="connsiteY251" fmla="*/ 216020 h 1451731"/>
              <a:gd name="connsiteX252" fmla="*/ 1483555 w 5904276"/>
              <a:gd name="connsiteY252" fmla="*/ 198004 h 1451731"/>
              <a:gd name="connsiteX253" fmla="*/ 1359263 w 5904276"/>
              <a:gd name="connsiteY253" fmla="*/ 61480 h 1451731"/>
              <a:gd name="connsiteX254" fmla="*/ 1325758 w 5904276"/>
              <a:gd name="connsiteY254" fmla="*/ 43438 h 1451731"/>
              <a:gd name="connsiteX255" fmla="*/ 332032 w 5904276"/>
              <a:gd name="connsiteY255" fmla="*/ 28969 h 1451731"/>
              <a:gd name="connsiteX256" fmla="*/ 241595 w 5904276"/>
              <a:gd name="connsiteY256" fmla="*/ 71931 h 1451731"/>
              <a:gd name="connsiteX257" fmla="*/ 414271 w 5904276"/>
              <a:gd name="connsiteY257" fmla="*/ 142175 h 1451731"/>
              <a:gd name="connsiteX258" fmla="*/ 701856 w 5904276"/>
              <a:gd name="connsiteY258" fmla="*/ 421641 h 1451731"/>
              <a:gd name="connsiteX259" fmla="*/ 744332 w 5904276"/>
              <a:gd name="connsiteY259" fmla="*/ 499304 h 1451731"/>
              <a:gd name="connsiteX260" fmla="*/ 797631 w 5904276"/>
              <a:gd name="connsiteY260" fmla="*/ 571897 h 1451731"/>
              <a:gd name="connsiteX261" fmla="*/ 796133 w 5904276"/>
              <a:gd name="connsiteY261" fmla="*/ 575748 h 1451731"/>
              <a:gd name="connsiteX262" fmla="*/ 799517 w 5904276"/>
              <a:gd name="connsiteY262" fmla="*/ 574660 h 1451731"/>
              <a:gd name="connsiteX263" fmla="*/ 820787 w 5904276"/>
              <a:gd name="connsiteY263" fmla="*/ 608246 h 1451731"/>
              <a:gd name="connsiteX264" fmla="*/ 845825 w 5904276"/>
              <a:gd name="connsiteY264" fmla="*/ 640210 h 1451731"/>
              <a:gd name="connsiteX265" fmla="*/ 1256395 w 5904276"/>
              <a:gd name="connsiteY265" fmla="*/ 788931 h 1451731"/>
              <a:gd name="connsiteX266" fmla="*/ 1588403 w 5904276"/>
              <a:gd name="connsiteY266" fmla="*/ 953491 h 1451731"/>
              <a:gd name="connsiteX267" fmla="*/ 2228984 w 5904276"/>
              <a:gd name="connsiteY267" fmla="*/ 1152855 h 1451731"/>
              <a:gd name="connsiteX268" fmla="*/ 2613815 w 5904276"/>
              <a:gd name="connsiteY268" fmla="*/ 1208447 h 1451731"/>
              <a:gd name="connsiteX269" fmla="*/ 3292525 w 5904276"/>
              <a:gd name="connsiteY269" fmla="*/ 1208845 h 1451731"/>
              <a:gd name="connsiteX270" fmla="*/ 3676683 w 5904276"/>
              <a:gd name="connsiteY270" fmla="*/ 1154876 h 1451731"/>
              <a:gd name="connsiteX271" fmla="*/ 4294773 w 5904276"/>
              <a:gd name="connsiteY271" fmla="*/ 978635 h 1451731"/>
              <a:gd name="connsiteX272" fmla="*/ 4700431 w 5904276"/>
              <a:gd name="connsiteY272" fmla="*/ 784695 h 1451731"/>
              <a:gd name="connsiteX273" fmla="*/ 5182073 w 5904276"/>
              <a:gd name="connsiteY273" fmla="*/ 481866 h 1451731"/>
              <a:gd name="connsiteX274" fmla="*/ 5080272 w 5904276"/>
              <a:gd name="connsiteY274" fmla="*/ 496239 h 1451731"/>
              <a:gd name="connsiteX275" fmla="*/ 4654896 w 5904276"/>
              <a:gd name="connsiteY275" fmla="*/ 709700 h 1451731"/>
              <a:gd name="connsiteX276" fmla="*/ 4255375 w 5904276"/>
              <a:gd name="connsiteY276" fmla="*/ 904668 h 1451731"/>
              <a:gd name="connsiteX277" fmla="*/ 3691255 w 5904276"/>
              <a:gd name="connsiteY277" fmla="*/ 1078694 h 1451731"/>
              <a:gd name="connsiteX278" fmla="*/ 3251028 w 5904276"/>
              <a:gd name="connsiteY278" fmla="*/ 1144066 h 1451731"/>
              <a:gd name="connsiteX279" fmla="*/ 2653450 w 5904276"/>
              <a:gd name="connsiteY279" fmla="*/ 1144423 h 1451731"/>
              <a:gd name="connsiteX280" fmla="*/ 2205465 w 5904276"/>
              <a:gd name="connsiteY280" fmla="*/ 1080593 h 1451731"/>
              <a:gd name="connsiteX281" fmla="*/ 1655321 w 5904276"/>
              <a:gd name="connsiteY281" fmla="*/ 911243 h 1451731"/>
              <a:gd name="connsiteX282" fmla="*/ 1233548 w 5904276"/>
              <a:gd name="connsiteY282" fmla="*/ 707365 h 1451731"/>
              <a:gd name="connsiteX283" fmla="*/ 921374 w 5904276"/>
              <a:gd name="connsiteY283" fmla="*/ 600614 h 1451731"/>
              <a:gd name="connsiteX284" fmla="*/ 829996 w 5904276"/>
              <a:gd name="connsiteY284" fmla="*/ 564861 h 1451731"/>
              <a:gd name="connsiteX285" fmla="*/ 799517 w 5904276"/>
              <a:gd name="connsiteY285" fmla="*/ 574660 h 1451731"/>
              <a:gd name="connsiteX286" fmla="*/ 798628 w 5904276"/>
              <a:gd name="connsiteY286" fmla="*/ 573255 h 1451731"/>
              <a:gd name="connsiteX287" fmla="*/ 797631 w 5904276"/>
              <a:gd name="connsiteY287" fmla="*/ 571897 h 1451731"/>
              <a:gd name="connsiteX288" fmla="*/ 812571 w 5904276"/>
              <a:gd name="connsiteY288" fmla="*/ 533513 h 1451731"/>
              <a:gd name="connsiteX289" fmla="*/ 816684 w 5904276"/>
              <a:gd name="connsiteY289" fmla="*/ 496953 h 1451731"/>
              <a:gd name="connsiteX290" fmla="*/ 655569 w 5904276"/>
              <a:gd name="connsiteY290" fmla="*/ 198124 h 1451731"/>
              <a:gd name="connsiteX291" fmla="*/ 332032 w 5904276"/>
              <a:gd name="connsiteY291" fmla="*/ 28969 h 1451731"/>
              <a:gd name="connsiteX292" fmla="*/ 2561555 w 5904276"/>
              <a:gd name="connsiteY292" fmla="*/ 0 h 1451731"/>
              <a:gd name="connsiteX293" fmla="*/ 2588612 w 5904276"/>
              <a:gd name="connsiteY293" fmla="*/ 0 h 1451731"/>
              <a:gd name="connsiteX294" fmla="*/ 2555331 w 5904276"/>
              <a:gd name="connsiteY294" fmla="*/ 24331 h 1451731"/>
              <a:gd name="connsiteX295" fmla="*/ 2555239 w 5904276"/>
              <a:gd name="connsiteY295" fmla="*/ 24318 h 1451731"/>
              <a:gd name="connsiteX296" fmla="*/ 0 w 5904276"/>
              <a:gd name="connsiteY296" fmla="*/ 0 h 1451731"/>
              <a:gd name="connsiteX297" fmla="*/ 192350 w 5904276"/>
              <a:gd name="connsiteY297" fmla="*/ 0 h 1451731"/>
              <a:gd name="connsiteX298" fmla="*/ 246861 w 5904276"/>
              <a:gd name="connsiteY298" fmla="*/ 43541 h 1451731"/>
              <a:gd name="connsiteX299" fmla="*/ 243001 w 5904276"/>
              <a:gd name="connsiteY299" fmla="*/ 0 h 1451731"/>
              <a:gd name="connsiteX300" fmla="*/ 446626 w 5904276"/>
              <a:gd name="connsiteY300" fmla="*/ 0 h 1451731"/>
              <a:gd name="connsiteX301" fmla="*/ 488648 w 5904276"/>
              <a:gd name="connsiteY301" fmla="*/ 14993 h 1451731"/>
              <a:gd name="connsiteX302" fmla="*/ 601123 w 5904276"/>
              <a:gd name="connsiteY302" fmla="*/ 66665 h 1451731"/>
              <a:gd name="connsiteX303" fmla="*/ 805083 w 5904276"/>
              <a:gd name="connsiteY303" fmla="*/ 238471 h 1451731"/>
              <a:gd name="connsiteX304" fmla="*/ 912980 w 5904276"/>
              <a:gd name="connsiteY304" fmla="*/ 206914 h 1451731"/>
              <a:gd name="connsiteX305" fmla="*/ 1157564 w 5904276"/>
              <a:gd name="connsiteY305" fmla="*/ 272365 h 1451731"/>
              <a:gd name="connsiteX306" fmla="*/ 882293 w 5904276"/>
              <a:gd name="connsiteY306" fmla="*/ 252131 h 1451731"/>
              <a:gd name="connsiteX307" fmla="*/ 1165402 w 5904276"/>
              <a:gd name="connsiteY307" fmla="*/ 280006 h 1451731"/>
              <a:gd name="connsiteX308" fmla="*/ 1288151 w 5904276"/>
              <a:gd name="connsiteY308" fmla="*/ 301112 h 1451731"/>
              <a:gd name="connsiteX309" fmla="*/ 1117730 w 5904276"/>
              <a:gd name="connsiteY309" fmla="*/ 141619 h 1451731"/>
              <a:gd name="connsiteX310" fmla="*/ 1164646 w 5904276"/>
              <a:gd name="connsiteY310" fmla="*/ 23180 h 1451731"/>
              <a:gd name="connsiteX311" fmla="*/ 1190239 w 5904276"/>
              <a:gd name="connsiteY311" fmla="*/ 0 h 1451731"/>
              <a:gd name="connsiteX312" fmla="*/ 1396919 w 5904276"/>
              <a:gd name="connsiteY312" fmla="*/ 0 h 1451731"/>
              <a:gd name="connsiteX313" fmla="*/ 1414578 w 5904276"/>
              <a:gd name="connsiteY313" fmla="*/ 24629 h 1451731"/>
              <a:gd name="connsiteX314" fmla="*/ 1440594 w 5904276"/>
              <a:gd name="connsiteY314" fmla="*/ 64924 h 1451731"/>
              <a:gd name="connsiteX315" fmla="*/ 1456324 w 5904276"/>
              <a:gd name="connsiteY315" fmla="*/ 20208 h 1451731"/>
              <a:gd name="connsiteX316" fmla="*/ 1462776 w 5904276"/>
              <a:gd name="connsiteY316" fmla="*/ 0 h 1451731"/>
              <a:gd name="connsiteX317" fmla="*/ 1535229 w 5904276"/>
              <a:gd name="connsiteY317" fmla="*/ 0 h 1451731"/>
              <a:gd name="connsiteX318" fmla="*/ 1532568 w 5904276"/>
              <a:gd name="connsiteY318" fmla="*/ 2535 h 1451731"/>
              <a:gd name="connsiteX319" fmla="*/ 1523269 w 5904276"/>
              <a:gd name="connsiteY319" fmla="*/ 192302 h 1451731"/>
              <a:gd name="connsiteX320" fmla="*/ 1574863 w 5904276"/>
              <a:gd name="connsiteY320" fmla="*/ 152430 h 1451731"/>
              <a:gd name="connsiteX321" fmla="*/ 1587296 w 5904276"/>
              <a:gd name="connsiteY321" fmla="*/ 209884 h 1451731"/>
              <a:gd name="connsiteX322" fmla="*/ 1688383 w 5904276"/>
              <a:gd name="connsiteY322" fmla="*/ 10004 h 1451731"/>
              <a:gd name="connsiteX323" fmla="*/ 1675745 w 5904276"/>
              <a:gd name="connsiteY323" fmla="*/ 0 h 1451731"/>
              <a:gd name="connsiteX324" fmla="*/ 1796692 w 5904276"/>
              <a:gd name="connsiteY324" fmla="*/ 0 h 1451731"/>
              <a:gd name="connsiteX325" fmla="*/ 1798506 w 5904276"/>
              <a:gd name="connsiteY325" fmla="*/ 4252 h 1451731"/>
              <a:gd name="connsiteX326" fmla="*/ 1720616 w 5904276"/>
              <a:gd name="connsiteY326" fmla="*/ 148590 h 1451731"/>
              <a:gd name="connsiteX327" fmla="*/ 1926433 w 5904276"/>
              <a:gd name="connsiteY327" fmla="*/ 172109 h 1451731"/>
              <a:gd name="connsiteX328" fmla="*/ 1933758 w 5904276"/>
              <a:gd name="connsiteY328" fmla="*/ 416574 h 1451731"/>
              <a:gd name="connsiteX329" fmla="*/ 1715150 w 5904276"/>
              <a:gd name="connsiteY329" fmla="*/ 438746 h 1451731"/>
              <a:gd name="connsiteX330" fmla="*/ 1778384 w 5904276"/>
              <a:gd name="connsiteY330" fmla="*/ 553256 h 1451731"/>
              <a:gd name="connsiteX331" fmla="*/ 2005743 w 5904276"/>
              <a:gd name="connsiteY331" fmla="*/ 699405 h 1451731"/>
              <a:gd name="connsiteX332" fmla="*/ 2103110 w 5904276"/>
              <a:gd name="connsiteY332" fmla="*/ 541894 h 1451731"/>
              <a:gd name="connsiteX333" fmla="*/ 2258880 w 5904276"/>
              <a:gd name="connsiteY333" fmla="*/ 555831 h 1451731"/>
              <a:gd name="connsiteX334" fmla="*/ 2246525 w 5904276"/>
              <a:gd name="connsiteY334" fmla="*/ 419740 h 1451731"/>
              <a:gd name="connsiteX335" fmla="*/ 2125440 w 5904276"/>
              <a:gd name="connsiteY335" fmla="*/ 156826 h 1451731"/>
              <a:gd name="connsiteX336" fmla="*/ 2146903 w 5904276"/>
              <a:gd name="connsiteY336" fmla="*/ 139800 h 1451731"/>
              <a:gd name="connsiteX337" fmla="*/ 2329122 w 5904276"/>
              <a:gd name="connsiteY337" fmla="*/ 323958 h 1451731"/>
              <a:gd name="connsiteX338" fmla="*/ 2348327 w 5904276"/>
              <a:gd name="connsiteY338" fmla="*/ 239818 h 1451731"/>
              <a:gd name="connsiteX339" fmla="*/ 2363926 w 5904276"/>
              <a:gd name="connsiteY339" fmla="*/ 115448 h 1451731"/>
              <a:gd name="connsiteX340" fmla="*/ 2280816 w 5904276"/>
              <a:gd name="connsiteY340" fmla="*/ 30633 h 1451731"/>
              <a:gd name="connsiteX341" fmla="*/ 2284723 w 5904276"/>
              <a:gd name="connsiteY341" fmla="*/ 2574 h 1451731"/>
              <a:gd name="connsiteX342" fmla="*/ 2285907 w 5904276"/>
              <a:gd name="connsiteY342" fmla="*/ 0 h 1451731"/>
              <a:gd name="connsiteX343" fmla="*/ 2356756 w 5904276"/>
              <a:gd name="connsiteY343" fmla="*/ 0 h 1451731"/>
              <a:gd name="connsiteX344" fmla="*/ 2330311 w 5904276"/>
              <a:gd name="connsiteY344" fmla="*/ 16814 h 1451731"/>
              <a:gd name="connsiteX345" fmla="*/ 2439277 w 5904276"/>
              <a:gd name="connsiteY345" fmla="*/ 71852 h 1451731"/>
              <a:gd name="connsiteX346" fmla="*/ 2455101 w 5904276"/>
              <a:gd name="connsiteY346" fmla="*/ 71897 h 1451731"/>
              <a:gd name="connsiteX347" fmla="*/ 2471918 w 5904276"/>
              <a:gd name="connsiteY347" fmla="*/ 68453 h 1451731"/>
              <a:gd name="connsiteX348" fmla="*/ 2471949 w 5904276"/>
              <a:gd name="connsiteY348" fmla="*/ 68564 h 1451731"/>
              <a:gd name="connsiteX349" fmla="*/ 2436065 w 5904276"/>
              <a:gd name="connsiteY349" fmla="*/ 97639 h 1451731"/>
              <a:gd name="connsiteX350" fmla="*/ 2406610 w 5904276"/>
              <a:gd name="connsiteY350" fmla="*/ 130495 h 1451731"/>
              <a:gd name="connsiteX351" fmla="*/ 2401226 w 5904276"/>
              <a:gd name="connsiteY351" fmla="*/ 208577 h 1451731"/>
              <a:gd name="connsiteX352" fmla="*/ 2480891 w 5904276"/>
              <a:gd name="connsiteY352" fmla="*/ 194639 h 1451731"/>
              <a:gd name="connsiteX353" fmla="*/ 2517201 w 5904276"/>
              <a:gd name="connsiteY353" fmla="*/ 125070 h 1451731"/>
              <a:gd name="connsiteX354" fmla="*/ 2488456 w 5904276"/>
              <a:gd name="connsiteY354" fmla="*/ 126535 h 1451731"/>
              <a:gd name="connsiteX355" fmla="*/ 2471949 w 5904276"/>
              <a:gd name="connsiteY355" fmla="*/ 68564 h 1451731"/>
              <a:gd name="connsiteX356" fmla="*/ 2472143 w 5904276"/>
              <a:gd name="connsiteY356" fmla="*/ 68407 h 1451731"/>
              <a:gd name="connsiteX357" fmla="*/ 2471918 w 5904276"/>
              <a:gd name="connsiteY357" fmla="*/ 68453 h 1451731"/>
              <a:gd name="connsiteX358" fmla="*/ 2471905 w 5904276"/>
              <a:gd name="connsiteY358" fmla="*/ 68407 h 1451731"/>
              <a:gd name="connsiteX359" fmla="*/ 2442429 w 5904276"/>
              <a:gd name="connsiteY359" fmla="*/ 0 h 1451731"/>
              <a:gd name="connsiteX360" fmla="*/ 2547644 w 5904276"/>
              <a:gd name="connsiteY360" fmla="*/ 0 h 1451731"/>
              <a:gd name="connsiteX361" fmla="*/ 2549467 w 5904276"/>
              <a:gd name="connsiteY361" fmla="*/ 6118 h 1451731"/>
              <a:gd name="connsiteX362" fmla="*/ 2555096 w 5904276"/>
              <a:gd name="connsiteY362" fmla="*/ 24297 h 1451731"/>
              <a:gd name="connsiteX363" fmla="*/ 2555239 w 5904276"/>
              <a:gd name="connsiteY363" fmla="*/ 24318 h 1451731"/>
              <a:gd name="connsiteX364" fmla="*/ 2555213 w 5904276"/>
              <a:gd name="connsiteY364" fmla="*/ 24417 h 1451731"/>
              <a:gd name="connsiteX365" fmla="*/ 2555331 w 5904276"/>
              <a:gd name="connsiteY365" fmla="*/ 24331 h 1451731"/>
              <a:gd name="connsiteX366" fmla="*/ 2612351 w 5904276"/>
              <a:gd name="connsiteY366" fmla="*/ 32533 h 1451731"/>
              <a:gd name="connsiteX367" fmla="*/ 2574772 w 5904276"/>
              <a:gd name="connsiteY367" fmla="*/ 75393 h 1451731"/>
              <a:gd name="connsiteX368" fmla="*/ 2572476 w 5904276"/>
              <a:gd name="connsiteY368" fmla="*/ 75416 h 1451731"/>
              <a:gd name="connsiteX369" fmla="*/ 2573910 w 5904276"/>
              <a:gd name="connsiteY369" fmla="*/ 76396 h 1451731"/>
              <a:gd name="connsiteX370" fmla="*/ 2558277 w 5904276"/>
              <a:gd name="connsiteY370" fmla="*/ 97075 h 1451731"/>
              <a:gd name="connsiteX371" fmla="*/ 2550342 w 5904276"/>
              <a:gd name="connsiteY371" fmla="*/ 116595 h 1451731"/>
              <a:gd name="connsiteX372" fmla="*/ 2582613 w 5904276"/>
              <a:gd name="connsiteY372" fmla="*/ 213170 h 1451731"/>
              <a:gd name="connsiteX373" fmla="*/ 2655588 w 5904276"/>
              <a:gd name="connsiteY373" fmla="*/ 207350 h 1451731"/>
              <a:gd name="connsiteX374" fmla="*/ 2628583 w 5904276"/>
              <a:gd name="connsiteY374" fmla="*/ 121149 h 1451731"/>
              <a:gd name="connsiteX375" fmla="*/ 2603292 w 5904276"/>
              <a:gd name="connsiteY375" fmla="*/ 96485 h 1451731"/>
              <a:gd name="connsiteX376" fmla="*/ 2573910 w 5904276"/>
              <a:gd name="connsiteY376" fmla="*/ 76396 h 1451731"/>
              <a:gd name="connsiteX377" fmla="*/ 2574022 w 5904276"/>
              <a:gd name="connsiteY377" fmla="*/ 76248 h 1451731"/>
              <a:gd name="connsiteX378" fmla="*/ 2574772 w 5904276"/>
              <a:gd name="connsiteY378" fmla="*/ 75393 h 1451731"/>
              <a:gd name="connsiteX379" fmla="*/ 2623526 w 5904276"/>
              <a:gd name="connsiteY379" fmla="*/ 74907 h 1451731"/>
              <a:gd name="connsiteX380" fmla="*/ 2671070 w 5904276"/>
              <a:gd name="connsiteY380" fmla="*/ 66468 h 1451731"/>
              <a:gd name="connsiteX381" fmla="*/ 2717199 w 5904276"/>
              <a:gd name="connsiteY381" fmla="*/ 898 h 1451731"/>
              <a:gd name="connsiteX382" fmla="*/ 2714888 w 5904276"/>
              <a:gd name="connsiteY382" fmla="*/ 0 h 1451731"/>
              <a:gd name="connsiteX383" fmla="*/ 2760870 w 5904276"/>
              <a:gd name="connsiteY383" fmla="*/ 0 h 1451731"/>
              <a:gd name="connsiteX384" fmla="*/ 2765535 w 5904276"/>
              <a:gd name="connsiteY384" fmla="*/ 19385 h 1451731"/>
              <a:gd name="connsiteX385" fmla="*/ 2765585 w 5904276"/>
              <a:gd name="connsiteY385" fmla="*/ 49837 h 1451731"/>
              <a:gd name="connsiteX386" fmla="*/ 2682713 w 5904276"/>
              <a:gd name="connsiteY386" fmla="*/ 111093 h 1451731"/>
              <a:gd name="connsiteX387" fmla="*/ 2710468 w 5904276"/>
              <a:gd name="connsiteY387" fmla="*/ 203944 h 1451731"/>
              <a:gd name="connsiteX388" fmla="*/ 2609738 w 5904276"/>
              <a:gd name="connsiteY388" fmla="*/ 274265 h 1451731"/>
              <a:gd name="connsiteX389" fmla="*/ 2520450 w 5904276"/>
              <a:gd name="connsiteY389" fmla="*/ 219980 h 1451731"/>
              <a:gd name="connsiteX390" fmla="*/ 2377983 w 5904276"/>
              <a:gd name="connsiteY390" fmla="*/ 319761 h 1451731"/>
              <a:gd name="connsiteX391" fmla="*/ 2383448 w 5904276"/>
              <a:gd name="connsiteY391" fmla="*/ 333541 h 1451731"/>
              <a:gd name="connsiteX392" fmla="*/ 2583328 w 5904276"/>
              <a:gd name="connsiteY392" fmla="*/ 324473 h 1451731"/>
              <a:gd name="connsiteX393" fmla="*/ 2582613 w 5904276"/>
              <a:gd name="connsiteY393" fmla="*/ 340984 h 1451731"/>
              <a:gd name="connsiteX394" fmla="*/ 2458561 w 5904276"/>
              <a:gd name="connsiteY394" fmla="*/ 413882 h 1451731"/>
              <a:gd name="connsiteX395" fmla="*/ 2479467 w 5904276"/>
              <a:gd name="connsiteY395" fmla="*/ 588972 h 1451731"/>
              <a:gd name="connsiteX396" fmla="*/ 2707975 w 5904276"/>
              <a:gd name="connsiteY396" fmla="*/ 755116 h 1451731"/>
              <a:gd name="connsiteX397" fmla="*/ 2815714 w 5904276"/>
              <a:gd name="connsiteY397" fmla="*/ 792455 h 1451731"/>
              <a:gd name="connsiteX398" fmla="*/ 2822802 w 5904276"/>
              <a:gd name="connsiteY398" fmla="*/ 577847 h 1451731"/>
              <a:gd name="connsiteX399" fmla="*/ 3008268 w 5904276"/>
              <a:gd name="connsiteY399" fmla="*/ 478858 h 1451731"/>
              <a:gd name="connsiteX400" fmla="*/ 2786729 w 5904276"/>
              <a:gd name="connsiteY400" fmla="*/ 346490 h 1451731"/>
              <a:gd name="connsiteX401" fmla="*/ 2961347 w 5904276"/>
              <a:gd name="connsiteY401" fmla="*/ 86543 h 1451731"/>
              <a:gd name="connsiteX402" fmla="*/ 3196189 w 5904276"/>
              <a:gd name="connsiteY402" fmla="*/ 239580 h 1451731"/>
              <a:gd name="connsiteX403" fmla="*/ 3225945 w 5904276"/>
              <a:gd name="connsiteY403" fmla="*/ 9655 h 1451731"/>
              <a:gd name="connsiteX404" fmla="*/ 3240706 w 5904276"/>
              <a:gd name="connsiteY404" fmla="*/ 0 h 1451731"/>
              <a:gd name="connsiteX405" fmla="*/ 3466425 w 5904276"/>
              <a:gd name="connsiteY405" fmla="*/ 0 h 1451731"/>
              <a:gd name="connsiteX406" fmla="*/ 3512961 w 5904276"/>
              <a:gd name="connsiteY406" fmla="*/ 16739 h 1451731"/>
              <a:gd name="connsiteX407" fmla="*/ 3576109 w 5904276"/>
              <a:gd name="connsiteY407" fmla="*/ 62388 h 1451731"/>
              <a:gd name="connsiteX408" fmla="*/ 3518300 w 5904276"/>
              <a:gd name="connsiteY408" fmla="*/ 314060 h 1451731"/>
              <a:gd name="connsiteX409" fmla="*/ 3773772 w 5904276"/>
              <a:gd name="connsiteY409" fmla="*/ 310932 h 1451731"/>
              <a:gd name="connsiteX410" fmla="*/ 3786601 w 5904276"/>
              <a:gd name="connsiteY410" fmla="*/ 619500 h 1451731"/>
              <a:gd name="connsiteX411" fmla="*/ 3508283 w 5904276"/>
              <a:gd name="connsiteY411" fmla="*/ 628846 h 1451731"/>
              <a:gd name="connsiteX412" fmla="*/ 3861200 w 5904276"/>
              <a:gd name="connsiteY412" fmla="*/ 705898 h 1451731"/>
              <a:gd name="connsiteX413" fmla="*/ 3989450 w 5904276"/>
              <a:gd name="connsiteY413" fmla="*/ 642823 h 1451731"/>
              <a:gd name="connsiteX414" fmla="*/ 3877752 w 5904276"/>
              <a:gd name="connsiteY414" fmla="*/ 507128 h 1451731"/>
              <a:gd name="connsiteX415" fmla="*/ 3966048 w 5904276"/>
              <a:gd name="connsiteY415" fmla="*/ 439223 h 1451731"/>
              <a:gd name="connsiteX416" fmla="*/ 4054585 w 5904276"/>
              <a:gd name="connsiteY416" fmla="*/ 559870 h 1451731"/>
              <a:gd name="connsiteX417" fmla="*/ 4148902 w 5904276"/>
              <a:gd name="connsiteY417" fmla="*/ 478738 h 1451731"/>
              <a:gd name="connsiteX418" fmla="*/ 4012812 w 5904276"/>
              <a:gd name="connsiteY418" fmla="*/ 297389 h 1451731"/>
              <a:gd name="connsiteX419" fmla="*/ 4106298 w 5904276"/>
              <a:gd name="connsiteY419" fmla="*/ 161141 h 1451731"/>
              <a:gd name="connsiteX420" fmla="*/ 4267888 w 5904276"/>
              <a:gd name="connsiteY420" fmla="*/ 179435 h 1451731"/>
              <a:gd name="connsiteX421" fmla="*/ 4192892 w 5904276"/>
              <a:gd name="connsiteY421" fmla="*/ 342 h 1451731"/>
              <a:gd name="connsiteX422" fmla="*/ 4193111 w 5904276"/>
              <a:gd name="connsiteY422" fmla="*/ 0 h 1451731"/>
              <a:gd name="connsiteX423" fmla="*/ 4357884 w 5904276"/>
              <a:gd name="connsiteY423" fmla="*/ 0 h 1451731"/>
              <a:gd name="connsiteX424" fmla="*/ 4332632 w 5904276"/>
              <a:gd name="connsiteY424" fmla="*/ 7623 h 1451731"/>
              <a:gd name="connsiteX425" fmla="*/ 4282855 w 5904276"/>
              <a:gd name="connsiteY425" fmla="*/ 43224 h 1451731"/>
              <a:gd name="connsiteX426" fmla="*/ 4385725 w 5904276"/>
              <a:gd name="connsiteY426" fmla="*/ 223504 h 1451731"/>
              <a:gd name="connsiteX427" fmla="*/ 4396454 w 5904276"/>
              <a:gd name="connsiteY427" fmla="*/ 138491 h 1451731"/>
              <a:gd name="connsiteX428" fmla="*/ 4447137 w 5904276"/>
              <a:gd name="connsiteY428" fmla="*/ 210675 h 1451731"/>
              <a:gd name="connsiteX429" fmla="*/ 4434041 w 5904276"/>
              <a:gd name="connsiteY429" fmla="*/ 17606 h 1451731"/>
              <a:gd name="connsiteX430" fmla="*/ 4399191 w 5904276"/>
              <a:gd name="connsiteY430" fmla="*/ 0 h 1451731"/>
              <a:gd name="connsiteX431" fmla="*/ 4509375 w 5904276"/>
              <a:gd name="connsiteY431" fmla="*/ 0 h 1451731"/>
              <a:gd name="connsiteX432" fmla="*/ 4510883 w 5904276"/>
              <a:gd name="connsiteY432" fmla="*/ 46163 h 1451731"/>
              <a:gd name="connsiteX433" fmla="*/ 4512985 w 5904276"/>
              <a:gd name="connsiteY433" fmla="*/ 106261 h 1451731"/>
              <a:gd name="connsiteX434" fmla="*/ 4579640 w 5904276"/>
              <a:gd name="connsiteY434" fmla="*/ 9994 h 1451731"/>
              <a:gd name="connsiteX435" fmla="*/ 4594365 w 5904276"/>
              <a:gd name="connsiteY435" fmla="*/ 0 h 1451731"/>
              <a:gd name="connsiteX436" fmla="*/ 4728811 w 5904276"/>
              <a:gd name="connsiteY436" fmla="*/ 0 h 1451731"/>
              <a:gd name="connsiteX437" fmla="*/ 4751793 w 5904276"/>
              <a:gd name="connsiteY437" fmla="*/ 9979 h 1451731"/>
              <a:gd name="connsiteX438" fmla="*/ 4851252 w 5904276"/>
              <a:gd name="connsiteY438" fmla="*/ 216536 h 1451731"/>
              <a:gd name="connsiteX439" fmla="*/ 4901539 w 5904276"/>
              <a:gd name="connsiteY439" fmla="*/ 153341 h 1451731"/>
              <a:gd name="connsiteX440" fmla="*/ 4877782 w 5904276"/>
              <a:gd name="connsiteY440" fmla="*/ 157737 h 1451731"/>
              <a:gd name="connsiteX441" fmla="*/ 4823649 w 5904276"/>
              <a:gd name="connsiteY441" fmla="*/ 0 h 1451731"/>
              <a:gd name="connsiteX442" fmla="*/ 4937294 w 5904276"/>
              <a:gd name="connsiteY442" fmla="*/ 0 h 1451731"/>
              <a:gd name="connsiteX443" fmla="*/ 4972097 w 5904276"/>
              <a:gd name="connsiteY443" fmla="*/ 36455 h 1451731"/>
              <a:gd name="connsiteX444" fmla="*/ 4964069 w 5904276"/>
              <a:gd name="connsiteY444" fmla="*/ 0 h 1451731"/>
              <a:gd name="connsiteX445" fmla="*/ 5002170 w 5904276"/>
              <a:gd name="connsiteY445" fmla="*/ 0 h 1451731"/>
              <a:gd name="connsiteX446" fmla="*/ 5012406 w 5904276"/>
              <a:gd name="connsiteY446" fmla="*/ 21090 h 1451731"/>
              <a:gd name="connsiteX447" fmla="*/ 5031685 w 5904276"/>
              <a:gd name="connsiteY447" fmla="*/ 3938 h 1451731"/>
              <a:gd name="connsiteX448" fmla="*/ 5034339 w 5904276"/>
              <a:gd name="connsiteY448" fmla="*/ 0 h 1451731"/>
              <a:gd name="connsiteX449" fmla="*/ 5076758 w 5904276"/>
              <a:gd name="connsiteY449" fmla="*/ 0 h 1451731"/>
              <a:gd name="connsiteX450" fmla="*/ 5075497 w 5904276"/>
              <a:gd name="connsiteY450" fmla="*/ 813 h 1451731"/>
              <a:gd name="connsiteX451" fmla="*/ 5011099 w 5904276"/>
              <a:gd name="connsiteY451" fmla="*/ 89036 h 1451731"/>
              <a:gd name="connsiteX452" fmla="*/ 5192289 w 5904276"/>
              <a:gd name="connsiteY452" fmla="*/ 111052 h 1451731"/>
              <a:gd name="connsiteX453" fmla="*/ 5252397 w 5904276"/>
              <a:gd name="connsiteY453" fmla="*/ 96996 h 1451731"/>
              <a:gd name="connsiteX454" fmla="*/ 5444831 w 5904276"/>
              <a:gd name="connsiteY454" fmla="*/ 12696 h 1451731"/>
              <a:gd name="connsiteX455" fmla="*/ 5475101 w 5904276"/>
              <a:gd name="connsiteY455" fmla="*/ 0 h 1451731"/>
              <a:gd name="connsiteX456" fmla="*/ 5614179 w 5904276"/>
              <a:gd name="connsiteY456" fmla="*/ 0 h 1451731"/>
              <a:gd name="connsiteX457" fmla="*/ 5601540 w 5904276"/>
              <a:gd name="connsiteY457" fmla="*/ 9335 h 1451731"/>
              <a:gd name="connsiteX458" fmla="*/ 5438933 w 5904276"/>
              <a:gd name="connsiteY458" fmla="*/ 78781 h 1451731"/>
              <a:gd name="connsiteX459" fmla="*/ 5160692 w 5904276"/>
              <a:gd name="connsiteY459" fmla="*/ 309111 h 1451731"/>
              <a:gd name="connsiteX460" fmla="*/ 5198783 w 5904276"/>
              <a:gd name="connsiteY460" fmla="*/ 444647 h 1451731"/>
              <a:gd name="connsiteX461" fmla="*/ 5508779 w 5904276"/>
              <a:gd name="connsiteY461" fmla="*/ 137501 h 1451731"/>
              <a:gd name="connsiteX462" fmla="*/ 5734544 w 5904276"/>
              <a:gd name="connsiteY462" fmla="*/ 6934 h 1451731"/>
              <a:gd name="connsiteX463" fmla="*/ 5740412 w 5904276"/>
              <a:gd name="connsiteY463" fmla="*/ 0 h 1451731"/>
              <a:gd name="connsiteX464" fmla="*/ 5904276 w 5904276"/>
              <a:gd name="connsiteY464" fmla="*/ 0 h 1451731"/>
              <a:gd name="connsiteX465" fmla="*/ 5889773 w 5904276"/>
              <a:gd name="connsiteY465" fmla="*/ 23734 h 1451731"/>
              <a:gd name="connsiteX466" fmla="*/ 5526675 w 5904276"/>
              <a:gd name="connsiteY466" fmla="*/ 266386 h 1451731"/>
              <a:gd name="connsiteX467" fmla="*/ 5335743 w 5904276"/>
              <a:gd name="connsiteY467" fmla="*/ 448646 h 1451731"/>
              <a:gd name="connsiteX468" fmla="*/ 4654737 w 5904276"/>
              <a:gd name="connsiteY468" fmla="*/ 916785 h 1451731"/>
              <a:gd name="connsiteX469" fmla="*/ 4423895 w 5904276"/>
              <a:gd name="connsiteY469" fmla="*/ 1030068 h 1451731"/>
              <a:gd name="connsiteX470" fmla="*/ 3638633 w 5904276"/>
              <a:gd name="connsiteY470" fmla="*/ 1275760 h 1451731"/>
              <a:gd name="connsiteX471" fmla="*/ 3361145 w 5904276"/>
              <a:gd name="connsiteY471" fmla="*/ 1318801 h 1451731"/>
              <a:gd name="connsiteX472" fmla="*/ 2537317 w 5904276"/>
              <a:gd name="connsiteY472" fmla="*/ 1314881 h 1451731"/>
              <a:gd name="connsiteX473" fmla="*/ 2267195 w 5904276"/>
              <a:gd name="connsiteY473" fmla="*/ 1273859 h 1451731"/>
              <a:gd name="connsiteX474" fmla="*/ 1470727 w 5904276"/>
              <a:gd name="connsiteY474" fmla="*/ 1017280 h 1451731"/>
              <a:gd name="connsiteX475" fmla="*/ 1261146 w 5904276"/>
              <a:gd name="connsiteY475" fmla="*/ 912588 h 1451731"/>
              <a:gd name="connsiteX476" fmla="*/ 557411 w 5904276"/>
              <a:gd name="connsiteY476" fmla="*/ 417048 h 1451731"/>
              <a:gd name="connsiteX477" fmla="*/ 387465 w 5904276"/>
              <a:gd name="connsiteY477" fmla="*/ 267971 h 1451731"/>
              <a:gd name="connsiteX478" fmla="*/ 46454 w 5904276"/>
              <a:gd name="connsiteY478" fmla="*/ 61567 h 1451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</a:cxnLst>
            <a:rect l="l" t="t" r="r" b="b"/>
            <a:pathLst>
              <a:path w="5904276" h="1451731">
                <a:moveTo>
                  <a:pt x="3579079" y="900550"/>
                </a:moveTo>
                <a:cubicBezTo>
                  <a:pt x="3552906" y="920628"/>
                  <a:pt x="3523130" y="943514"/>
                  <a:pt x="3488287" y="970241"/>
                </a:cubicBezTo>
                <a:cubicBezTo>
                  <a:pt x="3585414" y="990038"/>
                  <a:pt x="3673517" y="1007975"/>
                  <a:pt x="3767041" y="1027021"/>
                </a:cubicBezTo>
                <a:cubicBezTo>
                  <a:pt x="3703451" y="984218"/>
                  <a:pt x="3646275" y="945729"/>
                  <a:pt x="3579079" y="900550"/>
                </a:cubicBezTo>
                <a:close/>
                <a:moveTo>
                  <a:pt x="2652144" y="800611"/>
                </a:moveTo>
                <a:cubicBezTo>
                  <a:pt x="2735533" y="845078"/>
                  <a:pt x="2818961" y="889505"/>
                  <a:pt x="2902349" y="933969"/>
                </a:cubicBezTo>
                <a:cubicBezTo>
                  <a:pt x="2842283" y="847494"/>
                  <a:pt x="2760239" y="798356"/>
                  <a:pt x="2652144" y="800611"/>
                </a:cubicBezTo>
                <a:close/>
                <a:moveTo>
                  <a:pt x="3658470" y="788099"/>
                </a:moveTo>
                <a:cubicBezTo>
                  <a:pt x="3653283" y="793406"/>
                  <a:pt x="3648096" y="798711"/>
                  <a:pt x="3642948" y="804017"/>
                </a:cubicBezTo>
                <a:cubicBezTo>
                  <a:pt x="3706380" y="861352"/>
                  <a:pt x="3769812" y="918686"/>
                  <a:pt x="3833244" y="975982"/>
                </a:cubicBezTo>
                <a:cubicBezTo>
                  <a:pt x="3836334" y="972854"/>
                  <a:pt x="3839383" y="969726"/>
                  <a:pt x="3842470" y="966598"/>
                </a:cubicBezTo>
                <a:cubicBezTo>
                  <a:pt x="3781138" y="907084"/>
                  <a:pt x="3719803" y="847612"/>
                  <a:pt x="3658470" y="788099"/>
                </a:cubicBezTo>
                <a:close/>
                <a:moveTo>
                  <a:pt x="3781692" y="762916"/>
                </a:moveTo>
                <a:cubicBezTo>
                  <a:pt x="3779990" y="770915"/>
                  <a:pt x="3778326" y="778913"/>
                  <a:pt x="3776622" y="786913"/>
                </a:cubicBezTo>
                <a:cubicBezTo>
                  <a:pt x="3848015" y="806867"/>
                  <a:pt x="3919405" y="826784"/>
                  <a:pt x="3990797" y="846742"/>
                </a:cubicBezTo>
                <a:cubicBezTo>
                  <a:pt x="3993015" y="838624"/>
                  <a:pt x="3995191" y="830467"/>
                  <a:pt x="3997409" y="822350"/>
                </a:cubicBezTo>
                <a:cubicBezTo>
                  <a:pt x="3925503" y="802553"/>
                  <a:pt x="3853597" y="782715"/>
                  <a:pt x="3781692" y="762916"/>
                </a:cubicBezTo>
                <a:close/>
                <a:moveTo>
                  <a:pt x="2421143" y="758560"/>
                </a:moveTo>
                <a:cubicBezTo>
                  <a:pt x="2427002" y="782795"/>
                  <a:pt x="2430845" y="798711"/>
                  <a:pt x="2434684" y="814629"/>
                </a:cubicBezTo>
                <a:cubicBezTo>
                  <a:pt x="2418094" y="812887"/>
                  <a:pt x="2401543" y="811144"/>
                  <a:pt x="2369630" y="807779"/>
                </a:cubicBezTo>
                <a:cubicBezTo>
                  <a:pt x="2397542" y="874576"/>
                  <a:pt x="2400117" y="946561"/>
                  <a:pt x="2478516" y="953174"/>
                </a:cubicBezTo>
                <a:cubicBezTo>
                  <a:pt x="2501045" y="955075"/>
                  <a:pt x="2546740" y="918727"/>
                  <a:pt x="2547691" y="898335"/>
                </a:cubicBezTo>
                <a:cubicBezTo>
                  <a:pt x="2551373" y="817954"/>
                  <a:pt x="2486594" y="790396"/>
                  <a:pt x="2421143" y="758560"/>
                </a:cubicBezTo>
                <a:close/>
                <a:moveTo>
                  <a:pt x="2310315" y="748781"/>
                </a:moveTo>
                <a:cubicBezTo>
                  <a:pt x="2236310" y="793010"/>
                  <a:pt x="2153831" y="809442"/>
                  <a:pt x="2178738" y="902849"/>
                </a:cubicBezTo>
                <a:cubicBezTo>
                  <a:pt x="2183490" y="920628"/>
                  <a:pt x="2255752" y="942999"/>
                  <a:pt x="2271392" y="930724"/>
                </a:cubicBezTo>
                <a:cubicBezTo>
                  <a:pt x="2307937" y="902056"/>
                  <a:pt x="2329043" y="853631"/>
                  <a:pt x="2356402" y="813244"/>
                </a:cubicBezTo>
                <a:cubicBezTo>
                  <a:pt x="2350544" y="809126"/>
                  <a:pt x="2344722" y="805008"/>
                  <a:pt x="2338863" y="800889"/>
                </a:cubicBezTo>
                <a:cubicBezTo>
                  <a:pt x="2322945" y="806590"/>
                  <a:pt x="2307067" y="812292"/>
                  <a:pt x="2280577" y="821756"/>
                </a:cubicBezTo>
                <a:cubicBezTo>
                  <a:pt x="2291268" y="795465"/>
                  <a:pt x="2297089" y="781251"/>
                  <a:pt x="2310315" y="748781"/>
                </a:cubicBezTo>
                <a:close/>
                <a:moveTo>
                  <a:pt x="2010618" y="747373"/>
                </a:moveTo>
                <a:cubicBezTo>
                  <a:pt x="1948760" y="739391"/>
                  <a:pt x="1883471" y="760342"/>
                  <a:pt x="1835601" y="805482"/>
                </a:cubicBezTo>
                <a:cubicBezTo>
                  <a:pt x="1914395" y="791980"/>
                  <a:pt x="1989153" y="779151"/>
                  <a:pt x="2070561" y="765174"/>
                </a:cubicBezTo>
                <a:cubicBezTo>
                  <a:pt x="2051476" y="755908"/>
                  <a:pt x="2031238" y="750033"/>
                  <a:pt x="2010618" y="747373"/>
                </a:cubicBezTo>
                <a:close/>
                <a:moveTo>
                  <a:pt x="3210720" y="733377"/>
                </a:moveTo>
                <a:cubicBezTo>
                  <a:pt x="3164987" y="783070"/>
                  <a:pt x="3127016" y="855690"/>
                  <a:pt x="3069800" y="877350"/>
                </a:cubicBezTo>
                <a:cubicBezTo>
                  <a:pt x="3017652" y="897067"/>
                  <a:pt x="2944599" y="861470"/>
                  <a:pt x="2897399" y="853195"/>
                </a:cubicBezTo>
                <a:cubicBezTo>
                  <a:pt x="2927017" y="895126"/>
                  <a:pt x="2968712" y="954284"/>
                  <a:pt x="3021135" y="1028565"/>
                </a:cubicBezTo>
                <a:cubicBezTo>
                  <a:pt x="2873683" y="996294"/>
                  <a:pt x="2751253" y="969527"/>
                  <a:pt x="2621419" y="941098"/>
                </a:cubicBezTo>
                <a:cubicBezTo>
                  <a:pt x="2606133" y="959588"/>
                  <a:pt x="2585742" y="984335"/>
                  <a:pt x="2564954" y="1009518"/>
                </a:cubicBezTo>
                <a:cubicBezTo>
                  <a:pt x="2623398" y="1047372"/>
                  <a:pt x="2674161" y="1082098"/>
                  <a:pt x="2726662" y="1113894"/>
                </a:cubicBezTo>
                <a:cubicBezTo>
                  <a:pt x="2859428" y="1194273"/>
                  <a:pt x="2997853" y="1205003"/>
                  <a:pt x="3137151" y="1134801"/>
                </a:cubicBezTo>
                <a:cubicBezTo>
                  <a:pt x="3225768" y="1090175"/>
                  <a:pt x="3310263" y="1037355"/>
                  <a:pt x="3393454" y="990038"/>
                </a:cubicBezTo>
                <a:cubicBezTo>
                  <a:pt x="3210365" y="959352"/>
                  <a:pt x="3193102" y="935276"/>
                  <a:pt x="3210720" y="733377"/>
                </a:cubicBezTo>
                <a:close/>
                <a:moveTo>
                  <a:pt x="1707468" y="678023"/>
                </a:moveTo>
                <a:cubicBezTo>
                  <a:pt x="1660587" y="677350"/>
                  <a:pt x="1613232" y="708077"/>
                  <a:pt x="1564371" y="725698"/>
                </a:cubicBezTo>
                <a:cubicBezTo>
                  <a:pt x="1587791" y="745673"/>
                  <a:pt x="1613004" y="767183"/>
                  <a:pt x="1639112" y="789456"/>
                </a:cubicBezTo>
                <a:lnTo>
                  <a:pt x="1718679" y="857319"/>
                </a:lnTo>
                <a:lnTo>
                  <a:pt x="1716536" y="859729"/>
                </a:lnTo>
                <a:lnTo>
                  <a:pt x="1719248" y="859908"/>
                </a:lnTo>
                <a:lnTo>
                  <a:pt x="1719378" y="873978"/>
                </a:lnTo>
                <a:cubicBezTo>
                  <a:pt x="1719477" y="879339"/>
                  <a:pt x="1720100" y="884318"/>
                  <a:pt x="1722674" y="887882"/>
                </a:cubicBezTo>
                <a:cubicBezTo>
                  <a:pt x="1821228" y="1024052"/>
                  <a:pt x="2040984" y="1086890"/>
                  <a:pt x="2174104" y="1015022"/>
                </a:cubicBezTo>
                <a:cubicBezTo>
                  <a:pt x="2151021" y="986632"/>
                  <a:pt x="2128134" y="957450"/>
                  <a:pt x="2104020" y="929298"/>
                </a:cubicBezTo>
                <a:cubicBezTo>
                  <a:pt x="2090082" y="913063"/>
                  <a:pt x="2075352" y="886772"/>
                  <a:pt x="2058921" y="885108"/>
                </a:cubicBezTo>
                <a:cubicBezTo>
                  <a:pt x="2002041" y="879407"/>
                  <a:pt x="1945013" y="875012"/>
                  <a:pt x="1887921" y="871068"/>
                </a:cubicBezTo>
                <a:lnTo>
                  <a:pt x="1719248" y="859908"/>
                </a:lnTo>
                <a:lnTo>
                  <a:pt x="1719228" y="857787"/>
                </a:lnTo>
                <a:lnTo>
                  <a:pt x="1718679" y="857319"/>
                </a:lnTo>
                <a:lnTo>
                  <a:pt x="1771120" y="798335"/>
                </a:lnTo>
                <a:cubicBezTo>
                  <a:pt x="1790175" y="776904"/>
                  <a:pt x="1810517" y="754028"/>
                  <a:pt x="1833424" y="728271"/>
                </a:cubicBezTo>
                <a:cubicBezTo>
                  <a:pt x="1795925" y="712116"/>
                  <a:pt x="1751935" y="678656"/>
                  <a:pt x="1707468" y="678023"/>
                </a:cubicBezTo>
                <a:close/>
                <a:moveTo>
                  <a:pt x="2551737" y="606950"/>
                </a:moveTo>
                <a:cubicBezTo>
                  <a:pt x="2504709" y="606195"/>
                  <a:pt x="2468717" y="638052"/>
                  <a:pt x="2439317" y="667927"/>
                </a:cubicBezTo>
                <a:cubicBezTo>
                  <a:pt x="2455313" y="690536"/>
                  <a:pt x="2466835" y="706849"/>
                  <a:pt x="2490593" y="740427"/>
                </a:cubicBezTo>
                <a:cubicBezTo>
                  <a:pt x="2531535" y="740585"/>
                  <a:pt x="2600550" y="765965"/>
                  <a:pt x="2630684" y="688160"/>
                </a:cubicBezTo>
                <a:cubicBezTo>
                  <a:pt x="2637455" y="670739"/>
                  <a:pt x="2619873" y="628134"/>
                  <a:pt x="2602609" y="619857"/>
                </a:cubicBezTo>
                <a:cubicBezTo>
                  <a:pt x="2584316" y="611077"/>
                  <a:pt x="2567414" y="607202"/>
                  <a:pt x="2551737" y="606950"/>
                </a:cubicBezTo>
                <a:close/>
                <a:moveTo>
                  <a:pt x="2159848" y="589571"/>
                </a:moveTo>
                <a:cubicBezTo>
                  <a:pt x="2147456" y="592997"/>
                  <a:pt x="2136092" y="600436"/>
                  <a:pt x="2125440" y="611741"/>
                </a:cubicBezTo>
                <a:cubicBezTo>
                  <a:pt x="2091508" y="647732"/>
                  <a:pt x="2093447" y="689982"/>
                  <a:pt x="2136172" y="709225"/>
                </a:cubicBezTo>
                <a:cubicBezTo>
                  <a:pt x="2179965" y="728943"/>
                  <a:pt x="2232112" y="730053"/>
                  <a:pt x="2280618" y="739318"/>
                </a:cubicBezTo>
                <a:cubicBezTo>
                  <a:pt x="2281924" y="732587"/>
                  <a:pt x="2283231" y="725855"/>
                  <a:pt x="2284576" y="719125"/>
                </a:cubicBezTo>
                <a:cubicBezTo>
                  <a:pt x="2273132" y="710254"/>
                  <a:pt x="2261692" y="701425"/>
                  <a:pt x="2240387" y="684953"/>
                </a:cubicBezTo>
                <a:cubicBezTo>
                  <a:pt x="2269017" y="679054"/>
                  <a:pt x="2285606" y="675607"/>
                  <a:pt x="2307582" y="671094"/>
                </a:cubicBezTo>
                <a:cubicBezTo>
                  <a:pt x="2243436" y="605137"/>
                  <a:pt x="2197021" y="579294"/>
                  <a:pt x="2159848" y="589571"/>
                </a:cubicBezTo>
                <a:close/>
                <a:moveTo>
                  <a:pt x="4164859" y="560821"/>
                </a:moveTo>
                <a:cubicBezTo>
                  <a:pt x="4102376" y="619977"/>
                  <a:pt x="4025284" y="692990"/>
                  <a:pt x="3949499" y="764737"/>
                </a:cubicBezTo>
                <a:cubicBezTo>
                  <a:pt x="3996617" y="808412"/>
                  <a:pt x="4043024" y="851452"/>
                  <a:pt x="4095370" y="900076"/>
                </a:cubicBezTo>
                <a:cubicBezTo>
                  <a:pt x="4000259" y="900076"/>
                  <a:pt x="3918892" y="900076"/>
                  <a:pt x="3832374" y="900076"/>
                </a:cubicBezTo>
                <a:cubicBezTo>
                  <a:pt x="3849836" y="951710"/>
                  <a:pt x="3864803" y="995978"/>
                  <a:pt x="3879137" y="1038383"/>
                </a:cubicBezTo>
                <a:cubicBezTo>
                  <a:pt x="4116435" y="1045750"/>
                  <a:pt x="4195783" y="834942"/>
                  <a:pt x="4331042" y="729022"/>
                </a:cubicBezTo>
                <a:cubicBezTo>
                  <a:pt x="4276124" y="673431"/>
                  <a:pt x="4222867" y="619500"/>
                  <a:pt x="4164859" y="560821"/>
                </a:cubicBezTo>
                <a:close/>
                <a:moveTo>
                  <a:pt x="3362926" y="541418"/>
                </a:moveTo>
                <a:cubicBezTo>
                  <a:pt x="3358491" y="598318"/>
                  <a:pt x="3355879" y="631974"/>
                  <a:pt x="3353266" y="665590"/>
                </a:cubicBezTo>
                <a:cubicBezTo>
                  <a:pt x="3331132" y="642507"/>
                  <a:pt x="3308957" y="619421"/>
                  <a:pt x="3264214" y="572818"/>
                </a:cubicBezTo>
                <a:cubicBezTo>
                  <a:pt x="3273004" y="660839"/>
                  <a:pt x="3270075" y="731637"/>
                  <a:pt x="3289318" y="795861"/>
                </a:cubicBezTo>
                <a:cubicBezTo>
                  <a:pt x="3308365" y="859492"/>
                  <a:pt x="3364946" y="884555"/>
                  <a:pt x="3432140" y="860956"/>
                </a:cubicBezTo>
                <a:cubicBezTo>
                  <a:pt x="3503134" y="836051"/>
                  <a:pt x="3519607" y="774913"/>
                  <a:pt x="3492762" y="718135"/>
                </a:cubicBezTo>
                <a:cubicBezTo>
                  <a:pt x="3463699" y="656681"/>
                  <a:pt x="3411789" y="605960"/>
                  <a:pt x="3362926" y="541418"/>
                </a:cubicBezTo>
                <a:close/>
                <a:moveTo>
                  <a:pt x="3168710" y="491054"/>
                </a:moveTo>
                <a:cubicBezTo>
                  <a:pt x="3101476" y="519957"/>
                  <a:pt x="3030917" y="543160"/>
                  <a:pt x="2967998" y="579549"/>
                </a:cubicBezTo>
                <a:cubicBezTo>
                  <a:pt x="2916367" y="609404"/>
                  <a:pt x="2898787" y="660918"/>
                  <a:pt x="2938855" y="716193"/>
                </a:cubicBezTo>
                <a:cubicBezTo>
                  <a:pt x="2977936" y="770083"/>
                  <a:pt x="3031828" y="780815"/>
                  <a:pt x="3087895" y="750485"/>
                </a:cubicBezTo>
                <a:cubicBezTo>
                  <a:pt x="3162176" y="710254"/>
                  <a:pt x="3206760" y="645673"/>
                  <a:pt x="3222600" y="565493"/>
                </a:cubicBezTo>
                <a:cubicBezTo>
                  <a:pt x="3187558" y="579945"/>
                  <a:pt x="3154692" y="593488"/>
                  <a:pt x="3121788" y="607067"/>
                </a:cubicBezTo>
                <a:cubicBezTo>
                  <a:pt x="3118898" y="602357"/>
                  <a:pt x="3116048" y="597644"/>
                  <a:pt x="3113157" y="592932"/>
                </a:cubicBezTo>
                <a:cubicBezTo>
                  <a:pt x="3133905" y="565016"/>
                  <a:pt x="3154575" y="537062"/>
                  <a:pt x="3175283" y="509149"/>
                </a:cubicBezTo>
                <a:cubicBezTo>
                  <a:pt x="3173104" y="503130"/>
                  <a:pt x="3170887" y="497070"/>
                  <a:pt x="3168710" y="491054"/>
                </a:cubicBezTo>
                <a:close/>
                <a:moveTo>
                  <a:pt x="1110206" y="485509"/>
                </a:moveTo>
                <a:cubicBezTo>
                  <a:pt x="1060633" y="503962"/>
                  <a:pt x="1011059" y="522412"/>
                  <a:pt x="957051" y="542527"/>
                </a:cubicBezTo>
                <a:cubicBezTo>
                  <a:pt x="1095834" y="679884"/>
                  <a:pt x="1276073" y="629479"/>
                  <a:pt x="1436238" y="663334"/>
                </a:cubicBezTo>
                <a:cubicBezTo>
                  <a:pt x="1436238" y="612175"/>
                  <a:pt x="1436238" y="564266"/>
                  <a:pt x="1436238" y="510534"/>
                </a:cubicBezTo>
                <a:cubicBezTo>
                  <a:pt x="1298365" y="659650"/>
                  <a:pt x="1203098" y="650307"/>
                  <a:pt x="1110206" y="485509"/>
                </a:cubicBezTo>
                <a:close/>
                <a:moveTo>
                  <a:pt x="2371637" y="470228"/>
                </a:moveTo>
                <a:cubicBezTo>
                  <a:pt x="2363632" y="469713"/>
                  <a:pt x="2356849" y="470493"/>
                  <a:pt x="2352958" y="473196"/>
                </a:cubicBezTo>
                <a:cubicBezTo>
                  <a:pt x="2328844" y="489903"/>
                  <a:pt x="2311660" y="528313"/>
                  <a:pt x="2308057" y="559436"/>
                </a:cubicBezTo>
                <a:cubicBezTo>
                  <a:pt x="2304730" y="588222"/>
                  <a:pt x="2323103" y="619500"/>
                  <a:pt x="2334072" y="657038"/>
                </a:cubicBezTo>
                <a:cubicBezTo>
                  <a:pt x="2355653" y="633281"/>
                  <a:pt x="2367371" y="620411"/>
                  <a:pt x="2382853" y="603347"/>
                </a:cubicBezTo>
                <a:cubicBezTo>
                  <a:pt x="2388873" y="624608"/>
                  <a:pt x="2392396" y="637200"/>
                  <a:pt x="2395920" y="649753"/>
                </a:cubicBezTo>
                <a:cubicBezTo>
                  <a:pt x="2405977" y="649674"/>
                  <a:pt x="2415994" y="649595"/>
                  <a:pt x="2426052" y="649516"/>
                </a:cubicBezTo>
                <a:cubicBezTo>
                  <a:pt x="2429180" y="597129"/>
                  <a:pt x="2437059" y="544270"/>
                  <a:pt x="2431517" y="492835"/>
                </a:cubicBezTo>
                <a:cubicBezTo>
                  <a:pt x="2430656" y="484964"/>
                  <a:pt x="2395651" y="471772"/>
                  <a:pt x="2371637" y="470228"/>
                </a:cubicBezTo>
                <a:close/>
                <a:moveTo>
                  <a:pt x="4843411" y="434034"/>
                </a:moveTo>
                <a:cubicBezTo>
                  <a:pt x="4836838" y="532431"/>
                  <a:pt x="4780772" y="585647"/>
                  <a:pt x="4704828" y="614551"/>
                </a:cubicBezTo>
                <a:cubicBezTo>
                  <a:pt x="4602748" y="653435"/>
                  <a:pt x="4574320" y="553614"/>
                  <a:pt x="4517697" y="493151"/>
                </a:cubicBezTo>
                <a:cubicBezTo>
                  <a:pt x="4521538" y="554050"/>
                  <a:pt x="4524587" y="602395"/>
                  <a:pt x="4527161" y="642783"/>
                </a:cubicBezTo>
                <a:cubicBezTo>
                  <a:pt x="4725852" y="654305"/>
                  <a:pt x="4910803" y="644763"/>
                  <a:pt x="5030105" y="447260"/>
                </a:cubicBezTo>
                <a:cubicBezTo>
                  <a:pt x="4964535" y="442627"/>
                  <a:pt x="4909458" y="438708"/>
                  <a:pt x="4843411" y="434034"/>
                </a:cubicBezTo>
                <a:close/>
                <a:moveTo>
                  <a:pt x="3287734" y="412811"/>
                </a:moveTo>
                <a:cubicBezTo>
                  <a:pt x="3260729" y="415821"/>
                  <a:pt x="3237488" y="452843"/>
                  <a:pt x="3212582" y="475015"/>
                </a:cubicBezTo>
                <a:cubicBezTo>
                  <a:pt x="3236934" y="496912"/>
                  <a:pt x="3259899" y="533934"/>
                  <a:pt x="3286072" y="536429"/>
                </a:cubicBezTo>
                <a:cubicBezTo>
                  <a:pt x="3312205" y="538884"/>
                  <a:pt x="3341585" y="506654"/>
                  <a:pt x="3394247" y="474620"/>
                </a:cubicBezTo>
                <a:cubicBezTo>
                  <a:pt x="3342812" y="442864"/>
                  <a:pt x="3313312" y="409960"/>
                  <a:pt x="3287734" y="412811"/>
                </a:cubicBezTo>
                <a:close/>
                <a:moveTo>
                  <a:pt x="3554665" y="364713"/>
                </a:moveTo>
                <a:cubicBezTo>
                  <a:pt x="3496496" y="370521"/>
                  <a:pt x="3444030" y="394776"/>
                  <a:pt x="3398802" y="436292"/>
                </a:cubicBezTo>
                <a:cubicBezTo>
                  <a:pt x="3432219" y="447418"/>
                  <a:pt x="3461798" y="457277"/>
                  <a:pt x="3491336" y="467098"/>
                </a:cubicBezTo>
                <a:cubicBezTo>
                  <a:pt x="3489316" y="476125"/>
                  <a:pt x="3487336" y="485114"/>
                  <a:pt x="3485317" y="494141"/>
                </a:cubicBezTo>
                <a:cubicBezTo>
                  <a:pt x="3457006" y="498695"/>
                  <a:pt x="3428695" y="503248"/>
                  <a:pt x="3400425" y="507840"/>
                </a:cubicBezTo>
                <a:cubicBezTo>
                  <a:pt x="3398998" y="515206"/>
                  <a:pt x="3397572" y="522570"/>
                  <a:pt x="3396148" y="529936"/>
                </a:cubicBezTo>
                <a:cubicBezTo>
                  <a:pt x="3467380" y="544982"/>
                  <a:pt x="3538097" y="567749"/>
                  <a:pt x="3610005" y="572581"/>
                </a:cubicBezTo>
                <a:cubicBezTo>
                  <a:pt x="3667615" y="576460"/>
                  <a:pt x="3711766" y="541537"/>
                  <a:pt x="3715567" y="476046"/>
                </a:cubicBezTo>
                <a:cubicBezTo>
                  <a:pt x="3719606" y="405842"/>
                  <a:pt x="3677553" y="371831"/>
                  <a:pt x="3614677" y="365098"/>
                </a:cubicBezTo>
                <a:cubicBezTo>
                  <a:pt x="3594077" y="362891"/>
                  <a:pt x="3574054" y="362777"/>
                  <a:pt x="3554665" y="364713"/>
                </a:cubicBezTo>
                <a:close/>
                <a:moveTo>
                  <a:pt x="4385171" y="361179"/>
                </a:moveTo>
                <a:cubicBezTo>
                  <a:pt x="4352186" y="407784"/>
                  <a:pt x="4317580" y="442864"/>
                  <a:pt x="4300118" y="485073"/>
                </a:cubicBezTo>
                <a:cubicBezTo>
                  <a:pt x="4280201" y="533263"/>
                  <a:pt x="4279252" y="586795"/>
                  <a:pt x="4343911" y="610593"/>
                </a:cubicBezTo>
                <a:cubicBezTo>
                  <a:pt x="4404928" y="633082"/>
                  <a:pt x="4447968" y="603464"/>
                  <a:pt x="4461550" y="549615"/>
                </a:cubicBezTo>
                <a:cubicBezTo>
                  <a:pt x="4473192" y="503446"/>
                  <a:pt x="4463094" y="451654"/>
                  <a:pt x="4461392" y="402398"/>
                </a:cubicBezTo>
                <a:cubicBezTo>
                  <a:pt x="4461195" y="397093"/>
                  <a:pt x="4452760" y="392064"/>
                  <a:pt x="4447058" y="385650"/>
                </a:cubicBezTo>
                <a:cubicBezTo>
                  <a:pt x="4436683" y="407546"/>
                  <a:pt x="4428131" y="425642"/>
                  <a:pt x="4419578" y="443696"/>
                </a:cubicBezTo>
                <a:cubicBezTo>
                  <a:pt x="4413322" y="443300"/>
                  <a:pt x="4407106" y="442905"/>
                  <a:pt x="4400850" y="442509"/>
                </a:cubicBezTo>
                <a:cubicBezTo>
                  <a:pt x="4396533" y="420097"/>
                  <a:pt x="4392218" y="397647"/>
                  <a:pt x="4385171" y="361179"/>
                </a:cubicBezTo>
                <a:close/>
                <a:moveTo>
                  <a:pt x="1570428" y="356586"/>
                </a:moveTo>
                <a:cubicBezTo>
                  <a:pt x="1572367" y="380185"/>
                  <a:pt x="1574110" y="401408"/>
                  <a:pt x="1577279" y="439539"/>
                </a:cubicBezTo>
                <a:cubicBezTo>
                  <a:pt x="1546552" y="416415"/>
                  <a:pt x="1529406" y="403546"/>
                  <a:pt x="1512183" y="390638"/>
                </a:cubicBezTo>
                <a:cubicBezTo>
                  <a:pt x="1473814" y="491646"/>
                  <a:pt x="1487118" y="587627"/>
                  <a:pt x="1552887" y="606434"/>
                </a:cubicBezTo>
                <a:cubicBezTo>
                  <a:pt x="1587018" y="616176"/>
                  <a:pt x="1644314" y="599941"/>
                  <a:pt x="1669418" y="574244"/>
                </a:cubicBezTo>
                <a:cubicBezTo>
                  <a:pt x="1716219" y="526372"/>
                  <a:pt x="1675753" y="445161"/>
                  <a:pt x="1570428" y="356586"/>
                </a:cubicBezTo>
                <a:close/>
                <a:moveTo>
                  <a:pt x="1069107" y="356545"/>
                </a:moveTo>
                <a:cubicBezTo>
                  <a:pt x="1002468" y="395509"/>
                  <a:pt x="935828" y="434470"/>
                  <a:pt x="869189" y="473433"/>
                </a:cubicBezTo>
                <a:cubicBezTo>
                  <a:pt x="873146" y="480164"/>
                  <a:pt x="877106" y="486854"/>
                  <a:pt x="881066" y="493587"/>
                </a:cubicBezTo>
                <a:cubicBezTo>
                  <a:pt x="948775" y="455813"/>
                  <a:pt x="1016524" y="418077"/>
                  <a:pt x="1084232" y="380343"/>
                </a:cubicBezTo>
                <a:cubicBezTo>
                  <a:pt x="1079203" y="372423"/>
                  <a:pt x="1074136" y="364465"/>
                  <a:pt x="1069107" y="356545"/>
                </a:cubicBezTo>
                <a:close/>
                <a:moveTo>
                  <a:pt x="4552344" y="307725"/>
                </a:moveTo>
                <a:cubicBezTo>
                  <a:pt x="4549968" y="313981"/>
                  <a:pt x="4547631" y="320197"/>
                  <a:pt x="4545256" y="326453"/>
                </a:cubicBezTo>
                <a:cubicBezTo>
                  <a:pt x="4555906" y="346569"/>
                  <a:pt x="4566558" y="366682"/>
                  <a:pt x="4577210" y="386798"/>
                </a:cubicBezTo>
                <a:cubicBezTo>
                  <a:pt x="4572577" y="390401"/>
                  <a:pt x="4567944" y="394003"/>
                  <a:pt x="4563310" y="397606"/>
                </a:cubicBezTo>
                <a:cubicBezTo>
                  <a:pt x="4545453" y="388538"/>
                  <a:pt x="4527597" y="379473"/>
                  <a:pt x="4509699" y="370443"/>
                </a:cubicBezTo>
                <a:cubicBezTo>
                  <a:pt x="4504473" y="377610"/>
                  <a:pt x="4499245" y="384777"/>
                  <a:pt x="4494020" y="391944"/>
                </a:cubicBezTo>
                <a:cubicBezTo>
                  <a:pt x="4532823" y="430668"/>
                  <a:pt x="4567666" y="474819"/>
                  <a:pt x="4611538" y="506534"/>
                </a:cubicBezTo>
                <a:cubicBezTo>
                  <a:pt x="4656837" y="539320"/>
                  <a:pt x="4702016" y="525264"/>
                  <a:pt x="4735157" y="478064"/>
                </a:cubicBezTo>
                <a:cubicBezTo>
                  <a:pt x="4768655" y="430273"/>
                  <a:pt x="4743630" y="393608"/>
                  <a:pt x="4705935" y="371869"/>
                </a:cubicBezTo>
                <a:cubicBezTo>
                  <a:pt x="4658261" y="344390"/>
                  <a:pt x="4603858" y="328551"/>
                  <a:pt x="4552344" y="307725"/>
                </a:cubicBezTo>
                <a:close/>
                <a:moveTo>
                  <a:pt x="1424716" y="288561"/>
                </a:moveTo>
                <a:cubicBezTo>
                  <a:pt x="1354513" y="314099"/>
                  <a:pt x="1305690" y="326374"/>
                  <a:pt x="1262294" y="349102"/>
                </a:cubicBezTo>
                <a:cubicBezTo>
                  <a:pt x="1216324" y="373176"/>
                  <a:pt x="1187893" y="413999"/>
                  <a:pt x="1218700" y="467532"/>
                </a:cubicBezTo>
                <a:cubicBezTo>
                  <a:pt x="1251288" y="524154"/>
                  <a:pt x="1304424" y="536233"/>
                  <a:pt x="1354908" y="499050"/>
                </a:cubicBezTo>
                <a:cubicBezTo>
                  <a:pt x="1399730" y="466029"/>
                  <a:pt x="1434139" y="418949"/>
                  <a:pt x="1473141" y="378046"/>
                </a:cubicBezTo>
                <a:cubicBezTo>
                  <a:pt x="1468627" y="373375"/>
                  <a:pt x="1464113" y="368703"/>
                  <a:pt x="1459600" y="363990"/>
                </a:cubicBezTo>
                <a:cubicBezTo>
                  <a:pt x="1437744" y="371671"/>
                  <a:pt x="1415926" y="379353"/>
                  <a:pt x="1374549" y="393924"/>
                </a:cubicBezTo>
                <a:cubicBezTo>
                  <a:pt x="1393435" y="354328"/>
                  <a:pt x="1402820" y="334570"/>
                  <a:pt x="1424716" y="288561"/>
                </a:cubicBezTo>
                <a:close/>
                <a:moveTo>
                  <a:pt x="803062" y="273436"/>
                </a:moveTo>
                <a:cubicBezTo>
                  <a:pt x="829039" y="341619"/>
                  <a:pt x="845986" y="386084"/>
                  <a:pt x="864752" y="435342"/>
                </a:cubicBezTo>
                <a:cubicBezTo>
                  <a:pt x="907517" y="406674"/>
                  <a:pt x="939985" y="384936"/>
                  <a:pt x="984648" y="355042"/>
                </a:cubicBezTo>
                <a:cubicBezTo>
                  <a:pt x="922522" y="327127"/>
                  <a:pt x="873544" y="305112"/>
                  <a:pt x="803062" y="273436"/>
                </a:cubicBezTo>
                <a:close/>
                <a:moveTo>
                  <a:pt x="4451849" y="252093"/>
                </a:moveTo>
                <a:cubicBezTo>
                  <a:pt x="4430427" y="254468"/>
                  <a:pt x="4402672" y="281473"/>
                  <a:pt x="4395941" y="303449"/>
                </a:cubicBezTo>
                <a:cubicBezTo>
                  <a:pt x="4391902" y="316712"/>
                  <a:pt x="4422589" y="340629"/>
                  <a:pt x="4448445" y="373413"/>
                </a:cubicBezTo>
                <a:cubicBezTo>
                  <a:pt x="4475448" y="340035"/>
                  <a:pt x="4503641" y="319998"/>
                  <a:pt x="4505303" y="297984"/>
                </a:cubicBezTo>
                <a:cubicBezTo>
                  <a:pt x="4506453" y="282859"/>
                  <a:pt x="4469074" y="250192"/>
                  <a:pt x="4451849" y="252093"/>
                </a:cubicBezTo>
                <a:close/>
                <a:moveTo>
                  <a:pt x="4799342" y="248608"/>
                </a:moveTo>
                <a:cubicBezTo>
                  <a:pt x="4795778" y="258745"/>
                  <a:pt x="4792254" y="268882"/>
                  <a:pt x="4788690" y="279016"/>
                </a:cubicBezTo>
                <a:cubicBezTo>
                  <a:pt x="4884908" y="313229"/>
                  <a:pt x="4981086" y="347439"/>
                  <a:pt x="5077264" y="381690"/>
                </a:cubicBezTo>
                <a:cubicBezTo>
                  <a:pt x="5080433" y="373137"/>
                  <a:pt x="5083640" y="364544"/>
                  <a:pt x="5086806" y="355992"/>
                </a:cubicBezTo>
                <a:cubicBezTo>
                  <a:pt x="4991024" y="320197"/>
                  <a:pt x="4895163" y="284402"/>
                  <a:pt x="4799342" y="248608"/>
                </a:cubicBezTo>
                <a:close/>
                <a:moveTo>
                  <a:pt x="1516975" y="236886"/>
                </a:moveTo>
                <a:cubicBezTo>
                  <a:pt x="1497967" y="237481"/>
                  <a:pt x="1461896" y="273474"/>
                  <a:pt x="1465103" y="284561"/>
                </a:cubicBezTo>
                <a:cubicBezTo>
                  <a:pt x="1472191" y="308873"/>
                  <a:pt x="1497453" y="341223"/>
                  <a:pt x="1518914" y="344193"/>
                </a:cubicBezTo>
                <a:cubicBezTo>
                  <a:pt x="1538711" y="346924"/>
                  <a:pt x="1563182" y="315564"/>
                  <a:pt x="1603610" y="286104"/>
                </a:cubicBezTo>
                <a:cubicBezTo>
                  <a:pt x="1562945" y="261437"/>
                  <a:pt x="1539543" y="236215"/>
                  <a:pt x="1516975" y="236886"/>
                </a:cubicBezTo>
                <a:close/>
                <a:moveTo>
                  <a:pt x="4224926" y="221445"/>
                </a:moveTo>
                <a:cubicBezTo>
                  <a:pt x="4187983" y="222118"/>
                  <a:pt x="4146606" y="245125"/>
                  <a:pt x="4117106" y="270030"/>
                </a:cubicBezTo>
                <a:cubicBezTo>
                  <a:pt x="4103764" y="281274"/>
                  <a:pt x="4103565" y="334610"/>
                  <a:pt x="4116593" y="345181"/>
                </a:cubicBezTo>
                <a:cubicBezTo>
                  <a:pt x="4146369" y="369374"/>
                  <a:pt x="4188657" y="392776"/>
                  <a:pt x="4224648" y="391034"/>
                </a:cubicBezTo>
                <a:cubicBezTo>
                  <a:pt x="4271054" y="388776"/>
                  <a:pt x="4316274" y="361694"/>
                  <a:pt x="4369490" y="342609"/>
                </a:cubicBezTo>
                <a:cubicBezTo>
                  <a:pt x="4341100" y="322376"/>
                  <a:pt x="4324786" y="310774"/>
                  <a:pt x="4308433" y="299132"/>
                </a:cubicBezTo>
                <a:cubicBezTo>
                  <a:pt x="4322887" y="290301"/>
                  <a:pt x="4337298" y="281512"/>
                  <a:pt x="4366084" y="263932"/>
                </a:cubicBezTo>
                <a:cubicBezTo>
                  <a:pt x="4308592" y="245281"/>
                  <a:pt x="4266541" y="220654"/>
                  <a:pt x="4224926" y="221445"/>
                </a:cubicBezTo>
                <a:close/>
                <a:moveTo>
                  <a:pt x="1793945" y="214002"/>
                </a:moveTo>
                <a:cubicBezTo>
                  <a:pt x="1735027" y="208774"/>
                  <a:pt x="1673695" y="231066"/>
                  <a:pt x="1613349" y="241915"/>
                </a:cubicBezTo>
                <a:cubicBezTo>
                  <a:pt x="1614576" y="248687"/>
                  <a:pt x="1615805" y="255458"/>
                  <a:pt x="1617031" y="262189"/>
                </a:cubicBezTo>
                <a:cubicBezTo>
                  <a:pt x="1644115" y="268920"/>
                  <a:pt x="1671199" y="275612"/>
                  <a:pt x="1698323" y="282305"/>
                </a:cubicBezTo>
                <a:cubicBezTo>
                  <a:pt x="1698599" y="288482"/>
                  <a:pt x="1698877" y="294659"/>
                  <a:pt x="1699153" y="300795"/>
                </a:cubicBezTo>
                <a:cubicBezTo>
                  <a:pt x="1674367" y="308912"/>
                  <a:pt x="1649580" y="317069"/>
                  <a:pt x="1624833" y="325185"/>
                </a:cubicBezTo>
                <a:cubicBezTo>
                  <a:pt x="1623882" y="332829"/>
                  <a:pt x="1622932" y="340509"/>
                  <a:pt x="1621981" y="348151"/>
                </a:cubicBezTo>
                <a:cubicBezTo>
                  <a:pt x="1679634" y="360426"/>
                  <a:pt x="1738275" y="384777"/>
                  <a:pt x="1794540" y="380144"/>
                </a:cubicBezTo>
                <a:cubicBezTo>
                  <a:pt x="1825305" y="377610"/>
                  <a:pt x="1874207" y="326175"/>
                  <a:pt x="1874325" y="296637"/>
                </a:cubicBezTo>
                <a:cubicBezTo>
                  <a:pt x="1874444" y="267654"/>
                  <a:pt x="1825068" y="216773"/>
                  <a:pt x="1793945" y="214002"/>
                </a:cubicBezTo>
                <a:close/>
                <a:moveTo>
                  <a:pt x="3014368" y="194283"/>
                </a:moveTo>
                <a:cubicBezTo>
                  <a:pt x="2972732" y="194505"/>
                  <a:pt x="2939887" y="219227"/>
                  <a:pt x="2927175" y="259497"/>
                </a:cubicBezTo>
                <a:cubicBezTo>
                  <a:pt x="2915892" y="295251"/>
                  <a:pt x="2930383" y="364623"/>
                  <a:pt x="2957111" y="381611"/>
                </a:cubicBezTo>
                <a:cubicBezTo>
                  <a:pt x="3013573" y="417523"/>
                  <a:pt x="3085519" y="429323"/>
                  <a:pt x="3151485" y="449794"/>
                </a:cubicBezTo>
                <a:cubicBezTo>
                  <a:pt x="3155644" y="451062"/>
                  <a:pt x="3163048" y="441795"/>
                  <a:pt x="3172392" y="434906"/>
                </a:cubicBezTo>
                <a:cubicBezTo>
                  <a:pt x="3149388" y="420097"/>
                  <a:pt x="3129907" y="407546"/>
                  <a:pt x="3110386" y="394993"/>
                </a:cubicBezTo>
                <a:cubicBezTo>
                  <a:pt x="3111376" y="388064"/>
                  <a:pt x="3112366" y="381134"/>
                  <a:pt x="3113356" y="374245"/>
                </a:cubicBezTo>
                <a:cubicBezTo>
                  <a:pt x="3147724" y="374206"/>
                  <a:pt x="3182093" y="374206"/>
                  <a:pt x="3218482" y="374206"/>
                </a:cubicBezTo>
                <a:cubicBezTo>
                  <a:pt x="3187915" y="302063"/>
                  <a:pt x="3143843" y="234077"/>
                  <a:pt x="3058514" y="202559"/>
                </a:cubicBezTo>
                <a:cubicBezTo>
                  <a:pt x="3043102" y="196857"/>
                  <a:pt x="3028246" y="194209"/>
                  <a:pt x="3014368" y="194283"/>
                </a:cubicBezTo>
                <a:close/>
                <a:moveTo>
                  <a:pt x="5176570" y="126494"/>
                </a:moveTo>
                <a:cubicBezTo>
                  <a:pt x="5079481" y="153736"/>
                  <a:pt x="4982392" y="180938"/>
                  <a:pt x="4885344" y="208180"/>
                </a:cubicBezTo>
                <a:cubicBezTo>
                  <a:pt x="4887878" y="215189"/>
                  <a:pt x="4890371" y="222159"/>
                  <a:pt x="4892907" y="229166"/>
                </a:cubicBezTo>
                <a:cubicBezTo>
                  <a:pt x="4952816" y="256053"/>
                  <a:pt x="5012722" y="282938"/>
                  <a:pt x="5078055" y="312277"/>
                </a:cubicBezTo>
                <a:cubicBezTo>
                  <a:pt x="5113296" y="257913"/>
                  <a:pt x="5148774" y="203232"/>
                  <a:pt x="5184252" y="148549"/>
                </a:cubicBezTo>
                <a:cubicBezTo>
                  <a:pt x="5181678" y="141185"/>
                  <a:pt x="5179144" y="133860"/>
                  <a:pt x="5176570" y="126494"/>
                </a:cubicBezTo>
                <a:close/>
                <a:moveTo>
                  <a:pt x="3372992" y="76303"/>
                </a:moveTo>
                <a:cubicBezTo>
                  <a:pt x="3331607" y="75771"/>
                  <a:pt x="3297633" y="98986"/>
                  <a:pt x="3277201" y="144630"/>
                </a:cubicBezTo>
                <a:cubicBezTo>
                  <a:pt x="3243861" y="219069"/>
                  <a:pt x="3246357" y="293628"/>
                  <a:pt x="3288685" y="385650"/>
                </a:cubicBezTo>
                <a:cubicBezTo>
                  <a:pt x="3301078" y="325106"/>
                  <a:pt x="3309631" y="283216"/>
                  <a:pt x="3315451" y="254864"/>
                </a:cubicBezTo>
                <a:cubicBezTo>
                  <a:pt x="3329706" y="271612"/>
                  <a:pt x="3348949" y="294182"/>
                  <a:pt x="3369618" y="318454"/>
                </a:cubicBezTo>
                <a:cubicBezTo>
                  <a:pt x="3363561" y="335205"/>
                  <a:pt x="3356156" y="355397"/>
                  <a:pt x="3348752" y="375592"/>
                </a:cubicBezTo>
                <a:cubicBezTo>
                  <a:pt x="3356552" y="380580"/>
                  <a:pt x="3364352" y="385609"/>
                  <a:pt x="3372113" y="390597"/>
                </a:cubicBezTo>
                <a:cubicBezTo>
                  <a:pt x="3409294" y="336590"/>
                  <a:pt x="3455026" y="286421"/>
                  <a:pt x="3481357" y="227543"/>
                </a:cubicBezTo>
                <a:cubicBezTo>
                  <a:pt x="3508995" y="165812"/>
                  <a:pt x="3482822" y="108756"/>
                  <a:pt x="3416619" y="84800"/>
                </a:cubicBezTo>
                <a:cubicBezTo>
                  <a:pt x="3401405" y="79297"/>
                  <a:pt x="3386786" y="76481"/>
                  <a:pt x="3372992" y="76303"/>
                </a:cubicBezTo>
                <a:close/>
                <a:moveTo>
                  <a:pt x="4661712" y="67616"/>
                </a:moveTo>
                <a:cubicBezTo>
                  <a:pt x="4639900" y="63765"/>
                  <a:pt x="4617241" y="69833"/>
                  <a:pt x="4595740" y="88365"/>
                </a:cubicBezTo>
                <a:cubicBezTo>
                  <a:pt x="4555115" y="123407"/>
                  <a:pt x="4524467" y="169971"/>
                  <a:pt x="4489465" y="211468"/>
                </a:cubicBezTo>
                <a:cubicBezTo>
                  <a:pt x="4494454" y="216416"/>
                  <a:pt x="4499444" y="221366"/>
                  <a:pt x="4504394" y="226277"/>
                </a:cubicBezTo>
                <a:cubicBezTo>
                  <a:pt x="4523913" y="216219"/>
                  <a:pt x="4543355" y="206161"/>
                  <a:pt x="4562797" y="196103"/>
                </a:cubicBezTo>
                <a:cubicBezTo>
                  <a:pt x="4568143" y="201053"/>
                  <a:pt x="4573447" y="205962"/>
                  <a:pt x="4578793" y="210912"/>
                </a:cubicBezTo>
                <a:cubicBezTo>
                  <a:pt x="4565647" y="231977"/>
                  <a:pt x="4552502" y="253042"/>
                  <a:pt x="4525814" y="295767"/>
                </a:cubicBezTo>
                <a:cubicBezTo>
                  <a:pt x="4597127" y="266427"/>
                  <a:pt x="4653431" y="250866"/>
                  <a:pt x="4701064" y="221327"/>
                </a:cubicBezTo>
                <a:cubicBezTo>
                  <a:pt x="4741452" y="196262"/>
                  <a:pt x="4761924" y="152231"/>
                  <a:pt x="4722604" y="106381"/>
                </a:cubicBezTo>
                <a:cubicBezTo>
                  <a:pt x="4704490" y="85236"/>
                  <a:pt x="4683524" y="71467"/>
                  <a:pt x="4661712" y="67616"/>
                </a:cubicBezTo>
                <a:close/>
                <a:moveTo>
                  <a:pt x="1325758" y="43438"/>
                </a:moveTo>
                <a:cubicBezTo>
                  <a:pt x="1292216" y="34878"/>
                  <a:pt x="1259453" y="53401"/>
                  <a:pt x="1235489" y="86780"/>
                </a:cubicBezTo>
                <a:cubicBezTo>
                  <a:pt x="1203493" y="131286"/>
                  <a:pt x="1214778" y="176980"/>
                  <a:pt x="1258809" y="203033"/>
                </a:cubicBezTo>
                <a:cubicBezTo>
                  <a:pt x="1308502" y="232452"/>
                  <a:pt x="1364887" y="250549"/>
                  <a:pt x="1426576" y="277118"/>
                </a:cubicBezTo>
                <a:cubicBezTo>
                  <a:pt x="1413153" y="232770"/>
                  <a:pt x="1405868" y="208736"/>
                  <a:pt x="1398582" y="184739"/>
                </a:cubicBezTo>
                <a:cubicBezTo>
                  <a:pt x="1404997" y="182484"/>
                  <a:pt x="1411413" y="180266"/>
                  <a:pt x="1417827" y="178008"/>
                </a:cubicBezTo>
                <a:cubicBezTo>
                  <a:pt x="1431842" y="190679"/>
                  <a:pt x="1445860" y="203350"/>
                  <a:pt x="1459837" y="216020"/>
                </a:cubicBezTo>
                <a:cubicBezTo>
                  <a:pt x="1467757" y="210001"/>
                  <a:pt x="1475674" y="204023"/>
                  <a:pt x="1483555" y="198004"/>
                </a:cubicBezTo>
                <a:cubicBezTo>
                  <a:pt x="1442533" y="151994"/>
                  <a:pt x="1405907" y="100798"/>
                  <a:pt x="1359263" y="61480"/>
                </a:cubicBezTo>
                <a:cubicBezTo>
                  <a:pt x="1348207" y="52155"/>
                  <a:pt x="1336939" y="46292"/>
                  <a:pt x="1325758" y="43438"/>
                </a:cubicBezTo>
                <a:close/>
                <a:moveTo>
                  <a:pt x="332032" y="28969"/>
                </a:moveTo>
                <a:cubicBezTo>
                  <a:pt x="317024" y="22159"/>
                  <a:pt x="286457" y="49639"/>
                  <a:pt x="241595" y="71931"/>
                </a:cubicBezTo>
                <a:cubicBezTo>
                  <a:pt x="316154" y="102816"/>
                  <a:pt x="363510" y="129107"/>
                  <a:pt x="414271" y="142175"/>
                </a:cubicBezTo>
                <a:cubicBezTo>
                  <a:pt x="564737" y="180978"/>
                  <a:pt x="655332" y="273632"/>
                  <a:pt x="701856" y="421641"/>
                </a:cubicBezTo>
                <a:cubicBezTo>
                  <a:pt x="710527" y="449259"/>
                  <a:pt x="726444" y="474591"/>
                  <a:pt x="744332" y="499304"/>
                </a:cubicBezTo>
                <a:lnTo>
                  <a:pt x="797631" y="571897"/>
                </a:lnTo>
                <a:lnTo>
                  <a:pt x="796133" y="575748"/>
                </a:lnTo>
                <a:lnTo>
                  <a:pt x="799517" y="574660"/>
                </a:lnTo>
                <a:lnTo>
                  <a:pt x="820787" y="608246"/>
                </a:lnTo>
                <a:cubicBezTo>
                  <a:pt x="828216" y="619868"/>
                  <a:pt x="836125" y="630984"/>
                  <a:pt x="845825" y="640210"/>
                </a:cubicBezTo>
                <a:cubicBezTo>
                  <a:pt x="960613" y="749335"/>
                  <a:pt x="1102684" y="792376"/>
                  <a:pt x="1256395" y="788931"/>
                </a:cubicBezTo>
                <a:cubicBezTo>
                  <a:pt x="1399217" y="785724"/>
                  <a:pt x="1504779" y="839139"/>
                  <a:pt x="1588403" y="953491"/>
                </a:cubicBezTo>
                <a:cubicBezTo>
                  <a:pt x="1737404" y="1157252"/>
                  <a:pt x="1988916" y="1234778"/>
                  <a:pt x="2228984" y="1152855"/>
                </a:cubicBezTo>
                <a:cubicBezTo>
                  <a:pt x="2368244" y="1105341"/>
                  <a:pt x="2493365" y="1124465"/>
                  <a:pt x="2613815" y="1208447"/>
                </a:cubicBezTo>
                <a:cubicBezTo>
                  <a:pt x="2834283" y="1362158"/>
                  <a:pt x="3073086" y="1363148"/>
                  <a:pt x="3292525" y="1208845"/>
                </a:cubicBezTo>
                <a:cubicBezTo>
                  <a:pt x="3413610" y="1123713"/>
                  <a:pt x="3537227" y="1108151"/>
                  <a:pt x="3676683" y="1154876"/>
                </a:cubicBezTo>
                <a:cubicBezTo>
                  <a:pt x="3906617" y="1231890"/>
                  <a:pt x="4154605" y="1167348"/>
                  <a:pt x="4294773" y="978635"/>
                </a:cubicBezTo>
                <a:cubicBezTo>
                  <a:pt x="4400296" y="836565"/>
                  <a:pt x="4528110" y="785486"/>
                  <a:pt x="4700431" y="784695"/>
                </a:cubicBezTo>
                <a:cubicBezTo>
                  <a:pt x="4917139" y="783743"/>
                  <a:pt x="5078055" y="673114"/>
                  <a:pt x="5182073" y="481866"/>
                </a:cubicBezTo>
                <a:cubicBezTo>
                  <a:pt x="5135588" y="432332"/>
                  <a:pt x="5108902" y="453042"/>
                  <a:pt x="5080272" y="496239"/>
                </a:cubicBezTo>
                <a:cubicBezTo>
                  <a:pt x="4979701" y="648010"/>
                  <a:pt x="4833869" y="714887"/>
                  <a:pt x="4654896" y="709700"/>
                </a:cubicBezTo>
                <a:cubicBezTo>
                  <a:pt x="4486455" y="704829"/>
                  <a:pt x="4355393" y="770045"/>
                  <a:pt x="4255375" y="904668"/>
                </a:cubicBezTo>
                <a:cubicBezTo>
                  <a:pt x="4119165" y="1087997"/>
                  <a:pt x="3910536" y="1152618"/>
                  <a:pt x="3691255" y="1078694"/>
                </a:cubicBezTo>
                <a:cubicBezTo>
                  <a:pt x="3532397" y="1025159"/>
                  <a:pt x="3387239" y="1046066"/>
                  <a:pt x="3251028" y="1144066"/>
                </a:cubicBezTo>
                <a:cubicBezTo>
                  <a:pt x="3061326" y="1280552"/>
                  <a:pt x="2843629" y="1282611"/>
                  <a:pt x="2653450" y="1144423"/>
                </a:cubicBezTo>
                <a:cubicBezTo>
                  <a:pt x="2513321" y="1042622"/>
                  <a:pt x="2366027" y="1026585"/>
                  <a:pt x="2205465" y="1080593"/>
                </a:cubicBezTo>
                <a:cubicBezTo>
                  <a:pt x="1998893" y="1150044"/>
                  <a:pt x="1785551" y="1086928"/>
                  <a:pt x="1655321" y="911243"/>
                </a:cubicBezTo>
                <a:cubicBezTo>
                  <a:pt x="1548889" y="767669"/>
                  <a:pt x="1411214" y="700672"/>
                  <a:pt x="1233548" y="707365"/>
                </a:cubicBezTo>
                <a:cubicBezTo>
                  <a:pt x="1116819" y="711759"/>
                  <a:pt x="1007576" y="681152"/>
                  <a:pt x="921374" y="600614"/>
                </a:cubicBezTo>
                <a:cubicBezTo>
                  <a:pt x="890253" y="571541"/>
                  <a:pt x="862205" y="559663"/>
                  <a:pt x="829996" y="564861"/>
                </a:cubicBezTo>
                <a:lnTo>
                  <a:pt x="799517" y="574660"/>
                </a:lnTo>
                <a:lnTo>
                  <a:pt x="798628" y="573255"/>
                </a:lnTo>
                <a:lnTo>
                  <a:pt x="797631" y="571897"/>
                </a:lnTo>
                <a:lnTo>
                  <a:pt x="812571" y="533513"/>
                </a:lnTo>
                <a:cubicBezTo>
                  <a:pt x="817852" y="519521"/>
                  <a:pt x="821079" y="506475"/>
                  <a:pt x="816684" y="496953"/>
                </a:cubicBezTo>
                <a:cubicBezTo>
                  <a:pt x="768931" y="393488"/>
                  <a:pt x="733849" y="272206"/>
                  <a:pt x="655569" y="198124"/>
                </a:cubicBezTo>
                <a:cubicBezTo>
                  <a:pt x="570279" y="117467"/>
                  <a:pt x="443414" y="79613"/>
                  <a:pt x="332032" y="28969"/>
                </a:cubicBezTo>
                <a:close/>
                <a:moveTo>
                  <a:pt x="2561555" y="0"/>
                </a:moveTo>
                <a:lnTo>
                  <a:pt x="2588612" y="0"/>
                </a:lnTo>
                <a:lnTo>
                  <a:pt x="2555331" y="24331"/>
                </a:lnTo>
                <a:lnTo>
                  <a:pt x="2555239" y="24318"/>
                </a:lnTo>
                <a:close/>
                <a:moveTo>
                  <a:pt x="0" y="0"/>
                </a:moveTo>
                <a:lnTo>
                  <a:pt x="192350" y="0"/>
                </a:lnTo>
                <a:lnTo>
                  <a:pt x="246861" y="43541"/>
                </a:lnTo>
                <a:lnTo>
                  <a:pt x="243001" y="0"/>
                </a:lnTo>
                <a:lnTo>
                  <a:pt x="446626" y="0"/>
                </a:lnTo>
                <a:lnTo>
                  <a:pt x="488648" y="14993"/>
                </a:lnTo>
                <a:cubicBezTo>
                  <a:pt x="527120" y="29049"/>
                  <a:pt x="565805" y="45105"/>
                  <a:pt x="601123" y="66665"/>
                </a:cubicBezTo>
                <a:cubicBezTo>
                  <a:pt x="674021" y="111132"/>
                  <a:pt x="733849" y="177059"/>
                  <a:pt x="805083" y="238471"/>
                </a:cubicBezTo>
                <a:cubicBezTo>
                  <a:pt x="832958" y="230196"/>
                  <a:pt x="872396" y="216020"/>
                  <a:pt x="912980" y="206914"/>
                </a:cubicBezTo>
                <a:cubicBezTo>
                  <a:pt x="1005318" y="186206"/>
                  <a:pt x="1091478" y="192975"/>
                  <a:pt x="1157564" y="272365"/>
                </a:cubicBezTo>
                <a:cubicBezTo>
                  <a:pt x="1075205" y="246470"/>
                  <a:pt x="994548" y="203033"/>
                  <a:pt x="882293" y="252131"/>
                </a:cubicBezTo>
                <a:cubicBezTo>
                  <a:pt x="991420" y="262901"/>
                  <a:pt x="1078412" y="271456"/>
                  <a:pt x="1165402" y="280006"/>
                </a:cubicBezTo>
                <a:cubicBezTo>
                  <a:pt x="1206305" y="287056"/>
                  <a:pt x="1247249" y="294065"/>
                  <a:pt x="1288151" y="301112"/>
                </a:cubicBezTo>
                <a:cubicBezTo>
                  <a:pt x="1223372" y="248924"/>
                  <a:pt x="1113018" y="261477"/>
                  <a:pt x="1117730" y="141619"/>
                </a:cubicBezTo>
                <a:cubicBezTo>
                  <a:pt x="1119413" y="98896"/>
                  <a:pt x="1136884" y="57093"/>
                  <a:pt x="1164646" y="23180"/>
                </a:cubicBezTo>
                <a:lnTo>
                  <a:pt x="1190239" y="0"/>
                </a:lnTo>
                <a:lnTo>
                  <a:pt x="1396919" y="0"/>
                </a:lnTo>
                <a:lnTo>
                  <a:pt x="1414578" y="24629"/>
                </a:lnTo>
                <a:cubicBezTo>
                  <a:pt x="1423608" y="39454"/>
                  <a:pt x="1431814" y="53798"/>
                  <a:pt x="1440594" y="64924"/>
                </a:cubicBezTo>
                <a:cubicBezTo>
                  <a:pt x="1446425" y="51332"/>
                  <a:pt x="1451413" y="36026"/>
                  <a:pt x="1456324" y="20208"/>
                </a:cubicBezTo>
                <a:lnTo>
                  <a:pt x="1462776" y="0"/>
                </a:lnTo>
                <a:lnTo>
                  <a:pt x="1535229" y="0"/>
                </a:lnTo>
                <a:lnTo>
                  <a:pt x="1532568" y="2535"/>
                </a:lnTo>
                <a:cubicBezTo>
                  <a:pt x="1500804" y="43463"/>
                  <a:pt x="1496869" y="119843"/>
                  <a:pt x="1523269" y="192302"/>
                </a:cubicBezTo>
                <a:cubicBezTo>
                  <a:pt x="1540415" y="179039"/>
                  <a:pt x="1557638" y="165733"/>
                  <a:pt x="1574863" y="152430"/>
                </a:cubicBezTo>
                <a:cubicBezTo>
                  <a:pt x="1579022" y="171635"/>
                  <a:pt x="1583178" y="190837"/>
                  <a:pt x="1587296" y="209884"/>
                </a:cubicBezTo>
                <a:cubicBezTo>
                  <a:pt x="1687870" y="141066"/>
                  <a:pt x="1732613" y="62113"/>
                  <a:pt x="1688383" y="10004"/>
                </a:cubicBezTo>
                <a:lnTo>
                  <a:pt x="1675745" y="0"/>
                </a:lnTo>
                <a:lnTo>
                  <a:pt x="1796692" y="0"/>
                </a:lnTo>
                <a:lnTo>
                  <a:pt x="1798506" y="4252"/>
                </a:lnTo>
                <a:cubicBezTo>
                  <a:pt x="1816434" y="73883"/>
                  <a:pt x="1745075" y="113630"/>
                  <a:pt x="1720616" y="148590"/>
                </a:cubicBezTo>
                <a:cubicBezTo>
                  <a:pt x="1787334" y="154410"/>
                  <a:pt x="1868308" y="141540"/>
                  <a:pt x="1926433" y="172109"/>
                </a:cubicBezTo>
                <a:cubicBezTo>
                  <a:pt x="1987252" y="204102"/>
                  <a:pt x="1981234" y="333066"/>
                  <a:pt x="1933758" y="416574"/>
                </a:cubicBezTo>
                <a:cubicBezTo>
                  <a:pt x="1874682" y="520472"/>
                  <a:pt x="1790779" y="441757"/>
                  <a:pt x="1715150" y="438746"/>
                </a:cubicBezTo>
                <a:cubicBezTo>
                  <a:pt x="1738353" y="479848"/>
                  <a:pt x="1765754" y="514176"/>
                  <a:pt x="1778384" y="553256"/>
                </a:cubicBezTo>
                <a:cubicBezTo>
                  <a:pt x="1822494" y="689903"/>
                  <a:pt x="1900221" y="733814"/>
                  <a:pt x="2005743" y="699405"/>
                </a:cubicBezTo>
                <a:cubicBezTo>
                  <a:pt x="2044587" y="632053"/>
                  <a:pt x="2061692" y="562207"/>
                  <a:pt x="2103110" y="541894"/>
                </a:cubicBezTo>
                <a:cubicBezTo>
                  <a:pt x="2145002" y="521343"/>
                  <a:pt x="2210968" y="549773"/>
                  <a:pt x="2258880" y="555831"/>
                </a:cubicBezTo>
                <a:cubicBezTo>
                  <a:pt x="2256068" y="524629"/>
                  <a:pt x="2251672" y="476363"/>
                  <a:pt x="2246525" y="419740"/>
                </a:cubicBezTo>
                <a:cubicBezTo>
                  <a:pt x="2136331" y="371591"/>
                  <a:pt x="2170502" y="246352"/>
                  <a:pt x="2125440" y="156826"/>
                </a:cubicBezTo>
                <a:cubicBezTo>
                  <a:pt x="2132607" y="151164"/>
                  <a:pt x="2139774" y="145462"/>
                  <a:pt x="2146903" y="139800"/>
                </a:cubicBezTo>
                <a:cubicBezTo>
                  <a:pt x="2206534" y="200063"/>
                  <a:pt x="2266165" y="260329"/>
                  <a:pt x="2329122" y="323958"/>
                </a:cubicBezTo>
                <a:cubicBezTo>
                  <a:pt x="2334784" y="302063"/>
                  <a:pt x="2360840" y="255815"/>
                  <a:pt x="2348327" y="239818"/>
                </a:cubicBezTo>
                <a:cubicBezTo>
                  <a:pt x="2299385" y="177296"/>
                  <a:pt x="2332844" y="140037"/>
                  <a:pt x="2363926" y="115448"/>
                </a:cubicBezTo>
                <a:cubicBezTo>
                  <a:pt x="2332725" y="85671"/>
                  <a:pt x="2282994" y="59895"/>
                  <a:pt x="2280816" y="30633"/>
                </a:cubicBezTo>
                <a:cubicBezTo>
                  <a:pt x="2280152" y="21655"/>
                  <a:pt x="2281654" y="12186"/>
                  <a:pt x="2284723" y="2574"/>
                </a:cubicBezTo>
                <a:lnTo>
                  <a:pt x="2285907" y="0"/>
                </a:lnTo>
                <a:lnTo>
                  <a:pt x="2356756" y="0"/>
                </a:lnTo>
                <a:lnTo>
                  <a:pt x="2330311" y="16814"/>
                </a:lnTo>
                <a:cubicBezTo>
                  <a:pt x="2366501" y="35424"/>
                  <a:pt x="2402255" y="55063"/>
                  <a:pt x="2439277" y="71852"/>
                </a:cubicBezTo>
                <a:cubicBezTo>
                  <a:pt x="2443831" y="73634"/>
                  <a:pt x="2449365" y="73060"/>
                  <a:pt x="2455101" y="71897"/>
                </a:cubicBezTo>
                <a:lnTo>
                  <a:pt x="2471918" y="68453"/>
                </a:lnTo>
                <a:lnTo>
                  <a:pt x="2471949" y="68564"/>
                </a:lnTo>
                <a:lnTo>
                  <a:pt x="2436065" y="97639"/>
                </a:lnTo>
                <a:cubicBezTo>
                  <a:pt x="2424211" y="107479"/>
                  <a:pt x="2413461" y="117922"/>
                  <a:pt x="2406610" y="130495"/>
                </a:cubicBezTo>
                <a:cubicBezTo>
                  <a:pt x="2395246" y="151320"/>
                  <a:pt x="2402295" y="182167"/>
                  <a:pt x="2401226" y="208577"/>
                </a:cubicBezTo>
                <a:cubicBezTo>
                  <a:pt x="2428311" y="204697"/>
                  <a:pt x="2460975" y="208695"/>
                  <a:pt x="2480891" y="194639"/>
                </a:cubicBezTo>
                <a:cubicBezTo>
                  <a:pt x="2499897" y="181256"/>
                  <a:pt x="2505640" y="149024"/>
                  <a:pt x="2517201" y="125070"/>
                </a:cubicBezTo>
                <a:cubicBezTo>
                  <a:pt x="2507620" y="125545"/>
                  <a:pt x="2498037" y="126058"/>
                  <a:pt x="2488456" y="126535"/>
                </a:cubicBezTo>
                <a:lnTo>
                  <a:pt x="2471949" y="68564"/>
                </a:lnTo>
                <a:lnTo>
                  <a:pt x="2472143" y="68407"/>
                </a:lnTo>
                <a:lnTo>
                  <a:pt x="2471918" y="68453"/>
                </a:lnTo>
                <a:lnTo>
                  <a:pt x="2471905" y="68407"/>
                </a:lnTo>
                <a:lnTo>
                  <a:pt x="2442429" y="0"/>
                </a:lnTo>
                <a:lnTo>
                  <a:pt x="2547644" y="0"/>
                </a:lnTo>
                <a:lnTo>
                  <a:pt x="2549467" y="6118"/>
                </a:lnTo>
                <a:cubicBezTo>
                  <a:pt x="2550953" y="12877"/>
                  <a:pt x="2552463" y="19595"/>
                  <a:pt x="2555096" y="24297"/>
                </a:cubicBezTo>
                <a:lnTo>
                  <a:pt x="2555239" y="24318"/>
                </a:lnTo>
                <a:lnTo>
                  <a:pt x="2555213" y="24417"/>
                </a:lnTo>
                <a:lnTo>
                  <a:pt x="2555331" y="24331"/>
                </a:lnTo>
                <a:lnTo>
                  <a:pt x="2612351" y="32533"/>
                </a:lnTo>
                <a:lnTo>
                  <a:pt x="2574772" y="75393"/>
                </a:lnTo>
                <a:lnTo>
                  <a:pt x="2572476" y="75416"/>
                </a:lnTo>
                <a:lnTo>
                  <a:pt x="2573910" y="76396"/>
                </a:lnTo>
                <a:lnTo>
                  <a:pt x="2558277" y="97075"/>
                </a:lnTo>
                <a:cubicBezTo>
                  <a:pt x="2553164" y="103994"/>
                  <a:pt x="2549353" y="110695"/>
                  <a:pt x="2550342" y="116595"/>
                </a:cubicBezTo>
                <a:cubicBezTo>
                  <a:pt x="2555925" y="150174"/>
                  <a:pt x="2563528" y="186640"/>
                  <a:pt x="2582613" y="213170"/>
                </a:cubicBezTo>
                <a:cubicBezTo>
                  <a:pt x="2589979" y="223425"/>
                  <a:pt x="2630288" y="209963"/>
                  <a:pt x="2655588" y="207350"/>
                </a:cubicBezTo>
                <a:cubicBezTo>
                  <a:pt x="2647115" y="178325"/>
                  <a:pt x="2643473" y="146411"/>
                  <a:pt x="2628583" y="121149"/>
                </a:cubicBezTo>
                <a:cubicBezTo>
                  <a:pt x="2622803" y="111348"/>
                  <a:pt x="2613508" y="103617"/>
                  <a:pt x="2603292" y="96485"/>
                </a:cubicBezTo>
                <a:lnTo>
                  <a:pt x="2573910" y="76396"/>
                </a:lnTo>
                <a:lnTo>
                  <a:pt x="2574022" y="76248"/>
                </a:lnTo>
                <a:lnTo>
                  <a:pt x="2574772" y="75393"/>
                </a:lnTo>
                <a:lnTo>
                  <a:pt x="2623526" y="74907"/>
                </a:lnTo>
                <a:cubicBezTo>
                  <a:pt x="2640444" y="74516"/>
                  <a:pt x="2656777" y="72803"/>
                  <a:pt x="2671070" y="66468"/>
                </a:cubicBezTo>
                <a:cubicBezTo>
                  <a:pt x="2692016" y="57201"/>
                  <a:pt x="2702232" y="23624"/>
                  <a:pt x="2717199" y="898"/>
                </a:cubicBezTo>
                <a:lnTo>
                  <a:pt x="2714888" y="0"/>
                </a:lnTo>
                <a:lnTo>
                  <a:pt x="2760870" y="0"/>
                </a:lnTo>
                <a:lnTo>
                  <a:pt x="2765535" y="19385"/>
                </a:lnTo>
                <a:cubicBezTo>
                  <a:pt x="2766925" y="30111"/>
                  <a:pt x="2767021" y="40503"/>
                  <a:pt x="2765585" y="49837"/>
                </a:cubicBezTo>
                <a:cubicBezTo>
                  <a:pt x="2761666" y="75217"/>
                  <a:pt x="2708924" y="93075"/>
                  <a:pt x="2682713" y="111093"/>
                </a:cubicBezTo>
                <a:cubicBezTo>
                  <a:pt x="2691145" y="135878"/>
                  <a:pt x="2722268" y="180978"/>
                  <a:pt x="2710468" y="203944"/>
                </a:cubicBezTo>
                <a:cubicBezTo>
                  <a:pt x="2693245" y="237402"/>
                  <a:pt x="2646441" y="271216"/>
                  <a:pt x="2609738" y="274265"/>
                </a:cubicBezTo>
                <a:cubicBezTo>
                  <a:pt x="2578852" y="276840"/>
                  <a:pt x="2544285" y="235740"/>
                  <a:pt x="2520450" y="219980"/>
                </a:cubicBezTo>
                <a:cubicBezTo>
                  <a:pt x="2477487" y="250072"/>
                  <a:pt x="2427754" y="284918"/>
                  <a:pt x="2377983" y="319761"/>
                </a:cubicBezTo>
                <a:cubicBezTo>
                  <a:pt x="2379804" y="324356"/>
                  <a:pt x="2381626" y="328948"/>
                  <a:pt x="2383448" y="333541"/>
                </a:cubicBezTo>
                <a:cubicBezTo>
                  <a:pt x="2450087" y="330531"/>
                  <a:pt x="2516727" y="327482"/>
                  <a:pt x="2583328" y="324473"/>
                </a:cubicBezTo>
                <a:cubicBezTo>
                  <a:pt x="2583088" y="329977"/>
                  <a:pt x="2582851" y="335480"/>
                  <a:pt x="2582613" y="340984"/>
                </a:cubicBezTo>
                <a:cubicBezTo>
                  <a:pt x="2544563" y="363357"/>
                  <a:pt x="2506511" y="385688"/>
                  <a:pt x="2458561" y="413882"/>
                </a:cubicBezTo>
                <a:cubicBezTo>
                  <a:pt x="2552322" y="465830"/>
                  <a:pt x="2495503" y="527915"/>
                  <a:pt x="2479467" y="588972"/>
                </a:cubicBezTo>
                <a:cubicBezTo>
                  <a:pt x="2647908" y="499606"/>
                  <a:pt x="2685047" y="527165"/>
                  <a:pt x="2707975" y="755116"/>
                </a:cubicBezTo>
                <a:cubicBezTo>
                  <a:pt x="2746145" y="768343"/>
                  <a:pt x="2784948" y="781764"/>
                  <a:pt x="2815714" y="792455"/>
                </a:cubicBezTo>
                <a:cubicBezTo>
                  <a:pt x="2815714" y="717382"/>
                  <a:pt x="2790214" y="629203"/>
                  <a:pt x="2822802" y="577847"/>
                </a:cubicBezTo>
                <a:cubicBezTo>
                  <a:pt x="2856062" y="525461"/>
                  <a:pt x="2946341" y="509228"/>
                  <a:pt x="3008268" y="478858"/>
                </a:cubicBezTo>
                <a:cubicBezTo>
                  <a:pt x="2929392" y="450784"/>
                  <a:pt x="2809735" y="471137"/>
                  <a:pt x="2786729" y="346490"/>
                </a:cubicBezTo>
                <a:cubicBezTo>
                  <a:pt x="2769624" y="253874"/>
                  <a:pt x="2863783" y="118140"/>
                  <a:pt x="2961347" y="86543"/>
                </a:cubicBezTo>
                <a:cubicBezTo>
                  <a:pt x="3092765" y="43977"/>
                  <a:pt x="3133510" y="157142"/>
                  <a:pt x="3196189" y="239580"/>
                </a:cubicBezTo>
                <a:cubicBezTo>
                  <a:pt x="3189448" y="105825"/>
                  <a:pt x="3195915" y="42987"/>
                  <a:pt x="3225945" y="9655"/>
                </a:cubicBezTo>
                <a:lnTo>
                  <a:pt x="3240706" y="0"/>
                </a:lnTo>
                <a:lnTo>
                  <a:pt x="3466425" y="0"/>
                </a:lnTo>
                <a:lnTo>
                  <a:pt x="3512961" y="16739"/>
                </a:lnTo>
                <a:cubicBezTo>
                  <a:pt x="3538806" y="29700"/>
                  <a:pt x="3560905" y="45134"/>
                  <a:pt x="3576109" y="62388"/>
                </a:cubicBezTo>
                <a:cubicBezTo>
                  <a:pt x="3668250" y="166963"/>
                  <a:pt x="3552669" y="230671"/>
                  <a:pt x="3518300" y="314060"/>
                </a:cubicBezTo>
                <a:cubicBezTo>
                  <a:pt x="3606916" y="292044"/>
                  <a:pt x="3694344" y="229801"/>
                  <a:pt x="3773772" y="310932"/>
                </a:cubicBezTo>
                <a:cubicBezTo>
                  <a:pt x="3844886" y="383550"/>
                  <a:pt x="3851895" y="527124"/>
                  <a:pt x="3786601" y="619500"/>
                </a:cubicBezTo>
                <a:cubicBezTo>
                  <a:pt x="3703846" y="736585"/>
                  <a:pt x="3601729" y="636963"/>
                  <a:pt x="3508283" y="628846"/>
                </a:cubicBezTo>
                <a:cubicBezTo>
                  <a:pt x="3594523" y="800928"/>
                  <a:pt x="3741621" y="696595"/>
                  <a:pt x="3861200" y="705898"/>
                </a:cubicBezTo>
                <a:cubicBezTo>
                  <a:pt x="3902062" y="709067"/>
                  <a:pt x="3946609" y="665195"/>
                  <a:pt x="3989450" y="642823"/>
                </a:cubicBezTo>
                <a:cubicBezTo>
                  <a:pt x="3920951" y="605049"/>
                  <a:pt x="3856488" y="583430"/>
                  <a:pt x="3877752" y="507128"/>
                </a:cubicBezTo>
                <a:cubicBezTo>
                  <a:pt x="3886106" y="477194"/>
                  <a:pt x="3936076" y="438310"/>
                  <a:pt x="3966048" y="439223"/>
                </a:cubicBezTo>
                <a:cubicBezTo>
                  <a:pt x="4033520" y="441203"/>
                  <a:pt x="4067176" y="489745"/>
                  <a:pt x="4054585" y="559870"/>
                </a:cubicBezTo>
                <a:cubicBezTo>
                  <a:pt x="4085945" y="532906"/>
                  <a:pt x="4115840" y="507169"/>
                  <a:pt x="4148902" y="478738"/>
                </a:cubicBezTo>
                <a:cubicBezTo>
                  <a:pt x="4065038" y="455298"/>
                  <a:pt x="3989688" y="359002"/>
                  <a:pt x="4012812" y="297389"/>
                </a:cubicBezTo>
                <a:cubicBezTo>
                  <a:pt x="4032134" y="245875"/>
                  <a:pt x="4062782" y="181256"/>
                  <a:pt x="4106298" y="161141"/>
                </a:cubicBezTo>
                <a:cubicBezTo>
                  <a:pt x="4148507" y="141619"/>
                  <a:pt x="4213523" y="171397"/>
                  <a:pt x="4267888" y="179435"/>
                </a:cubicBezTo>
                <a:cubicBezTo>
                  <a:pt x="4225600" y="127009"/>
                  <a:pt x="4155396" y="82703"/>
                  <a:pt x="4192892" y="342"/>
                </a:cubicBezTo>
                <a:lnTo>
                  <a:pt x="4193111" y="0"/>
                </a:lnTo>
                <a:lnTo>
                  <a:pt x="4357884" y="0"/>
                </a:lnTo>
                <a:lnTo>
                  <a:pt x="4332632" y="7623"/>
                </a:lnTo>
                <a:cubicBezTo>
                  <a:pt x="4312057" y="16240"/>
                  <a:pt x="4293269" y="29010"/>
                  <a:pt x="4282855" y="43224"/>
                </a:cubicBezTo>
                <a:cubicBezTo>
                  <a:pt x="4247575" y="91452"/>
                  <a:pt x="4298138" y="169417"/>
                  <a:pt x="4385725" y="223504"/>
                </a:cubicBezTo>
                <a:cubicBezTo>
                  <a:pt x="4388417" y="202242"/>
                  <a:pt x="4391267" y="179672"/>
                  <a:pt x="4396454" y="138491"/>
                </a:cubicBezTo>
                <a:cubicBezTo>
                  <a:pt x="4421124" y="173614"/>
                  <a:pt x="4432805" y="190245"/>
                  <a:pt x="4447137" y="210675"/>
                </a:cubicBezTo>
                <a:cubicBezTo>
                  <a:pt x="4470925" y="122387"/>
                  <a:pt x="4466003" y="51404"/>
                  <a:pt x="4434041" y="17606"/>
                </a:cubicBezTo>
                <a:lnTo>
                  <a:pt x="4399191" y="0"/>
                </a:lnTo>
                <a:lnTo>
                  <a:pt x="4509375" y="0"/>
                </a:lnTo>
                <a:lnTo>
                  <a:pt x="4510883" y="46163"/>
                </a:lnTo>
                <a:cubicBezTo>
                  <a:pt x="4510503" y="66425"/>
                  <a:pt x="4510154" y="86948"/>
                  <a:pt x="4512985" y="106261"/>
                </a:cubicBezTo>
                <a:cubicBezTo>
                  <a:pt x="4536129" y="73020"/>
                  <a:pt x="4554947" y="36028"/>
                  <a:pt x="4579640" y="9994"/>
                </a:cubicBezTo>
                <a:lnTo>
                  <a:pt x="4594365" y="0"/>
                </a:lnTo>
                <a:lnTo>
                  <a:pt x="4728811" y="0"/>
                </a:lnTo>
                <a:lnTo>
                  <a:pt x="4751793" y="9979"/>
                </a:lnTo>
                <a:cubicBezTo>
                  <a:pt x="4810136" y="51636"/>
                  <a:pt x="4835394" y="125188"/>
                  <a:pt x="4851252" y="216536"/>
                </a:cubicBezTo>
                <a:cubicBezTo>
                  <a:pt x="4874733" y="187036"/>
                  <a:pt x="4888115" y="170208"/>
                  <a:pt x="4901539" y="153341"/>
                </a:cubicBezTo>
                <a:cubicBezTo>
                  <a:pt x="4893619" y="154805"/>
                  <a:pt x="4885699" y="156270"/>
                  <a:pt x="4877782" y="157737"/>
                </a:cubicBezTo>
                <a:lnTo>
                  <a:pt x="4823649" y="0"/>
                </a:lnTo>
                <a:lnTo>
                  <a:pt x="4937294" y="0"/>
                </a:lnTo>
                <a:lnTo>
                  <a:pt x="4972097" y="36455"/>
                </a:lnTo>
                <a:lnTo>
                  <a:pt x="4964069" y="0"/>
                </a:lnTo>
                <a:lnTo>
                  <a:pt x="5002170" y="0"/>
                </a:lnTo>
                <a:lnTo>
                  <a:pt x="5012406" y="21090"/>
                </a:lnTo>
                <a:cubicBezTo>
                  <a:pt x="5020171" y="15507"/>
                  <a:pt x="5026531" y="9784"/>
                  <a:pt x="5031685" y="3938"/>
                </a:cubicBezTo>
                <a:lnTo>
                  <a:pt x="5034339" y="0"/>
                </a:lnTo>
                <a:lnTo>
                  <a:pt x="5076758" y="0"/>
                </a:lnTo>
                <a:lnTo>
                  <a:pt x="5075497" y="813"/>
                </a:lnTo>
                <a:cubicBezTo>
                  <a:pt x="5047934" y="25644"/>
                  <a:pt x="5028641" y="57400"/>
                  <a:pt x="5011099" y="89036"/>
                </a:cubicBezTo>
                <a:cubicBezTo>
                  <a:pt x="5070334" y="96560"/>
                  <a:pt x="5131154" y="106064"/>
                  <a:pt x="5192289" y="111052"/>
                </a:cubicBezTo>
                <a:cubicBezTo>
                  <a:pt x="5211890" y="112637"/>
                  <a:pt x="5233588" y="104995"/>
                  <a:pt x="5252397" y="96996"/>
                </a:cubicBezTo>
                <a:cubicBezTo>
                  <a:pt x="5316898" y="69635"/>
                  <a:pt x="5378626" y="34396"/>
                  <a:pt x="5444831" y="12696"/>
                </a:cubicBezTo>
                <a:lnTo>
                  <a:pt x="5475101" y="0"/>
                </a:lnTo>
                <a:lnTo>
                  <a:pt x="5614179" y="0"/>
                </a:lnTo>
                <a:lnTo>
                  <a:pt x="5601540" y="9335"/>
                </a:lnTo>
                <a:cubicBezTo>
                  <a:pt x="5555962" y="37303"/>
                  <a:pt x="5501959" y="60171"/>
                  <a:pt x="5438933" y="78781"/>
                </a:cubicBezTo>
                <a:cubicBezTo>
                  <a:pt x="5313135" y="115923"/>
                  <a:pt x="5221313" y="193690"/>
                  <a:pt x="5160692" y="309111"/>
                </a:cubicBezTo>
                <a:cubicBezTo>
                  <a:pt x="5134203" y="359556"/>
                  <a:pt x="5133095" y="405248"/>
                  <a:pt x="5198783" y="444647"/>
                </a:cubicBezTo>
                <a:cubicBezTo>
                  <a:pt x="5241944" y="275176"/>
                  <a:pt x="5346554" y="186206"/>
                  <a:pt x="5508779" y="137501"/>
                </a:cubicBezTo>
                <a:cubicBezTo>
                  <a:pt x="5599829" y="110151"/>
                  <a:pt x="5675551" y="65489"/>
                  <a:pt x="5734544" y="6934"/>
                </a:cubicBezTo>
                <a:lnTo>
                  <a:pt x="5740412" y="0"/>
                </a:lnTo>
                <a:lnTo>
                  <a:pt x="5904276" y="0"/>
                </a:lnTo>
                <a:lnTo>
                  <a:pt x="5889773" y="23734"/>
                </a:lnTo>
                <a:cubicBezTo>
                  <a:pt x="5806627" y="136344"/>
                  <a:pt x="5683910" y="219921"/>
                  <a:pt x="5526675" y="266386"/>
                </a:cubicBezTo>
                <a:cubicBezTo>
                  <a:pt x="5427963" y="295568"/>
                  <a:pt x="5369361" y="351516"/>
                  <a:pt x="5335743" y="448646"/>
                </a:cubicBezTo>
                <a:cubicBezTo>
                  <a:pt x="5233391" y="743989"/>
                  <a:pt x="4976215" y="920033"/>
                  <a:pt x="4654737" y="916785"/>
                </a:cubicBezTo>
                <a:cubicBezTo>
                  <a:pt x="4557373" y="901344"/>
                  <a:pt x="4485426" y="949492"/>
                  <a:pt x="4423895" y="1030068"/>
                </a:cubicBezTo>
                <a:cubicBezTo>
                  <a:pt x="4234826" y="1277702"/>
                  <a:pt x="3937896" y="1372058"/>
                  <a:pt x="3638633" y="1275760"/>
                </a:cubicBezTo>
                <a:cubicBezTo>
                  <a:pt x="3534614" y="1242303"/>
                  <a:pt x="3450551" y="1257270"/>
                  <a:pt x="3361145" y="1318801"/>
                </a:cubicBezTo>
                <a:cubicBezTo>
                  <a:pt x="3101833" y="1497299"/>
                  <a:pt x="2793738" y="1496072"/>
                  <a:pt x="2537317" y="1314881"/>
                </a:cubicBezTo>
                <a:cubicBezTo>
                  <a:pt x="2449888" y="1253113"/>
                  <a:pt x="2366027" y="1243172"/>
                  <a:pt x="2267195" y="1273859"/>
                </a:cubicBezTo>
                <a:cubicBezTo>
                  <a:pt x="1956803" y="1370236"/>
                  <a:pt x="1661776" y="1274849"/>
                  <a:pt x="1470727" y="1017280"/>
                </a:cubicBezTo>
                <a:cubicBezTo>
                  <a:pt x="1417350" y="945334"/>
                  <a:pt x="1349721" y="907877"/>
                  <a:pt x="1261146" y="912588"/>
                </a:cubicBezTo>
                <a:cubicBezTo>
                  <a:pt x="944656" y="929535"/>
                  <a:pt x="637038" y="728826"/>
                  <a:pt x="557411" y="417048"/>
                </a:cubicBezTo>
                <a:cubicBezTo>
                  <a:pt x="536425" y="334927"/>
                  <a:pt x="469151" y="291648"/>
                  <a:pt x="387465" y="267971"/>
                </a:cubicBezTo>
                <a:cubicBezTo>
                  <a:pt x="248657" y="227731"/>
                  <a:pt x="132354" y="160718"/>
                  <a:pt x="46454" y="61567"/>
                </a:cubicBezTo>
                <a:close/>
              </a:path>
            </a:pathLst>
          </a:custGeom>
          <a:gradFill>
            <a:gsLst>
              <a:gs pos="0">
                <a:srgbClr val="F0999A">
                  <a:alpha val="0"/>
                </a:srgbClr>
              </a:gs>
              <a:gs pos="100000">
                <a:srgbClr val="FA0000">
                  <a:alpha val="34000"/>
                </a:srgbClr>
              </a:gs>
            </a:gsLst>
            <a:lin ang="5400000" scaled="1"/>
          </a:gradFill>
          <a:ln w="18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4EABE1A-C1AD-965C-F09F-E7E61C9FE8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477828" y="2"/>
            <a:ext cx="2714172" cy="2508110"/>
          </a:xfrm>
          <a:custGeom>
            <a:avLst/>
            <a:gdLst>
              <a:gd name="connsiteX0" fmla="*/ 0 w 4459331"/>
              <a:gd name="connsiteY0" fmla="*/ 0 h 4120777"/>
              <a:gd name="connsiteX1" fmla="*/ 4459331 w 4459331"/>
              <a:gd name="connsiteY1" fmla="*/ 0 h 4120777"/>
              <a:gd name="connsiteX2" fmla="*/ 4459331 w 4459331"/>
              <a:gd name="connsiteY2" fmla="*/ 4120777 h 4120777"/>
              <a:gd name="connsiteX3" fmla="*/ 0 w 4459331"/>
              <a:gd name="connsiteY3" fmla="*/ 4120777 h 412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1" h="4120777">
                <a:moveTo>
                  <a:pt x="0" y="0"/>
                </a:moveTo>
                <a:lnTo>
                  <a:pt x="4459331" y="0"/>
                </a:lnTo>
                <a:lnTo>
                  <a:pt x="4459331" y="4120777"/>
                </a:lnTo>
                <a:lnTo>
                  <a:pt x="0" y="4120777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6527EF6-EF80-A12B-9B24-615DEB3B8E1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2714171" cy="2508110"/>
          </a:xfrm>
          <a:custGeom>
            <a:avLst/>
            <a:gdLst>
              <a:gd name="connsiteX0" fmla="*/ 0 w 4459331"/>
              <a:gd name="connsiteY0" fmla="*/ 0 h 4120777"/>
              <a:gd name="connsiteX1" fmla="*/ 4459331 w 4459331"/>
              <a:gd name="connsiteY1" fmla="*/ 0 h 4120777"/>
              <a:gd name="connsiteX2" fmla="*/ 4459331 w 4459331"/>
              <a:gd name="connsiteY2" fmla="*/ 4120777 h 4120777"/>
              <a:gd name="connsiteX3" fmla="*/ 0 w 4459331"/>
              <a:gd name="connsiteY3" fmla="*/ 4120777 h 412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1" h="4120777">
                <a:moveTo>
                  <a:pt x="0" y="0"/>
                </a:moveTo>
                <a:lnTo>
                  <a:pt x="4459331" y="0"/>
                </a:lnTo>
                <a:lnTo>
                  <a:pt x="4459331" y="4120777"/>
                </a:lnTo>
                <a:lnTo>
                  <a:pt x="0" y="4120777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F3A8000-6102-0063-1A29-FFCC9FA34FE0}"/>
              </a:ext>
            </a:extLst>
          </p:cNvPr>
          <p:cNvSpPr/>
          <p:nvPr userDrawn="1"/>
        </p:nvSpPr>
        <p:spPr>
          <a:xfrm>
            <a:off x="10337452" y="4833952"/>
            <a:ext cx="617650" cy="1396003"/>
          </a:xfrm>
          <a:custGeom>
            <a:avLst/>
            <a:gdLst>
              <a:gd name="connsiteX0" fmla="*/ 716469 w 858677"/>
              <a:gd name="connsiteY0" fmla="*/ 1655911 h 1940768"/>
              <a:gd name="connsiteX1" fmla="*/ 710945 w 858677"/>
              <a:gd name="connsiteY1" fmla="*/ 1573043 h 1940768"/>
              <a:gd name="connsiteX2" fmla="*/ 696848 w 858677"/>
              <a:gd name="connsiteY2" fmla="*/ 1549612 h 1940768"/>
              <a:gd name="connsiteX3" fmla="*/ 668749 w 858677"/>
              <a:gd name="connsiteY3" fmla="*/ 1572567 h 1940768"/>
              <a:gd name="connsiteX4" fmla="*/ 493679 w 858677"/>
              <a:gd name="connsiteY4" fmla="*/ 1114795 h 1940768"/>
              <a:gd name="connsiteX5" fmla="*/ 523874 w 858677"/>
              <a:gd name="connsiteY5" fmla="*/ 868574 h 1940768"/>
              <a:gd name="connsiteX6" fmla="*/ 508538 w 858677"/>
              <a:gd name="connsiteY6" fmla="*/ 701315 h 1940768"/>
              <a:gd name="connsiteX7" fmla="*/ 738758 w 858677"/>
              <a:gd name="connsiteY7" fmla="*/ 413279 h 1940768"/>
              <a:gd name="connsiteX8" fmla="*/ 855915 w 858677"/>
              <a:gd name="connsiteY8" fmla="*/ 152199 h 1940768"/>
              <a:gd name="connsiteX9" fmla="*/ 599121 w 858677"/>
              <a:gd name="connsiteY9" fmla="*/ 335555 h 1940768"/>
              <a:gd name="connsiteX10" fmla="*/ 477868 w 858677"/>
              <a:gd name="connsiteY10" fmla="*/ 661120 h 1940768"/>
              <a:gd name="connsiteX11" fmla="*/ 453960 w 858677"/>
              <a:gd name="connsiteY11" fmla="*/ 643117 h 1940768"/>
              <a:gd name="connsiteX12" fmla="*/ 506253 w 858677"/>
              <a:gd name="connsiteY12" fmla="*/ 284882 h 1940768"/>
              <a:gd name="connsiteX13" fmla="*/ 475582 w 858677"/>
              <a:gd name="connsiteY13" fmla="*/ 370 h 1940768"/>
              <a:gd name="connsiteX14" fmla="*/ 346518 w 858677"/>
              <a:gd name="connsiteY14" fmla="*/ 288311 h 1940768"/>
              <a:gd name="connsiteX15" fmla="*/ 402906 w 858677"/>
              <a:gd name="connsiteY15" fmla="*/ 622162 h 1940768"/>
              <a:gd name="connsiteX16" fmla="*/ 354614 w 858677"/>
              <a:gd name="connsiteY16" fmla="*/ 614828 h 1940768"/>
              <a:gd name="connsiteX17" fmla="*/ 116966 w 858677"/>
              <a:gd name="connsiteY17" fmla="*/ 787040 h 1940768"/>
              <a:gd name="connsiteX18" fmla="*/ 68388 w 858677"/>
              <a:gd name="connsiteY18" fmla="*/ 833141 h 1940768"/>
              <a:gd name="connsiteX19" fmla="*/ 103916 w 858677"/>
              <a:gd name="connsiteY19" fmla="*/ 878480 h 1940768"/>
              <a:gd name="connsiteX20" fmla="*/ 211930 w 858677"/>
              <a:gd name="connsiteY20" fmla="*/ 945250 h 1940768"/>
              <a:gd name="connsiteX21" fmla="*/ 211930 w 858677"/>
              <a:gd name="connsiteY21" fmla="*/ 1023451 h 1940768"/>
              <a:gd name="connsiteX22" fmla="*/ 141540 w 858677"/>
              <a:gd name="connsiteY22" fmla="*/ 1077076 h 1940768"/>
              <a:gd name="connsiteX23" fmla="*/ 175068 w 858677"/>
              <a:gd name="connsiteY23" fmla="*/ 1097174 h 1940768"/>
              <a:gd name="connsiteX24" fmla="*/ 122395 w 858677"/>
              <a:gd name="connsiteY24" fmla="*/ 1220428 h 1940768"/>
              <a:gd name="connsiteX25" fmla="*/ 47338 w 858677"/>
              <a:gd name="connsiteY25" fmla="*/ 1357207 h 1940768"/>
              <a:gd name="connsiteX26" fmla="*/ 23430 w 858677"/>
              <a:gd name="connsiteY26" fmla="*/ 1458172 h 1940768"/>
              <a:gd name="connsiteX27" fmla="*/ 104393 w 858677"/>
              <a:gd name="connsiteY27" fmla="*/ 1396259 h 1940768"/>
              <a:gd name="connsiteX28" fmla="*/ 168020 w 858677"/>
              <a:gd name="connsiteY28" fmla="*/ 1382067 h 1940768"/>
              <a:gd name="connsiteX29" fmla="*/ 194213 w 858677"/>
              <a:gd name="connsiteY29" fmla="*/ 1529038 h 1940768"/>
              <a:gd name="connsiteX30" fmla="*/ 130205 w 858677"/>
              <a:gd name="connsiteY30" fmla="*/ 1776878 h 1940768"/>
              <a:gd name="connsiteX31" fmla="*/ 261174 w 858677"/>
              <a:gd name="connsiteY31" fmla="*/ 1865842 h 1940768"/>
              <a:gd name="connsiteX32" fmla="*/ 215454 w 858677"/>
              <a:gd name="connsiteY32" fmla="*/ 1876129 h 1940768"/>
              <a:gd name="connsiteX33" fmla="*/ 26097 w 858677"/>
              <a:gd name="connsiteY33" fmla="*/ 1898703 h 1940768"/>
              <a:gd name="connsiteX34" fmla="*/ 261460 w 858677"/>
              <a:gd name="connsiteY34" fmla="*/ 1915562 h 1940768"/>
              <a:gd name="connsiteX35" fmla="*/ 261270 w 858677"/>
              <a:gd name="connsiteY35" fmla="*/ 1919753 h 1940768"/>
              <a:gd name="connsiteX36" fmla="*/ 518826 w 858677"/>
              <a:gd name="connsiteY36" fmla="*/ 1936422 h 1940768"/>
              <a:gd name="connsiteX37" fmla="*/ 632840 w 858677"/>
              <a:gd name="connsiteY37" fmla="*/ 1906132 h 1940768"/>
              <a:gd name="connsiteX38" fmla="*/ 604074 w 858677"/>
              <a:gd name="connsiteY38" fmla="*/ 1825932 h 1940768"/>
              <a:gd name="connsiteX39" fmla="*/ 648651 w 858677"/>
              <a:gd name="connsiteY39" fmla="*/ 1778497 h 1940768"/>
              <a:gd name="connsiteX40" fmla="*/ 738186 w 858677"/>
              <a:gd name="connsiteY40" fmla="*/ 1685534 h 1940768"/>
              <a:gd name="connsiteX41" fmla="*/ 739424 w 858677"/>
              <a:gd name="connsiteY41" fmla="*/ 1658387 h 1940768"/>
              <a:gd name="connsiteX42" fmla="*/ 716469 w 858677"/>
              <a:gd name="connsiteY42" fmla="*/ 1655911 h 1940768"/>
              <a:gd name="connsiteX43" fmla="*/ 413574 w 858677"/>
              <a:gd name="connsiteY43" fmla="*/ 1898608 h 1940768"/>
              <a:gd name="connsiteX44" fmla="*/ 396715 w 858677"/>
              <a:gd name="connsiteY44" fmla="*/ 1894226 h 1940768"/>
              <a:gd name="connsiteX45" fmla="*/ 397668 w 858677"/>
              <a:gd name="connsiteY45" fmla="*/ 1885177 h 1940768"/>
              <a:gd name="connsiteX46" fmla="*/ 393381 w 858677"/>
              <a:gd name="connsiteY46" fmla="*/ 1862698 h 1940768"/>
              <a:gd name="connsiteX47" fmla="*/ 397858 w 858677"/>
              <a:gd name="connsiteY47" fmla="*/ 1863270 h 1940768"/>
              <a:gd name="connsiteX48" fmla="*/ 431957 w 858677"/>
              <a:gd name="connsiteY48" fmla="*/ 1860508 h 1940768"/>
              <a:gd name="connsiteX49" fmla="*/ 483488 w 858677"/>
              <a:gd name="connsiteY49" fmla="*/ 1882606 h 1940768"/>
              <a:gd name="connsiteX50" fmla="*/ 413574 w 858677"/>
              <a:gd name="connsiteY50" fmla="*/ 1898608 h 194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858677" h="1940768">
                <a:moveTo>
                  <a:pt x="716469" y="1655911"/>
                </a:moveTo>
                <a:cubicBezTo>
                  <a:pt x="720660" y="1628288"/>
                  <a:pt x="718755" y="1599809"/>
                  <a:pt x="710945" y="1573043"/>
                </a:cubicBezTo>
                <a:cubicBezTo>
                  <a:pt x="708278" y="1564090"/>
                  <a:pt x="705706" y="1552374"/>
                  <a:pt x="696848" y="1549612"/>
                </a:cubicBezTo>
                <a:cubicBezTo>
                  <a:pt x="682846" y="1545326"/>
                  <a:pt x="674178" y="1558089"/>
                  <a:pt x="668749" y="1572567"/>
                </a:cubicBezTo>
                <a:cubicBezTo>
                  <a:pt x="637126" y="1395402"/>
                  <a:pt x="506824" y="1166802"/>
                  <a:pt x="493679" y="1114795"/>
                </a:cubicBezTo>
                <a:cubicBezTo>
                  <a:pt x="477773" y="1052121"/>
                  <a:pt x="506538" y="947917"/>
                  <a:pt x="523874" y="868574"/>
                </a:cubicBezTo>
                <a:cubicBezTo>
                  <a:pt x="533399" y="824950"/>
                  <a:pt x="537685" y="756274"/>
                  <a:pt x="508538" y="701315"/>
                </a:cubicBezTo>
                <a:cubicBezTo>
                  <a:pt x="508538" y="701315"/>
                  <a:pt x="680751" y="487384"/>
                  <a:pt x="738758" y="413279"/>
                </a:cubicBezTo>
                <a:cubicBezTo>
                  <a:pt x="760951" y="384895"/>
                  <a:pt x="878013" y="176678"/>
                  <a:pt x="855915" y="152199"/>
                </a:cubicBezTo>
                <a:cubicBezTo>
                  <a:pt x="833817" y="127720"/>
                  <a:pt x="669702" y="257545"/>
                  <a:pt x="599121" y="335555"/>
                </a:cubicBezTo>
                <a:cubicBezTo>
                  <a:pt x="502062" y="442902"/>
                  <a:pt x="493870" y="560440"/>
                  <a:pt x="477868" y="661120"/>
                </a:cubicBezTo>
                <a:cubicBezTo>
                  <a:pt x="470820" y="654547"/>
                  <a:pt x="462914" y="648547"/>
                  <a:pt x="453960" y="643117"/>
                </a:cubicBezTo>
                <a:cubicBezTo>
                  <a:pt x="460247" y="601112"/>
                  <a:pt x="494727" y="369559"/>
                  <a:pt x="506253" y="284882"/>
                </a:cubicBezTo>
                <a:cubicBezTo>
                  <a:pt x="511110" y="249259"/>
                  <a:pt x="507014" y="10372"/>
                  <a:pt x="475582" y="370"/>
                </a:cubicBezTo>
                <a:cubicBezTo>
                  <a:pt x="444149" y="-9631"/>
                  <a:pt x="368045" y="185346"/>
                  <a:pt x="346518" y="288311"/>
                </a:cubicBezTo>
                <a:cubicBezTo>
                  <a:pt x="317753" y="425852"/>
                  <a:pt x="366235" y="529294"/>
                  <a:pt x="402906" y="622162"/>
                </a:cubicBezTo>
                <a:cubicBezTo>
                  <a:pt x="388428" y="618448"/>
                  <a:pt x="372331" y="615971"/>
                  <a:pt x="354614" y="614828"/>
                </a:cubicBezTo>
                <a:cubicBezTo>
                  <a:pt x="168115" y="602731"/>
                  <a:pt x="136397" y="768847"/>
                  <a:pt x="116966" y="787040"/>
                </a:cubicBezTo>
                <a:cubicBezTo>
                  <a:pt x="97535" y="805138"/>
                  <a:pt x="69912" y="798375"/>
                  <a:pt x="68388" y="833141"/>
                </a:cubicBezTo>
                <a:cubicBezTo>
                  <a:pt x="66864" y="867907"/>
                  <a:pt x="92582" y="874670"/>
                  <a:pt x="103916" y="878480"/>
                </a:cubicBezTo>
                <a:cubicBezTo>
                  <a:pt x="111441" y="906388"/>
                  <a:pt x="166591" y="946489"/>
                  <a:pt x="211930" y="945250"/>
                </a:cubicBezTo>
                <a:cubicBezTo>
                  <a:pt x="226503" y="954204"/>
                  <a:pt x="211930" y="1023451"/>
                  <a:pt x="211930" y="1023451"/>
                </a:cubicBezTo>
                <a:cubicBezTo>
                  <a:pt x="211930" y="1023451"/>
                  <a:pt x="161638" y="1034595"/>
                  <a:pt x="141540" y="1077076"/>
                </a:cubicBezTo>
                <a:cubicBezTo>
                  <a:pt x="121442" y="1119558"/>
                  <a:pt x="175068" y="1097174"/>
                  <a:pt x="175068" y="1097174"/>
                </a:cubicBezTo>
                <a:cubicBezTo>
                  <a:pt x="154970" y="1128416"/>
                  <a:pt x="143826" y="1144132"/>
                  <a:pt x="122395" y="1220428"/>
                </a:cubicBezTo>
                <a:cubicBezTo>
                  <a:pt x="106393" y="1277387"/>
                  <a:pt x="122300" y="1322250"/>
                  <a:pt x="47338" y="1357207"/>
                </a:cubicBezTo>
                <a:cubicBezTo>
                  <a:pt x="-27529" y="1392164"/>
                  <a:pt x="4095" y="1446837"/>
                  <a:pt x="23430" y="1458172"/>
                </a:cubicBezTo>
                <a:cubicBezTo>
                  <a:pt x="42861" y="1469506"/>
                  <a:pt x="60101" y="1412071"/>
                  <a:pt x="104393" y="1396259"/>
                </a:cubicBezTo>
                <a:cubicBezTo>
                  <a:pt x="121919" y="1389973"/>
                  <a:pt x="145636" y="1387591"/>
                  <a:pt x="168020" y="1382067"/>
                </a:cubicBezTo>
                <a:cubicBezTo>
                  <a:pt x="172782" y="1437502"/>
                  <a:pt x="183736" y="1495129"/>
                  <a:pt x="194213" y="1529038"/>
                </a:cubicBezTo>
                <a:cubicBezTo>
                  <a:pt x="123728" y="1578758"/>
                  <a:pt x="72294" y="1667817"/>
                  <a:pt x="130205" y="1776878"/>
                </a:cubicBezTo>
                <a:cubicBezTo>
                  <a:pt x="162495" y="1837743"/>
                  <a:pt x="261174" y="1865842"/>
                  <a:pt x="261174" y="1865842"/>
                </a:cubicBezTo>
                <a:cubicBezTo>
                  <a:pt x="261174" y="1865842"/>
                  <a:pt x="246791" y="1883653"/>
                  <a:pt x="215454" y="1876129"/>
                </a:cubicBezTo>
                <a:cubicBezTo>
                  <a:pt x="184022" y="1868604"/>
                  <a:pt x="26097" y="1829742"/>
                  <a:pt x="26097" y="1898703"/>
                </a:cubicBezTo>
                <a:cubicBezTo>
                  <a:pt x="26097" y="1930612"/>
                  <a:pt x="133539" y="1917086"/>
                  <a:pt x="261460" y="1915562"/>
                </a:cubicBezTo>
                <a:cubicBezTo>
                  <a:pt x="261365" y="1916896"/>
                  <a:pt x="261270" y="1918229"/>
                  <a:pt x="261270" y="1919753"/>
                </a:cubicBezTo>
                <a:cubicBezTo>
                  <a:pt x="261270" y="1953567"/>
                  <a:pt x="381380" y="1936422"/>
                  <a:pt x="518826" y="1936422"/>
                </a:cubicBezTo>
                <a:cubicBezTo>
                  <a:pt x="548258" y="1936422"/>
                  <a:pt x="637317" y="1946995"/>
                  <a:pt x="632840" y="1906132"/>
                </a:cubicBezTo>
                <a:cubicBezTo>
                  <a:pt x="628268" y="1865270"/>
                  <a:pt x="604074" y="1825932"/>
                  <a:pt x="604074" y="1825932"/>
                </a:cubicBezTo>
                <a:cubicBezTo>
                  <a:pt x="619410" y="1815740"/>
                  <a:pt x="635126" y="1806882"/>
                  <a:pt x="648651" y="1778497"/>
                </a:cubicBezTo>
                <a:cubicBezTo>
                  <a:pt x="683037" y="1776402"/>
                  <a:pt x="725328" y="1718204"/>
                  <a:pt x="738186" y="1685534"/>
                </a:cubicBezTo>
                <a:cubicBezTo>
                  <a:pt x="741615" y="1676866"/>
                  <a:pt x="743901" y="1666579"/>
                  <a:pt x="739424" y="1658387"/>
                </a:cubicBezTo>
                <a:cubicBezTo>
                  <a:pt x="734853" y="1650196"/>
                  <a:pt x="720946" y="1647624"/>
                  <a:pt x="716469" y="1655911"/>
                </a:cubicBezTo>
                <a:close/>
                <a:moveTo>
                  <a:pt x="413574" y="1898608"/>
                </a:moveTo>
                <a:cubicBezTo>
                  <a:pt x="409383" y="1897655"/>
                  <a:pt x="403573" y="1896036"/>
                  <a:pt x="396715" y="1894226"/>
                </a:cubicBezTo>
                <a:cubicBezTo>
                  <a:pt x="397572" y="1891559"/>
                  <a:pt x="398048" y="1888606"/>
                  <a:pt x="397668" y="1885177"/>
                </a:cubicBezTo>
                <a:cubicBezTo>
                  <a:pt x="396810" y="1877557"/>
                  <a:pt x="395286" y="1869937"/>
                  <a:pt x="393381" y="1862698"/>
                </a:cubicBezTo>
                <a:cubicBezTo>
                  <a:pt x="394905" y="1862889"/>
                  <a:pt x="396334" y="1863175"/>
                  <a:pt x="397858" y="1863270"/>
                </a:cubicBezTo>
                <a:cubicBezTo>
                  <a:pt x="409574" y="1864127"/>
                  <a:pt x="420909" y="1862984"/>
                  <a:pt x="431957" y="1860508"/>
                </a:cubicBezTo>
                <a:cubicBezTo>
                  <a:pt x="459389" y="1875843"/>
                  <a:pt x="483488" y="1882606"/>
                  <a:pt x="483488" y="1882606"/>
                </a:cubicBezTo>
                <a:cubicBezTo>
                  <a:pt x="483488" y="1882606"/>
                  <a:pt x="445007" y="1906037"/>
                  <a:pt x="413574" y="1898608"/>
                </a:cubicBezTo>
                <a:close/>
              </a:path>
            </a:pathLst>
          </a:custGeom>
          <a:gradFill>
            <a:gsLst>
              <a:gs pos="100000">
                <a:srgbClr val="F0999A">
                  <a:alpha val="0"/>
                </a:srgbClr>
              </a:gs>
              <a:gs pos="71000">
                <a:srgbClr val="FA0000">
                  <a:alpha val="34000"/>
                </a:srgbClr>
              </a:gs>
            </a:gsLst>
            <a:lin ang="5400000" scaled="1"/>
          </a:gradFill>
          <a:ln w="921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E1EC9D7-55D4-EB6B-8A79-83FD67A38E78}"/>
              </a:ext>
            </a:extLst>
          </p:cNvPr>
          <p:cNvSpPr/>
          <p:nvPr userDrawn="1"/>
        </p:nvSpPr>
        <p:spPr>
          <a:xfrm>
            <a:off x="5422699" y="5890049"/>
            <a:ext cx="789415" cy="679812"/>
          </a:xfrm>
          <a:custGeom>
            <a:avLst/>
            <a:gdLst>
              <a:gd name="connsiteX0" fmla="*/ 1379306 w 1392297"/>
              <a:gd name="connsiteY0" fmla="*/ 706868 h 1198989"/>
              <a:gd name="connsiteX1" fmla="*/ 1374448 w 1392297"/>
              <a:gd name="connsiteY1" fmla="*/ 705820 h 1198989"/>
              <a:gd name="connsiteX2" fmla="*/ 1348731 w 1392297"/>
              <a:gd name="connsiteY2" fmla="*/ 676673 h 1198989"/>
              <a:gd name="connsiteX3" fmla="*/ 1148230 w 1392297"/>
              <a:gd name="connsiteY3" fmla="*/ 514272 h 1198989"/>
              <a:gd name="connsiteX4" fmla="*/ 1118035 w 1392297"/>
              <a:gd name="connsiteY4" fmla="*/ 514653 h 1198989"/>
              <a:gd name="connsiteX5" fmla="*/ 1095747 w 1392297"/>
              <a:gd name="connsiteY5" fmla="*/ 223474 h 1198989"/>
              <a:gd name="connsiteX6" fmla="*/ 839715 w 1392297"/>
              <a:gd name="connsiteY6" fmla="*/ 1732 h 1198989"/>
              <a:gd name="connsiteX7" fmla="*/ 938203 w 1392297"/>
              <a:gd name="connsiteY7" fmla="*/ 249953 h 1198989"/>
              <a:gd name="connsiteX8" fmla="*/ 948871 w 1392297"/>
              <a:gd name="connsiteY8" fmla="*/ 280148 h 1198989"/>
              <a:gd name="connsiteX9" fmla="*/ 933536 w 1392297"/>
              <a:gd name="connsiteY9" fmla="*/ 262336 h 1198989"/>
              <a:gd name="connsiteX10" fmla="*/ 676742 w 1392297"/>
              <a:gd name="connsiteY10" fmla="*/ 78980 h 1198989"/>
              <a:gd name="connsiteX11" fmla="*/ 793899 w 1392297"/>
              <a:gd name="connsiteY11" fmla="*/ 340060 h 1198989"/>
              <a:gd name="connsiteX12" fmla="*/ 982875 w 1392297"/>
              <a:gd name="connsiteY12" fmla="*/ 548943 h 1198989"/>
              <a:gd name="connsiteX13" fmla="*/ 923725 w 1392297"/>
              <a:gd name="connsiteY13" fmla="*/ 639526 h 1198989"/>
              <a:gd name="connsiteX14" fmla="*/ 558441 w 1392297"/>
              <a:gd name="connsiteY14" fmla="*/ 494079 h 1198989"/>
              <a:gd name="connsiteX15" fmla="*/ 148485 w 1392297"/>
              <a:gd name="connsiteY15" fmla="*/ 724108 h 1198989"/>
              <a:gd name="connsiteX16" fmla="*/ 107909 w 1392297"/>
              <a:gd name="connsiteY16" fmla="*/ 706487 h 1198989"/>
              <a:gd name="connsiteX17" fmla="*/ 73428 w 1392297"/>
              <a:gd name="connsiteY17" fmla="*/ 709154 h 1198989"/>
              <a:gd name="connsiteX18" fmla="*/ 49330 w 1392297"/>
              <a:gd name="connsiteY18" fmla="*/ 755826 h 1198989"/>
              <a:gd name="connsiteX19" fmla="*/ 49902 w 1392297"/>
              <a:gd name="connsiteY19" fmla="*/ 799641 h 1198989"/>
              <a:gd name="connsiteX20" fmla="*/ 38472 w 1392297"/>
              <a:gd name="connsiteY20" fmla="*/ 797546 h 1198989"/>
              <a:gd name="connsiteX21" fmla="*/ 7039 w 1392297"/>
              <a:gd name="connsiteY21" fmla="*/ 818310 h 1198989"/>
              <a:gd name="connsiteX22" fmla="*/ 277 w 1392297"/>
              <a:gd name="connsiteY22" fmla="*/ 856696 h 1198989"/>
              <a:gd name="connsiteX23" fmla="*/ 26851 w 1392297"/>
              <a:gd name="connsiteY23" fmla="*/ 922799 h 1198989"/>
              <a:gd name="connsiteX24" fmla="*/ 16183 w 1392297"/>
              <a:gd name="connsiteY24" fmla="*/ 927943 h 1198989"/>
              <a:gd name="connsiteX25" fmla="*/ 3229 w 1392297"/>
              <a:gd name="connsiteY25" fmla="*/ 976235 h 1198989"/>
              <a:gd name="connsiteX26" fmla="*/ 73047 w 1392297"/>
              <a:gd name="connsiteY26" fmla="*/ 1052911 h 1198989"/>
              <a:gd name="connsiteX27" fmla="*/ 179346 w 1392297"/>
              <a:gd name="connsiteY27" fmla="*/ 1055864 h 1198989"/>
              <a:gd name="connsiteX28" fmla="*/ 186776 w 1392297"/>
              <a:gd name="connsiteY28" fmla="*/ 1053673 h 1198989"/>
              <a:gd name="connsiteX29" fmla="*/ 301648 w 1392297"/>
              <a:gd name="connsiteY29" fmla="*/ 1134445 h 1198989"/>
              <a:gd name="connsiteX30" fmla="*/ 301648 w 1392297"/>
              <a:gd name="connsiteY30" fmla="*/ 1134445 h 1198989"/>
              <a:gd name="connsiteX31" fmla="*/ 294694 w 1392297"/>
              <a:gd name="connsiteY31" fmla="*/ 1161210 h 1198989"/>
              <a:gd name="connsiteX32" fmla="*/ 456714 w 1392297"/>
              <a:gd name="connsiteY32" fmla="*/ 1194262 h 1198989"/>
              <a:gd name="connsiteX33" fmla="*/ 822951 w 1392297"/>
              <a:gd name="connsiteY33" fmla="*/ 1176069 h 1198989"/>
              <a:gd name="connsiteX34" fmla="*/ 766753 w 1392297"/>
              <a:gd name="connsiteY34" fmla="*/ 1135016 h 1198989"/>
              <a:gd name="connsiteX35" fmla="*/ 782565 w 1392297"/>
              <a:gd name="connsiteY35" fmla="*/ 1131111 h 1198989"/>
              <a:gd name="connsiteX36" fmla="*/ 909438 w 1392297"/>
              <a:gd name="connsiteY36" fmla="*/ 1149875 h 1198989"/>
              <a:gd name="connsiteX37" fmla="*/ 1202332 w 1392297"/>
              <a:gd name="connsiteY37" fmla="*/ 1131683 h 1198989"/>
              <a:gd name="connsiteX38" fmla="*/ 986971 w 1392297"/>
              <a:gd name="connsiteY38" fmla="*/ 1107013 h 1198989"/>
              <a:gd name="connsiteX39" fmla="*/ 934965 w 1392297"/>
              <a:gd name="connsiteY39" fmla="*/ 1095773 h 1198989"/>
              <a:gd name="connsiteX40" fmla="*/ 1047646 w 1392297"/>
              <a:gd name="connsiteY40" fmla="*/ 1002047 h 1198989"/>
              <a:gd name="connsiteX41" fmla="*/ 1120321 w 1392297"/>
              <a:gd name="connsiteY41" fmla="*/ 961090 h 1198989"/>
              <a:gd name="connsiteX42" fmla="*/ 1152421 w 1392297"/>
              <a:gd name="connsiteY42" fmla="*/ 978806 h 1198989"/>
              <a:gd name="connsiteX43" fmla="*/ 1207951 w 1392297"/>
              <a:gd name="connsiteY43" fmla="*/ 855934 h 1198989"/>
              <a:gd name="connsiteX44" fmla="*/ 1309107 w 1392297"/>
              <a:gd name="connsiteY44" fmla="*/ 829740 h 1198989"/>
              <a:gd name="connsiteX45" fmla="*/ 1385116 w 1392297"/>
              <a:gd name="connsiteY45" fmla="*/ 762018 h 1198989"/>
              <a:gd name="connsiteX46" fmla="*/ 1388259 w 1392297"/>
              <a:gd name="connsiteY46" fmla="*/ 739538 h 1198989"/>
              <a:gd name="connsiteX47" fmla="*/ 1379306 w 1392297"/>
              <a:gd name="connsiteY47" fmla="*/ 706868 h 119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392297" h="1198989">
                <a:moveTo>
                  <a:pt x="1379306" y="706868"/>
                </a:moveTo>
                <a:cubicBezTo>
                  <a:pt x="1377591" y="706391"/>
                  <a:pt x="1376067" y="706201"/>
                  <a:pt x="1374448" y="705820"/>
                </a:cubicBezTo>
                <a:cubicBezTo>
                  <a:pt x="1368162" y="697057"/>
                  <a:pt x="1359875" y="687532"/>
                  <a:pt x="1348731" y="676673"/>
                </a:cubicBezTo>
                <a:cubicBezTo>
                  <a:pt x="1311393" y="640002"/>
                  <a:pt x="1229097" y="514272"/>
                  <a:pt x="1148230" y="514272"/>
                </a:cubicBezTo>
                <a:cubicBezTo>
                  <a:pt x="1137466" y="514272"/>
                  <a:pt x="1127465" y="514368"/>
                  <a:pt x="1118035" y="514653"/>
                </a:cubicBezTo>
                <a:cubicBezTo>
                  <a:pt x="1141372" y="423118"/>
                  <a:pt x="1178043" y="325677"/>
                  <a:pt x="1095747" y="223474"/>
                </a:cubicBezTo>
                <a:cubicBezTo>
                  <a:pt x="994115" y="97363"/>
                  <a:pt x="869147" y="-15413"/>
                  <a:pt x="839715" y="1732"/>
                </a:cubicBezTo>
                <a:cubicBezTo>
                  <a:pt x="810282" y="18877"/>
                  <a:pt x="930583" y="226617"/>
                  <a:pt x="938203" y="249953"/>
                </a:cubicBezTo>
                <a:cubicBezTo>
                  <a:pt x="941061" y="258716"/>
                  <a:pt x="944680" y="268908"/>
                  <a:pt x="948871" y="280148"/>
                </a:cubicBezTo>
                <a:cubicBezTo>
                  <a:pt x="944014" y="274242"/>
                  <a:pt x="938965" y="268337"/>
                  <a:pt x="933536" y="262336"/>
                </a:cubicBezTo>
                <a:cubicBezTo>
                  <a:pt x="862956" y="184326"/>
                  <a:pt x="698840" y="54405"/>
                  <a:pt x="676742" y="78980"/>
                </a:cubicBezTo>
                <a:cubicBezTo>
                  <a:pt x="654644" y="103459"/>
                  <a:pt x="771706" y="311675"/>
                  <a:pt x="793899" y="340060"/>
                </a:cubicBezTo>
                <a:cubicBezTo>
                  <a:pt x="832857" y="389780"/>
                  <a:pt x="925916" y="489126"/>
                  <a:pt x="982875" y="548943"/>
                </a:cubicBezTo>
                <a:cubicBezTo>
                  <a:pt x="960397" y="568470"/>
                  <a:pt x="946109" y="597616"/>
                  <a:pt x="923725" y="639526"/>
                </a:cubicBezTo>
                <a:cubicBezTo>
                  <a:pt x="875815" y="588853"/>
                  <a:pt x="736940" y="494079"/>
                  <a:pt x="558441" y="494079"/>
                </a:cubicBezTo>
                <a:cubicBezTo>
                  <a:pt x="447952" y="494079"/>
                  <a:pt x="226305" y="555039"/>
                  <a:pt x="148485" y="724108"/>
                </a:cubicBezTo>
                <a:cubicBezTo>
                  <a:pt x="136579" y="715440"/>
                  <a:pt x="122482" y="709535"/>
                  <a:pt x="107909" y="706487"/>
                </a:cubicBezTo>
                <a:cubicBezTo>
                  <a:pt x="96384" y="704105"/>
                  <a:pt x="83811" y="703629"/>
                  <a:pt x="73428" y="709154"/>
                </a:cubicBezTo>
                <a:cubicBezTo>
                  <a:pt x="57331" y="717631"/>
                  <a:pt x="51235" y="737633"/>
                  <a:pt x="49330" y="755826"/>
                </a:cubicBezTo>
                <a:cubicBezTo>
                  <a:pt x="47806" y="770399"/>
                  <a:pt x="48092" y="785068"/>
                  <a:pt x="49902" y="799641"/>
                </a:cubicBezTo>
                <a:cubicBezTo>
                  <a:pt x="46187" y="798403"/>
                  <a:pt x="42377" y="797546"/>
                  <a:pt x="38472" y="797546"/>
                </a:cubicBezTo>
                <a:cubicBezTo>
                  <a:pt x="25327" y="797736"/>
                  <a:pt x="13326" y="806785"/>
                  <a:pt x="7039" y="818310"/>
                </a:cubicBezTo>
                <a:cubicBezTo>
                  <a:pt x="657" y="829836"/>
                  <a:pt x="-676" y="843552"/>
                  <a:pt x="277" y="856696"/>
                </a:cubicBezTo>
                <a:cubicBezTo>
                  <a:pt x="1991" y="880794"/>
                  <a:pt x="11706" y="904035"/>
                  <a:pt x="26851" y="922799"/>
                </a:cubicBezTo>
                <a:cubicBezTo>
                  <a:pt x="23041" y="923943"/>
                  <a:pt x="19517" y="925562"/>
                  <a:pt x="16183" y="927943"/>
                </a:cubicBezTo>
                <a:cubicBezTo>
                  <a:pt x="1991" y="938421"/>
                  <a:pt x="-486" y="958995"/>
                  <a:pt x="3229" y="976235"/>
                </a:cubicBezTo>
                <a:cubicBezTo>
                  <a:pt x="10849" y="1011477"/>
                  <a:pt x="39424" y="1039957"/>
                  <a:pt x="73047" y="1052911"/>
                </a:cubicBezTo>
                <a:cubicBezTo>
                  <a:pt x="106671" y="1065960"/>
                  <a:pt x="144390" y="1064913"/>
                  <a:pt x="179346" y="1055864"/>
                </a:cubicBezTo>
                <a:cubicBezTo>
                  <a:pt x="181823" y="1055197"/>
                  <a:pt x="184299" y="1054340"/>
                  <a:pt x="186776" y="1053673"/>
                </a:cubicBezTo>
                <a:cubicBezTo>
                  <a:pt x="235258" y="1107870"/>
                  <a:pt x="293742" y="1126635"/>
                  <a:pt x="301648" y="1134445"/>
                </a:cubicBezTo>
                <a:cubicBezTo>
                  <a:pt x="301648" y="1134445"/>
                  <a:pt x="301648" y="1134445"/>
                  <a:pt x="301648" y="1134445"/>
                </a:cubicBezTo>
                <a:cubicBezTo>
                  <a:pt x="298504" y="1143018"/>
                  <a:pt x="296028" y="1152066"/>
                  <a:pt x="294694" y="1161210"/>
                </a:cubicBezTo>
                <a:cubicBezTo>
                  <a:pt x="288217" y="1205692"/>
                  <a:pt x="414995" y="1194262"/>
                  <a:pt x="456714" y="1194262"/>
                </a:cubicBezTo>
                <a:cubicBezTo>
                  <a:pt x="652167" y="1194262"/>
                  <a:pt x="822951" y="1212931"/>
                  <a:pt x="822951" y="1176069"/>
                </a:cubicBezTo>
                <a:cubicBezTo>
                  <a:pt x="822951" y="1151876"/>
                  <a:pt x="799710" y="1139874"/>
                  <a:pt x="766753" y="1135016"/>
                </a:cubicBezTo>
                <a:cubicBezTo>
                  <a:pt x="771992" y="1133778"/>
                  <a:pt x="777326" y="1132445"/>
                  <a:pt x="782565" y="1131111"/>
                </a:cubicBezTo>
                <a:cubicBezTo>
                  <a:pt x="798948" y="1158734"/>
                  <a:pt x="880196" y="1149875"/>
                  <a:pt x="909438" y="1149875"/>
                </a:cubicBezTo>
                <a:cubicBezTo>
                  <a:pt x="1065743" y="1149875"/>
                  <a:pt x="1202332" y="1168545"/>
                  <a:pt x="1202332" y="1131683"/>
                </a:cubicBezTo>
                <a:cubicBezTo>
                  <a:pt x="1202332" y="1056435"/>
                  <a:pt x="1022690" y="1098917"/>
                  <a:pt x="986971" y="1107013"/>
                </a:cubicBezTo>
                <a:cubicBezTo>
                  <a:pt x="951252" y="1115205"/>
                  <a:pt x="934965" y="1095773"/>
                  <a:pt x="934965" y="1095773"/>
                </a:cubicBezTo>
                <a:cubicBezTo>
                  <a:pt x="934965" y="1095773"/>
                  <a:pt x="1003259" y="1085201"/>
                  <a:pt x="1047646" y="1002047"/>
                </a:cubicBezTo>
                <a:cubicBezTo>
                  <a:pt x="1083555" y="1018335"/>
                  <a:pt x="1120321" y="961090"/>
                  <a:pt x="1120321" y="961090"/>
                </a:cubicBezTo>
                <a:cubicBezTo>
                  <a:pt x="1120321" y="961090"/>
                  <a:pt x="1125179" y="996428"/>
                  <a:pt x="1152421" y="978806"/>
                </a:cubicBezTo>
                <a:cubicBezTo>
                  <a:pt x="1179757" y="961090"/>
                  <a:pt x="1217381" y="893367"/>
                  <a:pt x="1207951" y="855934"/>
                </a:cubicBezTo>
                <a:cubicBezTo>
                  <a:pt x="1239289" y="850695"/>
                  <a:pt x="1274912" y="859554"/>
                  <a:pt x="1309107" y="829740"/>
                </a:cubicBezTo>
                <a:cubicBezTo>
                  <a:pt x="1364542" y="804499"/>
                  <a:pt x="1380068" y="777257"/>
                  <a:pt x="1385116" y="762018"/>
                </a:cubicBezTo>
                <a:cubicBezTo>
                  <a:pt x="1387688" y="754112"/>
                  <a:pt x="1388736" y="746778"/>
                  <a:pt x="1388259" y="739538"/>
                </a:cubicBezTo>
                <a:cubicBezTo>
                  <a:pt x="1394737" y="728204"/>
                  <a:pt x="1394546" y="710773"/>
                  <a:pt x="1379306" y="706868"/>
                </a:cubicBezTo>
                <a:close/>
              </a:path>
            </a:pathLst>
          </a:custGeom>
          <a:gradFill>
            <a:gsLst>
              <a:gs pos="100000">
                <a:srgbClr val="F0999A">
                  <a:alpha val="33000"/>
                </a:srgbClr>
              </a:gs>
              <a:gs pos="0">
                <a:srgbClr val="FA0000">
                  <a:alpha val="34000"/>
                </a:srgbClr>
              </a:gs>
            </a:gsLst>
            <a:lin ang="5400000" scaled="1"/>
          </a:gradFill>
          <a:ln w="921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647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2FCB5EB-BF31-5E53-0941-4B75DAD12B60}"/>
              </a:ext>
            </a:extLst>
          </p:cNvPr>
          <p:cNvSpPr/>
          <p:nvPr/>
        </p:nvSpPr>
        <p:spPr>
          <a:xfrm>
            <a:off x="1706108" y="-9969500"/>
            <a:ext cx="23089" cy="23090"/>
          </a:xfrm>
          <a:custGeom>
            <a:avLst/>
            <a:gdLst/>
            <a:ahLst/>
            <a:cxnLst/>
            <a:rect l="l" t="t" r="r" b="b"/>
            <a:pathLst>
              <a:path w="23089" h="23090"/>
            </a:pathLst>
          </a:custGeom>
          <a:solidFill>
            <a:srgbClr val="FFA0A0"/>
          </a:solidFill>
          <a:ln w="24209" cap="flat">
            <a:solidFill>
              <a:srgbClr val="FFA0A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9965BC9-056C-C6B7-6DE7-3E61A829BFD8}"/>
              </a:ext>
            </a:extLst>
          </p:cNvPr>
          <p:cNvGrpSpPr/>
          <p:nvPr/>
        </p:nvGrpSpPr>
        <p:grpSpPr>
          <a:xfrm>
            <a:off x="2817643" y="1180166"/>
            <a:ext cx="6577571" cy="1862048"/>
            <a:chOff x="2633794" y="1090535"/>
            <a:chExt cx="6577571" cy="186204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5AEABBE-D409-B347-AC5B-D2265BB9B24E}"/>
                </a:ext>
              </a:extLst>
            </p:cNvPr>
            <p:cNvSpPr txBox="1"/>
            <p:nvPr/>
          </p:nvSpPr>
          <p:spPr>
            <a:xfrm>
              <a:off x="2633794" y="109053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新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DD54250-19BA-683F-7541-B8EA0F02CC21}"/>
                </a:ext>
              </a:extLst>
            </p:cNvPr>
            <p:cNvSpPr txBox="1"/>
            <p:nvPr/>
          </p:nvSpPr>
          <p:spPr>
            <a:xfrm>
              <a:off x="4224856" y="109053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年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5E3E92F-D971-A3D5-57EB-B73D4EBAD5DA}"/>
                </a:ext>
              </a:extLst>
            </p:cNvPr>
            <p:cNvSpPr txBox="1"/>
            <p:nvPr/>
          </p:nvSpPr>
          <p:spPr>
            <a:xfrm>
              <a:off x="5872568" y="109053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计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ABC9CA7-D4A2-DC54-BFE2-B565403E0B1E}"/>
                </a:ext>
              </a:extLst>
            </p:cNvPr>
            <p:cNvSpPr txBox="1"/>
            <p:nvPr/>
          </p:nvSpPr>
          <p:spPr>
            <a:xfrm>
              <a:off x="7516670" y="109053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划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99069648-6FA8-9C62-00C6-EC6E3CB16220}"/>
              </a:ext>
            </a:extLst>
          </p:cNvPr>
          <p:cNvSpPr txBox="1"/>
          <p:nvPr/>
        </p:nvSpPr>
        <p:spPr>
          <a:xfrm>
            <a:off x="3562107" y="3124166"/>
            <a:ext cx="508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defRPr>
            </a:lvl1pPr>
          </a:lstStyle>
          <a:p>
            <a:pPr algn="dist"/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新年工作计划商务通用</a:t>
            </a: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6CB245C4-CEAE-0872-E4FD-18A0C79C0786}"/>
              </a:ext>
            </a:extLst>
          </p:cNvPr>
          <p:cNvGrpSpPr/>
          <p:nvPr/>
        </p:nvGrpSpPr>
        <p:grpSpPr>
          <a:xfrm>
            <a:off x="3845775" y="4088546"/>
            <a:ext cx="4486230" cy="393380"/>
            <a:chOff x="3845775" y="4291709"/>
            <a:chExt cx="4486230" cy="393380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1DFDE84-B686-75E5-7F95-D66558BE7E1F}"/>
                </a:ext>
              </a:extLst>
            </p:cNvPr>
            <p:cNvSpPr/>
            <p:nvPr/>
          </p:nvSpPr>
          <p:spPr>
            <a:xfrm>
              <a:off x="3845775" y="4291709"/>
              <a:ext cx="4486230" cy="393380"/>
            </a:xfrm>
            <a:custGeom>
              <a:avLst/>
              <a:gdLst>
                <a:gd name="connsiteX0" fmla="*/ 372528 w 4486230"/>
                <a:gd name="connsiteY0" fmla="*/ 0 h 393380"/>
                <a:gd name="connsiteX1" fmla="*/ 1116715 w 4486230"/>
                <a:gd name="connsiteY1" fmla="*/ 0 h 393380"/>
                <a:gd name="connsiteX2" fmla="*/ 1359961 w 4486230"/>
                <a:gd name="connsiteY2" fmla="*/ 0 h 393380"/>
                <a:gd name="connsiteX3" fmla="*/ 1663828 w 4486230"/>
                <a:gd name="connsiteY3" fmla="*/ 0 h 393380"/>
                <a:gd name="connsiteX4" fmla="*/ 1834970 w 4486230"/>
                <a:gd name="connsiteY4" fmla="*/ 0 h 393380"/>
                <a:gd name="connsiteX5" fmla="*/ 2104148 w 4486230"/>
                <a:gd name="connsiteY5" fmla="*/ 0 h 393380"/>
                <a:gd name="connsiteX6" fmla="*/ 2579157 w 4486230"/>
                <a:gd name="connsiteY6" fmla="*/ 0 h 393380"/>
                <a:gd name="connsiteX7" fmla="*/ 2651261 w 4486230"/>
                <a:gd name="connsiteY7" fmla="*/ 0 h 393380"/>
                <a:gd name="connsiteX8" fmla="*/ 2822403 w 4486230"/>
                <a:gd name="connsiteY8" fmla="*/ 0 h 393380"/>
                <a:gd name="connsiteX9" fmla="*/ 3126269 w 4486230"/>
                <a:gd name="connsiteY9" fmla="*/ 0 h 393380"/>
                <a:gd name="connsiteX10" fmla="*/ 3566590 w 4486230"/>
                <a:gd name="connsiteY10" fmla="*/ 0 h 393380"/>
                <a:gd name="connsiteX11" fmla="*/ 4113702 w 4486230"/>
                <a:gd name="connsiteY11" fmla="*/ 0 h 393380"/>
                <a:gd name="connsiteX12" fmla="*/ 4196453 w 4486230"/>
                <a:gd name="connsiteY12" fmla="*/ 54851 h 393380"/>
                <a:gd name="connsiteX13" fmla="*/ 4198279 w 4486230"/>
                <a:gd name="connsiteY13" fmla="*/ 63898 h 393380"/>
                <a:gd name="connsiteX14" fmla="*/ 4202915 w 4486230"/>
                <a:gd name="connsiteY14" fmla="*/ 63898 h 393380"/>
                <a:gd name="connsiteX15" fmla="*/ 4259373 w 4486230"/>
                <a:gd name="connsiteY15" fmla="*/ 87283 h 393380"/>
                <a:gd name="connsiteX16" fmla="*/ 4268906 w 4486230"/>
                <a:gd name="connsiteY16" fmla="*/ 101424 h 393380"/>
                <a:gd name="connsiteX17" fmla="*/ 4274018 w 4486230"/>
                <a:gd name="connsiteY17" fmla="*/ 96285 h 393380"/>
                <a:gd name="connsiteX18" fmla="*/ 4362147 w 4486230"/>
                <a:gd name="connsiteY18" fmla="*/ 113666 h 393380"/>
                <a:gd name="connsiteX19" fmla="*/ 4450274 w 4486230"/>
                <a:gd name="connsiteY19" fmla="*/ 179785 h 393380"/>
                <a:gd name="connsiteX20" fmla="*/ 4486230 w 4486230"/>
                <a:gd name="connsiteY20" fmla="*/ 196690 h 393380"/>
                <a:gd name="connsiteX21" fmla="*/ 4449569 w 4486230"/>
                <a:gd name="connsiteY21" fmla="*/ 214039 h 393380"/>
                <a:gd name="connsiteX22" fmla="*/ 4362147 w 4486230"/>
                <a:gd name="connsiteY22" fmla="*/ 279714 h 393380"/>
                <a:gd name="connsiteX23" fmla="*/ 4274018 w 4486230"/>
                <a:gd name="connsiteY23" fmla="*/ 297257 h 393380"/>
                <a:gd name="connsiteX24" fmla="*/ 4268824 w 4486230"/>
                <a:gd name="connsiteY24" fmla="*/ 292079 h 393380"/>
                <a:gd name="connsiteX25" fmla="*/ 4259373 w 4486230"/>
                <a:gd name="connsiteY25" fmla="*/ 306098 h 393380"/>
                <a:gd name="connsiteX26" fmla="*/ 4202915 w 4486230"/>
                <a:gd name="connsiteY26" fmla="*/ 329483 h 393380"/>
                <a:gd name="connsiteX27" fmla="*/ 4198279 w 4486230"/>
                <a:gd name="connsiteY27" fmla="*/ 329483 h 393380"/>
                <a:gd name="connsiteX28" fmla="*/ 4196453 w 4486230"/>
                <a:gd name="connsiteY28" fmla="*/ 338530 h 393380"/>
                <a:gd name="connsiteX29" fmla="*/ 4113702 w 4486230"/>
                <a:gd name="connsiteY29" fmla="*/ 393380 h 393380"/>
                <a:gd name="connsiteX30" fmla="*/ 3566590 w 4486230"/>
                <a:gd name="connsiteY30" fmla="*/ 393380 h 393380"/>
                <a:gd name="connsiteX31" fmla="*/ 3126269 w 4486230"/>
                <a:gd name="connsiteY31" fmla="*/ 393380 h 393380"/>
                <a:gd name="connsiteX32" fmla="*/ 2822403 w 4486230"/>
                <a:gd name="connsiteY32" fmla="*/ 393380 h 393380"/>
                <a:gd name="connsiteX33" fmla="*/ 2651261 w 4486230"/>
                <a:gd name="connsiteY33" fmla="*/ 393380 h 393380"/>
                <a:gd name="connsiteX34" fmla="*/ 2579157 w 4486230"/>
                <a:gd name="connsiteY34" fmla="*/ 393380 h 393380"/>
                <a:gd name="connsiteX35" fmla="*/ 2104148 w 4486230"/>
                <a:gd name="connsiteY35" fmla="*/ 393380 h 393380"/>
                <a:gd name="connsiteX36" fmla="*/ 1834970 w 4486230"/>
                <a:gd name="connsiteY36" fmla="*/ 393380 h 393380"/>
                <a:gd name="connsiteX37" fmla="*/ 1663828 w 4486230"/>
                <a:gd name="connsiteY37" fmla="*/ 393380 h 393380"/>
                <a:gd name="connsiteX38" fmla="*/ 1359961 w 4486230"/>
                <a:gd name="connsiteY38" fmla="*/ 393380 h 393380"/>
                <a:gd name="connsiteX39" fmla="*/ 1116715 w 4486230"/>
                <a:gd name="connsiteY39" fmla="*/ 393380 h 393380"/>
                <a:gd name="connsiteX40" fmla="*/ 372528 w 4486230"/>
                <a:gd name="connsiteY40" fmla="*/ 393380 h 393380"/>
                <a:gd name="connsiteX41" fmla="*/ 289777 w 4486230"/>
                <a:gd name="connsiteY41" fmla="*/ 338530 h 393380"/>
                <a:gd name="connsiteX42" fmla="*/ 287951 w 4486230"/>
                <a:gd name="connsiteY42" fmla="*/ 329483 h 393380"/>
                <a:gd name="connsiteX43" fmla="*/ 283315 w 4486230"/>
                <a:gd name="connsiteY43" fmla="*/ 329483 h 393380"/>
                <a:gd name="connsiteX44" fmla="*/ 226858 w 4486230"/>
                <a:gd name="connsiteY44" fmla="*/ 306098 h 393380"/>
                <a:gd name="connsiteX45" fmla="*/ 217324 w 4486230"/>
                <a:gd name="connsiteY45" fmla="*/ 291957 h 393380"/>
                <a:gd name="connsiteX46" fmla="*/ 212212 w 4486230"/>
                <a:gd name="connsiteY46" fmla="*/ 297096 h 393380"/>
                <a:gd name="connsiteX47" fmla="*/ 124084 w 4486230"/>
                <a:gd name="connsiteY47" fmla="*/ 279714 h 393380"/>
                <a:gd name="connsiteX48" fmla="*/ 35956 w 4486230"/>
                <a:gd name="connsiteY48" fmla="*/ 213596 h 393380"/>
                <a:gd name="connsiteX49" fmla="*/ 0 w 4486230"/>
                <a:gd name="connsiteY49" fmla="*/ 196690 h 393380"/>
                <a:gd name="connsiteX50" fmla="*/ 36661 w 4486230"/>
                <a:gd name="connsiteY50" fmla="*/ 179342 h 393380"/>
                <a:gd name="connsiteX51" fmla="*/ 124084 w 4486230"/>
                <a:gd name="connsiteY51" fmla="*/ 113666 h 393380"/>
                <a:gd name="connsiteX52" fmla="*/ 212212 w 4486230"/>
                <a:gd name="connsiteY52" fmla="*/ 96124 h 393380"/>
                <a:gd name="connsiteX53" fmla="*/ 217406 w 4486230"/>
                <a:gd name="connsiteY53" fmla="*/ 101302 h 393380"/>
                <a:gd name="connsiteX54" fmla="*/ 226858 w 4486230"/>
                <a:gd name="connsiteY54" fmla="*/ 87283 h 393380"/>
                <a:gd name="connsiteX55" fmla="*/ 283315 w 4486230"/>
                <a:gd name="connsiteY55" fmla="*/ 63898 h 393380"/>
                <a:gd name="connsiteX56" fmla="*/ 287951 w 4486230"/>
                <a:gd name="connsiteY56" fmla="*/ 63898 h 393380"/>
                <a:gd name="connsiteX57" fmla="*/ 289777 w 4486230"/>
                <a:gd name="connsiteY57" fmla="*/ 54851 h 393380"/>
                <a:gd name="connsiteX58" fmla="*/ 372528 w 4486230"/>
                <a:gd name="connsiteY58" fmla="*/ 0 h 39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486230" h="393380">
                  <a:moveTo>
                    <a:pt x="372528" y="0"/>
                  </a:moveTo>
                  <a:lnTo>
                    <a:pt x="1116715" y="0"/>
                  </a:lnTo>
                  <a:lnTo>
                    <a:pt x="1359961" y="0"/>
                  </a:lnTo>
                  <a:lnTo>
                    <a:pt x="1663828" y="0"/>
                  </a:lnTo>
                  <a:lnTo>
                    <a:pt x="1834970" y="0"/>
                  </a:lnTo>
                  <a:lnTo>
                    <a:pt x="2104148" y="0"/>
                  </a:lnTo>
                  <a:lnTo>
                    <a:pt x="2579157" y="0"/>
                  </a:lnTo>
                  <a:lnTo>
                    <a:pt x="2651261" y="0"/>
                  </a:lnTo>
                  <a:lnTo>
                    <a:pt x="2822403" y="0"/>
                  </a:lnTo>
                  <a:lnTo>
                    <a:pt x="3126269" y="0"/>
                  </a:lnTo>
                  <a:lnTo>
                    <a:pt x="3566590" y="0"/>
                  </a:lnTo>
                  <a:lnTo>
                    <a:pt x="4113702" y="0"/>
                  </a:lnTo>
                  <a:cubicBezTo>
                    <a:pt x="4150902" y="0"/>
                    <a:pt x="4182819" y="22617"/>
                    <a:pt x="4196453" y="54851"/>
                  </a:cubicBezTo>
                  <a:lnTo>
                    <a:pt x="4198279" y="63898"/>
                  </a:lnTo>
                  <a:lnTo>
                    <a:pt x="4202915" y="63898"/>
                  </a:lnTo>
                  <a:cubicBezTo>
                    <a:pt x="4224963" y="63898"/>
                    <a:pt x="4244924" y="72835"/>
                    <a:pt x="4259373" y="87283"/>
                  </a:cubicBezTo>
                  <a:lnTo>
                    <a:pt x="4268906" y="101424"/>
                  </a:lnTo>
                  <a:lnTo>
                    <a:pt x="4274018" y="96285"/>
                  </a:lnTo>
                  <a:cubicBezTo>
                    <a:pt x="4296715" y="80981"/>
                    <a:pt x="4327553" y="90522"/>
                    <a:pt x="4362147" y="113666"/>
                  </a:cubicBezTo>
                  <a:cubicBezTo>
                    <a:pt x="4396927" y="136937"/>
                    <a:pt x="4424834" y="162763"/>
                    <a:pt x="4450274" y="179785"/>
                  </a:cubicBezTo>
                  <a:cubicBezTo>
                    <a:pt x="4472775" y="194840"/>
                    <a:pt x="4486230" y="196690"/>
                    <a:pt x="4486230" y="196690"/>
                  </a:cubicBezTo>
                  <a:cubicBezTo>
                    <a:pt x="4486230" y="196690"/>
                    <a:pt x="4472534" y="198673"/>
                    <a:pt x="4449569" y="214039"/>
                  </a:cubicBezTo>
                  <a:cubicBezTo>
                    <a:pt x="4423653" y="231379"/>
                    <a:pt x="4395987" y="257073"/>
                    <a:pt x="4362147" y="279714"/>
                  </a:cubicBezTo>
                  <a:cubicBezTo>
                    <a:pt x="4327553" y="302859"/>
                    <a:pt x="4296725" y="312449"/>
                    <a:pt x="4274018" y="297257"/>
                  </a:cubicBezTo>
                  <a:lnTo>
                    <a:pt x="4268824" y="292079"/>
                  </a:lnTo>
                  <a:lnTo>
                    <a:pt x="4259373" y="306098"/>
                  </a:lnTo>
                  <a:cubicBezTo>
                    <a:pt x="4244924" y="320546"/>
                    <a:pt x="4224963" y="329483"/>
                    <a:pt x="4202915" y="329483"/>
                  </a:cubicBezTo>
                  <a:lnTo>
                    <a:pt x="4198279" y="329483"/>
                  </a:lnTo>
                  <a:lnTo>
                    <a:pt x="4196453" y="338530"/>
                  </a:lnTo>
                  <a:cubicBezTo>
                    <a:pt x="4182819" y="370763"/>
                    <a:pt x="4150902" y="393380"/>
                    <a:pt x="4113702" y="393380"/>
                  </a:cubicBezTo>
                  <a:lnTo>
                    <a:pt x="3566590" y="393380"/>
                  </a:lnTo>
                  <a:lnTo>
                    <a:pt x="3126269" y="393380"/>
                  </a:lnTo>
                  <a:lnTo>
                    <a:pt x="2822403" y="393380"/>
                  </a:lnTo>
                  <a:lnTo>
                    <a:pt x="2651261" y="393380"/>
                  </a:lnTo>
                  <a:lnTo>
                    <a:pt x="2579157" y="393380"/>
                  </a:lnTo>
                  <a:lnTo>
                    <a:pt x="2104148" y="393380"/>
                  </a:lnTo>
                  <a:lnTo>
                    <a:pt x="1834970" y="393380"/>
                  </a:lnTo>
                  <a:lnTo>
                    <a:pt x="1663828" y="393380"/>
                  </a:lnTo>
                  <a:lnTo>
                    <a:pt x="1359961" y="393380"/>
                  </a:lnTo>
                  <a:lnTo>
                    <a:pt x="1116715" y="393380"/>
                  </a:lnTo>
                  <a:lnTo>
                    <a:pt x="372528" y="393380"/>
                  </a:lnTo>
                  <a:cubicBezTo>
                    <a:pt x="335328" y="393380"/>
                    <a:pt x="303411" y="370763"/>
                    <a:pt x="289777" y="338530"/>
                  </a:cubicBezTo>
                  <a:lnTo>
                    <a:pt x="287951" y="329483"/>
                  </a:lnTo>
                  <a:lnTo>
                    <a:pt x="283315" y="329483"/>
                  </a:lnTo>
                  <a:cubicBezTo>
                    <a:pt x="261267" y="329483"/>
                    <a:pt x="241307" y="320546"/>
                    <a:pt x="226858" y="306098"/>
                  </a:cubicBezTo>
                  <a:lnTo>
                    <a:pt x="217324" y="291957"/>
                  </a:lnTo>
                  <a:lnTo>
                    <a:pt x="212212" y="297096"/>
                  </a:lnTo>
                  <a:cubicBezTo>
                    <a:pt x="189515" y="312400"/>
                    <a:pt x="158677" y="302859"/>
                    <a:pt x="124084" y="279714"/>
                  </a:cubicBezTo>
                  <a:cubicBezTo>
                    <a:pt x="89303" y="256444"/>
                    <a:pt x="61396" y="230618"/>
                    <a:pt x="35956" y="213596"/>
                  </a:cubicBezTo>
                  <a:cubicBezTo>
                    <a:pt x="13455" y="198541"/>
                    <a:pt x="0" y="196690"/>
                    <a:pt x="0" y="196690"/>
                  </a:cubicBezTo>
                  <a:cubicBezTo>
                    <a:pt x="0" y="196690"/>
                    <a:pt x="13696" y="194707"/>
                    <a:pt x="36661" y="179342"/>
                  </a:cubicBezTo>
                  <a:cubicBezTo>
                    <a:pt x="62577" y="162001"/>
                    <a:pt x="90243" y="136308"/>
                    <a:pt x="124084" y="113666"/>
                  </a:cubicBezTo>
                  <a:cubicBezTo>
                    <a:pt x="158677" y="90522"/>
                    <a:pt x="189505" y="80931"/>
                    <a:pt x="212212" y="96124"/>
                  </a:cubicBezTo>
                  <a:lnTo>
                    <a:pt x="217406" y="101302"/>
                  </a:lnTo>
                  <a:lnTo>
                    <a:pt x="226858" y="87283"/>
                  </a:lnTo>
                  <a:cubicBezTo>
                    <a:pt x="241307" y="72835"/>
                    <a:pt x="261267" y="63898"/>
                    <a:pt x="283315" y="63898"/>
                  </a:cubicBezTo>
                  <a:lnTo>
                    <a:pt x="287951" y="63898"/>
                  </a:lnTo>
                  <a:lnTo>
                    <a:pt x="289777" y="54851"/>
                  </a:lnTo>
                  <a:cubicBezTo>
                    <a:pt x="303411" y="22617"/>
                    <a:pt x="335328" y="0"/>
                    <a:pt x="37252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gradFill>
                <a:gsLst>
                  <a:gs pos="0">
                    <a:srgbClr val="C90016">
                      <a:alpha val="33000"/>
                    </a:srgbClr>
                  </a:gs>
                  <a:gs pos="56000">
                    <a:srgbClr val="DF2123"/>
                  </a:gs>
                  <a:gs pos="100000">
                    <a:srgbClr val="C90016">
                      <a:alpha val="37000"/>
                    </a:srgbClr>
                  </a:gs>
                </a:gsLst>
                <a:lin ang="5400000" scaled="1"/>
              </a:gra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2A0D406-059A-B336-6E6E-720F015CC86A}"/>
                </a:ext>
              </a:extLst>
            </p:cNvPr>
            <p:cNvGrpSpPr/>
            <p:nvPr/>
          </p:nvGrpSpPr>
          <p:grpSpPr>
            <a:xfrm>
              <a:off x="4456779" y="4321881"/>
              <a:ext cx="3282428" cy="325039"/>
              <a:chOff x="2907346" y="4509038"/>
              <a:chExt cx="3282428" cy="325039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AEADBE4C-C9C9-89A5-D811-E777DAD0E37B}"/>
                  </a:ext>
                </a:extLst>
              </p:cNvPr>
              <p:cNvGrpSpPr/>
              <p:nvPr/>
            </p:nvGrpSpPr>
            <p:grpSpPr>
              <a:xfrm>
                <a:off x="2907346" y="4509038"/>
                <a:ext cx="273862" cy="303854"/>
                <a:chOff x="3456450" y="5160133"/>
                <a:chExt cx="361514" cy="401105"/>
              </a:xfrm>
              <a:gradFill>
                <a:gsLst>
                  <a:gs pos="90000">
                    <a:srgbClr val="FFFFB0"/>
                  </a:gs>
                  <a:gs pos="33000">
                    <a:srgbClr val="FFFFDF"/>
                  </a:gs>
                  <a:gs pos="0">
                    <a:schemeClr val="bg1"/>
                  </a:gs>
                </a:gsLst>
                <a:lin ang="16200000" scaled="1"/>
              </a:gradFill>
              <a:effectLst/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0390536-0BFF-C21A-7E7B-B4D8D17C195B}"/>
                    </a:ext>
                  </a:extLst>
                </p:cNvPr>
                <p:cNvSpPr/>
                <p:nvPr/>
              </p:nvSpPr>
              <p:spPr>
                <a:xfrm>
                  <a:off x="3456450" y="5380481"/>
                  <a:ext cx="361514" cy="180757"/>
                </a:xfrm>
                <a:custGeom>
                  <a:avLst/>
                  <a:gdLst>
                    <a:gd name="connsiteX0" fmla="*/ 361515 w 361514"/>
                    <a:gd name="connsiteY0" fmla="*/ 90379 h 180757"/>
                    <a:gd name="connsiteX1" fmla="*/ 343439 w 361514"/>
                    <a:gd name="connsiteY1" fmla="*/ 54227 h 180757"/>
                    <a:gd name="connsiteX2" fmla="*/ 255320 w 361514"/>
                    <a:gd name="connsiteY2" fmla="*/ 11297 h 180757"/>
                    <a:gd name="connsiteX3" fmla="*/ 180757 w 361514"/>
                    <a:gd name="connsiteY3" fmla="*/ 0 h 180757"/>
                    <a:gd name="connsiteX4" fmla="*/ 106195 w 361514"/>
                    <a:gd name="connsiteY4" fmla="*/ 11297 h 180757"/>
                    <a:gd name="connsiteX5" fmla="*/ 18076 w 361514"/>
                    <a:gd name="connsiteY5" fmla="*/ 54227 h 180757"/>
                    <a:gd name="connsiteX6" fmla="*/ 0 w 361514"/>
                    <a:gd name="connsiteY6" fmla="*/ 90379 h 180757"/>
                    <a:gd name="connsiteX7" fmla="*/ 0 w 361514"/>
                    <a:gd name="connsiteY7" fmla="*/ 180757 h 180757"/>
                    <a:gd name="connsiteX8" fmla="*/ 361515 w 361514"/>
                    <a:gd name="connsiteY8" fmla="*/ 180757 h 180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1514" h="180757">
                      <a:moveTo>
                        <a:pt x="361515" y="90379"/>
                      </a:moveTo>
                      <a:cubicBezTo>
                        <a:pt x="361220" y="76226"/>
                        <a:pt x="354584" y="62955"/>
                        <a:pt x="343439" y="54227"/>
                      </a:cubicBezTo>
                      <a:cubicBezTo>
                        <a:pt x="318585" y="33892"/>
                        <a:pt x="286952" y="20335"/>
                        <a:pt x="255320" y="11297"/>
                      </a:cubicBezTo>
                      <a:cubicBezTo>
                        <a:pt x="231153" y="3899"/>
                        <a:pt x="206031" y="93"/>
                        <a:pt x="180757" y="0"/>
                      </a:cubicBezTo>
                      <a:cubicBezTo>
                        <a:pt x="155512" y="436"/>
                        <a:pt x="130437" y="4235"/>
                        <a:pt x="106195" y="11297"/>
                      </a:cubicBezTo>
                      <a:cubicBezTo>
                        <a:pt x="74604" y="20516"/>
                        <a:pt x="44807" y="35032"/>
                        <a:pt x="18076" y="54227"/>
                      </a:cubicBezTo>
                      <a:cubicBezTo>
                        <a:pt x="6931" y="62955"/>
                        <a:pt x="295" y="76226"/>
                        <a:pt x="0" y="90379"/>
                      </a:cubicBezTo>
                      <a:lnTo>
                        <a:pt x="0" y="180757"/>
                      </a:lnTo>
                      <a:lnTo>
                        <a:pt x="361515" y="18075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0999A">
                        <a:alpha val="0"/>
                      </a:srgbClr>
                    </a:gs>
                    <a:gs pos="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41F1C4F3-FA23-EEBB-990E-C34824A46DA8}"/>
                    </a:ext>
                  </a:extLst>
                </p:cNvPr>
                <p:cNvSpPr/>
                <p:nvPr/>
              </p:nvSpPr>
              <p:spPr>
                <a:xfrm>
                  <a:off x="3536405" y="5160133"/>
                  <a:ext cx="193356" cy="101725"/>
                </a:xfrm>
                <a:custGeom>
                  <a:avLst/>
                  <a:gdLst>
                    <a:gd name="connsiteX0" fmla="*/ 83856 w 193356"/>
                    <a:gd name="connsiteY0" fmla="*/ 83367 h 101725"/>
                    <a:gd name="connsiteX1" fmla="*/ 134694 w 193356"/>
                    <a:gd name="connsiteY1" fmla="*/ 46821 h 101725"/>
                    <a:gd name="connsiteX2" fmla="*/ 134694 w 193356"/>
                    <a:gd name="connsiteY2" fmla="*/ 46821 h 101725"/>
                    <a:gd name="connsiteX3" fmla="*/ 150284 w 193356"/>
                    <a:gd name="connsiteY3" fmla="*/ 53091 h 101725"/>
                    <a:gd name="connsiteX4" fmla="*/ 177285 w 193356"/>
                    <a:gd name="connsiteY4" fmla="*/ 81729 h 101725"/>
                    <a:gd name="connsiteX5" fmla="*/ 190559 w 193356"/>
                    <a:gd name="connsiteY5" fmla="*/ 100935 h 101725"/>
                    <a:gd name="connsiteX6" fmla="*/ 190559 w 193356"/>
                    <a:gd name="connsiteY6" fmla="*/ 100935 h 101725"/>
                    <a:gd name="connsiteX7" fmla="*/ 191181 w 193356"/>
                    <a:gd name="connsiteY7" fmla="*/ 101726 h 101725"/>
                    <a:gd name="connsiteX8" fmla="*/ 191181 w 193356"/>
                    <a:gd name="connsiteY8" fmla="*/ 101726 h 101725"/>
                    <a:gd name="connsiteX9" fmla="*/ 191915 w 193356"/>
                    <a:gd name="connsiteY9" fmla="*/ 65970 h 101725"/>
                    <a:gd name="connsiteX10" fmla="*/ 174235 w 193356"/>
                    <a:gd name="connsiteY10" fmla="*/ 29705 h 101725"/>
                    <a:gd name="connsiteX11" fmla="*/ 144579 w 193356"/>
                    <a:gd name="connsiteY11" fmla="*/ 19820 h 101725"/>
                    <a:gd name="connsiteX12" fmla="*/ 93628 w 193356"/>
                    <a:gd name="connsiteY12" fmla="*/ 50 h 101725"/>
                    <a:gd name="connsiteX13" fmla="*/ 21438 w 193356"/>
                    <a:gd name="connsiteY13" fmla="*/ 31061 h 101725"/>
                    <a:gd name="connsiteX14" fmla="*/ 3815 w 193356"/>
                    <a:gd name="connsiteY14" fmla="*/ 80035 h 101725"/>
                    <a:gd name="connsiteX15" fmla="*/ 1725 w 193356"/>
                    <a:gd name="connsiteY15" fmla="*/ 96585 h 101725"/>
                    <a:gd name="connsiteX16" fmla="*/ 11158 w 193356"/>
                    <a:gd name="connsiteY16" fmla="*/ 96585 h 101725"/>
                    <a:gd name="connsiteX17" fmla="*/ 11158 w 193356"/>
                    <a:gd name="connsiteY17" fmla="*/ 96585 h 101725"/>
                    <a:gd name="connsiteX18" fmla="*/ 83856 w 193356"/>
                    <a:gd name="connsiteY18" fmla="*/ 83367 h 10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3356" h="101725">
                      <a:moveTo>
                        <a:pt x="83856" y="83367"/>
                      </a:moveTo>
                      <a:cubicBezTo>
                        <a:pt x="98543" y="74725"/>
                        <a:pt x="134694" y="46821"/>
                        <a:pt x="134694" y="46821"/>
                      </a:cubicBezTo>
                      <a:lnTo>
                        <a:pt x="134694" y="46821"/>
                      </a:lnTo>
                      <a:cubicBezTo>
                        <a:pt x="140399" y="47315"/>
                        <a:pt x="145827" y="49498"/>
                        <a:pt x="150284" y="53091"/>
                      </a:cubicBezTo>
                      <a:cubicBezTo>
                        <a:pt x="161133" y="60708"/>
                        <a:pt x="170319" y="70452"/>
                        <a:pt x="177285" y="81729"/>
                      </a:cubicBezTo>
                      <a:cubicBezTo>
                        <a:pt x="183555" y="91106"/>
                        <a:pt x="188921" y="98675"/>
                        <a:pt x="190559" y="100935"/>
                      </a:cubicBezTo>
                      <a:lnTo>
                        <a:pt x="190559" y="100935"/>
                      </a:lnTo>
                      <a:lnTo>
                        <a:pt x="191181" y="101726"/>
                      </a:lnTo>
                      <a:lnTo>
                        <a:pt x="191181" y="101726"/>
                      </a:lnTo>
                      <a:cubicBezTo>
                        <a:pt x="194005" y="96077"/>
                        <a:pt x="193892" y="80317"/>
                        <a:pt x="191915" y="65970"/>
                      </a:cubicBezTo>
                      <a:cubicBezTo>
                        <a:pt x="189147" y="46199"/>
                        <a:pt x="186888" y="40325"/>
                        <a:pt x="174235" y="29705"/>
                      </a:cubicBezTo>
                      <a:cubicBezTo>
                        <a:pt x="166173" y="22399"/>
                        <a:pt x="155413" y="18812"/>
                        <a:pt x="144579" y="19820"/>
                      </a:cubicBezTo>
                      <a:cubicBezTo>
                        <a:pt x="129880" y="8414"/>
                        <a:pt x="112174" y="1543"/>
                        <a:pt x="93628" y="50"/>
                      </a:cubicBezTo>
                      <a:cubicBezTo>
                        <a:pt x="65385" y="-967"/>
                        <a:pt x="34543" y="13776"/>
                        <a:pt x="21438" y="31061"/>
                      </a:cubicBezTo>
                      <a:cubicBezTo>
                        <a:pt x="1612" y="57045"/>
                        <a:pt x="3815" y="73991"/>
                        <a:pt x="3815" y="80035"/>
                      </a:cubicBezTo>
                      <a:cubicBezTo>
                        <a:pt x="3815" y="86079"/>
                        <a:pt x="-3133" y="96585"/>
                        <a:pt x="1725" y="96585"/>
                      </a:cubicBezTo>
                      <a:cubicBezTo>
                        <a:pt x="4888" y="96585"/>
                        <a:pt x="7995" y="96585"/>
                        <a:pt x="11158" y="96585"/>
                      </a:cubicBezTo>
                      <a:lnTo>
                        <a:pt x="11158" y="96585"/>
                      </a:lnTo>
                      <a:cubicBezTo>
                        <a:pt x="29064" y="96077"/>
                        <a:pt x="65611" y="94100"/>
                        <a:pt x="83856" y="8336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96A4BFD-C8B2-7CFE-EE54-6C8F9C13DDCB}"/>
                    </a:ext>
                  </a:extLst>
                </p:cNvPr>
                <p:cNvSpPr/>
                <p:nvPr/>
              </p:nvSpPr>
              <p:spPr>
                <a:xfrm>
                  <a:off x="3546885" y="5218929"/>
                  <a:ext cx="179853" cy="138288"/>
                </a:xfrm>
                <a:custGeom>
                  <a:avLst/>
                  <a:gdLst>
                    <a:gd name="connsiteX0" fmla="*/ 171776 w 179853"/>
                    <a:gd name="connsiteY0" fmla="*/ 49539 h 138288"/>
                    <a:gd name="connsiteX1" fmla="*/ 157711 w 179853"/>
                    <a:gd name="connsiteY1" fmla="*/ 29260 h 138288"/>
                    <a:gd name="connsiteX2" fmla="*/ 133478 w 179853"/>
                    <a:gd name="connsiteY2" fmla="*/ 3389 h 138288"/>
                    <a:gd name="connsiteX3" fmla="*/ 127321 w 179853"/>
                    <a:gd name="connsiteY3" fmla="*/ 0 h 138288"/>
                    <a:gd name="connsiteX4" fmla="*/ 79081 w 179853"/>
                    <a:gd name="connsiteY4" fmla="*/ 34231 h 138288"/>
                    <a:gd name="connsiteX5" fmla="*/ 0 w 179853"/>
                    <a:gd name="connsiteY5" fmla="*/ 49030 h 138288"/>
                    <a:gd name="connsiteX6" fmla="*/ 91493 w 179853"/>
                    <a:gd name="connsiteY6" fmla="*/ 138281 h 138288"/>
                    <a:gd name="connsiteX7" fmla="*/ 179854 w 179853"/>
                    <a:gd name="connsiteY7" fmla="*/ 60610 h 13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9853" h="138288">
                      <a:moveTo>
                        <a:pt x="171776" y="49539"/>
                      </a:moveTo>
                      <a:cubicBezTo>
                        <a:pt x="171494" y="49143"/>
                        <a:pt x="165280" y="40501"/>
                        <a:pt x="157711" y="29260"/>
                      </a:cubicBezTo>
                      <a:cubicBezTo>
                        <a:pt x="151494" y="19065"/>
                        <a:pt x="143246" y="10258"/>
                        <a:pt x="133478" y="3389"/>
                      </a:cubicBezTo>
                      <a:cubicBezTo>
                        <a:pt x="131577" y="2005"/>
                        <a:pt x="129508" y="866"/>
                        <a:pt x="127321" y="0"/>
                      </a:cubicBezTo>
                      <a:cubicBezTo>
                        <a:pt x="117266" y="7626"/>
                        <a:pt x="91395" y="27057"/>
                        <a:pt x="79081" y="34231"/>
                      </a:cubicBezTo>
                      <a:cubicBezTo>
                        <a:pt x="59537" y="45528"/>
                        <a:pt x="23894" y="48522"/>
                        <a:pt x="0" y="49030"/>
                      </a:cubicBezTo>
                      <a:cubicBezTo>
                        <a:pt x="619" y="98941"/>
                        <a:pt x="41582" y="138900"/>
                        <a:pt x="91493" y="138281"/>
                      </a:cubicBezTo>
                      <a:cubicBezTo>
                        <a:pt x="136072" y="137729"/>
                        <a:pt x="173589" y="104751"/>
                        <a:pt x="179854" y="6061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0B2431CE-F96C-3757-16D5-C64018F840BB}"/>
                  </a:ext>
                </a:extLst>
              </p:cNvPr>
              <p:cNvSpPr txBox="1"/>
              <p:nvPr/>
            </p:nvSpPr>
            <p:spPr>
              <a:xfrm>
                <a:off x="3170371" y="4542588"/>
                <a:ext cx="15218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30EE0F80-53FE-6801-7F32-B52C6AC258B5}"/>
                  </a:ext>
                </a:extLst>
              </p:cNvPr>
              <p:cNvGrpSpPr/>
              <p:nvPr/>
            </p:nvGrpSpPr>
            <p:grpSpPr>
              <a:xfrm>
                <a:off x="4749910" y="4528577"/>
                <a:ext cx="281062" cy="281062"/>
                <a:chOff x="6302832" y="5189791"/>
                <a:chExt cx="723900" cy="723900"/>
              </a:xfrm>
              <a:gradFill>
                <a:gsLst>
                  <a:gs pos="90000">
                    <a:srgbClr val="FFFFB0"/>
                  </a:gs>
                  <a:gs pos="33000">
                    <a:srgbClr val="FFFFDF"/>
                  </a:gs>
                  <a:gs pos="0">
                    <a:schemeClr val="bg1"/>
                  </a:gs>
                </a:gsLst>
                <a:lin ang="16200000" scaled="1"/>
              </a:gradFill>
              <a:effectLst/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79471997-91CD-5FBC-B3FB-C7D2EE705E96}"/>
                    </a:ext>
                  </a:extLst>
                </p:cNvPr>
                <p:cNvSpPr/>
                <p:nvPr/>
              </p:nvSpPr>
              <p:spPr>
                <a:xfrm>
                  <a:off x="6302832" y="5189791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376B5898-209F-067D-5AA1-C3D458611DC2}"/>
                    </a:ext>
                  </a:extLst>
                </p:cNvPr>
                <p:cNvSpPr/>
                <p:nvPr/>
              </p:nvSpPr>
              <p:spPr>
                <a:xfrm>
                  <a:off x="6645732" y="5361241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C4D0F1EF-CB40-A251-FDEE-47A113C7E696}"/>
                    </a:ext>
                  </a:extLst>
                </p:cNvPr>
                <p:cNvSpPr/>
                <p:nvPr/>
              </p:nvSpPr>
              <p:spPr>
                <a:xfrm>
                  <a:off x="6645732" y="52850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D279AF02-5C96-9CD9-61CE-296621298301}"/>
                    </a:ext>
                  </a:extLst>
                </p:cNvPr>
                <p:cNvSpPr/>
                <p:nvPr/>
              </p:nvSpPr>
              <p:spPr>
                <a:xfrm>
                  <a:off x="6645732" y="57803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A9B2C21-2F43-64D1-98D1-3CD9824FE769}"/>
                    </a:ext>
                  </a:extLst>
                </p:cNvPr>
                <p:cNvSpPr/>
                <p:nvPr/>
              </p:nvSpPr>
              <p:spPr>
                <a:xfrm>
                  <a:off x="63980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28384ADB-7595-008B-3B6B-2809283A0079}"/>
                    </a:ext>
                  </a:extLst>
                </p:cNvPr>
                <p:cNvSpPr/>
                <p:nvPr/>
              </p:nvSpPr>
              <p:spPr>
                <a:xfrm>
                  <a:off x="68933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854564DA-5FD0-DB3E-0011-CECC480E15F6}"/>
                  </a:ext>
                </a:extLst>
              </p:cNvPr>
              <p:cNvSpPr txBox="1"/>
              <p:nvPr/>
            </p:nvSpPr>
            <p:spPr>
              <a:xfrm>
                <a:off x="5031051" y="4572467"/>
                <a:ext cx="115872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2023.01</a:t>
                </a:r>
                <a:endParaRPr lang="zh-CN" altLang="en-US" sz="1050" b="1" dirty="0">
                  <a:solidFill>
                    <a:srgbClr val="DF212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CE7424ED-5EAE-6D26-9BAB-9AA8D3220BA1}"/>
              </a:ext>
            </a:extLst>
          </p:cNvPr>
          <p:cNvGrpSpPr/>
          <p:nvPr/>
        </p:nvGrpSpPr>
        <p:grpSpPr>
          <a:xfrm>
            <a:off x="2941678" y="3127252"/>
            <a:ext cx="6308643" cy="273276"/>
            <a:chOff x="2796786" y="3037906"/>
            <a:chExt cx="9028487" cy="391094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2EAA45A1-908E-92EF-83E3-A26410A0475F}"/>
                </a:ext>
              </a:extLst>
            </p:cNvPr>
            <p:cNvSpPr/>
            <p:nvPr/>
          </p:nvSpPr>
          <p:spPr>
            <a:xfrm>
              <a:off x="2796786" y="3037906"/>
              <a:ext cx="628536" cy="391094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7863">
                    <a:alpha val="0"/>
                  </a:srgbClr>
                </a:gs>
                <a:gs pos="0">
                  <a:srgbClr val="DF2123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F92C958B-8685-BA91-4304-8C8F974EF526}"/>
                </a:ext>
              </a:extLst>
            </p:cNvPr>
            <p:cNvSpPr/>
            <p:nvPr/>
          </p:nvSpPr>
          <p:spPr>
            <a:xfrm flipH="1">
              <a:off x="11196737" y="3037906"/>
              <a:ext cx="628536" cy="391094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7863">
                    <a:alpha val="0"/>
                  </a:srgbClr>
                </a:gs>
                <a:gs pos="0">
                  <a:srgbClr val="DF2123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55593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取得进展成果</a:t>
            </a:r>
            <a:endParaRPr lang="zh-CN" altLang="en-US" sz="2400" b="1" dirty="0">
              <a:gradFill>
                <a:gsLst>
                  <a:gs pos="0">
                    <a:srgbClr val="FF7863"/>
                  </a:gs>
                  <a:gs pos="100000">
                    <a:srgbClr val="DF2123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9D50BD9-3F56-9D0F-00B3-F1EE57B1390B}"/>
              </a:ext>
            </a:extLst>
          </p:cNvPr>
          <p:cNvGrpSpPr/>
          <p:nvPr/>
        </p:nvGrpSpPr>
        <p:grpSpPr>
          <a:xfrm>
            <a:off x="1368141" y="1646832"/>
            <a:ext cx="2175160" cy="3519380"/>
            <a:chOff x="1339566" y="1545485"/>
            <a:chExt cx="2175160" cy="3519380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EBC0FD5-5E7E-3023-D8C3-9F29CCAB9E00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339566" y="1922042"/>
              <a:ext cx="2175160" cy="3142823"/>
            </a:xfrm>
            <a:custGeom>
              <a:avLst/>
              <a:gdLst>
                <a:gd name="connsiteX0" fmla="*/ 152570 w 2458819"/>
                <a:gd name="connsiteY0" fmla="*/ 0 h 3552674"/>
                <a:gd name="connsiteX1" fmla="*/ 2306249 w 2458819"/>
                <a:gd name="connsiteY1" fmla="*/ 0 h 3552674"/>
                <a:gd name="connsiteX2" fmla="*/ 2458819 w 2458819"/>
                <a:gd name="connsiteY2" fmla="*/ 152570 h 3552674"/>
                <a:gd name="connsiteX3" fmla="*/ 2458819 w 2458819"/>
                <a:gd name="connsiteY3" fmla="*/ 3400104 h 3552674"/>
                <a:gd name="connsiteX4" fmla="*/ 2306249 w 2458819"/>
                <a:gd name="connsiteY4" fmla="*/ 3552674 h 3552674"/>
                <a:gd name="connsiteX5" fmla="*/ 1782296 w 2458819"/>
                <a:gd name="connsiteY5" fmla="*/ 3552674 h 3552674"/>
                <a:gd name="connsiteX6" fmla="*/ 1771064 w 2458819"/>
                <a:gd name="connsiteY6" fmla="*/ 3441161 h 3552674"/>
                <a:gd name="connsiteX7" fmla="*/ 1229407 w 2458819"/>
                <a:gd name="connsiteY7" fmla="*/ 2999329 h 3552674"/>
                <a:gd name="connsiteX8" fmla="*/ 687750 w 2458819"/>
                <a:gd name="connsiteY8" fmla="*/ 3441161 h 3552674"/>
                <a:gd name="connsiteX9" fmla="*/ 676518 w 2458819"/>
                <a:gd name="connsiteY9" fmla="*/ 3552674 h 3552674"/>
                <a:gd name="connsiteX10" fmla="*/ 152570 w 2458819"/>
                <a:gd name="connsiteY10" fmla="*/ 3552674 h 3552674"/>
                <a:gd name="connsiteX11" fmla="*/ 0 w 2458819"/>
                <a:gd name="connsiteY11" fmla="*/ 3400104 h 3552674"/>
                <a:gd name="connsiteX12" fmla="*/ 0 w 2458819"/>
                <a:gd name="connsiteY12" fmla="*/ 152570 h 3552674"/>
                <a:gd name="connsiteX13" fmla="*/ 152570 w 2458819"/>
                <a:gd name="connsiteY13" fmla="*/ 0 h 355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58819" h="3552674">
                  <a:moveTo>
                    <a:pt x="152570" y="0"/>
                  </a:moveTo>
                  <a:lnTo>
                    <a:pt x="2306249" y="0"/>
                  </a:lnTo>
                  <a:cubicBezTo>
                    <a:pt x="2390511" y="0"/>
                    <a:pt x="2458819" y="68308"/>
                    <a:pt x="2458819" y="152570"/>
                  </a:cubicBezTo>
                  <a:lnTo>
                    <a:pt x="2458819" y="3400104"/>
                  </a:lnTo>
                  <a:cubicBezTo>
                    <a:pt x="2458819" y="3484366"/>
                    <a:pt x="2390511" y="3552674"/>
                    <a:pt x="2306249" y="3552674"/>
                  </a:cubicBezTo>
                  <a:lnTo>
                    <a:pt x="1782296" y="3552674"/>
                  </a:lnTo>
                  <a:lnTo>
                    <a:pt x="1771064" y="3441161"/>
                  </a:lnTo>
                  <a:cubicBezTo>
                    <a:pt x="1719510" y="3189008"/>
                    <a:pt x="1496591" y="2999329"/>
                    <a:pt x="1229407" y="2999329"/>
                  </a:cubicBezTo>
                  <a:cubicBezTo>
                    <a:pt x="962223" y="2999329"/>
                    <a:pt x="739305" y="3189008"/>
                    <a:pt x="687750" y="3441161"/>
                  </a:cubicBezTo>
                  <a:lnTo>
                    <a:pt x="676518" y="3552674"/>
                  </a:lnTo>
                  <a:lnTo>
                    <a:pt x="152570" y="3552674"/>
                  </a:lnTo>
                  <a:cubicBezTo>
                    <a:pt x="68308" y="3552674"/>
                    <a:pt x="0" y="3484366"/>
                    <a:pt x="0" y="3400104"/>
                  </a:cubicBezTo>
                  <a:lnTo>
                    <a:pt x="0" y="152570"/>
                  </a:lnTo>
                  <a:cubicBezTo>
                    <a:pt x="0" y="68308"/>
                    <a:pt x="68308" y="0"/>
                    <a:pt x="152570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DF2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4775"/>
              <a:endParaRPr lang="en-US" sz="213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Freeform 187">
              <a:extLst>
                <a:ext uri="{FF2B5EF4-FFF2-40B4-BE49-F238E27FC236}">
                  <a16:creationId xmlns:a16="http://schemas.microsoft.com/office/drawing/2014/main" id="{85495423-E3A5-2352-02E1-0C1CBEE58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5806" y="4187284"/>
              <a:ext cx="529281" cy="342052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rgbClr val="DF2123"/>
            </a:solidFill>
            <a:ln w="9525">
              <a:noFill/>
              <a:round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defTabSz="1374775"/>
              <a:endParaRPr lang="en-US" sz="2665">
                <a:solidFill>
                  <a:srgbClr val="262626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7E8EAC9-2786-521F-69BE-3C352121A23F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938043" y="1922041"/>
              <a:ext cx="978211" cy="489509"/>
            </a:xfrm>
            <a:custGeom>
              <a:avLst/>
              <a:gdLst>
                <a:gd name="connsiteX0" fmla="*/ 552889 w 1105778"/>
                <a:gd name="connsiteY0" fmla="*/ 0 h 553345"/>
                <a:gd name="connsiteX1" fmla="*/ 1094546 w 1105778"/>
                <a:gd name="connsiteY1" fmla="*/ 441832 h 553345"/>
                <a:gd name="connsiteX2" fmla="*/ 1105778 w 1105778"/>
                <a:gd name="connsiteY2" fmla="*/ 553345 h 553345"/>
                <a:gd name="connsiteX3" fmla="*/ 0 w 1105778"/>
                <a:gd name="connsiteY3" fmla="*/ 553345 h 553345"/>
                <a:gd name="connsiteX4" fmla="*/ 11232 w 1105778"/>
                <a:gd name="connsiteY4" fmla="*/ 441832 h 553345"/>
                <a:gd name="connsiteX5" fmla="*/ 552889 w 1105778"/>
                <a:gd name="connsiteY5" fmla="*/ 0 h 5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778" h="553345">
                  <a:moveTo>
                    <a:pt x="552889" y="0"/>
                  </a:moveTo>
                  <a:cubicBezTo>
                    <a:pt x="820073" y="0"/>
                    <a:pt x="1042992" y="189679"/>
                    <a:pt x="1094546" y="441832"/>
                  </a:cubicBezTo>
                  <a:lnTo>
                    <a:pt x="1105778" y="553345"/>
                  </a:lnTo>
                  <a:lnTo>
                    <a:pt x="0" y="553345"/>
                  </a:lnTo>
                  <a:lnTo>
                    <a:pt x="11232" y="441832"/>
                  </a:lnTo>
                  <a:cubicBezTo>
                    <a:pt x="62787" y="189679"/>
                    <a:pt x="285705" y="0"/>
                    <a:pt x="55288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4775"/>
              <a:endParaRPr lang="en-US" sz="213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Oval 94">
              <a:extLst>
                <a:ext uri="{FF2B5EF4-FFF2-40B4-BE49-F238E27FC236}">
                  <a16:creationId xmlns:a16="http://schemas.microsoft.com/office/drawing/2014/main" id="{3F81CA3E-E4AD-0CA9-A337-45D68456F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50913" y="1545485"/>
              <a:ext cx="752471" cy="753099"/>
            </a:xfrm>
            <a:prstGeom prst="ellipse">
              <a:avLst/>
            </a:prstGeom>
            <a:solidFill>
              <a:srgbClr val="DF212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3F6BD3C-F116-0EE8-72A7-04E1D1624024}"/>
                </a:ext>
              </a:extLst>
            </p:cNvPr>
            <p:cNvSpPr txBox="1"/>
            <p:nvPr/>
          </p:nvSpPr>
          <p:spPr>
            <a:xfrm>
              <a:off x="2159748" y="1635582"/>
              <a:ext cx="566095" cy="51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8565"/>
              <a:r>
                <a:rPr lang="en-US" altLang="zh-CN" sz="3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2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5F1F47C-A8DF-2D1F-C28A-AD85A6C34DEF}"/>
                </a:ext>
              </a:extLst>
            </p:cNvPr>
            <p:cNvGrpSpPr/>
            <p:nvPr/>
          </p:nvGrpSpPr>
          <p:grpSpPr>
            <a:xfrm>
              <a:off x="1551540" y="2604465"/>
              <a:ext cx="1719924" cy="1277881"/>
              <a:chOff x="1332210" y="1159629"/>
              <a:chExt cx="1944216" cy="1444527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923BBB66-AB4A-DE67-9B75-AB11EC1AFC2A}"/>
                  </a:ext>
                </a:extLst>
              </p:cNvPr>
              <p:cNvSpPr txBox="1"/>
              <p:nvPr/>
            </p:nvSpPr>
            <p:spPr>
              <a:xfrm>
                <a:off x="1332211" y="1428257"/>
                <a:ext cx="1944215" cy="1175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... ...</a:t>
                </a:r>
                <a:endPara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D44D614-FEDB-3A70-F431-ECF1850248AF}"/>
                  </a:ext>
                </a:extLst>
              </p:cNvPr>
              <p:cNvSpPr txBox="1"/>
              <p:nvPr/>
            </p:nvSpPr>
            <p:spPr>
              <a:xfrm>
                <a:off x="1332210" y="1159629"/>
                <a:ext cx="19442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F2123"/>
                    </a:solidFill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299B8B6-B733-AFB1-3368-919504A6C0E2}"/>
              </a:ext>
            </a:extLst>
          </p:cNvPr>
          <p:cNvGrpSpPr/>
          <p:nvPr/>
        </p:nvGrpSpPr>
        <p:grpSpPr>
          <a:xfrm>
            <a:off x="3800446" y="1646832"/>
            <a:ext cx="2175160" cy="3519380"/>
            <a:chOff x="1339566" y="1545485"/>
            <a:chExt cx="2175160" cy="3519380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E78E492-5B5C-104E-8F64-EC33987E9B7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339566" y="1922042"/>
              <a:ext cx="2175160" cy="3142823"/>
            </a:xfrm>
            <a:custGeom>
              <a:avLst/>
              <a:gdLst>
                <a:gd name="connsiteX0" fmla="*/ 152570 w 2458819"/>
                <a:gd name="connsiteY0" fmla="*/ 0 h 3552674"/>
                <a:gd name="connsiteX1" fmla="*/ 2306249 w 2458819"/>
                <a:gd name="connsiteY1" fmla="*/ 0 h 3552674"/>
                <a:gd name="connsiteX2" fmla="*/ 2458819 w 2458819"/>
                <a:gd name="connsiteY2" fmla="*/ 152570 h 3552674"/>
                <a:gd name="connsiteX3" fmla="*/ 2458819 w 2458819"/>
                <a:gd name="connsiteY3" fmla="*/ 3400104 h 3552674"/>
                <a:gd name="connsiteX4" fmla="*/ 2306249 w 2458819"/>
                <a:gd name="connsiteY4" fmla="*/ 3552674 h 3552674"/>
                <a:gd name="connsiteX5" fmla="*/ 1782296 w 2458819"/>
                <a:gd name="connsiteY5" fmla="*/ 3552674 h 3552674"/>
                <a:gd name="connsiteX6" fmla="*/ 1771064 w 2458819"/>
                <a:gd name="connsiteY6" fmla="*/ 3441161 h 3552674"/>
                <a:gd name="connsiteX7" fmla="*/ 1229407 w 2458819"/>
                <a:gd name="connsiteY7" fmla="*/ 2999329 h 3552674"/>
                <a:gd name="connsiteX8" fmla="*/ 687750 w 2458819"/>
                <a:gd name="connsiteY8" fmla="*/ 3441161 h 3552674"/>
                <a:gd name="connsiteX9" fmla="*/ 676518 w 2458819"/>
                <a:gd name="connsiteY9" fmla="*/ 3552674 h 3552674"/>
                <a:gd name="connsiteX10" fmla="*/ 152570 w 2458819"/>
                <a:gd name="connsiteY10" fmla="*/ 3552674 h 3552674"/>
                <a:gd name="connsiteX11" fmla="*/ 0 w 2458819"/>
                <a:gd name="connsiteY11" fmla="*/ 3400104 h 3552674"/>
                <a:gd name="connsiteX12" fmla="*/ 0 w 2458819"/>
                <a:gd name="connsiteY12" fmla="*/ 152570 h 3552674"/>
                <a:gd name="connsiteX13" fmla="*/ 152570 w 2458819"/>
                <a:gd name="connsiteY13" fmla="*/ 0 h 355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58819" h="3552674">
                  <a:moveTo>
                    <a:pt x="152570" y="0"/>
                  </a:moveTo>
                  <a:lnTo>
                    <a:pt x="2306249" y="0"/>
                  </a:lnTo>
                  <a:cubicBezTo>
                    <a:pt x="2390511" y="0"/>
                    <a:pt x="2458819" y="68308"/>
                    <a:pt x="2458819" y="152570"/>
                  </a:cubicBezTo>
                  <a:lnTo>
                    <a:pt x="2458819" y="3400104"/>
                  </a:lnTo>
                  <a:cubicBezTo>
                    <a:pt x="2458819" y="3484366"/>
                    <a:pt x="2390511" y="3552674"/>
                    <a:pt x="2306249" y="3552674"/>
                  </a:cubicBezTo>
                  <a:lnTo>
                    <a:pt x="1782296" y="3552674"/>
                  </a:lnTo>
                  <a:lnTo>
                    <a:pt x="1771064" y="3441161"/>
                  </a:lnTo>
                  <a:cubicBezTo>
                    <a:pt x="1719510" y="3189008"/>
                    <a:pt x="1496591" y="2999329"/>
                    <a:pt x="1229407" y="2999329"/>
                  </a:cubicBezTo>
                  <a:cubicBezTo>
                    <a:pt x="962223" y="2999329"/>
                    <a:pt x="739305" y="3189008"/>
                    <a:pt x="687750" y="3441161"/>
                  </a:cubicBezTo>
                  <a:lnTo>
                    <a:pt x="676518" y="3552674"/>
                  </a:lnTo>
                  <a:lnTo>
                    <a:pt x="152570" y="3552674"/>
                  </a:lnTo>
                  <a:cubicBezTo>
                    <a:pt x="68308" y="3552674"/>
                    <a:pt x="0" y="3484366"/>
                    <a:pt x="0" y="3400104"/>
                  </a:cubicBezTo>
                  <a:lnTo>
                    <a:pt x="0" y="152570"/>
                  </a:lnTo>
                  <a:cubicBezTo>
                    <a:pt x="0" y="68308"/>
                    <a:pt x="68308" y="0"/>
                    <a:pt x="152570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DF2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4775"/>
              <a:endParaRPr lang="en-US" sz="213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028162B-22B6-52DB-E52D-D4BEBC00B4CD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938043" y="1922041"/>
              <a:ext cx="978211" cy="489509"/>
            </a:xfrm>
            <a:custGeom>
              <a:avLst/>
              <a:gdLst>
                <a:gd name="connsiteX0" fmla="*/ 552889 w 1105778"/>
                <a:gd name="connsiteY0" fmla="*/ 0 h 553345"/>
                <a:gd name="connsiteX1" fmla="*/ 1094546 w 1105778"/>
                <a:gd name="connsiteY1" fmla="*/ 441832 h 553345"/>
                <a:gd name="connsiteX2" fmla="*/ 1105778 w 1105778"/>
                <a:gd name="connsiteY2" fmla="*/ 553345 h 553345"/>
                <a:gd name="connsiteX3" fmla="*/ 0 w 1105778"/>
                <a:gd name="connsiteY3" fmla="*/ 553345 h 553345"/>
                <a:gd name="connsiteX4" fmla="*/ 11232 w 1105778"/>
                <a:gd name="connsiteY4" fmla="*/ 441832 h 553345"/>
                <a:gd name="connsiteX5" fmla="*/ 552889 w 1105778"/>
                <a:gd name="connsiteY5" fmla="*/ 0 h 5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778" h="553345">
                  <a:moveTo>
                    <a:pt x="552889" y="0"/>
                  </a:moveTo>
                  <a:cubicBezTo>
                    <a:pt x="820073" y="0"/>
                    <a:pt x="1042992" y="189679"/>
                    <a:pt x="1094546" y="441832"/>
                  </a:cubicBezTo>
                  <a:lnTo>
                    <a:pt x="1105778" y="553345"/>
                  </a:lnTo>
                  <a:lnTo>
                    <a:pt x="0" y="553345"/>
                  </a:lnTo>
                  <a:lnTo>
                    <a:pt x="11232" y="441832"/>
                  </a:lnTo>
                  <a:cubicBezTo>
                    <a:pt x="62787" y="189679"/>
                    <a:pt x="285705" y="0"/>
                    <a:pt x="55288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4775"/>
              <a:endParaRPr lang="en-US" sz="213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2" name="Oval 94">
              <a:extLst>
                <a:ext uri="{FF2B5EF4-FFF2-40B4-BE49-F238E27FC236}">
                  <a16:creationId xmlns:a16="http://schemas.microsoft.com/office/drawing/2014/main" id="{D7DA6EF1-2F92-8767-2B9C-0F176EF1FE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50913" y="1545485"/>
              <a:ext cx="752471" cy="753099"/>
            </a:xfrm>
            <a:prstGeom prst="ellipse">
              <a:avLst/>
            </a:prstGeom>
            <a:solidFill>
              <a:srgbClr val="FFC00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6125047-C35F-9FEB-A92A-CA08CE1A6094}"/>
                </a:ext>
              </a:extLst>
            </p:cNvPr>
            <p:cNvSpPr txBox="1"/>
            <p:nvPr/>
          </p:nvSpPr>
          <p:spPr>
            <a:xfrm>
              <a:off x="2107739" y="1635582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8565"/>
              <a:r>
                <a:rPr lang="en-US" altLang="zh-CN" sz="3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2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301C30CC-9584-FF44-F4F3-A2A4EA14929C}"/>
                </a:ext>
              </a:extLst>
            </p:cNvPr>
            <p:cNvGrpSpPr/>
            <p:nvPr/>
          </p:nvGrpSpPr>
          <p:grpSpPr>
            <a:xfrm>
              <a:off x="1551540" y="2604465"/>
              <a:ext cx="1719924" cy="1277881"/>
              <a:chOff x="1332210" y="1159629"/>
              <a:chExt cx="1944216" cy="1444527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26BC7971-7EB1-C3AB-ADF6-08337E228B4D}"/>
                  </a:ext>
                </a:extLst>
              </p:cNvPr>
              <p:cNvSpPr txBox="1"/>
              <p:nvPr/>
            </p:nvSpPr>
            <p:spPr>
              <a:xfrm>
                <a:off x="1332211" y="1428257"/>
                <a:ext cx="1944215" cy="1175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... ...</a:t>
                </a:r>
                <a:endPara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049484E4-241A-53D9-8885-8E6A0E13C130}"/>
                  </a:ext>
                </a:extLst>
              </p:cNvPr>
              <p:cNvSpPr txBox="1"/>
              <p:nvPr/>
            </p:nvSpPr>
            <p:spPr>
              <a:xfrm>
                <a:off x="1332210" y="1159629"/>
                <a:ext cx="19442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F2123"/>
                    </a:solidFill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314793E-CD44-29FB-D83B-71E40AE03C50}"/>
              </a:ext>
            </a:extLst>
          </p:cNvPr>
          <p:cNvGrpSpPr/>
          <p:nvPr/>
        </p:nvGrpSpPr>
        <p:grpSpPr>
          <a:xfrm>
            <a:off x="6232751" y="1646832"/>
            <a:ext cx="2175160" cy="3519380"/>
            <a:chOff x="1339566" y="1545485"/>
            <a:chExt cx="2175160" cy="3519380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6364F2E-D020-B862-2FF2-456CF26C88C6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339566" y="1922042"/>
              <a:ext cx="2175160" cy="3142823"/>
            </a:xfrm>
            <a:custGeom>
              <a:avLst/>
              <a:gdLst>
                <a:gd name="connsiteX0" fmla="*/ 152570 w 2458819"/>
                <a:gd name="connsiteY0" fmla="*/ 0 h 3552674"/>
                <a:gd name="connsiteX1" fmla="*/ 2306249 w 2458819"/>
                <a:gd name="connsiteY1" fmla="*/ 0 h 3552674"/>
                <a:gd name="connsiteX2" fmla="*/ 2458819 w 2458819"/>
                <a:gd name="connsiteY2" fmla="*/ 152570 h 3552674"/>
                <a:gd name="connsiteX3" fmla="*/ 2458819 w 2458819"/>
                <a:gd name="connsiteY3" fmla="*/ 3400104 h 3552674"/>
                <a:gd name="connsiteX4" fmla="*/ 2306249 w 2458819"/>
                <a:gd name="connsiteY4" fmla="*/ 3552674 h 3552674"/>
                <a:gd name="connsiteX5" fmla="*/ 1782296 w 2458819"/>
                <a:gd name="connsiteY5" fmla="*/ 3552674 h 3552674"/>
                <a:gd name="connsiteX6" fmla="*/ 1771064 w 2458819"/>
                <a:gd name="connsiteY6" fmla="*/ 3441161 h 3552674"/>
                <a:gd name="connsiteX7" fmla="*/ 1229407 w 2458819"/>
                <a:gd name="connsiteY7" fmla="*/ 2999329 h 3552674"/>
                <a:gd name="connsiteX8" fmla="*/ 687750 w 2458819"/>
                <a:gd name="connsiteY8" fmla="*/ 3441161 h 3552674"/>
                <a:gd name="connsiteX9" fmla="*/ 676518 w 2458819"/>
                <a:gd name="connsiteY9" fmla="*/ 3552674 h 3552674"/>
                <a:gd name="connsiteX10" fmla="*/ 152570 w 2458819"/>
                <a:gd name="connsiteY10" fmla="*/ 3552674 h 3552674"/>
                <a:gd name="connsiteX11" fmla="*/ 0 w 2458819"/>
                <a:gd name="connsiteY11" fmla="*/ 3400104 h 3552674"/>
                <a:gd name="connsiteX12" fmla="*/ 0 w 2458819"/>
                <a:gd name="connsiteY12" fmla="*/ 152570 h 3552674"/>
                <a:gd name="connsiteX13" fmla="*/ 152570 w 2458819"/>
                <a:gd name="connsiteY13" fmla="*/ 0 h 355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58819" h="3552674">
                  <a:moveTo>
                    <a:pt x="152570" y="0"/>
                  </a:moveTo>
                  <a:lnTo>
                    <a:pt x="2306249" y="0"/>
                  </a:lnTo>
                  <a:cubicBezTo>
                    <a:pt x="2390511" y="0"/>
                    <a:pt x="2458819" y="68308"/>
                    <a:pt x="2458819" y="152570"/>
                  </a:cubicBezTo>
                  <a:lnTo>
                    <a:pt x="2458819" y="3400104"/>
                  </a:lnTo>
                  <a:cubicBezTo>
                    <a:pt x="2458819" y="3484366"/>
                    <a:pt x="2390511" y="3552674"/>
                    <a:pt x="2306249" y="3552674"/>
                  </a:cubicBezTo>
                  <a:lnTo>
                    <a:pt x="1782296" y="3552674"/>
                  </a:lnTo>
                  <a:lnTo>
                    <a:pt x="1771064" y="3441161"/>
                  </a:lnTo>
                  <a:cubicBezTo>
                    <a:pt x="1719510" y="3189008"/>
                    <a:pt x="1496591" y="2999329"/>
                    <a:pt x="1229407" y="2999329"/>
                  </a:cubicBezTo>
                  <a:cubicBezTo>
                    <a:pt x="962223" y="2999329"/>
                    <a:pt x="739305" y="3189008"/>
                    <a:pt x="687750" y="3441161"/>
                  </a:cubicBezTo>
                  <a:lnTo>
                    <a:pt x="676518" y="3552674"/>
                  </a:lnTo>
                  <a:lnTo>
                    <a:pt x="152570" y="3552674"/>
                  </a:lnTo>
                  <a:cubicBezTo>
                    <a:pt x="68308" y="3552674"/>
                    <a:pt x="0" y="3484366"/>
                    <a:pt x="0" y="3400104"/>
                  </a:cubicBezTo>
                  <a:lnTo>
                    <a:pt x="0" y="152570"/>
                  </a:lnTo>
                  <a:cubicBezTo>
                    <a:pt x="0" y="68308"/>
                    <a:pt x="68308" y="0"/>
                    <a:pt x="152570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DF2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4775"/>
              <a:endParaRPr lang="en-US" sz="213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2CA7269-DAD3-1D90-E1A5-2DBFA8AB9C47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938043" y="1922041"/>
              <a:ext cx="978211" cy="489509"/>
            </a:xfrm>
            <a:custGeom>
              <a:avLst/>
              <a:gdLst>
                <a:gd name="connsiteX0" fmla="*/ 552889 w 1105778"/>
                <a:gd name="connsiteY0" fmla="*/ 0 h 553345"/>
                <a:gd name="connsiteX1" fmla="*/ 1094546 w 1105778"/>
                <a:gd name="connsiteY1" fmla="*/ 441832 h 553345"/>
                <a:gd name="connsiteX2" fmla="*/ 1105778 w 1105778"/>
                <a:gd name="connsiteY2" fmla="*/ 553345 h 553345"/>
                <a:gd name="connsiteX3" fmla="*/ 0 w 1105778"/>
                <a:gd name="connsiteY3" fmla="*/ 553345 h 553345"/>
                <a:gd name="connsiteX4" fmla="*/ 11232 w 1105778"/>
                <a:gd name="connsiteY4" fmla="*/ 441832 h 553345"/>
                <a:gd name="connsiteX5" fmla="*/ 552889 w 1105778"/>
                <a:gd name="connsiteY5" fmla="*/ 0 h 5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778" h="553345">
                  <a:moveTo>
                    <a:pt x="552889" y="0"/>
                  </a:moveTo>
                  <a:cubicBezTo>
                    <a:pt x="820073" y="0"/>
                    <a:pt x="1042992" y="189679"/>
                    <a:pt x="1094546" y="441832"/>
                  </a:cubicBezTo>
                  <a:lnTo>
                    <a:pt x="1105778" y="553345"/>
                  </a:lnTo>
                  <a:lnTo>
                    <a:pt x="0" y="553345"/>
                  </a:lnTo>
                  <a:lnTo>
                    <a:pt x="11232" y="441832"/>
                  </a:lnTo>
                  <a:cubicBezTo>
                    <a:pt x="62787" y="189679"/>
                    <a:pt x="285705" y="0"/>
                    <a:pt x="55288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4775"/>
              <a:endParaRPr lang="en-US" sz="213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1" name="Oval 94">
              <a:extLst>
                <a:ext uri="{FF2B5EF4-FFF2-40B4-BE49-F238E27FC236}">
                  <a16:creationId xmlns:a16="http://schemas.microsoft.com/office/drawing/2014/main" id="{0045C92F-2C4A-2A26-7D0F-54C425288C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50913" y="1545485"/>
              <a:ext cx="752471" cy="753099"/>
            </a:xfrm>
            <a:prstGeom prst="ellipse">
              <a:avLst/>
            </a:prstGeom>
            <a:solidFill>
              <a:srgbClr val="DF212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F31D99B-2889-5998-FCDB-A644DD95A4C9}"/>
                </a:ext>
              </a:extLst>
            </p:cNvPr>
            <p:cNvSpPr txBox="1"/>
            <p:nvPr/>
          </p:nvSpPr>
          <p:spPr>
            <a:xfrm>
              <a:off x="2093951" y="1635582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8565"/>
              <a:r>
                <a:rPr lang="en-US" altLang="zh-CN" sz="3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2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99ED3C34-6770-6F50-A990-4D0AFD14C2BB}"/>
                </a:ext>
              </a:extLst>
            </p:cNvPr>
            <p:cNvGrpSpPr/>
            <p:nvPr/>
          </p:nvGrpSpPr>
          <p:grpSpPr>
            <a:xfrm>
              <a:off x="1551540" y="2604465"/>
              <a:ext cx="1719924" cy="1277881"/>
              <a:chOff x="1332210" y="1159629"/>
              <a:chExt cx="1944216" cy="1444527"/>
            </a:xfrm>
          </p:grpSpPr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18BA2A35-0971-3F07-CA43-4B702FF2113E}"/>
                  </a:ext>
                </a:extLst>
              </p:cNvPr>
              <p:cNvSpPr txBox="1"/>
              <p:nvPr/>
            </p:nvSpPr>
            <p:spPr>
              <a:xfrm>
                <a:off x="1332211" y="1428257"/>
                <a:ext cx="1944215" cy="1175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... ...</a:t>
                </a:r>
                <a:endPara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3797EB53-3E63-9E6F-64E8-D4B8C743403D}"/>
                  </a:ext>
                </a:extLst>
              </p:cNvPr>
              <p:cNvSpPr txBox="1"/>
              <p:nvPr/>
            </p:nvSpPr>
            <p:spPr>
              <a:xfrm>
                <a:off x="1332210" y="1159629"/>
                <a:ext cx="19442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F2123"/>
                    </a:solidFill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65D689A1-B966-5AFB-2DA4-314515E4F817}"/>
              </a:ext>
            </a:extLst>
          </p:cNvPr>
          <p:cNvGrpSpPr/>
          <p:nvPr/>
        </p:nvGrpSpPr>
        <p:grpSpPr>
          <a:xfrm>
            <a:off x="8665056" y="1646832"/>
            <a:ext cx="2175160" cy="3519380"/>
            <a:chOff x="1339566" y="1545485"/>
            <a:chExt cx="2175160" cy="3519380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C40068A-F4B4-2A35-A06D-82C5901DCE64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339566" y="1922042"/>
              <a:ext cx="2175160" cy="3142823"/>
            </a:xfrm>
            <a:custGeom>
              <a:avLst/>
              <a:gdLst>
                <a:gd name="connsiteX0" fmla="*/ 152570 w 2458819"/>
                <a:gd name="connsiteY0" fmla="*/ 0 h 3552674"/>
                <a:gd name="connsiteX1" fmla="*/ 2306249 w 2458819"/>
                <a:gd name="connsiteY1" fmla="*/ 0 h 3552674"/>
                <a:gd name="connsiteX2" fmla="*/ 2458819 w 2458819"/>
                <a:gd name="connsiteY2" fmla="*/ 152570 h 3552674"/>
                <a:gd name="connsiteX3" fmla="*/ 2458819 w 2458819"/>
                <a:gd name="connsiteY3" fmla="*/ 3400104 h 3552674"/>
                <a:gd name="connsiteX4" fmla="*/ 2306249 w 2458819"/>
                <a:gd name="connsiteY4" fmla="*/ 3552674 h 3552674"/>
                <a:gd name="connsiteX5" fmla="*/ 1782296 w 2458819"/>
                <a:gd name="connsiteY5" fmla="*/ 3552674 h 3552674"/>
                <a:gd name="connsiteX6" fmla="*/ 1771064 w 2458819"/>
                <a:gd name="connsiteY6" fmla="*/ 3441161 h 3552674"/>
                <a:gd name="connsiteX7" fmla="*/ 1229407 w 2458819"/>
                <a:gd name="connsiteY7" fmla="*/ 2999329 h 3552674"/>
                <a:gd name="connsiteX8" fmla="*/ 687750 w 2458819"/>
                <a:gd name="connsiteY8" fmla="*/ 3441161 h 3552674"/>
                <a:gd name="connsiteX9" fmla="*/ 676518 w 2458819"/>
                <a:gd name="connsiteY9" fmla="*/ 3552674 h 3552674"/>
                <a:gd name="connsiteX10" fmla="*/ 152570 w 2458819"/>
                <a:gd name="connsiteY10" fmla="*/ 3552674 h 3552674"/>
                <a:gd name="connsiteX11" fmla="*/ 0 w 2458819"/>
                <a:gd name="connsiteY11" fmla="*/ 3400104 h 3552674"/>
                <a:gd name="connsiteX12" fmla="*/ 0 w 2458819"/>
                <a:gd name="connsiteY12" fmla="*/ 152570 h 3552674"/>
                <a:gd name="connsiteX13" fmla="*/ 152570 w 2458819"/>
                <a:gd name="connsiteY13" fmla="*/ 0 h 355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58819" h="3552674">
                  <a:moveTo>
                    <a:pt x="152570" y="0"/>
                  </a:moveTo>
                  <a:lnTo>
                    <a:pt x="2306249" y="0"/>
                  </a:lnTo>
                  <a:cubicBezTo>
                    <a:pt x="2390511" y="0"/>
                    <a:pt x="2458819" y="68308"/>
                    <a:pt x="2458819" y="152570"/>
                  </a:cubicBezTo>
                  <a:lnTo>
                    <a:pt x="2458819" y="3400104"/>
                  </a:lnTo>
                  <a:cubicBezTo>
                    <a:pt x="2458819" y="3484366"/>
                    <a:pt x="2390511" y="3552674"/>
                    <a:pt x="2306249" y="3552674"/>
                  </a:cubicBezTo>
                  <a:lnTo>
                    <a:pt x="1782296" y="3552674"/>
                  </a:lnTo>
                  <a:lnTo>
                    <a:pt x="1771064" y="3441161"/>
                  </a:lnTo>
                  <a:cubicBezTo>
                    <a:pt x="1719510" y="3189008"/>
                    <a:pt x="1496591" y="2999329"/>
                    <a:pt x="1229407" y="2999329"/>
                  </a:cubicBezTo>
                  <a:cubicBezTo>
                    <a:pt x="962223" y="2999329"/>
                    <a:pt x="739305" y="3189008"/>
                    <a:pt x="687750" y="3441161"/>
                  </a:cubicBezTo>
                  <a:lnTo>
                    <a:pt x="676518" y="3552674"/>
                  </a:lnTo>
                  <a:lnTo>
                    <a:pt x="152570" y="3552674"/>
                  </a:lnTo>
                  <a:cubicBezTo>
                    <a:pt x="68308" y="3552674"/>
                    <a:pt x="0" y="3484366"/>
                    <a:pt x="0" y="3400104"/>
                  </a:cubicBezTo>
                  <a:lnTo>
                    <a:pt x="0" y="152570"/>
                  </a:lnTo>
                  <a:cubicBezTo>
                    <a:pt x="0" y="68308"/>
                    <a:pt x="68308" y="0"/>
                    <a:pt x="152570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DF21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4775"/>
              <a:endParaRPr lang="en-US" sz="213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DC3509F-4319-94B0-C7C0-A743521793C1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938043" y="1922041"/>
              <a:ext cx="978211" cy="489509"/>
            </a:xfrm>
            <a:custGeom>
              <a:avLst/>
              <a:gdLst>
                <a:gd name="connsiteX0" fmla="*/ 552889 w 1105778"/>
                <a:gd name="connsiteY0" fmla="*/ 0 h 553345"/>
                <a:gd name="connsiteX1" fmla="*/ 1094546 w 1105778"/>
                <a:gd name="connsiteY1" fmla="*/ 441832 h 553345"/>
                <a:gd name="connsiteX2" fmla="*/ 1105778 w 1105778"/>
                <a:gd name="connsiteY2" fmla="*/ 553345 h 553345"/>
                <a:gd name="connsiteX3" fmla="*/ 0 w 1105778"/>
                <a:gd name="connsiteY3" fmla="*/ 553345 h 553345"/>
                <a:gd name="connsiteX4" fmla="*/ 11232 w 1105778"/>
                <a:gd name="connsiteY4" fmla="*/ 441832 h 553345"/>
                <a:gd name="connsiteX5" fmla="*/ 552889 w 1105778"/>
                <a:gd name="connsiteY5" fmla="*/ 0 h 55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778" h="553345">
                  <a:moveTo>
                    <a:pt x="552889" y="0"/>
                  </a:moveTo>
                  <a:cubicBezTo>
                    <a:pt x="820073" y="0"/>
                    <a:pt x="1042992" y="189679"/>
                    <a:pt x="1094546" y="441832"/>
                  </a:cubicBezTo>
                  <a:lnTo>
                    <a:pt x="1105778" y="553345"/>
                  </a:lnTo>
                  <a:lnTo>
                    <a:pt x="0" y="553345"/>
                  </a:lnTo>
                  <a:lnTo>
                    <a:pt x="11232" y="441832"/>
                  </a:lnTo>
                  <a:cubicBezTo>
                    <a:pt x="62787" y="189679"/>
                    <a:pt x="285705" y="0"/>
                    <a:pt x="55288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4775"/>
              <a:endParaRPr lang="en-US" sz="213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0" name="Oval 94">
              <a:extLst>
                <a:ext uri="{FF2B5EF4-FFF2-40B4-BE49-F238E27FC236}">
                  <a16:creationId xmlns:a16="http://schemas.microsoft.com/office/drawing/2014/main" id="{E376F397-0C51-9C23-1DB7-99A871F29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50913" y="1545485"/>
              <a:ext cx="752471" cy="753099"/>
            </a:xfrm>
            <a:prstGeom prst="ellipse">
              <a:avLst/>
            </a:prstGeom>
            <a:solidFill>
              <a:srgbClr val="FFC00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1714059-0A98-8FB6-E1B9-CFD17DDE5A64}"/>
                </a:ext>
              </a:extLst>
            </p:cNvPr>
            <p:cNvSpPr txBox="1"/>
            <p:nvPr/>
          </p:nvSpPr>
          <p:spPr>
            <a:xfrm>
              <a:off x="2107186" y="1635582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8565"/>
              <a:r>
                <a:rPr lang="en-US" altLang="zh-CN" sz="3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2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320E3B95-67F2-DA76-CBE4-24AA6CDBD57F}"/>
                </a:ext>
              </a:extLst>
            </p:cNvPr>
            <p:cNvGrpSpPr/>
            <p:nvPr/>
          </p:nvGrpSpPr>
          <p:grpSpPr>
            <a:xfrm>
              <a:off x="1551540" y="2604465"/>
              <a:ext cx="1719924" cy="1277881"/>
              <a:chOff x="1332210" y="1159629"/>
              <a:chExt cx="1944216" cy="1444527"/>
            </a:xfrm>
          </p:grpSpPr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0FC4CE6A-AE3C-F568-C988-8AE73BDFDDD9}"/>
                  </a:ext>
                </a:extLst>
              </p:cNvPr>
              <p:cNvSpPr txBox="1"/>
              <p:nvPr/>
            </p:nvSpPr>
            <p:spPr>
              <a:xfrm>
                <a:off x="1332211" y="1428257"/>
                <a:ext cx="1944215" cy="1175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... ...</a:t>
                </a:r>
                <a:endPara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F3E59912-FDEB-034F-7C5E-76F591B33D5A}"/>
                  </a:ext>
                </a:extLst>
              </p:cNvPr>
              <p:cNvSpPr txBox="1"/>
              <p:nvPr/>
            </p:nvSpPr>
            <p:spPr>
              <a:xfrm>
                <a:off x="1332210" y="1159629"/>
                <a:ext cx="19442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F2123"/>
                    </a:solidFill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95" name="Freeform 52">
            <a:extLst>
              <a:ext uri="{FF2B5EF4-FFF2-40B4-BE49-F238E27FC236}">
                <a16:creationId xmlns:a16="http://schemas.microsoft.com/office/drawing/2014/main" id="{9FE1D549-5C40-098E-0A52-AAC4D4BE9BCF}"/>
              </a:ext>
            </a:extLst>
          </p:cNvPr>
          <p:cNvSpPr>
            <a:spLocks noEditPoints="1"/>
          </p:cNvSpPr>
          <p:nvPr/>
        </p:nvSpPr>
        <p:spPr bwMode="auto">
          <a:xfrm>
            <a:off x="4615390" y="4265637"/>
            <a:ext cx="545271" cy="54526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DF2123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pPr defTabSz="1374775"/>
            <a:endParaRPr lang="en-US" sz="2665">
              <a:solidFill>
                <a:srgbClr val="262626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6" name="Freeform 56">
            <a:extLst>
              <a:ext uri="{FF2B5EF4-FFF2-40B4-BE49-F238E27FC236}">
                <a16:creationId xmlns:a16="http://schemas.microsoft.com/office/drawing/2014/main" id="{0AFBA465-F67D-A03F-C42B-F049C233968E}"/>
              </a:ext>
            </a:extLst>
          </p:cNvPr>
          <p:cNvSpPr>
            <a:spLocks noEditPoints="1"/>
          </p:cNvSpPr>
          <p:nvPr/>
        </p:nvSpPr>
        <p:spPr bwMode="auto">
          <a:xfrm>
            <a:off x="7059262" y="4265637"/>
            <a:ext cx="522137" cy="522135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DF2123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pPr defTabSz="1374775"/>
            <a:endParaRPr lang="en-US" sz="2665">
              <a:solidFill>
                <a:srgbClr val="262626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7" name="Freeform 152">
            <a:extLst>
              <a:ext uri="{FF2B5EF4-FFF2-40B4-BE49-F238E27FC236}">
                <a16:creationId xmlns:a16="http://schemas.microsoft.com/office/drawing/2014/main" id="{8B2D2206-B531-4F33-2014-FE13B571DF6C}"/>
              </a:ext>
            </a:extLst>
          </p:cNvPr>
          <p:cNvSpPr>
            <a:spLocks noEditPoints="1"/>
          </p:cNvSpPr>
          <p:nvPr/>
        </p:nvSpPr>
        <p:spPr bwMode="auto">
          <a:xfrm>
            <a:off x="9519289" y="4338173"/>
            <a:ext cx="509675" cy="47100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DF2123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pPr defTabSz="1374775"/>
            <a:endParaRPr lang="en-US" sz="2665">
              <a:solidFill>
                <a:srgbClr val="262626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6100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取得进展成果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9CC7300-C7A3-1AC8-6EC2-F90EA89E87C6}"/>
              </a:ext>
            </a:extLst>
          </p:cNvPr>
          <p:cNvGrpSpPr/>
          <p:nvPr/>
        </p:nvGrpSpPr>
        <p:grpSpPr>
          <a:xfrm>
            <a:off x="662381" y="1833335"/>
            <a:ext cx="6186934" cy="3543862"/>
            <a:chOff x="2007321" y="1438226"/>
            <a:chExt cx="8493758" cy="4865206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28CA5D8C-7198-B69A-F660-99BAD4A4C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781A05E-670C-9416-9100-B13BA102A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82FC6383-A32E-C4BF-9F89-411439DF6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99F1789-BCEA-36FE-368A-3750261C1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39284AD-0959-88C9-DA9C-C53A7D23A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15CB844-99A9-1261-6CC7-AC67B6FA3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9240C97-4F45-54BE-8ADB-61BDF0FE4E8A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0B41817C-969D-AEC5-9F89-FE18167FC74C}"/>
              </a:ext>
            </a:extLst>
          </p:cNvPr>
          <p:cNvSpPr/>
          <p:nvPr/>
        </p:nvSpPr>
        <p:spPr>
          <a:xfrm>
            <a:off x="3071814" y="1022766"/>
            <a:ext cx="728148" cy="728148"/>
          </a:xfrm>
          <a:prstGeom prst="plaque">
            <a:avLst>
              <a:gd name="adj" fmla="val 50000"/>
            </a:avLst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389CF5E2-4190-1CA5-44BB-DEE77526A03C}"/>
              </a:ext>
            </a:extLst>
          </p:cNvPr>
          <p:cNvSpPr/>
          <p:nvPr/>
        </p:nvSpPr>
        <p:spPr>
          <a:xfrm rot="1779508">
            <a:off x="2095216" y="877487"/>
            <a:ext cx="3021366" cy="5261809"/>
          </a:xfrm>
          <a:prstGeom prst="arc">
            <a:avLst>
              <a:gd name="adj1" fmla="val 14930284"/>
              <a:gd name="adj2" fmla="val 6124732"/>
            </a:avLst>
          </a:prstGeom>
          <a:ln>
            <a:solidFill>
              <a:srgbClr val="DF21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49B1142-4FED-99EB-3617-59A07F43F65F}"/>
              </a:ext>
            </a:extLst>
          </p:cNvPr>
          <p:cNvSpPr/>
          <p:nvPr/>
        </p:nvSpPr>
        <p:spPr>
          <a:xfrm>
            <a:off x="7209923" y="1868978"/>
            <a:ext cx="721217" cy="721217"/>
          </a:xfrm>
          <a:prstGeom prst="ellipse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Freeform 187">
            <a:extLst>
              <a:ext uri="{FF2B5EF4-FFF2-40B4-BE49-F238E27FC236}">
                <a16:creationId xmlns:a16="http://schemas.microsoft.com/office/drawing/2014/main" id="{22D62301-62E2-8019-9B1C-F3C0C759270B}"/>
              </a:ext>
            </a:extLst>
          </p:cNvPr>
          <p:cNvSpPr>
            <a:spLocks noEditPoints="1"/>
          </p:cNvSpPr>
          <p:nvPr/>
        </p:nvSpPr>
        <p:spPr bwMode="auto">
          <a:xfrm>
            <a:off x="7384352" y="2099111"/>
            <a:ext cx="401180" cy="259265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pPr defTabSz="1374775"/>
            <a:endParaRPr lang="en-US" sz="2665">
              <a:solidFill>
                <a:srgbClr val="262626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32AB3C38-30D2-35A7-1536-3C7DCFCC713E}"/>
              </a:ext>
            </a:extLst>
          </p:cNvPr>
          <p:cNvSpPr/>
          <p:nvPr/>
        </p:nvSpPr>
        <p:spPr>
          <a:xfrm>
            <a:off x="9667505" y="1868978"/>
            <a:ext cx="721217" cy="721217"/>
          </a:xfrm>
          <a:prstGeom prst="ellipse">
            <a:avLst/>
          </a:pr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7" name="Freeform 52">
            <a:extLst>
              <a:ext uri="{FF2B5EF4-FFF2-40B4-BE49-F238E27FC236}">
                <a16:creationId xmlns:a16="http://schemas.microsoft.com/office/drawing/2014/main" id="{5AFD0B77-F22C-511C-F907-F44ED5692134}"/>
              </a:ext>
            </a:extLst>
          </p:cNvPr>
          <p:cNvSpPr>
            <a:spLocks noEditPoints="1"/>
          </p:cNvSpPr>
          <p:nvPr/>
        </p:nvSpPr>
        <p:spPr bwMode="auto">
          <a:xfrm>
            <a:off x="9867497" y="2049866"/>
            <a:ext cx="347638" cy="34763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pPr defTabSz="1374775"/>
            <a:endParaRPr lang="en-US" sz="2665">
              <a:solidFill>
                <a:srgbClr val="262626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缺角矩形 37">
            <a:extLst>
              <a:ext uri="{FF2B5EF4-FFF2-40B4-BE49-F238E27FC236}">
                <a16:creationId xmlns:a16="http://schemas.microsoft.com/office/drawing/2014/main" id="{F1A3DB9A-FBA5-630F-EF8B-A4BE9B3D99D2}"/>
              </a:ext>
            </a:extLst>
          </p:cNvPr>
          <p:cNvSpPr/>
          <p:nvPr/>
        </p:nvSpPr>
        <p:spPr>
          <a:xfrm>
            <a:off x="3732932" y="1107933"/>
            <a:ext cx="264035" cy="264035"/>
          </a:xfrm>
          <a:prstGeom prst="plaque">
            <a:avLst>
              <a:gd name="adj" fmla="val 50000"/>
            </a:avLst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717F110-E9E2-0A57-F5BD-539BD0F4EEB9}"/>
              </a:ext>
            </a:extLst>
          </p:cNvPr>
          <p:cNvGrpSpPr/>
          <p:nvPr/>
        </p:nvGrpSpPr>
        <p:grpSpPr>
          <a:xfrm>
            <a:off x="6707704" y="2705812"/>
            <a:ext cx="1719924" cy="859540"/>
            <a:chOff x="6444725" y="2705812"/>
            <a:chExt cx="1719924" cy="85954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046596-20E0-5928-D832-C7AC0D18FD0C}"/>
                </a:ext>
              </a:extLst>
            </p:cNvPr>
            <p:cNvSpPr txBox="1"/>
            <p:nvPr/>
          </p:nvSpPr>
          <p:spPr>
            <a:xfrm>
              <a:off x="6444726" y="2943450"/>
              <a:ext cx="171992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…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8A1144E-034D-956D-46CE-B66B6DDA05B2}"/>
                </a:ext>
              </a:extLst>
            </p:cNvPr>
            <p:cNvSpPr txBox="1"/>
            <p:nvPr/>
          </p:nvSpPr>
          <p:spPr>
            <a:xfrm>
              <a:off x="6444725" y="2705812"/>
              <a:ext cx="1719924" cy="326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608987D-943F-0F62-9CB3-DD91691ECA60}"/>
              </a:ext>
            </a:extLst>
          </p:cNvPr>
          <p:cNvGrpSpPr/>
          <p:nvPr/>
        </p:nvGrpSpPr>
        <p:grpSpPr>
          <a:xfrm>
            <a:off x="9182188" y="2705812"/>
            <a:ext cx="1719924" cy="859540"/>
            <a:chOff x="6444725" y="2705812"/>
            <a:chExt cx="1719924" cy="85954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8162911-EA40-320B-17EF-1DB86FC1359F}"/>
                </a:ext>
              </a:extLst>
            </p:cNvPr>
            <p:cNvSpPr txBox="1"/>
            <p:nvPr/>
          </p:nvSpPr>
          <p:spPr>
            <a:xfrm>
              <a:off x="6444726" y="2943450"/>
              <a:ext cx="171992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…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69C1619-3079-EE55-4FF8-D9EAF3E5E181}"/>
                </a:ext>
              </a:extLst>
            </p:cNvPr>
            <p:cNvSpPr txBox="1"/>
            <p:nvPr/>
          </p:nvSpPr>
          <p:spPr>
            <a:xfrm>
              <a:off x="6444725" y="2705812"/>
              <a:ext cx="1719924" cy="326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</a:t>
              </a: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0C6155D8-DB54-EC54-B1E9-E1CDF611E8B6}"/>
              </a:ext>
            </a:extLst>
          </p:cNvPr>
          <p:cNvSpPr/>
          <p:nvPr/>
        </p:nvSpPr>
        <p:spPr>
          <a:xfrm>
            <a:off x="7209923" y="3643155"/>
            <a:ext cx="721217" cy="721217"/>
          </a:xfrm>
          <a:prstGeom prst="ellipse">
            <a:avLst/>
          </a:pr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ACFD0284-EC48-0B9F-901A-B047F347988D}"/>
              </a:ext>
            </a:extLst>
          </p:cNvPr>
          <p:cNvSpPr/>
          <p:nvPr/>
        </p:nvSpPr>
        <p:spPr>
          <a:xfrm>
            <a:off x="9667505" y="3643155"/>
            <a:ext cx="721217" cy="721217"/>
          </a:xfrm>
          <a:prstGeom prst="ellipse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78C15CD-AD36-D4E0-E411-00BA951053C4}"/>
              </a:ext>
            </a:extLst>
          </p:cNvPr>
          <p:cNvGrpSpPr/>
          <p:nvPr/>
        </p:nvGrpSpPr>
        <p:grpSpPr>
          <a:xfrm>
            <a:off x="6707704" y="4479989"/>
            <a:ext cx="1719924" cy="859540"/>
            <a:chOff x="6444725" y="2705812"/>
            <a:chExt cx="1719924" cy="85954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5B8EC0D-C345-7B8B-D83B-86438D1ED322}"/>
                </a:ext>
              </a:extLst>
            </p:cNvPr>
            <p:cNvSpPr txBox="1"/>
            <p:nvPr/>
          </p:nvSpPr>
          <p:spPr>
            <a:xfrm>
              <a:off x="6444726" y="2943450"/>
              <a:ext cx="171992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…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AEB30FC-C99C-F16A-DEE4-720A70BF287F}"/>
                </a:ext>
              </a:extLst>
            </p:cNvPr>
            <p:cNvSpPr txBox="1"/>
            <p:nvPr/>
          </p:nvSpPr>
          <p:spPr>
            <a:xfrm>
              <a:off x="6444725" y="2705812"/>
              <a:ext cx="1719924" cy="326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D644A3E-7F62-BA9C-7D47-71658842177E}"/>
              </a:ext>
            </a:extLst>
          </p:cNvPr>
          <p:cNvGrpSpPr/>
          <p:nvPr/>
        </p:nvGrpSpPr>
        <p:grpSpPr>
          <a:xfrm>
            <a:off x="9182188" y="4479989"/>
            <a:ext cx="1719924" cy="859540"/>
            <a:chOff x="6444725" y="2705812"/>
            <a:chExt cx="1719924" cy="85954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BA3C812-31A7-CC4B-5572-5E838F752C0F}"/>
                </a:ext>
              </a:extLst>
            </p:cNvPr>
            <p:cNvSpPr txBox="1"/>
            <p:nvPr/>
          </p:nvSpPr>
          <p:spPr>
            <a:xfrm>
              <a:off x="6444726" y="2943450"/>
              <a:ext cx="171992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…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84859B5-C4B8-AA6E-BA52-D966CAB8CB86}"/>
                </a:ext>
              </a:extLst>
            </p:cNvPr>
            <p:cNvSpPr txBox="1"/>
            <p:nvPr/>
          </p:nvSpPr>
          <p:spPr>
            <a:xfrm>
              <a:off x="6444725" y="2705812"/>
              <a:ext cx="1719924" cy="326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</a:t>
              </a:r>
            </a:p>
          </p:txBody>
        </p:sp>
      </p:grpSp>
      <p:sp>
        <p:nvSpPr>
          <p:cNvPr id="55" name="Freeform 56">
            <a:extLst>
              <a:ext uri="{FF2B5EF4-FFF2-40B4-BE49-F238E27FC236}">
                <a16:creationId xmlns:a16="http://schemas.microsoft.com/office/drawing/2014/main" id="{B7D0E0AA-C97E-9C68-530B-080EBCABC4FF}"/>
              </a:ext>
            </a:extLst>
          </p:cNvPr>
          <p:cNvSpPr>
            <a:spLocks noEditPoints="1"/>
          </p:cNvSpPr>
          <p:nvPr/>
        </p:nvSpPr>
        <p:spPr bwMode="auto">
          <a:xfrm>
            <a:off x="7411808" y="3841771"/>
            <a:ext cx="346268" cy="34626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pPr defTabSz="1374775"/>
            <a:endParaRPr lang="en-US" sz="2665">
              <a:solidFill>
                <a:srgbClr val="262626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6" name="Freeform 152">
            <a:extLst>
              <a:ext uri="{FF2B5EF4-FFF2-40B4-BE49-F238E27FC236}">
                <a16:creationId xmlns:a16="http://schemas.microsoft.com/office/drawing/2014/main" id="{D77F9300-198A-73AB-29BA-09B27C8D31FE}"/>
              </a:ext>
            </a:extLst>
          </p:cNvPr>
          <p:cNvSpPr>
            <a:spLocks noEditPoints="1"/>
          </p:cNvSpPr>
          <p:nvPr/>
        </p:nvSpPr>
        <p:spPr bwMode="auto">
          <a:xfrm>
            <a:off x="9854294" y="3854272"/>
            <a:ext cx="347638" cy="32126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pPr defTabSz="1374775"/>
            <a:endParaRPr lang="en-US" sz="2665">
              <a:solidFill>
                <a:srgbClr val="262626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507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取得进展成果</a:t>
            </a:r>
            <a:endParaRPr lang="zh-CN" altLang="en-US" sz="2400" b="1" dirty="0">
              <a:gradFill>
                <a:gsLst>
                  <a:gs pos="0">
                    <a:srgbClr val="FF7863"/>
                  </a:gs>
                  <a:gs pos="100000">
                    <a:srgbClr val="DF2123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108FA5BF-D299-E128-60C6-1C4941754992}"/>
              </a:ext>
            </a:extLst>
          </p:cNvPr>
          <p:cNvSpPr/>
          <p:nvPr/>
        </p:nvSpPr>
        <p:spPr bwMode="auto">
          <a:xfrm>
            <a:off x="4175423" y="1455536"/>
            <a:ext cx="1763713" cy="1690688"/>
          </a:xfrm>
          <a:custGeom>
            <a:avLst/>
            <a:gdLst>
              <a:gd name="T0" fmla="*/ 1241 w 2596"/>
              <a:gd name="T1" fmla="*/ 0 h 2483"/>
              <a:gd name="T2" fmla="*/ 2480 w 2596"/>
              <a:gd name="T3" fmla="*/ 1158 h 2483"/>
              <a:gd name="T4" fmla="*/ 2596 w 2596"/>
              <a:gd name="T5" fmla="*/ 1158 h 2483"/>
              <a:gd name="T6" fmla="*/ 2495 w 2596"/>
              <a:gd name="T7" fmla="*/ 1279 h 2483"/>
              <a:gd name="T8" fmla="*/ 2394 w 2596"/>
              <a:gd name="T9" fmla="*/ 1400 h 2483"/>
              <a:gd name="T10" fmla="*/ 2293 w 2596"/>
              <a:gd name="T11" fmla="*/ 1279 h 2483"/>
              <a:gd name="T12" fmla="*/ 2192 w 2596"/>
              <a:gd name="T13" fmla="*/ 1158 h 2483"/>
              <a:gd name="T14" fmla="*/ 2320 w 2596"/>
              <a:gd name="T15" fmla="*/ 1158 h 2483"/>
              <a:gd name="T16" fmla="*/ 1241 w 2596"/>
              <a:gd name="T17" fmla="*/ 159 h 2483"/>
              <a:gd name="T18" fmla="*/ 159 w 2596"/>
              <a:gd name="T19" fmla="*/ 1241 h 2483"/>
              <a:gd name="T20" fmla="*/ 1241 w 2596"/>
              <a:gd name="T21" fmla="*/ 2323 h 2483"/>
              <a:gd name="T22" fmla="*/ 1241 w 2596"/>
              <a:gd name="T23" fmla="*/ 2483 h 2483"/>
              <a:gd name="T24" fmla="*/ 0 w 2596"/>
              <a:gd name="T25" fmla="*/ 1241 h 2483"/>
              <a:gd name="T26" fmla="*/ 1241 w 2596"/>
              <a:gd name="T27" fmla="*/ 0 h 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96" h="2483">
                <a:moveTo>
                  <a:pt x="1241" y="0"/>
                </a:moveTo>
                <a:cubicBezTo>
                  <a:pt x="1899" y="0"/>
                  <a:pt x="2437" y="511"/>
                  <a:pt x="2480" y="1158"/>
                </a:cubicBezTo>
                <a:lnTo>
                  <a:pt x="2596" y="1158"/>
                </a:lnTo>
                <a:lnTo>
                  <a:pt x="2495" y="1279"/>
                </a:lnTo>
                <a:lnTo>
                  <a:pt x="2394" y="1400"/>
                </a:lnTo>
                <a:lnTo>
                  <a:pt x="2293" y="1279"/>
                </a:lnTo>
                <a:lnTo>
                  <a:pt x="2192" y="1158"/>
                </a:lnTo>
                <a:lnTo>
                  <a:pt x="2320" y="1158"/>
                </a:lnTo>
                <a:cubicBezTo>
                  <a:pt x="2278" y="600"/>
                  <a:pt x="1811" y="159"/>
                  <a:pt x="1241" y="159"/>
                </a:cubicBezTo>
                <a:cubicBezTo>
                  <a:pt x="644" y="159"/>
                  <a:pt x="159" y="644"/>
                  <a:pt x="159" y="1241"/>
                </a:cubicBezTo>
                <a:cubicBezTo>
                  <a:pt x="159" y="1839"/>
                  <a:pt x="644" y="2323"/>
                  <a:pt x="1241" y="2323"/>
                </a:cubicBezTo>
                <a:lnTo>
                  <a:pt x="1241" y="2483"/>
                </a:lnTo>
                <a:cubicBezTo>
                  <a:pt x="556" y="2483"/>
                  <a:pt x="0" y="1927"/>
                  <a:pt x="0" y="1241"/>
                </a:cubicBezTo>
                <a:cubicBezTo>
                  <a:pt x="0" y="556"/>
                  <a:pt x="556" y="0"/>
                  <a:pt x="1241" y="0"/>
                </a:cubicBezTo>
                <a:close/>
              </a:path>
            </a:pathLst>
          </a:custGeom>
          <a:solidFill>
            <a:srgbClr val="DF2123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9A88C8C4-0924-72D9-0621-301B4E6EC346}"/>
              </a:ext>
            </a:extLst>
          </p:cNvPr>
          <p:cNvSpPr/>
          <p:nvPr/>
        </p:nvSpPr>
        <p:spPr bwMode="auto">
          <a:xfrm rot="911240">
            <a:off x="5266036" y="2619174"/>
            <a:ext cx="1892300" cy="1804988"/>
          </a:xfrm>
          <a:custGeom>
            <a:avLst/>
            <a:gdLst>
              <a:gd name="T0" fmla="*/ 2570 w 2787"/>
              <a:gd name="T1" fmla="*/ 988 h 2650"/>
              <a:gd name="T2" fmla="*/ 1882 w 2787"/>
              <a:gd name="T3" fmla="*/ 2541 h 2650"/>
              <a:gd name="T4" fmla="*/ 1920 w 2787"/>
              <a:gd name="T5" fmla="*/ 2650 h 2650"/>
              <a:gd name="T6" fmla="*/ 1772 w 2787"/>
              <a:gd name="T7" fmla="*/ 2594 h 2650"/>
              <a:gd name="T8" fmla="*/ 1625 w 2787"/>
              <a:gd name="T9" fmla="*/ 2539 h 2650"/>
              <a:gd name="T10" fmla="*/ 1706 w 2787"/>
              <a:gd name="T11" fmla="*/ 2403 h 2650"/>
              <a:gd name="T12" fmla="*/ 1786 w 2787"/>
              <a:gd name="T13" fmla="*/ 2268 h 2650"/>
              <a:gd name="T14" fmla="*/ 1829 w 2787"/>
              <a:gd name="T15" fmla="*/ 2390 h 2650"/>
              <a:gd name="T16" fmla="*/ 2419 w 2787"/>
              <a:gd name="T17" fmla="*/ 1041 h 2650"/>
              <a:gd name="T18" fmla="*/ 1041 w 2787"/>
              <a:gd name="T19" fmla="*/ 377 h 2650"/>
              <a:gd name="T20" fmla="*/ 376 w 2787"/>
              <a:gd name="T21" fmla="*/ 1755 h 2650"/>
              <a:gd name="T22" fmla="*/ 226 w 2787"/>
              <a:gd name="T23" fmla="*/ 1808 h 2650"/>
              <a:gd name="T24" fmla="*/ 988 w 2787"/>
              <a:gd name="T25" fmla="*/ 226 h 2650"/>
              <a:gd name="T26" fmla="*/ 2570 w 2787"/>
              <a:gd name="T27" fmla="*/ 988 h 2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87" h="2650">
                <a:moveTo>
                  <a:pt x="2570" y="988"/>
                </a:moveTo>
                <a:cubicBezTo>
                  <a:pt x="2787" y="1610"/>
                  <a:pt x="2480" y="2288"/>
                  <a:pt x="1882" y="2541"/>
                </a:cubicBezTo>
                <a:lnTo>
                  <a:pt x="1920" y="2650"/>
                </a:lnTo>
                <a:lnTo>
                  <a:pt x="1772" y="2594"/>
                </a:lnTo>
                <a:lnTo>
                  <a:pt x="1625" y="2539"/>
                </a:lnTo>
                <a:lnTo>
                  <a:pt x="1706" y="2403"/>
                </a:lnTo>
                <a:lnTo>
                  <a:pt x="1786" y="2268"/>
                </a:lnTo>
                <a:lnTo>
                  <a:pt x="1829" y="2390"/>
                </a:lnTo>
                <a:cubicBezTo>
                  <a:pt x="2345" y="2167"/>
                  <a:pt x="2607" y="1580"/>
                  <a:pt x="2419" y="1041"/>
                </a:cubicBezTo>
                <a:cubicBezTo>
                  <a:pt x="2222" y="477"/>
                  <a:pt x="1605" y="179"/>
                  <a:pt x="1041" y="377"/>
                </a:cubicBezTo>
                <a:cubicBezTo>
                  <a:pt x="477" y="574"/>
                  <a:pt x="179" y="1191"/>
                  <a:pt x="376" y="1755"/>
                </a:cubicBezTo>
                <a:lnTo>
                  <a:pt x="226" y="1808"/>
                </a:lnTo>
                <a:cubicBezTo>
                  <a:pt x="0" y="1160"/>
                  <a:pt x="341" y="452"/>
                  <a:pt x="988" y="226"/>
                </a:cubicBezTo>
                <a:cubicBezTo>
                  <a:pt x="1635" y="0"/>
                  <a:pt x="2343" y="341"/>
                  <a:pt x="2570" y="988"/>
                </a:cubicBezTo>
                <a:close/>
              </a:path>
            </a:pathLst>
          </a:custGeom>
          <a:solidFill>
            <a:srgbClr val="FFC000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F9538C3D-5AC9-69EB-20E5-1687EEA4DCFB}"/>
              </a:ext>
            </a:extLst>
          </p:cNvPr>
          <p:cNvSpPr/>
          <p:nvPr/>
        </p:nvSpPr>
        <p:spPr bwMode="auto">
          <a:xfrm>
            <a:off x="4567536" y="4232074"/>
            <a:ext cx="1766888" cy="1919288"/>
          </a:xfrm>
          <a:custGeom>
            <a:avLst/>
            <a:gdLst>
              <a:gd name="T0" fmla="*/ 345 w 2601"/>
              <a:gd name="T1" fmla="*/ 778 h 2819"/>
              <a:gd name="T2" fmla="*/ 1972 w 2601"/>
              <a:gd name="T3" fmla="*/ 291 h 2819"/>
              <a:gd name="T4" fmla="*/ 1892 w 2601"/>
              <a:gd name="T5" fmla="*/ 429 h 2819"/>
              <a:gd name="T6" fmla="*/ 483 w 2601"/>
              <a:gd name="T7" fmla="*/ 858 h 2819"/>
              <a:gd name="T8" fmla="*/ 874 w 2601"/>
              <a:gd name="T9" fmla="*/ 2337 h 2819"/>
              <a:gd name="T10" fmla="*/ 2353 w 2601"/>
              <a:gd name="T11" fmla="*/ 1946 h 2819"/>
              <a:gd name="T12" fmla="*/ 2251 w 2601"/>
              <a:gd name="T13" fmla="*/ 1887 h 2819"/>
              <a:gd name="T14" fmla="*/ 2400 w 2601"/>
              <a:gd name="T15" fmla="*/ 1833 h 2819"/>
              <a:gd name="T16" fmla="*/ 2548 w 2601"/>
              <a:gd name="T17" fmla="*/ 1779 h 2819"/>
              <a:gd name="T18" fmla="*/ 2574 w 2601"/>
              <a:gd name="T19" fmla="*/ 1934 h 2819"/>
              <a:gd name="T20" fmla="*/ 2601 w 2601"/>
              <a:gd name="T21" fmla="*/ 2090 h 2819"/>
              <a:gd name="T22" fmla="*/ 2491 w 2601"/>
              <a:gd name="T23" fmla="*/ 2026 h 2819"/>
              <a:gd name="T24" fmla="*/ 794 w 2601"/>
              <a:gd name="T25" fmla="*/ 2475 h 2819"/>
              <a:gd name="T26" fmla="*/ 345 w 2601"/>
              <a:gd name="T27" fmla="*/ 778 h 2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01" h="2819">
                <a:moveTo>
                  <a:pt x="345" y="778"/>
                </a:moveTo>
                <a:cubicBezTo>
                  <a:pt x="676" y="208"/>
                  <a:pt x="1391" y="0"/>
                  <a:pt x="1972" y="291"/>
                </a:cubicBezTo>
                <a:lnTo>
                  <a:pt x="1892" y="429"/>
                </a:lnTo>
                <a:cubicBezTo>
                  <a:pt x="1387" y="182"/>
                  <a:pt x="770" y="364"/>
                  <a:pt x="483" y="858"/>
                </a:cubicBezTo>
                <a:cubicBezTo>
                  <a:pt x="182" y="1374"/>
                  <a:pt x="358" y="2037"/>
                  <a:pt x="874" y="2337"/>
                </a:cubicBezTo>
                <a:cubicBezTo>
                  <a:pt x="1391" y="2637"/>
                  <a:pt x="2053" y="2462"/>
                  <a:pt x="2353" y="1946"/>
                </a:cubicBezTo>
                <a:lnTo>
                  <a:pt x="2251" y="1887"/>
                </a:lnTo>
                <a:lnTo>
                  <a:pt x="2400" y="1833"/>
                </a:lnTo>
                <a:lnTo>
                  <a:pt x="2548" y="1779"/>
                </a:lnTo>
                <a:lnTo>
                  <a:pt x="2574" y="1934"/>
                </a:lnTo>
                <a:lnTo>
                  <a:pt x="2601" y="2090"/>
                </a:lnTo>
                <a:lnTo>
                  <a:pt x="2491" y="2026"/>
                </a:lnTo>
                <a:cubicBezTo>
                  <a:pt x="2146" y="2618"/>
                  <a:pt x="1387" y="2819"/>
                  <a:pt x="794" y="2475"/>
                </a:cubicBezTo>
                <a:cubicBezTo>
                  <a:pt x="201" y="2130"/>
                  <a:pt x="0" y="1370"/>
                  <a:pt x="345" y="778"/>
                </a:cubicBezTo>
                <a:close/>
              </a:path>
            </a:pathLst>
          </a:custGeom>
          <a:solidFill>
            <a:srgbClr val="DF2123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F4FAED-09A0-EA8F-1CAC-413079A29DBB}"/>
              </a:ext>
            </a:extLst>
          </p:cNvPr>
          <p:cNvSpPr txBox="1"/>
          <p:nvPr/>
        </p:nvSpPr>
        <p:spPr>
          <a:xfrm>
            <a:off x="4536720" y="1977714"/>
            <a:ext cx="1041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961E05-4268-F772-7AB1-D7DDA6E24230}"/>
              </a:ext>
            </a:extLst>
          </p:cNvPr>
          <p:cNvSpPr txBox="1"/>
          <p:nvPr/>
        </p:nvSpPr>
        <p:spPr>
          <a:xfrm>
            <a:off x="5691627" y="3285586"/>
            <a:ext cx="1041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83CFDF-DE5B-D968-547A-BA06E45A46DA}"/>
              </a:ext>
            </a:extLst>
          </p:cNvPr>
          <p:cNvSpPr txBox="1"/>
          <p:nvPr/>
        </p:nvSpPr>
        <p:spPr>
          <a:xfrm>
            <a:off x="5032019" y="4868552"/>
            <a:ext cx="1041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C4F5FF7-9944-FFD7-D7CB-C8072E5E9358}"/>
              </a:ext>
            </a:extLst>
          </p:cNvPr>
          <p:cNvGrpSpPr/>
          <p:nvPr/>
        </p:nvGrpSpPr>
        <p:grpSpPr>
          <a:xfrm>
            <a:off x="6072950" y="1532449"/>
            <a:ext cx="3879515" cy="890530"/>
            <a:chOff x="1332210" y="1159629"/>
            <a:chExt cx="3879515" cy="89053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D907E40-029E-4E9F-82CE-B17B19F33D38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AB7DD06-BB75-3D3C-E310-06A1A5020E35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59A2DA9-121A-1B39-C10B-357E6307BB69}"/>
              </a:ext>
            </a:extLst>
          </p:cNvPr>
          <p:cNvGrpSpPr/>
          <p:nvPr/>
        </p:nvGrpSpPr>
        <p:grpSpPr>
          <a:xfrm>
            <a:off x="6334424" y="4604083"/>
            <a:ext cx="3879515" cy="890530"/>
            <a:chOff x="1332210" y="1159629"/>
            <a:chExt cx="3879515" cy="89053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4D004B3-9FD3-A884-CD14-319370FCD205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130AA09-69EC-D6B5-84BE-B8A4AFD29CCF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3E161A6-3D13-77F4-50DE-8190A6EC8C95}"/>
              </a:ext>
            </a:extLst>
          </p:cNvPr>
          <p:cNvGrpSpPr/>
          <p:nvPr/>
        </p:nvGrpSpPr>
        <p:grpSpPr>
          <a:xfrm>
            <a:off x="1214586" y="3302707"/>
            <a:ext cx="3888432" cy="890530"/>
            <a:chOff x="1332210" y="1159629"/>
            <a:chExt cx="3888432" cy="89053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F88BAEF-7F3B-9979-5B53-D7F250D6BF91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D3D3AD5-7106-7036-6917-21D47663564B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10044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D8EFFDB-57CA-9A8E-B040-E794CA2EE4F5}"/>
              </a:ext>
            </a:extLst>
          </p:cNvPr>
          <p:cNvSpPr txBox="1"/>
          <p:nvPr/>
        </p:nvSpPr>
        <p:spPr>
          <a:xfrm>
            <a:off x="4878288" y="856412"/>
            <a:ext cx="214513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97099BE-F109-BFAB-5003-58A31C8DF1BC}"/>
              </a:ext>
            </a:extLst>
          </p:cNvPr>
          <p:cNvSpPr/>
          <p:nvPr/>
        </p:nvSpPr>
        <p:spPr>
          <a:xfrm>
            <a:off x="3708400" y="2600418"/>
            <a:ext cx="4775200" cy="681406"/>
          </a:xfrm>
          <a:prstGeom prst="roundRect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4E5FCB8-547D-98AD-6605-198FDE969FEE}"/>
              </a:ext>
            </a:extLst>
          </p:cNvPr>
          <p:cNvSpPr/>
          <p:nvPr/>
        </p:nvSpPr>
        <p:spPr>
          <a:xfrm>
            <a:off x="6856829" y="1791266"/>
            <a:ext cx="829529" cy="555704"/>
          </a:xfrm>
          <a:custGeom>
            <a:avLst/>
            <a:gdLst>
              <a:gd name="connsiteX0" fmla="*/ 1117600 w 1308100"/>
              <a:gd name="connsiteY0" fmla="*/ 419100 h 876300"/>
              <a:gd name="connsiteX1" fmla="*/ 1060450 w 1308100"/>
              <a:gd name="connsiteY1" fmla="*/ 628650 h 876300"/>
              <a:gd name="connsiteX2" fmla="*/ 1060450 w 1308100"/>
              <a:gd name="connsiteY2" fmla="*/ 647700 h 876300"/>
              <a:gd name="connsiteX3" fmla="*/ 1187450 w 1308100"/>
              <a:gd name="connsiteY3" fmla="*/ 469900 h 876300"/>
              <a:gd name="connsiteX4" fmla="*/ 1168400 w 1308100"/>
              <a:gd name="connsiteY4" fmla="*/ 349250 h 876300"/>
              <a:gd name="connsiteX5" fmla="*/ 1308100 w 1308100"/>
              <a:gd name="connsiteY5" fmla="*/ 539750 h 876300"/>
              <a:gd name="connsiteX6" fmla="*/ 1016000 w 1308100"/>
              <a:gd name="connsiteY6" fmla="*/ 876300 h 876300"/>
              <a:gd name="connsiteX7" fmla="*/ 920750 w 1308100"/>
              <a:gd name="connsiteY7" fmla="*/ 850900 h 876300"/>
              <a:gd name="connsiteX8" fmla="*/ 196850 w 1308100"/>
              <a:gd name="connsiteY8" fmla="*/ 622300 h 876300"/>
              <a:gd name="connsiteX9" fmla="*/ 0 w 1308100"/>
              <a:gd name="connsiteY9" fmla="*/ 641350 h 876300"/>
              <a:gd name="connsiteX10" fmla="*/ 400050 w 1308100"/>
              <a:gd name="connsiteY10" fmla="*/ 495300 h 876300"/>
              <a:gd name="connsiteX11" fmla="*/ 717550 w 1308100"/>
              <a:gd name="connsiteY11" fmla="*/ 571500 h 876300"/>
              <a:gd name="connsiteX12" fmla="*/ 939800 w 1308100"/>
              <a:gd name="connsiteY12" fmla="*/ 355600 h 876300"/>
              <a:gd name="connsiteX13" fmla="*/ 781050 w 1308100"/>
              <a:gd name="connsiteY13" fmla="*/ 171450 h 876300"/>
              <a:gd name="connsiteX14" fmla="*/ 654050 w 1308100"/>
              <a:gd name="connsiteY14" fmla="*/ 260350 h 876300"/>
              <a:gd name="connsiteX15" fmla="*/ 666750 w 1308100"/>
              <a:gd name="connsiteY15" fmla="*/ 266700 h 876300"/>
              <a:gd name="connsiteX16" fmla="*/ 749300 w 1308100"/>
              <a:gd name="connsiteY16" fmla="*/ 241300 h 876300"/>
              <a:gd name="connsiteX17" fmla="*/ 857250 w 1308100"/>
              <a:gd name="connsiteY17" fmla="*/ 368300 h 876300"/>
              <a:gd name="connsiteX18" fmla="*/ 711200 w 1308100"/>
              <a:gd name="connsiteY18" fmla="*/ 501650 h 876300"/>
              <a:gd name="connsiteX19" fmla="*/ 476250 w 1308100"/>
              <a:gd name="connsiteY19" fmla="*/ 266700 h 876300"/>
              <a:gd name="connsiteX20" fmla="*/ 755650 w 1308100"/>
              <a:gd name="connsiteY20" fmla="*/ 0 h 876300"/>
              <a:gd name="connsiteX21" fmla="*/ 1117600 w 1308100"/>
              <a:gd name="connsiteY21" fmla="*/ 4191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8100" h="876300">
                <a:moveTo>
                  <a:pt x="1117600" y="419100"/>
                </a:moveTo>
                <a:cubicBezTo>
                  <a:pt x="1117600" y="495300"/>
                  <a:pt x="1111250" y="539750"/>
                  <a:pt x="1060450" y="628650"/>
                </a:cubicBezTo>
                <a:lnTo>
                  <a:pt x="1060450" y="647700"/>
                </a:lnTo>
                <a:cubicBezTo>
                  <a:pt x="1168400" y="596900"/>
                  <a:pt x="1187450" y="546100"/>
                  <a:pt x="1187450" y="469900"/>
                </a:cubicBezTo>
                <a:cubicBezTo>
                  <a:pt x="1187450" y="457200"/>
                  <a:pt x="1181100" y="400050"/>
                  <a:pt x="1168400" y="349250"/>
                </a:cubicBezTo>
                <a:cubicBezTo>
                  <a:pt x="1263650" y="336550"/>
                  <a:pt x="1308100" y="482600"/>
                  <a:pt x="1308100" y="539750"/>
                </a:cubicBezTo>
                <a:cubicBezTo>
                  <a:pt x="1308100" y="679450"/>
                  <a:pt x="1174750" y="876300"/>
                  <a:pt x="1016000" y="876300"/>
                </a:cubicBezTo>
                <a:cubicBezTo>
                  <a:pt x="996950" y="876300"/>
                  <a:pt x="946150" y="869950"/>
                  <a:pt x="920750" y="850900"/>
                </a:cubicBezTo>
                <a:cubicBezTo>
                  <a:pt x="692150" y="723900"/>
                  <a:pt x="425450" y="622300"/>
                  <a:pt x="196850" y="622300"/>
                </a:cubicBezTo>
                <a:cubicBezTo>
                  <a:pt x="184150" y="622300"/>
                  <a:pt x="63500" y="635000"/>
                  <a:pt x="0" y="641350"/>
                </a:cubicBezTo>
                <a:cubicBezTo>
                  <a:pt x="95250" y="552450"/>
                  <a:pt x="279400" y="495300"/>
                  <a:pt x="400050" y="495300"/>
                </a:cubicBezTo>
                <a:cubicBezTo>
                  <a:pt x="514350" y="495300"/>
                  <a:pt x="628650" y="571500"/>
                  <a:pt x="717550" y="571500"/>
                </a:cubicBezTo>
                <a:cubicBezTo>
                  <a:pt x="838200" y="571500"/>
                  <a:pt x="939800" y="469900"/>
                  <a:pt x="939800" y="355600"/>
                </a:cubicBezTo>
                <a:cubicBezTo>
                  <a:pt x="939800" y="273050"/>
                  <a:pt x="876300" y="171450"/>
                  <a:pt x="781050" y="171450"/>
                </a:cubicBezTo>
                <a:cubicBezTo>
                  <a:pt x="730250" y="171450"/>
                  <a:pt x="685800" y="190500"/>
                  <a:pt x="654050" y="260350"/>
                </a:cubicBezTo>
                <a:cubicBezTo>
                  <a:pt x="660400" y="266700"/>
                  <a:pt x="654050" y="266700"/>
                  <a:pt x="666750" y="266700"/>
                </a:cubicBezTo>
                <a:cubicBezTo>
                  <a:pt x="685800" y="266700"/>
                  <a:pt x="736600" y="241300"/>
                  <a:pt x="749300" y="241300"/>
                </a:cubicBezTo>
                <a:cubicBezTo>
                  <a:pt x="819150" y="241300"/>
                  <a:pt x="857250" y="330200"/>
                  <a:pt x="857250" y="368300"/>
                </a:cubicBezTo>
                <a:cubicBezTo>
                  <a:pt x="857250" y="457200"/>
                  <a:pt x="781050" y="501650"/>
                  <a:pt x="711200" y="501650"/>
                </a:cubicBezTo>
                <a:cubicBezTo>
                  <a:pt x="577850" y="501650"/>
                  <a:pt x="476250" y="374650"/>
                  <a:pt x="476250" y="266700"/>
                </a:cubicBezTo>
                <a:cubicBezTo>
                  <a:pt x="476250" y="101600"/>
                  <a:pt x="615950" y="0"/>
                  <a:pt x="755650" y="0"/>
                </a:cubicBezTo>
                <a:cubicBezTo>
                  <a:pt x="1016000" y="0"/>
                  <a:pt x="1117600" y="247650"/>
                  <a:pt x="1117600" y="419100"/>
                </a:cubicBezTo>
                <a:close/>
              </a:path>
            </a:pathLst>
          </a:custGeom>
          <a:gradFill>
            <a:gsLst>
              <a:gs pos="56000">
                <a:srgbClr val="FF7863">
                  <a:alpha val="30000"/>
                </a:srgbClr>
              </a:gs>
              <a:gs pos="0">
                <a:srgbClr val="ED463E"/>
              </a:gs>
              <a:gs pos="100000">
                <a:srgbClr val="DF2123">
                  <a:alpha val="25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289A7E-9688-A0EA-83CD-691DC2C5694F}"/>
              </a:ext>
            </a:extLst>
          </p:cNvPr>
          <p:cNvSpPr txBox="1"/>
          <p:nvPr/>
        </p:nvSpPr>
        <p:spPr>
          <a:xfrm>
            <a:off x="4681156" y="2710288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工作方案制定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C43237-5BD1-108F-3FC4-04609F247039}"/>
              </a:ext>
            </a:extLst>
          </p:cNvPr>
          <p:cNvSpPr txBox="1"/>
          <p:nvPr/>
        </p:nvSpPr>
        <p:spPr>
          <a:xfrm>
            <a:off x="2039257" y="3362496"/>
            <a:ext cx="8113486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877587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工作方案制定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55CB917-3881-7316-1433-1D277C73B7A2}"/>
              </a:ext>
            </a:extLst>
          </p:cNvPr>
          <p:cNvGrpSpPr/>
          <p:nvPr/>
        </p:nvGrpSpPr>
        <p:grpSpPr>
          <a:xfrm>
            <a:off x="1714539" y="1630544"/>
            <a:ext cx="2545495" cy="3824529"/>
            <a:chOff x="1133399" y="1630544"/>
            <a:chExt cx="2545495" cy="3824529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0227B3A-A47E-282D-397B-CA76C970713C}"/>
                </a:ext>
              </a:extLst>
            </p:cNvPr>
            <p:cNvSpPr/>
            <p:nvPr/>
          </p:nvSpPr>
          <p:spPr>
            <a:xfrm>
              <a:off x="1133399" y="1630544"/>
              <a:ext cx="2545495" cy="2545495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D898833-402B-06CD-1367-270AF949106C}"/>
                </a:ext>
              </a:extLst>
            </p:cNvPr>
            <p:cNvSpPr/>
            <p:nvPr/>
          </p:nvSpPr>
          <p:spPr>
            <a:xfrm>
              <a:off x="2011991" y="3387725"/>
              <a:ext cx="788314" cy="788314"/>
            </a:xfrm>
            <a:prstGeom prst="ellipse">
              <a:avLst/>
            </a:prstGeom>
            <a:solidFill>
              <a:srgbClr val="DF2123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椭圆 4">
              <a:extLst>
                <a:ext uri="{FF2B5EF4-FFF2-40B4-BE49-F238E27FC236}">
                  <a16:creationId xmlns:a16="http://schemas.microsoft.com/office/drawing/2014/main" id="{B3C202F8-E18B-5513-DECF-9E840385B52F}"/>
                </a:ext>
              </a:extLst>
            </p:cNvPr>
            <p:cNvSpPr/>
            <p:nvPr/>
          </p:nvSpPr>
          <p:spPr>
            <a:xfrm>
              <a:off x="2200179" y="3591983"/>
              <a:ext cx="411937" cy="379796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1E72FE0-320A-F2AC-04CC-88F716FBE5FA}"/>
                </a:ext>
              </a:extLst>
            </p:cNvPr>
            <p:cNvGrpSpPr/>
            <p:nvPr/>
          </p:nvGrpSpPr>
          <p:grpSpPr>
            <a:xfrm>
              <a:off x="1173934" y="4280435"/>
              <a:ext cx="2464424" cy="1174638"/>
              <a:chOff x="1214471" y="4216935"/>
              <a:chExt cx="2464424" cy="1174638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5C51605-F925-2F3B-F117-03DCD0E4EBA4}"/>
                  </a:ext>
                </a:extLst>
              </p:cNvPr>
              <p:cNvSpPr txBox="1"/>
              <p:nvPr/>
            </p:nvSpPr>
            <p:spPr>
              <a:xfrm>
                <a:off x="1214471" y="4492673"/>
                <a:ext cx="2464424" cy="898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... ...</a:t>
                </a:r>
                <a:endPara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672A1EB-7FB6-681B-021E-6BDD4744D02A}"/>
                  </a:ext>
                </a:extLst>
              </p:cNvPr>
              <p:cNvSpPr txBox="1"/>
              <p:nvPr/>
            </p:nvSpPr>
            <p:spPr>
              <a:xfrm>
                <a:off x="1586720" y="4216935"/>
                <a:ext cx="1719924" cy="326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F2123"/>
                    </a:solidFill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C38F6AA-A189-0A56-D2B2-FB7A5EDDB428}"/>
              </a:ext>
            </a:extLst>
          </p:cNvPr>
          <p:cNvGrpSpPr/>
          <p:nvPr/>
        </p:nvGrpSpPr>
        <p:grpSpPr>
          <a:xfrm>
            <a:off x="4800639" y="1630544"/>
            <a:ext cx="2545495" cy="3824529"/>
            <a:chOff x="1133399" y="1630544"/>
            <a:chExt cx="2545495" cy="3824529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3BB6D5DB-75A4-38FE-0D79-0CE25EF62C17}"/>
                </a:ext>
              </a:extLst>
            </p:cNvPr>
            <p:cNvSpPr/>
            <p:nvPr/>
          </p:nvSpPr>
          <p:spPr>
            <a:xfrm>
              <a:off x="1133399" y="1630544"/>
              <a:ext cx="2545495" cy="2545495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0434EF0-A8FB-F464-EFBB-A24F440A8A2D}"/>
                </a:ext>
              </a:extLst>
            </p:cNvPr>
            <p:cNvSpPr/>
            <p:nvPr/>
          </p:nvSpPr>
          <p:spPr>
            <a:xfrm>
              <a:off x="2011991" y="3387725"/>
              <a:ext cx="788314" cy="788314"/>
            </a:xfrm>
            <a:prstGeom prst="ellipse">
              <a:avLst/>
            </a:prstGeom>
            <a:solidFill>
              <a:srgbClr val="FFC000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3F76F93-CEFE-2D5B-6DB0-616D66C36E35}"/>
                </a:ext>
              </a:extLst>
            </p:cNvPr>
            <p:cNvGrpSpPr/>
            <p:nvPr/>
          </p:nvGrpSpPr>
          <p:grpSpPr>
            <a:xfrm>
              <a:off x="1173934" y="4280435"/>
              <a:ext cx="2464424" cy="1174638"/>
              <a:chOff x="1214471" y="4216935"/>
              <a:chExt cx="2464424" cy="1174638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20663AC-47F8-50B9-DE00-0E04CB2EAE58}"/>
                  </a:ext>
                </a:extLst>
              </p:cNvPr>
              <p:cNvSpPr txBox="1"/>
              <p:nvPr/>
            </p:nvSpPr>
            <p:spPr>
              <a:xfrm>
                <a:off x="1214471" y="4492673"/>
                <a:ext cx="2464424" cy="898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... ...</a:t>
                </a:r>
                <a:endPara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234C44C-2BB5-9A64-3F36-996FF4E2402E}"/>
                  </a:ext>
                </a:extLst>
              </p:cNvPr>
              <p:cNvSpPr txBox="1"/>
              <p:nvPr/>
            </p:nvSpPr>
            <p:spPr>
              <a:xfrm>
                <a:off x="1586720" y="4216935"/>
                <a:ext cx="1719924" cy="326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F2123"/>
                    </a:solidFill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29071CB-1560-2264-9615-6752C175EE8F}"/>
              </a:ext>
            </a:extLst>
          </p:cNvPr>
          <p:cNvGrpSpPr/>
          <p:nvPr/>
        </p:nvGrpSpPr>
        <p:grpSpPr>
          <a:xfrm>
            <a:off x="7886739" y="1630544"/>
            <a:ext cx="2545495" cy="3824529"/>
            <a:chOff x="1133399" y="1630544"/>
            <a:chExt cx="2545495" cy="382452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86FCAFB-A564-C2AA-8F14-8A414CE46ED7}"/>
                </a:ext>
              </a:extLst>
            </p:cNvPr>
            <p:cNvSpPr/>
            <p:nvPr/>
          </p:nvSpPr>
          <p:spPr>
            <a:xfrm>
              <a:off x="1133399" y="1630544"/>
              <a:ext cx="2545495" cy="2545495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51AD103-C62F-B27A-1C6B-3889409060B1}"/>
                </a:ext>
              </a:extLst>
            </p:cNvPr>
            <p:cNvSpPr/>
            <p:nvPr/>
          </p:nvSpPr>
          <p:spPr>
            <a:xfrm>
              <a:off x="2011991" y="3387725"/>
              <a:ext cx="788314" cy="788314"/>
            </a:xfrm>
            <a:prstGeom prst="ellipse">
              <a:avLst/>
            </a:prstGeom>
            <a:solidFill>
              <a:srgbClr val="DF2123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8FAEAFB-7EDD-4B43-D819-DF4251B00EB3}"/>
                </a:ext>
              </a:extLst>
            </p:cNvPr>
            <p:cNvGrpSpPr/>
            <p:nvPr/>
          </p:nvGrpSpPr>
          <p:grpSpPr>
            <a:xfrm>
              <a:off x="1173934" y="4280435"/>
              <a:ext cx="2464424" cy="1174638"/>
              <a:chOff x="1214471" y="4216935"/>
              <a:chExt cx="2464424" cy="117463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C071C85-8686-DED2-8FBE-3DD3AA8F3551}"/>
                  </a:ext>
                </a:extLst>
              </p:cNvPr>
              <p:cNvSpPr txBox="1"/>
              <p:nvPr/>
            </p:nvSpPr>
            <p:spPr>
              <a:xfrm>
                <a:off x="1214471" y="4492673"/>
                <a:ext cx="2464424" cy="898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... ...</a:t>
                </a:r>
                <a:endPara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4B36842-DCA0-87BA-E913-44CD1C2226FD}"/>
                  </a:ext>
                </a:extLst>
              </p:cNvPr>
              <p:cNvSpPr txBox="1"/>
              <p:nvPr/>
            </p:nvSpPr>
            <p:spPr>
              <a:xfrm>
                <a:off x="1586720" y="4216935"/>
                <a:ext cx="1719924" cy="326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F2123"/>
                    </a:solidFill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35" name="椭圆 18">
            <a:extLst>
              <a:ext uri="{FF2B5EF4-FFF2-40B4-BE49-F238E27FC236}">
                <a16:creationId xmlns:a16="http://schemas.microsoft.com/office/drawing/2014/main" id="{601FDF54-0AB2-A9F8-49C5-46D3C4D58CF2}"/>
              </a:ext>
            </a:extLst>
          </p:cNvPr>
          <p:cNvSpPr/>
          <p:nvPr/>
        </p:nvSpPr>
        <p:spPr>
          <a:xfrm>
            <a:off x="8953999" y="3620980"/>
            <a:ext cx="411937" cy="350799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椭圆 27">
            <a:extLst>
              <a:ext uri="{FF2B5EF4-FFF2-40B4-BE49-F238E27FC236}">
                <a16:creationId xmlns:a16="http://schemas.microsoft.com/office/drawing/2014/main" id="{C9E949A8-FC20-1308-CF38-56AE3D5DDE2F}"/>
              </a:ext>
            </a:extLst>
          </p:cNvPr>
          <p:cNvSpPr/>
          <p:nvPr/>
        </p:nvSpPr>
        <p:spPr>
          <a:xfrm>
            <a:off x="5874085" y="3620980"/>
            <a:ext cx="398599" cy="411937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200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工作方案制定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0369250-A75E-13DD-FBFB-4CB28F6AC3B3}"/>
              </a:ext>
            </a:extLst>
          </p:cNvPr>
          <p:cNvSpPr/>
          <p:nvPr/>
        </p:nvSpPr>
        <p:spPr>
          <a:xfrm>
            <a:off x="4052384" y="1860661"/>
            <a:ext cx="3681916" cy="3750375"/>
          </a:xfrm>
          <a:custGeom>
            <a:avLst/>
            <a:gdLst>
              <a:gd name="connsiteX0" fmla="*/ 1184564 w 3576551"/>
              <a:gd name="connsiteY0" fmla="*/ 3549535 h 3643052"/>
              <a:gd name="connsiteX1" fmla="*/ 1194955 w 3576551"/>
              <a:gd name="connsiteY1" fmla="*/ 3570316 h 3643052"/>
              <a:gd name="connsiteX2" fmla="*/ 1167938 w 3576551"/>
              <a:gd name="connsiteY2" fmla="*/ 3586942 h 3643052"/>
              <a:gd name="connsiteX3" fmla="*/ 1120140 w 3576551"/>
              <a:gd name="connsiteY3" fmla="*/ 3534988 h 3643052"/>
              <a:gd name="connsiteX4" fmla="*/ 1134687 w 3576551"/>
              <a:gd name="connsiteY4" fmla="*/ 3512127 h 3643052"/>
              <a:gd name="connsiteX5" fmla="*/ 1184564 w 3576551"/>
              <a:gd name="connsiteY5" fmla="*/ 3549535 h 3643052"/>
              <a:gd name="connsiteX6" fmla="*/ 2520835 w 3576551"/>
              <a:gd name="connsiteY6" fmla="*/ 3537066 h 3643052"/>
              <a:gd name="connsiteX7" fmla="*/ 2483427 w 3576551"/>
              <a:gd name="connsiteY7" fmla="*/ 3574473 h 3643052"/>
              <a:gd name="connsiteX8" fmla="*/ 2448098 w 3576551"/>
              <a:gd name="connsiteY8" fmla="*/ 3539144 h 3643052"/>
              <a:gd name="connsiteX9" fmla="*/ 2485506 w 3576551"/>
              <a:gd name="connsiteY9" fmla="*/ 3503815 h 3643052"/>
              <a:gd name="connsiteX10" fmla="*/ 2520835 w 3576551"/>
              <a:gd name="connsiteY10" fmla="*/ 3537066 h 3643052"/>
              <a:gd name="connsiteX11" fmla="*/ 1084811 w 3576551"/>
              <a:gd name="connsiteY11" fmla="*/ 3514206 h 3643052"/>
              <a:gd name="connsiteX12" fmla="*/ 1074420 w 3576551"/>
              <a:gd name="connsiteY12" fmla="*/ 3528753 h 3643052"/>
              <a:gd name="connsiteX13" fmla="*/ 1028700 w 3576551"/>
              <a:gd name="connsiteY13" fmla="*/ 3570316 h 3643052"/>
              <a:gd name="connsiteX14" fmla="*/ 1007918 w 3576551"/>
              <a:gd name="connsiteY14" fmla="*/ 3545378 h 3643052"/>
              <a:gd name="connsiteX15" fmla="*/ 1061951 w 3576551"/>
              <a:gd name="connsiteY15" fmla="*/ 3499658 h 3643052"/>
              <a:gd name="connsiteX16" fmla="*/ 1084811 w 3576551"/>
              <a:gd name="connsiteY16" fmla="*/ 3514206 h 3643052"/>
              <a:gd name="connsiteX17" fmla="*/ 2115589 w 3576551"/>
              <a:gd name="connsiteY17" fmla="*/ 3534988 h 3643052"/>
              <a:gd name="connsiteX18" fmla="*/ 2088573 w 3576551"/>
              <a:gd name="connsiteY18" fmla="*/ 3574473 h 3643052"/>
              <a:gd name="connsiteX19" fmla="*/ 2063635 w 3576551"/>
              <a:gd name="connsiteY19" fmla="*/ 3512127 h 3643052"/>
              <a:gd name="connsiteX20" fmla="*/ 2078182 w 3576551"/>
              <a:gd name="connsiteY20" fmla="*/ 3485111 h 3643052"/>
              <a:gd name="connsiteX21" fmla="*/ 2115589 w 3576551"/>
              <a:gd name="connsiteY21" fmla="*/ 3534988 h 3643052"/>
              <a:gd name="connsiteX22" fmla="*/ 2026227 w 3576551"/>
              <a:gd name="connsiteY22" fmla="*/ 3476798 h 3643052"/>
              <a:gd name="connsiteX23" fmla="*/ 2026227 w 3576551"/>
              <a:gd name="connsiteY23" fmla="*/ 3489267 h 3643052"/>
              <a:gd name="connsiteX24" fmla="*/ 1955569 w 3576551"/>
              <a:gd name="connsiteY24" fmla="*/ 3530831 h 3643052"/>
              <a:gd name="connsiteX25" fmla="*/ 1909849 w 3576551"/>
              <a:gd name="connsiteY25" fmla="*/ 3512127 h 3643052"/>
              <a:gd name="connsiteX26" fmla="*/ 2007524 w 3576551"/>
              <a:gd name="connsiteY26" fmla="*/ 3476798 h 3643052"/>
              <a:gd name="connsiteX27" fmla="*/ 2026227 w 3576551"/>
              <a:gd name="connsiteY27" fmla="*/ 3476798 h 3643052"/>
              <a:gd name="connsiteX28" fmla="*/ 1675015 w 3576551"/>
              <a:gd name="connsiteY28" fmla="*/ 3487189 h 3643052"/>
              <a:gd name="connsiteX29" fmla="*/ 1639686 w 3576551"/>
              <a:gd name="connsiteY29" fmla="*/ 3520440 h 3643052"/>
              <a:gd name="connsiteX30" fmla="*/ 1604357 w 3576551"/>
              <a:gd name="connsiteY30" fmla="*/ 3485111 h 3643052"/>
              <a:gd name="connsiteX31" fmla="*/ 1637607 w 3576551"/>
              <a:gd name="connsiteY31" fmla="*/ 3451860 h 3643052"/>
              <a:gd name="connsiteX32" fmla="*/ 1675015 w 3576551"/>
              <a:gd name="connsiteY32" fmla="*/ 3487189 h 3643052"/>
              <a:gd name="connsiteX33" fmla="*/ 2223655 w 3576551"/>
              <a:gd name="connsiteY33" fmla="*/ 3462251 h 3643052"/>
              <a:gd name="connsiteX34" fmla="*/ 2198716 w 3576551"/>
              <a:gd name="connsiteY34" fmla="*/ 3478876 h 3643052"/>
              <a:gd name="connsiteX35" fmla="*/ 2130137 w 3576551"/>
              <a:gd name="connsiteY35" fmla="*/ 3451860 h 3643052"/>
              <a:gd name="connsiteX36" fmla="*/ 2125980 w 3576551"/>
              <a:gd name="connsiteY36" fmla="*/ 3445626 h 3643052"/>
              <a:gd name="connsiteX37" fmla="*/ 2173779 w 3576551"/>
              <a:gd name="connsiteY37" fmla="*/ 3424844 h 3643052"/>
              <a:gd name="connsiteX38" fmla="*/ 2223655 w 3576551"/>
              <a:gd name="connsiteY38" fmla="*/ 3462251 h 3643052"/>
              <a:gd name="connsiteX39" fmla="*/ 1255222 w 3576551"/>
              <a:gd name="connsiteY39" fmla="*/ 3435235 h 3643052"/>
              <a:gd name="connsiteX40" fmla="*/ 1180407 w 3576551"/>
              <a:gd name="connsiteY40" fmla="*/ 3493424 h 3643052"/>
              <a:gd name="connsiteX41" fmla="*/ 1159626 w 3576551"/>
              <a:gd name="connsiteY41" fmla="*/ 3478876 h 3643052"/>
              <a:gd name="connsiteX42" fmla="*/ 1226127 w 3576551"/>
              <a:gd name="connsiteY42" fmla="*/ 3418609 h 3643052"/>
              <a:gd name="connsiteX43" fmla="*/ 1238596 w 3576551"/>
              <a:gd name="connsiteY43" fmla="*/ 3416531 h 3643052"/>
              <a:gd name="connsiteX44" fmla="*/ 1255222 w 3576551"/>
              <a:gd name="connsiteY44" fmla="*/ 3435235 h 3643052"/>
              <a:gd name="connsiteX45" fmla="*/ 1086889 w 3576551"/>
              <a:gd name="connsiteY45" fmla="*/ 3451860 h 3643052"/>
              <a:gd name="connsiteX46" fmla="*/ 1074420 w 3576551"/>
              <a:gd name="connsiteY46" fmla="*/ 3470564 h 3643052"/>
              <a:gd name="connsiteX47" fmla="*/ 1020387 w 3576551"/>
              <a:gd name="connsiteY47" fmla="*/ 3439391 h 3643052"/>
              <a:gd name="connsiteX48" fmla="*/ 1007918 w 3576551"/>
              <a:gd name="connsiteY48" fmla="*/ 3420687 h 3643052"/>
              <a:gd name="connsiteX49" fmla="*/ 1030778 w 3576551"/>
              <a:gd name="connsiteY49" fmla="*/ 3401984 h 3643052"/>
              <a:gd name="connsiteX50" fmla="*/ 1086889 w 3576551"/>
              <a:gd name="connsiteY50" fmla="*/ 3451860 h 3643052"/>
              <a:gd name="connsiteX51" fmla="*/ 1161704 w 3576551"/>
              <a:gd name="connsiteY51" fmla="*/ 3397827 h 3643052"/>
              <a:gd name="connsiteX52" fmla="*/ 1126375 w 3576551"/>
              <a:gd name="connsiteY52" fmla="*/ 3462251 h 3643052"/>
              <a:gd name="connsiteX53" fmla="*/ 1113906 w 3576551"/>
              <a:gd name="connsiteY53" fmla="*/ 3447704 h 3643052"/>
              <a:gd name="connsiteX54" fmla="*/ 1113906 w 3576551"/>
              <a:gd name="connsiteY54" fmla="*/ 3399905 h 3643052"/>
              <a:gd name="connsiteX55" fmla="*/ 1138844 w 3576551"/>
              <a:gd name="connsiteY55" fmla="*/ 3366655 h 3643052"/>
              <a:gd name="connsiteX56" fmla="*/ 1161704 w 3576551"/>
              <a:gd name="connsiteY56" fmla="*/ 3397827 h 3643052"/>
              <a:gd name="connsiteX57" fmla="*/ 2042853 w 3576551"/>
              <a:gd name="connsiteY57" fmla="*/ 3410296 h 3643052"/>
              <a:gd name="connsiteX58" fmla="*/ 2026227 w 3576551"/>
              <a:gd name="connsiteY58" fmla="*/ 3422766 h 3643052"/>
              <a:gd name="connsiteX59" fmla="*/ 1970116 w 3576551"/>
              <a:gd name="connsiteY59" fmla="*/ 3379124 h 3643052"/>
              <a:gd name="connsiteX60" fmla="*/ 1990898 w 3576551"/>
              <a:gd name="connsiteY60" fmla="*/ 3358342 h 3643052"/>
              <a:gd name="connsiteX61" fmla="*/ 2042853 w 3576551"/>
              <a:gd name="connsiteY61" fmla="*/ 3410296 h 3643052"/>
              <a:gd name="connsiteX62" fmla="*/ 2190404 w 3576551"/>
              <a:gd name="connsiteY62" fmla="*/ 3350029 h 3643052"/>
              <a:gd name="connsiteX63" fmla="*/ 2105198 w 3576551"/>
              <a:gd name="connsiteY63" fmla="*/ 3412375 h 3643052"/>
              <a:gd name="connsiteX64" fmla="*/ 2094807 w 3576551"/>
              <a:gd name="connsiteY64" fmla="*/ 3401984 h 3643052"/>
              <a:gd name="connsiteX65" fmla="*/ 2165466 w 3576551"/>
              <a:gd name="connsiteY65" fmla="*/ 3337560 h 3643052"/>
              <a:gd name="connsiteX66" fmla="*/ 2190404 w 3576551"/>
              <a:gd name="connsiteY66" fmla="*/ 3350029 h 3643052"/>
              <a:gd name="connsiteX67" fmla="*/ 571500 w 3576551"/>
              <a:gd name="connsiteY67" fmla="*/ 3219104 h 3643052"/>
              <a:gd name="connsiteX68" fmla="*/ 548640 w 3576551"/>
              <a:gd name="connsiteY68" fmla="*/ 3241964 h 3643052"/>
              <a:gd name="connsiteX69" fmla="*/ 525780 w 3576551"/>
              <a:gd name="connsiteY69" fmla="*/ 3217025 h 3643052"/>
              <a:gd name="connsiteX70" fmla="*/ 548640 w 3576551"/>
              <a:gd name="connsiteY70" fmla="*/ 3194165 h 3643052"/>
              <a:gd name="connsiteX71" fmla="*/ 571500 w 3576551"/>
              <a:gd name="connsiteY71" fmla="*/ 3219104 h 3643052"/>
              <a:gd name="connsiteX72" fmla="*/ 1330036 w 3576551"/>
              <a:gd name="connsiteY72" fmla="*/ 3214947 h 3643052"/>
              <a:gd name="connsiteX73" fmla="*/ 1298864 w 3576551"/>
              <a:gd name="connsiteY73" fmla="*/ 3271058 h 3643052"/>
              <a:gd name="connsiteX74" fmla="*/ 1294707 w 3576551"/>
              <a:gd name="connsiteY74" fmla="*/ 3260667 h 3643052"/>
              <a:gd name="connsiteX75" fmla="*/ 1323802 w 3576551"/>
              <a:gd name="connsiteY75" fmla="*/ 3185853 h 3643052"/>
              <a:gd name="connsiteX76" fmla="*/ 1330036 w 3576551"/>
              <a:gd name="connsiteY76" fmla="*/ 3214947 h 3643052"/>
              <a:gd name="connsiteX77" fmla="*/ 1436024 w 3576551"/>
              <a:gd name="connsiteY77" fmla="*/ 3223260 h 3643052"/>
              <a:gd name="connsiteX78" fmla="*/ 1421477 w 3576551"/>
              <a:gd name="connsiteY78" fmla="*/ 3264824 h 3643052"/>
              <a:gd name="connsiteX79" fmla="*/ 1402773 w 3576551"/>
              <a:gd name="connsiteY79" fmla="*/ 3214947 h 3643052"/>
              <a:gd name="connsiteX80" fmla="*/ 1411086 w 3576551"/>
              <a:gd name="connsiteY80" fmla="*/ 3177540 h 3643052"/>
              <a:gd name="connsiteX81" fmla="*/ 1436024 w 3576551"/>
              <a:gd name="connsiteY81" fmla="*/ 3223260 h 3643052"/>
              <a:gd name="connsiteX82" fmla="*/ 1147156 w 3576551"/>
              <a:gd name="connsiteY82" fmla="*/ 3223260 h 3643052"/>
              <a:gd name="connsiteX83" fmla="*/ 1134687 w 3576551"/>
              <a:gd name="connsiteY83" fmla="*/ 3214947 h 3643052"/>
              <a:gd name="connsiteX84" fmla="*/ 1199111 w 3576551"/>
              <a:gd name="connsiteY84" fmla="*/ 3165071 h 3643052"/>
              <a:gd name="connsiteX85" fmla="*/ 1147156 w 3576551"/>
              <a:gd name="connsiteY85" fmla="*/ 3223260 h 3643052"/>
              <a:gd name="connsiteX86" fmla="*/ 367838 w 3576551"/>
              <a:gd name="connsiteY86" fmla="*/ 3190009 h 3643052"/>
              <a:gd name="connsiteX87" fmla="*/ 336665 w 3576551"/>
              <a:gd name="connsiteY87" fmla="*/ 3221182 h 3643052"/>
              <a:gd name="connsiteX88" fmla="*/ 305493 w 3576551"/>
              <a:gd name="connsiteY88" fmla="*/ 3187931 h 3643052"/>
              <a:gd name="connsiteX89" fmla="*/ 334587 w 3576551"/>
              <a:gd name="connsiteY89" fmla="*/ 3158837 h 3643052"/>
              <a:gd name="connsiteX90" fmla="*/ 367838 w 3576551"/>
              <a:gd name="connsiteY90" fmla="*/ 3190009 h 3643052"/>
              <a:gd name="connsiteX91" fmla="*/ 922713 w 3576551"/>
              <a:gd name="connsiteY91" fmla="*/ 3135977 h 3643052"/>
              <a:gd name="connsiteX92" fmla="*/ 827116 w 3576551"/>
              <a:gd name="connsiteY92" fmla="*/ 3156758 h 3643052"/>
              <a:gd name="connsiteX93" fmla="*/ 719051 w 3576551"/>
              <a:gd name="connsiteY93" fmla="*/ 3121429 h 3643052"/>
              <a:gd name="connsiteX94" fmla="*/ 712816 w 3576551"/>
              <a:gd name="connsiteY94" fmla="*/ 3106882 h 3643052"/>
              <a:gd name="connsiteX95" fmla="*/ 922713 w 3576551"/>
              <a:gd name="connsiteY95" fmla="*/ 3135977 h 3643052"/>
              <a:gd name="connsiteX96" fmla="*/ 1504604 w 3576551"/>
              <a:gd name="connsiteY96" fmla="*/ 3050771 h 3643052"/>
              <a:gd name="connsiteX97" fmla="*/ 1631373 w 3576551"/>
              <a:gd name="connsiteY97" fmla="*/ 3135977 h 3643052"/>
              <a:gd name="connsiteX98" fmla="*/ 1598122 w 3576551"/>
              <a:gd name="connsiteY98" fmla="*/ 3162993 h 3643052"/>
              <a:gd name="connsiteX99" fmla="*/ 1473431 w 3576551"/>
              <a:gd name="connsiteY99" fmla="*/ 3057006 h 3643052"/>
              <a:gd name="connsiteX100" fmla="*/ 1485900 w 3576551"/>
              <a:gd name="connsiteY100" fmla="*/ 3046615 h 3643052"/>
              <a:gd name="connsiteX101" fmla="*/ 1504604 w 3576551"/>
              <a:gd name="connsiteY101" fmla="*/ 3050771 h 3643052"/>
              <a:gd name="connsiteX102" fmla="*/ 1149235 w 3576551"/>
              <a:gd name="connsiteY102" fmla="*/ 3025833 h 3643052"/>
              <a:gd name="connsiteX103" fmla="*/ 1151313 w 3576551"/>
              <a:gd name="connsiteY103" fmla="*/ 3029989 h 3643052"/>
              <a:gd name="connsiteX104" fmla="*/ 1147156 w 3576551"/>
              <a:gd name="connsiteY104" fmla="*/ 3038302 h 3643052"/>
              <a:gd name="connsiteX105" fmla="*/ 1057795 w 3576551"/>
              <a:gd name="connsiteY105" fmla="*/ 3162993 h 3643052"/>
              <a:gd name="connsiteX106" fmla="*/ 1030778 w 3576551"/>
              <a:gd name="connsiteY106" fmla="*/ 3138055 h 3643052"/>
              <a:gd name="connsiteX107" fmla="*/ 1140922 w 3576551"/>
              <a:gd name="connsiteY107" fmla="*/ 3025833 h 3643052"/>
              <a:gd name="connsiteX108" fmla="*/ 1149235 w 3576551"/>
              <a:gd name="connsiteY108" fmla="*/ 3025833 h 3643052"/>
              <a:gd name="connsiteX109" fmla="*/ 234835 w 3576551"/>
              <a:gd name="connsiteY109" fmla="*/ 3027911 h 3643052"/>
              <a:gd name="connsiteX110" fmla="*/ 209896 w 3576551"/>
              <a:gd name="connsiteY110" fmla="*/ 3057006 h 3643052"/>
              <a:gd name="connsiteX111" fmla="*/ 184958 w 3576551"/>
              <a:gd name="connsiteY111" fmla="*/ 3029989 h 3643052"/>
              <a:gd name="connsiteX112" fmla="*/ 211975 w 3576551"/>
              <a:gd name="connsiteY112" fmla="*/ 3005051 h 3643052"/>
              <a:gd name="connsiteX113" fmla="*/ 234835 w 3576551"/>
              <a:gd name="connsiteY113" fmla="*/ 3027911 h 3643052"/>
              <a:gd name="connsiteX114" fmla="*/ 960120 w 3576551"/>
              <a:gd name="connsiteY114" fmla="*/ 3011285 h 3643052"/>
              <a:gd name="connsiteX115" fmla="*/ 931025 w 3576551"/>
              <a:gd name="connsiteY115" fmla="*/ 2994660 h 3643052"/>
              <a:gd name="connsiteX116" fmla="*/ 987136 w 3576551"/>
              <a:gd name="connsiteY116" fmla="*/ 2980113 h 3643052"/>
              <a:gd name="connsiteX117" fmla="*/ 1018309 w 3576551"/>
              <a:gd name="connsiteY117" fmla="*/ 2973878 h 3643052"/>
              <a:gd name="connsiteX118" fmla="*/ 960120 w 3576551"/>
              <a:gd name="connsiteY118" fmla="*/ 3011285 h 3643052"/>
              <a:gd name="connsiteX119" fmla="*/ 1733204 w 3576551"/>
              <a:gd name="connsiteY119" fmla="*/ 3027911 h 3643052"/>
              <a:gd name="connsiteX120" fmla="*/ 1720735 w 3576551"/>
              <a:gd name="connsiteY120" fmla="*/ 3046615 h 3643052"/>
              <a:gd name="connsiteX121" fmla="*/ 1687484 w 3576551"/>
              <a:gd name="connsiteY121" fmla="*/ 2971800 h 3643052"/>
              <a:gd name="connsiteX122" fmla="*/ 1687484 w 3576551"/>
              <a:gd name="connsiteY122" fmla="*/ 2961409 h 3643052"/>
              <a:gd name="connsiteX123" fmla="*/ 1733204 w 3576551"/>
              <a:gd name="connsiteY123" fmla="*/ 3027911 h 3643052"/>
              <a:gd name="connsiteX124" fmla="*/ 1276004 w 3576551"/>
              <a:gd name="connsiteY124" fmla="*/ 2932315 h 3643052"/>
              <a:gd name="connsiteX125" fmla="*/ 1280160 w 3576551"/>
              <a:gd name="connsiteY125" fmla="*/ 2936471 h 3643052"/>
              <a:gd name="connsiteX126" fmla="*/ 1263535 w 3576551"/>
              <a:gd name="connsiteY126" fmla="*/ 2980113 h 3643052"/>
              <a:gd name="connsiteX127" fmla="*/ 1348740 w 3576551"/>
              <a:gd name="connsiteY127" fmla="*/ 3054928 h 3643052"/>
              <a:gd name="connsiteX128" fmla="*/ 1425633 w 3576551"/>
              <a:gd name="connsiteY128" fmla="*/ 3017520 h 3643052"/>
              <a:gd name="connsiteX129" fmla="*/ 1448493 w 3576551"/>
              <a:gd name="connsiteY129" fmla="*/ 3061162 h 3643052"/>
              <a:gd name="connsiteX130" fmla="*/ 1330036 w 3576551"/>
              <a:gd name="connsiteY130" fmla="*/ 3160915 h 3643052"/>
              <a:gd name="connsiteX131" fmla="*/ 1194955 w 3576551"/>
              <a:gd name="connsiteY131" fmla="*/ 3090256 h 3643052"/>
              <a:gd name="connsiteX132" fmla="*/ 1184564 w 3576551"/>
              <a:gd name="connsiteY132" fmla="*/ 3044537 h 3643052"/>
              <a:gd name="connsiteX133" fmla="*/ 1230284 w 3576551"/>
              <a:gd name="connsiteY133" fmla="*/ 2946862 h 3643052"/>
              <a:gd name="connsiteX134" fmla="*/ 1269769 w 3576551"/>
              <a:gd name="connsiteY134" fmla="*/ 2932315 h 3643052"/>
              <a:gd name="connsiteX135" fmla="*/ 1276004 w 3576551"/>
              <a:gd name="connsiteY135" fmla="*/ 2932315 h 3643052"/>
              <a:gd name="connsiteX136" fmla="*/ 1776845 w 3576551"/>
              <a:gd name="connsiteY136" fmla="*/ 2913611 h 3643052"/>
              <a:gd name="connsiteX137" fmla="*/ 1774767 w 3576551"/>
              <a:gd name="connsiteY137" fmla="*/ 2921924 h 3643052"/>
              <a:gd name="connsiteX138" fmla="*/ 1691640 w 3576551"/>
              <a:gd name="connsiteY138" fmla="*/ 2876204 h 3643052"/>
              <a:gd name="connsiteX139" fmla="*/ 1731125 w 3576551"/>
              <a:gd name="connsiteY139" fmla="*/ 2874126 h 3643052"/>
              <a:gd name="connsiteX140" fmla="*/ 1776845 w 3576551"/>
              <a:gd name="connsiteY140" fmla="*/ 2913611 h 3643052"/>
              <a:gd name="connsiteX141" fmla="*/ 806335 w 3576551"/>
              <a:gd name="connsiteY141" fmla="*/ 2965566 h 3643052"/>
              <a:gd name="connsiteX142" fmla="*/ 590204 w 3576551"/>
              <a:gd name="connsiteY142" fmla="*/ 2847109 h 3643052"/>
              <a:gd name="connsiteX143" fmla="*/ 806335 w 3576551"/>
              <a:gd name="connsiteY143" fmla="*/ 2965566 h 3643052"/>
              <a:gd name="connsiteX144" fmla="*/ 939338 w 3576551"/>
              <a:gd name="connsiteY144" fmla="*/ 2851266 h 3643052"/>
              <a:gd name="connsiteX145" fmla="*/ 972589 w 3576551"/>
              <a:gd name="connsiteY145" fmla="*/ 2855422 h 3643052"/>
              <a:gd name="connsiteX146" fmla="*/ 914400 w 3576551"/>
              <a:gd name="connsiteY146" fmla="*/ 2876204 h 3643052"/>
              <a:gd name="connsiteX147" fmla="*/ 876993 w 3576551"/>
              <a:gd name="connsiteY147" fmla="*/ 2853344 h 3643052"/>
              <a:gd name="connsiteX148" fmla="*/ 889462 w 3576551"/>
              <a:gd name="connsiteY148" fmla="*/ 2840875 h 3643052"/>
              <a:gd name="connsiteX149" fmla="*/ 939338 w 3576551"/>
              <a:gd name="connsiteY149" fmla="*/ 2851266 h 3643052"/>
              <a:gd name="connsiteX150" fmla="*/ 1350818 w 3576551"/>
              <a:gd name="connsiteY150" fmla="*/ 2811780 h 3643052"/>
              <a:gd name="connsiteX151" fmla="*/ 1327958 w 3576551"/>
              <a:gd name="connsiteY151" fmla="*/ 2834640 h 3643052"/>
              <a:gd name="connsiteX152" fmla="*/ 1307176 w 3576551"/>
              <a:gd name="connsiteY152" fmla="*/ 2809702 h 3643052"/>
              <a:gd name="connsiteX153" fmla="*/ 1327958 w 3576551"/>
              <a:gd name="connsiteY153" fmla="*/ 2788920 h 3643052"/>
              <a:gd name="connsiteX154" fmla="*/ 1350818 w 3576551"/>
              <a:gd name="connsiteY154" fmla="*/ 2811780 h 3643052"/>
              <a:gd name="connsiteX155" fmla="*/ 1246909 w 3576551"/>
              <a:gd name="connsiteY155" fmla="*/ 2780608 h 3643052"/>
              <a:gd name="connsiteX156" fmla="*/ 1251066 w 3576551"/>
              <a:gd name="connsiteY156" fmla="*/ 2784764 h 3643052"/>
              <a:gd name="connsiteX157" fmla="*/ 1246909 w 3576551"/>
              <a:gd name="connsiteY157" fmla="*/ 2805545 h 3643052"/>
              <a:gd name="connsiteX158" fmla="*/ 1307176 w 3576551"/>
              <a:gd name="connsiteY158" fmla="*/ 2861657 h 3643052"/>
              <a:gd name="connsiteX159" fmla="*/ 1346662 w 3576551"/>
              <a:gd name="connsiteY159" fmla="*/ 2855422 h 3643052"/>
              <a:gd name="connsiteX160" fmla="*/ 1359131 w 3576551"/>
              <a:gd name="connsiteY160" fmla="*/ 2874126 h 3643052"/>
              <a:gd name="connsiteX161" fmla="*/ 1296786 w 3576551"/>
              <a:gd name="connsiteY161" fmla="*/ 2917767 h 3643052"/>
              <a:gd name="connsiteX162" fmla="*/ 1213658 w 3576551"/>
              <a:gd name="connsiteY162" fmla="*/ 2836718 h 3643052"/>
              <a:gd name="connsiteX163" fmla="*/ 1240675 w 3576551"/>
              <a:gd name="connsiteY163" fmla="*/ 2780608 h 3643052"/>
              <a:gd name="connsiteX164" fmla="*/ 1246909 w 3576551"/>
              <a:gd name="connsiteY164" fmla="*/ 2780608 h 3643052"/>
              <a:gd name="connsiteX165" fmla="*/ 255616 w 3576551"/>
              <a:gd name="connsiteY165" fmla="*/ 2803467 h 3643052"/>
              <a:gd name="connsiteX166" fmla="*/ 226522 w 3576551"/>
              <a:gd name="connsiteY166" fmla="*/ 2830484 h 3643052"/>
              <a:gd name="connsiteX167" fmla="*/ 201584 w 3576551"/>
              <a:gd name="connsiteY167" fmla="*/ 2803467 h 3643052"/>
              <a:gd name="connsiteX168" fmla="*/ 228600 w 3576551"/>
              <a:gd name="connsiteY168" fmla="*/ 2778529 h 3643052"/>
              <a:gd name="connsiteX169" fmla="*/ 255616 w 3576551"/>
              <a:gd name="connsiteY169" fmla="*/ 2803467 h 3643052"/>
              <a:gd name="connsiteX170" fmla="*/ 1770611 w 3576551"/>
              <a:gd name="connsiteY170" fmla="*/ 2786842 h 3643052"/>
              <a:gd name="connsiteX171" fmla="*/ 1770611 w 3576551"/>
              <a:gd name="connsiteY171" fmla="*/ 2797233 h 3643052"/>
              <a:gd name="connsiteX172" fmla="*/ 1666702 w 3576551"/>
              <a:gd name="connsiteY172" fmla="*/ 2770216 h 3643052"/>
              <a:gd name="connsiteX173" fmla="*/ 1716578 w 3576551"/>
              <a:gd name="connsiteY173" fmla="*/ 2755669 h 3643052"/>
              <a:gd name="connsiteX174" fmla="*/ 1770611 w 3576551"/>
              <a:gd name="connsiteY174" fmla="*/ 2786842 h 3643052"/>
              <a:gd name="connsiteX175" fmla="*/ 1670858 w 3576551"/>
              <a:gd name="connsiteY175" fmla="*/ 2892829 h 3643052"/>
              <a:gd name="connsiteX176" fmla="*/ 1527464 w 3576551"/>
              <a:gd name="connsiteY176" fmla="*/ 3032067 h 3643052"/>
              <a:gd name="connsiteX177" fmla="*/ 1452649 w 3576551"/>
              <a:gd name="connsiteY177" fmla="*/ 3009207 h 3643052"/>
              <a:gd name="connsiteX178" fmla="*/ 1406929 w 3576551"/>
              <a:gd name="connsiteY178" fmla="*/ 2953097 h 3643052"/>
              <a:gd name="connsiteX179" fmla="*/ 1417320 w 3576551"/>
              <a:gd name="connsiteY179" fmla="*/ 2942706 h 3643052"/>
              <a:gd name="connsiteX180" fmla="*/ 1433946 w 3576551"/>
              <a:gd name="connsiteY180" fmla="*/ 2948940 h 3643052"/>
              <a:gd name="connsiteX181" fmla="*/ 1477587 w 3576551"/>
              <a:gd name="connsiteY181" fmla="*/ 2959331 h 3643052"/>
              <a:gd name="connsiteX182" fmla="*/ 1564871 w 3576551"/>
              <a:gd name="connsiteY182" fmla="*/ 2874126 h 3643052"/>
              <a:gd name="connsiteX183" fmla="*/ 1539933 w 3576551"/>
              <a:gd name="connsiteY183" fmla="*/ 2797233 h 3643052"/>
              <a:gd name="connsiteX184" fmla="*/ 1506682 w 3576551"/>
              <a:gd name="connsiteY184" fmla="*/ 2768138 h 3643052"/>
              <a:gd name="connsiteX185" fmla="*/ 1502526 w 3576551"/>
              <a:gd name="connsiteY185" fmla="*/ 2757747 h 3643052"/>
              <a:gd name="connsiteX186" fmla="*/ 1527464 w 3576551"/>
              <a:gd name="connsiteY186" fmla="*/ 2745278 h 3643052"/>
              <a:gd name="connsiteX187" fmla="*/ 1670858 w 3576551"/>
              <a:gd name="connsiteY187" fmla="*/ 2892829 h 3643052"/>
              <a:gd name="connsiteX188" fmla="*/ 1496291 w 3576551"/>
              <a:gd name="connsiteY188" fmla="*/ 2834640 h 3643052"/>
              <a:gd name="connsiteX189" fmla="*/ 1419398 w 3576551"/>
              <a:gd name="connsiteY189" fmla="*/ 2917767 h 3643052"/>
              <a:gd name="connsiteX190" fmla="*/ 1384069 w 3576551"/>
              <a:gd name="connsiteY190" fmla="*/ 2903220 h 3643052"/>
              <a:gd name="connsiteX191" fmla="*/ 1369522 w 3576551"/>
              <a:gd name="connsiteY191" fmla="*/ 2865813 h 3643052"/>
              <a:gd name="connsiteX192" fmla="*/ 1373678 w 3576551"/>
              <a:gd name="connsiteY192" fmla="*/ 2861657 h 3643052"/>
              <a:gd name="connsiteX193" fmla="*/ 1394460 w 3576551"/>
              <a:gd name="connsiteY193" fmla="*/ 2867891 h 3643052"/>
              <a:gd name="connsiteX194" fmla="*/ 1433946 w 3576551"/>
              <a:gd name="connsiteY194" fmla="*/ 2822171 h 3643052"/>
              <a:gd name="connsiteX195" fmla="*/ 1409007 w 3576551"/>
              <a:gd name="connsiteY195" fmla="*/ 2751513 h 3643052"/>
              <a:gd name="connsiteX196" fmla="*/ 1425633 w 3576551"/>
              <a:gd name="connsiteY196" fmla="*/ 2745278 h 3643052"/>
              <a:gd name="connsiteX197" fmla="*/ 1496291 w 3576551"/>
              <a:gd name="connsiteY197" fmla="*/ 2834640 h 3643052"/>
              <a:gd name="connsiteX198" fmla="*/ 396933 w 3576551"/>
              <a:gd name="connsiteY198" fmla="*/ 2749435 h 3643052"/>
              <a:gd name="connsiteX199" fmla="*/ 436418 w 3576551"/>
              <a:gd name="connsiteY199" fmla="*/ 2782686 h 3643052"/>
              <a:gd name="connsiteX200" fmla="*/ 448887 w 3576551"/>
              <a:gd name="connsiteY200" fmla="*/ 2745278 h 3643052"/>
              <a:gd name="connsiteX201" fmla="*/ 453044 w 3576551"/>
              <a:gd name="connsiteY201" fmla="*/ 2743200 h 3643052"/>
              <a:gd name="connsiteX202" fmla="*/ 619298 w 3576551"/>
              <a:gd name="connsiteY202" fmla="*/ 3162993 h 3643052"/>
              <a:gd name="connsiteX203" fmla="*/ 613064 w 3576551"/>
              <a:gd name="connsiteY203" fmla="*/ 3165071 h 3643052"/>
              <a:gd name="connsiteX204" fmla="*/ 567344 w 3576551"/>
              <a:gd name="connsiteY204" fmla="*/ 3131820 h 3643052"/>
              <a:gd name="connsiteX205" fmla="*/ 442653 w 3576551"/>
              <a:gd name="connsiteY205" fmla="*/ 3233651 h 3643052"/>
              <a:gd name="connsiteX206" fmla="*/ 415636 w 3576551"/>
              <a:gd name="connsiteY206" fmla="*/ 3210791 h 3643052"/>
              <a:gd name="connsiteX207" fmla="*/ 421871 w 3576551"/>
              <a:gd name="connsiteY207" fmla="*/ 3187931 h 3643052"/>
              <a:gd name="connsiteX208" fmla="*/ 517467 w 3576551"/>
              <a:gd name="connsiteY208" fmla="*/ 3084022 h 3643052"/>
              <a:gd name="connsiteX209" fmla="*/ 496686 w 3576551"/>
              <a:gd name="connsiteY209" fmla="*/ 3054928 h 3643052"/>
              <a:gd name="connsiteX210" fmla="*/ 295102 w 3576551"/>
              <a:gd name="connsiteY210" fmla="*/ 3131820 h 3643052"/>
              <a:gd name="connsiteX211" fmla="*/ 249382 w 3576551"/>
              <a:gd name="connsiteY211" fmla="*/ 3111038 h 3643052"/>
              <a:gd name="connsiteX212" fmla="*/ 255616 w 3576551"/>
              <a:gd name="connsiteY212" fmla="*/ 3098569 h 3643052"/>
              <a:gd name="connsiteX213" fmla="*/ 336665 w 3576551"/>
              <a:gd name="connsiteY213" fmla="*/ 3061162 h 3643052"/>
              <a:gd name="connsiteX214" fmla="*/ 461356 w 3576551"/>
              <a:gd name="connsiteY214" fmla="*/ 2998816 h 3643052"/>
              <a:gd name="connsiteX215" fmla="*/ 448887 w 3576551"/>
              <a:gd name="connsiteY215" fmla="*/ 2975957 h 3643052"/>
              <a:gd name="connsiteX216" fmla="*/ 434340 w 3576551"/>
              <a:gd name="connsiteY216" fmla="*/ 2980113 h 3643052"/>
              <a:gd name="connsiteX217" fmla="*/ 413558 w 3576551"/>
              <a:gd name="connsiteY217" fmla="*/ 2982191 h 3643052"/>
              <a:gd name="connsiteX218" fmla="*/ 211975 w 3576551"/>
              <a:gd name="connsiteY218" fmla="*/ 2894907 h 3643052"/>
              <a:gd name="connsiteX219" fmla="*/ 270164 w 3576551"/>
              <a:gd name="connsiteY219" fmla="*/ 2874126 h 3643052"/>
              <a:gd name="connsiteX220" fmla="*/ 432262 w 3576551"/>
              <a:gd name="connsiteY220" fmla="*/ 2888673 h 3643052"/>
              <a:gd name="connsiteX221" fmla="*/ 430184 w 3576551"/>
              <a:gd name="connsiteY221" fmla="*/ 2861657 h 3643052"/>
              <a:gd name="connsiteX222" fmla="*/ 278476 w 3576551"/>
              <a:gd name="connsiteY222" fmla="*/ 2720340 h 3643052"/>
              <a:gd name="connsiteX223" fmla="*/ 293024 w 3576551"/>
              <a:gd name="connsiteY223" fmla="*/ 2705793 h 3643052"/>
              <a:gd name="connsiteX224" fmla="*/ 396933 w 3576551"/>
              <a:gd name="connsiteY224" fmla="*/ 2749435 h 3643052"/>
              <a:gd name="connsiteX225" fmla="*/ 1400695 w 3576551"/>
              <a:gd name="connsiteY225" fmla="*/ 2768138 h 3643052"/>
              <a:gd name="connsiteX226" fmla="*/ 1386147 w 3576551"/>
              <a:gd name="connsiteY226" fmla="*/ 2813858 h 3643052"/>
              <a:gd name="connsiteX227" fmla="*/ 1375756 w 3576551"/>
              <a:gd name="connsiteY227" fmla="*/ 2813858 h 3643052"/>
              <a:gd name="connsiteX228" fmla="*/ 1323802 w 3576551"/>
              <a:gd name="connsiteY228" fmla="*/ 2755669 h 3643052"/>
              <a:gd name="connsiteX229" fmla="*/ 1273926 w 3576551"/>
              <a:gd name="connsiteY229" fmla="*/ 2801389 h 3643052"/>
              <a:gd name="connsiteX230" fmla="*/ 1261456 w 3576551"/>
              <a:gd name="connsiteY230" fmla="*/ 2772295 h 3643052"/>
              <a:gd name="connsiteX231" fmla="*/ 1330036 w 3576551"/>
              <a:gd name="connsiteY231" fmla="*/ 2699558 h 3643052"/>
              <a:gd name="connsiteX232" fmla="*/ 1400695 w 3576551"/>
              <a:gd name="connsiteY232" fmla="*/ 2768138 h 3643052"/>
              <a:gd name="connsiteX233" fmla="*/ 2229889 w 3576551"/>
              <a:gd name="connsiteY233" fmla="*/ 2807624 h 3643052"/>
              <a:gd name="connsiteX234" fmla="*/ 2169622 w 3576551"/>
              <a:gd name="connsiteY234" fmla="*/ 2988426 h 3643052"/>
              <a:gd name="connsiteX235" fmla="*/ 2188326 w 3576551"/>
              <a:gd name="connsiteY235" fmla="*/ 2797233 h 3643052"/>
              <a:gd name="connsiteX236" fmla="*/ 2188326 w 3576551"/>
              <a:gd name="connsiteY236" fmla="*/ 2699558 h 3643052"/>
              <a:gd name="connsiteX237" fmla="*/ 2192482 w 3576551"/>
              <a:gd name="connsiteY237" fmla="*/ 2689167 h 3643052"/>
              <a:gd name="connsiteX238" fmla="*/ 2229889 w 3576551"/>
              <a:gd name="connsiteY238" fmla="*/ 2807624 h 3643052"/>
              <a:gd name="connsiteX239" fmla="*/ 1230284 w 3576551"/>
              <a:gd name="connsiteY239" fmla="*/ 2712027 h 3643052"/>
              <a:gd name="connsiteX240" fmla="*/ 1165860 w 3576551"/>
              <a:gd name="connsiteY240" fmla="*/ 2755669 h 3643052"/>
              <a:gd name="connsiteX241" fmla="*/ 1115984 w 3576551"/>
              <a:gd name="connsiteY241" fmla="*/ 2865813 h 3643052"/>
              <a:gd name="connsiteX242" fmla="*/ 1180407 w 3576551"/>
              <a:gd name="connsiteY242" fmla="*/ 2975957 h 3643052"/>
              <a:gd name="connsiteX243" fmla="*/ 1140922 w 3576551"/>
              <a:gd name="connsiteY243" fmla="*/ 2998816 h 3643052"/>
              <a:gd name="connsiteX244" fmla="*/ 982980 w 3576551"/>
              <a:gd name="connsiteY244" fmla="*/ 2851266 h 3643052"/>
              <a:gd name="connsiteX245" fmla="*/ 1170016 w 3576551"/>
              <a:gd name="connsiteY245" fmla="*/ 2685011 h 3643052"/>
              <a:gd name="connsiteX246" fmla="*/ 1230284 w 3576551"/>
              <a:gd name="connsiteY246" fmla="*/ 2712027 h 3643052"/>
              <a:gd name="connsiteX247" fmla="*/ 1028700 w 3576551"/>
              <a:gd name="connsiteY247" fmla="*/ 2726575 h 3643052"/>
              <a:gd name="connsiteX248" fmla="*/ 949729 w 3576551"/>
              <a:gd name="connsiteY248" fmla="*/ 2672542 h 3643052"/>
              <a:gd name="connsiteX249" fmla="*/ 955964 w 3576551"/>
              <a:gd name="connsiteY249" fmla="*/ 2660073 h 3643052"/>
              <a:gd name="connsiteX250" fmla="*/ 1028700 w 3576551"/>
              <a:gd name="connsiteY250" fmla="*/ 2726575 h 3643052"/>
              <a:gd name="connsiteX251" fmla="*/ 384464 w 3576551"/>
              <a:gd name="connsiteY251" fmla="*/ 2678776 h 3643052"/>
              <a:gd name="connsiteX252" fmla="*/ 357447 w 3576551"/>
              <a:gd name="connsiteY252" fmla="*/ 2707871 h 3643052"/>
              <a:gd name="connsiteX253" fmla="*/ 328353 w 3576551"/>
              <a:gd name="connsiteY253" fmla="*/ 2678776 h 3643052"/>
              <a:gd name="connsiteX254" fmla="*/ 357447 w 3576551"/>
              <a:gd name="connsiteY254" fmla="*/ 2649682 h 3643052"/>
              <a:gd name="connsiteX255" fmla="*/ 384464 w 3576551"/>
              <a:gd name="connsiteY255" fmla="*/ 2678776 h 3643052"/>
              <a:gd name="connsiteX256" fmla="*/ 731520 w 3576551"/>
              <a:gd name="connsiteY256" fmla="*/ 2782686 h 3643052"/>
              <a:gd name="connsiteX257" fmla="*/ 702425 w 3576551"/>
              <a:gd name="connsiteY257" fmla="*/ 2776451 h 3643052"/>
              <a:gd name="connsiteX258" fmla="*/ 629689 w 3576551"/>
              <a:gd name="connsiteY258" fmla="*/ 2745278 h 3643052"/>
              <a:gd name="connsiteX259" fmla="*/ 546562 w 3576551"/>
              <a:gd name="connsiteY259" fmla="*/ 2628900 h 3643052"/>
              <a:gd name="connsiteX260" fmla="*/ 552796 w 3576551"/>
              <a:gd name="connsiteY260" fmla="*/ 2618509 h 3643052"/>
              <a:gd name="connsiteX261" fmla="*/ 731520 w 3576551"/>
              <a:gd name="connsiteY261" fmla="*/ 2782686 h 3643052"/>
              <a:gd name="connsiteX262" fmla="*/ 1082733 w 3576551"/>
              <a:gd name="connsiteY262" fmla="*/ 2670464 h 3643052"/>
              <a:gd name="connsiteX263" fmla="*/ 1032856 w 3576551"/>
              <a:gd name="connsiteY263" fmla="*/ 2618509 h 3643052"/>
              <a:gd name="connsiteX264" fmla="*/ 1039091 w 3576551"/>
              <a:gd name="connsiteY264" fmla="*/ 2606040 h 3643052"/>
              <a:gd name="connsiteX265" fmla="*/ 1082733 w 3576551"/>
              <a:gd name="connsiteY265" fmla="*/ 2670464 h 3643052"/>
              <a:gd name="connsiteX266" fmla="*/ 1691640 w 3576551"/>
              <a:gd name="connsiteY266" fmla="*/ 2595649 h 3643052"/>
              <a:gd name="connsiteX267" fmla="*/ 1552402 w 3576551"/>
              <a:gd name="connsiteY267" fmla="*/ 2703715 h 3643052"/>
              <a:gd name="connsiteX268" fmla="*/ 1535776 w 3576551"/>
              <a:gd name="connsiteY268" fmla="*/ 2691245 h 3643052"/>
              <a:gd name="connsiteX269" fmla="*/ 1664624 w 3576551"/>
              <a:gd name="connsiteY269" fmla="*/ 2572789 h 3643052"/>
              <a:gd name="connsiteX270" fmla="*/ 1691640 w 3576551"/>
              <a:gd name="connsiteY270" fmla="*/ 2595649 h 3643052"/>
              <a:gd name="connsiteX271" fmla="*/ 282633 w 3576551"/>
              <a:gd name="connsiteY271" fmla="*/ 2558242 h 3643052"/>
              <a:gd name="connsiteX272" fmla="*/ 315884 w 3576551"/>
              <a:gd name="connsiteY272" fmla="*/ 2574867 h 3643052"/>
              <a:gd name="connsiteX273" fmla="*/ 421871 w 3576551"/>
              <a:gd name="connsiteY273" fmla="*/ 2641369 h 3643052"/>
              <a:gd name="connsiteX274" fmla="*/ 413558 w 3576551"/>
              <a:gd name="connsiteY274" fmla="*/ 2653838 h 3643052"/>
              <a:gd name="connsiteX275" fmla="*/ 286789 w 3576551"/>
              <a:gd name="connsiteY275" fmla="*/ 2597727 h 3643052"/>
              <a:gd name="connsiteX276" fmla="*/ 278476 w 3576551"/>
              <a:gd name="connsiteY276" fmla="*/ 2603962 h 3643052"/>
              <a:gd name="connsiteX277" fmla="*/ 241069 w 3576551"/>
              <a:gd name="connsiteY277" fmla="*/ 2666307 h 3643052"/>
              <a:gd name="connsiteX278" fmla="*/ 133004 w 3576551"/>
              <a:gd name="connsiteY278" fmla="*/ 2982191 h 3643052"/>
              <a:gd name="connsiteX279" fmla="*/ 428106 w 3576551"/>
              <a:gd name="connsiteY279" fmla="*/ 3266902 h 3643052"/>
              <a:gd name="connsiteX280" fmla="*/ 486295 w 3576551"/>
              <a:gd name="connsiteY280" fmla="*/ 3262746 h 3643052"/>
              <a:gd name="connsiteX281" fmla="*/ 554875 w 3576551"/>
              <a:gd name="connsiteY281" fmla="*/ 3252355 h 3643052"/>
              <a:gd name="connsiteX282" fmla="*/ 615142 w 3576551"/>
              <a:gd name="connsiteY282" fmla="*/ 3235729 h 3643052"/>
              <a:gd name="connsiteX283" fmla="*/ 633846 w 3576551"/>
              <a:gd name="connsiteY283" fmla="*/ 3254433 h 3643052"/>
              <a:gd name="connsiteX284" fmla="*/ 423949 w 3576551"/>
              <a:gd name="connsiteY284" fmla="*/ 3308465 h 3643052"/>
              <a:gd name="connsiteX285" fmla="*/ 93518 w 3576551"/>
              <a:gd name="connsiteY285" fmla="*/ 2982191 h 3643052"/>
              <a:gd name="connsiteX286" fmla="*/ 99753 w 3576551"/>
              <a:gd name="connsiteY286" fmla="*/ 2907376 h 3643052"/>
              <a:gd name="connsiteX287" fmla="*/ 112222 w 3576551"/>
              <a:gd name="connsiteY287" fmla="*/ 2849187 h 3643052"/>
              <a:gd name="connsiteX288" fmla="*/ 253538 w 3576551"/>
              <a:gd name="connsiteY288" fmla="*/ 2576946 h 3643052"/>
              <a:gd name="connsiteX289" fmla="*/ 268085 w 3576551"/>
              <a:gd name="connsiteY289" fmla="*/ 2558242 h 3643052"/>
              <a:gd name="connsiteX290" fmla="*/ 282633 w 3576551"/>
              <a:gd name="connsiteY290" fmla="*/ 2558242 h 3643052"/>
              <a:gd name="connsiteX291" fmla="*/ 1517073 w 3576551"/>
              <a:gd name="connsiteY291" fmla="*/ 2626822 h 3643052"/>
              <a:gd name="connsiteX292" fmla="*/ 1475509 w 3576551"/>
              <a:gd name="connsiteY292" fmla="*/ 2739044 h 3643052"/>
              <a:gd name="connsiteX293" fmla="*/ 1467197 w 3576551"/>
              <a:gd name="connsiteY293" fmla="*/ 2739044 h 3643052"/>
              <a:gd name="connsiteX294" fmla="*/ 1371600 w 3576551"/>
              <a:gd name="connsiteY294" fmla="*/ 2624744 h 3643052"/>
              <a:gd name="connsiteX295" fmla="*/ 1253144 w 3576551"/>
              <a:gd name="connsiteY295" fmla="*/ 2689167 h 3643052"/>
              <a:gd name="connsiteX296" fmla="*/ 1228206 w 3576551"/>
              <a:gd name="connsiteY296" fmla="*/ 2643447 h 3643052"/>
              <a:gd name="connsiteX297" fmla="*/ 1375756 w 3576551"/>
              <a:gd name="connsiteY297" fmla="*/ 2500053 h 3643052"/>
              <a:gd name="connsiteX298" fmla="*/ 1517073 w 3576551"/>
              <a:gd name="connsiteY298" fmla="*/ 2626822 h 3643052"/>
              <a:gd name="connsiteX299" fmla="*/ 2327564 w 3576551"/>
              <a:gd name="connsiteY299" fmla="*/ 2506287 h 3643052"/>
              <a:gd name="connsiteX300" fmla="*/ 2373284 w 3576551"/>
              <a:gd name="connsiteY300" fmla="*/ 2639291 h 3643052"/>
              <a:gd name="connsiteX301" fmla="*/ 2333798 w 3576551"/>
              <a:gd name="connsiteY301" fmla="*/ 2790998 h 3643052"/>
              <a:gd name="connsiteX302" fmla="*/ 2333798 w 3576551"/>
              <a:gd name="connsiteY302" fmla="*/ 2726575 h 3643052"/>
              <a:gd name="connsiteX303" fmla="*/ 2315095 w 3576551"/>
              <a:gd name="connsiteY303" fmla="*/ 2595649 h 3643052"/>
              <a:gd name="connsiteX304" fmla="*/ 2296391 w 3576551"/>
              <a:gd name="connsiteY304" fmla="*/ 2502131 h 3643052"/>
              <a:gd name="connsiteX305" fmla="*/ 2304704 w 3576551"/>
              <a:gd name="connsiteY305" fmla="*/ 2489662 h 3643052"/>
              <a:gd name="connsiteX306" fmla="*/ 2327564 w 3576551"/>
              <a:gd name="connsiteY306" fmla="*/ 2506287 h 3643052"/>
              <a:gd name="connsiteX307" fmla="*/ 1143000 w 3576551"/>
              <a:gd name="connsiteY307" fmla="*/ 2500053 h 3643052"/>
              <a:gd name="connsiteX308" fmla="*/ 1199111 w 3576551"/>
              <a:gd name="connsiteY308" fmla="*/ 2641369 h 3643052"/>
              <a:gd name="connsiteX309" fmla="*/ 1186642 w 3576551"/>
              <a:gd name="connsiteY309" fmla="*/ 2655916 h 3643052"/>
              <a:gd name="connsiteX310" fmla="*/ 1157547 w 3576551"/>
              <a:gd name="connsiteY310" fmla="*/ 2637213 h 3643052"/>
              <a:gd name="connsiteX311" fmla="*/ 1080655 w 3576551"/>
              <a:gd name="connsiteY311" fmla="*/ 2537460 h 3643052"/>
              <a:gd name="connsiteX312" fmla="*/ 1113906 w 3576551"/>
              <a:gd name="connsiteY312" fmla="*/ 2481349 h 3643052"/>
              <a:gd name="connsiteX313" fmla="*/ 1143000 w 3576551"/>
              <a:gd name="connsiteY313" fmla="*/ 2500053 h 3643052"/>
              <a:gd name="connsiteX314" fmla="*/ 1577340 w 3576551"/>
              <a:gd name="connsiteY314" fmla="*/ 2479271 h 3643052"/>
              <a:gd name="connsiteX315" fmla="*/ 1477587 w 3576551"/>
              <a:gd name="connsiteY315" fmla="*/ 2510444 h 3643052"/>
              <a:gd name="connsiteX316" fmla="*/ 1548246 w 3576551"/>
              <a:gd name="connsiteY316" fmla="*/ 2470958 h 3643052"/>
              <a:gd name="connsiteX317" fmla="*/ 1577340 w 3576551"/>
              <a:gd name="connsiteY317" fmla="*/ 2479271 h 3643052"/>
              <a:gd name="connsiteX318" fmla="*/ 1300942 w 3576551"/>
              <a:gd name="connsiteY318" fmla="*/ 2433551 h 3643052"/>
              <a:gd name="connsiteX319" fmla="*/ 1284316 w 3576551"/>
              <a:gd name="connsiteY319" fmla="*/ 2495896 h 3643052"/>
              <a:gd name="connsiteX320" fmla="*/ 1276004 w 3576551"/>
              <a:gd name="connsiteY320" fmla="*/ 2458489 h 3643052"/>
              <a:gd name="connsiteX321" fmla="*/ 1298864 w 3576551"/>
              <a:gd name="connsiteY321" fmla="*/ 2414847 h 3643052"/>
              <a:gd name="connsiteX322" fmla="*/ 1300942 w 3576551"/>
              <a:gd name="connsiteY322" fmla="*/ 2433551 h 3643052"/>
              <a:gd name="connsiteX323" fmla="*/ 1415242 w 3576551"/>
              <a:gd name="connsiteY323" fmla="*/ 2406535 h 3643052"/>
              <a:gd name="connsiteX324" fmla="*/ 1415242 w 3576551"/>
              <a:gd name="connsiteY324" fmla="*/ 2419004 h 3643052"/>
              <a:gd name="connsiteX325" fmla="*/ 1384069 w 3576551"/>
              <a:gd name="connsiteY325" fmla="*/ 2470958 h 3643052"/>
              <a:gd name="connsiteX326" fmla="*/ 1381991 w 3576551"/>
              <a:gd name="connsiteY326" fmla="*/ 2454333 h 3643052"/>
              <a:gd name="connsiteX327" fmla="*/ 1404851 w 3576551"/>
              <a:gd name="connsiteY327" fmla="*/ 2406535 h 3643052"/>
              <a:gd name="connsiteX328" fmla="*/ 1415242 w 3576551"/>
              <a:gd name="connsiteY328" fmla="*/ 2406535 h 3643052"/>
              <a:gd name="connsiteX329" fmla="*/ 723207 w 3576551"/>
              <a:gd name="connsiteY329" fmla="*/ 2579024 h 3643052"/>
              <a:gd name="connsiteX330" fmla="*/ 565266 w 3576551"/>
              <a:gd name="connsiteY330" fmla="*/ 2373284 h 3643052"/>
              <a:gd name="connsiteX331" fmla="*/ 571500 w 3576551"/>
              <a:gd name="connsiteY331" fmla="*/ 2358736 h 3643052"/>
              <a:gd name="connsiteX332" fmla="*/ 723207 w 3576551"/>
              <a:gd name="connsiteY332" fmla="*/ 2579024 h 3643052"/>
              <a:gd name="connsiteX333" fmla="*/ 2367049 w 3576551"/>
              <a:gd name="connsiteY333" fmla="*/ 2335877 h 3643052"/>
              <a:gd name="connsiteX334" fmla="*/ 2466802 w 3576551"/>
              <a:gd name="connsiteY334" fmla="*/ 2506287 h 3643052"/>
              <a:gd name="connsiteX335" fmla="*/ 2462646 w 3576551"/>
              <a:gd name="connsiteY335" fmla="*/ 2566555 h 3643052"/>
              <a:gd name="connsiteX336" fmla="*/ 2441864 w 3576551"/>
              <a:gd name="connsiteY336" fmla="*/ 2514600 h 3643052"/>
              <a:gd name="connsiteX337" fmla="*/ 2427317 w 3576551"/>
              <a:gd name="connsiteY337" fmla="*/ 2481349 h 3643052"/>
              <a:gd name="connsiteX338" fmla="*/ 2414848 w 3576551"/>
              <a:gd name="connsiteY338" fmla="*/ 2452255 h 3643052"/>
              <a:gd name="connsiteX339" fmla="*/ 2394066 w 3576551"/>
              <a:gd name="connsiteY339" fmla="*/ 2406535 h 3643052"/>
              <a:gd name="connsiteX340" fmla="*/ 2358737 w 3576551"/>
              <a:gd name="connsiteY340" fmla="*/ 2346267 h 3643052"/>
              <a:gd name="connsiteX341" fmla="*/ 2358737 w 3576551"/>
              <a:gd name="connsiteY341" fmla="*/ 2335877 h 3643052"/>
              <a:gd name="connsiteX342" fmla="*/ 2367049 w 3576551"/>
              <a:gd name="connsiteY342" fmla="*/ 2335877 h 3643052"/>
              <a:gd name="connsiteX343" fmla="*/ 2784764 w 3576551"/>
              <a:gd name="connsiteY343" fmla="*/ 2242358 h 3643052"/>
              <a:gd name="connsiteX344" fmla="*/ 2766060 w 3576551"/>
              <a:gd name="connsiteY344" fmla="*/ 2265218 h 3643052"/>
              <a:gd name="connsiteX345" fmla="*/ 2722418 w 3576551"/>
              <a:gd name="connsiteY345" fmla="*/ 2196638 h 3643052"/>
              <a:gd name="connsiteX346" fmla="*/ 2734888 w 3576551"/>
              <a:gd name="connsiteY346" fmla="*/ 2177935 h 3643052"/>
              <a:gd name="connsiteX347" fmla="*/ 2784764 w 3576551"/>
              <a:gd name="connsiteY347" fmla="*/ 2242358 h 3643052"/>
              <a:gd name="connsiteX348" fmla="*/ 2691246 w 3576551"/>
              <a:gd name="connsiteY348" fmla="*/ 2184169 h 3643052"/>
              <a:gd name="connsiteX349" fmla="*/ 2639291 w 3576551"/>
              <a:gd name="connsiteY349" fmla="*/ 2231967 h 3643052"/>
              <a:gd name="connsiteX350" fmla="*/ 2620587 w 3576551"/>
              <a:gd name="connsiteY350" fmla="*/ 2236124 h 3643052"/>
              <a:gd name="connsiteX351" fmla="*/ 2595649 w 3576551"/>
              <a:gd name="connsiteY351" fmla="*/ 2213264 h 3643052"/>
              <a:gd name="connsiteX352" fmla="*/ 2668386 w 3576551"/>
              <a:gd name="connsiteY352" fmla="*/ 2171700 h 3643052"/>
              <a:gd name="connsiteX353" fmla="*/ 2691246 w 3576551"/>
              <a:gd name="connsiteY353" fmla="*/ 2184169 h 3643052"/>
              <a:gd name="connsiteX354" fmla="*/ 2161309 w 3576551"/>
              <a:gd name="connsiteY354" fmla="*/ 2194560 h 3643052"/>
              <a:gd name="connsiteX355" fmla="*/ 2140527 w 3576551"/>
              <a:gd name="connsiteY355" fmla="*/ 2238202 h 3643052"/>
              <a:gd name="connsiteX356" fmla="*/ 2130137 w 3576551"/>
              <a:gd name="connsiteY356" fmla="*/ 2227811 h 3643052"/>
              <a:gd name="connsiteX357" fmla="*/ 2113511 w 3576551"/>
              <a:gd name="connsiteY357" fmla="*/ 2150918 h 3643052"/>
              <a:gd name="connsiteX358" fmla="*/ 2121824 w 3576551"/>
              <a:gd name="connsiteY358" fmla="*/ 2119745 h 3643052"/>
              <a:gd name="connsiteX359" fmla="*/ 2161309 w 3576551"/>
              <a:gd name="connsiteY359" fmla="*/ 2194560 h 3643052"/>
              <a:gd name="connsiteX360" fmla="*/ 768927 w 3576551"/>
              <a:gd name="connsiteY360" fmla="*/ 2367049 h 3643052"/>
              <a:gd name="connsiteX361" fmla="*/ 656705 w 3576551"/>
              <a:gd name="connsiteY361" fmla="*/ 2159231 h 3643052"/>
              <a:gd name="connsiteX362" fmla="*/ 671253 w 3576551"/>
              <a:gd name="connsiteY362" fmla="*/ 2111433 h 3643052"/>
              <a:gd name="connsiteX363" fmla="*/ 768927 w 3576551"/>
              <a:gd name="connsiteY363" fmla="*/ 2367049 h 3643052"/>
              <a:gd name="connsiteX364" fmla="*/ 2065713 w 3576551"/>
              <a:gd name="connsiteY364" fmla="*/ 2109355 h 3643052"/>
              <a:gd name="connsiteX365" fmla="*/ 2065713 w 3576551"/>
              <a:gd name="connsiteY365" fmla="*/ 2113511 h 3643052"/>
              <a:gd name="connsiteX366" fmla="*/ 1978429 w 3576551"/>
              <a:gd name="connsiteY366" fmla="*/ 2171700 h 3643052"/>
              <a:gd name="connsiteX367" fmla="*/ 1955569 w 3576551"/>
              <a:gd name="connsiteY367" fmla="*/ 2159231 h 3643052"/>
              <a:gd name="connsiteX368" fmla="*/ 2034540 w 3576551"/>
              <a:gd name="connsiteY368" fmla="*/ 2109355 h 3643052"/>
              <a:gd name="connsiteX369" fmla="*/ 2065713 w 3576551"/>
              <a:gd name="connsiteY369" fmla="*/ 2109355 h 3643052"/>
              <a:gd name="connsiteX370" fmla="*/ 3175462 w 3576551"/>
              <a:gd name="connsiteY370" fmla="*/ 2111433 h 3643052"/>
              <a:gd name="connsiteX371" fmla="*/ 3127664 w 3576551"/>
              <a:gd name="connsiteY371" fmla="*/ 2167544 h 3643052"/>
              <a:gd name="connsiteX372" fmla="*/ 3106882 w 3576551"/>
              <a:gd name="connsiteY372" fmla="*/ 2146762 h 3643052"/>
              <a:gd name="connsiteX373" fmla="*/ 3160915 w 3576551"/>
              <a:gd name="connsiteY373" fmla="*/ 2103120 h 3643052"/>
              <a:gd name="connsiteX374" fmla="*/ 3175462 w 3576551"/>
              <a:gd name="connsiteY374" fmla="*/ 2111433 h 3643052"/>
              <a:gd name="connsiteX375" fmla="*/ 3273137 w 3576551"/>
              <a:gd name="connsiteY375" fmla="*/ 2142606 h 3643052"/>
              <a:gd name="connsiteX376" fmla="*/ 3273137 w 3576551"/>
              <a:gd name="connsiteY376" fmla="*/ 2148840 h 3643052"/>
              <a:gd name="connsiteX377" fmla="*/ 3252355 w 3576551"/>
              <a:gd name="connsiteY377" fmla="*/ 2152996 h 3643052"/>
              <a:gd name="connsiteX378" fmla="*/ 3202478 w 3576551"/>
              <a:gd name="connsiteY378" fmla="*/ 2107276 h 3643052"/>
              <a:gd name="connsiteX379" fmla="*/ 3214948 w 3576551"/>
              <a:gd name="connsiteY379" fmla="*/ 2096886 h 3643052"/>
              <a:gd name="connsiteX380" fmla="*/ 3273137 w 3576551"/>
              <a:gd name="connsiteY380" fmla="*/ 2142606 h 3643052"/>
              <a:gd name="connsiteX381" fmla="*/ 2853344 w 3576551"/>
              <a:gd name="connsiteY381" fmla="*/ 2111433 h 3643052"/>
              <a:gd name="connsiteX382" fmla="*/ 2782686 w 3576551"/>
              <a:gd name="connsiteY382" fmla="*/ 2150918 h 3643052"/>
              <a:gd name="connsiteX383" fmla="*/ 2749435 w 3576551"/>
              <a:gd name="connsiteY383" fmla="*/ 2136371 h 3643052"/>
              <a:gd name="connsiteX384" fmla="*/ 2824249 w 3576551"/>
              <a:gd name="connsiteY384" fmla="*/ 2090651 h 3643052"/>
              <a:gd name="connsiteX385" fmla="*/ 2853344 w 3576551"/>
              <a:gd name="connsiteY385" fmla="*/ 2111433 h 3643052"/>
              <a:gd name="connsiteX386" fmla="*/ 2269375 w 3576551"/>
              <a:gd name="connsiteY386" fmla="*/ 2109355 h 3643052"/>
              <a:gd name="connsiteX387" fmla="*/ 2246515 w 3576551"/>
              <a:gd name="connsiteY387" fmla="*/ 2119745 h 3643052"/>
              <a:gd name="connsiteX388" fmla="*/ 2163388 w 3576551"/>
              <a:gd name="connsiteY388" fmla="*/ 2092729 h 3643052"/>
              <a:gd name="connsiteX389" fmla="*/ 2202873 w 3576551"/>
              <a:gd name="connsiteY389" fmla="*/ 2076104 h 3643052"/>
              <a:gd name="connsiteX390" fmla="*/ 2269375 w 3576551"/>
              <a:gd name="connsiteY390" fmla="*/ 2109355 h 3643052"/>
              <a:gd name="connsiteX391" fmla="*/ 2680855 w 3576551"/>
              <a:gd name="connsiteY391" fmla="*/ 2132215 h 3643052"/>
              <a:gd name="connsiteX392" fmla="*/ 2662151 w 3576551"/>
              <a:gd name="connsiteY392" fmla="*/ 2144684 h 3643052"/>
              <a:gd name="connsiteX393" fmla="*/ 2574867 w 3576551"/>
              <a:gd name="connsiteY393" fmla="*/ 2080260 h 3643052"/>
              <a:gd name="connsiteX394" fmla="*/ 2597728 w 3576551"/>
              <a:gd name="connsiteY394" fmla="*/ 2061556 h 3643052"/>
              <a:gd name="connsiteX395" fmla="*/ 2680855 w 3576551"/>
              <a:gd name="connsiteY395" fmla="*/ 2132215 h 3643052"/>
              <a:gd name="connsiteX396" fmla="*/ 2125980 w 3576551"/>
              <a:gd name="connsiteY396" fmla="*/ 2071947 h 3643052"/>
              <a:gd name="connsiteX397" fmla="*/ 2103120 w 3576551"/>
              <a:gd name="connsiteY397" fmla="*/ 2096886 h 3643052"/>
              <a:gd name="connsiteX398" fmla="*/ 2080260 w 3576551"/>
              <a:gd name="connsiteY398" fmla="*/ 2069869 h 3643052"/>
              <a:gd name="connsiteX399" fmla="*/ 2103120 w 3576551"/>
              <a:gd name="connsiteY399" fmla="*/ 2047009 h 3643052"/>
              <a:gd name="connsiteX400" fmla="*/ 2125980 w 3576551"/>
              <a:gd name="connsiteY400" fmla="*/ 2071947 h 3643052"/>
              <a:gd name="connsiteX401" fmla="*/ 3154680 w 3576551"/>
              <a:gd name="connsiteY401" fmla="*/ 2067791 h 3643052"/>
              <a:gd name="connsiteX402" fmla="*/ 3131820 w 3576551"/>
              <a:gd name="connsiteY402" fmla="*/ 2084416 h 3643052"/>
              <a:gd name="connsiteX403" fmla="*/ 3084022 w 3576551"/>
              <a:gd name="connsiteY403" fmla="*/ 2047009 h 3643052"/>
              <a:gd name="connsiteX404" fmla="*/ 3111039 w 3576551"/>
              <a:gd name="connsiteY404" fmla="*/ 2032462 h 3643052"/>
              <a:gd name="connsiteX405" fmla="*/ 3154680 w 3576551"/>
              <a:gd name="connsiteY405" fmla="*/ 2067791 h 3643052"/>
              <a:gd name="connsiteX406" fmla="*/ 3295997 w 3576551"/>
              <a:gd name="connsiteY406" fmla="*/ 2019993 h 3643052"/>
              <a:gd name="connsiteX407" fmla="*/ 3229495 w 3576551"/>
              <a:gd name="connsiteY407" fmla="*/ 2065713 h 3643052"/>
              <a:gd name="connsiteX408" fmla="*/ 3219104 w 3576551"/>
              <a:gd name="connsiteY408" fmla="*/ 2055322 h 3643052"/>
              <a:gd name="connsiteX409" fmla="*/ 3281449 w 3576551"/>
              <a:gd name="connsiteY409" fmla="*/ 2009602 h 3643052"/>
              <a:gd name="connsiteX410" fmla="*/ 3295997 w 3576551"/>
              <a:gd name="connsiteY410" fmla="*/ 2019993 h 3643052"/>
              <a:gd name="connsiteX411" fmla="*/ 2745279 w 3576551"/>
              <a:gd name="connsiteY411" fmla="*/ 2026227 h 3643052"/>
              <a:gd name="connsiteX412" fmla="*/ 2720340 w 3576551"/>
              <a:gd name="connsiteY412" fmla="*/ 2105198 h 3643052"/>
              <a:gd name="connsiteX413" fmla="*/ 2709949 w 3576551"/>
              <a:gd name="connsiteY413" fmla="*/ 2105198 h 3643052"/>
              <a:gd name="connsiteX414" fmla="*/ 2697480 w 3576551"/>
              <a:gd name="connsiteY414" fmla="*/ 2049087 h 3643052"/>
              <a:gd name="connsiteX415" fmla="*/ 2726575 w 3576551"/>
              <a:gd name="connsiteY415" fmla="*/ 1995055 h 3643052"/>
              <a:gd name="connsiteX416" fmla="*/ 2745279 w 3576551"/>
              <a:gd name="connsiteY416" fmla="*/ 2026227 h 3643052"/>
              <a:gd name="connsiteX417" fmla="*/ 1452649 w 3576551"/>
              <a:gd name="connsiteY417" fmla="*/ 2009602 h 3643052"/>
              <a:gd name="connsiteX418" fmla="*/ 1433946 w 3576551"/>
              <a:gd name="connsiteY418" fmla="*/ 2047009 h 3643052"/>
              <a:gd name="connsiteX419" fmla="*/ 1427711 w 3576551"/>
              <a:gd name="connsiteY419" fmla="*/ 2042853 h 3643052"/>
              <a:gd name="connsiteX420" fmla="*/ 1450571 w 3576551"/>
              <a:gd name="connsiteY420" fmla="*/ 1995055 h 3643052"/>
              <a:gd name="connsiteX421" fmla="*/ 1452649 w 3576551"/>
              <a:gd name="connsiteY421" fmla="*/ 2009602 h 3643052"/>
              <a:gd name="connsiteX422" fmla="*/ 1521229 w 3576551"/>
              <a:gd name="connsiteY422" fmla="*/ 2019993 h 3643052"/>
              <a:gd name="connsiteX423" fmla="*/ 1510838 w 3576551"/>
              <a:gd name="connsiteY423" fmla="*/ 2047009 h 3643052"/>
              <a:gd name="connsiteX424" fmla="*/ 1500447 w 3576551"/>
              <a:gd name="connsiteY424" fmla="*/ 2019993 h 3643052"/>
              <a:gd name="connsiteX425" fmla="*/ 1506682 w 3576551"/>
              <a:gd name="connsiteY425" fmla="*/ 1992976 h 3643052"/>
              <a:gd name="connsiteX426" fmla="*/ 1521229 w 3576551"/>
              <a:gd name="connsiteY426" fmla="*/ 2019993 h 3643052"/>
              <a:gd name="connsiteX427" fmla="*/ 2022071 w 3576551"/>
              <a:gd name="connsiteY427" fmla="*/ 2024149 h 3643052"/>
              <a:gd name="connsiteX428" fmla="*/ 2049087 w 3576551"/>
              <a:gd name="connsiteY428" fmla="*/ 2057400 h 3643052"/>
              <a:gd name="connsiteX429" fmla="*/ 2022071 w 3576551"/>
              <a:gd name="connsiteY429" fmla="*/ 2065713 h 3643052"/>
              <a:gd name="connsiteX430" fmla="*/ 1941022 w 3576551"/>
              <a:gd name="connsiteY430" fmla="*/ 2005446 h 3643052"/>
              <a:gd name="connsiteX431" fmla="*/ 1953491 w 3576551"/>
              <a:gd name="connsiteY431" fmla="*/ 1986742 h 3643052"/>
              <a:gd name="connsiteX432" fmla="*/ 2022071 w 3576551"/>
              <a:gd name="connsiteY432" fmla="*/ 2024149 h 3643052"/>
              <a:gd name="connsiteX433" fmla="*/ 3206635 w 3576551"/>
              <a:gd name="connsiteY433" fmla="*/ 2005446 h 3643052"/>
              <a:gd name="connsiteX434" fmla="*/ 3185853 w 3576551"/>
              <a:gd name="connsiteY434" fmla="*/ 2057400 h 3643052"/>
              <a:gd name="connsiteX435" fmla="*/ 3173384 w 3576551"/>
              <a:gd name="connsiteY435" fmla="*/ 2011680 h 3643052"/>
              <a:gd name="connsiteX436" fmla="*/ 3194166 w 3576551"/>
              <a:gd name="connsiteY436" fmla="*/ 1980507 h 3643052"/>
              <a:gd name="connsiteX437" fmla="*/ 3206635 w 3576551"/>
              <a:gd name="connsiteY437" fmla="*/ 2005446 h 3643052"/>
              <a:gd name="connsiteX438" fmla="*/ 2572789 w 3576551"/>
              <a:gd name="connsiteY438" fmla="*/ 1992976 h 3643052"/>
              <a:gd name="connsiteX439" fmla="*/ 2441864 w 3576551"/>
              <a:gd name="connsiteY439" fmla="*/ 2069869 h 3643052"/>
              <a:gd name="connsiteX440" fmla="*/ 2387831 w 3576551"/>
              <a:gd name="connsiteY440" fmla="*/ 2047009 h 3643052"/>
              <a:gd name="connsiteX441" fmla="*/ 2441864 w 3576551"/>
              <a:gd name="connsiteY441" fmla="*/ 2032462 h 3643052"/>
              <a:gd name="connsiteX442" fmla="*/ 2585258 w 3576551"/>
              <a:gd name="connsiteY442" fmla="*/ 1978429 h 3643052"/>
              <a:gd name="connsiteX443" fmla="*/ 2572789 w 3576551"/>
              <a:gd name="connsiteY443" fmla="*/ 1992976 h 3643052"/>
              <a:gd name="connsiteX444" fmla="*/ 1338349 w 3576551"/>
              <a:gd name="connsiteY444" fmla="*/ 2011680 h 3643052"/>
              <a:gd name="connsiteX445" fmla="*/ 1327958 w 3576551"/>
              <a:gd name="connsiteY445" fmla="*/ 2011680 h 3643052"/>
              <a:gd name="connsiteX446" fmla="*/ 1325880 w 3576551"/>
              <a:gd name="connsiteY446" fmla="*/ 2005446 h 3643052"/>
              <a:gd name="connsiteX447" fmla="*/ 1367444 w 3576551"/>
              <a:gd name="connsiteY447" fmla="*/ 1978429 h 3643052"/>
              <a:gd name="connsiteX448" fmla="*/ 1338349 w 3576551"/>
              <a:gd name="connsiteY448" fmla="*/ 2011680 h 3643052"/>
              <a:gd name="connsiteX449" fmla="*/ 885305 w 3576551"/>
              <a:gd name="connsiteY449" fmla="*/ 2190404 h 3643052"/>
              <a:gd name="connsiteX450" fmla="*/ 825038 w 3576551"/>
              <a:gd name="connsiteY450" fmla="*/ 2038696 h 3643052"/>
              <a:gd name="connsiteX451" fmla="*/ 825038 w 3576551"/>
              <a:gd name="connsiteY451" fmla="*/ 2001289 h 3643052"/>
              <a:gd name="connsiteX452" fmla="*/ 849976 w 3576551"/>
              <a:gd name="connsiteY452" fmla="*/ 1945178 h 3643052"/>
              <a:gd name="connsiteX453" fmla="*/ 885305 w 3576551"/>
              <a:gd name="connsiteY453" fmla="*/ 2190404 h 3643052"/>
              <a:gd name="connsiteX454" fmla="*/ 2229889 w 3576551"/>
              <a:gd name="connsiteY454" fmla="*/ 1959726 h 3643052"/>
              <a:gd name="connsiteX455" fmla="*/ 2152996 w 3576551"/>
              <a:gd name="connsiteY455" fmla="*/ 2034540 h 3643052"/>
              <a:gd name="connsiteX456" fmla="*/ 2144684 w 3576551"/>
              <a:gd name="connsiteY456" fmla="*/ 2034540 h 3643052"/>
              <a:gd name="connsiteX457" fmla="*/ 2144684 w 3576551"/>
              <a:gd name="connsiteY457" fmla="*/ 2026227 h 3643052"/>
              <a:gd name="connsiteX458" fmla="*/ 2211186 w 3576551"/>
              <a:gd name="connsiteY458" fmla="*/ 1943100 h 3643052"/>
              <a:gd name="connsiteX459" fmla="*/ 2229889 w 3576551"/>
              <a:gd name="connsiteY459" fmla="*/ 1959726 h 3643052"/>
              <a:gd name="connsiteX460" fmla="*/ 1650077 w 3576551"/>
              <a:gd name="connsiteY460" fmla="*/ 1970116 h 3643052"/>
              <a:gd name="connsiteX461" fmla="*/ 1629295 w 3576551"/>
              <a:gd name="connsiteY461" fmla="*/ 1986742 h 3643052"/>
              <a:gd name="connsiteX462" fmla="*/ 1552402 w 3576551"/>
              <a:gd name="connsiteY462" fmla="*/ 1922318 h 3643052"/>
              <a:gd name="connsiteX463" fmla="*/ 1552402 w 3576551"/>
              <a:gd name="connsiteY463" fmla="*/ 1909849 h 3643052"/>
              <a:gd name="connsiteX464" fmla="*/ 1558637 w 3576551"/>
              <a:gd name="connsiteY464" fmla="*/ 1909849 h 3643052"/>
              <a:gd name="connsiteX465" fmla="*/ 1650077 w 3576551"/>
              <a:gd name="connsiteY465" fmla="*/ 1970116 h 3643052"/>
              <a:gd name="connsiteX466" fmla="*/ 2103120 w 3576551"/>
              <a:gd name="connsiteY466" fmla="*/ 1891145 h 3643052"/>
              <a:gd name="connsiteX467" fmla="*/ 2111433 w 3576551"/>
              <a:gd name="connsiteY467" fmla="*/ 1941022 h 3643052"/>
              <a:gd name="connsiteX468" fmla="*/ 2090651 w 3576551"/>
              <a:gd name="connsiteY468" fmla="*/ 2015836 h 3643052"/>
              <a:gd name="connsiteX469" fmla="*/ 2067791 w 3576551"/>
              <a:gd name="connsiteY469" fmla="*/ 1959726 h 3643052"/>
              <a:gd name="connsiteX470" fmla="*/ 2069869 w 3576551"/>
              <a:gd name="connsiteY470" fmla="*/ 1945178 h 3643052"/>
              <a:gd name="connsiteX471" fmla="*/ 2090651 w 3576551"/>
              <a:gd name="connsiteY471" fmla="*/ 1891145 h 3643052"/>
              <a:gd name="connsiteX472" fmla="*/ 2103120 w 3576551"/>
              <a:gd name="connsiteY472" fmla="*/ 1891145 h 3643052"/>
              <a:gd name="connsiteX473" fmla="*/ 1342506 w 3576551"/>
              <a:gd name="connsiteY473" fmla="*/ 1884911 h 3643052"/>
              <a:gd name="connsiteX474" fmla="*/ 1280160 w 3576551"/>
              <a:gd name="connsiteY474" fmla="*/ 1970116 h 3643052"/>
              <a:gd name="connsiteX475" fmla="*/ 1261456 w 3576551"/>
              <a:gd name="connsiteY475" fmla="*/ 1953491 h 3643052"/>
              <a:gd name="connsiteX476" fmla="*/ 1334193 w 3576551"/>
              <a:gd name="connsiteY476" fmla="*/ 1884911 h 3643052"/>
              <a:gd name="connsiteX477" fmla="*/ 1342506 w 3576551"/>
              <a:gd name="connsiteY477" fmla="*/ 1884911 h 3643052"/>
              <a:gd name="connsiteX478" fmla="*/ 1720735 w 3576551"/>
              <a:gd name="connsiteY478" fmla="*/ 1901536 h 3643052"/>
              <a:gd name="connsiteX479" fmla="*/ 1716578 w 3576551"/>
              <a:gd name="connsiteY479" fmla="*/ 1916084 h 3643052"/>
              <a:gd name="connsiteX480" fmla="*/ 1710344 w 3576551"/>
              <a:gd name="connsiteY480" fmla="*/ 1916084 h 3643052"/>
              <a:gd name="connsiteX481" fmla="*/ 1693718 w 3576551"/>
              <a:gd name="connsiteY481" fmla="*/ 1874520 h 3643052"/>
              <a:gd name="connsiteX482" fmla="*/ 1693718 w 3576551"/>
              <a:gd name="connsiteY482" fmla="*/ 1862051 h 3643052"/>
              <a:gd name="connsiteX483" fmla="*/ 1720735 w 3576551"/>
              <a:gd name="connsiteY483" fmla="*/ 1901536 h 3643052"/>
              <a:gd name="connsiteX484" fmla="*/ 2460568 w 3576551"/>
              <a:gd name="connsiteY484" fmla="*/ 1859973 h 3643052"/>
              <a:gd name="connsiteX485" fmla="*/ 2574867 w 3576551"/>
              <a:gd name="connsiteY485" fmla="*/ 1857895 h 3643052"/>
              <a:gd name="connsiteX486" fmla="*/ 2574867 w 3576551"/>
              <a:gd name="connsiteY486" fmla="*/ 1859973 h 3643052"/>
              <a:gd name="connsiteX487" fmla="*/ 2497975 w 3576551"/>
              <a:gd name="connsiteY487" fmla="*/ 1897380 h 3643052"/>
              <a:gd name="connsiteX488" fmla="*/ 2464724 w 3576551"/>
              <a:gd name="connsiteY488" fmla="*/ 1901536 h 3643052"/>
              <a:gd name="connsiteX489" fmla="*/ 2352502 w 3576551"/>
              <a:gd name="connsiteY489" fmla="*/ 1857895 h 3643052"/>
              <a:gd name="connsiteX490" fmla="*/ 2369128 w 3576551"/>
              <a:gd name="connsiteY490" fmla="*/ 1849582 h 3643052"/>
              <a:gd name="connsiteX491" fmla="*/ 2460568 w 3576551"/>
              <a:gd name="connsiteY491" fmla="*/ 1859973 h 3643052"/>
              <a:gd name="connsiteX492" fmla="*/ 1221971 w 3576551"/>
              <a:gd name="connsiteY492" fmla="*/ 1868286 h 3643052"/>
              <a:gd name="connsiteX493" fmla="*/ 1201189 w 3576551"/>
              <a:gd name="connsiteY493" fmla="*/ 1859973 h 3643052"/>
              <a:gd name="connsiteX494" fmla="*/ 1257300 w 3576551"/>
              <a:gd name="connsiteY494" fmla="*/ 1847504 h 3643052"/>
              <a:gd name="connsiteX495" fmla="*/ 1221971 w 3576551"/>
              <a:gd name="connsiteY495" fmla="*/ 1868286 h 3643052"/>
              <a:gd name="connsiteX496" fmla="*/ 1427711 w 3576551"/>
              <a:gd name="connsiteY496" fmla="*/ 1828800 h 3643052"/>
              <a:gd name="connsiteX497" fmla="*/ 1419398 w 3576551"/>
              <a:gd name="connsiteY497" fmla="*/ 1843347 h 3643052"/>
              <a:gd name="connsiteX498" fmla="*/ 1417320 w 3576551"/>
              <a:gd name="connsiteY498" fmla="*/ 1859973 h 3643052"/>
              <a:gd name="connsiteX499" fmla="*/ 1473431 w 3576551"/>
              <a:gd name="connsiteY499" fmla="*/ 1909849 h 3643052"/>
              <a:gd name="connsiteX500" fmla="*/ 1521229 w 3576551"/>
              <a:gd name="connsiteY500" fmla="*/ 1889067 h 3643052"/>
              <a:gd name="connsiteX501" fmla="*/ 1533698 w 3576551"/>
              <a:gd name="connsiteY501" fmla="*/ 1914006 h 3643052"/>
              <a:gd name="connsiteX502" fmla="*/ 1460962 w 3576551"/>
              <a:gd name="connsiteY502" fmla="*/ 1978429 h 3643052"/>
              <a:gd name="connsiteX503" fmla="*/ 1365366 w 3576551"/>
              <a:gd name="connsiteY503" fmla="*/ 1899458 h 3643052"/>
              <a:gd name="connsiteX504" fmla="*/ 1415242 w 3576551"/>
              <a:gd name="connsiteY504" fmla="*/ 1828800 h 3643052"/>
              <a:gd name="connsiteX505" fmla="*/ 1427711 w 3576551"/>
              <a:gd name="connsiteY505" fmla="*/ 1828800 h 3643052"/>
              <a:gd name="connsiteX506" fmla="*/ 1007918 w 3576551"/>
              <a:gd name="connsiteY506" fmla="*/ 1812175 h 3643052"/>
              <a:gd name="connsiteX507" fmla="*/ 995449 w 3576551"/>
              <a:gd name="connsiteY507" fmla="*/ 1909849 h 3643052"/>
              <a:gd name="connsiteX508" fmla="*/ 995449 w 3576551"/>
              <a:gd name="connsiteY508" fmla="*/ 2061556 h 3643052"/>
              <a:gd name="connsiteX509" fmla="*/ 964276 w 3576551"/>
              <a:gd name="connsiteY509" fmla="*/ 1909849 h 3643052"/>
              <a:gd name="connsiteX510" fmla="*/ 1005840 w 3576551"/>
              <a:gd name="connsiteY510" fmla="*/ 1805940 h 3643052"/>
              <a:gd name="connsiteX511" fmla="*/ 1007918 w 3576551"/>
              <a:gd name="connsiteY511" fmla="*/ 1812175 h 3643052"/>
              <a:gd name="connsiteX512" fmla="*/ 1714500 w 3576551"/>
              <a:gd name="connsiteY512" fmla="*/ 1803862 h 3643052"/>
              <a:gd name="connsiteX513" fmla="*/ 1751908 w 3576551"/>
              <a:gd name="connsiteY513" fmla="*/ 1832956 h 3643052"/>
              <a:gd name="connsiteX514" fmla="*/ 1749829 w 3576551"/>
              <a:gd name="connsiteY514" fmla="*/ 1837113 h 3643052"/>
              <a:gd name="connsiteX515" fmla="*/ 1702031 w 3576551"/>
              <a:gd name="connsiteY515" fmla="*/ 1805940 h 3643052"/>
              <a:gd name="connsiteX516" fmla="*/ 1704109 w 3576551"/>
              <a:gd name="connsiteY516" fmla="*/ 1803862 h 3643052"/>
              <a:gd name="connsiteX517" fmla="*/ 1714500 w 3576551"/>
              <a:gd name="connsiteY517" fmla="*/ 1803862 h 3643052"/>
              <a:gd name="connsiteX518" fmla="*/ 3190009 w 3576551"/>
              <a:gd name="connsiteY518" fmla="*/ 1835034 h 3643052"/>
              <a:gd name="connsiteX519" fmla="*/ 3154680 w 3576551"/>
              <a:gd name="connsiteY519" fmla="*/ 1853738 h 3643052"/>
              <a:gd name="connsiteX520" fmla="*/ 3108960 w 3576551"/>
              <a:gd name="connsiteY520" fmla="*/ 1818409 h 3643052"/>
              <a:gd name="connsiteX521" fmla="*/ 3133898 w 3576551"/>
              <a:gd name="connsiteY521" fmla="*/ 1801784 h 3643052"/>
              <a:gd name="connsiteX522" fmla="*/ 3190009 w 3576551"/>
              <a:gd name="connsiteY522" fmla="*/ 1835034 h 3643052"/>
              <a:gd name="connsiteX523" fmla="*/ 3316779 w 3576551"/>
              <a:gd name="connsiteY523" fmla="*/ 1810097 h 3643052"/>
              <a:gd name="connsiteX524" fmla="*/ 3252355 w 3576551"/>
              <a:gd name="connsiteY524" fmla="*/ 1843347 h 3643052"/>
              <a:gd name="connsiteX525" fmla="*/ 3239886 w 3576551"/>
              <a:gd name="connsiteY525" fmla="*/ 1832956 h 3643052"/>
              <a:gd name="connsiteX526" fmla="*/ 3298075 w 3576551"/>
              <a:gd name="connsiteY526" fmla="*/ 1793471 h 3643052"/>
              <a:gd name="connsiteX527" fmla="*/ 3316779 w 3576551"/>
              <a:gd name="connsiteY527" fmla="*/ 1810097 h 3643052"/>
              <a:gd name="connsiteX528" fmla="*/ 1230284 w 3576551"/>
              <a:gd name="connsiteY528" fmla="*/ 1768533 h 3643052"/>
              <a:gd name="connsiteX529" fmla="*/ 1197033 w 3576551"/>
              <a:gd name="connsiteY529" fmla="*/ 1778924 h 3643052"/>
              <a:gd name="connsiteX530" fmla="*/ 1172095 w 3576551"/>
              <a:gd name="connsiteY530" fmla="*/ 1764377 h 3643052"/>
              <a:gd name="connsiteX531" fmla="*/ 1180407 w 3576551"/>
              <a:gd name="connsiteY531" fmla="*/ 1756064 h 3643052"/>
              <a:gd name="connsiteX532" fmla="*/ 1230284 w 3576551"/>
              <a:gd name="connsiteY532" fmla="*/ 1768533 h 3643052"/>
              <a:gd name="connsiteX533" fmla="*/ 3231573 w 3576551"/>
              <a:gd name="connsiteY533" fmla="*/ 1762298 h 3643052"/>
              <a:gd name="connsiteX534" fmla="*/ 3208713 w 3576551"/>
              <a:gd name="connsiteY534" fmla="*/ 1818409 h 3643052"/>
              <a:gd name="connsiteX535" fmla="*/ 3194166 w 3576551"/>
              <a:gd name="connsiteY535" fmla="*/ 1785158 h 3643052"/>
              <a:gd name="connsiteX536" fmla="*/ 3217026 w 3576551"/>
              <a:gd name="connsiteY536" fmla="*/ 1739438 h 3643052"/>
              <a:gd name="connsiteX537" fmla="*/ 3231573 w 3576551"/>
              <a:gd name="connsiteY537" fmla="*/ 1762298 h 3643052"/>
              <a:gd name="connsiteX538" fmla="*/ 1479666 w 3576551"/>
              <a:gd name="connsiteY538" fmla="*/ 1751907 h 3643052"/>
              <a:gd name="connsiteX539" fmla="*/ 1465118 w 3576551"/>
              <a:gd name="connsiteY539" fmla="*/ 1764377 h 3643052"/>
              <a:gd name="connsiteX540" fmla="*/ 1450571 w 3576551"/>
              <a:gd name="connsiteY540" fmla="*/ 1751907 h 3643052"/>
              <a:gd name="connsiteX541" fmla="*/ 1465118 w 3576551"/>
              <a:gd name="connsiteY541" fmla="*/ 1737360 h 3643052"/>
              <a:gd name="connsiteX542" fmla="*/ 1479666 w 3576551"/>
              <a:gd name="connsiteY542" fmla="*/ 1751907 h 3643052"/>
              <a:gd name="connsiteX543" fmla="*/ 1751908 w 3576551"/>
              <a:gd name="connsiteY543" fmla="*/ 1747751 h 3643052"/>
              <a:gd name="connsiteX544" fmla="*/ 1751908 w 3576551"/>
              <a:gd name="connsiteY544" fmla="*/ 1756064 h 3643052"/>
              <a:gd name="connsiteX545" fmla="*/ 1685405 w 3576551"/>
              <a:gd name="connsiteY545" fmla="*/ 1735282 h 3643052"/>
              <a:gd name="connsiteX546" fmla="*/ 1714500 w 3576551"/>
              <a:gd name="connsiteY546" fmla="*/ 1729047 h 3643052"/>
              <a:gd name="connsiteX547" fmla="*/ 1751908 w 3576551"/>
              <a:gd name="connsiteY547" fmla="*/ 1747751 h 3643052"/>
              <a:gd name="connsiteX548" fmla="*/ 1411086 w 3576551"/>
              <a:gd name="connsiteY548" fmla="*/ 1747751 h 3643052"/>
              <a:gd name="connsiteX549" fmla="*/ 1438102 w 3576551"/>
              <a:gd name="connsiteY549" fmla="*/ 1781002 h 3643052"/>
              <a:gd name="connsiteX550" fmla="*/ 1473431 w 3576551"/>
              <a:gd name="connsiteY550" fmla="*/ 1781002 h 3643052"/>
              <a:gd name="connsiteX551" fmla="*/ 1483822 w 3576551"/>
              <a:gd name="connsiteY551" fmla="*/ 1791393 h 3643052"/>
              <a:gd name="connsiteX552" fmla="*/ 1444337 w 3576551"/>
              <a:gd name="connsiteY552" fmla="*/ 1818409 h 3643052"/>
              <a:gd name="connsiteX553" fmla="*/ 1390304 w 3576551"/>
              <a:gd name="connsiteY553" fmla="*/ 1764377 h 3643052"/>
              <a:gd name="connsiteX554" fmla="*/ 1390304 w 3576551"/>
              <a:gd name="connsiteY554" fmla="*/ 1758142 h 3643052"/>
              <a:gd name="connsiteX555" fmla="*/ 1415242 w 3576551"/>
              <a:gd name="connsiteY555" fmla="*/ 1731125 h 3643052"/>
              <a:gd name="connsiteX556" fmla="*/ 1411086 w 3576551"/>
              <a:gd name="connsiteY556" fmla="*/ 1747751 h 3643052"/>
              <a:gd name="connsiteX557" fmla="*/ 1683327 w 3576551"/>
              <a:gd name="connsiteY557" fmla="*/ 1810097 h 3643052"/>
              <a:gd name="connsiteX558" fmla="*/ 1591887 w 3576551"/>
              <a:gd name="connsiteY558" fmla="*/ 1899458 h 3643052"/>
              <a:gd name="connsiteX559" fmla="*/ 1510838 w 3576551"/>
              <a:gd name="connsiteY559" fmla="*/ 1845425 h 3643052"/>
              <a:gd name="connsiteX560" fmla="*/ 1519151 w 3576551"/>
              <a:gd name="connsiteY560" fmla="*/ 1839191 h 3643052"/>
              <a:gd name="connsiteX561" fmla="*/ 1527464 w 3576551"/>
              <a:gd name="connsiteY561" fmla="*/ 1843347 h 3643052"/>
              <a:gd name="connsiteX562" fmla="*/ 1560715 w 3576551"/>
              <a:gd name="connsiteY562" fmla="*/ 1851660 h 3643052"/>
              <a:gd name="connsiteX563" fmla="*/ 1616826 w 3576551"/>
              <a:gd name="connsiteY563" fmla="*/ 1795549 h 3643052"/>
              <a:gd name="connsiteX564" fmla="*/ 1579418 w 3576551"/>
              <a:gd name="connsiteY564" fmla="*/ 1722813 h 3643052"/>
              <a:gd name="connsiteX565" fmla="*/ 1596044 w 3576551"/>
              <a:gd name="connsiteY565" fmla="*/ 1716578 h 3643052"/>
              <a:gd name="connsiteX566" fmla="*/ 1683327 w 3576551"/>
              <a:gd name="connsiteY566" fmla="*/ 1810097 h 3643052"/>
              <a:gd name="connsiteX567" fmla="*/ 1573184 w 3576551"/>
              <a:gd name="connsiteY567" fmla="*/ 1770611 h 3643052"/>
              <a:gd name="connsiteX568" fmla="*/ 1525386 w 3576551"/>
              <a:gd name="connsiteY568" fmla="*/ 1822566 h 3643052"/>
              <a:gd name="connsiteX569" fmla="*/ 1490057 w 3576551"/>
              <a:gd name="connsiteY569" fmla="*/ 1791393 h 3643052"/>
              <a:gd name="connsiteX570" fmla="*/ 1517073 w 3576551"/>
              <a:gd name="connsiteY570" fmla="*/ 1787236 h 3643052"/>
              <a:gd name="connsiteX571" fmla="*/ 1533698 w 3576551"/>
              <a:gd name="connsiteY571" fmla="*/ 1758142 h 3643052"/>
              <a:gd name="connsiteX572" fmla="*/ 1519151 w 3576551"/>
              <a:gd name="connsiteY572" fmla="*/ 1714500 h 3643052"/>
              <a:gd name="connsiteX573" fmla="*/ 1529542 w 3576551"/>
              <a:gd name="connsiteY573" fmla="*/ 1712422 h 3643052"/>
              <a:gd name="connsiteX574" fmla="*/ 1573184 w 3576551"/>
              <a:gd name="connsiteY574" fmla="*/ 1770611 h 3643052"/>
              <a:gd name="connsiteX575" fmla="*/ 1512917 w 3576551"/>
              <a:gd name="connsiteY575" fmla="*/ 1724891 h 3643052"/>
              <a:gd name="connsiteX576" fmla="*/ 1502526 w 3576551"/>
              <a:gd name="connsiteY576" fmla="*/ 1753985 h 3643052"/>
              <a:gd name="connsiteX577" fmla="*/ 1494213 w 3576551"/>
              <a:gd name="connsiteY577" fmla="*/ 1749829 h 3643052"/>
              <a:gd name="connsiteX578" fmla="*/ 1465118 w 3576551"/>
              <a:gd name="connsiteY578" fmla="*/ 1714500 h 3643052"/>
              <a:gd name="connsiteX579" fmla="*/ 1433946 w 3576551"/>
              <a:gd name="connsiteY579" fmla="*/ 1741516 h 3643052"/>
              <a:gd name="connsiteX580" fmla="*/ 1427711 w 3576551"/>
              <a:gd name="connsiteY580" fmla="*/ 1741516 h 3643052"/>
              <a:gd name="connsiteX581" fmla="*/ 1423555 w 3576551"/>
              <a:gd name="connsiteY581" fmla="*/ 1724891 h 3643052"/>
              <a:gd name="connsiteX582" fmla="*/ 1467197 w 3576551"/>
              <a:gd name="connsiteY582" fmla="*/ 1679171 h 3643052"/>
              <a:gd name="connsiteX583" fmla="*/ 1512917 w 3576551"/>
              <a:gd name="connsiteY583" fmla="*/ 1724891 h 3643052"/>
              <a:gd name="connsiteX584" fmla="*/ 1404851 w 3576551"/>
              <a:gd name="connsiteY584" fmla="*/ 1681249 h 3643052"/>
              <a:gd name="connsiteX585" fmla="*/ 1323802 w 3576551"/>
              <a:gd name="connsiteY585" fmla="*/ 1783080 h 3643052"/>
              <a:gd name="connsiteX586" fmla="*/ 1363287 w 3576551"/>
              <a:gd name="connsiteY586" fmla="*/ 1853738 h 3643052"/>
              <a:gd name="connsiteX587" fmla="*/ 1340427 w 3576551"/>
              <a:gd name="connsiteY587" fmla="*/ 1866207 h 3643052"/>
              <a:gd name="connsiteX588" fmla="*/ 1240675 w 3576551"/>
              <a:gd name="connsiteY588" fmla="*/ 1772689 h 3643052"/>
              <a:gd name="connsiteX589" fmla="*/ 1359131 w 3576551"/>
              <a:gd name="connsiteY589" fmla="*/ 1664624 h 3643052"/>
              <a:gd name="connsiteX590" fmla="*/ 1404851 w 3576551"/>
              <a:gd name="connsiteY590" fmla="*/ 1681249 h 3643052"/>
              <a:gd name="connsiteX591" fmla="*/ 2504209 w 3576551"/>
              <a:gd name="connsiteY591" fmla="*/ 1697874 h 3643052"/>
              <a:gd name="connsiteX592" fmla="*/ 2593571 w 3576551"/>
              <a:gd name="connsiteY592" fmla="*/ 1722813 h 3643052"/>
              <a:gd name="connsiteX593" fmla="*/ 2495897 w 3576551"/>
              <a:gd name="connsiteY593" fmla="*/ 1737360 h 3643052"/>
              <a:gd name="connsiteX594" fmla="*/ 2358737 w 3576551"/>
              <a:gd name="connsiteY594" fmla="*/ 1670858 h 3643052"/>
              <a:gd name="connsiteX595" fmla="*/ 2360815 w 3576551"/>
              <a:gd name="connsiteY595" fmla="*/ 1658389 h 3643052"/>
              <a:gd name="connsiteX596" fmla="*/ 2504209 w 3576551"/>
              <a:gd name="connsiteY596" fmla="*/ 1697874 h 3643052"/>
              <a:gd name="connsiteX597" fmla="*/ 1269769 w 3576551"/>
              <a:gd name="connsiteY597" fmla="*/ 1685405 h 3643052"/>
              <a:gd name="connsiteX598" fmla="*/ 1224049 w 3576551"/>
              <a:gd name="connsiteY598" fmla="*/ 1650076 h 3643052"/>
              <a:gd name="connsiteX599" fmla="*/ 1228206 w 3576551"/>
              <a:gd name="connsiteY599" fmla="*/ 1641764 h 3643052"/>
              <a:gd name="connsiteX600" fmla="*/ 1269769 w 3576551"/>
              <a:gd name="connsiteY600" fmla="*/ 1685405 h 3643052"/>
              <a:gd name="connsiteX601" fmla="*/ 1706188 w 3576551"/>
              <a:gd name="connsiteY601" fmla="*/ 1623060 h 3643052"/>
              <a:gd name="connsiteX602" fmla="*/ 1614748 w 3576551"/>
              <a:gd name="connsiteY602" fmla="*/ 1687484 h 3643052"/>
              <a:gd name="connsiteX603" fmla="*/ 1602278 w 3576551"/>
              <a:gd name="connsiteY603" fmla="*/ 1681249 h 3643052"/>
              <a:gd name="connsiteX604" fmla="*/ 1608513 w 3576551"/>
              <a:gd name="connsiteY604" fmla="*/ 1664624 h 3643052"/>
              <a:gd name="connsiteX605" fmla="*/ 1689562 w 3576551"/>
              <a:gd name="connsiteY605" fmla="*/ 1608513 h 3643052"/>
              <a:gd name="connsiteX606" fmla="*/ 1706188 w 3576551"/>
              <a:gd name="connsiteY606" fmla="*/ 1623060 h 3643052"/>
              <a:gd name="connsiteX607" fmla="*/ 1309255 w 3576551"/>
              <a:gd name="connsiteY607" fmla="*/ 1650076 h 3643052"/>
              <a:gd name="connsiteX608" fmla="*/ 1280160 w 3576551"/>
              <a:gd name="connsiteY608" fmla="*/ 1616826 h 3643052"/>
              <a:gd name="connsiteX609" fmla="*/ 1284316 w 3576551"/>
              <a:gd name="connsiteY609" fmla="*/ 1608513 h 3643052"/>
              <a:gd name="connsiteX610" fmla="*/ 1309255 w 3576551"/>
              <a:gd name="connsiteY610" fmla="*/ 1650076 h 3643052"/>
              <a:gd name="connsiteX611" fmla="*/ 1593966 w 3576551"/>
              <a:gd name="connsiteY611" fmla="*/ 1635529 h 3643052"/>
              <a:gd name="connsiteX612" fmla="*/ 1562793 w 3576551"/>
              <a:gd name="connsiteY612" fmla="*/ 1708266 h 3643052"/>
              <a:gd name="connsiteX613" fmla="*/ 1554480 w 3576551"/>
              <a:gd name="connsiteY613" fmla="*/ 1677093 h 3643052"/>
              <a:gd name="connsiteX614" fmla="*/ 1519151 w 3576551"/>
              <a:gd name="connsiteY614" fmla="*/ 1633451 h 3643052"/>
              <a:gd name="connsiteX615" fmla="*/ 1494213 w 3576551"/>
              <a:gd name="connsiteY615" fmla="*/ 1631373 h 3643052"/>
              <a:gd name="connsiteX616" fmla="*/ 1419398 w 3576551"/>
              <a:gd name="connsiteY616" fmla="*/ 1668780 h 3643052"/>
              <a:gd name="connsiteX617" fmla="*/ 1404851 w 3576551"/>
              <a:gd name="connsiteY617" fmla="*/ 1643842 h 3643052"/>
              <a:gd name="connsiteX618" fmla="*/ 1496291 w 3576551"/>
              <a:gd name="connsiteY618" fmla="*/ 1550324 h 3643052"/>
              <a:gd name="connsiteX619" fmla="*/ 1593966 w 3576551"/>
              <a:gd name="connsiteY619" fmla="*/ 1635529 h 3643052"/>
              <a:gd name="connsiteX620" fmla="*/ 1635529 w 3576551"/>
              <a:gd name="connsiteY620" fmla="*/ 1544089 h 3643052"/>
              <a:gd name="connsiteX621" fmla="*/ 1573184 w 3576551"/>
              <a:gd name="connsiteY621" fmla="*/ 1560715 h 3643052"/>
              <a:gd name="connsiteX622" fmla="*/ 1616826 w 3576551"/>
              <a:gd name="connsiteY622" fmla="*/ 1537855 h 3643052"/>
              <a:gd name="connsiteX623" fmla="*/ 1635529 w 3576551"/>
              <a:gd name="connsiteY623" fmla="*/ 1544089 h 3643052"/>
              <a:gd name="connsiteX624" fmla="*/ 1357053 w 3576551"/>
              <a:gd name="connsiteY624" fmla="*/ 1548245 h 3643052"/>
              <a:gd name="connsiteX625" fmla="*/ 1386147 w 3576551"/>
              <a:gd name="connsiteY625" fmla="*/ 1627216 h 3643052"/>
              <a:gd name="connsiteX626" fmla="*/ 1386147 w 3576551"/>
              <a:gd name="connsiteY626" fmla="*/ 1643842 h 3643052"/>
              <a:gd name="connsiteX627" fmla="*/ 1379913 w 3576551"/>
              <a:gd name="connsiteY627" fmla="*/ 1645920 h 3643052"/>
              <a:gd name="connsiteX628" fmla="*/ 1323802 w 3576551"/>
              <a:gd name="connsiteY628" fmla="*/ 1602278 h 3643052"/>
              <a:gd name="connsiteX629" fmla="*/ 1313411 w 3576551"/>
              <a:gd name="connsiteY629" fmla="*/ 1571106 h 3643052"/>
              <a:gd name="connsiteX630" fmla="*/ 1338349 w 3576551"/>
              <a:gd name="connsiteY630" fmla="*/ 1531620 h 3643052"/>
              <a:gd name="connsiteX631" fmla="*/ 1357053 w 3576551"/>
              <a:gd name="connsiteY631" fmla="*/ 1548245 h 3643052"/>
              <a:gd name="connsiteX632" fmla="*/ 1458884 w 3576551"/>
              <a:gd name="connsiteY632" fmla="*/ 1512916 h 3643052"/>
              <a:gd name="connsiteX633" fmla="*/ 1446415 w 3576551"/>
              <a:gd name="connsiteY633" fmla="*/ 1544089 h 3643052"/>
              <a:gd name="connsiteX634" fmla="*/ 1444337 w 3576551"/>
              <a:gd name="connsiteY634" fmla="*/ 1525386 h 3643052"/>
              <a:gd name="connsiteX635" fmla="*/ 1458884 w 3576551"/>
              <a:gd name="connsiteY635" fmla="*/ 1494213 h 3643052"/>
              <a:gd name="connsiteX636" fmla="*/ 1458884 w 3576551"/>
              <a:gd name="connsiteY636" fmla="*/ 1512916 h 3643052"/>
              <a:gd name="connsiteX637" fmla="*/ 1533698 w 3576551"/>
              <a:gd name="connsiteY637" fmla="*/ 1492135 h 3643052"/>
              <a:gd name="connsiteX638" fmla="*/ 1533698 w 3576551"/>
              <a:gd name="connsiteY638" fmla="*/ 1500447 h 3643052"/>
              <a:gd name="connsiteX639" fmla="*/ 1512917 w 3576551"/>
              <a:gd name="connsiteY639" fmla="*/ 1529542 h 3643052"/>
              <a:gd name="connsiteX640" fmla="*/ 1512917 w 3576551"/>
              <a:gd name="connsiteY640" fmla="*/ 1514995 h 3643052"/>
              <a:gd name="connsiteX641" fmla="*/ 1527464 w 3576551"/>
              <a:gd name="connsiteY641" fmla="*/ 1492135 h 3643052"/>
              <a:gd name="connsiteX642" fmla="*/ 1533698 w 3576551"/>
              <a:gd name="connsiteY642" fmla="*/ 1492135 h 3643052"/>
              <a:gd name="connsiteX643" fmla="*/ 1974273 w 3576551"/>
              <a:gd name="connsiteY643" fmla="*/ 1371600 h 3643052"/>
              <a:gd name="connsiteX644" fmla="*/ 1945178 w 3576551"/>
              <a:gd name="connsiteY644" fmla="*/ 1460962 h 3643052"/>
              <a:gd name="connsiteX645" fmla="*/ 1938944 w 3576551"/>
              <a:gd name="connsiteY645" fmla="*/ 1460962 h 3643052"/>
              <a:gd name="connsiteX646" fmla="*/ 1922318 w 3576551"/>
              <a:gd name="connsiteY646" fmla="*/ 1388226 h 3643052"/>
              <a:gd name="connsiteX647" fmla="*/ 1955569 w 3576551"/>
              <a:gd name="connsiteY647" fmla="*/ 1336271 h 3643052"/>
              <a:gd name="connsiteX648" fmla="*/ 1974273 w 3576551"/>
              <a:gd name="connsiteY648" fmla="*/ 1371600 h 3643052"/>
              <a:gd name="connsiteX649" fmla="*/ 2125980 w 3576551"/>
              <a:gd name="connsiteY649" fmla="*/ 1354975 h 3643052"/>
              <a:gd name="connsiteX650" fmla="*/ 2084417 w 3576551"/>
              <a:gd name="connsiteY650" fmla="*/ 1369522 h 3643052"/>
              <a:gd name="connsiteX651" fmla="*/ 2005446 w 3576551"/>
              <a:gd name="connsiteY651" fmla="*/ 1330036 h 3643052"/>
              <a:gd name="connsiteX652" fmla="*/ 2053244 w 3576551"/>
              <a:gd name="connsiteY652" fmla="*/ 1309254 h 3643052"/>
              <a:gd name="connsiteX653" fmla="*/ 2125980 w 3576551"/>
              <a:gd name="connsiteY653" fmla="*/ 1354975 h 3643052"/>
              <a:gd name="connsiteX654" fmla="*/ 1907771 w 3576551"/>
              <a:gd name="connsiteY654" fmla="*/ 1309254 h 3643052"/>
              <a:gd name="connsiteX655" fmla="*/ 1824644 w 3576551"/>
              <a:gd name="connsiteY655" fmla="*/ 1367444 h 3643052"/>
              <a:gd name="connsiteX656" fmla="*/ 1805940 w 3576551"/>
              <a:gd name="connsiteY656" fmla="*/ 1350818 h 3643052"/>
              <a:gd name="connsiteX657" fmla="*/ 1876598 w 3576551"/>
              <a:gd name="connsiteY657" fmla="*/ 1294707 h 3643052"/>
              <a:gd name="connsiteX658" fmla="*/ 1907771 w 3576551"/>
              <a:gd name="connsiteY658" fmla="*/ 1309254 h 3643052"/>
              <a:gd name="connsiteX659" fmla="*/ 1963882 w 3576551"/>
              <a:gd name="connsiteY659" fmla="*/ 1259378 h 3643052"/>
              <a:gd name="connsiteX660" fmla="*/ 1951413 w 3576551"/>
              <a:gd name="connsiteY660" fmla="*/ 1269769 h 3643052"/>
              <a:gd name="connsiteX661" fmla="*/ 1907771 w 3576551"/>
              <a:gd name="connsiteY661" fmla="*/ 1221971 h 3643052"/>
              <a:gd name="connsiteX662" fmla="*/ 1926475 w 3576551"/>
              <a:gd name="connsiteY662" fmla="*/ 1194955 h 3643052"/>
              <a:gd name="connsiteX663" fmla="*/ 1963882 w 3576551"/>
              <a:gd name="connsiteY663" fmla="*/ 1259378 h 3643052"/>
              <a:gd name="connsiteX664" fmla="*/ 2092729 w 3576551"/>
              <a:gd name="connsiteY664" fmla="*/ 1176251 h 3643052"/>
              <a:gd name="connsiteX665" fmla="*/ 2005446 w 3576551"/>
              <a:gd name="connsiteY665" fmla="*/ 1253144 h 3643052"/>
              <a:gd name="connsiteX666" fmla="*/ 2076104 w 3576551"/>
              <a:gd name="connsiteY666" fmla="*/ 1159625 h 3643052"/>
              <a:gd name="connsiteX667" fmla="*/ 2092729 w 3576551"/>
              <a:gd name="connsiteY667" fmla="*/ 1176251 h 3643052"/>
              <a:gd name="connsiteX668" fmla="*/ 1132609 w 3576551"/>
              <a:gd name="connsiteY668" fmla="*/ 1109749 h 3643052"/>
              <a:gd name="connsiteX669" fmla="*/ 1109749 w 3576551"/>
              <a:gd name="connsiteY669" fmla="*/ 1132609 h 3643052"/>
              <a:gd name="connsiteX670" fmla="*/ 1084811 w 3576551"/>
              <a:gd name="connsiteY670" fmla="*/ 1107671 h 3643052"/>
              <a:gd name="connsiteX671" fmla="*/ 1107671 w 3576551"/>
              <a:gd name="connsiteY671" fmla="*/ 1088967 h 3643052"/>
              <a:gd name="connsiteX672" fmla="*/ 1132609 w 3576551"/>
              <a:gd name="connsiteY672" fmla="*/ 1109749 h 3643052"/>
              <a:gd name="connsiteX673" fmla="*/ 1255222 w 3576551"/>
              <a:gd name="connsiteY673" fmla="*/ 1097280 h 3643052"/>
              <a:gd name="connsiteX674" fmla="*/ 1226127 w 3576551"/>
              <a:gd name="connsiteY674" fmla="*/ 1124296 h 3643052"/>
              <a:gd name="connsiteX675" fmla="*/ 1201189 w 3576551"/>
              <a:gd name="connsiteY675" fmla="*/ 1097280 h 3643052"/>
              <a:gd name="connsiteX676" fmla="*/ 1228206 w 3576551"/>
              <a:gd name="connsiteY676" fmla="*/ 1070264 h 3643052"/>
              <a:gd name="connsiteX677" fmla="*/ 1255222 w 3576551"/>
              <a:gd name="connsiteY677" fmla="*/ 1097280 h 3643052"/>
              <a:gd name="connsiteX678" fmla="*/ 999606 w 3576551"/>
              <a:gd name="connsiteY678" fmla="*/ 1093124 h 3643052"/>
              <a:gd name="connsiteX679" fmla="*/ 974667 w 3576551"/>
              <a:gd name="connsiteY679" fmla="*/ 1118062 h 3643052"/>
              <a:gd name="connsiteX680" fmla="*/ 943495 w 3576551"/>
              <a:gd name="connsiteY680" fmla="*/ 1091046 h 3643052"/>
              <a:gd name="connsiteX681" fmla="*/ 972589 w 3576551"/>
              <a:gd name="connsiteY681" fmla="*/ 1064029 h 3643052"/>
              <a:gd name="connsiteX682" fmla="*/ 999606 w 3576551"/>
              <a:gd name="connsiteY682" fmla="*/ 1093124 h 3643052"/>
              <a:gd name="connsiteX683" fmla="*/ 1377835 w 3576551"/>
              <a:gd name="connsiteY683" fmla="*/ 1053638 h 3643052"/>
              <a:gd name="connsiteX684" fmla="*/ 1346662 w 3576551"/>
              <a:gd name="connsiteY684" fmla="*/ 1084811 h 3643052"/>
              <a:gd name="connsiteX685" fmla="*/ 1321724 w 3576551"/>
              <a:gd name="connsiteY685" fmla="*/ 1057795 h 3643052"/>
              <a:gd name="connsiteX686" fmla="*/ 1350818 w 3576551"/>
              <a:gd name="connsiteY686" fmla="*/ 1028700 h 3643052"/>
              <a:gd name="connsiteX687" fmla="*/ 1377835 w 3576551"/>
              <a:gd name="connsiteY687" fmla="*/ 1053638 h 3643052"/>
              <a:gd name="connsiteX688" fmla="*/ 1496291 w 3576551"/>
              <a:gd name="connsiteY688" fmla="*/ 1024544 h 3643052"/>
              <a:gd name="connsiteX689" fmla="*/ 1463040 w 3576551"/>
              <a:gd name="connsiteY689" fmla="*/ 1055716 h 3643052"/>
              <a:gd name="connsiteX690" fmla="*/ 1433946 w 3576551"/>
              <a:gd name="connsiteY690" fmla="*/ 1028700 h 3643052"/>
              <a:gd name="connsiteX691" fmla="*/ 1467197 w 3576551"/>
              <a:gd name="connsiteY691" fmla="*/ 997527 h 3643052"/>
              <a:gd name="connsiteX692" fmla="*/ 1496291 w 3576551"/>
              <a:gd name="connsiteY692" fmla="*/ 1024544 h 3643052"/>
              <a:gd name="connsiteX693" fmla="*/ 1084811 w 3576551"/>
              <a:gd name="connsiteY693" fmla="*/ 1009996 h 3643052"/>
              <a:gd name="connsiteX694" fmla="*/ 1053638 w 3576551"/>
              <a:gd name="connsiteY694" fmla="*/ 1039091 h 3643052"/>
              <a:gd name="connsiteX695" fmla="*/ 1024544 w 3576551"/>
              <a:gd name="connsiteY695" fmla="*/ 1012075 h 3643052"/>
              <a:gd name="connsiteX696" fmla="*/ 1055716 w 3576551"/>
              <a:gd name="connsiteY696" fmla="*/ 982980 h 3643052"/>
              <a:gd name="connsiteX697" fmla="*/ 1084811 w 3576551"/>
              <a:gd name="connsiteY697" fmla="*/ 1009996 h 3643052"/>
              <a:gd name="connsiteX698" fmla="*/ 1620982 w 3576551"/>
              <a:gd name="connsiteY698" fmla="*/ 985058 h 3643052"/>
              <a:gd name="connsiteX699" fmla="*/ 1587731 w 3576551"/>
              <a:gd name="connsiteY699" fmla="*/ 1014153 h 3643052"/>
              <a:gd name="connsiteX700" fmla="*/ 1562793 w 3576551"/>
              <a:gd name="connsiteY700" fmla="*/ 985058 h 3643052"/>
              <a:gd name="connsiteX701" fmla="*/ 1593966 w 3576551"/>
              <a:gd name="connsiteY701" fmla="*/ 958042 h 3643052"/>
              <a:gd name="connsiteX702" fmla="*/ 1620982 w 3576551"/>
              <a:gd name="connsiteY702" fmla="*/ 985058 h 3643052"/>
              <a:gd name="connsiteX703" fmla="*/ 1745673 w 3576551"/>
              <a:gd name="connsiteY703" fmla="*/ 926869 h 3643052"/>
              <a:gd name="connsiteX704" fmla="*/ 1714500 w 3576551"/>
              <a:gd name="connsiteY704" fmla="*/ 955964 h 3643052"/>
              <a:gd name="connsiteX705" fmla="*/ 1687484 w 3576551"/>
              <a:gd name="connsiteY705" fmla="*/ 931025 h 3643052"/>
              <a:gd name="connsiteX706" fmla="*/ 1718657 w 3576551"/>
              <a:gd name="connsiteY706" fmla="*/ 904009 h 3643052"/>
              <a:gd name="connsiteX707" fmla="*/ 1745673 w 3576551"/>
              <a:gd name="connsiteY707" fmla="*/ 926869 h 3643052"/>
              <a:gd name="connsiteX708" fmla="*/ 1155469 w 3576551"/>
              <a:gd name="connsiteY708" fmla="*/ 928947 h 3643052"/>
              <a:gd name="connsiteX709" fmla="*/ 1132609 w 3576551"/>
              <a:gd name="connsiteY709" fmla="*/ 953886 h 3643052"/>
              <a:gd name="connsiteX710" fmla="*/ 1103515 w 3576551"/>
              <a:gd name="connsiteY710" fmla="*/ 924791 h 3643052"/>
              <a:gd name="connsiteX711" fmla="*/ 1128453 w 3576551"/>
              <a:gd name="connsiteY711" fmla="*/ 901931 h 3643052"/>
              <a:gd name="connsiteX712" fmla="*/ 1155469 w 3576551"/>
              <a:gd name="connsiteY712" fmla="*/ 928947 h 3643052"/>
              <a:gd name="connsiteX713" fmla="*/ 1878676 w 3576551"/>
              <a:gd name="connsiteY713" fmla="*/ 854133 h 3643052"/>
              <a:gd name="connsiteX714" fmla="*/ 1849582 w 3576551"/>
              <a:gd name="connsiteY714" fmla="*/ 889462 h 3643052"/>
              <a:gd name="connsiteX715" fmla="*/ 1820487 w 3576551"/>
              <a:gd name="connsiteY715" fmla="*/ 860367 h 3643052"/>
              <a:gd name="connsiteX716" fmla="*/ 1851660 w 3576551"/>
              <a:gd name="connsiteY716" fmla="*/ 831273 h 3643052"/>
              <a:gd name="connsiteX717" fmla="*/ 1878676 w 3576551"/>
              <a:gd name="connsiteY717" fmla="*/ 854133 h 3643052"/>
              <a:gd name="connsiteX718" fmla="*/ 1257300 w 3576551"/>
              <a:gd name="connsiteY718" fmla="*/ 845820 h 3643052"/>
              <a:gd name="connsiteX719" fmla="*/ 1230284 w 3576551"/>
              <a:gd name="connsiteY719" fmla="*/ 872836 h 3643052"/>
              <a:gd name="connsiteX720" fmla="*/ 1205346 w 3576551"/>
              <a:gd name="connsiteY720" fmla="*/ 845820 h 3643052"/>
              <a:gd name="connsiteX721" fmla="*/ 1230284 w 3576551"/>
              <a:gd name="connsiteY721" fmla="*/ 820882 h 3643052"/>
              <a:gd name="connsiteX722" fmla="*/ 1257300 w 3576551"/>
              <a:gd name="connsiteY722" fmla="*/ 845820 h 3643052"/>
              <a:gd name="connsiteX723" fmla="*/ 1348740 w 3576551"/>
              <a:gd name="connsiteY723" fmla="*/ 777240 h 3643052"/>
              <a:gd name="connsiteX724" fmla="*/ 1317567 w 3576551"/>
              <a:gd name="connsiteY724" fmla="*/ 806335 h 3643052"/>
              <a:gd name="connsiteX725" fmla="*/ 1292629 w 3576551"/>
              <a:gd name="connsiteY725" fmla="*/ 779318 h 3643052"/>
              <a:gd name="connsiteX726" fmla="*/ 1319646 w 3576551"/>
              <a:gd name="connsiteY726" fmla="*/ 752302 h 3643052"/>
              <a:gd name="connsiteX727" fmla="*/ 1348740 w 3576551"/>
              <a:gd name="connsiteY727" fmla="*/ 777240 h 3643052"/>
              <a:gd name="connsiteX728" fmla="*/ 1440180 w 3576551"/>
              <a:gd name="connsiteY728" fmla="*/ 721129 h 3643052"/>
              <a:gd name="connsiteX729" fmla="*/ 1417320 w 3576551"/>
              <a:gd name="connsiteY729" fmla="*/ 743989 h 3643052"/>
              <a:gd name="connsiteX730" fmla="*/ 1390304 w 3576551"/>
              <a:gd name="connsiteY730" fmla="*/ 719051 h 3643052"/>
              <a:gd name="connsiteX731" fmla="*/ 1415242 w 3576551"/>
              <a:gd name="connsiteY731" fmla="*/ 696191 h 3643052"/>
              <a:gd name="connsiteX732" fmla="*/ 1440180 w 3576551"/>
              <a:gd name="connsiteY732" fmla="*/ 721129 h 3643052"/>
              <a:gd name="connsiteX733" fmla="*/ 2678777 w 3576551"/>
              <a:gd name="connsiteY733" fmla="*/ 665018 h 3643052"/>
              <a:gd name="connsiteX734" fmla="*/ 2620587 w 3576551"/>
              <a:gd name="connsiteY734" fmla="*/ 775162 h 3643052"/>
              <a:gd name="connsiteX735" fmla="*/ 2452255 w 3576551"/>
              <a:gd name="connsiteY735" fmla="*/ 874915 h 3643052"/>
              <a:gd name="connsiteX736" fmla="*/ 2410691 w 3576551"/>
              <a:gd name="connsiteY736" fmla="*/ 887384 h 3643052"/>
              <a:gd name="connsiteX737" fmla="*/ 2570711 w 3576551"/>
              <a:gd name="connsiteY737" fmla="*/ 748145 h 3643052"/>
              <a:gd name="connsiteX738" fmla="*/ 2678777 w 3576551"/>
              <a:gd name="connsiteY738" fmla="*/ 654627 h 3643052"/>
              <a:gd name="connsiteX739" fmla="*/ 2678777 w 3576551"/>
              <a:gd name="connsiteY739" fmla="*/ 665018 h 3643052"/>
              <a:gd name="connsiteX740" fmla="*/ 1537855 w 3576551"/>
              <a:gd name="connsiteY740" fmla="*/ 675409 h 3643052"/>
              <a:gd name="connsiteX741" fmla="*/ 1510838 w 3576551"/>
              <a:gd name="connsiteY741" fmla="*/ 700347 h 3643052"/>
              <a:gd name="connsiteX742" fmla="*/ 1485900 w 3576551"/>
              <a:gd name="connsiteY742" fmla="*/ 675409 h 3643052"/>
              <a:gd name="connsiteX743" fmla="*/ 1510838 w 3576551"/>
              <a:gd name="connsiteY743" fmla="*/ 652549 h 3643052"/>
              <a:gd name="connsiteX744" fmla="*/ 1537855 w 3576551"/>
              <a:gd name="connsiteY744" fmla="*/ 675409 h 3643052"/>
              <a:gd name="connsiteX745" fmla="*/ 2880360 w 3576551"/>
              <a:gd name="connsiteY745" fmla="*/ 675409 h 3643052"/>
              <a:gd name="connsiteX746" fmla="*/ 2699559 w 3576551"/>
              <a:gd name="connsiteY746" fmla="*/ 920635 h 3643052"/>
              <a:gd name="connsiteX747" fmla="*/ 2768138 w 3576551"/>
              <a:gd name="connsiteY747" fmla="*/ 798022 h 3643052"/>
              <a:gd name="connsiteX748" fmla="*/ 2832562 w 3576551"/>
              <a:gd name="connsiteY748" fmla="*/ 702425 h 3643052"/>
              <a:gd name="connsiteX749" fmla="*/ 2861657 w 3576551"/>
              <a:gd name="connsiteY749" fmla="*/ 652549 h 3643052"/>
              <a:gd name="connsiteX750" fmla="*/ 2867891 w 3576551"/>
              <a:gd name="connsiteY750" fmla="*/ 648393 h 3643052"/>
              <a:gd name="connsiteX751" fmla="*/ 2880360 w 3576551"/>
              <a:gd name="connsiteY751" fmla="*/ 675409 h 3643052"/>
              <a:gd name="connsiteX752" fmla="*/ 2473037 w 3576551"/>
              <a:gd name="connsiteY752" fmla="*/ 633845 h 3643052"/>
              <a:gd name="connsiteX753" fmla="*/ 2443942 w 3576551"/>
              <a:gd name="connsiteY753" fmla="*/ 685800 h 3643052"/>
              <a:gd name="connsiteX754" fmla="*/ 2279766 w 3576551"/>
              <a:gd name="connsiteY754" fmla="*/ 775162 h 3643052"/>
              <a:gd name="connsiteX755" fmla="*/ 2263140 w 3576551"/>
              <a:gd name="connsiteY755" fmla="*/ 775162 h 3643052"/>
              <a:gd name="connsiteX756" fmla="*/ 2470958 w 3576551"/>
              <a:gd name="connsiteY756" fmla="*/ 627611 h 3643052"/>
              <a:gd name="connsiteX757" fmla="*/ 2473037 w 3576551"/>
              <a:gd name="connsiteY757" fmla="*/ 633845 h 3643052"/>
              <a:gd name="connsiteX758" fmla="*/ 3063240 w 3576551"/>
              <a:gd name="connsiteY758" fmla="*/ 656705 h 3643052"/>
              <a:gd name="connsiteX759" fmla="*/ 2917768 w 3576551"/>
              <a:gd name="connsiteY759" fmla="*/ 889462 h 3643052"/>
              <a:gd name="connsiteX760" fmla="*/ 2975957 w 3576551"/>
              <a:gd name="connsiteY760" fmla="*/ 775162 h 3643052"/>
              <a:gd name="connsiteX761" fmla="*/ 3015442 w 3576551"/>
              <a:gd name="connsiteY761" fmla="*/ 696191 h 3643052"/>
              <a:gd name="connsiteX762" fmla="*/ 3050771 w 3576551"/>
              <a:gd name="connsiteY762" fmla="*/ 621376 h 3643052"/>
              <a:gd name="connsiteX763" fmla="*/ 3063240 w 3576551"/>
              <a:gd name="connsiteY763" fmla="*/ 656705 h 3643052"/>
              <a:gd name="connsiteX764" fmla="*/ 1633451 w 3576551"/>
              <a:gd name="connsiteY764" fmla="*/ 640080 h 3643052"/>
              <a:gd name="connsiteX765" fmla="*/ 1610591 w 3576551"/>
              <a:gd name="connsiteY765" fmla="*/ 665018 h 3643052"/>
              <a:gd name="connsiteX766" fmla="*/ 1585653 w 3576551"/>
              <a:gd name="connsiteY766" fmla="*/ 640080 h 3643052"/>
              <a:gd name="connsiteX767" fmla="*/ 1610591 w 3576551"/>
              <a:gd name="connsiteY767" fmla="*/ 617220 h 3643052"/>
              <a:gd name="connsiteX768" fmla="*/ 1633451 w 3576551"/>
              <a:gd name="connsiteY768" fmla="*/ 640080 h 3643052"/>
              <a:gd name="connsiteX769" fmla="*/ 1961804 w 3576551"/>
              <a:gd name="connsiteY769" fmla="*/ 646314 h 3643052"/>
              <a:gd name="connsiteX770" fmla="*/ 1922318 w 3576551"/>
              <a:gd name="connsiteY770" fmla="*/ 685800 h 3643052"/>
              <a:gd name="connsiteX771" fmla="*/ 1704109 w 3576551"/>
              <a:gd name="connsiteY771" fmla="*/ 835429 h 3643052"/>
              <a:gd name="connsiteX772" fmla="*/ 1527464 w 3576551"/>
              <a:gd name="connsiteY772" fmla="*/ 912322 h 3643052"/>
              <a:gd name="connsiteX773" fmla="*/ 1303020 w 3576551"/>
              <a:gd name="connsiteY773" fmla="*/ 968433 h 3643052"/>
              <a:gd name="connsiteX774" fmla="*/ 1273926 w 3576551"/>
              <a:gd name="connsiteY774" fmla="*/ 949729 h 3643052"/>
              <a:gd name="connsiteX775" fmla="*/ 1323802 w 3576551"/>
              <a:gd name="connsiteY775" fmla="*/ 895696 h 3643052"/>
              <a:gd name="connsiteX776" fmla="*/ 1654233 w 3576551"/>
              <a:gd name="connsiteY776" fmla="*/ 714895 h 3643052"/>
              <a:gd name="connsiteX777" fmla="*/ 1951413 w 3576551"/>
              <a:gd name="connsiteY777" fmla="*/ 615142 h 3643052"/>
              <a:gd name="connsiteX778" fmla="*/ 1961804 w 3576551"/>
              <a:gd name="connsiteY778" fmla="*/ 646314 h 3643052"/>
              <a:gd name="connsiteX779" fmla="*/ 3227417 w 3576551"/>
              <a:gd name="connsiteY779" fmla="*/ 656705 h 3643052"/>
              <a:gd name="connsiteX780" fmla="*/ 3140133 w 3576551"/>
              <a:gd name="connsiteY780" fmla="*/ 804256 h 3643052"/>
              <a:gd name="connsiteX781" fmla="*/ 3156759 w 3576551"/>
              <a:gd name="connsiteY781" fmla="*/ 727364 h 3643052"/>
              <a:gd name="connsiteX782" fmla="*/ 3198322 w 3576551"/>
              <a:gd name="connsiteY782" fmla="*/ 592282 h 3643052"/>
              <a:gd name="connsiteX783" fmla="*/ 3227417 w 3576551"/>
              <a:gd name="connsiteY783" fmla="*/ 656705 h 3643052"/>
              <a:gd name="connsiteX784" fmla="*/ 1743595 w 3576551"/>
              <a:gd name="connsiteY784" fmla="*/ 606829 h 3643052"/>
              <a:gd name="connsiteX785" fmla="*/ 1718657 w 3576551"/>
              <a:gd name="connsiteY785" fmla="*/ 631767 h 3643052"/>
              <a:gd name="connsiteX786" fmla="*/ 1695797 w 3576551"/>
              <a:gd name="connsiteY786" fmla="*/ 610985 h 3643052"/>
              <a:gd name="connsiteX787" fmla="*/ 1720735 w 3576551"/>
              <a:gd name="connsiteY787" fmla="*/ 586047 h 3643052"/>
              <a:gd name="connsiteX788" fmla="*/ 1743595 w 3576551"/>
              <a:gd name="connsiteY788" fmla="*/ 606829 h 3643052"/>
              <a:gd name="connsiteX789" fmla="*/ 1837113 w 3576551"/>
              <a:gd name="connsiteY789" fmla="*/ 579813 h 3643052"/>
              <a:gd name="connsiteX790" fmla="*/ 1812175 w 3576551"/>
              <a:gd name="connsiteY790" fmla="*/ 604751 h 3643052"/>
              <a:gd name="connsiteX791" fmla="*/ 1791393 w 3576551"/>
              <a:gd name="connsiteY791" fmla="*/ 583969 h 3643052"/>
              <a:gd name="connsiteX792" fmla="*/ 1814253 w 3576551"/>
              <a:gd name="connsiteY792" fmla="*/ 559031 h 3643052"/>
              <a:gd name="connsiteX793" fmla="*/ 1837113 w 3576551"/>
              <a:gd name="connsiteY793" fmla="*/ 579813 h 3643052"/>
              <a:gd name="connsiteX794" fmla="*/ 3358342 w 3576551"/>
              <a:gd name="connsiteY794" fmla="*/ 633845 h 3643052"/>
              <a:gd name="connsiteX795" fmla="*/ 3306388 w 3576551"/>
              <a:gd name="connsiteY795" fmla="*/ 746067 h 3643052"/>
              <a:gd name="connsiteX796" fmla="*/ 3308466 w 3576551"/>
              <a:gd name="connsiteY796" fmla="*/ 563187 h 3643052"/>
              <a:gd name="connsiteX797" fmla="*/ 3314700 w 3576551"/>
              <a:gd name="connsiteY797" fmla="*/ 556953 h 3643052"/>
              <a:gd name="connsiteX798" fmla="*/ 3358342 w 3576551"/>
              <a:gd name="connsiteY798" fmla="*/ 633845 h 3643052"/>
              <a:gd name="connsiteX799" fmla="*/ 1928553 w 3576551"/>
              <a:gd name="connsiteY799" fmla="*/ 554875 h 3643052"/>
              <a:gd name="connsiteX800" fmla="*/ 1905693 w 3576551"/>
              <a:gd name="connsiteY800" fmla="*/ 577735 h 3643052"/>
              <a:gd name="connsiteX801" fmla="*/ 1884911 w 3576551"/>
              <a:gd name="connsiteY801" fmla="*/ 554875 h 3643052"/>
              <a:gd name="connsiteX802" fmla="*/ 1905693 w 3576551"/>
              <a:gd name="connsiteY802" fmla="*/ 534093 h 3643052"/>
              <a:gd name="connsiteX803" fmla="*/ 1928553 w 3576551"/>
              <a:gd name="connsiteY803" fmla="*/ 554875 h 3643052"/>
              <a:gd name="connsiteX804" fmla="*/ 2379518 w 3576551"/>
              <a:gd name="connsiteY804" fmla="*/ 525780 h 3643052"/>
              <a:gd name="connsiteX805" fmla="*/ 2229889 w 3576551"/>
              <a:gd name="connsiteY805" fmla="*/ 598516 h 3643052"/>
              <a:gd name="connsiteX806" fmla="*/ 2161309 w 3576551"/>
              <a:gd name="connsiteY806" fmla="*/ 586047 h 3643052"/>
              <a:gd name="connsiteX807" fmla="*/ 2367049 w 3576551"/>
              <a:gd name="connsiteY807" fmla="*/ 525780 h 3643052"/>
              <a:gd name="connsiteX808" fmla="*/ 2379518 w 3576551"/>
              <a:gd name="connsiteY808" fmla="*/ 525780 h 3643052"/>
              <a:gd name="connsiteX809" fmla="*/ 1248987 w 3576551"/>
              <a:gd name="connsiteY809" fmla="*/ 496685 h 3643052"/>
              <a:gd name="connsiteX810" fmla="*/ 1226127 w 3576551"/>
              <a:gd name="connsiteY810" fmla="*/ 519545 h 3643052"/>
              <a:gd name="connsiteX811" fmla="*/ 1205346 w 3576551"/>
              <a:gd name="connsiteY811" fmla="*/ 498764 h 3643052"/>
              <a:gd name="connsiteX812" fmla="*/ 1226127 w 3576551"/>
              <a:gd name="connsiteY812" fmla="*/ 475904 h 3643052"/>
              <a:gd name="connsiteX813" fmla="*/ 1248987 w 3576551"/>
              <a:gd name="connsiteY813" fmla="*/ 496685 h 3643052"/>
              <a:gd name="connsiteX814" fmla="*/ 1103515 w 3576551"/>
              <a:gd name="connsiteY814" fmla="*/ 498764 h 3643052"/>
              <a:gd name="connsiteX815" fmla="*/ 1078576 w 3576551"/>
              <a:gd name="connsiteY815" fmla="*/ 521624 h 3643052"/>
              <a:gd name="connsiteX816" fmla="*/ 1053638 w 3576551"/>
              <a:gd name="connsiteY816" fmla="*/ 498764 h 3643052"/>
              <a:gd name="connsiteX817" fmla="*/ 1078576 w 3576551"/>
              <a:gd name="connsiteY817" fmla="*/ 475904 h 3643052"/>
              <a:gd name="connsiteX818" fmla="*/ 1103515 w 3576551"/>
              <a:gd name="connsiteY818" fmla="*/ 498764 h 3643052"/>
              <a:gd name="connsiteX819" fmla="*/ 1386147 w 3576551"/>
              <a:gd name="connsiteY819" fmla="*/ 494607 h 3643052"/>
              <a:gd name="connsiteX820" fmla="*/ 1365366 w 3576551"/>
              <a:gd name="connsiteY820" fmla="*/ 515389 h 3643052"/>
              <a:gd name="connsiteX821" fmla="*/ 1344584 w 3576551"/>
              <a:gd name="connsiteY821" fmla="*/ 494607 h 3643052"/>
              <a:gd name="connsiteX822" fmla="*/ 1365366 w 3576551"/>
              <a:gd name="connsiteY822" fmla="*/ 473825 h 3643052"/>
              <a:gd name="connsiteX823" fmla="*/ 1386147 w 3576551"/>
              <a:gd name="connsiteY823" fmla="*/ 494607 h 3643052"/>
              <a:gd name="connsiteX824" fmla="*/ 933104 w 3576551"/>
              <a:gd name="connsiteY824" fmla="*/ 490451 h 3643052"/>
              <a:gd name="connsiteX825" fmla="*/ 910244 w 3576551"/>
              <a:gd name="connsiteY825" fmla="*/ 511233 h 3643052"/>
              <a:gd name="connsiteX826" fmla="*/ 891540 w 3576551"/>
              <a:gd name="connsiteY826" fmla="*/ 490451 h 3643052"/>
              <a:gd name="connsiteX827" fmla="*/ 910244 w 3576551"/>
              <a:gd name="connsiteY827" fmla="*/ 469669 h 3643052"/>
              <a:gd name="connsiteX828" fmla="*/ 933104 w 3576551"/>
              <a:gd name="connsiteY828" fmla="*/ 490451 h 3643052"/>
              <a:gd name="connsiteX829" fmla="*/ 1510838 w 3576551"/>
              <a:gd name="connsiteY829" fmla="*/ 486295 h 3643052"/>
              <a:gd name="connsiteX830" fmla="*/ 1490057 w 3576551"/>
              <a:gd name="connsiteY830" fmla="*/ 504998 h 3643052"/>
              <a:gd name="connsiteX831" fmla="*/ 1471353 w 3576551"/>
              <a:gd name="connsiteY831" fmla="*/ 486295 h 3643052"/>
              <a:gd name="connsiteX832" fmla="*/ 1490057 w 3576551"/>
              <a:gd name="connsiteY832" fmla="*/ 465513 h 3643052"/>
              <a:gd name="connsiteX833" fmla="*/ 1510838 w 3576551"/>
              <a:gd name="connsiteY833" fmla="*/ 486295 h 3643052"/>
              <a:gd name="connsiteX834" fmla="*/ 804256 w 3576551"/>
              <a:gd name="connsiteY834" fmla="*/ 467591 h 3643052"/>
              <a:gd name="connsiteX835" fmla="*/ 777240 w 3576551"/>
              <a:gd name="connsiteY835" fmla="*/ 488373 h 3643052"/>
              <a:gd name="connsiteX836" fmla="*/ 756458 w 3576551"/>
              <a:gd name="connsiteY836" fmla="*/ 469669 h 3643052"/>
              <a:gd name="connsiteX837" fmla="*/ 779318 w 3576551"/>
              <a:gd name="connsiteY837" fmla="*/ 444731 h 3643052"/>
              <a:gd name="connsiteX838" fmla="*/ 804256 w 3576551"/>
              <a:gd name="connsiteY838" fmla="*/ 467591 h 3643052"/>
              <a:gd name="connsiteX839" fmla="*/ 1658389 w 3576551"/>
              <a:gd name="connsiteY839" fmla="*/ 459278 h 3643052"/>
              <a:gd name="connsiteX840" fmla="*/ 1637607 w 3576551"/>
              <a:gd name="connsiteY840" fmla="*/ 480060 h 3643052"/>
              <a:gd name="connsiteX841" fmla="*/ 1614748 w 3576551"/>
              <a:gd name="connsiteY841" fmla="*/ 459278 h 3643052"/>
              <a:gd name="connsiteX842" fmla="*/ 1635529 w 3576551"/>
              <a:gd name="connsiteY842" fmla="*/ 440574 h 3643052"/>
              <a:gd name="connsiteX843" fmla="*/ 1658389 w 3576551"/>
              <a:gd name="connsiteY843" fmla="*/ 459278 h 3643052"/>
              <a:gd name="connsiteX844" fmla="*/ 1778924 w 3576551"/>
              <a:gd name="connsiteY844" fmla="*/ 428105 h 3643052"/>
              <a:gd name="connsiteX845" fmla="*/ 1758142 w 3576551"/>
              <a:gd name="connsiteY845" fmla="*/ 448887 h 3643052"/>
              <a:gd name="connsiteX846" fmla="*/ 1737360 w 3576551"/>
              <a:gd name="connsiteY846" fmla="*/ 428105 h 3643052"/>
              <a:gd name="connsiteX847" fmla="*/ 1758142 w 3576551"/>
              <a:gd name="connsiteY847" fmla="*/ 407324 h 3643052"/>
              <a:gd name="connsiteX848" fmla="*/ 1778924 w 3576551"/>
              <a:gd name="connsiteY848" fmla="*/ 428105 h 3643052"/>
              <a:gd name="connsiteX849" fmla="*/ 673331 w 3576551"/>
              <a:gd name="connsiteY849" fmla="*/ 399011 h 3643052"/>
              <a:gd name="connsiteX850" fmla="*/ 650471 w 3576551"/>
              <a:gd name="connsiteY850" fmla="*/ 421871 h 3643052"/>
              <a:gd name="connsiteX851" fmla="*/ 627611 w 3576551"/>
              <a:gd name="connsiteY851" fmla="*/ 399011 h 3643052"/>
              <a:gd name="connsiteX852" fmla="*/ 650471 w 3576551"/>
              <a:gd name="connsiteY852" fmla="*/ 376151 h 3643052"/>
              <a:gd name="connsiteX853" fmla="*/ 673331 w 3576551"/>
              <a:gd name="connsiteY853" fmla="*/ 399011 h 3643052"/>
              <a:gd name="connsiteX854" fmla="*/ 2221577 w 3576551"/>
              <a:gd name="connsiteY854" fmla="*/ 365760 h 3643052"/>
              <a:gd name="connsiteX855" fmla="*/ 2344189 w 3576551"/>
              <a:gd name="connsiteY855" fmla="*/ 388620 h 3643052"/>
              <a:gd name="connsiteX856" fmla="*/ 2364971 w 3576551"/>
              <a:gd name="connsiteY856" fmla="*/ 399011 h 3643052"/>
              <a:gd name="connsiteX857" fmla="*/ 2273531 w 3576551"/>
              <a:gd name="connsiteY857" fmla="*/ 417714 h 3643052"/>
              <a:gd name="connsiteX858" fmla="*/ 2136371 w 3576551"/>
              <a:gd name="connsiteY858" fmla="*/ 357447 h 3643052"/>
              <a:gd name="connsiteX859" fmla="*/ 2221577 w 3576551"/>
              <a:gd name="connsiteY859" fmla="*/ 365760 h 3643052"/>
              <a:gd name="connsiteX860" fmla="*/ 781396 w 3576551"/>
              <a:gd name="connsiteY860" fmla="*/ 351213 h 3643052"/>
              <a:gd name="connsiteX861" fmla="*/ 758536 w 3576551"/>
              <a:gd name="connsiteY861" fmla="*/ 376151 h 3643052"/>
              <a:gd name="connsiteX862" fmla="*/ 735676 w 3576551"/>
              <a:gd name="connsiteY862" fmla="*/ 351213 h 3643052"/>
              <a:gd name="connsiteX863" fmla="*/ 760615 w 3576551"/>
              <a:gd name="connsiteY863" fmla="*/ 326274 h 3643052"/>
              <a:gd name="connsiteX864" fmla="*/ 781396 w 3576551"/>
              <a:gd name="connsiteY864" fmla="*/ 351213 h 3643052"/>
              <a:gd name="connsiteX865" fmla="*/ 1895302 w 3576551"/>
              <a:gd name="connsiteY865" fmla="*/ 305493 h 3643052"/>
              <a:gd name="connsiteX866" fmla="*/ 1909849 w 3576551"/>
              <a:gd name="connsiteY866" fmla="*/ 324196 h 3643052"/>
              <a:gd name="connsiteX867" fmla="*/ 1899458 w 3576551"/>
              <a:gd name="connsiteY867" fmla="*/ 340822 h 3643052"/>
              <a:gd name="connsiteX868" fmla="*/ 1722813 w 3576551"/>
              <a:gd name="connsiteY868" fmla="*/ 378229 h 3643052"/>
              <a:gd name="connsiteX869" fmla="*/ 1560715 w 3576551"/>
              <a:gd name="connsiteY869" fmla="*/ 403167 h 3643052"/>
              <a:gd name="connsiteX870" fmla="*/ 1348740 w 3576551"/>
              <a:gd name="connsiteY870" fmla="*/ 421871 h 3643052"/>
              <a:gd name="connsiteX871" fmla="*/ 1034935 w 3576551"/>
              <a:gd name="connsiteY871" fmla="*/ 421871 h 3643052"/>
              <a:gd name="connsiteX872" fmla="*/ 947651 w 3576551"/>
              <a:gd name="connsiteY872" fmla="*/ 407324 h 3643052"/>
              <a:gd name="connsiteX873" fmla="*/ 953886 w 3576551"/>
              <a:gd name="connsiteY873" fmla="*/ 394854 h 3643052"/>
              <a:gd name="connsiteX874" fmla="*/ 987136 w 3576551"/>
              <a:gd name="connsiteY874" fmla="*/ 376151 h 3643052"/>
              <a:gd name="connsiteX875" fmla="*/ 1386147 w 3576551"/>
              <a:gd name="connsiteY875" fmla="*/ 299258 h 3643052"/>
              <a:gd name="connsiteX876" fmla="*/ 1681249 w 3576551"/>
              <a:gd name="connsiteY876" fmla="*/ 290945 h 3643052"/>
              <a:gd name="connsiteX877" fmla="*/ 1895302 w 3576551"/>
              <a:gd name="connsiteY877" fmla="*/ 305493 h 3643052"/>
              <a:gd name="connsiteX878" fmla="*/ 901931 w 3576551"/>
              <a:gd name="connsiteY878" fmla="*/ 293024 h 3643052"/>
              <a:gd name="connsiteX879" fmla="*/ 874915 w 3576551"/>
              <a:gd name="connsiteY879" fmla="*/ 317962 h 3643052"/>
              <a:gd name="connsiteX880" fmla="*/ 849976 w 3576551"/>
              <a:gd name="connsiteY880" fmla="*/ 293024 h 3643052"/>
              <a:gd name="connsiteX881" fmla="*/ 874915 w 3576551"/>
              <a:gd name="connsiteY881" fmla="*/ 270164 h 3643052"/>
              <a:gd name="connsiteX882" fmla="*/ 901931 w 3576551"/>
              <a:gd name="connsiteY882" fmla="*/ 293024 h 3643052"/>
              <a:gd name="connsiteX883" fmla="*/ 1016231 w 3576551"/>
              <a:gd name="connsiteY883" fmla="*/ 255616 h 3643052"/>
              <a:gd name="connsiteX884" fmla="*/ 989215 w 3576551"/>
              <a:gd name="connsiteY884" fmla="*/ 282633 h 3643052"/>
              <a:gd name="connsiteX885" fmla="*/ 964276 w 3576551"/>
              <a:gd name="connsiteY885" fmla="*/ 255616 h 3643052"/>
              <a:gd name="connsiteX886" fmla="*/ 989215 w 3576551"/>
              <a:gd name="connsiteY886" fmla="*/ 230678 h 3643052"/>
              <a:gd name="connsiteX887" fmla="*/ 1016231 w 3576551"/>
              <a:gd name="connsiteY887" fmla="*/ 255616 h 3643052"/>
              <a:gd name="connsiteX888" fmla="*/ 2763982 w 3576551"/>
              <a:gd name="connsiteY888" fmla="*/ 228600 h 3643052"/>
              <a:gd name="connsiteX889" fmla="*/ 2932315 w 3576551"/>
              <a:gd name="connsiteY889" fmla="*/ 363682 h 3643052"/>
              <a:gd name="connsiteX890" fmla="*/ 2855422 w 3576551"/>
              <a:gd name="connsiteY890" fmla="*/ 440574 h 3643052"/>
              <a:gd name="connsiteX891" fmla="*/ 2757748 w 3576551"/>
              <a:gd name="connsiteY891" fmla="*/ 459278 h 3643052"/>
              <a:gd name="connsiteX892" fmla="*/ 2732809 w 3576551"/>
              <a:gd name="connsiteY892" fmla="*/ 453044 h 3643052"/>
              <a:gd name="connsiteX893" fmla="*/ 2705793 w 3576551"/>
              <a:gd name="connsiteY893" fmla="*/ 388620 h 3643052"/>
              <a:gd name="connsiteX894" fmla="*/ 2705793 w 3576551"/>
              <a:gd name="connsiteY894" fmla="*/ 367838 h 3643052"/>
              <a:gd name="connsiteX895" fmla="*/ 2712027 w 3576551"/>
              <a:gd name="connsiteY895" fmla="*/ 365760 h 3643052"/>
              <a:gd name="connsiteX896" fmla="*/ 2749435 w 3576551"/>
              <a:gd name="connsiteY896" fmla="*/ 369916 h 3643052"/>
              <a:gd name="connsiteX897" fmla="*/ 2790999 w 3576551"/>
              <a:gd name="connsiteY897" fmla="*/ 342900 h 3643052"/>
              <a:gd name="connsiteX898" fmla="*/ 2726575 w 3576551"/>
              <a:gd name="connsiteY898" fmla="*/ 317962 h 3643052"/>
              <a:gd name="connsiteX899" fmla="*/ 2712027 w 3576551"/>
              <a:gd name="connsiteY899" fmla="*/ 315884 h 3643052"/>
              <a:gd name="connsiteX900" fmla="*/ 2739044 w 3576551"/>
              <a:gd name="connsiteY900" fmla="*/ 261851 h 3643052"/>
              <a:gd name="connsiteX901" fmla="*/ 2703715 w 3576551"/>
              <a:gd name="connsiteY901" fmla="*/ 255616 h 3643052"/>
              <a:gd name="connsiteX902" fmla="*/ 2543695 w 3576551"/>
              <a:gd name="connsiteY902" fmla="*/ 301336 h 3643052"/>
              <a:gd name="connsiteX903" fmla="*/ 2699559 w 3576551"/>
              <a:gd name="connsiteY903" fmla="*/ 222365 h 3643052"/>
              <a:gd name="connsiteX904" fmla="*/ 2763982 w 3576551"/>
              <a:gd name="connsiteY904" fmla="*/ 228600 h 3643052"/>
              <a:gd name="connsiteX905" fmla="*/ 1872442 w 3576551"/>
              <a:gd name="connsiteY905" fmla="*/ 228600 h 3643052"/>
              <a:gd name="connsiteX906" fmla="*/ 1853738 w 3576551"/>
              <a:gd name="connsiteY906" fmla="*/ 249382 h 3643052"/>
              <a:gd name="connsiteX907" fmla="*/ 1830878 w 3576551"/>
              <a:gd name="connsiteY907" fmla="*/ 228600 h 3643052"/>
              <a:gd name="connsiteX908" fmla="*/ 1851660 w 3576551"/>
              <a:gd name="connsiteY908" fmla="*/ 207818 h 3643052"/>
              <a:gd name="connsiteX909" fmla="*/ 1872442 w 3576551"/>
              <a:gd name="connsiteY909" fmla="*/ 228600 h 3643052"/>
              <a:gd name="connsiteX910" fmla="*/ 1134687 w 3576551"/>
              <a:gd name="connsiteY910" fmla="*/ 230678 h 3643052"/>
              <a:gd name="connsiteX911" fmla="*/ 1107671 w 3576551"/>
              <a:gd name="connsiteY911" fmla="*/ 257695 h 3643052"/>
              <a:gd name="connsiteX912" fmla="*/ 1078576 w 3576551"/>
              <a:gd name="connsiteY912" fmla="*/ 228600 h 3643052"/>
              <a:gd name="connsiteX913" fmla="*/ 1103515 w 3576551"/>
              <a:gd name="connsiteY913" fmla="*/ 203662 h 3643052"/>
              <a:gd name="connsiteX914" fmla="*/ 1134687 w 3576551"/>
              <a:gd name="connsiteY914" fmla="*/ 230678 h 3643052"/>
              <a:gd name="connsiteX915" fmla="*/ 2248593 w 3576551"/>
              <a:gd name="connsiteY915" fmla="*/ 199505 h 3643052"/>
              <a:gd name="connsiteX916" fmla="*/ 2416926 w 3576551"/>
              <a:gd name="connsiteY916" fmla="*/ 270164 h 3643052"/>
              <a:gd name="connsiteX917" fmla="*/ 2375362 w 3576551"/>
              <a:gd name="connsiteY917" fmla="*/ 278476 h 3643052"/>
              <a:gd name="connsiteX918" fmla="*/ 2240280 w 3576551"/>
              <a:gd name="connsiteY918" fmla="*/ 199505 h 3643052"/>
              <a:gd name="connsiteX919" fmla="*/ 2248593 w 3576551"/>
              <a:gd name="connsiteY919" fmla="*/ 199505 h 3643052"/>
              <a:gd name="connsiteX920" fmla="*/ 2948940 w 3576551"/>
              <a:gd name="connsiteY920" fmla="*/ 324196 h 3643052"/>
              <a:gd name="connsiteX921" fmla="*/ 2963488 w 3576551"/>
              <a:gd name="connsiteY921" fmla="*/ 371994 h 3643052"/>
              <a:gd name="connsiteX922" fmla="*/ 2932315 w 3576551"/>
              <a:gd name="connsiteY922" fmla="*/ 421871 h 3643052"/>
              <a:gd name="connsiteX923" fmla="*/ 2726575 w 3576551"/>
              <a:gd name="connsiteY923" fmla="*/ 486295 h 3643052"/>
              <a:gd name="connsiteX924" fmla="*/ 2502131 w 3576551"/>
              <a:gd name="connsiteY924" fmla="*/ 353291 h 3643052"/>
              <a:gd name="connsiteX925" fmla="*/ 2524991 w 3576551"/>
              <a:gd name="connsiteY925" fmla="*/ 280555 h 3643052"/>
              <a:gd name="connsiteX926" fmla="*/ 2707871 w 3576551"/>
              <a:gd name="connsiteY926" fmla="*/ 197427 h 3643052"/>
              <a:gd name="connsiteX927" fmla="*/ 2948940 w 3576551"/>
              <a:gd name="connsiteY927" fmla="*/ 324196 h 3643052"/>
              <a:gd name="connsiteX928" fmla="*/ 1733204 w 3576551"/>
              <a:gd name="connsiteY928" fmla="*/ 216131 h 3643052"/>
              <a:gd name="connsiteX929" fmla="*/ 1710344 w 3576551"/>
              <a:gd name="connsiteY929" fmla="*/ 234835 h 3643052"/>
              <a:gd name="connsiteX930" fmla="*/ 1691640 w 3576551"/>
              <a:gd name="connsiteY930" fmla="*/ 216131 h 3643052"/>
              <a:gd name="connsiteX931" fmla="*/ 1710344 w 3576551"/>
              <a:gd name="connsiteY931" fmla="*/ 197427 h 3643052"/>
              <a:gd name="connsiteX932" fmla="*/ 1733204 w 3576551"/>
              <a:gd name="connsiteY932" fmla="*/ 216131 h 3643052"/>
              <a:gd name="connsiteX933" fmla="*/ 1251066 w 3576551"/>
              <a:gd name="connsiteY933" fmla="*/ 211975 h 3643052"/>
              <a:gd name="connsiteX934" fmla="*/ 1221971 w 3576551"/>
              <a:gd name="connsiteY934" fmla="*/ 236913 h 3643052"/>
              <a:gd name="connsiteX935" fmla="*/ 1194955 w 3576551"/>
              <a:gd name="connsiteY935" fmla="*/ 209896 h 3643052"/>
              <a:gd name="connsiteX936" fmla="*/ 1221971 w 3576551"/>
              <a:gd name="connsiteY936" fmla="*/ 184958 h 3643052"/>
              <a:gd name="connsiteX937" fmla="*/ 1251066 w 3576551"/>
              <a:gd name="connsiteY937" fmla="*/ 211975 h 3643052"/>
              <a:gd name="connsiteX938" fmla="*/ 1608513 w 3576551"/>
              <a:gd name="connsiteY938" fmla="*/ 203662 h 3643052"/>
              <a:gd name="connsiteX939" fmla="*/ 1581496 w 3576551"/>
              <a:gd name="connsiteY939" fmla="*/ 226522 h 3643052"/>
              <a:gd name="connsiteX940" fmla="*/ 1560715 w 3576551"/>
              <a:gd name="connsiteY940" fmla="*/ 205740 h 3643052"/>
              <a:gd name="connsiteX941" fmla="*/ 1583575 w 3576551"/>
              <a:gd name="connsiteY941" fmla="*/ 182880 h 3643052"/>
              <a:gd name="connsiteX942" fmla="*/ 1608513 w 3576551"/>
              <a:gd name="connsiteY942" fmla="*/ 203662 h 3643052"/>
              <a:gd name="connsiteX943" fmla="*/ 3046615 w 3576551"/>
              <a:gd name="connsiteY943" fmla="*/ 211975 h 3643052"/>
              <a:gd name="connsiteX944" fmla="*/ 3002973 w 3576551"/>
              <a:gd name="connsiteY944" fmla="*/ 290945 h 3643052"/>
              <a:gd name="connsiteX945" fmla="*/ 2994660 w 3576551"/>
              <a:gd name="connsiteY945" fmla="*/ 274320 h 3643052"/>
              <a:gd name="connsiteX946" fmla="*/ 3048693 w 3576551"/>
              <a:gd name="connsiteY946" fmla="*/ 176645 h 3643052"/>
              <a:gd name="connsiteX947" fmla="*/ 3046615 w 3576551"/>
              <a:gd name="connsiteY947" fmla="*/ 211975 h 3643052"/>
              <a:gd name="connsiteX948" fmla="*/ 1367444 w 3576551"/>
              <a:gd name="connsiteY948" fmla="*/ 195349 h 3643052"/>
              <a:gd name="connsiteX949" fmla="*/ 1342506 w 3576551"/>
              <a:gd name="connsiteY949" fmla="*/ 220287 h 3643052"/>
              <a:gd name="connsiteX950" fmla="*/ 1317567 w 3576551"/>
              <a:gd name="connsiteY950" fmla="*/ 195349 h 3643052"/>
              <a:gd name="connsiteX951" fmla="*/ 1342506 w 3576551"/>
              <a:gd name="connsiteY951" fmla="*/ 170411 h 3643052"/>
              <a:gd name="connsiteX952" fmla="*/ 1367444 w 3576551"/>
              <a:gd name="connsiteY952" fmla="*/ 195349 h 3643052"/>
              <a:gd name="connsiteX953" fmla="*/ 1492135 w 3576551"/>
              <a:gd name="connsiteY953" fmla="*/ 191193 h 3643052"/>
              <a:gd name="connsiteX954" fmla="*/ 1467197 w 3576551"/>
              <a:gd name="connsiteY954" fmla="*/ 218209 h 3643052"/>
              <a:gd name="connsiteX955" fmla="*/ 1440180 w 3576551"/>
              <a:gd name="connsiteY955" fmla="*/ 191193 h 3643052"/>
              <a:gd name="connsiteX956" fmla="*/ 1465118 w 3576551"/>
              <a:gd name="connsiteY956" fmla="*/ 166255 h 3643052"/>
              <a:gd name="connsiteX957" fmla="*/ 1492135 w 3576551"/>
              <a:gd name="connsiteY957" fmla="*/ 191193 h 3643052"/>
              <a:gd name="connsiteX958" fmla="*/ 2394066 w 3576551"/>
              <a:gd name="connsiteY958" fmla="*/ 99753 h 3643052"/>
              <a:gd name="connsiteX959" fmla="*/ 2441864 w 3576551"/>
              <a:gd name="connsiteY959" fmla="*/ 112222 h 3643052"/>
              <a:gd name="connsiteX960" fmla="*/ 2522913 w 3576551"/>
              <a:gd name="connsiteY960" fmla="*/ 160020 h 3643052"/>
              <a:gd name="connsiteX961" fmla="*/ 2491740 w 3576551"/>
              <a:gd name="connsiteY961" fmla="*/ 170411 h 3643052"/>
              <a:gd name="connsiteX962" fmla="*/ 2389909 w 3576551"/>
              <a:gd name="connsiteY962" fmla="*/ 99753 h 3643052"/>
              <a:gd name="connsiteX963" fmla="*/ 2394066 w 3576551"/>
              <a:gd name="connsiteY963" fmla="*/ 99753 h 3643052"/>
              <a:gd name="connsiteX964" fmla="*/ 2924002 w 3576551"/>
              <a:gd name="connsiteY964" fmla="*/ 178724 h 3643052"/>
              <a:gd name="connsiteX965" fmla="*/ 2913611 w 3576551"/>
              <a:gd name="connsiteY965" fmla="*/ 201584 h 3643052"/>
              <a:gd name="connsiteX966" fmla="*/ 2876204 w 3576551"/>
              <a:gd name="connsiteY966" fmla="*/ 137160 h 3643052"/>
              <a:gd name="connsiteX967" fmla="*/ 2886595 w 3576551"/>
              <a:gd name="connsiteY967" fmla="*/ 89362 h 3643052"/>
              <a:gd name="connsiteX968" fmla="*/ 2924002 w 3576551"/>
              <a:gd name="connsiteY968" fmla="*/ 178724 h 3643052"/>
              <a:gd name="connsiteX969" fmla="*/ 2793077 w 3576551"/>
              <a:gd name="connsiteY969" fmla="*/ 137160 h 3643052"/>
              <a:gd name="connsiteX970" fmla="*/ 2782686 w 3576551"/>
              <a:gd name="connsiteY970" fmla="*/ 151707 h 3643052"/>
              <a:gd name="connsiteX971" fmla="*/ 2766060 w 3576551"/>
              <a:gd name="connsiteY971" fmla="*/ 143395 h 3643052"/>
              <a:gd name="connsiteX972" fmla="*/ 2726575 w 3576551"/>
              <a:gd name="connsiteY972" fmla="*/ 78971 h 3643052"/>
              <a:gd name="connsiteX973" fmla="*/ 2726575 w 3576551"/>
              <a:gd name="connsiteY973" fmla="*/ 64424 h 3643052"/>
              <a:gd name="connsiteX974" fmla="*/ 2793077 w 3576551"/>
              <a:gd name="connsiteY974" fmla="*/ 137160 h 3643052"/>
              <a:gd name="connsiteX975" fmla="*/ 2601884 w 3576551"/>
              <a:gd name="connsiteY975" fmla="*/ 72736 h 3643052"/>
              <a:gd name="connsiteX976" fmla="*/ 2649682 w 3576551"/>
              <a:gd name="connsiteY976" fmla="*/ 122613 h 3643052"/>
              <a:gd name="connsiteX977" fmla="*/ 2639291 w 3576551"/>
              <a:gd name="connsiteY977" fmla="*/ 130925 h 3643052"/>
              <a:gd name="connsiteX978" fmla="*/ 2556164 w 3576551"/>
              <a:gd name="connsiteY978" fmla="*/ 72736 h 3643052"/>
              <a:gd name="connsiteX979" fmla="*/ 2552008 w 3576551"/>
              <a:gd name="connsiteY979" fmla="*/ 60267 h 3643052"/>
              <a:gd name="connsiteX980" fmla="*/ 2552008 w 3576551"/>
              <a:gd name="connsiteY980" fmla="*/ 54033 h 3643052"/>
              <a:gd name="connsiteX981" fmla="*/ 2601884 w 3576551"/>
              <a:gd name="connsiteY981" fmla="*/ 72736 h 3643052"/>
              <a:gd name="connsiteX982" fmla="*/ 3133898 w 3576551"/>
              <a:gd name="connsiteY982" fmla="*/ 139238 h 3643052"/>
              <a:gd name="connsiteX983" fmla="*/ 3424844 w 3576551"/>
              <a:gd name="connsiteY983" fmla="*/ 280555 h 3643052"/>
              <a:gd name="connsiteX984" fmla="*/ 3543300 w 3576551"/>
              <a:gd name="connsiteY984" fmla="*/ 359525 h 3643052"/>
              <a:gd name="connsiteX985" fmla="*/ 3576551 w 3576551"/>
              <a:gd name="connsiteY985" fmla="*/ 477982 h 3643052"/>
              <a:gd name="connsiteX986" fmla="*/ 3564082 w 3576551"/>
              <a:gd name="connsiteY986" fmla="*/ 559031 h 3643052"/>
              <a:gd name="connsiteX987" fmla="*/ 3472642 w 3576551"/>
              <a:gd name="connsiteY987" fmla="*/ 517467 h 3643052"/>
              <a:gd name="connsiteX988" fmla="*/ 3478877 w 3576551"/>
              <a:gd name="connsiteY988" fmla="*/ 498764 h 3643052"/>
              <a:gd name="connsiteX989" fmla="*/ 3451860 w 3576551"/>
              <a:gd name="connsiteY989" fmla="*/ 473825 h 3643052"/>
              <a:gd name="connsiteX990" fmla="*/ 3426922 w 3576551"/>
              <a:gd name="connsiteY990" fmla="*/ 498764 h 3643052"/>
              <a:gd name="connsiteX991" fmla="*/ 3451860 w 3576551"/>
              <a:gd name="connsiteY991" fmla="*/ 525780 h 3643052"/>
              <a:gd name="connsiteX992" fmla="*/ 3468486 w 3576551"/>
              <a:gd name="connsiteY992" fmla="*/ 521624 h 3643052"/>
              <a:gd name="connsiteX993" fmla="*/ 3483033 w 3576551"/>
              <a:gd name="connsiteY993" fmla="*/ 540327 h 3643052"/>
              <a:gd name="connsiteX994" fmla="*/ 3553691 w 3576551"/>
              <a:gd name="connsiteY994" fmla="*/ 598516 h 3643052"/>
              <a:gd name="connsiteX995" fmla="*/ 3534988 w 3576551"/>
              <a:gd name="connsiteY995" fmla="*/ 694113 h 3643052"/>
              <a:gd name="connsiteX996" fmla="*/ 3399906 w 3576551"/>
              <a:gd name="connsiteY996" fmla="*/ 704504 h 3643052"/>
              <a:gd name="connsiteX997" fmla="*/ 3528753 w 3576551"/>
              <a:gd name="connsiteY997" fmla="*/ 725286 h 3643052"/>
              <a:gd name="connsiteX998" fmla="*/ 3443548 w 3576551"/>
              <a:gd name="connsiteY998" fmla="*/ 827116 h 3643052"/>
              <a:gd name="connsiteX999" fmla="*/ 3190009 w 3576551"/>
              <a:gd name="connsiteY999" fmla="*/ 947651 h 3643052"/>
              <a:gd name="connsiteX1000" fmla="*/ 3144289 w 3576551"/>
              <a:gd name="connsiteY1000" fmla="*/ 1012075 h 3643052"/>
              <a:gd name="connsiteX1001" fmla="*/ 3009208 w 3576551"/>
              <a:gd name="connsiteY1001" fmla="*/ 1132609 h 3643052"/>
              <a:gd name="connsiteX1002" fmla="*/ 2951018 w 3576551"/>
              <a:gd name="connsiteY1002" fmla="*/ 1157547 h 3643052"/>
              <a:gd name="connsiteX1003" fmla="*/ 2772295 w 3576551"/>
              <a:gd name="connsiteY1003" fmla="*/ 1159625 h 3643052"/>
              <a:gd name="connsiteX1004" fmla="*/ 2695402 w 3576551"/>
              <a:gd name="connsiteY1004" fmla="*/ 1155469 h 3643052"/>
              <a:gd name="connsiteX1005" fmla="*/ 2618509 w 3576551"/>
              <a:gd name="connsiteY1005" fmla="*/ 1147157 h 3643052"/>
              <a:gd name="connsiteX1006" fmla="*/ 2566555 w 3576551"/>
              <a:gd name="connsiteY1006" fmla="*/ 1140922 h 3643052"/>
              <a:gd name="connsiteX1007" fmla="*/ 2522913 w 3576551"/>
              <a:gd name="connsiteY1007" fmla="*/ 1134687 h 3643052"/>
              <a:gd name="connsiteX1008" fmla="*/ 2371206 w 3576551"/>
              <a:gd name="connsiteY1008" fmla="*/ 1107671 h 3643052"/>
              <a:gd name="connsiteX1009" fmla="*/ 2354580 w 3576551"/>
              <a:gd name="connsiteY1009" fmla="*/ 1084811 h 3643052"/>
              <a:gd name="connsiteX1010" fmla="*/ 2319251 w 3576551"/>
              <a:gd name="connsiteY1010" fmla="*/ 1155469 h 3643052"/>
              <a:gd name="connsiteX1011" fmla="*/ 2321329 w 3576551"/>
              <a:gd name="connsiteY1011" fmla="*/ 1194955 h 3643052"/>
              <a:gd name="connsiteX1012" fmla="*/ 2362893 w 3576551"/>
              <a:gd name="connsiteY1012" fmla="*/ 1122218 h 3643052"/>
              <a:gd name="connsiteX1013" fmla="*/ 2414848 w 3576551"/>
              <a:gd name="connsiteY1013" fmla="*/ 1140922 h 3643052"/>
              <a:gd name="connsiteX1014" fmla="*/ 2398222 w 3576551"/>
              <a:gd name="connsiteY1014" fmla="*/ 1207424 h 3643052"/>
              <a:gd name="connsiteX1015" fmla="*/ 2398222 w 3576551"/>
              <a:gd name="connsiteY1015" fmla="*/ 1267691 h 3643052"/>
              <a:gd name="connsiteX1016" fmla="*/ 2450177 w 3576551"/>
              <a:gd name="connsiteY1016" fmla="*/ 1149235 h 3643052"/>
              <a:gd name="connsiteX1017" fmla="*/ 2489662 w 3576551"/>
              <a:gd name="connsiteY1017" fmla="*/ 1159625 h 3643052"/>
              <a:gd name="connsiteX1018" fmla="*/ 2481349 w 3576551"/>
              <a:gd name="connsiteY1018" fmla="*/ 1205345 h 3643052"/>
              <a:gd name="connsiteX1019" fmla="*/ 2489662 w 3576551"/>
              <a:gd name="connsiteY1019" fmla="*/ 1273925 h 3643052"/>
              <a:gd name="connsiteX1020" fmla="*/ 2529147 w 3576551"/>
              <a:gd name="connsiteY1020" fmla="*/ 1167938 h 3643052"/>
              <a:gd name="connsiteX1021" fmla="*/ 2568633 w 3576551"/>
              <a:gd name="connsiteY1021" fmla="*/ 1174173 h 3643052"/>
              <a:gd name="connsiteX1022" fmla="*/ 2558242 w 3576551"/>
              <a:gd name="connsiteY1022" fmla="*/ 1215736 h 3643052"/>
              <a:gd name="connsiteX1023" fmla="*/ 2572789 w 3576551"/>
              <a:gd name="connsiteY1023" fmla="*/ 1292629 h 3643052"/>
              <a:gd name="connsiteX1024" fmla="*/ 2576946 w 3576551"/>
              <a:gd name="connsiteY1024" fmla="*/ 1288473 h 3643052"/>
              <a:gd name="connsiteX1025" fmla="*/ 2606040 w 3576551"/>
              <a:gd name="connsiteY1025" fmla="*/ 1190798 h 3643052"/>
              <a:gd name="connsiteX1026" fmla="*/ 2606040 w 3576551"/>
              <a:gd name="connsiteY1026" fmla="*/ 1180407 h 3643052"/>
              <a:gd name="connsiteX1027" fmla="*/ 2666307 w 3576551"/>
              <a:gd name="connsiteY1027" fmla="*/ 1186642 h 3643052"/>
              <a:gd name="connsiteX1028" fmla="*/ 2668386 w 3576551"/>
              <a:gd name="connsiteY1028" fmla="*/ 1188720 h 3643052"/>
              <a:gd name="connsiteX1029" fmla="*/ 2666307 w 3576551"/>
              <a:gd name="connsiteY1029" fmla="*/ 1215736 h 3643052"/>
              <a:gd name="connsiteX1030" fmla="*/ 2680855 w 3576551"/>
              <a:gd name="connsiteY1030" fmla="*/ 1284316 h 3643052"/>
              <a:gd name="connsiteX1031" fmla="*/ 2685011 w 3576551"/>
              <a:gd name="connsiteY1031" fmla="*/ 1288473 h 3643052"/>
              <a:gd name="connsiteX1032" fmla="*/ 2709949 w 3576551"/>
              <a:gd name="connsiteY1032" fmla="*/ 1192877 h 3643052"/>
              <a:gd name="connsiteX1033" fmla="*/ 2774373 w 3576551"/>
              <a:gd name="connsiteY1033" fmla="*/ 1192877 h 3643052"/>
              <a:gd name="connsiteX1034" fmla="*/ 2768138 w 3576551"/>
              <a:gd name="connsiteY1034" fmla="*/ 1230284 h 3643052"/>
              <a:gd name="connsiteX1035" fmla="*/ 2788920 w 3576551"/>
              <a:gd name="connsiteY1035" fmla="*/ 1305098 h 3643052"/>
              <a:gd name="connsiteX1036" fmla="*/ 2801389 w 3576551"/>
              <a:gd name="connsiteY1036" fmla="*/ 1197033 h 3643052"/>
              <a:gd name="connsiteX1037" fmla="*/ 2867891 w 3576551"/>
              <a:gd name="connsiteY1037" fmla="*/ 1197033 h 3643052"/>
              <a:gd name="connsiteX1038" fmla="*/ 2863735 w 3576551"/>
              <a:gd name="connsiteY1038" fmla="*/ 1221971 h 3643052"/>
              <a:gd name="connsiteX1039" fmla="*/ 2892829 w 3576551"/>
              <a:gd name="connsiteY1039" fmla="*/ 1303020 h 3643052"/>
              <a:gd name="connsiteX1040" fmla="*/ 2901142 w 3576551"/>
              <a:gd name="connsiteY1040" fmla="*/ 1199111 h 3643052"/>
              <a:gd name="connsiteX1041" fmla="*/ 2940628 w 3576551"/>
              <a:gd name="connsiteY1041" fmla="*/ 1192877 h 3643052"/>
              <a:gd name="connsiteX1042" fmla="*/ 2973879 w 3576551"/>
              <a:gd name="connsiteY1042" fmla="*/ 1381991 h 3643052"/>
              <a:gd name="connsiteX1043" fmla="*/ 2720340 w 3576551"/>
              <a:gd name="connsiteY1043" fmla="*/ 1419398 h 3643052"/>
              <a:gd name="connsiteX1044" fmla="*/ 2437707 w 3576551"/>
              <a:gd name="connsiteY1044" fmla="*/ 1386147 h 3643052"/>
              <a:gd name="connsiteX1045" fmla="*/ 2375362 w 3576551"/>
              <a:gd name="connsiteY1045" fmla="*/ 1367444 h 3643052"/>
              <a:gd name="connsiteX1046" fmla="*/ 2346267 w 3576551"/>
              <a:gd name="connsiteY1046" fmla="*/ 1354975 h 3643052"/>
              <a:gd name="connsiteX1047" fmla="*/ 2327564 w 3576551"/>
              <a:gd name="connsiteY1047" fmla="*/ 1325880 h 3643052"/>
              <a:gd name="connsiteX1048" fmla="*/ 2296391 w 3576551"/>
              <a:gd name="connsiteY1048" fmla="*/ 1386147 h 3643052"/>
              <a:gd name="connsiteX1049" fmla="*/ 2290157 w 3576551"/>
              <a:gd name="connsiteY1049" fmla="*/ 1442258 h 3643052"/>
              <a:gd name="connsiteX1050" fmla="*/ 2292235 w 3576551"/>
              <a:gd name="connsiteY1050" fmla="*/ 1463040 h 3643052"/>
              <a:gd name="connsiteX1051" fmla="*/ 2342111 w 3576551"/>
              <a:gd name="connsiteY1051" fmla="*/ 1377835 h 3643052"/>
              <a:gd name="connsiteX1052" fmla="*/ 2398222 w 3576551"/>
              <a:gd name="connsiteY1052" fmla="*/ 1404851 h 3643052"/>
              <a:gd name="connsiteX1053" fmla="*/ 2391987 w 3576551"/>
              <a:gd name="connsiteY1053" fmla="*/ 1479666 h 3643052"/>
              <a:gd name="connsiteX1054" fmla="*/ 2398222 w 3576551"/>
              <a:gd name="connsiteY1054" fmla="*/ 1531620 h 3643052"/>
              <a:gd name="connsiteX1055" fmla="*/ 2431473 w 3576551"/>
              <a:gd name="connsiteY1055" fmla="*/ 1419398 h 3643052"/>
              <a:gd name="connsiteX1056" fmla="*/ 2473037 w 3576551"/>
              <a:gd name="connsiteY1056" fmla="*/ 1429789 h 3643052"/>
              <a:gd name="connsiteX1057" fmla="*/ 2468880 w 3576551"/>
              <a:gd name="connsiteY1057" fmla="*/ 1465118 h 3643052"/>
              <a:gd name="connsiteX1058" fmla="*/ 2481349 w 3576551"/>
              <a:gd name="connsiteY1058" fmla="*/ 1550324 h 3643052"/>
              <a:gd name="connsiteX1059" fmla="*/ 2518757 w 3576551"/>
              <a:gd name="connsiteY1059" fmla="*/ 1442258 h 3643052"/>
              <a:gd name="connsiteX1060" fmla="*/ 2524991 w 3576551"/>
              <a:gd name="connsiteY1060" fmla="*/ 1442258 h 3643052"/>
              <a:gd name="connsiteX1061" fmla="*/ 2574867 w 3576551"/>
              <a:gd name="connsiteY1061" fmla="*/ 1479666 h 3643052"/>
              <a:gd name="connsiteX1062" fmla="*/ 2593571 w 3576551"/>
              <a:gd name="connsiteY1062" fmla="*/ 1569027 h 3643052"/>
              <a:gd name="connsiteX1063" fmla="*/ 2612275 w 3576551"/>
              <a:gd name="connsiteY1063" fmla="*/ 1458884 h 3643052"/>
              <a:gd name="connsiteX1064" fmla="*/ 2687089 w 3576551"/>
              <a:gd name="connsiteY1064" fmla="*/ 1465118 h 3643052"/>
              <a:gd name="connsiteX1065" fmla="*/ 2687089 w 3576551"/>
              <a:gd name="connsiteY1065" fmla="*/ 1506682 h 3643052"/>
              <a:gd name="connsiteX1066" fmla="*/ 2709949 w 3576551"/>
              <a:gd name="connsiteY1066" fmla="*/ 1587731 h 3643052"/>
              <a:gd name="connsiteX1067" fmla="*/ 2728653 w 3576551"/>
              <a:gd name="connsiteY1067" fmla="*/ 1467196 h 3643052"/>
              <a:gd name="connsiteX1068" fmla="*/ 2782686 w 3576551"/>
              <a:gd name="connsiteY1068" fmla="*/ 1467196 h 3643052"/>
              <a:gd name="connsiteX1069" fmla="*/ 2780608 w 3576551"/>
              <a:gd name="connsiteY1069" fmla="*/ 1490056 h 3643052"/>
              <a:gd name="connsiteX1070" fmla="*/ 2818015 w 3576551"/>
              <a:gd name="connsiteY1070" fmla="*/ 1596044 h 3643052"/>
              <a:gd name="connsiteX1071" fmla="*/ 2828406 w 3576551"/>
              <a:gd name="connsiteY1071" fmla="*/ 1525386 h 3643052"/>
              <a:gd name="connsiteX1072" fmla="*/ 2828406 w 3576551"/>
              <a:gd name="connsiteY1072" fmla="*/ 1485900 h 3643052"/>
              <a:gd name="connsiteX1073" fmla="*/ 2822171 w 3576551"/>
              <a:gd name="connsiteY1073" fmla="*/ 1467196 h 3643052"/>
              <a:gd name="connsiteX1074" fmla="*/ 2880360 w 3576551"/>
              <a:gd name="connsiteY1074" fmla="*/ 1458884 h 3643052"/>
              <a:gd name="connsiteX1075" fmla="*/ 2915689 w 3576551"/>
              <a:gd name="connsiteY1075" fmla="*/ 1569027 h 3643052"/>
              <a:gd name="connsiteX1076" fmla="*/ 2919846 w 3576551"/>
              <a:gd name="connsiteY1076" fmla="*/ 1552402 h 3643052"/>
              <a:gd name="connsiteX1077" fmla="*/ 2926080 w 3576551"/>
              <a:gd name="connsiteY1077" fmla="*/ 1483822 h 3643052"/>
              <a:gd name="connsiteX1078" fmla="*/ 2921924 w 3576551"/>
              <a:gd name="connsiteY1078" fmla="*/ 1448493 h 3643052"/>
              <a:gd name="connsiteX1079" fmla="*/ 2934393 w 3576551"/>
              <a:gd name="connsiteY1079" fmla="*/ 1446415 h 3643052"/>
              <a:gd name="connsiteX1080" fmla="*/ 2984269 w 3576551"/>
              <a:gd name="connsiteY1080" fmla="*/ 1542011 h 3643052"/>
              <a:gd name="connsiteX1081" fmla="*/ 2986348 w 3576551"/>
              <a:gd name="connsiteY1081" fmla="*/ 1531620 h 3643052"/>
              <a:gd name="connsiteX1082" fmla="*/ 2969722 w 3576551"/>
              <a:gd name="connsiteY1082" fmla="*/ 1433946 h 3643052"/>
              <a:gd name="connsiteX1083" fmla="*/ 2988426 w 3576551"/>
              <a:gd name="connsiteY1083" fmla="*/ 1427711 h 3643052"/>
              <a:gd name="connsiteX1084" fmla="*/ 3023755 w 3576551"/>
              <a:gd name="connsiteY1084" fmla="*/ 1643842 h 3643052"/>
              <a:gd name="connsiteX1085" fmla="*/ 2975957 w 3576551"/>
              <a:gd name="connsiteY1085" fmla="*/ 1839191 h 3643052"/>
              <a:gd name="connsiteX1086" fmla="*/ 2978035 w 3576551"/>
              <a:gd name="connsiteY1086" fmla="*/ 1845425 h 3643052"/>
              <a:gd name="connsiteX1087" fmla="*/ 3015442 w 3576551"/>
              <a:gd name="connsiteY1087" fmla="*/ 1774767 h 3643052"/>
              <a:gd name="connsiteX1088" fmla="*/ 3034146 w 3576551"/>
              <a:gd name="connsiteY1088" fmla="*/ 1735282 h 3643052"/>
              <a:gd name="connsiteX1089" fmla="*/ 3088178 w 3576551"/>
              <a:gd name="connsiteY1089" fmla="*/ 1724891 h 3643052"/>
              <a:gd name="connsiteX1090" fmla="*/ 3244042 w 3576551"/>
              <a:gd name="connsiteY1090" fmla="*/ 1710344 h 3643052"/>
              <a:gd name="connsiteX1091" fmla="*/ 3480955 w 3576551"/>
              <a:gd name="connsiteY1091" fmla="*/ 1841269 h 3643052"/>
              <a:gd name="connsiteX1092" fmla="*/ 3497580 w 3576551"/>
              <a:gd name="connsiteY1092" fmla="*/ 1926475 h 3643052"/>
              <a:gd name="connsiteX1093" fmla="*/ 3495502 w 3576551"/>
              <a:gd name="connsiteY1093" fmla="*/ 1938944 h 3643052"/>
              <a:gd name="connsiteX1094" fmla="*/ 3304309 w 3576551"/>
              <a:gd name="connsiteY1094" fmla="*/ 1864129 h 3643052"/>
              <a:gd name="connsiteX1095" fmla="*/ 2969722 w 3576551"/>
              <a:gd name="connsiteY1095" fmla="*/ 1936865 h 3643052"/>
              <a:gd name="connsiteX1096" fmla="*/ 2973879 w 3576551"/>
              <a:gd name="connsiteY1096" fmla="*/ 1938944 h 3643052"/>
              <a:gd name="connsiteX1097" fmla="*/ 3287684 w 3576551"/>
              <a:gd name="connsiteY1097" fmla="*/ 1901536 h 3643052"/>
              <a:gd name="connsiteX1098" fmla="*/ 3510049 w 3576551"/>
              <a:gd name="connsiteY1098" fmla="*/ 1982585 h 3643052"/>
              <a:gd name="connsiteX1099" fmla="*/ 3547457 w 3576551"/>
              <a:gd name="connsiteY1099" fmla="*/ 2086495 h 3643052"/>
              <a:gd name="connsiteX1100" fmla="*/ 3547457 w 3576551"/>
              <a:gd name="connsiteY1100" fmla="*/ 2113511 h 3643052"/>
              <a:gd name="connsiteX1101" fmla="*/ 3395749 w 3576551"/>
              <a:gd name="connsiteY1101" fmla="*/ 2044931 h 3643052"/>
              <a:gd name="connsiteX1102" fmla="*/ 3310544 w 3576551"/>
              <a:gd name="connsiteY1102" fmla="*/ 2055322 h 3643052"/>
              <a:gd name="connsiteX1103" fmla="*/ 3306388 w 3576551"/>
              <a:gd name="connsiteY1103" fmla="*/ 2059478 h 3643052"/>
              <a:gd name="connsiteX1104" fmla="*/ 3468486 w 3576551"/>
              <a:gd name="connsiteY1104" fmla="*/ 2092729 h 3643052"/>
              <a:gd name="connsiteX1105" fmla="*/ 3541222 w 3576551"/>
              <a:gd name="connsiteY1105" fmla="*/ 2155075 h 3643052"/>
              <a:gd name="connsiteX1106" fmla="*/ 3510049 w 3576551"/>
              <a:gd name="connsiteY1106" fmla="*/ 2225733 h 3643052"/>
              <a:gd name="connsiteX1107" fmla="*/ 3472642 w 3576551"/>
              <a:gd name="connsiteY1107" fmla="*/ 2258984 h 3643052"/>
              <a:gd name="connsiteX1108" fmla="*/ 3445626 w 3576551"/>
              <a:gd name="connsiteY1108" fmla="*/ 2263140 h 3643052"/>
              <a:gd name="connsiteX1109" fmla="*/ 3364577 w 3576551"/>
              <a:gd name="connsiteY1109" fmla="*/ 2244436 h 3643052"/>
              <a:gd name="connsiteX1110" fmla="*/ 3266902 w 3576551"/>
              <a:gd name="connsiteY1110" fmla="*/ 2231967 h 3643052"/>
              <a:gd name="connsiteX1111" fmla="*/ 3140133 w 3576551"/>
              <a:gd name="connsiteY1111" fmla="*/ 2231967 h 3643052"/>
              <a:gd name="connsiteX1112" fmla="*/ 3032068 w 3576551"/>
              <a:gd name="connsiteY1112" fmla="*/ 2244436 h 3643052"/>
              <a:gd name="connsiteX1113" fmla="*/ 2867891 w 3576551"/>
              <a:gd name="connsiteY1113" fmla="*/ 2313016 h 3643052"/>
              <a:gd name="connsiteX1114" fmla="*/ 2697480 w 3576551"/>
              <a:gd name="connsiteY1114" fmla="*/ 2348345 h 3643052"/>
              <a:gd name="connsiteX1115" fmla="*/ 2647604 w 3576551"/>
              <a:gd name="connsiteY1115" fmla="*/ 2344189 h 3643052"/>
              <a:gd name="connsiteX1116" fmla="*/ 2556164 w 3576551"/>
              <a:gd name="connsiteY1116" fmla="*/ 2294313 h 3643052"/>
              <a:gd name="connsiteX1117" fmla="*/ 2350424 w 3576551"/>
              <a:gd name="connsiteY1117" fmla="*/ 1986742 h 3643052"/>
              <a:gd name="connsiteX1118" fmla="*/ 2337955 w 3576551"/>
              <a:gd name="connsiteY1118" fmla="*/ 1930631 h 3643052"/>
              <a:gd name="connsiteX1119" fmla="*/ 2333798 w 3576551"/>
              <a:gd name="connsiteY1119" fmla="*/ 1934787 h 3643052"/>
              <a:gd name="connsiteX1120" fmla="*/ 2333798 w 3576551"/>
              <a:gd name="connsiteY1120" fmla="*/ 1970116 h 3643052"/>
              <a:gd name="connsiteX1121" fmla="*/ 2348346 w 3576551"/>
              <a:gd name="connsiteY1121" fmla="*/ 2051166 h 3643052"/>
              <a:gd name="connsiteX1122" fmla="*/ 2514600 w 3576551"/>
              <a:gd name="connsiteY1122" fmla="*/ 2310938 h 3643052"/>
              <a:gd name="connsiteX1123" fmla="*/ 2547851 w 3576551"/>
              <a:gd name="connsiteY1123" fmla="*/ 2331720 h 3643052"/>
              <a:gd name="connsiteX1124" fmla="*/ 2593571 w 3576551"/>
              <a:gd name="connsiteY1124" fmla="*/ 2362893 h 3643052"/>
              <a:gd name="connsiteX1125" fmla="*/ 2585258 w 3576551"/>
              <a:gd name="connsiteY1125" fmla="*/ 2406535 h 3643052"/>
              <a:gd name="connsiteX1126" fmla="*/ 2541617 w 3576551"/>
              <a:gd name="connsiteY1126" fmla="*/ 2576946 h 3643052"/>
              <a:gd name="connsiteX1127" fmla="*/ 2032462 w 3576551"/>
              <a:gd name="connsiteY1127" fmla="*/ 3254433 h 3643052"/>
              <a:gd name="connsiteX1128" fmla="*/ 1980507 w 3576551"/>
              <a:gd name="connsiteY1128" fmla="*/ 3266902 h 3643052"/>
              <a:gd name="connsiteX1129" fmla="*/ 1936866 w 3576551"/>
              <a:gd name="connsiteY1129" fmla="*/ 3281449 h 3643052"/>
              <a:gd name="connsiteX1130" fmla="*/ 1866207 w 3576551"/>
              <a:gd name="connsiteY1130" fmla="*/ 3298074 h 3643052"/>
              <a:gd name="connsiteX1131" fmla="*/ 2063635 w 3576551"/>
              <a:gd name="connsiteY1131" fmla="*/ 2793076 h 3643052"/>
              <a:gd name="connsiteX1132" fmla="*/ 2063635 w 3576551"/>
              <a:gd name="connsiteY1132" fmla="*/ 2712027 h 3643052"/>
              <a:gd name="connsiteX1133" fmla="*/ 1797628 w 3576551"/>
              <a:gd name="connsiteY1133" fmla="*/ 2194560 h 3643052"/>
              <a:gd name="connsiteX1134" fmla="*/ 1753986 w 3576551"/>
              <a:gd name="connsiteY1134" fmla="*/ 2177935 h 3643052"/>
              <a:gd name="connsiteX1135" fmla="*/ 1745673 w 3576551"/>
              <a:gd name="connsiteY1135" fmla="*/ 2180013 h 3643052"/>
              <a:gd name="connsiteX1136" fmla="*/ 2013758 w 3576551"/>
              <a:gd name="connsiteY1136" fmla="*/ 2707871 h 3643052"/>
              <a:gd name="connsiteX1137" fmla="*/ 2007524 w 3576551"/>
              <a:gd name="connsiteY1137" fmla="*/ 2818014 h 3643052"/>
              <a:gd name="connsiteX1138" fmla="*/ 1995055 w 3576551"/>
              <a:gd name="connsiteY1138" fmla="*/ 2903220 h 3643052"/>
              <a:gd name="connsiteX1139" fmla="*/ 1976351 w 3576551"/>
              <a:gd name="connsiteY1139" fmla="*/ 2980113 h 3643052"/>
              <a:gd name="connsiteX1140" fmla="*/ 1955569 w 3576551"/>
              <a:gd name="connsiteY1140" fmla="*/ 3048693 h 3643052"/>
              <a:gd name="connsiteX1141" fmla="*/ 1899458 w 3576551"/>
              <a:gd name="connsiteY1141" fmla="*/ 3177540 h 3643052"/>
              <a:gd name="connsiteX1142" fmla="*/ 1855817 w 3576551"/>
              <a:gd name="connsiteY1142" fmla="*/ 3237808 h 3643052"/>
              <a:gd name="connsiteX1143" fmla="*/ 1781002 w 3576551"/>
              <a:gd name="connsiteY1143" fmla="*/ 3329247 h 3643052"/>
              <a:gd name="connsiteX1144" fmla="*/ 1797628 w 3576551"/>
              <a:gd name="connsiteY1144" fmla="*/ 3339639 h 3643052"/>
              <a:gd name="connsiteX1145" fmla="*/ 1845426 w 3576551"/>
              <a:gd name="connsiteY1145" fmla="*/ 3331326 h 3643052"/>
              <a:gd name="connsiteX1146" fmla="*/ 2319251 w 3576551"/>
              <a:gd name="connsiteY1146" fmla="*/ 3246120 h 3643052"/>
              <a:gd name="connsiteX1147" fmla="*/ 2635135 w 3576551"/>
              <a:gd name="connsiteY1147" fmla="*/ 3399905 h 3643052"/>
              <a:gd name="connsiteX1148" fmla="*/ 2512522 w 3576551"/>
              <a:gd name="connsiteY1148" fmla="*/ 3370811 h 3643052"/>
              <a:gd name="connsiteX1149" fmla="*/ 2479271 w 3576551"/>
              <a:gd name="connsiteY1149" fmla="*/ 3372889 h 3643052"/>
              <a:gd name="connsiteX1150" fmla="*/ 2379518 w 3576551"/>
              <a:gd name="connsiteY1150" fmla="*/ 3441469 h 3643052"/>
              <a:gd name="connsiteX1151" fmla="*/ 2381597 w 3576551"/>
              <a:gd name="connsiteY1151" fmla="*/ 3445626 h 3643052"/>
              <a:gd name="connsiteX1152" fmla="*/ 2512522 w 3576551"/>
              <a:gd name="connsiteY1152" fmla="*/ 3418609 h 3643052"/>
              <a:gd name="connsiteX1153" fmla="*/ 2651760 w 3576551"/>
              <a:gd name="connsiteY1153" fmla="*/ 3451860 h 3643052"/>
              <a:gd name="connsiteX1154" fmla="*/ 2664229 w 3576551"/>
              <a:gd name="connsiteY1154" fmla="*/ 3534988 h 3643052"/>
              <a:gd name="connsiteX1155" fmla="*/ 2626822 w 3576551"/>
              <a:gd name="connsiteY1155" fmla="*/ 3607724 h 3643052"/>
              <a:gd name="connsiteX1156" fmla="*/ 2570711 w 3576551"/>
              <a:gd name="connsiteY1156" fmla="*/ 3624349 h 3643052"/>
              <a:gd name="connsiteX1157" fmla="*/ 2398222 w 3576551"/>
              <a:gd name="connsiteY1157" fmla="*/ 3643053 h 3643052"/>
              <a:gd name="connsiteX1158" fmla="*/ 2209108 w 3576551"/>
              <a:gd name="connsiteY1158" fmla="*/ 3643053 h 3643052"/>
              <a:gd name="connsiteX1159" fmla="*/ 1793471 w 3576551"/>
              <a:gd name="connsiteY1159" fmla="*/ 3611880 h 3643052"/>
              <a:gd name="connsiteX1160" fmla="*/ 1527464 w 3576551"/>
              <a:gd name="connsiteY1160" fmla="*/ 3609802 h 3643052"/>
              <a:gd name="connsiteX1161" fmla="*/ 1251066 w 3576551"/>
              <a:gd name="connsiteY1161" fmla="*/ 3630584 h 3643052"/>
              <a:gd name="connsiteX1162" fmla="*/ 1101436 w 3576551"/>
              <a:gd name="connsiteY1162" fmla="*/ 3630584 h 3643052"/>
              <a:gd name="connsiteX1163" fmla="*/ 908165 w 3576551"/>
              <a:gd name="connsiteY1163" fmla="*/ 3520440 h 3643052"/>
              <a:gd name="connsiteX1164" fmla="*/ 916478 w 3576551"/>
              <a:gd name="connsiteY1164" fmla="*/ 3441469 h 3643052"/>
              <a:gd name="connsiteX1165" fmla="*/ 887384 w 3576551"/>
              <a:gd name="connsiteY1165" fmla="*/ 3416531 h 3643052"/>
              <a:gd name="connsiteX1166" fmla="*/ 700347 w 3576551"/>
              <a:gd name="connsiteY1166" fmla="*/ 3277293 h 3643052"/>
              <a:gd name="connsiteX1167" fmla="*/ 450966 w 3576551"/>
              <a:gd name="connsiteY1167" fmla="*/ 3364576 h 3643052"/>
              <a:gd name="connsiteX1168" fmla="*/ 31173 w 3576551"/>
              <a:gd name="connsiteY1168" fmla="*/ 3123507 h 3643052"/>
              <a:gd name="connsiteX1169" fmla="*/ 0 w 3576551"/>
              <a:gd name="connsiteY1169" fmla="*/ 2948940 h 3643052"/>
              <a:gd name="connsiteX1170" fmla="*/ 14547 w 3576551"/>
              <a:gd name="connsiteY1170" fmla="*/ 2836718 h 3643052"/>
              <a:gd name="connsiteX1171" fmla="*/ 62345 w 3576551"/>
              <a:gd name="connsiteY1171" fmla="*/ 2714106 h 3643052"/>
              <a:gd name="connsiteX1172" fmla="*/ 170411 w 3576551"/>
              <a:gd name="connsiteY1172" fmla="*/ 2572789 h 3643052"/>
              <a:gd name="connsiteX1173" fmla="*/ 238991 w 3576551"/>
              <a:gd name="connsiteY1173" fmla="*/ 2446020 h 3643052"/>
              <a:gd name="connsiteX1174" fmla="*/ 245225 w 3576551"/>
              <a:gd name="connsiteY1174" fmla="*/ 2443942 h 3643052"/>
              <a:gd name="connsiteX1175" fmla="*/ 297180 w 3576551"/>
              <a:gd name="connsiteY1175" fmla="*/ 2485506 h 3643052"/>
              <a:gd name="connsiteX1176" fmla="*/ 440575 w 3576551"/>
              <a:gd name="connsiteY1176" fmla="*/ 2564477 h 3643052"/>
              <a:gd name="connsiteX1177" fmla="*/ 440575 w 3576551"/>
              <a:gd name="connsiteY1177" fmla="*/ 2460567 h 3643052"/>
              <a:gd name="connsiteX1178" fmla="*/ 457200 w 3576551"/>
              <a:gd name="connsiteY1178" fmla="*/ 2362893 h 3643052"/>
              <a:gd name="connsiteX1179" fmla="*/ 536171 w 3576551"/>
              <a:gd name="connsiteY1179" fmla="*/ 2157153 h 3643052"/>
              <a:gd name="connsiteX1180" fmla="*/ 756458 w 3576551"/>
              <a:gd name="connsiteY1180" fmla="*/ 1874520 h 3643052"/>
              <a:gd name="connsiteX1181" fmla="*/ 1242753 w 3576551"/>
              <a:gd name="connsiteY1181" fmla="*/ 1544089 h 3643052"/>
              <a:gd name="connsiteX1182" fmla="*/ 1774767 w 3576551"/>
              <a:gd name="connsiteY1182" fmla="*/ 1290551 h 3643052"/>
              <a:gd name="connsiteX1183" fmla="*/ 1870364 w 3576551"/>
              <a:gd name="connsiteY1183" fmla="*/ 1221971 h 3643052"/>
              <a:gd name="connsiteX1184" fmla="*/ 1986742 w 3576551"/>
              <a:gd name="connsiteY1184" fmla="*/ 1070264 h 3643052"/>
              <a:gd name="connsiteX1185" fmla="*/ 1990898 w 3576551"/>
              <a:gd name="connsiteY1185" fmla="*/ 1043247 h 3643052"/>
              <a:gd name="connsiteX1186" fmla="*/ 1995055 w 3576551"/>
              <a:gd name="connsiteY1186" fmla="*/ 982980 h 3643052"/>
              <a:gd name="connsiteX1187" fmla="*/ 1999211 w 3576551"/>
              <a:gd name="connsiteY1187" fmla="*/ 935182 h 3643052"/>
              <a:gd name="connsiteX1188" fmla="*/ 2001289 w 3576551"/>
              <a:gd name="connsiteY1188" fmla="*/ 910244 h 3643052"/>
              <a:gd name="connsiteX1189" fmla="*/ 2003367 w 3576551"/>
              <a:gd name="connsiteY1189" fmla="*/ 899853 h 3643052"/>
              <a:gd name="connsiteX1190" fmla="*/ 2026227 w 3576551"/>
              <a:gd name="connsiteY1190" fmla="*/ 870758 h 3643052"/>
              <a:gd name="connsiteX1191" fmla="*/ 2069869 w 3576551"/>
              <a:gd name="connsiteY1191" fmla="*/ 785553 h 3643052"/>
              <a:gd name="connsiteX1192" fmla="*/ 1974273 w 3576551"/>
              <a:gd name="connsiteY1192" fmla="*/ 897775 h 3643052"/>
              <a:gd name="connsiteX1193" fmla="*/ 1901537 w 3576551"/>
              <a:gd name="connsiteY1193" fmla="*/ 937260 h 3643052"/>
              <a:gd name="connsiteX1194" fmla="*/ 1629295 w 3576551"/>
              <a:gd name="connsiteY1194" fmla="*/ 1053638 h 3643052"/>
              <a:gd name="connsiteX1195" fmla="*/ 1282238 w 3576551"/>
              <a:gd name="connsiteY1195" fmla="*/ 1163782 h 3643052"/>
              <a:gd name="connsiteX1196" fmla="*/ 1070264 w 3576551"/>
              <a:gd name="connsiteY1196" fmla="*/ 1188720 h 3643052"/>
              <a:gd name="connsiteX1197" fmla="*/ 829195 w 3576551"/>
              <a:gd name="connsiteY1197" fmla="*/ 1134687 h 3643052"/>
              <a:gd name="connsiteX1198" fmla="*/ 972589 w 3576551"/>
              <a:gd name="connsiteY1198" fmla="*/ 985058 h 3643052"/>
              <a:gd name="connsiteX1199" fmla="*/ 1460962 w 3576551"/>
              <a:gd name="connsiteY1199" fmla="*/ 598516 h 3643052"/>
              <a:gd name="connsiteX1200" fmla="*/ 1602278 w 3576551"/>
              <a:gd name="connsiteY1200" fmla="*/ 569422 h 3643052"/>
              <a:gd name="connsiteX1201" fmla="*/ 1938944 w 3576551"/>
              <a:gd name="connsiteY1201" fmla="*/ 459278 h 3643052"/>
              <a:gd name="connsiteX1202" fmla="*/ 1938944 w 3576551"/>
              <a:gd name="connsiteY1202" fmla="*/ 453044 h 3643052"/>
              <a:gd name="connsiteX1203" fmla="*/ 1932709 w 3576551"/>
              <a:gd name="connsiteY1203" fmla="*/ 448887 h 3643052"/>
              <a:gd name="connsiteX1204" fmla="*/ 1914006 w 3576551"/>
              <a:gd name="connsiteY1204" fmla="*/ 450965 h 3643052"/>
              <a:gd name="connsiteX1205" fmla="*/ 1695797 w 3576551"/>
              <a:gd name="connsiteY1205" fmla="*/ 502920 h 3643052"/>
              <a:gd name="connsiteX1206" fmla="*/ 1442258 w 3576551"/>
              <a:gd name="connsiteY1206" fmla="*/ 573578 h 3643052"/>
              <a:gd name="connsiteX1207" fmla="*/ 1236518 w 3576551"/>
              <a:gd name="connsiteY1207" fmla="*/ 596438 h 3643052"/>
              <a:gd name="connsiteX1208" fmla="*/ 1039091 w 3576551"/>
              <a:gd name="connsiteY1208" fmla="*/ 596438 h 3643052"/>
              <a:gd name="connsiteX1209" fmla="*/ 847898 w 3576551"/>
              <a:gd name="connsiteY1209" fmla="*/ 567344 h 3643052"/>
              <a:gd name="connsiteX1210" fmla="*/ 687878 w 3576551"/>
              <a:gd name="connsiteY1210" fmla="*/ 521624 h 3643052"/>
              <a:gd name="connsiteX1211" fmla="*/ 513311 w 3576551"/>
              <a:gd name="connsiteY1211" fmla="*/ 409402 h 3643052"/>
              <a:gd name="connsiteX1212" fmla="*/ 619298 w 3576551"/>
              <a:gd name="connsiteY1212" fmla="*/ 328353 h 3643052"/>
              <a:gd name="connsiteX1213" fmla="*/ 1039091 w 3576551"/>
              <a:gd name="connsiteY1213" fmla="*/ 170411 h 3643052"/>
              <a:gd name="connsiteX1214" fmla="*/ 1325880 w 3576551"/>
              <a:gd name="connsiteY1214" fmla="*/ 133004 h 3643052"/>
              <a:gd name="connsiteX1215" fmla="*/ 1460962 w 3576551"/>
              <a:gd name="connsiteY1215" fmla="*/ 133004 h 3643052"/>
              <a:gd name="connsiteX1216" fmla="*/ 2051166 w 3576551"/>
              <a:gd name="connsiteY1216" fmla="*/ 189115 h 3643052"/>
              <a:gd name="connsiteX1217" fmla="*/ 2123902 w 3576551"/>
              <a:gd name="connsiteY1217" fmla="*/ 189115 h 3643052"/>
              <a:gd name="connsiteX1218" fmla="*/ 2537460 w 3576551"/>
              <a:gd name="connsiteY1218" fmla="*/ 0 h 3643052"/>
              <a:gd name="connsiteX1219" fmla="*/ 3133898 w 3576551"/>
              <a:gd name="connsiteY1219" fmla="*/ 139238 h 364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</a:cxnLst>
            <a:rect l="l" t="t" r="r" b="b"/>
            <a:pathLst>
              <a:path w="3576551" h="3643052">
                <a:moveTo>
                  <a:pt x="1184564" y="3549535"/>
                </a:moveTo>
                <a:cubicBezTo>
                  <a:pt x="1190798" y="3553691"/>
                  <a:pt x="1194955" y="3564082"/>
                  <a:pt x="1194955" y="3570316"/>
                </a:cubicBezTo>
                <a:cubicBezTo>
                  <a:pt x="1194955" y="3584863"/>
                  <a:pt x="1170016" y="3586942"/>
                  <a:pt x="1167938" y="3586942"/>
                </a:cubicBezTo>
                <a:cubicBezTo>
                  <a:pt x="1136766" y="3586942"/>
                  <a:pt x="1120140" y="3553691"/>
                  <a:pt x="1120140" y="3534988"/>
                </a:cubicBezTo>
                <a:cubicBezTo>
                  <a:pt x="1120140" y="3524597"/>
                  <a:pt x="1126375" y="3512127"/>
                  <a:pt x="1134687" y="3512127"/>
                </a:cubicBezTo>
                <a:cubicBezTo>
                  <a:pt x="1140922" y="3512127"/>
                  <a:pt x="1170016" y="3537066"/>
                  <a:pt x="1184564" y="3549535"/>
                </a:cubicBezTo>
                <a:close/>
                <a:moveTo>
                  <a:pt x="2520835" y="3537066"/>
                </a:moveTo>
                <a:cubicBezTo>
                  <a:pt x="2520835" y="3562004"/>
                  <a:pt x="2500053" y="3574473"/>
                  <a:pt x="2483427" y="3574473"/>
                </a:cubicBezTo>
                <a:cubicBezTo>
                  <a:pt x="2462646" y="3574473"/>
                  <a:pt x="2448098" y="3557847"/>
                  <a:pt x="2448098" y="3539144"/>
                </a:cubicBezTo>
                <a:cubicBezTo>
                  <a:pt x="2448098" y="3514206"/>
                  <a:pt x="2462646" y="3503815"/>
                  <a:pt x="2485506" y="3503815"/>
                </a:cubicBezTo>
                <a:cubicBezTo>
                  <a:pt x="2510444" y="3503815"/>
                  <a:pt x="2520835" y="3518362"/>
                  <a:pt x="2520835" y="3537066"/>
                </a:cubicBezTo>
                <a:close/>
                <a:moveTo>
                  <a:pt x="1084811" y="3514206"/>
                </a:moveTo>
                <a:cubicBezTo>
                  <a:pt x="1084811" y="3518362"/>
                  <a:pt x="1078576" y="3524597"/>
                  <a:pt x="1074420" y="3528753"/>
                </a:cubicBezTo>
                <a:cubicBezTo>
                  <a:pt x="1055716" y="3547457"/>
                  <a:pt x="1051560" y="3570316"/>
                  <a:pt x="1028700" y="3570316"/>
                </a:cubicBezTo>
                <a:cubicBezTo>
                  <a:pt x="1012075" y="3570316"/>
                  <a:pt x="1007918" y="3555769"/>
                  <a:pt x="1007918" y="3545378"/>
                </a:cubicBezTo>
                <a:cubicBezTo>
                  <a:pt x="1007918" y="3520440"/>
                  <a:pt x="1039091" y="3499658"/>
                  <a:pt x="1061951" y="3499658"/>
                </a:cubicBezTo>
                <a:cubicBezTo>
                  <a:pt x="1070264" y="3499658"/>
                  <a:pt x="1084811" y="3503815"/>
                  <a:pt x="1084811" y="3514206"/>
                </a:cubicBezTo>
                <a:close/>
                <a:moveTo>
                  <a:pt x="2115589" y="3534988"/>
                </a:moveTo>
                <a:cubicBezTo>
                  <a:pt x="2115589" y="3547457"/>
                  <a:pt x="2107277" y="3574473"/>
                  <a:pt x="2088573" y="3574473"/>
                </a:cubicBezTo>
                <a:cubicBezTo>
                  <a:pt x="2061556" y="3574473"/>
                  <a:pt x="2063635" y="3512127"/>
                  <a:pt x="2063635" y="3512127"/>
                </a:cubicBezTo>
                <a:cubicBezTo>
                  <a:pt x="2063635" y="3503815"/>
                  <a:pt x="2059478" y="3485111"/>
                  <a:pt x="2078182" y="3485111"/>
                </a:cubicBezTo>
                <a:cubicBezTo>
                  <a:pt x="2107277" y="3485111"/>
                  <a:pt x="2115589" y="3522518"/>
                  <a:pt x="2115589" y="3534988"/>
                </a:cubicBezTo>
                <a:close/>
                <a:moveTo>
                  <a:pt x="2026227" y="3476798"/>
                </a:moveTo>
                <a:lnTo>
                  <a:pt x="2026227" y="3489267"/>
                </a:lnTo>
                <a:cubicBezTo>
                  <a:pt x="2007524" y="3514206"/>
                  <a:pt x="1978429" y="3530831"/>
                  <a:pt x="1955569" y="3530831"/>
                </a:cubicBezTo>
                <a:cubicBezTo>
                  <a:pt x="1943100" y="3530831"/>
                  <a:pt x="1920240" y="3526675"/>
                  <a:pt x="1909849" y="3512127"/>
                </a:cubicBezTo>
                <a:cubicBezTo>
                  <a:pt x="1938944" y="3485111"/>
                  <a:pt x="1974273" y="3487189"/>
                  <a:pt x="2007524" y="3476798"/>
                </a:cubicBezTo>
                <a:lnTo>
                  <a:pt x="2026227" y="3476798"/>
                </a:lnTo>
                <a:close/>
                <a:moveTo>
                  <a:pt x="1675015" y="3487189"/>
                </a:moveTo>
                <a:cubicBezTo>
                  <a:pt x="1675015" y="3505893"/>
                  <a:pt x="1658389" y="3520440"/>
                  <a:pt x="1639686" y="3520440"/>
                </a:cubicBezTo>
                <a:cubicBezTo>
                  <a:pt x="1616826" y="3520440"/>
                  <a:pt x="1604357" y="3503815"/>
                  <a:pt x="1604357" y="3485111"/>
                </a:cubicBezTo>
                <a:cubicBezTo>
                  <a:pt x="1604357" y="3466407"/>
                  <a:pt x="1618904" y="3451860"/>
                  <a:pt x="1637607" y="3451860"/>
                </a:cubicBezTo>
                <a:cubicBezTo>
                  <a:pt x="1658389" y="3451860"/>
                  <a:pt x="1675015" y="3466407"/>
                  <a:pt x="1675015" y="3487189"/>
                </a:cubicBezTo>
                <a:close/>
                <a:moveTo>
                  <a:pt x="2223655" y="3462251"/>
                </a:moveTo>
                <a:cubicBezTo>
                  <a:pt x="2223655" y="3474720"/>
                  <a:pt x="2209108" y="3478876"/>
                  <a:pt x="2198716" y="3478876"/>
                </a:cubicBezTo>
                <a:cubicBezTo>
                  <a:pt x="2194560" y="3478876"/>
                  <a:pt x="2152996" y="3460173"/>
                  <a:pt x="2130137" y="3451860"/>
                </a:cubicBezTo>
                <a:cubicBezTo>
                  <a:pt x="2128059" y="3451860"/>
                  <a:pt x="2125980" y="3451860"/>
                  <a:pt x="2125980" y="3445626"/>
                </a:cubicBezTo>
                <a:cubicBezTo>
                  <a:pt x="2125980" y="3431078"/>
                  <a:pt x="2169622" y="3424844"/>
                  <a:pt x="2173779" y="3424844"/>
                </a:cubicBezTo>
                <a:cubicBezTo>
                  <a:pt x="2194560" y="3424844"/>
                  <a:pt x="2223655" y="3437313"/>
                  <a:pt x="2223655" y="3462251"/>
                </a:cubicBezTo>
                <a:close/>
                <a:moveTo>
                  <a:pt x="1255222" y="3435235"/>
                </a:moveTo>
                <a:cubicBezTo>
                  <a:pt x="1255222" y="3470564"/>
                  <a:pt x="1194955" y="3493424"/>
                  <a:pt x="1180407" y="3493424"/>
                </a:cubicBezTo>
                <a:cubicBezTo>
                  <a:pt x="1167938" y="3493424"/>
                  <a:pt x="1159626" y="3487189"/>
                  <a:pt x="1159626" y="3478876"/>
                </a:cubicBezTo>
                <a:cubicBezTo>
                  <a:pt x="1159626" y="3464329"/>
                  <a:pt x="1221971" y="3420687"/>
                  <a:pt x="1226127" y="3418609"/>
                </a:cubicBezTo>
                <a:cubicBezTo>
                  <a:pt x="1228206" y="3416531"/>
                  <a:pt x="1234440" y="3416531"/>
                  <a:pt x="1238596" y="3416531"/>
                </a:cubicBezTo>
                <a:cubicBezTo>
                  <a:pt x="1251066" y="3416531"/>
                  <a:pt x="1255222" y="3426922"/>
                  <a:pt x="1255222" y="3435235"/>
                </a:cubicBezTo>
                <a:close/>
                <a:moveTo>
                  <a:pt x="1086889" y="3451860"/>
                </a:moveTo>
                <a:cubicBezTo>
                  <a:pt x="1086889" y="3458095"/>
                  <a:pt x="1084811" y="3470564"/>
                  <a:pt x="1074420" y="3470564"/>
                </a:cubicBezTo>
                <a:cubicBezTo>
                  <a:pt x="1070264" y="3470564"/>
                  <a:pt x="1037013" y="3449782"/>
                  <a:pt x="1020387" y="3439391"/>
                </a:cubicBezTo>
                <a:cubicBezTo>
                  <a:pt x="1012075" y="3435235"/>
                  <a:pt x="1007918" y="3422766"/>
                  <a:pt x="1007918" y="3420687"/>
                </a:cubicBezTo>
                <a:cubicBezTo>
                  <a:pt x="1007918" y="3408218"/>
                  <a:pt x="1022466" y="3401984"/>
                  <a:pt x="1030778" y="3401984"/>
                </a:cubicBezTo>
                <a:cubicBezTo>
                  <a:pt x="1055716" y="3401984"/>
                  <a:pt x="1086889" y="3431078"/>
                  <a:pt x="1086889" y="3451860"/>
                </a:cubicBezTo>
                <a:close/>
                <a:moveTo>
                  <a:pt x="1161704" y="3397827"/>
                </a:moveTo>
                <a:cubicBezTo>
                  <a:pt x="1161704" y="3410296"/>
                  <a:pt x="1147156" y="3462251"/>
                  <a:pt x="1126375" y="3462251"/>
                </a:cubicBezTo>
                <a:cubicBezTo>
                  <a:pt x="1115984" y="3462251"/>
                  <a:pt x="1113906" y="3449782"/>
                  <a:pt x="1113906" y="3447704"/>
                </a:cubicBezTo>
                <a:lnTo>
                  <a:pt x="1113906" y="3399905"/>
                </a:lnTo>
                <a:cubicBezTo>
                  <a:pt x="1115984" y="3391593"/>
                  <a:pt x="1124296" y="3366655"/>
                  <a:pt x="1138844" y="3366655"/>
                </a:cubicBezTo>
                <a:cubicBezTo>
                  <a:pt x="1159626" y="3366655"/>
                  <a:pt x="1161704" y="3393671"/>
                  <a:pt x="1161704" y="3397827"/>
                </a:cubicBezTo>
                <a:close/>
                <a:moveTo>
                  <a:pt x="2042853" y="3410296"/>
                </a:moveTo>
                <a:cubicBezTo>
                  <a:pt x="2042853" y="3424844"/>
                  <a:pt x="2030384" y="3422766"/>
                  <a:pt x="2026227" y="3422766"/>
                </a:cubicBezTo>
                <a:cubicBezTo>
                  <a:pt x="2005446" y="3422766"/>
                  <a:pt x="1970116" y="3404062"/>
                  <a:pt x="1970116" y="3379124"/>
                </a:cubicBezTo>
                <a:cubicBezTo>
                  <a:pt x="1970116" y="3366655"/>
                  <a:pt x="1976351" y="3358342"/>
                  <a:pt x="1990898" y="3358342"/>
                </a:cubicBezTo>
                <a:cubicBezTo>
                  <a:pt x="2009602" y="3358342"/>
                  <a:pt x="2042853" y="3395749"/>
                  <a:pt x="2042853" y="3410296"/>
                </a:cubicBezTo>
                <a:close/>
                <a:moveTo>
                  <a:pt x="2190404" y="3350029"/>
                </a:moveTo>
                <a:cubicBezTo>
                  <a:pt x="2190404" y="3362498"/>
                  <a:pt x="2113511" y="3412375"/>
                  <a:pt x="2105198" y="3412375"/>
                </a:cubicBezTo>
                <a:cubicBezTo>
                  <a:pt x="2096886" y="3412375"/>
                  <a:pt x="2094807" y="3408218"/>
                  <a:pt x="2094807" y="3401984"/>
                </a:cubicBezTo>
                <a:cubicBezTo>
                  <a:pt x="2094807" y="3372889"/>
                  <a:pt x="2142606" y="3337560"/>
                  <a:pt x="2165466" y="3337560"/>
                </a:cubicBezTo>
                <a:cubicBezTo>
                  <a:pt x="2169622" y="3337560"/>
                  <a:pt x="2190404" y="3337560"/>
                  <a:pt x="2190404" y="3350029"/>
                </a:cubicBezTo>
                <a:close/>
                <a:moveTo>
                  <a:pt x="571500" y="3219104"/>
                </a:moveTo>
                <a:cubicBezTo>
                  <a:pt x="571500" y="3231573"/>
                  <a:pt x="561109" y="3241964"/>
                  <a:pt x="548640" y="3241964"/>
                </a:cubicBezTo>
                <a:cubicBezTo>
                  <a:pt x="529936" y="3241964"/>
                  <a:pt x="525780" y="3227416"/>
                  <a:pt x="525780" y="3217025"/>
                </a:cubicBezTo>
                <a:cubicBezTo>
                  <a:pt x="525780" y="3202478"/>
                  <a:pt x="534093" y="3194165"/>
                  <a:pt x="548640" y="3194165"/>
                </a:cubicBezTo>
                <a:cubicBezTo>
                  <a:pt x="561109" y="3194165"/>
                  <a:pt x="571500" y="3206634"/>
                  <a:pt x="571500" y="3219104"/>
                </a:cubicBezTo>
                <a:close/>
                <a:moveTo>
                  <a:pt x="1330036" y="3214947"/>
                </a:moveTo>
                <a:cubicBezTo>
                  <a:pt x="1330036" y="3235729"/>
                  <a:pt x="1325880" y="3254433"/>
                  <a:pt x="1298864" y="3271058"/>
                </a:cubicBezTo>
                <a:cubicBezTo>
                  <a:pt x="1294707" y="3268980"/>
                  <a:pt x="1294707" y="3266902"/>
                  <a:pt x="1294707" y="3260667"/>
                </a:cubicBezTo>
                <a:cubicBezTo>
                  <a:pt x="1294707" y="3239886"/>
                  <a:pt x="1319646" y="3187931"/>
                  <a:pt x="1323802" y="3185853"/>
                </a:cubicBezTo>
                <a:cubicBezTo>
                  <a:pt x="1330036" y="3192087"/>
                  <a:pt x="1330036" y="3204556"/>
                  <a:pt x="1330036" y="3214947"/>
                </a:cubicBezTo>
                <a:close/>
                <a:moveTo>
                  <a:pt x="1436024" y="3223260"/>
                </a:moveTo>
                <a:cubicBezTo>
                  <a:pt x="1436024" y="3229495"/>
                  <a:pt x="1429789" y="3256511"/>
                  <a:pt x="1421477" y="3264824"/>
                </a:cubicBezTo>
                <a:cubicBezTo>
                  <a:pt x="1406929" y="3256511"/>
                  <a:pt x="1402773" y="3221182"/>
                  <a:pt x="1402773" y="3214947"/>
                </a:cubicBezTo>
                <a:cubicBezTo>
                  <a:pt x="1402773" y="3210791"/>
                  <a:pt x="1406929" y="3190009"/>
                  <a:pt x="1411086" y="3177540"/>
                </a:cubicBezTo>
                <a:cubicBezTo>
                  <a:pt x="1425633" y="3185853"/>
                  <a:pt x="1436024" y="3206634"/>
                  <a:pt x="1436024" y="3223260"/>
                </a:cubicBezTo>
                <a:close/>
                <a:moveTo>
                  <a:pt x="1147156" y="3223260"/>
                </a:moveTo>
                <a:cubicBezTo>
                  <a:pt x="1140922" y="3223260"/>
                  <a:pt x="1134687" y="3223260"/>
                  <a:pt x="1134687" y="3214947"/>
                </a:cubicBezTo>
                <a:cubicBezTo>
                  <a:pt x="1134687" y="3194165"/>
                  <a:pt x="1194955" y="3167149"/>
                  <a:pt x="1199111" y="3165071"/>
                </a:cubicBezTo>
                <a:cubicBezTo>
                  <a:pt x="1190798" y="3185853"/>
                  <a:pt x="1176251" y="3223260"/>
                  <a:pt x="1147156" y="3223260"/>
                </a:cubicBezTo>
                <a:close/>
                <a:moveTo>
                  <a:pt x="367838" y="3190009"/>
                </a:moveTo>
                <a:cubicBezTo>
                  <a:pt x="367838" y="3212869"/>
                  <a:pt x="349135" y="3221182"/>
                  <a:pt x="336665" y="3221182"/>
                </a:cubicBezTo>
                <a:cubicBezTo>
                  <a:pt x="311727" y="3221182"/>
                  <a:pt x="305493" y="3202478"/>
                  <a:pt x="305493" y="3187931"/>
                </a:cubicBezTo>
                <a:cubicBezTo>
                  <a:pt x="305493" y="3169227"/>
                  <a:pt x="315884" y="3158837"/>
                  <a:pt x="334587" y="3158837"/>
                </a:cubicBezTo>
                <a:cubicBezTo>
                  <a:pt x="355369" y="3158837"/>
                  <a:pt x="367838" y="3175462"/>
                  <a:pt x="367838" y="3190009"/>
                </a:cubicBezTo>
                <a:close/>
                <a:moveTo>
                  <a:pt x="922713" y="3135977"/>
                </a:moveTo>
                <a:cubicBezTo>
                  <a:pt x="889462" y="3150524"/>
                  <a:pt x="860367" y="3156758"/>
                  <a:pt x="827116" y="3156758"/>
                </a:cubicBezTo>
                <a:cubicBezTo>
                  <a:pt x="791787" y="3156758"/>
                  <a:pt x="750224" y="3146368"/>
                  <a:pt x="719051" y="3121429"/>
                </a:cubicBezTo>
                <a:cubicBezTo>
                  <a:pt x="714895" y="3117273"/>
                  <a:pt x="712816" y="3111038"/>
                  <a:pt x="712816" y="3106882"/>
                </a:cubicBezTo>
                <a:cubicBezTo>
                  <a:pt x="789709" y="3117273"/>
                  <a:pt x="849976" y="3131820"/>
                  <a:pt x="922713" y="3135977"/>
                </a:cubicBezTo>
                <a:close/>
                <a:moveTo>
                  <a:pt x="1504604" y="3050771"/>
                </a:moveTo>
                <a:cubicBezTo>
                  <a:pt x="1539933" y="3052849"/>
                  <a:pt x="1631373" y="3094413"/>
                  <a:pt x="1631373" y="3135977"/>
                </a:cubicBezTo>
                <a:cubicBezTo>
                  <a:pt x="1631373" y="3154680"/>
                  <a:pt x="1614748" y="3162993"/>
                  <a:pt x="1598122" y="3162993"/>
                </a:cubicBezTo>
                <a:cubicBezTo>
                  <a:pt x="1569027" y="3162993"/>
                  <a:pt x="1473431" y="3098569"/>
                  <a:pt x="1473431" y="3057006"/>
                </a:cubicBezTo>
                <a:cubicBezTo>
                  <a:pt x="1473431" y="3046615"/>
                  <a:pt x="1479666" y="3046615"/>
                  <a:pt x="1485900" y="3046615"/>
                </a:cubicBezTo>
                <a:cubicBezTo>
                  <a:pt x="1490057" y="3046615"/>
                  <a:pt x="1498369" y="3050771"/>
                  <a:pt x="1504604" y="3050771"/>
                </a:cubicBezTo>
                <a:close/>
                <a:moveTo>
                  <a:pt x="1149235" y="3025833"/>
                </a:moveTo>
                <a:cubicBezTo>
                  <a:pt x="1149235" y="3025833"/>
                  <a:pt x="1151313" y="3023755"/>
                  <a:pt x="1151313" y="3029989"/>
                </a:cubicBezTo>
                <a:cubicBezTo>
                  <a:pt x="1151313" y="3034146"/>
                  <a:pt x="1149235" y="3036224"/>
                  <a:pt x="1147156" y="3038302"/>
                </a:cubicBezTo>
                <a:cubicBezTo>
                  <a:pt x="1143000" y="3061162"/>
                  <a:pt x="1109749" y="3162993"/>
                  <a:pt x="1057795" y="3162993"/>
                </a:cubicBezTo>
                <a:cubicBezTo>
                  <a:pt x="1039091" y="3162993"/>
                  <a:pt x="1030778" y="3152602"/>
                  <a:pt x="1030778" y="3138055"/>
                </a:cubicBezTo>
                <a:cubicBezTo>
                  <a:pt x="1030778" y="3092335"/>
                  <a:pt x="1105593" y="3038302"/>
                  <a:pt x="1140922" y="3025833"/>
                </a:cubicBezTo>
                <a:lnTo>
                  <a:pt x="1149235" y="3025833"/>
                </a:lnTo>
                <a:close/>
                <a:moveTo>
                  <a:pt x="234835" y="3027911"/>
                </a:moveTo>
                <a:cubicBezTo>
                  <a:pt x="234835" y="3042458"/>
                  <a:pt x="226522" y="3057006"/>
                  <a:pt x="209896" y="3057006"/>
                </a:cubicBezTo>
                <a:cubicBezTo>
                  <a:pt x="193271" y="3057006"/>
                  <a:pt x="184958" y="3042458"/>
                  <a:pt x="184958" y="3029989"/>
                </a:cubicBezTo>
                <a:cubicBezTo>
                  <a:pt x="184958" y="3013363"/>
                  <a:pt x="197427" y="3005051"/>
                  <a:pt x="211975" y="3005051"/>
                </a:cubicBezTo>
                <a:cubicBezTo>
                  <a:pt x="230678" y="3005051"/>
                  <a:pt x="234835" y="3017520"/>
                  <a:pt x="234835" y="3027911"/>
                </a:cubicBezTo>
                <a:close/>
                <a:moveTo>
                  <a:pt x="960120" y="3011285"/>
                </a:moveTo>
                <a:cubicBezTo>
                  <a:pt x="947651" y="3011285"/>
                  <a:pt x="931025" y="3002973"/>
                  <a:pt x="931025" y="2994660"/>
                </a:cubicBezTo>
                <a:cubicBezTo>
                  <a:pt x="931025" y="2980113"/>
                  <a:pt x="985058" y="2980113"/>
                  <a:pt x="987136" y="2980113"/>
                </a:cubicBezTo>
                <a:cubicBezTo>
                  <a:pt x="997527" y="2980113"/>
                  <a:pt x="1007918" y="2978035"/>
                  <a:pt x="1018309" y="2973878"/>
                </a:cubicBezTo>
                <a:cubicBezTo>
                  <a:pt x="1009996" y="2994660"/>
                  <a:pt x="974667" y="3011285"/>
                  <a:pt x="960120" y="3011285"/>
                </a:cubicBezTo>
                <a:close/>
                <a:moveTo>
                  <a:pt x="1733204" y="3027911"/>
                </a:moveTo>
                <a:cubicBezTo>
                  <a:pt x="1733204" y="3036224"/>
                  <a:pt x="1729047" y="3046615"/>
                  <a:pt x="1720735" y="3046615"/>
                </a:cubicBezTo>
                <a:cubicBezTo>
                  <a:pt x="1706188" y="3046615"/>
                  <a:pt x="1687484" y="2975957"/>
                  <a:pt x="1687484" y="2971800"/>
                </a:cubicBezTo>
                <a:lnTo>
                  <a:pt x="1687484" y="2961409"/>
                </a:lnTo>
                <a:cubicBezTo>
                  <a:pt x="1718657" y="2975957"/>
                  <a:pt x="1733204" y="3000894"/>
                  <a:pt x="1733204" y="3027911"/>
                </a:cubicBezTo>
                <a:close/>
                <a:moveTo>
                  <a:pt x="1276004" y="2932315"/>
                </a:moveTo>
                <a:lnTo>
                  <a:pt x="1280160" y="2936471"/>
                </a:lnTo>
                <a:cubicBezTo>
                  <a:pt x="1261456" y="2963488"/>
                  <a:pt x="1263535" y="2959331"/>
                  <a:pt x="1263535" y="2980113"/>
                </a:cubicBezTo>
                <a:cubicBezTo>
                  <a:pt x="1263535" y="3029989"/>
                  <a:pt x="1311333" y="3054928"/>
                  <a:pt x="1348740" y="3054928"/>
                </a:cubicBezTo>
                <a:cubicBezTo>
                  <a:pt x="1392382" y="3054928"/>
                  <a:pt x="1415242" y="3017520"/>
                  <a:pt x="1425633" y="3017520"/>
                </a:cubicBezTo>
                <a:cubicBezTo>
                  <a:pt x="1444337" y="3017520"/>
                  <a:pt x="1448493" y="3057006"/>
                  <a:pt x="1448493" y="3061162"/>
                </a:cubicBezTo>
                <a:cubicBezTo>
                  <a:pt x="1448493" y="3140133"/>
                  <a:pt x="1375756" y="3160915"/>
                  <a:pt x="1330036" y="3160915"/>
                </a:cubicBezTo>
                <a:cubicBezTo>
                  <a:pt x="1292629" y="3160915"/>
                  <a:pt x="1209502" y="3146368"/>
                  <a:pt x="1194955" y="3090256"/>
                </a:cubicBezTo>
                <a:cubicBezTo>
                  <a:pt x="1192876" y="3073631"/>
                  <a:pt x="1184564" y="3050771"/>
                  <a:pt x="1184564" y="3044537"/>
                </a:cubicBezTo>
                <a:cubicBezTo>
                  <a:pt x="1184564" y="3023755"/>
                  <a:pt x="1205346" y="2959331"/>
                  <a:pt x="1230284" y="2946862"/>
                </a:cubicBezTo>
                <a:cubicBezTo>
                  <a:pt x="1240675" y="2940627"/>
                  <a:pt x="1257300" y="2934393"/>
                  <a:pt x="1269769" y="2932315"/>
                </a:cubicBezTo>
                <a:lnTo>
                  <a:pt x="1276004" y="2932315"/>
                </a:lnTo>
                <a:close/>
                <a:moveTo>
                  <a:pt x="1776845" y="2913611"/>
                </a:moveTo>
                <a:cubicBezTo>
                  <a:pt x="1776845" y="2919845"/>
                  <a:pt x="1774767" y="2919845"/>
                  <a:pt x="1774767" y="2921924"/>
                </a:cubicBezTo>
                <a:cubicBezTo>
                  <a:pt x="1749829" y="2915689"/>
                  <a:pt x="1714500" y="2892829"/>
                  <a:pt x="1691640" y="2876204"/>
                </a:cubicBezTo>
                <a:lnTo>
                  <a:pt x="1731125" y="2874126"/>
                </a:lnTo>
                <a:cubicBezTo>
                  <a:pt x="1745673" y="2872048"/>
                  <a:pt x="1776845" y="2899064"/>
                  <a:pt x="1776845" y="2913611"/>
                </a:cubicBezTo>
                <a:close/>
                <a:moveTo>
                  <a:pt x="806335" y="2965566"/>
                </a:moveTo>
                <a:cubicBezTo>
                  <a:pt x="723207" y="2957253"/>
                  <a:pt x="610986" y="2917767"/>
                  <a:pt x="590204" y="2847109"/>
                </a:cubicBezTo>
                <a:lnTo>
                  <a:pt x="806335" y="2965566"/>
                </a:lnTo>
                <a:close/>
                <a:moveTo>
                  <a:pt x="939338" y="2851266"/>
                </a:moveTo>
                <a:cubicBezTo>
                  <a:pt x="947651" y="2853344"/>
                  <a:pt x="962198" y="2855422"/>
                  <a:pt x="972589" y="2855422"/>
                </a:cubicBezTo>
                <a:cubicBezTo>
                  <a:pt x="951807" y="2869969"/>
                  <a:pt x="935182" y="2876204"/>
                  <a:pt x="914400" y="2876204"/>
                </a:cubicBezTo>
                <a:cubicBezTo>
                  <a:pt x="901931" y="2876204"/>
                  <a:pt x="876993" y="2869969"/>
                  <a:pt x="876993" y="2853344"/>
                </a:cubicBezTo>
                <a:cubicBezTo>
                  <a:pt x="876993" y="2845031"/>
                  <a:pt x="883227" y="2840875"/>
                  <a:pt x="889462" y="2840875"/>
                </a:cubicBezTo>
                <a:cubicBezTo>
                  <a:pt x="895696" y="2840875"/>
                  <a:pt x="920635" y="2847109"/>
                  <a:pt x="939338" y="2851266"/>
                </a:cubicBezTo>
                <a:close/>
                <a:moveTo>
                  <a:pt x="1350818" y="2811780"/>
                </a:moveTo>
                <a:cubicBezTo>
                  <a:pt x="1350818" y="2824249"/>
                  <a:pt x="1336271" y="2834640"/>
                  <a:pt x="1327958" y="2834640"/>
                </a:cubicBezTo>
                <a:cubicBezTo>
                  <a:pt x="1311333" y="2834640"/>
                  <a:pt x="1307176" y="2820093"/>
                  <a:pt x="1307176" y="2809702"/>
                </a:cubicBezTo>
                <a:cubicBezTo>
                  <a:pt x="1307176" y="2797233"/>
                  <a:pt x="1315489" y="2788920"/>
                  <a:pt x="1327958" y="2788920"/>
                </a:cubicBezTo>
                <a:cubicBezTo>
                  <a:pt x="1340427" y="2788920"/>
                  <a:pt x="1350818" y="2797233"/>
                  <a:pt x="1350818" y="2811780"/>
                </a:cubicBezTo>
                <a:close/>
                <a:moveTo>
                  <a:pt x="1246909" y="2780608"/>
                </a:moveTo>
                <a:cubicBezTo>
                  <a:pt x="1248987" y="2782686"/>
                  <a:pt x="1251066" y="2780608"/>
                  <a:pt x="1251066" y="2784764"/>
                </a:cubicBezTo>
                <a:cubicBezTo>
                  <a:pt x="1251066" y="2790998"/>
                  <a:pt x="1246909" y="2801389"/>
                  <a:pt x="1246909" y="2805545"/>
                </a:cubicBezTo>
                <a:cubicBezTo>
                  <a:pt x="1246909" y="2847109"/>
                  <a:pt x="1276004" y="2861657"/>
                  <a:pt x="1307176" y="2861657"/>
                </a:cubicBezTo>
                <a:cubicBezTo>
                  <a:pt x="1313411" y="2861657"/>
                  <a:pt x="1340427" y="2855422"/>
                  <a:pt x="1346662" y="2855422"/>
                </a:cubicBezTo>
                <a:cubicBezTo>
                  <a:pt x="1359131" y="2855422"/>
                  <a:pt x="1359131" y="2874126"/>
                  <a:pt x="1359131" y="2874126"/>
                </a:cubicBezTo>
                <a:cubicBezTo>
                  <a:pt x="1359131" y="2913611"/>
                  <a:pt x="1313411" y="2917767"/>
                  <a:pt x="1296786" y="2917767"/>
                </a:cubicBezTo>
                <a:cubicBezTo>
                  <a:pt x="1244831" y="2917767"/>
                  <a:pt x="1213658" y="2882438"/>
                  <a:pt x="1213658" y="2836718"/>
                </a:cubicBezTo>
                <a:cubicBezTo>
                  <a:pt x="1213658" y="2820093"/>
                  <a:pt x="1217815" y="2793076"/>
                  <a:pt x="1240675" y="2780608"/>
                </a:cubicBezTo>
                <a:lnTo>
                  <a:pt x="1246909" y="2780608"/>
                </a:lnTo>
                <a:close/>
                <a:moveTo>
                  <a:pt x="255616" y="2803467"/>
                </a:moveTo>
                <a:cubicBezTo>
                  <a:pt x="255616" y="2822171"/>
                  <a:pt x="236913" y="2830484"/>
                  <a:pt x="226522" y="2830484"/>
                </a:cubicBezTo>
                <a:cubicBezTo>
                  <a:pt x="207818" y="2830484"/>
                  <a:pt x="201584" y="2811780"/>
                  <a:pt x="201584" y="2803467"/>
                </a:cubicBezTo>
                <a:cubicBezTo>
                  <a:pt x="201584" y="2786842"/>
                  <a:pt x="214053" y="2778529"/>
                  <a:pt x="228600" y="2778529"/>
                </a:cubicBezTo>
                <a:cubicBezTo>
                  <a:pt x="247304" y="2778529"/>
                  <a:pt x="255616" y="2790998"/>
                  <a:pt x="255616" y="2803467"/>
                </a:cubicBezTo>
                <a:close/>
                <a:moveTo>
                  <a:pt x="1770611" y="2786842"/>
                </a:moveTo>
                <a:lnTo>
                  <a:pt x="1770611" y="2797233"/>
                </a:lnTo>
                <a:lnTo>
                  <a:pt x="1666702" y="2770216"/>
                </a:lnTo>
                <a:cubicBezTo>
                  <a:pt x="1672936" y="2761904"/>
                  <a:pt x="1699953" y="2755669"/>
                  <a:pt x="1716578" y="2755669"/>
                </a:cubicBezTo>
                <a:cubicBezTo>
                  <a:pt x="1733204" y="2755669"/>
                  <a:pt x="1770611" y="2770216"/>
                  <a:pt x="1770611" y="2786842"/>
                </a:cubicBezTo>
                <a:close/>
                <a:moveTo>
                  <a:pt x="1670858" y="2892829"/>
                </a:moveTo>
                <a:cubicBezTo>
                  <a:pt x="1670858" y="2971800"/>
                  <a:pt x="1602278" y="3032067"/>
                  <a:pt x="1527464" y="3032067"/>
                </a:cubicBezTo>
                <a:cubicBezTo>
                  <a:pt x="1498369" y="3032067"/>
                  <a:pt x="1481744" y="3023755"/>
                  <a:pt x="1452649" y="3009207"/>
                </a:cubicBezTo>
                <a:cubicBezTo>
                  <a:pt x="1442258" y="3005051"/>
                  <a:pt x="1406929" y="2967644"/>
                  <a:pt x="1406929" y="2953097"/>
                </a:cubicBezTo>
                <a:cubicBezTo>
                  <a:pt x="1406929" y="2946862"/>
                  <a:pt x="1413164" y="2942706"/>
                  <a:pt x="1417320" y="2942706"/>
                </a:cubicBezTo>
                <a:cubicBezTo>
                  <a:pt x="1423555" y="2942706"/>
                  <a:pt x="1429789" y="2948940"/>
                  <a:pt x="1433946" y="2948940"/>
                </a:cubicBezTo>
                <a:cubicBezTo>
                  <a:pt x="1448493" y="2953097"/>
                  <a:pt x="1473431" y="2959331"/>
                  <a:pt x="1477587" y="2959331"/>
                </a:cubicBezTo>
                <a:cubicBezTo>
                  <a:pt x="1527464" y="2959331"/>
                  <a:pt x="1564871" y="2919845"/>
                  <a:pt x="1564871" y="2874126"/>
                </a:cubicBezTo>
                <a:cubicBezTo>
                  <a:pt x="1564871" y="2849187"/>
                  <a:pt x="1558637" y="2818014"/>
                  <a:pt x="1539933" y="2797233"/>
                </a:cubicBezTo>
                <a:cubicBezTo>
                  <a:pt x="1531620" y="2784764"/>
                  <a:pt x="1517073" y="2776451"/>
                  <a:pt x="1506682" y="2768138"/>
                </a:cubicBezTo>
                <a:cubicBezTo>
                  <a:pt x="1502526" y="2766060"/>
                  <a:pt x="1502526" y="2763982"/>
                  <a:pt x="1502526" y="2757747"/>
                </a:cubicBezTo>
                <a:cubicBezTo>
                  <a:pt x="1502526" y="2745278"/>
                  <a:pt x="1521229" y="2745278"/>
                  <a:pt x="1527464" y="2745278"/>
                </a:cubicBezTo>
                <a:cubicBezTo>
                  <a:pt x="1612669" y="2745278"/>
                  <a:pt x="1670858" y="2818014"/>
                  <a:pt x="1670858" y="2892829"/>
                </a:cubicBezTo>
                <a:close/>
                <a:moveTo>
                  <a:pt x="1496291" y="2834640"/>
                </a:moveTo>
                <a:cubicBezTo>
                  <a:pt x="1496291" y="2878282"/>
                  <a:pt x="1465118" y="2917767"/>
                  <a:pt x="1419398" y="2917767"/>
                </a:cubicBezTo>
                <a:cubicBezTo>
                  <a:pt x="1415242" y="2917767"/>
                  <a:pt x="1394460" y="2911533"/>
                  <a:pt x="1384069" y="2903220"/>
                </a:cubicBezTo>
                <a:cubicBezTo>
                  <a:pt x="1369522" y="2894907"/>
                  <a:pt x="1371600" y="2874126"/>
                  <a:pt x="1369522" y="2865813"/>
                </a:cubicBezTo>
                <a:cubicBezTo>
                  <a:pt x="1371600" y="2863735"/>
                  <a:pt x="1369522" y="2861657"/>
                  <a:pt x="1373678" y="2861657"/>
                </a:cubicBezTo>
                <a:cubicBezTo>
                  <a:pt x="1379913" y="2861657"/>
                  <a:pt x="1390304" y="2867891"/>
                  <a:pt x="1394460" y="2867891"/>
                </a:cubicBezTo>
                <a:cubicBezTo>
                  <a:pt x="1425633" y="2867891"/>
                  <a:pt x="1433946" y="2838796"/>
                  <a:pt x="1433946" y="2822171"/>
                </a:cubicBezTo>
                <a:cubicBezTo>
                  <a:pt x="1433946" y="2778529"/>
                  <a:pt x="1409007" y="2766060"/>
                  <a:pt x="1409007" y="2751513"/>
                </a:cubicBezTo>
                <a:cubicBezTo>
                  <a:pt x="1409007" y="2741122"/>
                  <a:pt x="1423555" y="2745278"/>
                  <a:pt x="1425633" y="2745278"/>
                </a:cubicBezTo>
                <a:cubicBezTo>
                  <a:pt x="1473431" y="2745278"/>
                  <a:pt x="1496291" y="2807624"/>
                  <a:pt x="1496291" y="2834640"/>
                </a:cubicBezTo>
                <a:close/>
                <a:moveTo>
                  <a:pt x="396933" y="2749435"/>
                </a:moveTo>
                <a:cubicBezTo>
                  <a:pt x="409402" y="2757747"/>
                  <a:pt x="423949" y="2770216"/>
                  <a:pt x="436418" y="2782686"/>
                </a:cubicBezTo>
                <a:cubicBezTo>
                  <a:pt x="442653" y="2770216"/>
                  <a:pt x="444731" y="2757747"/>
                  <a:pt x="448887" y="2745278"/>
                </a:cubicBezTo>
                <a:lnTo>
                  <a:pt x="453044" y="2743200"/>
                </a:lnTo>
                <a:cubicBezTo>
                  <a:pt x="467591" y="2884517"/>
                  <a:pt x="517467" y="3023755"/>
                  <a:pt x="619298" y="3162993"/>
                </a:cubicBezTo>
                <a:cubicBezTo>
                  <a:pt x="617220" y="3162993"/>
                  <a:pt x="619298" y="3165071"/>
                  <a:pt x="613064" y="3165071"/>
                </a:cubicBezTo>
                <a:cubicBezTo>
                  <a:pt x="608907" y="3165071"/>
                  <a:pt x="581891" y="3144289"/>
                  <a:pt x="567344" y="3131820"/>
                </a:cubicBezTo>
                <a:cubicBezTo>
                  <a:pt x="538249" y="3173384"/>
                  <a:pt x="488373" y="3233651"/>
                  <a:pt x="442653" y="3233651"/>
                </a:cubicBezTo>
                <a:cubicBezTo>
                  <a:pt x="428106" y="3233651"/>
                  <a:pt x="415636" y="3227416"/>
                  <a:pt x="415636" y="3210791"/>
                </a:cubicBezTo>
                <a:cubicBezTo>
                  <a:pt x="415636" y="3204556"/>
                  <a:pt x="417715" y="3194165"/>
                  <a:pt x="421871" y="3187931"/>
                </a:cubicBezTo>
                <a:cubicBezTo>
                  <a:pt x="442653" y="3152602"/>
                  <a:pt x="486295" y="3111038"/>
                  <a:pt x="517467" y="3084022"/>
                </a:cubicBezTo>
                <a:cubicBezTo>
                  <a:pt x="513311" y="3075709"/>
                  <a:pt x="504998" y="3065318"/>
                  <a:pt x="496686" y="3054928"/>
                </a:cubicBezTo>
                <a:cubicBezTo>
                  <a:pt x="438496" y="3106882"/>
                  <a:pt x="353291" y="3131820"/>
                  <a:pt x="295102" y="3131820"/>
                </a:cubicBezTo>
                <a:cubicBezTo>
                  <a:pt x="282633" y="3131820"/>
                  <a:pt x="249382" y="3131820"/>
                  <a:pt x="249382" y="3111038"/>
                </a:cubicBezTo>
                <a:cubicBezTo>
                  <a:pt x="249382" y="3106882"/>
                  <a:pt x="251460" y="3100647"/>
                  <a:pt x="255616" y="3098569"/>
                </a:cubicBezTo>
                <a:cubicBezTo>
                  <a:pt x="280555" y="3084022"/>
                  <a:pt x="309649" y="3073631"/>
                  <a:pt x="336665" y="3061162"/>
                </a:cubicBezTo>
                <a:cubicBezTo>
                  <a:pt x="378229" y="3042458"/>
                  <a:pt x="419793" y="3019598"/>
                  <a:pt x="461356" y="2998816"/>
                </a:cubicBezTo>
                <a:cubicBezTo>
                  <a:pt x="459278" y="2990504"/>
                  <a:pt x="455122" y="2975957"/>
                  <a:pt x="448887" y="2975957"/>
                </a:cubicBezTo>
                <a:cubicBezTo>
                  <a:pt x="444731" y="2975957"/>
                  <a:pt x="438496" y="2980113"/>
                  <a:pt x="434340" y="2980113"/>
                </a:cubicBezTo>
                <a:cubicBezTo>
                  <a:pt x="428106" y="2982191"/>
                  <a:pt x="417715" y="2982191"/>
                  <a:pt x="413558" y="2982191"/>
                </a:cubicBezTo>
                <a:cubicBezTo>
                  <a:pt x="371995" y="2982191"/>
                  <a:pt x="211975" y="2944784"/>
                  <a:pt x="211975" y="2894907"/>
                </a:cubicBezTo>
                <a:cubicBezTo>
                  <a:pt x="211975" y="2869969"/>
                  <a:pt x="263929" y="2874126"/>
                  <a:pt x="270164" y="2874126"/>
                </a:cubicBezTo>
                <a:cubicBezTo>
                  <a:pt x="322118" y="2874126"/>
                  <a:pt x="378229" y="2880360"/>
                  <a:pt x="432262" y="2888673"/>
                </a:cubicBezTo>
                <a:cubicBezTo>
                  <a:pt x="430184" y="2874126"/>
                  <a:pt x="430184" y="2867891"/>
                  <a:pt x="430184" y="2861657"/>
                </a:cubicBezTo>
                <a:cubicBezTo>
                  <a:pt x="376151" y="2878282"/>
                  <a:pt x="278476" y="2753591"/>
                  <a:pt x="278476" y="2720340"/>
                </a:cubicBezTo>
                <a:cubicBezTo>
                  <a:pt x="278476" y="2712027"/>
                  <a:pt x="278476" y="2705793"/>
                  <a:pt x="293024" y="2705793"/>
                </a:cubicBezTo>
                <a:cubicBezTo>
                  <a:pt x="317962" y="2705793"/>
                  <a:pt x="374073" y="2734887"/>
                  <a:pt x="396933" y="2749435"/>
                </a:cubicBezTo>
                <a:close/>
                <a:moveTo>
                  <a:pt x="1400695" y="2768138"/>
                </a:moveTo>
                <a:cubicBezTo>
                  <a:pt x="1400695" y="2788920"/>
                  <a:pt x="1394460" y="2790998"/>
                  <a:pt x="1386147" y="2813858"/>
                </a:cubicBezTo>
                <a:lnTo>
                  <a:pt x="1375756" y="2813858"/>
                </a:lnTo>
                <a:cubicBezTo>
                  <a:pt x="1371600" y="2782686"/>
                  <a:pt x="1348740" y="2755669"/>
                  <a:pt x="1323802" y="2755669"/>
                </a:cubicBezTo>
                <a:cubicBezTo>
                  <a:pt x="1296786" y="2755669"/>
                  <a:pt x="1280160" y="2801389"/>
                  <a:pt x="1273926" y="2801389"/>
                </a:cubicBezTo>
                <a:cubicBezTo>
                  <a:pt x="1261456" y="2801389"/>
                  <a:pt x="1261456" y="2776451"/>
                  <a:pt x="1261456" y="2772295"/>
                </a:cubicBezTo>
                <a:cubicBezTo>
                  <a:pt x="1261456" y="2734887"/>
                  <a:pt x="1282238" y="2699558"/>
                  <a:pt x="1330036" y="2699558"/>
                </a:cubicBezTo>
                <a:cubicBezTo>
                  <a:pt x="1373678" y="2699558"/>
                  <a:pt x="1400695" y="2730731"/>
                  <a:pt x="1400695" y="2768138"/>
                </a:cubicBezTo>
                <a:close/>
                <a:moveTo>
                  <a:pt x="2229889" y="2807624"/>
                </a:moveTo>
                <a:cubicBezTo>
                  <a:pt x="2229889" y="2863735"/>
                  <a:pt x="2200795" y="2934393"/>
                  <a:pt x="2169622" y="2988426"/>
                </a:cubicBezTo>
                <a:lnTo>
                  <a:pt x="2188326" y="2797233"/>
                </a:lnTo>
                <a:lnTo>
                  <a:pt x="2188326" y="2699558"/>
                </a:lnTo>
                <a:lnTo>
                  <a:pt x="2192482" y="2689167"/>
                </a:lnTo>
                <a:cubicBezTo>
                  <a:pt x="2219499" y="2709949"/>
                  <a:pt x="2229889" y="2774373"/>
                  <a:pt x="2229889" y="2807624"/>
                </a:cubicBezTo>
                <a:close/>
                <a:moveTo>
                  <a:pt x="1230284" y="2712027"/>
                </a:moveTo>
                <a:cubicBezTo>
                  <a:pt x="1230284" y="2724496"/>
                  <a:pt x="1167938" y="2751513"/>
                  <a:pt x="1165860" y="2755669"/>
                </a:cubicBezTo>
                <a:cubicBezTo>
                  <a:pt x="1128453" y="2784764"/>
                  <a:pt x="1115984" y="2834640"/>
                  <a:pt x="1115984" y="2865813"/>
                </a:cubicBezTo>
                <a:cubicBezTo>
                  <a:pt x="1115984" y="2930236"/>
                  <a:pt x="1180407" y="2951018"/>
                  <a:pt x="1180407" y="2975957"/>
                </a:cubicBezTo>
                <a:cubicBezTo>
                  <a:pt x="1180407" y="3000894"/>
                  <a:pt x="1147156" y="2998816"/>
                  <a:pt x="1140922" y="2998816"/>
                </a:cubicBezTo>
                <a:cubicBezTo>
                  <a:pt x="1061951" y="2998816"/>
                  <a:pt x="982980" y="2936471"/>
                  <a:pt x="982980" y="2851266"/>
                </a:cubicBezTo>
                <a:cubicBezTo>
                  <a:pt x="982980" y="2751513"/>
                  <a:pt x="1091046" y="2685011"/>
                  <a:pt x="1170016" y="2685011"/>
                </a:cubicBezTo>
                <a:cubicBezTo>
                  <a:pt x="1182486" y="2685011"/>
                  <a:pt x="1230284" y="2691245"/>
                  <a:pt x="1230284" y="2712027"/>
                </a:cubicBezTo>
                <a:close/>
                <a:moveTo>
                  <a:pt x="1028700" y="2726575"/>
                </a:moveTo>
                <a:cubicBezTo>
                  <a:pt x="1001684" y="2722418"/>
                  <a:pt x="949729" y="2712027"/>
                  <a:pt x="949729" y="2672542"/>
                </a:cubicBezTo>
                <a:cubicBezTo>
                  <a:pt x="949729" y="2666307"/>
                  <a:pt x="951807" y="2664229"/>
                  <a:pt x="955964" y="2660073"/>
                </a:cubicBezTo>
                <a:cubicBezTo>
                  <a:pt x="976746" y="2680855"/>
                  <a:pt x="1003762" y="2705793"/>
                  <a:pt x="1028700" y="2726575"/>
                </a:cubicBezTo>
                <a:close/>
                <a:moveTo>
                  <a:pt x="384464" y="2678776"/>
                </a:moveTo>
                <a:cubicBezTo>
                  <a:pt x="384464" y="2695402"/>
                  <a:pt x="369916" y="2707871"/>
                  <a:pt x="357447" y="2707871"/>
                </a:cubicBezTo>
                <a:cubicBezTo>
                  <a:pt x="340822" y="2707871"/>
                  <a:pt x="328353" y="2695402"/>
                  <a:pt x="328353" y="2678776"/>
                </a:cubicBezTo>
                <a:cubicBezTo>
                  <a:pt x="328353" y="2662151"/>
                  <a:pt x="340822" y="2649682"/>
                  <a:pt x="357447" y="2649682"/>
                </a:cubicBezTo>
                <a:cubicBezTo>
                  <a:pt x="376151" y="2649682"/>
                  <a:pt x="384464" y="2666307"/>
                  <a:pt x="384464" y="2678776"/>
                </a:cubicBezTo>
                <a:close/>
                <a:moveTo>
                  <a:pt x="731520" y="2782686"/>
                </a:moveTo>
                <a:cubicBezTo>
                  <a:pt x="723207" y="2780608"/>
                  <a:pt x="712816" y="2778529"/>
                  <a:pt x="702425" y="2776451"/>
                </a:cubicBezTo>
                <a:cubicBezTo>
                  <a:pt x="679565" y="2770216"/>
                  <a:pt x="652549" y="2761904"/>
                  <a:pt x="629689" y="2745278"/>
                </a:cubicBezTo>
                <a:cubicBezTo>
                  <a:pt x="600595" y="2726575"/>
                  <a:pt x="546562" y="2657995"/>
                  <a:pt x="546562" y="2628900"/>
                </a:cubicBezTo>
                <a:cubicBezTo>
                  <a:pt x="546562" y="2622666"/>
                  <a:pt x="550718" y="2618509"/>
                  <a:pt x="552796" y="2618509"/>
                </a:cubicBezTo>
                <a:lnTo>
                  <a:pt x="731520" y="2782686"/>
                </a:lnTo>
                <a:close/>
                <a:moveTo>
                  <a:pt x="1082733" y="2670464"/>
                </a:moveTo>
                <a:cubicBezTo>
                  <a:pt x="1066107" y="2662151"/>
                  <a:pt x="1032856" y="2637213"/>
                  <a:pt x="1032856" y="2618509"/>
                </a:cubicBezTo>
                <a:cubicBezTo>
                  <a:pt x="1032856" y="2612275"/>
                  <a:pt x="1034935" y="2606040"/>
                  <a:pt x="1039091" y="2606040"/>
                </a:cubicBezTo>
                <a:cubicBezTo>
                  <a:pt x="1053638" y="2606040"/>
                  <a:pt x="1078576" y="2660073"/>
                  <a:pt x="1082733" y="2670464"/>
                </a:cubicBezTo>
                <a:close/>
                <a:moveTo>
                  <a:pt x="1691640" y="2595649"/>
                </a:moveTo>
                <a:cubicBezTo>
                  <a:pt x="1691640" y="2643447"/>
                  <a:pt x="1577340" y="2703715"/>
                  <a:pt x="1552402" y="2703715"/>
                </a:cubicBezTo>
                <a:cubicBezTo>
                  <a:pt x="1539933" y="2703715"/>
                  <a:pt x="1535776" y="2699558"/>
                  <a:pt x="1535776" y="2691245"/>
                </a:cubicBezTo>
                <a:cubicBezTo>
                  <a:pt x="1535776" y="2641369"/>
                  <a:pt x="1625138" y="2572789"/>
                  <a:pt x="1664624" y="2572789"/>
                </a:cubicBezTo>
                <a:cubicBezTo>
                  <a:pt x="1683327" y="2572789"/>
                  <a:pt x="1691640" y="2585258"/>
                  <a:pt x="1691640" y="2595649"/>
                </a:cubicBezTo>
                <a:close/>
                <a:moveTo>
                  <a:pt x="282633" y="2558242"/>
                </a:moveTo>
                <a:cubicBezTo>
                  <a:pt x="293024" y="2562398"/>
                  <a:pt x="303415" y="2570711"/>
                  <a:pt x="315884" y="2574867"/>
                </a:cubicBezTo>
                <a:cubicBezTo>
                  <a:pt x="322118" y="2579024"/>
                  <a:pt x="421871" y="2616431"/>
                  <a:pt x="421871" y="2641369"/>
                </a:cubicBezTo>
                <a:cubicBezTo>
                  <a:pt x="421871" y="2647604"/>
                  <a:pt x="419793" y="2651760"/>
                  <a:pt x="413558" y="2653838"/>
                </a:cubicBezTo>
                <a:lnTo>
                  <a:pt x="286789" y="2597727"/>
                </a:lnTo>
                <a:cubicBezTo>
                  <a:pt x="284711" y="2597727"/>
                  <a:pt x="280555" y="2601884"/>
                  <a:pt x="278476" y="2603962"/>
                </a:cubicBezTo>
                <a:cubicBezTo>
                  <a:pt x="268085" y="2624744"/>
                  <a:pt x="255616" y="2645525"/>
                  <a:pt x="241069" y="2666307"/>
                </a:cubicBezTo>
                <a:cubicBezTo>
                  <a:pt x="166255" y="2772295"/>
                  <a:pt x="133004" y="2878282"/>
                  <a:pt x="133004" y="2982191"/>
                </a:cubicBezTo>
                <a:cubicBezTo>
                  <a:pt x="133004" y="3160915"/>
                  <a:pt x="272242" y="3266902"/>
                  <a:pt x="428106" y="3266902"/>
                </a:cubicBezTo>
                <a:cubicBezTo>
                  <a:pt x="432262" y="3266902"/>
                  <a:pt x="467591" y="3264824"/>
                  <a:pt x="486295" y="3262746"/>
                </a:cubicBezTo>
                <a:cubicBezTo>
                  <a:pt x="509155" y="3260667"/>
                  <a:pt x="532015" y="3258589"/>
                  <a:pt x="554875" y="3252355"/>
                </a:cubicBezTo>
                <a:cubicBezTo>
                  <a:pt x="573578" y="3248199"/>
                  <a:pt x="608907" y="3235729"/>
                  <a:pt x="615142" y="3235729"/>
                </a:cubicBezTo>
                <a:cubicBezTo>
                  <a:pt x="625533" y="3235729"/>
                  <a:pt x="633846" y="3250277"/>
                  <a:pt x="633846" y="3254433"/>
                </a:cubicBezTo>
                <a:cubicBezTo>
                  <a:pt x="633846" y="3295996"/>
                  <a:pt x="430184" y="3308465"/>
                  <a:pt x="423949" y="3308465"/>
                </a:cubicBezTo>
                <a:cubicBezTo>
                  <a:pt x="232756" y="3308465"/>
                  <a:pt x="93518" y="3177540"/>
                  <a:pt x="93518" y="2982191"/>
                </a:cubicBezTo>
                <a:cubicBezTo>
                  <a:pt x="93518" y="2978035"/>
                  <a:pt x="97675" y="2932315"/>
                  <a:pt x="99753" y="2907376"/>
                </a:cubicBezTo>
                <a:cubicBezTo>
                  <a:pt x="103909" y="2888673"/>
                  <a:pt x="108065" y="2867891"/>
                  <a:pt x="112222" y="2849187"/>
                </a:cubicBezTo>
                <a:cubicBezTo>
                  <a:pt x="130925" y="2759826"/>
                  <a:pt x="205740" y="2666307"/>
                  <a:pt x="253538" y="2576946"/>
                </a:cubicBezTo>
                <a:cubicBezTo>
                  <a:pt x="255616" y="2570711"/>
                  <a:pt x="261851" y="2564477"/>
                  <a:pt x="268085" y="2558242"/>
                </a:cubicBezTo>
                <a:cubicBezTo>
                  <a:pt x="272242" y="2558242"/>
                  <a:pt x="278476" y="2556164"/>
                  <a:pt x="282633" y="2558242"/>
                </a:cubicBezTo>
                <a:close/>
                <a:moveTo>
                  <a:pt x="1517073" y="2626822"/>
                </a:moveTo>
                <a:cubicBezTo>
                  <a:pt x="1517073" y="2662151"/>
                  <a:pt x="1504604" y="2701636"/>
                  <a:pt x="1475509" y="2739044"/>
                </a:cubicBezTo>
                <a:lnTo>
                  <a:pt x="1467197" y="2739044"/>
                </a:lnTo>
                <a:cubicBezTo>
                  <a:pt x="1469275" y="2670464"/>
                  <a:pt x="1429789" y="2624744"/>
                  <a:pt x="1371600" y="2624744"/>
                </a:cubicBezTo>
                <a:cubicBezTo>
                  <a:pt x="1309255" y="2624744"/>
                  <a:pt x="1261456" y="2689167"/>
                  <a:pt x="1253144" y="2689167"/>
                </a:cubicBezTo>
                <a:cubicBezTo>
                  <a:pt x="1226127" y="2689167"/>
                  <a:pt x="1228206" y="2647604"/>
                  <a:pt x="1228206" y="2643447"/>
                </a:cubicBezTo>
                <a:cubicBezTo>
                  <a:pt x="1228206" y="2556164"/>
                  <a:pt x="1288473" y="2500053"/>
                  <a:pt x="1375756" y="2500053"/>
                </a:cubicBezTo>
                <a:cubicBezTo>
                  <a:pt x="1442258" y="2500053"/>
                  <a:pt x="1517073" y="2552007"/>
                  <a:pt x="1517073" y="2626822"/>
                </a:cubicBezTo>
                <a:close/>
                <a:moveTo>
                  <a:pt x="2327564" y="2506287"/>
                </a:moveTo>
                <a:cubicBezTo>
                  <a:pt x="2360815" y="2545773"/>
                  <a:pt x="2373284" y="2595649"/>
                  <a:pt x="2373284" y="2639291"/>
                </a:cubicBezTo>
                <a:cubicBezTo>
                  <a:pt x="2373284" y="2685011"/>
                  <a:pt x="2352502" y="2751513"/>
                  <a:pt x="2333798" y="2790998"/>
                </a:cubicBezTo>
                <a:lnTo>
                  <a:pt x="2333798" y="2726575"/>
                </a:lnTo>
                <a:cubicBezTo>
                  <a:pt x="2327564" y="2685011"/>
                  <a:pt x="2321329" y="2637213"/>
                  <a:pt x="2315095" y="2595649"/>
                </a:cubicBezTo>
                <a:cubicBezTo>
                  <a:pt x="2310939" y="2564477"/>
                  <a:pt x="2296391" y="2506287"/>
                  <a:pt x="2296391" y="2502131"/>
                </a:cubicBezTo>
                <a:cubicBezTo>
                  <a:pt x="2296391" y="2495896"/>
                  <a:pt x="2296391" y="2489662"/>
                  <a:pt x="2304704" y="2489662"/>
                </a:cubicBezTo>
                <a:cubicBezTo>
                  <a:pt x="2313017" y="2489662"/>
                  <a:pt x="2317173" y="2491740"/>
                  <a:pt x="2327564" y="2506287"/>
                </a:cubicBezTo>
                <a:close/>
                <a:moveTo>
                  <a:pt x="1143000" y="2500053"/>
                </a:moveTo>
                <a:cubicBezTo>
                  <a:pt x="1143000" y="2500053"/>
                  <a:pt x="1199111" y="2614353"/>
                  <a:pt x="1199111" y="2641369"/>
                </a:cubicBezTo>
                <a:cubicBezTo>
                  <a:pt x="1199111" y="2649682"/>
                  <a:pt x="1197033" y="2655916"/>
                  <a:pt x="1186642" y="2655916"/>
                </a:cubicBezTo>
                <a:cubicBezTo>
                  <a:pt x="1182486" y="2655916"/>
                  <a:pt x="1167938" y="2643447"/>
                  <a:pt x="1157547" y="2637213"/>
                </a:cubicBezTo>
                <a:cubicBezTo>
                  <a:pt x="1101436" y="2601884"/>
                  <a:pt x="1080655" y="2579024"/>
                  <a:pt x="1080655" y="2537460"/>
                </a:cubicBezTo>
                <a:cubicBezTo>
                  <a:pt x="1080655" y="2522913"/>
                  <a:pt x="1086889" y="2481349"/>
                  <a:pt x="1113906" y="2481349"/>
                </a:cubicBezTo>
                <a:cubicBezTo>
                  <a:pt x="1120140" y="2481349"/>
                  <a:pt x="1134687" y="2491740"/>
                  <a:pt x="1143000" y="2500053"/>
                </a:cubicBezTo>
                <a:close/>
                <a:moveTo>
                  <a:pt x="1577340" y="2479271"/>
                </a:moveTo>
                <a:cubicBezTo>
                  <a:pt x="1550324" y="2495896"/>
                  <a:pt x="1517073" y="2500053"/>
                  <a:pt x="1477587" y="2510444"/>
                </a:cubicBezTo>
                <a:cubicBezTo>
                  <a:pt x="1498369" y="2485506"/>
                  <a:pt x="1525386" y="2470958"/>
                  <a:pt x="1548246" y="2470958"/>
                </a:cubicBezTo>
                <a:cubicBezTo>
                  <a:pt x="1558637" y="2470958"/>
                  <a:pt x="1564871" y="2468880"/>
                  <a:pt x="1577340" y="2479271"/>
                </a:cubicBezTo>
                <a:close/>
                <a:moveTo>
                  <a:pt x="1300942" y="2433551"/>
                </a:moveTo>
                <a:cubicBezTo>
                  <a:pt x="1300942" y="2456411"/>
                  <a:pt x="1292629" y="2468880"/>
                  <a:pt x="1284316" y="2495896"/>
                </a:cubicBezTo>
                <a:cubicBezTo>
                  <a:pt x="1280160" y="2483427"/>
                  <a:pt x="1276004" y="2462646"/>
                  <a:pt x="1276004" y="2458489"/>
                </a:cubicBezTo>
                <a:cubicBezTo>
                  <a:pt x="1276004" y="2446020"/>
                  <a:pt x="1280160" y="2423160"/>
                  <a:pt x="1298864" y="2414847"/>
                </a:cubicBezTo>
                <a:cubicBezTo>
                  <a:pt x="1300942" y="2421082"/>
                  <a:pt x="1300942" y="2427317"/>
                  <a:pt x="1300942" y="2433551"/>
                </a:cubicBezTo>
                <a:close/>
                <a:moveTo>
                  <a:pt x="1415242" y="2406535"/>
                </a:moveTo>
                <a:lnTo>
                  <a:pt x="1415242" y="2419004"/>
                </a:lnTo>
                <a:cubicBezTo>
                  <a:pt x="1406929" y="2437707"/>
                  <a:pt x="1394460" y="2456411"/>
                  <a:pt x="1384069" y="2470958"/>
                </a:cubicBezTo>
                <a:cubicBezTo>
                  <a:pt x="1384069" y="2466802"/>
                  <a:pt x="1381991" y="2460567"/>
                  <a:pt x="1381991" y="2454333"/>
                </a:cubicBezTo>
                <a:cubicBezTo>
                  <a:pt x="1381991" y="2437707"/>
                  <a:pt x="1386147" y="2419004"/>
                  <a:pt x="1404851" y="2406535"/>
                </a:cubicBezTo>
                <a:lnTo>
                  <a:pt x="1415242" y="2406535"/>
                </a:lnTo>
                <a:close/>
                <a:moveTo>
                  <a:pt x="723207" y="2579024"/>
                </a:moveTo>
                <a:cubicBezTo>
                  <a:pt x="644236" y="2537460"/>
                  <a:pt x="565266" y="2439786"/>
                  <a:pt x="565266" y="2373284"/>
                </a:cubicBezTo>
                <a:cubicBezTo>
                  <a:pt x="565266" y="2369127"/>
                  <a:pt x="567344" y="2362893"/>
                  <a:pt x="571500" y="2358736"/>
                </a:cubicBezTo>
                <a:lnTo>
                  <a:pt x="723207" y="2579024"/>
                </a:lnTo>
                <a:close/>
                <a:moveTo>
                  <a:pt x="2367049" y="2335877"/>
                </a:moveTo>
                <a:cubicBezTo>
                  <a:pt x="2456411" y="2389909"/>
                  <a:pt x="2466802" y="2441864"/>
                  <a:pt x="2466802" y="2506287"/>
                </a:cubicBezTo>
                <a:cubicBezTo>
                  <a:pt x="2466802" y="2510444"/>
                  <a:pt x="2464724" y="2545773"/>
                  <a:pt x="2462646" y="2566555"/>
                </a:cubicBezTo>
                <a:cubicBezTo>
                  <a:pt x="2456411" y="2549929"/>
                  <a:pt x="2450177" y="2529147"/>
                  <a:pt x="2441864" y="2514600"/>
                </a:cubicBezTo>
                <a:cubicBezTo>
                  <a:pt x="2437707" y="2502131"/>
                  <a:pt x="2431473" y="2491740"/>
                  <a:pt x="2427317" y="2481349"/>
                </a:cubicBezTo>
                <a:cubicBezTo>
                  <a:pt x="2423160" y="2473037"/>
                  <a:pt x="2419004" y="2462646"/>
                  <a:pt x="2414848" y="2452255"/>
                </a:cubicBezTo>
                <a:cubicBezTo>
                  <a:pt x="2408613" y="2437707"/>
                  <a:pt x="2402378" y="2419004"/>
                  <a:pt x="2394066" y="2406535"/>
                </a:cubicBezTo>
                <a:cubicBezTo>
                  <a:pt x="2383675" y="2385753"/>
                  <a:pt x="2358737" y="2350424"/>
                  <a:pt x="2358737" y="2346267"/>
                </a:cubicBezTo>
                <a:lnTo>
                  <a:pt x="2358737" y="2335877"/>
                </a:lnTo>
                <a:lnTo>
                  <a:pt x="2367049" y="2335877"/>
                </a:lnTo>
                <a:close/>
                <a:moveTo>
                  <a:pt x="2784764" y="2242358"/>
                </a:moveTo>
                <a:cubicBezTo>
                  <a:pt x="2784764" y="2254827"/>
                  <a:pt x="2776451" y="2265218"/>
                  <a:pt x="2766060" y="2265218"/>
                </a:cubicBezTo>
                <a:cubicBezTo>
                  <a:pt x="2736966" y="2265218"/>
                  <a:pt x="2722418" y="2209107"/>
                  <a:pt x="2722418" y="2196638"/>
                </a:cubicBezTo>
                <a:cubicBezTo>
                  <a:pt x="2722418" y="2186247"/>
                  <a:pt x="2724497" y="2177935"/>
                  <a:pt x="2734888" y="2177935"/>
                </a:cubicBezTo>
                <a:cubicBezTo>
                  <a:pt x="2761904" y="2177935"/>
                  <a:pt x="2784764" y="2234046"/>
                  <a:pt x="2784764" y="2242358"/>
                </a:cubicBezTo>
                <a:close/>
                <a:moveTo>
                  <a:pt x="2691246" y="2184169"/>
                </a:moveTo>
                <a:cubicBezTo>
                  <a:pt x="2691246" y="2198716"/>
                  <a:pt x="2651760" y="2225733"/>
                  <a:pt x="2639291" y="2231967"/>
                </a:cubicBezTo>
                <a:cubicBezTo>
                  <a:pt x="2633057" y="2234046"/>
                  <a:pt x="2626822" y="2236124"/>
                  <a:pt x="2620587" y="2236124"/>
                </a:cubicBezTo>
                <a:cubicBezTo>
                  <a:pt x="2601884" y="2236124"/>
                  <a:pt x="2595649" y="2225733"/>
                  <a:pt x="2595649" y="2213264"/>
                </a:cubicBezTo>
                <a:cubicBezTo>
                  <a:pt x="2595649" y="2180013"/>
                  <a:pt x="2653839" y="2171700"/>
                  <a:pt x="2668386" y="2171700"/>
                </a:cubicBezTo>
                <a:cubicBezTo>
                  <a:pt x="2674620" y="2171700"/>
                  <a:pt x="2691246" y="2169622"/>
                  <a:pt x="2691246" y="2184169"/>
                </a:cubicBezTo>
                <a:close/>
                <a:moveTo>
                  <a:pt x="2161309" y="2194560"/>
                </a:moveTo>
                <a:cubicBezTo>
                  <a:pt x="2161309" y="2202873"/>
                  <a:pt x="2155075" y="2238202"/>
                  <a:pt x="2140527" y="2238202"/>
                </a:cubicBezTo>
                <a:cubicBezTo>
                  <a:pt x="2136371" y="2238202"/>
                  <a:pt x="2130137" y="2231967"/>
                  <a:pt x="2130137" y="2227811"/>
                </a:cubicBezTo>
                <a:cubicBezTo>
                  <a:pt x="2123902" y="2202873"/>
                  <a:pt x="2113511" y="2157153"/>
                  <a:pt x="2113511" y="2150918"/>
                </a:cubicBezTo>
                <a:cubicBezTo>
                  <a:pt x="2113511" y="2146762"/>
                  <a:pt x="2117668" y="2130136"/>
                  <a:pt x="2121824" y="2119745"/>
                </a:cubicBezTo>
                <a:cubicBezTo>
                  <a:pt x="2150918" y="2123902"/>
                  <a:pt x="2161309" y="2169622"/>
                  <a:pt x="2161309" y="2194560"/>
                </a:cubicBezTo>
                <a:close/>
                <a:moveTo>
                  <a:pt x="768927" y="2367049"/>
                </a:moveTo>
                <a:cubicBezTo>
                  <a:pt x="689956" y="2290157"/>
                  <a:pt x="656705" y="2234046"/>
                  <a:pt x="656705" y="2159231"/>
                </a:cubicBezTo>
                <a:cubicBezTo>
                  <a:pt x="656705" y="2150918"/>
                  <a:pt x="662940" y="2115589"/>
                  <a:pt x="671253" y="2111433"/>
                </a:cubicBezTo>
                <a:lnTo>
                  <a:pt x="768927" y="2367049"/>
                </a:lnTo>
                <a:close/>
                <a:moveTo>
                  <a:pt x="2065713" y="2109355"/>
                </a:moveTo>
                <a:lnTo>
                  <a:pt x="2065713" y="2113511"/>
                </a:lnTo>
                <a:cubicBezTo>
                  <a:pt x="2061556" y="2144684"/>
                  <a:pt x="2003367" y="2171700"/>
                  <a:pt x="1978429" y="2171700"/>
                </a:cubicBezTo>
                <a:cubicBezTo>
                  <a:pt x="1970116" y="2171700"/>
                  <a:pt x="1955569" y="2167544"/>
                  <a:pt x="1955569" y="2159231"/>
                </a:cubicBezTo>
                <a:cubicBezTo>
                  <a:pt x="1955569" y="2146762"/>
                  <a:pt x="2022071" y="2113511"/>
                  <a:pt x="2034540" y="2109355"/>
                </a:cubicBezTo>
                <a:lnTo>
                  <a:pt x="2065713" y="2109355"/>
                </a:lnTo>
                <a:close/>
                <a:moveTo>
                  <a:pt x="3175462" y="2111433"/>
                </a:moveTo>
                <a:cubicBezTo>
                  <a:pt x="3175462" y="2134293"/>
                  <a:pt x="3150524" y="2167544"/>
                  <a:pt x="3127664" y="2167544"/>
                </a:cubicBezTo>
                <a:cubicBezTo>
                  <a:pt x="3111039" y="2167544"/>
                  <a:pt x="3106882" y="2161309"/>
                  <a:pt x="3106882" y="2146762"/>
                </a:cubicBezTo>
                <a:cubicBezTo>
                  <a:pt x="3106882" y="2119745"/>
                  <a:pt x="3144289" y="2103120"/>
                  <a:pt x="3160915" y="2103120"/>
                </a:cubicBezTo>
                <a:cubicBezTo>
                  <a:pt x="3169228" y="2103120"/>
                  <a:pt x="3175462" y="2103120"/>
                  <a:pt x="3175462" y="2111433"/>
                </a:cubicBezTo>
                <a:close/>
                <a:moveTo>
                  <a:pt x="3273137" y="2142606"/>
                </a:moveTo>
                <a:lnTo>
                  <a:pt x="3273137" y="2148840"/>
                </a:lnTo>
                <a:cubicBezTo>
                  <a:pt x="3266902" y="2150918"/>
                  <a:pt x="3258590" y="2152996"/>
                  <a:pt x="3252355" y="2152996"/>
                </a:cubicBezTo>
                <a:cubicBezTo>
                  <a:pt x="3233651" y="2152996"/>
                  <a:pt x="3202478" y="2128058"/>
                  <a:pt x="3202478" y="2107276"/>
                </a:cubicBezTo>
                <a:cubicBezTo>
                  <a:pt x="3202478" y="2098964"/>
                  <a:pt x="3208713" y="2096886"/>
                  <a:pt x="3214948" y="2096886"/>
                </a:cubicBezTo>
                <a:cubicBezTo>
                  <a:pt x="3235729" y="2096886"/>
                  <a:pt x="3273137" y="2117667"/>
                  <a:pt x="3273137" y="2142606"/>
                </a:cubicBezTo>
                <a:close/>
                <a:moveTo>
                  <a:pt x="2853344" y="2111433"/>
                </a:moveTo>
                <a:cubicBezTo>
                  <a:pt x="2853344" y="2146762"/>
                  <a:pt x="2799311" y="2150918"/>
                  <a:pt x="2782686" y="2150918"/>
                </a:cubicBezTo>
                <a:cubicBezTo>
                  <a:pt x="2770217" y="2150918"/>
                  <a:pt x="2749435" y="2148840"/>
                  <a:pt x="2749435" y="2136371"/>
                </a:cubicBezTo>
                <a:cubicBezTo>
                  <a:pt x="2749435" y="2115589"/>
                  <a:pt x="2818015" y="2090651"/>
                  <a:pt x="2824249" y="2090651"/>
                </a:cubicBezTo>
                <a:cubicBezTo>
                  <a:pt x="2834640" y="2090651"/>
                  <a:pt x="2853344" y="2096886"/>
                  <a:pt x="2853344" y="2111433"/>
                </a:cubicBezTo>
                <a:close/>
                <a:moveTo>
                  <a:pt x="2269375" y="2109355"/>
                </a:moveTo>
                <a:cubicBezTo>
                  <a:pt x="2269375" y="2121824"/>
                  <a:pt x="2248593" y="2119745"/>
                  <a:pt x="2246515" y="2119745"/>
                </a:cubicBezTo>
                <a:cubicBezTo>
                  <a:pt x="2229889" y="2119745"/>
                  <a:pt x="2169622" y="2113511"/>
                  <a:pt x="2163388" y="2092729"/>
                </a:cubicBezTo>
                <a:cubicBezTo>
                  <a:pt x="2167544" y="2082338"/>
                  <a:pt x="2194560" y="2076104"/>
                  <a:pt x="2202873" y="2076104"/>
                </a:cubicBezTo>
                <a:cubicBezTo>
                  <a:pt x="2217420" y="2076104"/>
                  <a:pt x="2269375" y="2086495"/>
                  <a:pt x="2269375" y="2109355"/>
                </a:cubicBezTo>
                <a:close/>
                <a:moveTo>
                  <a:pt x="2680855" y="2132215"/>
                </a:moveTo>
                <a:cubicBezTo>
                  <a:pt x="2680855" y="2144684"/>
                  <a:pt x="2664229" y="2144684"/>
                  <a:pt x="2662151" y="2144684"/>
                </a:cubicBezTo>
                <a:cubicBezTo>
                  <a:pt x="2639291" y="2144684"/>
                  <a:pt x="2574867" y="2109355"/>
                  <a:pt x="2574867" y="2080260"/>
                </a:cubicBezTo>
                <a:cubicBezTo>
                  <a:pt x="2574867" y="2065713"/>
                  <a:pt x="2583180" y="2061556"/>
                  <a:pt x="2597728" y="2061556"/>
                </a:cubicBezTo>
                <a:cubicBezTo>
                  <a:pt x="2618509" y="2061556"/>
                  <a:pt x="2680855" y="2119745"/>
                  <a:pt x="2680855" y="2132215"/>
                </a:cubicBezTo>
                <a:close/>
                <a:moveTo>
                  <a:pt x="2125980" y="2071947"/>
                </a:moveTo>
                <a:cubicBezTo>
                  <a:pt x="2125980" y="2086495"/>
                  <a:pt x="2115589" y="2096886"/>
                  <a:pt x="2103120" y="2096886"/>
                </a:cubicBezTo>
                <a:cubicBezTo>
                  <a:pt x="2084417" y="2096886"/>
                  <a:pt x="2080260" y="2076104"/>
                  <a:pt x="2080260" y="2069869"/>
                </a:cubicBezTo>
                <a:cubicBezTo>
                  <a:pt x="2080260" y="2059478"/>
                  <a:pt x="2088573" y="2047009"/>
                  <a:pt x="2103120" y="2047009"/>
                </a:cubicBezTo>
                <a:cubicBezTo>
                  <a:pt x="2119746" y="2047009"/>
                  <a:pt x="2125980" y="2065713"/>
                  <a:pt x="2125980" y="2071947"/>
                </a:cubicBezTo>
                <a:close/>
                <a:moveTo>
                  <a:pt x="3154680" y="2067791"/>
                </a:moveTo>
                <a:cubicBezTo>
                  <a:pt x="3154680" y="2080260"/>
                  <a:pt x="3138055" y="2084416"/>
                  <a:pt x="3131820" y="2084416"/>
                </a:cubicBezTo>
                <a:cubicBezTo>
                  <a:pt x="3111039" y="2084416"/>
                  <a:pt x="3084022" y="2069869"/>
                  <a:pt x="3084022" y="2047009"/>
                </a:cubicBezTo>
                <a:cubicBezTo>
                  <a:pt x="3084022" y="2034540"/>
                  <a:pt x="3111039" y="2032462"/>
                  <a:pt x="3111039" y="2032462"/>
                </a:cubicBezTo>
                <a:cubicBezTo>
                  <a:pt x="3129742" y="2032462"/>
                  <a:pt x="3154680" y="2049087"/>
                  <a:pt x="3154680" y="2067791"/>
                </a:cubicBezTo>
                <a:close/>
                <a:moveTo>
                  <a:pt x="3295997" y="2019993"/>
                </a:moveTo>
                <a:cubicBezTo>
                  <a:pt x="3295997" y="2049087"/>
                  <a:pt x="3239886" y="2065713"/>
                  <a:pt x="3229495" y="2065713"/>
                </a:cubicBezTo>
                <a:cubicBezTo>
                  <a:pt x="3219104" y="2065713"/>
                  <a:pt x="3219104" y="2061556"/>
                  <a:pt x="3219104" y="2055322"/>
                </a:cubicBezTo>
                <a:cubicBezTo>
                  <a:pt x="3219104" y="2034540"/>
                  <a:pt x="3268980" y="2009602"/>
                  <a:pt x="3281449" y="2009602"/>
                </a:cubicBezTo>
                <a:cubicBezTo>
                  <a:pt x="3289762" y="2009602"/>
                  <a:pt x="3295997" y="2009602"/>
                  <a:pt x="3295997" y="2019993"/>
                </a:cubicBezTo>
                <a:close/>
                <a:moveTo>
                  <a:pt x="2745279" y="2026227"/>
                </a:moveTo>
                <a:cubicBezTo>
                  <a:pt x="2745279" y="2038696"/>
                  <a:pt x="2726575" y="2094807"/>
                  <a:pt x="2720340" y="2105198"/>
                </a:cubicBezTo>
                <a:lnTo>
                  <a:pt x="2709949" y="2105198"/>
                </a:lnTo>
                <a:cubicBezTo>
                  <a:pt x="2703715" y="2101042"/>
                  <a:pt x="2697480" y="2063635"/>
                  <a:pt x="2697480" y="2049087"/>
                </a:cubicBezTo>
                <a:cubicBezTo>
                  <a:pt x="2697480" y="2036618"/>
                  <a:pt x="2697480" y="1995055"/>
                  <a:pt x="2726575" y="1995055"/>
                </a:cubicBezTo>
                <a:cubicBezTo>
                  <a:pt x="2741122" y="1995055"/>
                  <a:pt x="2745279" y="2022071"/>
                  <a:pt x="2745279" y="2026227"/>
                </a:cubicBezTo>
                <a:close/>
                <a:moveTo>
                  <a:pt x="1452649" y="2009602"/>
                </a:moveTo>
                <a:cubicBezTo>
                  <a:pt x="1452649" y="2024149"/>
                  <a:pt x="1448493" y="2036618"/>
                  <a:pt x="1433946" y="2047009"/>
                </a:cubicBezTo>
                <a:cubicBezTo>
                  <a:pt x="1433946" y="2047009"/>
                  <a:pt x="1427711" y="2047009"/>
                  <a:pt x="1427711" y="2042853"/>
                </a:cubicBezTo>
                <a:cubicBezTo>
                  <a:pt x="1427711" y="2034540"/>
                  <a:pt x="1446415" y="1999211"/>
                  <a:pt x="1450571" y="1995055"/>
                </a:cubicBezTo>
                <a:cubicBezTo>
                  <a:pt x="1452649" y="1999211"/>
                  <a:pt x="1452649" y="2005446"/>
                  <a:pt x="1452649" y="2009602"/>
                </a:cubicBezTo>
                <a:close/>
                <a:moveTo>
                  <a:pt x="1521229" y="2019993"/>
                </a:moveTo>
                <a:cubicBezTo>
                  <a:pt x="1521229" y="2024149"/>
                  <a:pt x="1514995" y="2040775"/>
                  <a:pt x="1510838" y="2047009"/>
                </a:cubicBezTo>
                <a:cubicBezTo>
                  <a:pt x="1504604" y="2042853"/>
                  <a:pt x="1500447" y="2028305"/>
                  <a:pt x="1500447" y="2019993"/>
                </a:cubicBezTo>
                <a:cubicBezTo>
                  <a:pt x="1500447" y="2013758"/>
                  <a:pt x="1504604" y="2001289"/>
                  <a:pt x="1506682" y="1992976"/>
                </a:cubicBezTo>
                <a:cubicBezTo>
                  <a:pt x="1512917" y="1995055"/>
                  <a:pt x="1521229" y="2009602"/>
                  <a:pt x="1521229" y="2019993"/>
                </a:cubicBezTo>
                <a:close/>
                <a:moveTo>
                  <a:pt x="2022071" y="2024149"/>
                </a:moveTo>
                <a:cubicBezTo>
                  <a:pt x="2032462" y="2032462"/>
                  <a:pt x="2042853" y="2047009"/>
                  <a:pt x="2049087" y="2057400"/>
                </a:cubicBezTo>
                <a:cubicBezTo>
                  <a:pt x="2047009" y="2059478"/>
                  <a:pt x="2026227" y="2065713"/>
                  <a:pt x="2022071" y="2065713"/>
                </a:cubicBezTo>
                <a:cubicBezTo>
                  <a:pt x="2007524" y="2065713"/>
                  <a:pt x="1941022" y="2036618"/>
                  <a:pt x="1941022" y="2005446"/>
                </a:cubicBezTo>
                <a:cubicBezTo>
                  <a:pt x="1941022" y="2001289"/>
                  <a:pt x="1945178" y="1986742"/>
                  <a:pt x="1953491" y="1986742"/>
                </a:cubicBezTo>
                <a:cubicBezTo>
                  <a:pt x="1959726" y="1986742"/>
                  <a:pt x="1999211" y="2007524"/>
                  <a:pt x="2022071" y="2024149"/>
                </a:cubicBezTo>
                <a:close/>
                <a:moveTo>
                  <a:pt x="3206635" y="2005446"/>
                </a:moveTo>
                <a:cubicBezTo>
                  <a:pt x="3206635" y="2011680"/>
                  <a:pt x="3190009" y="2051166"/>
                  <a:pt x="3185853" y="2057400"/>
                </a:cubicBezTo>
                <a:cubicBezTo>
                  <a:pt x="3179618" y="2053244"/>
                  <a:pt x="3173384" y="2022071"/>
                  <a:pt x="3173384" y="2011680"/>
                </a:cubicBezTo>
                <a:cubicBezTo>
                  <a:pt x="3173384" y="2003367"/>
                  <a:pt x="3177540" y="1984664"/>
                  <a:pt x="3194166" y="1980507"/>
                </a:cubicBezTo>
                <a:cubicBezTo>
                  <a:pt x="3200400" y="1988820"/>
                  <a:pt x="3206635" y="1999211"/>
                  <a:pt x="3206635" y="2005446"/>
                </a:cubicBezTo>
                <a:close/>
                <a:moveTo>
                  <a:pt x="2572789" y="1992976"/>
                </a:moveTo>
                <a:cubicBezTo>
                  <a:pt x="2552008" y="2040775"/>
                  <a:pt x="2481349" y="2069869"/>
                  <a:pt x="2441864" y="2069869"/>
                </a:cubicBezTo>
                <a:cubicBezTo>
                  <a:pt x="2435629" y="2069869"/>
                  <a:pt x="2387831" y="2065713"/>
                  <a:pt x="2387831" y="2047009"/>
                </a:cubicBezTo>
                <a:cubicBezTo>
                  <a:pt x="2387831" y="2032462"/>
                  <a:pt x="2435629" y="2034540"/>
                  <a:pt x="2441864" y="2032462"/>
                </a:cubicBezTo>
                <a:cubicBezTo>
                  <a:pt x="2487584" y="2024149"/>
                  <a:pt x="2537460" y="1995055"/>
                  <a:pt x="2585258" y="1978429"/>
                </a:cubicBezTo>
                <a:cubicBezTo>
                  <a:pt x="2581102" y="1982585"/>
                  <a:pt x="2574867" y="1986742"/>
                  <a:pt x="2572789" y="1992976"/>
                </a:cubicBezTo>
                <a:close/>
                <a:moveTo>
                  <a:pt x="1338349" y="2011680"/>
                </a:moveTo>
                <a:lnTo>
                  <a:pt x="1327958" y="2011680"/>
                </a:lnTo>
                <a:cubicBezTo>
                  <a:pt x="1327958" y="2009602"/>
                  <a:pt x="1325880" y="2011680"/>
                  <a:pt x="1325880" y="2005446"/>
                </a:cubicBezTo>
                <a:cubicBezTo>
                  <a:pt x="1325880" y="1992976"/>
                  <a:pt x="1359131" y="1980507"/>
                  <a:pt x="1367444" y="1978429"/>
                </a:cubicBezTo>
                <a:cubicBezTo>
                  <a:pt x="1367444" y="1978429"/>
                  <a:pt x="1350818" y="2011680"/>
                  <a:pt x="1338349" y="2011680"/>
                </a:cubicBezTo>
                <a:close/>
                <a:moveTo>
                  <a:pt x="885305" y="2190404"/>
                </a:moveTo>
                <a:cubicBezTo>
                  <a:pt x="866602" y="2173778"/>
                  <a:pt x="825038" y="2069869"/>
                  <a:pt x="825038" y="2038696"/>
                </a:cubicBezTo>
                <a:lnTo>
                  <a:pt x="825038" y="2001289"/>
                </a:lnTo>
                <a:cubicBezTo>
                  <a:pt x="831273" y="1984664"/>
                  <a:pt x="822960" y="1957647"/>
                  <a:pt x="849976" y="1945178"/>
                </a:cubicBezTo>
                <a:lnTo>
                  <a:pt x="885305" y="2190404"/>
                </a:lnTo>
                <a:close/>
                <a:moveTo>
                  <a:pt x="2229889" y="1959726"/>
                </a:moveTo>
                <a:cubicBezTo>
                  <a:pt x="2229889" y="1992976"/>
                  <a:pt x="2167544" y="2017915"/>
                  <a:pt x="2152996" y="2034540"/>
                </a:cubicBezTo>
                <a:lnTo>
                  <a:pt x="2144684" y="2034540"/>
                </a:lnTo>
                <a:lnTo>
                  <a:pt x="2144684" y="2026227"/>
                </a:lnTo>
                <a:cubicBezTo>
                  <a:pt x="2144684" y="2011680"/>
                  <a:pt x="2177935" y="1943100"/>
                  <a:pt x="2211186" y="1943100"/>
                </a:cubicBezTo>
                <a:cubicBezTo>
                  <a:pt x="2223655" y="1943100"/>
                  <a:pt x="2229889" y="1953491"/>
                  <a:pt x="2229889" y="1959726"/>
                </a:cubicBezTo>
                <a:close/>
                <a:moveTo>
                  <a:pt x="1650077" y="1970116"/>
                </a:moveTo>
                <a:cubicBezTo>
                  <a:pt x="1650077" y="1984664"/>
                  <a:pt x="1639686" y="1986742"/>
                  <a:pt x="1629295" y="1986742"/>
                </a:cubicBezTo>
                <a:cubicBezTo>
                  <a:pt x="1604357" y="1986742"/>
                  <a:pt x="1552402" y="1941022"/>
                  <a:pt x="1552402" y="1922318"/>
                </a:cubicBezTo>
                <a:lnTo>
                  <a:pt x="1552402" y="1909849"/>
                </a:lnTo>
                <a:lnTo>
                  <a:pt x="1558637" y="1909849"/>
                </a:lnTo>
                <a:cubicBezTo>
                  <a:pt x="1573184" y="1909849"/>
                  <a:pt x="1650077" y="1936865"/>
                  <a:pt x="1650077" y="1970116"/>
                </a:cubicBezTo>
                <a:close/>
                <a:moveTo>
                  <a:pt x="2103120" y="1891145"/>
                </a:moveTo>
                <a:cubicBezTo>
                  <a:pt x="2111433" y="1914006"/>
                  <a:pt x="2111433" y="1920240"/>
                  <a:pt x="2111433" y="1941022"/>
                </a:cubicBezTo>
                <a:cubicBezTo>
                  <a:pt x="2111433" y="1968038"/>
                  <a:pt x="2105198" y="1984664"/>
                  <a:pt x="2090651" y="2015836"/>
                </a:cubicBezTo>
                <a:cubicBezTo>
                  <a:pt x="2078182" y="2003367"/>
                  <a:pt x="2067791" y="1974273"/>
                  <a:pt x="2067791" y="1959726"/>
                </a:cubicBezTo>
                <a:cubicBezTo>
                  <a:pt x="2067791" y="1955569"/>
                  <a:pt x="2069869" y="1949335"/>
                  <a:pt x="2069869" y="1945178"/>
                </a:cubicBezTo>
                <a:cubicBezTo>
                  <a:pt x="2074026" y="1928553"/>
                  <a:pt x="2071947" y="1907771"/>
                  <a:pt x="2090651" y="1891145"/>
                </a:cubicBezTo>
                <a:lnTo>
                  <a:pt x="2103120" y="1891145"/>
                </a:lnTo>
                <a:close/>
                <a:moveTo>
                  <a:pt x="1342506" y="1884911"/>
                </a:moveTo>
                <a:cubicBezTo>
                  <a:pt x="1342506" y="1899458"/>
                  <a:pt x="1313411" y="1970116"/>
                  <a:pt x="1280160" y="1970116"/>
                </a:cubicBezTo>
                <a:cubicBezTo>
                  <a:pt x="1265613" y="1970116"/>
                  <a:pt x="1261456" y="1963882"/>
                  <a:pt x="1261456" y="1953491"/>
                </a:cubicBezTo>
                <a:cubicBezTo>
                  <a:pt x="1261456" y="1922318"/>
                  <a:pt x="1313411" y="1891145"/>
                  <a:pt x="1334193" y="1884911"/>
                </a:cubicBezTo>
                <a:lnTo>
                  <a:pt x="1342506" y="1884911"/>
                </a:lnTo>
                <a:close/>
                <a:moveTo>
                  <a:pt x="1720735" y="1901536"/>
                </a:moveTo>
                <a:cubicBezTo>
                  <a:pt x="1720735" y="1907771"/>
                  <a:pt x="1718657" y="1911927"/>
                  <a:pt x="1716578" y="1916084"/>
                </a:cubicBezTo>
                <a:lnTo>
                  <a:pt x="1710344" y="1916084"/>
                </a:lnTo>
                <a:cubicBezTo>
                  <a:pt x="1704109" y="1903615"/>
                  <a:pt x="1693718" y="1878676"/>
                  <a:pt x="1693718" y="1874520"/>
                </a:cubicBezTo>
                <a:lnTo>
                  <a:pt x="1693718" y="1862051"/>
                </a:lnTo>
                <a:cubicBezTo>
                  <a:pt x="1712422" y="1866207"/>
                  <a:pt x="1720735" y="1893224"/>
                  <a:pt x="1720735" y="1901536"/>
                </a:cubicBezTo>
                <a:close/>
                <a:moveTo>
                  <a:pt x="2460568" y="1859973"/>
                </a:moveTo>
                <a:lnTo>
                  <a:pt x="2574867" y="1857895"/>
                </a:lnTo>
                <a:cubicBezTo>
                  <a:pt x="2574867" y="1857895"/>
                  <a:pt x="2576946" y="1857895"/>
                  <a:pt x="2574867" y="1859973"/>
                </a:cubicBezTo>
                <a:cubicBezTo>
                  <a:pt x="2554086" y="1872442"/>
                  <a:pt x="2522913" y="1891145"/>
                  <a:pt x="2497975" y="1897380"/>
                </a:cubicBezTo>
                <a:cubicBezTo>
                  <a:pt x="2487584" y="1899458"/>
                  <a:pt x="2470958" y="1901536"/>
                  <a:pt x="2464724" y="1901536"/>
                </a:cubicBezTo>
                <a:cubicBezTo>
                  <a:pt x="2441864" y="1901536"/>
                  <a:pt x="2352502" y="1884911"/>
                  <a:pt x="2352502" y="1857895"/>
                </a:cubicBezTo>
                <a:cubicBezTo>
                  <a:pt x="2352502" y="1849582"/>
                  <a:pt x="2360815" y="1847504"/>
                  <a:pt x="2369128" y="1849582"/>
                </a:cubicBezTo>
                <a:lnTo>
                  <a:pt x="2460568" y="1859973"/>
                </a:lnTo>
                <a:close/>
                <a:moveTo>
                  <a:pt x="1221971" y="1868286"/>
                </a:moveTo>
                <a:cubicBezTo>
                  <a:pt x="1215736" y="1868286"/>
                  <a:pt x="1207424" y="1864129"/>
                  <a:pt x="1201189" y="1859973"/>
                </a:cubicBezTo>
                <a:cubicBezTo>
                  <a:pt x="1213658" y="1843347"/>
                  <a:pt x="1230284" y="1851660"/>
                  <a:pt x="1257300" y="1847504"/>
                </a:cubicBezTo>
                <a:cubicBezTo>
                  <a:pt x="1255222" y="1857895"/>
                  <a:pt x="1230284" y="1868286"/>
                  <a:pt x="1221971" y="1868286"/>
                </a:cubicBezTo>
                <a:close/>
                <a:moveTo>
                  <a:pt x="1427711" y="1828800"/>
                </a:moveTo>
                <a:cubicBezTo>
                  <a:pt x="1427711" y="1832956"/>
                  <a:pt x="1421477" y="1837113"/>
                  <a:pt x="1419398" y="1843347"/>
                </a:cubicBezTo>
                <a:cubicBezTo>
                  <a:pt x="1415242" y="1847504"/>
                  <a:pt x="1417320" y="1855816"/>
                  <a:pt x="1417320" y="1859973"/>
                </a:cubicBezTo>
                <a:cubicBezTo>
                  <a:pt x="1417320" y="1897380"/>
                  <a:pt x="1452649" y="1909849"/>
                  <a:pt x="1473431" y="1909849"/>
                </a:cubicBezTo>
                <a:cubicBezTo>
                  <a:pt x="1494213" y="1909849"/>
                  <a:pt x="1514995" y="1889067"/>
                  <a:pt x="1521229" y="1889067"/>
                </a:cubicBezTo>
                <a:cubicBezTo>
                  <a:pt x="1535776" y="1889067"/>
                  <a:pt x="1533698" y="1914006"/>
                  <a:pt x="1533698" y="1914006"/>
                </a:cubicBezTo>
                <a:cubicBezTo>
                  <a:pt x="1533698" y="1961804"/>
                  <a:pt x="1490057" y="1978429"/>
                  <a:pt x="1460962" y="1978429"/>
                </a:cubicBezTo>
                <a:cubicBezTo>
                  <a:pt x="1415242" y="1978429"/>
                  <a:pt x="1365366" y="1959726"/>
                  <a:pt x="1365366" y="1899458"/>
                </a:cubicBezTo>
                <a:cubicBezTo>
                  <a:pt x="1365366" y="1876598"/>
                  <a:pt x="1384069" y="1830878"/>
                  <a:pt x="1415242" y="1828800"/>
                </a:cubicBezTo>
                <a:lnTo>
                  <a:pt x="1427711" y="1828800"/>
                </a:lnTo>
                <a:close/>
                <a:moveTo>
                  <a:pt x="1007918" y="1812175"/>
                </a:moveTo>
                <a:cubicBezTo>
                  <a:pt x="1003762" y="1847504"/>
                  <a:pt x="995449" y="1903615"/>
                  <a:pt x="995449" y="1909849"/>
                </a:cubicBezTo>
                <a:lnTo>
                  <a:pt x="995449" y="2061556"/>
                </a:lnTo>
                <a:cubicBezTo>
                  <a:pt x="976746" y="2013758"/>
                  <a:pt x="964276" y="1955569"/>
                  <a:pt x="964276" y="1909849"/>
                </a:cubicBezTo>
                <a:cubicBezTo>
                  <a:pt x="964276" y="1870364"/>
                  <a:pt x="980902" y="1824644"/>
                  <a:pt x="1005840" y="1805940"/>
                </a:cubicBezTo>
                <a:lnTo>
                  <a:pt x="1007918" y="1812175"/>
                </a:lnTo>
                <a:close/>
                <a:moveTo>
                  <a:pt x="1714500" y="1803862"/>
                </a:moveTo>
                <a:cubicBezTo>
                  <a:pt x="1726969" y="1803862"/>
                  <a:pt x="1751908" y="1814253"/>
                  <a:pt x="1751908" y="1832956"/>
                </a:cubicBezTo>
                <a:cubicBezTo>
                  <a:pt x="1751908" y="1832956"/>
                  <a:pt x="1749829" y="1835034"/>
                  <a:pt x="1749829" y="1837113"/>
                </a:cubicBezTo>
                <a:cubicBezTo>
                  <a:pt x="1735282" y="1828800"/>
                  <a:pt x="1716578" y="1822566"/>
                  <a:pt x="1702031" y="1805940"/>
                </a:cubicBezTo>
                <a:cubicBezTo>
                  <a:pt x="1702031" y="1805940"/>
                  <a:pt x="1702031" y="1803862"/>
                  <a:pt x="1704109" y="1803862"/>
                </a:cubicBezTo>
                <a:lnTo>
                  <a:pt x="1714500" y="1803862"/>
                </a:lnTo>
                <a:close/>
                <a:moveTo>
                  <a:pt x="3190009" y="1835034"/>
                </a:moveTo>
                <a:cubicBezTo>
                  <a:pt x="3190009" y="1851660"/>
                  <a:pt x="3156759" y="1853738"/>
                  <a:pt x="3154680" y="1853738"/>
                </a:cubicBezTo>
                <a:cubicBezTo>
                  <a:pt x="3135977" y="1853738"/>
                  <a:pt x="3108960" y="1843347"/>
                  <a:pt x="3108960" y="1818409"/>
                </a:cubicBezTo>
                <a:cubicBezTo>
                  <a:pt x="3108960" y="1805940"/>
                  <a:pt x="3121430" y="1801784"/>
                  <a:pt x="3133898" y="1801784"/>
                </a:cubicBezTo>
                <a:cubicBezTo>
                  <a:pt x="3142211" y="1801784"/>
                  <a:pt x="3190009" y="1818409"/>
                  <a:pt x="3190009" y="1835034"/>
                </a:cubicBezTo>
                <a:close/>
                <a:moveTo>
                  <a:pt x="3316779" y="1810097"/>
                </a:moveTo>
                <a:cubicBezTo>
                  <a:pt x="3316779" y="1835034"/>
                  <a:pt x="3258590" y="1843347"/>
                  <a:pt x="3252355" y="1843347"/>
                </a:cubicBezTo>
                <a:cubicBezTo>
                  <a:pt x="3246120" y="1843347"/>
                  <a:pt x="3239886" y="1839191"/>
                  <a:pt x="3239886" y="1832956"/>
                </a:cubicBezTo>
                <a:cubicBezTo>
                  <a:pt x="3239886" y="1816331"/>
                  <a:pt x="3285606" y="1793471"/>
                  <a:pt x="3298075" y="1793471"/>
                </a:cubicBezTo>
                <a:cubicBezTo>
                  <a:pt x="3310544" y="1793471"/>
                  <a:pt x="3316779" y="1797627"/>
                  <a:pt x="3316779" y="1810097"/>
                </a:cubicBezTo>
                <a:close/>
                <a:moveTo>
                  <a:pt x="1230284" y="1768533"/>
                </a:moveTo>
                <a:cubicBezTo>
                  <a:pt x="1217815" y="1776845"/>
                  <a:pt x="1209502" y="1778924"/>
                  <a:pt x="1197033" y="1778924"/>
                </a:cubicBezTo>
                <a:cubicBezTo>
                  <a:pt x="1190798" y="1778924"/>
                  <a:pt x="1172095" y="1776845"/>
                  <a:pt x="1172095" y="1764377"/>
                </a:cubicBezTo>
                <a:cubicBezTo>
                  <a:pt x="1172095" y="1758142"/>
                  <a:pt x="1174173" y="1756064"/>
                  <a:pt x="1180407" y="1756064"/>
                </a:cubicBezTo>
                <a:cubicBezTo>
                  <a:pt x="1184564" y="1756064"/>
                  <a:pt x="1213658" y="1766455"/>
                  <a:pt x="1230284" y="1768533"/>
                </a:cubicBezTo>
                <a:close/>
                <a:moveTo>
                  <a:pt x="3231573" y="1762298"/>
                </a:moveTo>
                <a:cubicBezTo>
                  <a:pt x="3231573" y="1774767"/>
                  <a:pt x="3227417" y="1818409"/>
                  <a:pt x="3208713" y="1818409"/>
                </a:cubicBezTo>
                <a:cubicBezTo>
                  <a:pt x="3190009" y="1818409"/>
                  <a:pt x="3194166" y="1785158"/>
                  <a:pt x="3194166" y="1785158"/>
                </a:cubicBezTo>
                <a:cubicBezTo>
                  <a:pt x="3194166" y="1778924"/>
                  <a:pt x="3194166" y="1739438"/>
                  <a:pt x="3217026" y="1739438"/>
                </a:cubicBezTo>
                <a:cubicBezTo>
                  <a:pt x="3231573" y="1739438"/>
                  <a:pt x="3231573" y="1758142"/>
                  <a:pt x="3231573" y="1762298"/>
                </a:cubicBezTo>
                <a:close/>
                <a:moveTo>
                  <a:pt x="1479666" y="1751907"/>
                </a:moveTo>
                <a:cubicBezTo>
                  <a:pt x="1479666" y="1762298"/>
                  <a:pt x="1467197" y="1764377"/>
                  <a:pt x="1465118" y="1764377"/>
                </a:cubicBezTo>
                <a:cubicBezTo>
                  <a:pt x="1456806" y="1764377"/>
                  <a:pt x="1450571" y="1756064"/>
                  <a:pt x="1450571" y="1751907"/>
                </a:cubicBezTo>
                <a:cubicBezTo>
                  <a:pt x="1450571" y="1743594"/>
                  <a:pt x="1456806" y="1737360"/>
                  <a:pt x="1465118" y="1737360"/>
                </a:cubicBezTo>
                <a:cubicBezTo>
                  <a:pt x="1473431" y="1737360"/>
                  <a:pt x="1479666" y="1743594"/>
                  <a:pt x="1479666" y="1751907"/>
                </a:cubicBezTo>
                <a:close/>
                <a:moveTo>
                  <a:pt x="1751908" y="1747751"/>
                </a:moveTo>
                <a:lnTo>
                  <a:pt x="1751908" y="1756064"/>
                </a:lnTo>
                <a:cubicBezTo>
                  <a:pt x="1731125" y="1749829"/>
                  <a:pt x="1708266" y="1743594"/>
                  <a:pt x="1685405" y="1735282"/>
                </a:cubicBezTo>
                <a:cubicBezTo>
                  <a:pt x="1693718" y="1733204"/>
                  <a:pt x="1708266" y="1729047"/>
                  <a:pt x="1714500" y="1729047"/>
                </a:cubicBezTo>
                <a:cubicBezTo>
                  <a:pt x="1726969" y="1729047"/>
                  <a:pt x="1739438" y="1726969"/>
                  <a:pt x="1751908" y="1747751"/>
                </a:cubicBezTo>
                <a:close/>
                <a:moveTo>
                  <a:pt x="1411086" y="1747751"/>
                </a:moveTo>
                <a:cubicBezTo>
                  <a:pt x="1411086" y="1758142"/>
                  <a:pt x="1415242" y="1776845"/>
                  <a:pt x="1438102" y="1781002"/>
                </a:cubicBezTo>
                <a:cubicBezTo>
                  <a:pt x="1448493" y="1783080"/>
                  <a:pt x="1463040" y="1783080"/>
                  <a:pt x="1473431" y="1781002"/>
                </a:cubicBezTo>
                <a:cubicBezTo>
                  <a:pt x="1479666" y="1783080"/>
                  <a:pt x="1483822" y="1787236"/>
                  <a:pt x="1483822" y="1791393"/>
                </a:cubicBezTo>
                <a:cubicBezTo>
                  <a:pt x="1483822" y="1816331"/>
                  <a:pt x="1450571" y="1818409"/>
                  <a:pt x="1444337" y="1818409"/>
                </a:cubicBezTo>
                <a:cubicBezTo>
                  <a:pt x="1409007" y="1818409"/>
                  <a:pt x="1390304" y="1795549"/>
                  <a:pt x="1390304" y="1764377"/>
                </a:cubicBezTo>
                <a:lnTo>
                  <a:pt x="1390304" y="1758142"/>
                </a:lnTo>
                <a:cubicBezTo>
                  <a:pt x="1392382" y="1739438"/>
                  <a:pt x="1415242" y="1718657"/>
                  <a:pt x="1415242" y="1731125"/>
                </a:cubicBezTo>
                <a:cubicBezTo>
                  <a:pt x="1415242" y="1737360"/>
                  <a:pt x="1411086" y="1741516"/>
                  <a:pt x="1411086" y="1747751"/>
                </a:cubicBezTo>
                <a:close/>
                <a:moveTo>
                  <a:pt x="1683327" y="1810097"/>
                </a:moveTo>
                <a:cubicBezTo>
                  <a:pt x="1683327" y="1862051"/>
                  <a:pt x="1641764" y="1899458"/>
                  <a:pt x="1591887" y="1899458"/>
                </a:cubicBezTo>
                <a:cubicBezTo>
                  <a:pt x="1560715" y="1899458"/>
                  <a:pt x="1525386" y="1884911"/>
                  <a:pt x="1510838" y="1845425"/>
                </a:cubicBezTo>
                <a:cubicBezTo>
                  <a:pt x="1512917" y="1843347"/>
                  <a:pt x="1512917" y="1839191"/>
                  <a:pt x="1519151" y="1839191"/>
                </a:cubicBezTo>
                <a:cubicBezTo>
                  <a:pt x="1523307" y="1839191"/>
                  <a:pt x="1525386" y="1843347"/>
                  <a:pt x="1527464" y="1843347"/>
                </a:cubicBezTo>
                <a:cubicBezTo>
                  <a:pt x="1537855" y="1847504"/>
                  <a:pt x="1554480" y="1851660"/>
                  <a:pt x="1560715" y="1851660"/>
                </a:cubicBezTo>
                <a:cubicBezTo>
                  <a:pt x="1596044" y="1851660"/>
                  <a:pt x="1616826" y="1824644"/>
                  <a:pt x="1616826" y="1795549"/>
                </a:cubicBezTo>
                <a:cubicBezTo>
                  <a:pt x="1616826" y="1751907"/>
                  <a:pt x="1579418" y="1724891"/>
                  <a:pt x="1579418" y="1722813"/>
                </a:cubicBezTo>
                <a:cubicBezTo>
                  <a:pt x="1579418" y="1714500"/>
                  <a:pt x="1589809" y="1716578"/>
                  <a:pt x="1596044" y="1716578"/>
                </a:cubicBezTo>
                <a:cubicBezTo>
                  <a:pt x="1645920" y="1716578"/>
                  <a:pt x="1683327" y="1762298"/>
                  <a:pt x="1683327" y="1810097"/>
                </a:cubicBezTo>
                <a:close/>
                <a:moveTo>
                  <a:pt x="1573184" y="1770611"/>
                </a:moveTo>
                <a:cubicBezTo>
                  <a:pt x="1573184" y="1795549"/>
                  <a:pt x="1554480" y="1822566"/>
                  <a:pt x="1525386" y="1822566"/>
                </a:cubicBezTo>
                <a:cubicBezTo>
                  <a:pt x="1508760" y="1822566"/>
                  <a:pt x="1485900" y="1810097"/>
                  <a:pt x="1490057" y="1791393"/>
                </a:cubicBezTo>
                <a:cubicBezTo>
                  <a:pt x="1496291" y="1781002"/>
                  <a:pt x="1508760" y="1789314"/>
                  <a:pt x="1517073" y="1787236"/>
                </a:cubicBezTo>
                <a:cubicBezTo>
                  <a:pt x="1529542" y="1785158"/>
                  <a:pt x="1533698" y="1764377"/>
                  <a:pt x="1533698" y="1758142"/>
                </a:cubicBezTo>
                <a:cubicBezTo>
                  <a:pt x="1533698" y="1739438"/>
                  <a:pt x="1525386" y="1735282"/>
                  <a:pt x="1519151" y="1714500"/>
                </a:cubicBezTo>
                <a:cubicBezTo>
                  <a:pt x="1523307" y="1712422"/>
                  <a:pt x="1525386" y="1712422"/>
                  <a:pt x="1529542" y="1712422"/>
                </a:cubicBezTo>
                <a:cubicBezTo>
                  <a:pt x="1560715" y="1712422"/>
                  <a:pt x="1573184" y="1753985"/>
                  <a:pt x="1573184" y="1770611"/>
                </a:cubicBezTo>
                <a:close/>
                <a:moveTo>
                  <a:pt x="1512917" y="1724891"/>
                </a:moveTo>
                <a:cubicBezTo>
                  <a:pt x="1512917" y="1733204"/>
                  <a:pt x="1512917" y="1737360"/>
                  <a:pt x="1502526" y="1753985"/>
                </a:cubicBezTo>
                <a:cubicBezTo>
                  <a:pt x="1500447" y="1753985"/>
                  <a:pt x="1496291" y="1751907"/>
                  <a:pt x="1494213" y="1749829"/>
                </a:cubicBezTo>
                <a:cubicBezTo>
                  <a:pt x="1498369" y="1735282"/>
                  <a:pt x="1477587" y="1714500"/>
                  <a:pt x="1465118" y="1714500"/>
                </a:cubicBezTo>
                <a:cubicBezTo>
                  <a:pt x="1450571" y="1714500"/>
                  <a:pt x="1440180" y="1731125"/>
                  <a:pt x="1433946" y="1741516"/>
                </a:cubicBezTo>
                <a:lnTo>
                  <a:pt x="1427711" y="1741516"/>
                </a:lnTo>
                <a:cubicBezTo>
                  <a:pt x="1425633" y="1737360"/>
                  <a:pt x="1423555" y="1729047"/>
                  <a:pt x="1423555" y="1724891"/>
                </a:cubicBezTo>
                <a:cubicBezTo>
                  <a:pt x="1423555" y="1702031"/>
                  <a:pt x="1438102" y="1679171"/>
                  <a:pt x="1467197" y="1679171"/>
                </a:cubicBezTo>
                <a:cubicBezTo>
                  <a:pt x="1494213" y="1679171"/>
                  <a:pt x="1512917" y="1695796"/>
                  <a:pt x="1512917" y="1724891"/>
                </a:cubicBezTo>
                <a:close/>
                <a:moveTo>
                  <a:pt x="1404851" y="1681249"/>
                </a:moveTo>
                <a:cubicBezTo>
                  <a:pt x="1404851" y="1695796"/>
                  <a:pt x="1323802" y="1708266"/>
                  <a:pt x="1323802" y="1783080"/>
                </a:cubicBezTo>
                <a:cubicBezTo>
                  <a:pt x="1323802" y="1818409"/>
                  <a:pt x="1363287" y="1839191"/>
                  <a:pt x="1363287" y="1853738"/>
                </a:cubicBezTo>
                <a:cubicBezTo>
                  <a:pt x="1363287" y="1868286"/>
                  <a:pt x="1348740" y="1866207"/>
                  <a:pt x="1340427" y="1866207"/>
                </a:cubicBezTo>
                <a:cubicBezTo>
                  <a:pt x="1290551" y="1866207"/>
                  <a:pt x="1240675" y="1824644"/>
                  <a:pt x="1240675" y="1772689"/>
                </a:cubicBezTo>
                <a:cubicBezTo>
                  <a:pt x="1240675" y="1708266"/>
                  <a:pt x="1305098" y="1664624"/>
                  <a:pt x="1359131" y="1664624"/>
                </a:cubicBezTo>
                <a:cubicBezTo>
                  <a:pt x="1369522" y="1664624"/>
                  <a:pt x="1404851" y="1668780"/>
                  <a:pt x="1404851" y="1681249"/>
                </a:cubicBezTo>
                <a:close/>
                <a:moveTo>
                  <a:pt x="2504209" y="1697874"/>
                </a:moveTo>
                <a:cubicBezTo>
                  <a:pt x="2533304" y="1704109"/>
                  <a:pt x="2564477" y="1714500"/>
                  <a:pt x="2593571" y="1722813"/>
                </a:cubicBezTo>
                <a:cubicBezTo>
                  <a:pt x="2564477" y="1729047"/>
                  <a:pt x="2527069" y="1737360"/>
                  <a:pt x="2495897" y="1737360"/>
                </a:cubicBezTo>
                <a:cubicBezTo>
                  <a:pt x="2458489" y="1737360"/>
                  <a:pt x="2375362" y="1716578"/>
                  <a:pt x="2358737" y="1670858"/>
                </a:cubicBezTo>
                <a:lnTo>
                  <a:pt x="2360815" y="1658389"/>
                </a:lnTo>
                <a:cubicBezTo>
                  <a:pt x="2408613" y="1685405"/>
                  <a:pt x="2456411" y="1687484"/>
                  <a:pt x="2504209" y="1697874"/>
                </a:cubicBezTo>
                <a:close/>
                <a:moveTo>
                  <a:pt x="1269769" y="1685405"/>
                </a:moveTo>
                <a:cubicBezTo>
                  <a:pt x="1253144" y="1685405"/>
                  <a:pt x="1224049" y="1670858"/>
                  <a:pt x="1224049" y="1650076"/>
                </a:cubicBezTo>
                <a:cubicBezTo>
                  <a:pt x="1224049" y="1643842"/>
                  <a:pt x="1226127" y="1643842"/>
                  <a:pt x="1228206" y="1641764"/>
                </a:cubicBezTo>
                <a:cubicBezTo>
                  <a:pt x="1240675" y="1654233"/>
                  <a:pt x="1257300" y="1670858"/>
                  <a:pt x="1269769" y="1685405"/>
                </a:cubicBezTo>
                <a:close/>
                <a:moveTo>
                  <a:pt x="1706188" y="1623060"/>
                </a:moveTo>
                <a:cubicBezTo>
                  <a:pt x="1706188" y="1658389"/>
                  <a:pt x="1625138" y="1687484"/>
                  <a:pt x="1614748" y="1687484"/>
                </a:cubicBezTo>
                <a:cubicBezTo>
                  <a:pt x="1610591" y="1687484"/>
                  <a:pt x="1602278" y="1685405"/>
                  <a:pt x="1602278" y="1681249"/>
                </a:cubicBezTo>
                <a:cubicBezTo>
                  <a:pt x="1602278" y="1675015"/>
                  <a:pt x="1606435" y="1670858"/>
                  <a:pt x="1608513" y="1664624"/>
                </a:cubicBezTo>
                <a:cubicBezTo>
                  <a:pt x="1618904" y="1641764"/>
                  <a:pt x="1664624" y="1608513"/>
                  <a:pt x="1689562" y="1608513"/>
                </a:cubicBezTo>
                <a:cubicBezTo>
                  <a:pt x="1704109" y="1608513"/>
                  <a:pt x="1706188" y="1614747"/>
                  <a:pt x="1706188" y="1623060"/>
                </a:cubicBezTo>
                <a:close/>
                <a:moveTo>
                  <a:pt x="1309255" y="1650076"/>
                </a:moveTo>
                <a:cubicBezTo>
                  <a:pt x="1294707" y="1643842"/>
                  <a:pt x="1280160" y="1627216"/>
                  <a:pt x="1280160" y="1616826"/>
                </a:cubicBezTo>
                <a:cubicBezTo>
                  <a:pt x="1280160" y="1610591"/>
                  <a:pt x="1282238" y="1610591"/>
                  <a:pt x="1284316" y="1608513"/>
                </a:cubicBezTo>
                <a:cubicBezTo>
                  <a:pt x="1294707" y="1618904"/>
                  <a:pt x="1303020" y="1635529"/>
                  <a:pt x="1309255" y="1650076"/>
                </a:cubicBezTo>
                <a:close/>
                <a:moveTo>
                  <a:pt x="1593966" y="1635529"/>
                </a:moveTo>
                <a:cubicBezTo>
                  <a:pt x="1593966" y="1652155"/>
                  <a:pt x="1579418" y="1689562"/>
                  <a:pt x="1562793" y="1708266"/>
                </a:cubicBezTo>
                <a:cubicBezTo>
                  <a:pt x="1552402" y="1697874"/>
                  <a:pt x="1556558" y="1687484"/>
                  <a:pt x="1554480" y="1677093"/>
                </a:cubicBezTo>
                <a:cubicBezTo>
                  <a:pt x="1552402" y="1664624"/>
                  <a:pt x="1535776" y="1639685"/>
                  <a:pt x="1519151" y="1633451"/>
                </a:cubicBezTo>
                <a:cubicBezTo>
                  <a:pt x="1510838" y="1629295"/>
                  <a:pt x="1500447" y="1631373"/>
                  <a:pt x="1494213" y="1631373"/>
                </a:cubicBezTo>
                <a:cubicBezTo>
                  <a:pt x="1454727" y="1631373"/>
                  <a:pt x="1429789" y="1668780"/>
                  <a:pt x="1419398" y="1668780"/>
                </a:cubicBezTo>
                <a:cubicBezTo>
                  <a:pt x="1404851" y="1668780"/>
                  <a:pt x="1404851" y="1643842"/>
                  <a:pt x="1404851" y="1643842"/>
                </a:cubicBezTo>
                <a:cubicBezTo>
                  <a:pt x="1404851" y="1596044"/>
                  <a:pt x="1440180" y="1550324"/>
                  <a:pt x="1496291" y="1550324"/>
                </a:cubicBezTo>
                <a:cubicBezTo>
                  <a:pt x="1537855" y="1550324"/>
                  <a:pt x="1593966" y="1581496"/>
                  <a:pt x="1593966" y="1635529"/>
                </a:cubicBezTo>
                <a:close/>
                <a:moveTo>
                  <a:pt x="1635529" y="1544089"/>
                </a:moveTo>
                <a:cubicBezTo>
                  <a:pt x="1620982" y="1554480"/>
                  <a:pt x="1589809" y="1554480"/>
                  <a:pt x="1573184" y="1560715"/>
                </a:cubicBezTo>
                <a:cubicBezTo>
                  <a:pt x="1583575" y="1542011"/>
                  <a:pt x="1606435" y="1537855"/>
                  <a:pt x="1616826" y="1537855"/>
                </a:cubicBezTo>
                <a:cubicBezTo>
                  <a:pt x="1623060" y="1537855"/>
                  <a:pt x="1629295" y="1539933"/>
                  <a:pt x="1635529" y="1544089"/>
                </a:cubicBezTo>
                <a:close/>
                <a:moveTo>
                  <a:pt x="1357053" y="1548245"/>
                </a:moveTo>
                <a:cubicBezTo>
                  <a:pt x="1367444" y="1571106"/>
                  <a:pt x="1386147" y="1620982"/>
                  <a:pt x="1386147" y="1627216"/>
                </a:cubicBezTo>
                <a:lnTo>
                  <a:pt x="1386147" y="1643842"/>
                </a:lnTo>
                <a:cubicBezTo>
                  <a:pt x="1384069" y="1643842"/>
                  <a:pt x="1384069" y="1645920"/>
                  <a:pt x="1379913" y="1645920"/>
                </a:cubicBezTo>
                <a:cubicBezTo>
                  <a:pt x="1369522" y="1645920"/>
                  <a:pt x="1323802" y="1602278"/>
                  <a:pt x="1323802" y="1602278"/>
                </a:cubicBezTo>
                <a:cubicBezTo>
                  <a:pt x="1321724" y="1596044"/>
                  <a:pt x="1313411" y="1577340"/>
                  <a:pt x="1313411" y="1571106"/>
                </a:cubicBezTo>
                <a:cubicBezTo>
                  <a:pt x="1313411" y="1556558"/>
                  <a:pt x="1315489" y="1531620"/>
                  <a:pt x="1338349" y="1531620"/>
                </a:cubicBezTo>
                <a:cubicBezTo>
                  <a:pt x="1344584" y="1531620"/>
                  <a:pt x="1354975" y="1539933"/>
                  <a:pt x="1357053" y="1548245"/>
                </a:cubicBezTo>
                <a:close/>
                <a:moveTo>
                  <a:pt x="1458884" y="1512916"/>
                </a:moveTo>
                <a:lnTo>
                  <a:pt x="1446415" y="1544089"/>
                </a:lnTo>
                <a:cubicBezTo>
                  <a:pt x="1444337" y="1537855"/>
                  <a:pt x="1444337" y="1529542"/>
                  <a:pt x="1444337" y="1525386"/>
                </a:cubicBezTo>
                <a:cubicBezTo>
                  <a:pt x="1444337" y="1517073"/>
                  <a:pt x="1440180" y="1498369"/>
                  <a:pt x="1458884" y="1494213"/>
                </a:cubicBezTo>
                <a:lnTo>
                  <a:pt x="1458884" y="1512916"/>
                </a:lnTo>
                <a:close/>
                <a:moveTo>
                  <a:pt x="1533698" y="1492135"/>
                </a:moveTo>
                <a:lnTo>
                  <a:pt x="1533698" y="1500447"/>
                </a:lnTo>
                <a:cubicBezTo>
                  <a:pt x="1527464" y="1510838"/>
                  <a:pt x="1521229" y="1521229"/>
                  <a:pt x="1512917" y="1529542"/>
                </a:cubicBezTo>
                <a:lnTo>
                  <a:pt x="1512917" y="1514995"/>
                </a:lnTo>
                <a:cubicBezTo>
                  <a:pt x="1517073" y="1506682"/>
                  <a:pt x="1517073" y="1496291"/>
                  <a:pt x="1527464" y="1492135"/>
                </a:cubicBezTo>
                <a:lnTo>
                  <a:pt x="1533698" y="1492135"/>
                </a:lnTo>
                <a:close/>
                <a:moveTo>
                  <a:pt x="1974273" y="1371600"/>
                </a:moveTo>
                <a:cubicBezTo>
                  <a:pt x="1974273" y="1394460"/>
                  <a:pt x="1953491" y="1440180"/>
                  <a:pt x="1945178" y="1460962"/>
                </a:cubicBezTo>
                <a:lnTo>
                  <a:pt x="1938944" y="1460962"/>
                </a:lnTo>
                <a:cubicBezTo>
                  <a:pt x="1928553" y="1450571"/>
                  <a:pt x="1922318" y="1404851"/>
                  <a:pt x="1922318" y="1388226"/>
                </a:cubicBezTo>
                <a:cubicBezTo>
                  <a:pt x="1922318" y="1379913"/>
                  <a:pt x="1932709" y="1336271"/>
                  <a:pt x="1955569" y="1336271"/>
                </a:cubicBezTo>
                <a:cubicBezTo>
                  <a:pt x="1972195" y="1336271"/>
                  <a:pt x="1974273" y="1369522"/>
                  <a:pt x="1974273" y="1371600"/>
                </a:cubicBezTo>
                <a:close/>
                <a:moveTo>
                  <a:pt x="2125980" y="1354975"/>
                </a:moveTo>
                <a:cubicBezTo>
                  <a:pt x="2125980" y="1373678"/>
                  <a:pt x="2088573" y="1369522"/>
                  <a:pt x="2084417" y="1369522"/>
                </a:cubicBezTo>
                <a:cubicBezTo>
                  <a:pt x="2049087" y="1369522"/>
                  <a:pt x="2040775" y="1371600"/>
                  <a:pt x="2005446" y="1330036"/>
                </a:cubicBezTo>
                <a:cubicBezTo>
                  <a:pt x="2011680" y="1319645"/>
                  <a:pt x="2038697" y="1309254"/>
                  <a:pt x="2053244" y="1309254"/>
                </a:cubicBezTo>
                <a:cubicBezTo>
                  <a:pt x="2065713" y="1309254"/>
                  <a:pt x="2125980" y="1327958"/>
                  <a:pt x="2125980" y="1354975"/>
                </a:cubicBezTo>
                <a:close/>
                <a:moveTo>
                  <a:pt x="1907771" y="1309254"/>
                </a:moveTo>
                <a:cubicBezTo>
                  <a:pt x="1907771" y="1342506"/>
                  <a:pt x="1841269" y="1367444"/>
                  <a:pt x="1824644" y="1367444"/>
                </a:cubicBezTo>
                <a:cubicBezTo>
                  <a:pt x="1812175" y="1367444"/>
                  <a:pt x="1805940" y="1361209"/>
                  <a:pt x="1805940" y="1350818"/>
                </a:cubicBezTo>
                <a:cubicBezTo>
                  <a:pt x="1805940" y="1319645"/>
                  <a:pt x="1857895" y="1294707"/>
                  <a:pt x="1876598" y="1294707"/>
                </a:cubicBezTo>
                <a:cubicBezTo>
                  <a:pt x="1884911" y="1294707"/>
                  <a:pt x="1907771" y="1296786"/>
                  <a:pt x="1907771" y="1309254"/>
                </a:cubicBezTo>
                <a:close/>
                <a:moveTo>
                  <a:pt x="1963882" y="1259378"/>
                </a:moveTo>
                <a:cubicBezTo>
                  <a:pt x="1963882" y="1267691"/>
                  <a:pt x="1955569" y="1269769"/>
                  <a:pt x="1951413" y="1269769"/>
                </a:cubicBezTo>
                <a:cubicBezTo>
                  <a:pt x="1930631" y="1269769"/>
                  <a:pt x="1907771" y="1240675"/>
                  <a:pt x="1907771" y="1221971"/>
                </a:cubicBezTo>
                <a:cubicBezTo>
                  <a:pt x="1907771" y="1213658"/>
                  <a:pt x="1907771" y="1194955"/>
                  <a:pt x="1926475" y="1194955"/>
                </a:cubicBezTo>
                <a:cubicBezTo>
                  <a:pt x="1959726" y="1194955"/>
                  <a:pt x="1963882" y="1244831"/>
                  <a:pt x="1963882" y="1259378"/>
                </a:cubicBezTo>
                <a:close/>
                <a:moveTo>
                  <a:pt x="2092729" y="1176251"/>
                </a:moveTo>
                <a:cubicBezTo>
                  <a:pt x="2092729" y="1219893"/>
                  <a:pt x="2032462" y="1242753"/>
                  <a:pt x="2005446" y="1253144"/>
                </a:cubicBezTo>
                <a:cubicBezTo>
                  <a:pt x="2009602" y="1228205"/>
                  <a:pt x="2030384" y="1159625"/>
                  <a:pt x="2076104" y="1159625"/>
                </a:cubicBezTo>
                <a:cubicBezTo>
                  <a:pt x="2090651" y="1159625"/>
                  <a:pt x="2092729" y="1170016"/>
                  <a:pt x="2092729" y="1176251"/>
                </a:cubicBezTo>
                <a:close/>
                <a:moveTo>
                  <a:pt x="1132609" y="1109749"/>
                </a:moveTo>
                <a:cubicBezTo>
                  <a:pt x="1132609" y="1128453"/>
                  <a:pt x="1118062" y="1132609"/>
                  <a:pt x="1109749" y="1132609"/>
                </a:cubicBezTo>
                <a:cubicBezTo>
                  <a:pt x="1093124" y="1132609"/>
                  <a:pt x="1084811" y="1122218"/>
                  <a:pt x="1084811" y="1107671"/>
                </a:cubicBezTo>
                <a:cubicBezTo>
                  <a:pt x="1084811" y="1093124"/>
                  <a:pt x="1099358" y="1088967"/>
                  <a:pt x="1107671" y="1088967"/>
                </a:cubicBezTo>
                <a:cubicBezTo>
                  <a:pt x="1124296" y="1088967"/>
                  <a:pt x="1132609" y="1097280"/>
                  <a:pt x="1132609" y="1109749"/>
                </a:cubicBezTo>
                <a:close/>
                <a:moveTo>
                  <a:pt x="1255222" y="1097280"/>
                </a:moveTo>
                <a:cubicBezTo>
                  <a:pt x="1255222" y="1113905"/>
                  <a:pt x="1236518" y="1124296"/>
                  <a:pt x="1226127" y="1124296"/>
                </a:cubicBezTo>
                <a:cubicBezTo>
                  <a:pt x="1207424" y="1124296"/>
                  <a:pt x="1201189" y="1105593"/>
                  <a:pt x="1201189" y="1097280"/>
                </a:cubicBezTo>
                <a:cubicBezTo>
                  <a:pt x="1201189" y="1084811"/>
                  <a:pt x="1209502" y="1070264"/>
                  <a:pt x="1228206" y="1070264"/>
                </a:cubicBezTo>
                <a:cubicBezTo>
                  <a:pt x="1240675" y="1070264"/>
                  <a:pt x="1255222" y="1082733"/>
                  <a:pt x="1255222" y="1097280"/>
                </a:cubicBezTo>
                <a:close/>
                <a:moveTo>
                  <a:pt x="999606" y="1093124"/>
                </a:moveTo>
                <a:cubicBezTo>
                  <a:pt x="999606" y="1109749"/>
                  <a:pt x="985058" y="1118062"/>
                  <a:pt x="974667" y="1118062"/>
                </a:cubicBezTo>
                <a:cubicBezTo>
                  <a:pt x="960120" y="1118062"/>
                  <a:pt x="943495" y="1105593"/>
                  <a:pt x="943495" y="1091046"/>
                </a:cubicBezTo>
                <a:cubicBezTo>
                  <a:pt x="943495" y="1076498"/>
                  <a:pt x="955964" y="1064029"/>
                  <a:pt x="972589" y="1064029"/>
                </a:cubicBezTo>
                <a:cubicBezTo>
                  <a:pt x="991293" y="1064029"/>
                  <a:pt x="999606" y="1080655"/>
                  <a:pt x="999606" y="1093124"/>
                </a:cubicBezTo>
                <a:close/>
                <a:moveTo>
                  <a:pt x="1377835" y="1053638"/>
                </a:moveTo>
                <a:cubicBezTo>
                  <a:pt x="1377835" y="1078576"/>
                  <a:pt x="1359131" y="1084811"/>
                  <a:pt x="1346662" y="1084811"/>
                </a:cubicBezTo>
                <a:cubicBezTo>
                  <a:pt x="1330036" y="1084811"/>
                  <a:pt x="1321724" y="1070264"/>
                  <a:pt x="1321724" y="1057795"/>
                </a:cubicBezTo>
                <a:cubicBezTo>
                  <a:pt x="1321724" y="1041169"/>
                  <a:pt x="1334193" y="1028700"/>
                  <a:pt x="1350818" y="1028700"/>
                </a:cubicBezTo>
                <a:cubicBezTo>
                  <a:pt x="1369522" y="1028700"/>
                  <a:pt x="1377835" y="1041169"/>
                  <a:pt x="1377835" y="1053638"/>
                </a:cubicBezTo>
                <a:close/>
                <a:moveTo>
                  <a:pt x="1496291" y="1024544"/>
                </a:moveTo>
                <a:cubicBezTo>
                  <a:pt x="1496291" y="1045325"/>
                  <a:pt x="1477587" y="1055716"/>
                  <a:pt x="1463040" y="1055716"/>
                </a:cubicBezTo>
                <a:cubicBezTo>
                  <a:pt x="1444337" y="1055716"/>
                  <a:pt x="1433946" y="1041169"/>
                  <a:pt x="1433946" y="1028700"/>
                </a:cubicBezTo>
                <a:cubicBezTo>
                  <a:pt x="1433946" y="1007918"/>
                  <a:pt x="1448493" y="997527"/>
                  <a:pt x="1467197" y="997527"/>
                </a:cubicBezTo>
                <a:cubicBezTo>
                  <a:pt x="1485900" y="997527"/>
                  <a:pt x="1496291" y="1009996"/>
                  <a:pt x="1496291" y="1024544"/>
                </a:cubicBezTo>
                <a:close/>
                <a:moveTo>
                  <a:pt x="1084811" y="1009996"/>
                </a:moveTo>
                <a:cubicBezTo>
                  <a:pt x="1084811" y="1026622"/>
                  <a:pt x="1066107" y="1039091"/>
                  <a:pt x="1053638" y="1039091"/>
                </a:cubicBezTo>
                <a:cubicBezTo>
                  <a:pt x="1037013" y="1039091"/>
                  <a:pt x="1024544" y="1024544"/>
                  <a:pt x="1024544" y="1012075"/>
                </a:cubicBezTo>
                <a:cubicBezTo>
                  <a:pt x="1024544" y="995449"/>
                  <a:pt x="1041169" y="982980"/>
                  <a:pt x="1055716" y="982980"/>
                </a:cubicBezTo>
                <a:cubicBezTo>
                  <a:pt x="1072342" y="982980"/>
                  <a:pt x="1084811" y="995449"/>
                  <a:pt x="1084811" y="1009996"/>
                </a:cubicBezTo>
                <a:close/>
                <a:moveTo>
                  <a:pt x="1620982" y="985058"/>
                </a:moveTo>
                <a:cubicBezTo>
                  <a:pt x="1620982" y="1009996"/>
                  <a:pt x="1598122" y="1014153"/>
                  <a:pt x="1587731" y="1014153"/>
                </a:cubicBezTo>
                <a:cubicBezTo>
                  <a:pt x="1566949" y="1014153"/>
                  <a:pt x="1562793" y="995449"/>
                  <a:pt x="1562793" y="985058"/>
                </a:cubicBezTo>
                <a:cubicBezTo>
                  <a:pt x="1562793" y="970511"/>
                  <a:pt x="1579418" y="958042"/>
                  <a:pt x="1593966" y="958042"/>
                </a:cubicBezTo>
                <a:cubicBezTo>
                  <a:pt x="1612669" y="958042"/>
                  <a:pt x="1620982" y="970511"/>
                  <a:pt x="1620982" y="985058"/>
                </a:cubicBezTo>
                <a:close/>
                <a:moveTo>
                  <a:pt x="1745673" y="926869"/>
                </a:moveTo>
                <a:cubicBezTo>
                  <a:pt x="1745673" y="943495"/>
                  <a:pt x="1726969" y="955964"/>
                  <a:pt x="1714500" y="955964"/>
                </a:cubicBezTo>
                <a:cubicBezTo>
                  <a:pt x="1699953" y="955964"/>
                  <a:pt x="1687484" y="941416"/>
                  <a:pt x="1687484" y="931025"/>
                </a:cubicBezTo>
                <a:cubicBezTo>
                  <a:pt x="1687484" y="916478"/>
                  <a:pt x="1704109" y="904009"/>
                  <a:pt x="1718657" y="904009"/>
                </a:cubicBezTo>
                <a:cubicBezTo>
                  <a:pt x="1731125" y="904009"/>
                  <a:pt x="1745673" y="912322"/>
                  <a:pt x="1745673" y="926869"/>
                </a:cubicBezTo>
                <a:close/>
                <a:moveTo>
                  <a:pt x="1155469" y="928947"/>
                </a:moveTo>
                <a:cubicBezTo>
                  <a:pt x="1155469" y="943495"/>
                  <a:pt x="1145078" y="953886"/>
                  <a:pt x="1132609" y="953886"/>
                </a:cubicBezTo>
                <a:cubicBezTo>
                  <a:pt x="1113906" y="953886"/>
                  <a:pt x="1103515" y="937260"/>
                  <a:pt x="1103515" y="924791"/>
                </a:cubicBezTo>
                <a:cubicBezTo>
                  <a:pt x="1103515" y="910244"/>
                  <a:pt x="1111827" y="901931"/>
                  <a:pt x="1128453" y="901931"/>
                </a:cubicBezTo>
                <a:cubicBezTo>
                  <a:pt x="1147156" y="901931"/>
                  <a:pt x="1155469" y="914400"/>
                  <a:pt x="1155469" y="928947"/>
                </a:cubicBezTo>
                <a:close/>
                <a:moveTo>
                  <a:pt x="1878676" y="854133"/>
                </a:moveTo>
                <a:cubicBezTo>
                  <a:pt x="1878676" y="872836"/>
                  <a:pt x="1868286" y="889462"/>
                  <a:pt x="1849582" y="889462"/>
                </a:cubicBezTo>
                <a:cubicBezTo>
                  <a:pt x="1832956" y="889462"/>
                  <a:pt x="1820487" y="874915"/>
                  <a:pt x="1820487" y="860367"/>
                </a:cubicBezTo>
                <a:cubicBezTo>
                  <a:pt x="1820487" y="841664"/>
                  <a:pt x="1837113" y="831273"/>
                  <a:pt x="1851660" y="831273"/>
                </a:cubicBezTo>
                <a:cubicBezTo>
                  <a:pt x="1864129" y="831273"/>
                  <a:pt x="1878676" y="839585"/>
                  <a:pt x="1878676" y="854133"/>
                </a:cubicBezTo>
                <a:close/>
                <a:moveTo>
                  <a:pt x="1257300" y="845820"/>
                </a:moveTo>
                <a:cubicBezTo>
                  <a:pt x="1257300" y="864524"/>
                  <a:pt x="1242753" y="872836"/>
                  <a:pt x="1230284" y="872836"/>
                </a:cubicBezTo>
                <a:cubicBezTo>
                  <a:pt x="1213658" y="872836"/>
                  <a:pt x="1205346" y="858289"/>
                  <a:pt x="1205346" y="845820"/>
                </a:cubicBezTo>
                <a:cubicBezTo>
                  <a:pt x="1205346" y="829195"/>
                  <a:pt x="1217815" y="820882"/>
                  <a:pt x="1230284" y="820882"/>
                </a:cubicBezTo>
                <a:cubicBezTo>
                  <a:pt x="1248987" y="820882"/>
                  <a:pt x="1257300" y="833351"/>
                  <a:pt x="1257300" y="845820"/>
                </a:cubicBezTo>
                <a:close/>
                <a:moveTo>
                  <a:pt x="1348740" y="777240"/>
                </a:moveTo>
                <a:cubicBezTo>
                  <a:pt x="1348740" y="795944"/>
                  <a:pt x="1330036" y="806335"/>
                  <a:pt x="1317567" y="806335"/>
                </a:cubicBezTo>
                <a:cubicBezTo>
                  <a:pt x="1298864" y="806335"/>
                  <a:pt x="1292629" y="791787"/>
                  <a:pt x="1292629" y="779318"/>
                </a:cubicBezTo>
                <a:cubicBezTo>
                  <a:pt x="1292629" y="764771"/>
                  <a:pt x="1305098" y="752302"/>
                  <a:pt x="1319646" y="752302"/>
                </a:cubicBezTo>
                <a:cubicBezTo>
                  <a:pt x="1334193" y="752302"/>
                  <a:pt x="1348740" y="764771"/>
                  <a:pt x="1348740" y="777240"/>
                </a:cubicBezTo>
                <a:close/>
                <a:moveTo>
                  <a:pt x="1440180" y="721129"/>
                </a:moveTo>
                <a:cubicBezTo>
                  <a:pt x="1440180" y="731520"/>
                  <a:pt x="1429789" y="743989"/>
                  <a:pt x="1417320" y="743989"/>
                </a:cubicBezTo>
                <a:cubicBezTo>
                  <a:pt x="1402773" y="743989"/>
                  <a:pt x="1390304" y="733598"/>
                  <a:pt x="1390304" y="719051"/>
                </a:cubicBezTo>
                <a:cubicBezTo>
                  <a:pt x="1390304" y="704504"/>
                  <a:pt x="1402773" y="696191"/>
                  <a:pt x="1415242" y="696191"/>
                </a:cubicBezTo>
                <a:cubicBezTo>
                  <a:pt x="1431867" y="696191"/>
                  <a:pt x="1440180" y="708660"/>
                  <a:pt x="1440180" y="721129"/>
                </a:cubicBezTo>
                <a:close/>
                <a:moveTo>
                  <a:pt x="2678777" y="665018"/>
                </a:moveTo>
                <a:cubicBezTo>
                  <a:pt x="2668386" y="698269"/>
                  <a:pt x="2645526" y="741911"/>
                  <a:pt x="2620587" y="775162"/>
                </a:cubicBezTo>
                <a:cubicBezTo>
                  <a:pt x="2570711" y="843742"/>
                  <a:pt x="2508366" y="860367"/>
                  <a:pt x="2452255" y="874915"/>
                </a:cubicBezTo>
                <a:cubicBezTo>
                  <a:pt x="2439786" y="876993"/>
                  <a:pt x="2425238" y="883227"/>
                  <a:pt x="2410691" y="887384"/>
                </a:cubicBezTo>
                <a:cubicBezTo>
                  <a:pt x="2460568" y="835429"/>
                  <a:pt x="2518757" y="787631"/>
                  <a:pt x="2570711" y="748145"/>
                </a:cubicBezTo>
                <a:cubicBezTo>
                  <a:pt x="2601884" y="723207"/>
                  <a:pt x="2645526" y="675409"/>
                  <a:pt x="2678777" y="654627"/>
                </a:cubicBezTo>
                <a:lnTo>
                  <a:pt x="2678777" y="665018"/>
                </a:lnTo>
                <a:close/>
                <a:moveTo>
                  <a:pt x="1537855" y="675409"/>
                </a:moveTo>
                <a:cubicBezTo>
                  <a:pt x="1537855" y="689956"/>
                  <a:pt x="1523307" y="700347"/>
                  <a:pt x="1510838" y="700347"/>
                </a:cubicBezTo>
                <a:cubicBezTo>
                  <a:pt x="1494213" y="700347"/>
                  <a:pt x="1485900" y="687878"/>
                  <a:pt x="1485900" y="675409"/>
                </a:cubicBezTo>
                <a:cubicBezTo>
                  <a:pt x="1485900" y="656705"/>
                  <a:pt x="1498369" y="652549"/>
                  <a:pt x="1510838" y="652549"/>
                </a:cubicBezTo>
                <a:cubicBezTo>
                  <a:pt x="1529542" y="652549"/>
                  <a:pt x="1537855" y="660862"/>
                  <a:pt x="1537855" y="675409"/>
                </a:cubicBezTo>
                <a:close/>
                <a:moveTo>
                  <a:pt x="2880360" y="675409"/>
                </a:moveTo>
                <a:cubicBezTo>
                  <a:pt x="2880360" y="762693"/>
                  <a:pt x="2799311" y="868680"/>
                  <a:pt x="2699559" y="920635"/>
                </a:cubicBezTo>
                <a:cubicBezTo>
                  <a:pt x="2722418" y="881149"/>
                  <a:pt x="2743200" y="837507"/>
                  <a:pt x="2768138" y="798022"/>
                </a:cubicBezTo>
                <a:cubicBezTo>
                  <a:pt x="2786842" y="764771"/>
                  <a:pt x="2813858" y="733598"/>
                  <a:pt x="2832562" y="702425"/>
                </a:cubicBezTo>
                <a:cubicBezTo>
                  <a:pt x="2842953" y="685800"/>
                  <a:pt x="2853344" y="669175"/>
                  <a:pt x="2861657" y="652549"/>
                </a:cubicBezTo>
                <a:cubicBezTo>
                  <a:pt x="2863735" y="650471"/>
                  <a:pt x="2863735" y="648393"/>
                  <a:pt x="2867891" y="648393"/>
                </a:cubicBezTo>
                <a:cubicBezTo>
                  <a:pt x="2882439" y="648393"/>
                  <a:pt x="2880360" y="675409"/>
                  <a:pt x="2880360" y="675409"/>
                </a:cubicBezTo>
                <a:close/>
                <a:moveTo>
                  <a:pt x="2473037" y="633845"/>
                </a:moveTo>
                <a:cubicBezTo>
                  <a:pt x="2473037" y="646314"/>
                  <a:pt x="2448098" y="677487"/>
                  <a:pt x="2443942" y="685800"/>
                </a:cubicBezTo>
                <a:cubicBezTo>
                  <a:pt x="2419004" y="731520"/>
                  <a:pt x="2319251" y="775162"/>
                  <a:pt x="2279766" y="775162"/>
                </a:cubicBezTo>
                <a:lnTo>
                  <a:pt x="2263140" y="775162"/>
                </a:lnTo>
                <a:cubicBezTo>
                  <a:pt x="2331720" y="708660"/>
                  <a:pt x="2398222" y="675409"/>
                  <a:pt x="2470958" y="627611"/>
                </a:cubicBezTo>
                <a:cubicBezTo>
                  <a:pt x="2473037" y="629689"/>
                  <a:pt x="2473037" y="629689"/>
                  <a:pt x="2473037" y="633845"/>
                </a:cubicBezTo>
                <a:close/>
                <a:moveTo>
                  <a:pt x="3063240" y="656705"/>
                </a:moveTo>
                <a:cubicBezTo>
                  <a:pt x="3063240" y="733598"/>
                  <a:pt x="3021677" y="827116"/>
                  <a:pt x="2917768" y="889462"/>
                </a:cubicBezTo>
                <a:cubicBezTo>
                  <a:pt x="2938549" y="852055"/>
                  <a:pt x="2957253" y="810491"/>
                  <a:pt x="2975957" y="775162"/>
                </a:cubicBezTo>
                <a:cubicBezTo>
                  <a:pt x="2988426" y="750224"/>
                  <a:pt x="3002973" y="723207"/>
                  <a:pt x="3015442" y="696191"/>
                </a:cubicBezTo>
                <a:cubicBezTo>
                  <a:pt x="3021677" y="681644"/>
                  <a:pt x="3038302" y="621376"/>
                  <a:pt x="3050771" y="621376"/>
                </a:cubicBezTo>
                <a:cubicBezTo>
                  <a:pt x="3067397" y="621376"/>
                  <a:pt x="3063240" y="652549"/>
                  <a:pt x="3063240" y="656705"/>
                </a:cubicBezTo>
                <a:close/>
                <a:moveTo>
                  <a:pt x="1633451" y="640080"/>
                </a:moveTo>
                <a:cubicBezTo>
                  <a:pt x="1633451" y="650471"/>
                  <a:pt x="1623060" y="665018"/>
                  <a:pt x="1610591" y="665018"/>
                </a:cubicBezTo>
                <a:cubicBezTo>
                  <a:pt x="1593966" y="665018"/>
                  <a:pt x="1585653" y="648393"/>
                  <a:pt x="1585653" y="640080"/>
                </a:cubicBezTo>
                <a:cubicBezTo>
                  <a:pt x="1585653" y="625533"/>
                  <a:pt x="1598122" y="617220"/>
                  <a:pt x="1610591" y="617220"/>
                </a:cubicBezTo>
                <a:cubicBezTo>
                  <a:pt x="1629295" y="617220"/>
                  <a:pt x="1633451" y="631767"/>
                  <a:pt x="1633451" y="640080"/>
                </a:cubicBezTo>
                <a:close/>
                <a:moveTo>
                  <a:pt x="1961804" y="646314"/>
                </a:moveTo>
                <a:cubicBezTo>
                  <a:pt x="1961804" y="652549"/>
                  <a:pt x="1936866" y="673331"/>
                  <a:pt x="1922318" y="685800"/>
                </a:cubicBezTo>
                <a:cubicBezTo>
                  <a:pt x="1849582" y="748145"/>
                  <a:pt x="1776845" y="798022"/>
                  <a:pt x="1704109" y="835429"/>
                </a:cubicBezTo>
                <a:cubicBezTo>
                  <a:pt x="1647998" y="864524"/>
                  <a:pt x="1581496" y="893618"/>
                  <a:pt x="1527464" y="912322"/>
                </a:cubicBezTo>
                <a:cubicBezTo>
                  <a:pt x="1496291" y="922713"/>
                  <a:pt x="1354975" y="968433"/>
                  <a:pt x="1303020" y="968433"/>
                </a:cubicBezTo>
                <a:cubicBezTo>
                  <a:pt x="1290551" y="968433"/>
                  <a:pt x="1273926" y="966355"/>
                  <a:pt x="1273926" y="949729"/>
                </a:cubicBezTo>
                <a:cubicBezTo>
                  <a:pt x="1273926" y="931025"/>
                  <a:pt x="1307176" y="908166"/>
                  <a:pt x="1323802" y="895696"/>
                </a:cubicBezTo>
                <a:cubicBezTo>
                  <a:pt x="1431867" y="810491"/>
                  <a:pt x="1542011" y="756458"/>
                  <a:pt x="1654233" y="714895"/>
                </a:cubicBezTo>
                <a:cubicBezTo>
                  <a:pt x="1749829" y="679566"/>
                  <a:pt x="1851660" y="648393"/>
                  <a:pt x="1951413" y="615142"/>
                </a:cubicBezTo>
                <a:cubicBezTo>
                  <a:pt x="1953491" y="625533"/>
                  <a:pt x="1961804" y="642158"/>
                  <a:pt x="1961804" y="646314"/>
                </a:cubicBezTo>
                <a:close/>
                <a:moveTo>
                  <a:pt x="3227417" y="656705"/>
                </a:moveTo>
                <a:cubicBezTo>
                  <a:pt x="3227417" y="708660"/>
                  <a:pt x="3196244" y="750224"/>
                  <a:pt x="3140133" y="804256"/>
                </a:cubicBezTo>
                <a:cubicBezTo>
                  <a:pt x="3146367" y="779318"/>
                  <a:pt x="3152602" y="752302"/>
                  <a:pt x="3156759" y="727364"/>
                </a:cubicBezTo>
                <a:cubicBezTo>
                  <a:pt x="3158837" y="714895"/>
                  <a:pt x="3181697" y="592282"/>
                  <a:pt x="3198322" y="592282"/>
                </a:cubicBezTo>
                <a:cubicBezTo>
                  <a:pt x="3225339" y="592282"/>
                  <a:pt x="3227417" y="652549"/>
                  <a:pt x="3227417" y="656705"/>
                </a:cubicBezTo>
                <a:close/>
                <a:moveTo>
                  <a:pt x="1743595" y="606829"/>
                </a:moveTo>
                <a:cubicBezTo>
                  <a:pt x="1743595" y="621376"/>
                  <a:pt x="1729047" y="631767"/>
                  <a:pt x="1718657" y="631767"/>
                </a:cubicBezTo>
                <a:cubicBezTo>
                  <a:pt x="1704109" y="631767"/>
                  <a:pt x="1695797" y="621376"/>
                  <a:pt x="1695797" y="610985"/>
                </a:cubicBezTo>
                <a:cubicBezTo>
                  <a:pt x="1695797" y="598516"/>
                  <a:pt x="1704109" y="586047"/>
                  <a:pt x="1720735" y="586047"/>
                </a:cubicBezTo>
                <a:cubicBezTo>
                  <a:pt x="1731125" y="586047"/>
                  <a:pt x="1743595" y="596438"/>
                  <a:pt x="1743595" y="606829"/>
                </a:cubicBezTo>
                <a:close/>
                <a:moveTo>
                  <a:pt x="1837113" y="579813"/>
                </a:moveTo>
                <a:cubicBezTo>
                  <a:pt x="1837113" y="596438"/>
                  <a:pt x="1822566" y="604751"/>
                  <a:pt x="1812175" y="604751"/>
                </a:cubicBezTo>
                <a:cubicBezTo>
                  <a:pt x="1795549" y="604751"/>
                  <a:pt x="1791393" y="594360"/>
                  <a:pt x="1791393" y="583969"/>
                </a:cubicBezTo>
                <a:cubicBezTo>
                  <a:pt x="1791393" y="571500"/>
                  <a:pt x="1793471" y="559031"/>
                  <a:pt x="1814253" y="559031"/>
                </a:cubicBezTo>
                <a:cubicBezTo>
                  <a:pt x="1826722" y="559031"/>
                  <a:pt x="1837113" y="567344"/>
                  <a:pt x="1837113" y="579813"/>
                </a:cubicBezTo>
                <a:close/>
                <a:moveTo>
                  <a:pt x="3358342" y="633845"/>
                </a:moveTo>
                <a:cubicBezTo>
                  <a:pt x="3358342" y="669175"/>
                  <a:pt x="3329248" y="716973"/>
                  <a:pt x="3306388" y="746067"/>
                </a:cubicBezTo>
                <a:lnTo>
                  <a:pt x="3308466" y="563187"/>
                </a:lnTo>
                <a:cubicBezTo>
                  <a:pt x="3310544" y="561109"/>
                  <a:pt x="3308466" y="556953"/>
                  <a:pt x="3314700" y="556953"/>
                </a:cubicBezTo>
                <a:cubicBezTo>
                  <a:pt x="3341717" y="556953"/>
                  <a:pt x="3358342" y="623455"/>
                  <a:pt x="3358342" y="633845"/>
                </a:cubicBezTo>
                <a:close/>
                <a:moveTo>
                  <a:pt x="1928553" y="554875"/>
                </a:moveTo>
                <a:cubicBezTo>
                  <a:pt x="1928553" y="571500"/>
                  <a:pt x="1914006" y="577735"/>
                  <a:pt x="1905693" y="577735"/>
                </a:cubicBezTo>
                <a:cubicBezTo>
                  <a:pt x="1889067" y="577735"/>
                  <a:pt x="1884911" y="565265"/>
                  <a:pt x="1884911" y="554875"/>
                </a:cubicBezTo>
                <a:cubicBezTo>
                  <a:pt x="1884911" y="542405"/>
                  <a:pt x="1893224" y="534093"/>
                  <a:pt x="1905693" y="534093"/>
                </a:cubicBezTo>
                <a:cubicBezTo>
                  <a:pt x="1924396" y="534093"/>
                  <a:pt x="1928553" y="548640"/>
                  <a:pt x="1928553" y="554875"/>
                </a:cubicBezTo>
                <a:close/>
                <a:moveTo>
                  <a:pt x="2379518" y="525780"/>
                </a:moveTo>
                <a:cubicBezTo>
                  <a:pt x="2337955" y="569422"/>
                  <a:pt x="2277688" y="598516"/>
                  <a:pt x="2229889" y="598516"/>
                </a:cubicBezTo>
                <a:cubicBezTo>
                  <a:pt x="2209108" y="598516"/>
                  <a:pt x="2177935" y="590204"/>
                  <a:pt x="2161309" y="586047"/>
                </a:cubicBezTo>
                <a:cubicBezTo>
                  <a:pt x="2225733" y="556953"/>
                  <a:pt x="2296391" y="544484"/>
                  <a:pt x="2367049" y="525780"/>
                </a:cubicBezTo>
                <a:lnTo>
                  <a:pt x="2379518" y="525780"/>
                </a:lnTo>
                <a:close/>
                <a:moveTo>
                  <a:pt x="1248987" y="496685"/>
                </a:moveTo>
                <a:cubicBezTo>
                  <a:pt x="1248987" y="513311"/>
                  <a:pt x="1232362" y="519545"/>
                  <a:pt x="1226127" y="519545"/>
                </a:cubicBezTo>
                <a:cubicBezTo>
                  <a:pt x="1213658" y="519545"/>
                  <a:pt x="1205346" y="509155"/>
                  <a:pt x="1205346" y="498764"/>
                </a:cubicBezTo>
                <a:cubicBezTo>
                  <a:pt x="1205346" y="490451"/>
                  <a:pt x="1213658" y="475904"/>
                  <a:pt x="1226127" y="475904"/>
                </a:cubicBezTo>
                <a:cubicBezTo>
                  <a:pt x="1242753" y="475904"/>
                  <a:pt x="1248987" y="490451"/>
                  <a:pt x="1248987" y="496685"/>
                </a:cubicBezTo>
                <a:close/>
                <a:moveTo>
                  <a:pt x="1103515" y="498764"/>
                </a:moveTo>
                <a:cubicBezTo>
                  <a:pt x="1103515" y="515389"/>
                  <a:pt x="1088967" y="521624"/>
                  <a:pt x="1078576" y="521624"/>
                </a:cubicBezTo>
                <a:cubicBezTo>
                  <a:pt x="1061951" y="521624"/>
                  <a:pt x="1053638" y="511233"/>
                  <a:pt x="1053638" y="498764"/>
                </a:cubicBezTo>
                <a:cubicBezTo>
                  <a:pt x="1053638" y="484216"/>
                  <a:pt x="1066107" y="475904"/>
                  <a:pt x="1078576" y="475904"/>
                </a:cubicBezTo>
                <a:cubicBezTo>
                  <a:pt x="1093124" y="475904"/>
                  <a:pt x="1103515" y="486295"/>
                  <a:pt x="1103515" y="498764"/>
                </a:cubicBezTo>
                <a:close/>
                <a:moveTo>
                  <a:pt x="1386147" y="494607"/>
                </a:moveTo>
                <a:cubicBezTo>
                  <a:pt x="1386147" y="509155"/>
                  <a:pt x="1375756" y="515389"/>
                  <a:pt x="1365366" y="515389"/>
                </a:cubicBezTo>
                <a:cubicBezTo>
                  <a:pt x="1352896" y="515389"/>
                  <a:pt x="1344584" y="504998"/>
                  <a:pt x="1344584" y="494607"/>
                </a:cubicBezTo>
                <a:cubicBezTo>
                  <a:pt x="1344584" y="482138"/>
                  <a:pt x="1352896" y="473825"/>
                  <a:pt x="1365366" y="473825"/>
                </a:cubicBezTo>
                <a:cubicBezTo>
                  <a:pt x="1377835" y="473825"/>
                  <a:pt x="1386147" y="482138"/>
                  <a:pt x="1386147" y="494607"/>
                </a:cubicBezTo>
                <a:close/>
                <a:moveTo>
                  <a:pt x="933104" y="490451"/>
                </a:moveTo>
                <a:cubicBezTo>
                  <a:pt x="933104" y="504998"/>
                  <a:pt x="916478" y="511233"/>
                  <a:pt x="910244" y="511233"/>
                </a:cubicBezTo>
                <a:cubicBezTo>
                  <a:pt x="895696" y="511233"/>
                  <a:pt x="891540" y="500842"/>
                  <a:pt x="891540" y="490451"/>
                </a:cubicBezTo>
                <a:cubicBezTo>
                  <a:pt x="891540" y="477982"/>
                  <a:pt x="895696" y="469669"/>
                  <a:pt x="910244" y="469669"/>
                </a:cubicBezTo>
                <a:cubicBezTo>
                  <a:pt x="922713" y="469669"/>
                  <a:pt x="933104" y="477982"/>
                  <a:pt x="933104" y="490451"/>
                </a:cubicBezTo>
                <a:close/>
                <a:moveTo>
                  <a:pt x="1510838" y="486295"/>
                </a:moveTo>
                <a:cubicBezTo>
                  <a:pt x="1510838" y="498764"/>
                  <a:pt x="1500447" y="504998"/>
                  <a:pt x="1490057" y="504998"/>
                </a:cubicBezTo>
                <a:cubicBezTo>
                  <a:pt x="1475509" y="504998"/>
                  <a:pt x="1471353" y="498764"/>
                  <a:pt x="1471353" y="486295"/>
                </a:cubicBezTo>
                <a:cubicBezTo>
                  <a:pt x="1471353" y="473825"/>
                  <a:pt x="1481744" y="465513"/>
                  <a:pt x="1490057" y="465513"/>
                </a:cubicBezTo>
                <a:cubicBezTo>
                  <a:pt x="1502526" y="465513"/>
                  <a:pt x="1510838" y="475904"/>
                  <a:pt x="1510838" y="486295"/>
                </a:cubicBezTo>
                <a:close/>
                <a:moveTo>
                  <a:pt x="804256" y="467591"/>
                </a:moveTo>
                <a:cubicBezTo>
                  <a:pt x="804256" y="486295"/>
                  <a:pt x="783475" y="488373"/>
                  <a:pt x="777240" y="488373"/>
                </a:cubicBezTo>
                <a:cubicBezTo>
                  <a:pt x="764771" y="488373"/>
                  <a:pt x="756458" y="482138"/>
                  <a:pt x="756458" y="469669"/>
                </a:cubicBezTo>
                <a:cubicBezTo>
                  <a:pt x="756458" y="457200"/>
                  <a:pt x="764771" y="444731"/>
                  <a:pt x="779318" y="444731"/>
                </a:cubicBezTo>
                <a:cubicBezTo>
                  <a:pt x="795944" y="444731"/>
                  <a:pt x="804256" y="457200"/>
                  <a:pt x="804256" y="467591"/>
                </a:cubicBezTo>
                <a:close/>
                <a:moveTo>
                  <a:pt x="1658389" y="459278"/>
                </a:moveTo>
                <a:cubicBezTo>
                  <a:pt x="1658389" y="471747"/>
                  <a:pt x="1647998" y="480060"/>
                  <a:pt x="1637607" y="480060"/>
                </a:cubicBezTo>
                <a:cubicBezTo>
                  <a:pt x="1623060" y="480060"/>
                  <a:pt x="1614748" y="469669"/>
                  <a:pt x="1614748" y="459278"/>
                </a:cubicBezTo>
                <a:cubicBezTo>
                  <a:pt x="1614748" y="446809"/>
                  <a:pt x="1623060" y="440574"/>
                  <a:pt x="1635529" y="440574"/>
                </a:cubicBezTo>
                <a:cubicBezTo>
                  <a:pt x="1647998" y="440574"/>
                  <a:pt x="1658389" y="448887"/>
                  <a:pt x="1658389" y="459278"/>
                </a:cubicBezTo>
                <a:close/>
                <a:moveTo>
                  <a:pt x="1778924" y="428105"/>
                </a:moveTo>
                <a:cubicBezTo>
                  <a:pt x="1778924" y="440574"/>
                  <a:pt x="1768533" y="448887"/>
                  <a:pt x="1758142" y="448887"/>
                </a:cubicBezTo>
                <a:cubicBezTo>
                  <a:pt x="1745673" y="448887"/>
                  <a:pt x="1737360" y="438496"/>
                  <a:pt x="1737360" y="428105"/>
                </a:cubicBezTo>
                <a:cubicBezTo>
                  <a:pt x="1737360" y="413558"/>
                  <a:pt x="1745673" y="407324"/>
                  <a:pt x="1758142" y="407324"/>
                </a:cubicBezTo>
                <a:cubicBezTo>
                  <a:pt x="1772689" y="407324"/>
                  <a:pt x="1778924" y="415636"/>
                  <a:pt x="1778924" y="428105"/>
                </a:cubicBezTo>
                <a:close/>
                <a:moveTo>
                  <a:pt x="673331" y="399011"/>
                </a:moveTo>
                <a:cubicBezTo>
                  <a:pt x="673331" y="411480"/>
                  <a:pt x="662940" y="421871"/>
                  <a:pt x="650471" y="421871"/>
                </a:cubicBezTo>
                <a:cubicBezTo>
                  <a:pt x="635924" y="421871"/>
                  <a:pt x="627611" y="411480"/>
                  <a:pt x="627611" y="399011"/>
                </a:cubicBezTo>
                <a:cubicBezTo>
                  <a:pt x="627611" y="384464"/>
                  <a:pt x="640080" y="376151"/>
                  <a:pt x="650471" y="376151"/>
                </a:cubicBezTo>
                <a:cubicBezTo>
                  <a:pt x="669175" y="376151"/>
                  <a:pt x="673331" y="390698"/>
                  <a:pt x="673331" y="399011"/>
                </a:cubicBezTo>
                <a:close/>
                <a:moveTo>
                  <a:pt x="2221577" y="365760"/>
                </a:moveTo>
                <a:cubicBezTo>
                  <a:pt x="2261062" y="371994"/>
                  <a:pt x="2302626" y="380307"/>
                  <a:pt x="2344189" y="388620"/>
                </a:cubicBezTo>
                <a:cubicBezTo>
                  <a:pt x="2348346" y="388620"/>
                  <a:pt x="2358737" y="394854"/>
                  <a:pt x="2364971" y="399011"/>
                </a:cubicBezTo>
                <a:cubicBezTo>
                  <a:pt x="2337955" y="417714"/>
                  <a:pt x="2302626" y="417714"/>
                  <a:pt x="2273531" y="417714"/>
                </a:cubicBezTo>
                <a:cubicBezTo>
                  <a:pt x="2213264" y="417714"/>
                  <a:pt x="2207029" y="407324"/>
                  <a:pt x="2136371" y="357447"/>
                </a:cubicBezTo>
                <a:cubicBezTo>
                  <a:pt x="2167544" y="361604"/>
                  <a:pt x="2194560" y="361604"/>
                  <a:pt x="2221577" y="365760"/>
                </a:cubicBezTo>
                <a:close/>
                <a:moveTo>
                  <a:pt x="781396" y="351213"/>
                </a:moveTo>
                <a:cubicBezTo>
                  <a:pt x="781396" y="361604"/>
                  <a:pt x="771005" y="376151"/>
                  <a:pt x="758536" y="376151"/>
                </a:cubicBezTo>
                <a:cubicBezTo>
                  <a:pt x="739833" y="376151"/>
                  <a:pt x="735676" y="361604"/>
                  <a:pt x="735676" y="351213"/>
                </a:cubicBezTo>
                <a:cubicBezTo>
                  <a:pt x="735676" y="338744"/>
                  <a:pt x="743989" y="326274"/>
                  <a:pt x="760615" y="326274"/>
                </a:cubicBezTo>
                <a:cubicBezTo>
                  <a:pt x="775162" y="326274"/>
                  <a:pt x="781396" y="338744"/>
                  <a:pt x="781396" y="351213"/>
                </a:cubicBezTo>
                <a:close/>
                <a:moveTo>
                  <a:pt x="1895302" y="305493"/>
                </a:moveTo>
                <a:cubicBezTo>
                  <a:pt x="1903615" y="305493"/>
                  <a:pt x="1909849" y="313805"/>
                  <a:pt x="1909849" y="324196"/>
                </a:cubicBezTo>
                <a:cubicBezTo>
                  <a:pt x="1909849" y="328353"/>
                  <a:pt x="1907771" y="338744"/>
                  <a:pt x="1899458" y="340822"/>
                </a:cubicBezTo>
                <a:cubicBezTo>
                  <a:pt x="1841269" y="357447"/>
                  <a:pt x="1781002" y="369916"/>
                  <a:pt x="1722813" y="378229"/>
                </a:cubicBezTo>
                <a:cubicBezTo>
                  <a:pt x="1668780" y="386542"/>
                  <a:pt x="1614748" y="396933"/>
                  <a:pt x="1560715" y="403167"/>
                </a:cubicBezTo>
                <a:cubicBezTo>
                  <a:pt x="1492135" y="411480"/>
                  <a:pt x="1354975" y="421871"/>
                  <a:pt x="1348740" y="421871"/>
                </a:cubicBezTo>
                <a:lnTo>
                  <a:pt x="1034935" y="421871"/>
                </a:lnTo>
                <a:cubicBezTo>
                  <a:pt x="1005840" y="417714"/>
                  <a:pt x="976746" y="413558"/>
                  <a:pt x="947651" y="407324"/>
                </a:cubicBezTo>
                <a:cubicBezTo>
                  <a:pt x="947651" y="403167"/>
                  <a:pt x="947651" y="396933"/>
                  <a:pt x="953886" y="394854"/>
                </a:cubicBezTo>
                <a:cubicBezTo>
                  <a:pt x="962198" y="386542"/>
                  <a:pt x="974667" y="380307"/>
                  <a:pt x="987136" y="376151"/>
                </a:cubicBezTo>
                <a:cubicBezTo>
                  <a:pt x="1118062" y="324196"/>
                  <a:pt x="1253144" y="307571"/>
                  <a:pt x="1386147" y="299258"/>
                </a:cubicBezTo>
                <a:lnTo>
                  <a:pt x="1681249" y="290945"/>
                </a:lnTo>
                <a:cubicBezTo>
                  <a:pt x="1747751" y="290945"/>
                  <a:pt x="1826722" y="297180"/>
                  <a:pt x="1895302" y="305493"/>
                </a:cubicBezTo>
                <a:close/>
                <a:moveTo>
                  <a:pt x="901931" y="293024"/>
                </a:moveTo>
                <a:cubicBezTo>
                  <a:pt x="901931" y="311727"/>
                  <a:pt x="881149" y="317962"/>
                  <a:pt x="874915" y="317962"/>
                </a:cubicBezTo>
                <a:cubicBezTo>
                  <a:pt x="856211" y="317962"/>
                  <a:pt x="849976" y="303415"/>
                  <a:pt x="849976" y="293024"/>
                </a:cubicBezTo>
                <a:cubicBezTo>
                  <a:pt x="849976" y="278476"/>
                  <a:pt x="862445" y="270164"/>
                  <a:pt x="874915" y="270164"/>
                </a:cubicBezTo>
                <a:cubicBezTo>
                  <a:pt x="893618" y="270164"/>
                  <a:pt x="901931" y="282633"/>
                  <a:pt x="901931" y="293024"/>
                </a:cubicBezTo>
                <a:close/>
                <a:moveTo>
                  <a:pt x="1016231" y="255616"/>
                </a:moveTo>
                <a:cubicBezTo>
                  <a:pt x="1016231" y="272242"/>
                  <a:pt x="1001684" y="282633"/>
                  <a:pt x="989215" y="282633"/>
                </a:cubicBezTo>
                <a:cubicBezTo>
                  <a:pt x="972589" y="282633"/>
                  <a:pt x="964276" y="268085"/>
                  <a:pt x="964276" y="255616"/>
                </a:cubicBezTo>
                <a:cubicBezTo>
                  <a:pt x="964276" y="238991"/>
                  <a:pt x="972589" y="230678"/>
                  <a:pt x="989215" y="230678"/>
                </a:cubicBezTo>
                <a:cubicBezTo>
                  <a:pt x="1001684" y="230678"/>
                  <a:pt x="1016231" y="238991"/>
                  <a:pt x="1016231" y="255616"/>
                </a:cubicBezTo>
                <a:close/>
                <a:moveTo>
                  <a:pt x="2763982" y="228600"/>
                </a:moveTo>
                <a:cubicBezTo>
                  <a:pt x="2809702" y="232756"/>
                  <a:pt x="2932315" y="290945"/>
                  <a:pt x="2932315" y="363682"/>
                </a:cubicBezTo>
                <a:cubicBezTo>
                  <a:pt x="2932315" y="394854"/>
                  <a:pt x="2894908" y="426027"/>
                  <a:pt x="2855422" y="440574"/>
                </a:cubicBezTo>
                <a:cubicBezTo>
                  <a:pt x="2836719" y="446809"/>
                  <a:pt x="2784764" y="459278"/>
                  <a:pt x="2757748" y="459278"/>
                </a:cubicBezTo>
                <a:cubicBezTo>
                  <a:pt x="2753591" y="459278"/>
                  <a:pt x="2739044" y="459278"/>
                  <a:pt x="2732809" y="453044"/>
                </a:cubicBezTo>
                <a:cubicBezTo>
                  <a:pt x="2722418" y="444731"/>
                  <a:pt x="2705793" y="403167"/>
                  <a:pt x="2705793" y="388620"/>
                </a:cubicBezTo>
                <a:lnTo>
                  <a:pt x="2705793" y="367838"/>
                </a:lnTo>
                <a:lnTo>
                  <a:pt x="2712027" y="365760"/>
                </a:lnTo>
                <a:cubicBezTo>
                  <a:pt x="2726575" y="367838"/>
                  <a:pt x="2745279" y="369916"/>
                  <a:pt x="2749435" y="369916"/>
                </a:cubicBezTo>
                <a:cubicBezTo>
                  <a:pt x="2763982" y="369916"/>
                  <a:pt x="2790999" y="367838"/>
                  <a:pt x="2790999" y="342900"/>
                </a:cubicBezTo>
                <a:cubicBezTo>
                  <a:pt x="2790999" y="307571"/>
                  <a:pt x="2734888" y="315884"/>
                  <a:pt x="2726575" y="317962"/>
                </a:cubicBezTo>
                <a:cubicBezTo>
                  <a:pt x="2726575" y="317962"/>
                  <a:pt x="2714106" y="317962"/>
                  <a:pt x="2712027" y="315884"/>
                </a:cubicBezTo>
                <a:cubicBezTo>
                  <a:pt x="2718262" y="299258"/>
                  <a:pt x="2720340" y="278476"/>
                  <a:pt x="2739044" y="261851"/>
                </a:cubicBezTo>
                <a:cubicBezTo>
                  <a:pt x="2732809" y="253538"/>
                  <a:pt x="2709949" y="255616"/>
                  <a:pt x="2703715" y="255616"/>
                </a:cubicBezTo>
                <a:cubicBezTo>
                  <a:pt x="2655917" y="255616"/>
                  <a:pt x="2589415" y="266007"/>
                  <a:pt x="2543695" y="301336"/>
                </a:cubicBezTo>
                <a:cubicBezTo>
                  <a:pt x="2560320" y="243147"/>
                  <a:pt x="2657995" y="222365"/>
                  <a:pt x="2699559" y="222365"/>
                </a:cubicBezTo>
                <a:cubicBezTo>
                  <a:pt x="2705793" y="222365"/>
                  <a:pt x="2743200" y="226522"/>
                  <a:pt x="2763982" y="228600"/>
                </a:cubicBezTo>
                <a:close/>
                <a:moveTo>
                  <a:pt x="1872442" y="228600"/>
                </a:moveTo>
                <a:cubicBezTo>
                  <a:pt x="1872442" y="241069"/>
                  <a:pt x="1862051" y="249382"/>
                  <a:pt x="1853738" y="249382"/>
                </a:cubicBezTo>
                <a:cubicBezTo>
                  <a:pt x="1841269" y="249382"/>
                  <a:pt x="1830878" y="236913"/>
                  <a:pt x="1830878" y="228600"/>
                </a:cubicBezTo>
                <a:cubicBezTo>
                  <a:pt x="1830878" y="216131"/>
                  <a:pt x="1839191" y="207818"/>
                  <a:pt x="1851660" y="207818"/>
                </a:cubicBezTo>
                <a:cubicBezTo>
                  <a:pt x="1868286" y="207818"/>
                  <a:pt x="1872442" y="222365"/>
                  <a:pt x="1872442" y="228600"/>
                </a:cubicBezTo>
                <a:close/>
                <a:moveTo>
                  <a:pt x="1134687" y="230678"/>
                </a:moveTo>
                <a:cubicBezTo>
                  <a:pt x="1134687" y="243147"/>
                  <a:pt x="1120140" y="257695"/>
                  <a:pt x="1107671" y="257695"/>
                </a:cubicBezTo>
                <a:cubicBezTo>
                  <a:pt x="1091046" y="257695"/>
                  <a:pt x="1078576" y="243147"/>
                  <a:pt x="1078576" y="228600"/>
                </a:cubicBezTo>
                <a:cubicBezTo>
                  <a:pt x="1078576" y="209896"/>
                  <a:pt x="1091046" y="203662"/>
                  <a:pt x="1103515" y="203662"/>
                </a:cubicBezTo>
                <a:cubicBezTo>
                  <a:pt x="1122218" y="203662"/>
                  <a:pt x="1134687" y="216131"/>
                  <a:pt x="1134687" y="230678"/>
                </a:cubicBezTo>
                <a:close/>
                <a:moveTo>
                  <a:pt x="2248593" y="199505"/>
                </a:moveTo>
                <a:cubicBezTo>
                  <a:pt x="2302626" y="211975"/>
                  <a:pt x="2360815" y="224444"/>
                  <a:pt x="2416926" y="270164"/>
                </a:cubicBezTo>
                <a:cubicBezTo>
                  <a:pt x="2404457" y="278476"/>
                  <a:pt x="2387831" y="278476"/>
                  <a:pt x="2375362" y="278476"/>
                </a:cubicBezTo>
                <a:cubicBezTo>
                  <a:pt x="2319251" y="278476"/>
                  <a:pt x="2300547" y="259773"/>
                  <a:pt x="2240280" y="199505"/>
                </a:cubicBezTo>
                <a:lnTo>
                  <a:pt x="2248593" y="199505"/>
                </a:lnTo>
                <a:close/>
                <a:moveTo>
                  <a:pt x="2948940" y="324196"/>
                </a:moveTo>
                <a:cubicBezTo>
                  <a:pt x="2957253" y="338744"/>
                  <a:pt x="2963488" y="367838"/>
                  <a:pt x="2963488" y="371994"/>
                </a:cubicBezTo>
                <a:cubicBezTo>
                  <a:pt x="2963488" y="386542"/>
                  <a:pt x="2934393" y="417714"/>
                  <a:pt x="2932315" y="421871"/>
                </a:cubicBezTo>
                <a:cubicBezTo>
                  <a:pt x="2874126" y="477982"/>
                  <a:pt x="2788920" y="486295"/>
                  <a:pt x="2726575" y="486295"/>
                </a:cubicBezTo>
                <a:cubicBezTo>
                  <a:pt x="2664229" y="486295"/>
                  <a:pt x="2502131" y="469669"/>
                  <a:pt x="2502131" y="353291"/>
                </a:cubicBezTo>
                <a:cubicBezTo>
                  <a:pt x="2502131" y="330431"/>
                  <a:pt x="2508366" y="305493"/>
                  <a:pt x="2524991" y="280555"/>
                </a:cubicBezTo>
                <a:cubicBezTo>
                  <a:pt x="2572789" y="214053"/>
                  <a:pt x="2649682" y="197427"/>
                  <a:pt x="2707871" y="197427"/>
                </a:cubicBezTo>
                <a:cubicBezTo>
                  <a:pt x="2784764" y="197427"/>
                  <a:pt x="2896986" y="220287"/>
                  <a:pt x="2948940" y="324196"/>
                </a:cubicBezTo>
                <a:close/>
                <a:moveTo>
                  <a:pt x="1733204" y="216131"/>
                </a:moveTo>
                <a:cubicBezTo>
                  <a:pt x="1733204" y="232756"/>
                  <a:pt x="1718657" y="234835"/>
                  <a:pt x="1710344" y="234835"/>
                </a:cubicBezTo>
                <a:cubicBezTo>
                  <a:pt x="1697875" y="234835"/>
                  <a:pt x="1691640" y="226522"/>
                  <a:pt x="1691640" y="216131"/>
                </a:cubicBezTo>
                <a:cubicBezTo>
                  <a:pt x="1691640" y="201584"/>
                  <a:pt x="1699953" y="197427"/>
                  <a:pt x="1710344" y="197427"/>
                </a:cubicBezTo>
                <a:cubicBezTo>
                  <a:pt x="1722813" y="197427"/>
                  <a:pt x="1733204" y="205740"/>
                  <a:pt x="1733204" y="216131"/>
                </a:cubicBezTo>
                <a:close/>
                <a:moveTo>
                  <a:pt x="1251066" y="211975"/>
                </a:moveTo>
                <a:cubicBezTo>
                  <a:pt x="1251066" y="232756"/>
                  <a:pt x="1232362" y="236913"/>
                  <a:pt x="1221971" y="236913"/>
                </a:cubicBezTo>
                <a:cubicBezTo>
                  <a:pt x="1203267" y="236913"/>
                  <a:pt x="1194955" y="222365"/>
                  <a:pt x="1194955" y="209896"/>
                </a:cubicBezTo>
                <a:cubicBezTo>
                  <a:pt x="1194955" y="191193"/>
                  <a:pt x="1211580" y="184958"/>
                  <a:pt x="1221971" y="184958"/>
                </a:cubicBezTo>
                <a:cubicBezTo>
                  <a:pt x="1240675" y="184958"/>
                  <a:pt x="1251066" y="197427"/>
                  <a:pt x="1251066" y="211975"/>
                </a:cubicBezTo>
                <a:close/>
                <a:moveTo>
                  <a:pt x="1608513" y="203662"/>
                </a:moveTo>
                <a:cubicBezTo>
                  <a:pt x="1608513" y="218209"/>
                  <a:pt x="1587731" y="226522"/>
                  <a:pt x="1581496" y="226522"/>
                </a:cubicBezTo>
                <a:cubicBezTo>
                  <a:pt x="1569027" y="226522"/>
                  <a:pt x="1560715" y="216131"/>
                  <a:pt x="1560715" y="205740"/>
                </a:cubicBezTo>
                <a:cubicBezTo>
                  <a:pt x="1560715" y="191193"/>
                  <a:pt x="1573184" y="182880"/>
                  <a:pt x="1583575" y="182880"/>
                </a:cubicBezTo>
                <a:cubicBezTo>
                  <a:pt x="1600200" y="182880"/>
                  <a:pt x="1608513" y="191193"/>
                  <a:pt x="1608513" y="203662"/>
                </a:cubicBezTo>
                <a:close/>
                <a:moveTo>
                  <a:pt x="3046615" y="211975"/>
                </a:moveTo>
                <a:cubicBezTo>
                  <a:pt x="3044537" y="222365"/>
                  <a:pt x="3021677" y="290945"/>
                  <a:pt x="3002973" y="290945"/>
                </a:cubicBezTo>
                <a:cubicBezTo>
                  <a:pt x="2994660" y="290945"/>
                  <a:pt x="2994660" y="278476"/>
                  <a:pt x="2994660" y="274320"/>
                </a:cubicBezTo>
                <a:cubicBezTo>
                  <a:pt x="2994660" y="236913"/>
                  <a:pt x="3015442" y="182880"/>
                  <a:pt x="3048693" y="176645"/>
                </a:cubicBezTo>
                <a:cubicBezTo>
                  <a:pt x="3048693" y="187036"/>
                  <a:pt x="3048693" y="199505"/>
                  <a:pt x="3046615" y="211975"/>
                </a:cubicBezTo>
                <a:close/>
                <a:moveTo>
                  <a:pt x="1367444" y="195349"/>
                </a:moveTo>
                <a:cubicBezTo>
                  <a:pt x="1367444" y="211975"/>
                  <a:pt x="1352896" y="220287"/>
                  <a:pt x="1342506" y="220287"/>
                </a:cubicBezTo>
                <a:cubicBezTo>
                  <a:pt x="1325880" y="220287"/>
                  <a:pt x="1317567" y="205740"/>
                  <a:pt x="1317567" y="195349"/>
                </a:cubicBezTo>
                <a:cubicBezTo>
                  <a:pt x="1317567" y="182880"/>
                  <a:pt x="1330036" y="170411"/>
                  <a:pt x="1342506" y="170411"/>
                </a:cubicBezTo>
                <a:cubicBezTo>
                  <a:pt x="1357053" y="170411"/>
                  <a:pt x="1367444" y="182880"/>
                  <a:pt x="1367444" y="195349"/>
                </a:cubicBezTo>
                <a:close/>
                <a:moveTo>
                  <a:pt x="1492135" y="191193"/>
                </a:moveTo>
                <a:cubicBezTo>
                  <a:pt x="1492135" y="207818"/>
                  <a:pt x="1477587" y="218209"/>
                  <a:pt x="1467197" y="218209"/>
                </a:cubicBezTo>
                <a:cubicBezTo>
                  <a:pt x="1452649" y="218209"/>
                  <a:pt x="1440180" y="203662"/>
                  <a:pt x="1440180" y="191193"/>
                </a:cubicBezTo>
                <a:cubicBezTo>
                  <a:pt x="1440180" y="174567"/>
                  <a:pt x="1452649" y="166255"/>
                  <a:pt x="1465118" y="166255"/>
                </a:cubicBezTo>
                <a:cubicBezTo>
                  <a:pt x="1483822" y="166255"/>
                  <a:pt x="1492135" y="178724"/>
                  <a:pt x="1492135" y="191193"/>
                </a:cubicBezTo>
                <a:close/>
                <a:moveTo>
                  <a:pt x="2394066" y="99753"/>
                </a:moveTo>
                <a:cubicBezTo>
                  <a:pt x="2410691" y="103909"/>
                  <a:pt x="2427317" y="105987"/>
                  <a:pt x="2441864" y="112222"/>
                </a:cubicBezTo>
                <a:cubicBezTo>
                  <a:pt x="2458489" y="118456"/>
                  <a:pt x="2522913" y="145473"/>
                  <a:pt x="2522913" y="160020"/>
                </a:cubicBezTo>
                <a:cubicBezTo>
                  <a:pt x="2522913" y="172489"/>
                  <a:pt x="2493818" y="170411"/>
                  <a:pt x="2491740" y="170411"/>
                </a:cubicBezTo>
                <a:cubicBezTo>
                  <a:pt x="2450177" y="170411"/>
                  <a:pt x="2421082" y="149629"/>
                  <a:pt x="2389909" y="99753"/>
                </a:cubicBezTo>
                <a:lnTo>
                  <a:pt x="2394066" y="99753"/>
                </a:lnTo>
                <a:close/>
                <a:moveTo>
                  <a:pt x="2924002" y="178724"/>
                </a:moveTo>
                <a:cubicBezTo>
                  <a:pt x="2924002" y="184958"/>
                  <a:pt x="2924002" y="201584"/>
                  <a:pt x="2913611" y="201584"/>
                </a:cubicBezTo>
                <a:cubicBezTo>
                  <a:pt x="2882439" y="201584"/>
                  <a:pt x="2876204" y="145473"/>
                  <a:pt x="2876204" y="137160"/>
                </a:cubicBezTo>
                <a:cubicBezTo>
                  <a:pt x="2876204" y="114300"/>
                  <a:pt x="2874126" y="122613"/>
                  <a:pt x="2886595" y="89362"/>
                </a:cubicBezTo>
                <a:cubicBezTo>
                  <a:pt x="2911533" y="110144"/>
                  <a:pt x="2924002" y="153785"/>
                  <a:pt x="2924002" y="178724"/>
                </a:cubicBezTo>
                <a:close/>
                <a:moveTo>
                  <a:pt x="2793077" y="137160"/>
                </a:moveTo>
                <a:cubicBezTo>
                  <a:pt x="2793077" y="143395"/>
                  <a:pt x="2790999" y="151707"/>
                  <a:pt x="2782686" y="151707"/>
                </a:cubicBezTo>
                <a:cubicBezTo>
                  <a:pt x="2776451" y="151707"/>
                  <a:pt x="2770217" y="147551"/>
                  <a:pt x="2766060" y="143395"/>
                </a:cubicBezTo>
                <a:cubicBezTo>
                  <a:pt x="2743200" y="133004"/>
                  <a:pt x="2726575" y="97675"/>
                  <a:pt x="2726575" y="78971"/>
                </a:cubicBezTo>
                <a:lnTo>
                  <a:pt x="2726575" y="64424"/>
                </a:lnTo>
                <a:cubicBezTo>
                  <a:pt x="2755669" y="78971"/>
                  <a:pt x="2793077" y="105987"/>
                  <a:pt x="2793077" y="137160"/>
                </a:cubicBezTo>
                <a:close/>
                <a:moveTo>
                  <a:pt x="2601884" y="72736"/>
                </a:moveTo>
                <a:cubicBezTo>
                  <a:pt x="2610197" y="76893"/>
                  <a:pt x="2649682" y="105987"/>
                  <a:pt x="2649682" y="122613"/>
                </a:cubicBezTo>
                <a:cubicBezTo>
                  <a:pt x="2649682" y="130925"/>
                  <a:pt x="2641369" y="130925"/>
                  <a:pt x="2639291" y="130925"/>
                </a:cubicBezTo>
                <a:cubicBezTo>
                  <a:pt x="2610197" y="130925"/>
                  <a:pt x="2566555" y="108065"/>
                  <a:pt x="2556164" y="72736"/>
                </a:cubicBezTo>
                <a:cubicBezTo>
                  <a:pt x="2556164" y="68580"/>
                  <a:pt x="2552008" y="64424"/>
                  <a:pt x="2552008" y="60267"/>
                </a:cubicBezTo>
                <a:lnTo>
                  <a:pt x="2552008" y="54033"/>
                </a:lnTo>
                <a:cubicBezTo>
                  <a:pt x="2568633" y="60267"/>
                  <a:pt x="2585258" y="64424"/>
                  <a:pt x="2601884" y="72736"/>
                </a:cubicBezTo>
                <a:close/>
                <a:moveTo>
                  <a:pt x="3133898" y="139238"/>
                </a:moveTo>
                <a:cubicBezTo>
                  <a:pt x="3227417" y="184958"/>
                  <a:pt x="3327169" y="230678"/>
                  <a:pt x="3424844" y="280555"/>
                </a:cubicBezTo>
                <a:cubicBezTo>
                  <a:pt x="3460173" y="299258"/>
                  <a:pt x="3510049" y="317962"/>
                  <a:pt x="3543300" y="359525"/>
                </a:cubicBezTo>
                <a:cubicBezTo>
                  <a:pt x="3566160" y="384464"/>
                  <a:pt x="3576551" y="444731"/>
                  <a:pt x="3576551" y="477982"/>
                </a:cubicBezTo>
                <a:cubicBezTo>
                  <a:pt x="3576551" y="504998"/>
                  <a:pt x="3568238" y="532015"/>
                  <a:pt x="3564082" y="559031"/>
                </a:cubicBezTo>
                <a:cubicBezTo>
                  <a:pt x="3534988" y="546562"/>
                  <a:pt x="3503815" y="534093"/>
                  <a:pt x="3472642" y="517467"/>
                </a:cubicBezTo>
                <a:cubicBezTo>
                  <a:pt x="3474720" y="511233"/>
                  <a:pt x="3478877" y="504998"/>
                  <a:pt x="3478877" y="498764"/>
                </a:cubicBezTo>
                <a:cubicBezTo>
                  <a:pt x="3478877" y="482138"/>
                  <a:pt x="3460173" y="473825"/>
                  <a:pt x="3451860" y="473825"/>
                </a:cubicBezTo>
                <a:cubicBezTo>
                  <a:pt x="3435235" y="473825"/>
                  <a:pt x="3426922" y="486295"/>
                  <a:pt x="3426922" y="498764"/>
                </a:cubicBezTo>
                <a:cubicBezTo>
                  <a:pt x="3426922" y="517467"/>
                  <a:pt x="3445626" y="525780"/>
                  <a:pt x="3451860" y="525780"/>
                </a:cubicBezTo>
                <a:cubicBezTo>
                  <a:pt x="3458095" y="525780"/>
                  <a:pt x="3462251" y="521624"/>
                  <a:pt x="3468486" y="521624"/>
                </a:cubicBezTo>
                <a:cubicBezTo>
                  <a:pt x="3472642" y="521624"/>
                  <a:pt x="3478877" y="532015"/>
                  <a:pt x="3483033" y="540327"/>
                </a:cubicBezTo>
                <a:cubicBezTo>
                  <a:pt x="3499659" y="563187"/>
                  <a:pt x="3528753" y="594360"/>
                  <a:pt x="3553691" y="598516"/>
                </a:cubicBezTo>
                <a:cubicBezTo>
                  <a:pt x="3545379" y="629689"/>
                  <a:pt x="3541222" y="662940"/>
                  <a:pt x="3534988" y="694113"/>
                </a:cubicBezTo>
                <a:lnTo>
                  <a:pt x="3399906" y="704504"/>
                </a:lnTo>
                <a:cubicBezTo>
                  <a:pt x="3439391" y="723207"/>
                  <a:pt x="3485111" y="727364"/>
                  <a:pt x="3528753" y="725286"/>
                </a:cubicBezTo>
                <a:cubicBezTo>
                  <a:pt x="3526675" y="756458"/>
                  <a:pt x="3476798" y="810491"/>
                  <a:pt x="3443548" y="827116"/>
                </a:cubicBezTo>
                <a:cubicBezTo>
                  <a:pt x="3354186" y="872836"/>
                  <a:pt x="3266902" y="885305"/>
                  <a:pt x="3190009" y="947651"/>
                </a:cubicBezTo>
                <a:cubicBezTo>
                  <a:pt x="3171306" y="962198"/>
                  <a:pt x="3160915" y="991293"/>
                  <a:pt x="3144289" y="1012075"/>
                </a:cubicBezTo>
                <a:cubicBezTo>
                  <a:pt x="3102726" y="1059873"/>
                  <a:pt x="3057006" y="1105593"/>
                  <a:pt x="3009208" y="1132609"/>
                </a:cubicBezTo>
                <a:cubicBezTo>
                  <a:pt x="2990504" y="1143000"/>
                  <a:pt x="2969722" y="1151313"/>
                  <a:pt x="2951018" y="1157547"/>
                </a:cubicBezTo>
                <a:lnTo>
                  <a:pt x="2772295" y="1159625"/>
                </a:lnTo>
                <a:cubicBezTo>
                  <a:pt x="2757748" y="1157547"/>
                  <a:pt x="2741122" y="1157547"/>
                  <a:pt x="2695402" y="1155469"/>
                </a:cubicBezTo>
                <a:cubicBezTo>
                  <a:pt x="2670464" y="1153391"/>
                  <a:pt x="2643448" y="1149235"/>
                  <a:pt x="2618509" y="1147157"/>
                </a:cubicBezTo>
                <a:cubicBezTo>
                  <a:pt x="2601884" y="1145078"/>
                  <a:pt x="2583180" y="1140922"/>
                  <a:pt x="2566555" y="1140922"/>
                </a:cubicBezTo>
                <a:lnTo>
                  <a:pt x="2522913" y="1134687"/>
                </a:lnTo>
                <a:cubicBezTo>
                  <a:pt x="2473037" y="1126374"/>
                  <a:pt x="2421082" y="1118062"/>
                  <a:pt x="2371206" y="1107671"/>
                </a:cubicBezTo>
                <a:cubicBezTo>
                  <a:pt x="2360815" y="1103515"/>
                  <a:pt x="2371206" y="1084811"/>
                  <a:pt x="2354580" y="1084811"/>
                </a:cubicBezTo>
                <a:cubicBezTo>
                  <a:pt x="2323408" y="1084811"/>
                  <a:pt x="2319251" y="1151313"/>
                  <a:pt x="2319251" y="1155469"/>
                </a:cubicBezTo>
                <a:lnTo>
                  <a:pt x="2321329" y="1194955"/>
                </a:lnTo>
                <a:cubicBezTo>
                  <a:pt x="2337955" y="1172094"/>
                  <a:pt x="2350424" y="1145078"/>
                  <a:pt x="2362893" y="1122218"/>
                </a:cubicBezTo>
                <a:cubicBezTo>
                  <a:pt x="2379518" y="1128453"/>
                  <a:pt x="2398222" y="1134687"/>
                  <a:pt x="2414848" y="1140922"/>
                </a:cubicBezTo>
                <a:cubicBezTo>
                  <a:pt x="2412769" y="1143000"/>
                  <a:pt x="2398222" y="1192877"/>
                  <a:pt x="2398222" y="1207424"/>
                </a:cubicBezTo>
                <a:lnTo>
                  <a:pt x="2398222" y="1267691"/>
                </a:lnTo>
                <a:lnTo>
                  <a:pt x="2450177" y="1149235"/>
                </a:lnTo>
                <a:cubicBezTo>
                  <a:pt x="2462646" y="1153391"/>
                  <a:pt x="2477193" y="1155469"/>
                  <a:pt x="2489662" y="1159625"/>
                </a:cubicBezTo>
                <a:cubicBezTo>
                  <a:pt x="2479271" y="1178329"/>
                  <a:pt x="2481349" y="1188720"/>
                  <a:pt x="2481349" y="1205345"/>
                </a:cubicBezTo>
                <a:cubicBezTo>
                  <a:pt x="2481349" y="1230284"/>
                  <a:pt x="2479271" y="1244831"/>
                  <a:pt x="2489662" y="1273925"/>
                </a:cubicBezTo>
                <a:cubicBezTo>
                  <a:pt x="2504209" y="1238597"/>
                  <a:pt x="2524991" y="1203267"/>
                  <a:pt x="2529147" y="1167938"/>
                </a:cubicBezTo>
                <a:cubicBezTo>
                  <a:pt x="2545773" y="1170016"/>
                  <a:pt x="2558242" y="1172094"/>
                  <a:pt x="2568633" y="1174173"/>
                </a:cubicBezTo>
                <a:cubicBezTo>
                  <a:pt x="2564477" y="1186642"/>
                  <a:pt x="2558242" y="1209502"/>
                  <a:pt x="2558242" y="1215736"/>
                </a:cubicBezTo>
                <a:cubicBezTo>
                  <a:pt x="2558242" y="1219893"/>
                  <a:pt x="2566555" y="1267691"/>
                  <a:pt x="2572789" y="1292629"/>
                </a:cubicBezTo>
                <a:cubicBezTo>
                  <a:pt x="2574867" y="1292629"/>
                  <a:pt x="2576946" y="1290551"/>
                  <a:pt x="2576946" y="1288473"/>
                </a:cubicBezTo>
                <a:cubicBezTo>
                  <a:pt x="2593571" y="1232362"/>
                  <a:pt x="2606040" y="1234440"/>
                  <a:pt x="2606040" y="1190798"/>
                </a:cubicBezTo>
                <a:lnTo>
                  <a:pt x="2606040" y="1180407"/>
                </a:lnTo>
                <a:lnTo>
                  <a:pt x="2666307" y="1186642"/>
                </a:lnTo>
                <a:lnTo>
                  <a:pt x="2668386" y="1188720"/>
                </a:lnTo>
                <a:cubicBezTo>
                  <a:pt x="2668386" y="1197033"/>
                  <a:pt x="2666307" y="1211580"/>
                  <a:pt x="2666307" y="1215736"/>
                </a:cubicBezTo>
                <a:cubicBezTo>
                  <a:pt x="2666307" y="1236518"/>
                  <a:pt x="2674620" y="1259378"/>
                  <a:pt x="2680855" y="1284316"/>
                </a:cubicBezTo>
                <a:lnTo>
                  <a:pt x="2685011" y="1288473"/>
                </a:lnTo>
                <a:cubicBezTo>
                  <a:pt x="2693324" y="1259378"/>
                  <a:pt x="2714106" y="1219893"/>
                  <a:pt x="2709949" y="1192877"/>
                </a:cubicBezTo>
                <a:lnTo>
                  <a:pt x="2774373" y="1192877"/>
                </a:lnTo>
                <a:cubicBezTo>
                  <a:pt x="2770217" y="1207424"/>
                  <a:pt x="2768138" y="1226127"/>
                  <a:pt x="2768138" y="1230284"/>
                </a:cubicBezTo>
                <a:cubicBezTo>
                  <a:pt x="2768138" y="1257300"/>
                  <a:pt x="2772295" y="1292629"/>
                  <a:pt x="2788920" y="1305098"/>
                </a:cubicBezTo>
                <a:cubicBezTo>
                  <a:pt x="2790999" y="1271847"/>
                  <a:pt x="2805546" y="1228205"/>
                  <a:pt x="2801389" y="1197033"/>
                </a:cubicBezTo>
                <a:lnTo>
                  <a:pt x="2867891" y="1197033"/>
                </a:lnTo>
                <a:cubicBezTo>
                  <a:pt x="2865813" y="1205345"/>
                  <a:pt x="2863735" y="1215736"/>
                  <a:pt x="2863735" y="1221971"/>
                </a:cubicBezTo>
                <a:cubicBezTo>
                  <a:pt x="2863735" y="1244831"/>
                  <a:pt x="2878282" y="1300942"/>
                  <a:pt x="2892829" y="1303020"/>
                </a:cubicBezTo>
                <a:cubicBezTo>
                  <a:pt x="2892829" y="1269769"/>
                  <a:pt x="2905298" y="1232362"/>
                  <a:pt x="2901142" y="1199111"/>
                </a:cubicBezTo>
                <a:cubicBezTo>
                  <a:pt x="2913611" y="1197033"/>
                  <a:pt x="2928159" y="1194955"/>
                  <a:pt x="2940628" y="1192877"/>
                </a:cubicBezTo>
                <a:cubicBezTo>
                  <a:pt x="2936471" y="1251066"/>
                  <a:pt x="2957253" y="1311333"/>
                  <a:pt x="2973879" y="1381991"/>
                </a:cubicBezTo>
                <a:cubicBezTo>
                  <a:pt x="2892829" y="1409007"/>
                  <a:pt x="2803468" y="1419398"/>
                  <a:pt x="2720340" y="1419398"/>
                </a:cubicBezTo>
                <a:cubicBezTo>
                  <a:pt x="2626822" y="1419398"/>
                  <a:pt x="2527069" y="1406929"/>
                  <a:pt x="2437707" y="1386147"/>
                </a:cubicBezTo>
                <a:cubicBezTo>
                  <a:pt x="2416926" y="1381991"/>
                  <a:pt x="2396144" y="1373678"/>
                  <a:pt x="2375362" y="1367444"/>
                </a:cubicBezTo>
                <a:cubicBezTo>
                  <a:pt x="2367049" y="1363287"/>
                  <a:pt x="2356659" y="1361209"/>
                  <a:pt x="2346267" y="1354975"/>
                </a:cubicBezTo>
                <a:cubicBezTo>
                  <a:pt x="2348346" y="1348740"/>
                  <a:pt x="2342111" y="1325880"/>
                  <a:pt x="2327564" y="1325880"/>
                </a:cubicBezTo>
                <a:cubicBezTo>
                  <a:pt x="2302626" y="1325880"/>
                  <a:pt x="2298469" y="1379913"/>
                  <a:pt x="2296391" y="1386147"/>
                </a:cubicBezTo>
                <a:cubicBezTo>
                  <a:pt x="2292235" y="1404851"/>
                  <a:pt x="2292235" y="1423555"/>
                  <a:pt x="2290157" y="1442258"/>
                </a:cubicBezTo>
                <a:lnTo>
                  <a:pt x="2292235" y="1463040"/>
                </a:lnTo>
                <a:cubicBezTo>
                  <a:pt x="2313017" y="1436024"/>
                  <a:pt x="2331720" y="1404851"/>
                  <a:pt x="2342111" y="1377835"/>
                </a:cubicBezTo>
                <a:cubicBezTo>
                  <a:pt x="2360815" y="1386147"/>
                  <a:pt x="2379518" y="1396538"/>
                  <a:pt x="2398222" y="1404851"/>
                </a:cubicBezTo>
                <a:cubicBezTo>
                  <a:pt x="2394066" y="1429789"/>
                  <a:pt x="2391987" y="1473431"/>
                  <a:pt x="2391987" y="1479666"/>
                </a:cubicBezTo>
                <a:cubicBezTo>
                  <a:pt x="2391987" y="1492135"/>
                  <a:pt x="2389909" y="1517073"/>
                  <a:pt x="2398222" y="1531620"/>
                </a:cubicBezTo>
                <a:cubicBezTo>
                  <a:pt x="2410691" y="1496291"/>
                  <a:pt x="2423160" y="1458884"/>
                  <a:pt x="2431473" y="1419398"/>
                </a:cubicBezTo>
                <a:cubicBezTo>
                  <a:pt x="2448098" y="1423555"/>
                  <a:pt x="2460568" y="1427711"/>
                  <a:pt x="2473037" y="1429789"/>
                </a:cubicBezTo>
                <a:cubicBezTo>
                  <a:pt x="2470958" y="1444336"/>
                  <a:pt x="2468880" y="1458884"/>
                  <a:pt x="2468880" y="1465118"/>
                </a:cubicBezTo>
                <a:cubicBezTo>
                  <a:pt x="2468880" y="1490056"/>
                  <a:pt x="2475115" y="1521229"/>
                  <a:pt x="2481349" y="1550324"/>
                </a:cubicBezTo>
                <a:cubicBezTo>
                  <a:pt x="2497975" y="1517073"/>
                  <a:pt x="2514600" y="1473431"/>
                  <a:pt x="2518757" y="1442258"/>
                </a:cubicBezTo>
                <a:lnTo>
                  <a:pt x="2524991" y="1442258"/>
                </a:lnTo>
                <a:cubicBezTo>
                  <a:pt x="2591493" y="1460962"/>
                  <a:pt x="2574867" y="1436024"/>
                  <a:pt x="2574867" y="1479666"/>
                </a:cubicBezTo>
                <a:cubicBezTo>
                  <a:pt x="2574867" y="1504604"/>
                  <a:pt x="2581102" y="1542011"/>
                  <a:pt x="2593571" y="1569027"/>
                </a:cubicBezTo>
                <a:cubicBezTo>
                  <a:pt x="2601884" y="1533698"/>
                  <a:pt x="2612275" y="1494213"/>
                  <a:pt x="2612275" y="1458884"/>
                </a:cubicBezTo>
                <a:lnTo>
                  <a:pt x="2687089" y="1465118"/>
                </a:lnTo>
                <a:cubicBezTo>
                  <a:pt x="2689168" y="1467196"/>
                  <a:pt x="2682933" y="1471353"/>
                  <a:pt x="2687089" y="1506682"/>
                </a:cubicBezTo>
                <a:cubicBezTo>
                  <a:pt x="2689168" y="1533698"/>
                  <a:pt x="2697480" y="1560715"/>
                  <a:pt x="2709949" y="1587731"/>
                </a:cubicBezTo>
                <a:cubicBezTo>
                  <a:pt x="2720340" y="1550324"/>
                  <a:pt x="2728653" y="1502525"/>
                  <a:pt x="2728653" y="1467196"/>
                </a:cubicBezTo>
                <a:lnTo>
                  <a:pt x="2782686" y="1467196"/>
                </a:lnTo>
                <a:cubicBezTo>
                  <a:pt x="2782686" y="1473431"/>
                  <a:pt x="2780608" y="1483822"/>
                  <a:pt x="2780608" y="1490056"/>
                </a:cubicBezTo>
                <a:cubicBezTo>
                  <a:pt x="2780608" y="1519151"/>
                  <a:pt x="2801389" y="1573184"/>
                  <a:pt x="2818015" y="1596044"/>
                </a:cubicBezTo>
                <a:cubicBezTo>
                  <a:pt x="2822171" y="1575262"/>
                  <a:pt x="2822171" y="1544089"/>
                  <a:pt x="2828406" y="1525386"/>
                </a:cubicBezTo>
                <a:lnTo>
                  <a:pt x="2828406" y="1485900"/>
                </a:lnTo>
                <a:cubicBezTo>
                  <a:pt x="2826328" y="1481744"/>
                  <a:pt x="2824249" y="1473431"/>
                  <a:pt x="2822171" y="1467196"/>
                </a:cubicBezTo>
                <a:cubicBezTo>
                  <a:pt x="2836719" y="1463040"/>
                  <a:pt x="2853344" y="1460962"/>
                  <a:pt x="2880360" y="1458884"/>
                </a:cubicBezTo>
                <a:cubicBezTo>
                  <a:pt x="2880360" y="1492135"/>
                  <a:pt x="2888673" y="1531620"/>
                  <a:pt x="2915689" y="1569027"/>
                </a:cubicBezTo>
                <a:cubicBezTo>
                  <a:pt x="2917768" y="1564871"/>
                  <a:pt x="2919846" y="1558636"/>
                  <a:pt x="2919846" y="1552402"/>
                </a:cubicBezTo>
                <a:cubicBezTo>
                  <a:pt x="2921924" y="1529542"/>
                  <a:pt x="2926080" y="1487978"/>
                  <a:pt x="2926080" y="1483822"/>
                </a:cubicBezTo>
                <a:cubicBezTo>
                  <a:pt x="2926080" y="1477587"/>
                  <a:pt x="2924002" y="1463040"/>
                  <a:pt x="2921924" y="1448493"/>
                </a:cubicBezTo>
                <a:cubicBezTo>
                  <a:pt x="2924002" y="1448493"/>
                  <a:pt x="2928159" y="1446415"/>
                  <a:pt x="2934393" y="1446415"/>
                </a:cubicBezTo>
                <a:cubicBezTo>
                  <a:pt x="2938549" y="1473431"/>
                  <a:pt x="2963488" y="1512916"/>
                  <a:pt x="2984269" y="1542011"/>
                </a:cubicBezTo>
                <a:cubicBezTo>
                  <a:pt x="2986348" y="1539933"/>
                  <a:pt x="2986348" y="1535776"/>
                  <a:pt x="2986348" y="1531620"/>
                </a:cubicBezTo>
                <a:cubicBezTo>
                  <a:pt x="2986348" y="1523307"/>
                  <a:pt x="2971800" y="1444336"/>
                  <a:pt x="2969722" y="1433946"/>
                </a:cubicBezTo>
                <a:lnTo>
                  <a:pt x="2988426" y="1427711"/>
                </a:lnTo>
                <a:cubicBezTo>
                  <a:pt x="3000895" y="1477587"/>
                  <a:pt x="3023755" y="1579418"/>
                  <a:pt x="3023755" y="1643842"/>
                </a:cubicBezTo>
                <a:cubicBezTo>
                  <a:pt x="3023755" y="1714500"/>
                  <a:pt x="3002973" y="1758142"/>
                  <a:pt x="2975957" y="1839191"/>
                </a:cubicBezTo>
                <a:lnTo>
                  <a:pt x="2978035" y="1845425"/>
                </a:lnTo>
                <a:cubicBezTo>
                  <a:pt x="2992582" y="1822566"/>
                  <a:pt x="3005051" y="1797627"/>
                  <a:pt x="3015442" y="1774767"/>
                </a:cubicBezTo>
                <a:cubicBezTo>
                  <a:pt x="3021677" y="1762298"/>
                  <a:pt x="3021677" y="1743594"/>
                  <a:pt x="3034146" y="1735282"/>
                </a:cubicBezTo>
                <a:cubicBezTo>
                  <a:pt x="3046615" y="1724891"/>
                  <a:pt x="3069475" y="1726969"/>
                  <a:pt x="3088178" y="1724891"/>
                </a:cubicBezTo>
                <a:cubicBezTo>
                  <a:pt x="3138055" y="1716578"/>
                  <a:pt x="3239886" y="1710344"/>
                  <a:pt x="3244042" y="1710344"/>
                </a:cubicBezTo>
                <a:cubicBezTo>
                  <a:pt x="3318857" y="1710344"/>
                  <a:pt x="3462251" y="1731125"/>
                  <a:pt x="3480955" y="1841269"/>
                </a:cubicBezTo>
                <a:cubicBezTo>
                  <a:pt x="3485111" y="1868286"/>
                  <a:pt x="3497580" y="1899458"/>
                  <a:pt x="3497580" y="1926475"/>
                </a:cubicBezTo>
                <a:cubicBezTo>
                  <a:pt x="3497580" y="1932709"/>
                  <a:pt x="3495502" y="1934787"/>
                  <a:pt x="3495502" y="1938944"/>
                </a:cubicBezTo>
                <a:cubicBezTo>
                  <a:pt x="3429000" y="1878676"/>
                  <a:pt x="3368733" y="1864129"/>
                  <a:pt x="3304309" y="1864129"/>
                </a:cubicBezTo>
                <a:cubicBezTo>
                  <a:pt x="3204557" y="1864129"/>
                  <a:pt x="3061162" y="1903615"/>
                  <a:pt x="2969722" y="1936865"/>
                </a:cubicBezTo>
                <a:cubicBezTo>
                  <a:pt x="2969722" y="1936865"/>
                  <a:pt x="2967644" y="1938944"/>
                  <a:pt x="2973879" y="1938944"/>
                </a:cubicBezTo>
                <a:cubicBezTo>
                  <a:pt x="3000895" y="1938944"/>
                  <a:pt x="3221182" y="1901536"/>
                  <a:pt x="3287684" y="1901536"/>
                </a:cubicBezTo>
                <a:cubicBezTo>
                  <a:pt x="3364577" y="1901536"/>
                  <a:pt x="3445626" y="1916084"/>
                  <a:pt x="3510049" y="1982585"/>
                </a:cubicBezTo>
                <a:cubicBezTo>
                  <a:pt x="3526675" y="1997133"/>
                  <a:pt x="3547457" y="2057400"/>
                  <a:pt x="3547457" y="2086495"/>
                </a:cubicBezTo>
                <a:lnTo>
                  <a:pt x="3547457" y="2113511"/>
                </a:lnTo>
                <a:cubicBezTo>
                  <a:pt x="3505893" y="2063635"/>
                  <a:pt x="3439391" y="2044931"/>
                  <a:pt x="3395749" y="2044931"/>
                </a:cubicBezTo>
                <a:cubicBezTo>
                  <a:pt x="3389515" y="2044931"/>
                  <a:pt x="3339638" y="2051166"/>
                  <a:pt x="3310544" y="2055322"/>
                </a:cubicBezTo>
                <a:cubicBezTo>
                  <a:pt x="3310544" y="2057400"/>
                  <a:pt x="3308466" y="2057400"/>
                  <a:pt x="3306388" y="2059478"/>
                </a:cubicBezTo>
                <a:cubicBezTo>
                  <a:pt x="3358342" y="2069869"/>
                  <a:pt x="3412375" y="2076104"/>
                  <a:pt x="3468486" y="2092729"/>
                </a:cubicBezTo>
                <a:cubicBezTo>
                  <a:pt x="3476798" y="2094807"/>
                  <a:pt x="3541222" y="2132215"/>
                  <a:pt x="3541222" y="2155075"/>
                </a:cubicBezTo>
                <a:cubicBezTo>
                  <a:pt x="3541222" y="2161309"/>
                  <a:pt x="3518362" y="2213264"/>
                  <a:pt x="3510049" y="2225733"/>
                </a:cubicBezTo>
                <a:cubicBezTo>
                  <a:pt x="3503815" y="2236124"/>
                  <a:pt x="3485111" y="2254827"/>
                  <a:pt x="3472642" y="2258984"/>
                </a:cubicBezTo>
                <a:cubicBezTo>
                  <a:pt x="3464329" y="2263140"/>
                  <a:pt x="3451860" y="2263140"/>
                  <a:pt x="3445626" y="2263140"/>
                </a:cubicBezTo>
                <a:cubicBezTo>
                  <a:pt x="3422766" y="2263140"/>
                  <a:pt x="3379124" y="2246515"/>
                  <a:pt x="3364577" y="2244436"/>
                </a:cubicBezTo>
                <a:cubicBezTo>
                  <a:pt x="3333404" y="2238202"/>
                  <a:pt x="3273137" y="2231967"/>
                  <a:pt x="3266902" y="2231967"/>
                </a:cubicBezTo>
                <a:lnTo>
                  <a:pt x="3140133" y="2231967"/>
                </a:lnTo>
                <a:cubicBezTo>
                  <a:pt x="3104804" y="2236124"/>
                  <a:pt x="3065319" y="2236124"/>
                  <a:pt x="3032068" y="2244436"/>
                </a:cubicBezTo>
                <a:cubicBezTo>
                  <a:pt x="2980113" y="2254827"/>
                  <a:pt x="2917768" y="2288078"/>
                  <a:pt x="2867891" y="2313016"/>
                </a:cubicBezTo>
                <a:cubicBezTo>
                  <a:pt x="2807624" y="2344189"/>
                  <a:pt x="2753591" y="2348345"/>
                  <a:pt x="2697480" y="2348345"/>
                </a:cubicBezTo>
                <a:cubicBezTo>
                  <a:pt x="2691246" y="2348345"/>
                  <a:pt x="2662151" y="2348345"/>
                  <a:pt x="2647604" y="2344189"/>
                </a:cubicBezTo>
                <a:cubicBezTo>
                  <a:pt x="2618509" y="2337955"/>
                  <a:pt x="2585258" y="2317173"/>
                  <a:pt x="2556164" y="2294313"/>
                </a:cubicBezTo>
                <a:cubicBezTo>
                  <a:pt x="2435629" y="2207029"/>
                  <a:pt x="2373284" y="2088573"/>
                  <a:pt x="2350424" y="1986742"/>
                </a:cubicBezTo>
                <a:cubicBezTo>
                  <a:pt x="2346267" y="1968038"/>
                  <a:pt x="2344189" y="1949335"/>
                  <a:pt x="2337955" y="1930631"/>
                </a:cubicBezTo>
                <a:cubicBezTo>
                  <a:pt x="2337955" y="1930631"/>
                  <a:pt x="2333798" y="1930631"/>
                  <a:pt x="2333798" y="1934787"/>
                </a:cubicBezTo>
                <a:lnTo>
                  <a:pt x="2333798" y="1970116"/>
                </a:lnTo>
                <a:cubicBezTo>
                  <a:pt x="2337955" y="1997133"/>
                  <a:pt x="2342111" y="2024149"/>
                  <a:pt x="2348346" y="2051166"/>
                </a:cubicBezTo>
                <a:cubicBezTo>
                  <a:pt x="2369128" y="2134293"/>
                  <a:pt x="2421082" y="2231967"/>
                  <a:pt x="2514600" y="2310938"/>
                </a:cubicBezTo>
                <a:cubicBezTo>
                  <a:pt x="2522913" y="2319251"/>
                  <a:pt x="2537460" y="2325486"/>
                  <a:pt x="2547851" y="2331720"/>
                </a:cubicBezTo>
                <a:cubicBezTo>
                  <a:pt x="2554086" y="2335877"/>
                  <a:pt x="2593571" y="2350424"/>
                  <a:pt x="2593571" y="2362893"/>
                </a:cubicBezTo>
                <a:cubicBezTo>
                  <a:pt x="2593571" y="2367049"/>
                  <a:pt x="2587337" y="2391987"/>
                  <a:pt x="2585258" y="2406535"/>
                </a:cubicBezTo>
                <a:cubicBezTo>
                  <a:pt x="2576946" y="2458489"/>
                  <a:pt x="2562398" y="2522913"/>
                  <a:pt x="2541617" y="2576946"/>
                </a:cubicBezTo>
                <a:cubicBezTo>
                  <a:pt x="2452255" y="2799311"/>
                  <a:pt x="2335877" y="3131820"/>
                  <a:pt x="2032462" y="3254433"/>
                </a:cubicBezTo>
                <a:cubicBezTo>
                  <a:pt x="2015836" y="3260667"/>
                  <a:pt x="1995055" y="3262746"/>
                  <a:pt x="1980507" y="3266902"/>
                </a:cubicBezTo>
                <a:cubicBezTo>
                  <a:pt x="1965960" y="3268980"/>
                  <a:pt x="1951413" y="3277293"/>
                  <a:pt x="1936866" y="3281449"/>
                </a:cubicBezTo>
                <a:cubicBezTo>
                  <a:pt x="1914006" y="3287684"/>
                  <a:pt x="1889067" y="3291840"/>
                  <a:pt x="1866207" y="3298074"/>
                </a:cubicBezTo>
                <a:cubicBezTo>
                  <a:pt x="2003367" y="3160915"/>
                  <a:pt x="2057400" y="2944784"/>
                  <a:pt x="2063635" y="2793076"/>
                </a:cubicBezTo>
                <a:lnTo>
                  <a:pt x="2063635" y="2712027"/>
                </a:lnTo>
                <a:cubicBezTo>
                  <a:pt x="2057400" y="2539538"/>
                  <a:pt x="1997133" y="2348345"/>
                  <a:pt x="1797628" y="2194560"/>
                </a:cubicBezTo>
                <a:cubicBezTo>
                  <a:pt x="1785158" y="2184169"/>
                  <a:pt x="1768533" y="2184169"/>
                  <a:pt x="1753986" y="2177935"/>
                </a:cubicBezTo>
                <a:lnTo>
                  <a:pt x="1745673" y="2180013"/>
                </a:lnTo>
                <a:cubicBezTo>
                  <a:pt x="1963882" y="2340033"/>
                  <a:pt x="2013758" y="2527069"/>
                  <a:pt x="2013758" y="2707871"/>
                </a:cubicBezTo>
                <a:cubicBezTo>
                  <a:pt x="2013758" y="2712027"/>
                  <a:pt x="2009602" y="2780608"/>
                  <a:pt x="2007524" y="2818014"/>
                </a:cubicBezTo>
                <a:cubicBezTo>
                  <a:pt x="2005446" y="2842953"/>
                  <a:pt x="2001289" y="2874126"/>
                  <a:pt x="1995055" y="2903220"/>
                </a:cubicBezTo>
                <a:cubicBezTo>
                  <a:pt x="1990898" y="2928158"/>
                  <a:pt x="1984664" y="2955175"/>
                  <a:pt x="1976351" y="2980113"/>
                </a:cubicBezTo>
                <a:cubicBezTo>
                  <a:pt x="1970116" y="3002973"/>
                  <a:pt x="1963882" y="3025833"/>
                  <a:pt x="1955569" y="3048693"/>
                </a:cubicBezTo>
                <a:cubicBezTo>
                  <a:pt x="1943100" y="3088178"/>
                  <a:pt x="1924396" y="3133898"/>
                  <a:pt x="1899458" y="3177540"/>
                </a:cubicBezTo>
                <a:cubicBezTo>
                  <a:pt x="1889067" y="3196244"/>
                  <a:pt x="1872442" y="3217025"/>
                  <a:pt x="1855817" y="3237808"/>
                </a:cubicBezTo>
                <a:cubicBezTo>
                  <a:pt x="1849582" y="3246120"/>
                  <a:pt x="1781002" y="3310544"/>
                  <a:pt x="1781002" y="3329247"/>
                </a:cubicBezTo>
                <a:cubicBezTo>
                  <a:pt x="1781002" y="3341717"/>
                  <a:pt x="1791393" y="3339639"/>
                  <a:pt x="1797628" y="3339639"/>
                </a:cubicBezTo>
                <a:cubicBezTo>
                  <a:pt x="1801784" y="3339639"/>
                  <a:pt x="1828800" y="3333404"/>
                  <a:pt x="1845426" y="3331326"/>
                </a:cubicBezTo>
                <a:cubicBezTo>
                  <a:pt x="2003367" y="3302231"/>
                  <a:pt x="2169622" y="3246120"/>
                  <a:pt x="2319251" y="3246120"/>
                </a:cubicBezTo>
                <a:cubicBezTo>
                  <a:pt x="2419004" y="3246120"/>
                  <a:pt x="2576946" y="3256511"/>
                  <a:pt x="2635135" y="3399905"/>
                </a:cubicBezTo>
                <a:cubicBezTo>
                  <a:pt x="2603962" y="3383280"/>
                  <a:pt x="2547851" y="3370811"/>
                  <a:pt x="2512522" y="3370811"/>
                </a:cubicBezTo>
                <a:cubicBezTo>
                  <a:pt x="2508366" y="3370811"/>
                  <a:pt x="2487584" y="3368733"/>
                  <a:pt x="2479271" y="3372889"/>
                </a:cubicBezTo>
                <a:cubicBezTo>
                  <a:pt x="2446020" y="3381202"/>
                  <a:pt x="2410691" y="3404062"/>
                  <a:pt x="2379518" y="3441469"/>
                </a:cubicBezTo>
                <a:lnTo>
                  <a:pt x="2381597" y="3445626"/>
                </a:lnTo>
                <a:cubicBezTo>
                  <a:pt x="2408613" y="3431078"/>
                  <a:pt x="2479271" y="3418609"/>
                  <a:pt x="2512522" y="3418609"/>
                </a:cubicBezTo>
                <a:cubicBezTo>
                  <a:pt x="2552008" y="3418609"/>
                  <a:pt x="2622666" y="3431078"/>
                  <a:pt x="2651760" y="3451860"/>
                </a:cubicBezTo>
                <a:cubicBezTo>
                  <a:pt x="2657995" y="3478876"/>
                  <a:pt x="2664229" y="3528753"/>
                  <a:pt x="2664229" y="3534988"/>
                </a:cubicBezTo>
                <a:cubicBezTo>
                  <a:pt x="2664229" y="3551613"/>
                  <a:pt x="2655917" y="3597333"/>
                  <a:pt x="2626822" y="3607724"/>
                </a:cubicBezTo>
                <a:cubicBezTo>
                  <a:pt x="2608118" y="3613958"/>
                  <a:pt x="2589415" y="3622271"/>
                  <a:pt x="2570711" y="3624349"/>
                </a:cubicBezTo>
                <a:cubicBezTo>
                  <a:pt x="2514600" y="3632662"/>
                  <a:pt x="2404457" y="3643053"/>
                  <a:pt x="2398222" y="3643053"/>
                </a:cubicBezTo>
                <a:lnTo>
                  <a:pt x="2209108" y="3643053"/>
                </a:lnTo>
                <a:lnTo>
                  <a:pt x="1793471" y="3611880"/>
                </a:lnTo>
                <a:lnTo>
                  <a:pt x="1527464" y="3609802"/>
                </a:lnTo>
                <a:lnTo>
                  <a:pt x="1251066" y="3630584"/>
                </a:lnTo>
                <a:lnTo>
                  <a:pt x="1101436" y="3630584"/>
                </a:lnTo>
                <a:cubicBezTo>
                  <a:pt x="1061951" y="3618115"/>
                  <a:pt x="908165" y="3616037"/>
                  <a:pt x="908165" y="3520440"/>
                </a:cubicBezTo>
                <a:lnTo>
                  <a:pt x="916478" y="3441469"/>
                </a:lnTo>
                <a:cubicBezTo>
                  <a:pt x="918556" y="3422766"/>
                  <a:pt x="895696" y="3420687"/>
                  <a:pt x="887384" y="3416531"/>
                </a:cubicBezTo>
                <a:cubicBezTo>
                  <a:pt x="827116" y="3393671"/>
                  <a:pt x="756458" y="3337560"/>
                  <a:pt x="700347" y="3277293"/>
                </a:cubicBezTo>
                <a:cubicBezTo>
                  <a:pt x="604751" y="3350029"/>
                  <a:pt x="540327" y="3364576"/>
                  <a:pt x="450966" y="3364576"/>
                </a:cubicBezTo>
                <a:cubicBezTo>
                  <a:pt x="309649" y="3364576"/>
                  <a:pt x="97675" y="3320935"/>
                  <a:pt x="31173" y="3123507"/>
                </a:cubicBezTo>
                <a:cubicBezTo>
                  <a:pt x="12469" y="3065318"/>
                  <a:pt x="0" y="3005051"/>
                  <a:pt x="0" y="2948940"/>
                </a:cubicBezTo>
                <a:cubicBezTo>
                  <a:pt x="0" y="2909454"/>
                  <a:pt x="6234" y="2874126"/>
                  <a:pt x="14547" y="2836718"/>
                </a:cubicBezTo>
                <a:cubicBezTo>
                  <a:pt x="22860" y="2797233"/>
                  <a:pt x="37407" y="2753591"/>
                  <a:pt x="62345" y="2714106"/>
                </a:cubicBezTo>
                <a:cubicBezTo>
                  <a:pt x="89362" y="2668386"/>
                  <a:pt x="135082" y="2620587"/>
                  <a:pt x="170411" y="2572789"/>
                </a:cubicBezTo>
                <a:cubicBezTo>
                  <a:pt x="199505" y="2531226"/>
                  <a:pt x="222365" y="2479271"/>
                  <a:pt x="238991" y="2446020"/>
                </a:cubicBezTo>
                <a:cubicBezTo>
                  <a:pt x="241069" y="2443942"/>
                  <a:pt x="241069" y="2443942"/>
                  <a:pt x="245225" y="2443942"/>
                </a:cubicBezTo>
                <a:cubicBezTo>
                  <a:pt x="255616" y="2443942"/>
                  <a:pt x="288867" y="2481349"/>
                  <a:pt x="297180" y="2485506"/>
                </a:cubicBezTo>
                <a:cubicBezTo>
                  <a:pt x="342900" y="2510444"/>
                  <a:pt x="392776" y="2527069"/>
                  <a:pt x="440575" y="2564477"/>
                </a:cubicBezTo>
                <a:lnTo>
                  <a:pt x="440575" y="2460567"/>
                </a:lnTo>
                <a:cubicBezTo>
                  <a:pt x="446809" y="2429395"/>
                  <a:pt x="450966" y="2396144"/>
                  <a:pt x="457200" y="2362893"/>
                </a:cubicBezTo>
                <a:cubicBezTo>
                  <a:pt x="471747" y="2294313"/>
                  <a:pt x="496686" y="2225733"/>
                  <a:pt x="536171" y="2157153"/>
                </a:cubicBezTo>
                <a:cubicBezTo>
                  <a:pt x="588126" y="2065713"/>
                  <a:pt x="656705" y="1963882"/>
                  <a:pt x="756458" y="1874520"/>
                </a:cubicBezTo>
                <a:cubicBezTo>
                  <a:pt x="904009" y="1735282"/>
                  <a:pt x="1124296" y="1596044"/>
                  <a:pt x="1242753" y="1544089"/>
                </a:cubicBezTo>
                <a:cubicBezTo>
                  <a:pt x="1415242" y="1465118"/>
                  <a:pt x="1600200" y="1394460"/>
                  <a:pt x="1774767" y="1290551"/>
                </a:cubicBezTo>
                <a:cubicBezTo>
                  <a:pt x="1805940" y="1271847"/>
                  <a:pt x="1837113" y="1244831"/>
                  <a:pt x="1870364" y="1221971"/>
                </a:cubicBezTo>
                <a:cubicBezTo>
                  <a:pt x="1922318" y="1180407"/>
                  <a:pt x="1988820" y="1120140"/>
                  <a:pt x="1986742" y="1070264"/>
                </a:cubicBezTo>
                <a:cubicBezTo>
                  <a:pt x="1988820" y="1061951"/>
                  <a:pt x="1990898" y="1051560"/>
                  <a:pt x="1990898" y="1043247"/>
                </a:cubicBezTo>
                <a:cubicBezTo>
                  <a:pt x="1992977" y="1024544"/>
                  <a:pt x="1992977" y="1003762"/>
                  <a:pt x="1995055" y="982980"/>
                </a:cubicBezTo>
                <a:cubicBezTo>
                  <a:pt x="1997133" y="968433"/>
                  <a:pt x="1997133" y="951807"/>
                  <a:pt x="1999211" y="935182"/>
                </a:cubicBezTo>
                <a:cubicBezTo>
                  <a:pt x="1999211" y="926869"/>
                  <a:pt x="2001289" y="918556"/>
                  <a:pt x="2001289" y="910244"/>
                </a:cubicBezTo>
                <a:cubicBezTo>
                  <a:pt x="2003367" y="908166"/>
                  <a:pt x="2001289" y="901931"/>
                  <a:pt x="2003367" y="899853"/>
                </a:cubicBezTo>
                <a:cubicBezTo>
                  <a:pt x="2007524" y="889462"/>
                  <a:pt x="2019993" y="879071"/>
                  <a:pt x="2026227" y="870758"/>
                </a:cubicBezTo>
                <a:cubicBezTo>
                  <a:pt x="2044931" y="843742"/>
                  <a:pt x="2061556" y="812569"/>
                  <a:pt x="2069869" y="785553"/>
                </a:cubicBezTo>
                <a:cubicBezTo>
                  <a:pt x="2040775" y="820882"/>
                  <a:pt x="2011680" y="862446"/>
                  <a:pt x="1974273" y="897775"/>
                </a:cubicBezTo>
                <a:cubicBezTo>
                  <a:pt x="1953491" y="916478"/>
                  <a:pt x="1926475" y="924791"/>
                  <a:pt x="1901537" y="937260"/>
                </a:cubicBezTo>
                <a:cubicBezTo>
                  <a:pt x="1812175" y="980902"/>
                  <a:pt x="1718657" y="1016231"/>
                  <a:pt x="1629295" y="1053638"/>
                </a:cubicBezTo>
                <a:cubicBezTo>
                  <a:pt x="1514995" y="1099358"/>
                  <a:pt x="1396538" y="1136766"/>
                  <a:pt x="1282238" y="1163782"/>
                </a:cubicBezTo>
                <a:cubicBezTo>
                  <a:pt x="1211580" y="1180407"/>
                  <a:pt x="1140922" y="1188720"/>
                  <a:pt x="1070264" y="1188720"/>
                </a:cubicBezTo>
                <a:cubicBezTo>
                  <a:pt x="1057795" y="1188720"/>
                  <a:pt x="829195" y="1184564"/>
                  <a:pt x="829195" y="1134687"/>
                </a:cubicBezTo>
                <a:cubicBezTo>
                  <a:pt x="829195" y="1115984"/>
                  <a:pt x="931025" y="1024544"/>
                  <a:pt x="972589" y="985058"/>
                </a:cubicBezTo>
                <a:cubicBezTo>
                  <a:pt x="1124296" y="833351"/>
                  <a:pt x="1340427" y="644236"/>
                  <a:pt x="1460962" y="598516"/>
                </a:cubicBezTo>
                <a:cubicBezTo>
                  <a:pt x="1502526" y="581891"/>
                  <a:pt x="1554480" y="579813"/>
                  <a:pt x="1602278" y="569422"/>
                </a:cubicBezTo>
                <a:cubicBezTo>
                  <a:pt x="1714500" y="544484"/>
                  <a:pt x="1826722" y="525780"/>
                  <a:pt x="1938944" y="459278"/>
                </a:cubicBezTo>
                <a:lnTo>
                  <a:pt x="1938944" y="453044"/>
                </a:lnTo>
                <a:cubicBezTo>
                  <a:pt x="1936866" y="450965"/>
                  <a:pt x="1936866" y="448887"/>
                  <a:pt x="1932709" y="448887"/>
                </a:cubicBezTo>
                <a:cubicBezTo>
                  <a:pt x="1926475" y="448887"/>
                  <a:pt x="1918162" y="450965"/>
                  <a:pt x="1914006" y="450965"/>
                </a:cubicBezTo>
                <a:cubicBezTo>
                  <a:pt x="1841269" y="457200"/>
                  <a:pt x="1768533" y="484216"/>
                  <a:pt x="1695797" y="502920"/>
                </a:cubicBezTo>
                <a:cubicBezTo>
                  <a:pt x="1612669" y="525780"/>
                  <a:pt x="1527464" y="554875"/>
                  <a:pt x="1442258" y="573578"/>
                </a:cubicBezTo>
                <a:cubicBezTo>
                  <a:pt x="1375756" y="588125"/>
                  <a:pt x="1242753" y="596438"/>
                  <a:pt x="1236518" y="596438"/>
                </a:cubicBezTo>
                <a:lnTo>
                  <a:pt x="1039091" y="596438"/>
                </a:lnTo>
                <a:cubicBezTo>
                  <a:pt x="976746" y="592282"/>
                  <a:pt x="910244" y="581891"/>
                  <a:pt x="847898" y="567344"/>
                </a:cubicBezTo>
                <a:cubicBezTo>
                  <a:pt x="795944" y="556953"/>
                  <a:pt x="739833" y="542405"/>
                  <a:pt x="687878" y="521624"/>
                </a:cubicBezTo>
                <a:cubicBezTo>
                  <a:pt x="665018" y="513311"/>
                  <a:pt x="513311" y="450965"/>
                  <a:pt x="513311" y="409402"/>
                </a:cubicBezTo>
                <a:cubicBezTo>
                  <a:pt x="513311" y="376151"/>
                  <a:pt x="615142" y="330431"/>
                  <a:pt x="619298" y="328353"/>
                </a:cubicBezTo>
                <a:cubicBezTo>
                  <a:pt x="754380" y="261851"/>
                  <a:pt x="901931" y="199505"/>
                  <a:pt x="1039091" y="170411"/>
                </a:cubicBezTo>
                <a:cubicBezTo>
                  <a:pt x="1072342" y="164176"/>
                  <a:pt x="1259378" y="133004"/>
                  <a:pt x="1325880" y="133004"/>
                </a:cubicBezTo>
                <a:lnTo>
                  <a:pt x="1460962" y="133004"/>
                </a:lnTo>
                <a:lnTo>
                  <a:pt x="2051166" y="189115"/>
                </a:lnTo>
                <a:lnTo>
                  <a:pt x="2123902" y="189115"/>
                </a:lnTo>
                <a:cubicBezTo>
                  <a:pt x="2283922" y="41564"/>
                  <a:pt x="2389909" y="0"/>
                  <a:pt x="2537460" y="0"/>
                </a:cubicBezTo>
                <a:cubicBezTo>
                  <a:pt x="2709949" y="0"/>
                  <a:pt x="2978035" y="62345"/>
                  <a:pt x="3133898" y="139238"/>
                </a:cubicBezTo>
                <a:close/>
              </a:path>
            </a:pathLst>
          </a:custGeom>
          <a:solidFill>
            <a:srgbClr val="DF2123"/>
          </a:solidFill>
          <a:ln w="92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EC35C62-9368-BF11-57EB-4F4A490358D2}"/>
              </a:ext>
            </a:extLst>
          </p:cNvPr>
          <p:cNvSpPr/>
          <p:nvPr/>
        </p:nvSpPr>
        <p:spPr>
          <a:xfrm>
            <a:off x="7957756" y="2717800"/>
            <a:ext cx="279400" cy="279400"/>
          </a:xfrm>
          <a:prstGeom prst="ellipse">
            <a:avLst/>
          </a:pr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43D7D33-BD23-216A-01BE-66EDB37523D5}"/>
              </a:ext>
            </a:extLst>
          </p:cNvPr>
          <p:cNvGrpSpPr/>
          <p:nvPr/>
        </p:nvGrpSpPr>
        <p:grpSpPr>
          <a:xfrm>
            <a:off x="8343902" y="2673461"/>
            <a:ext cx="3316619" cy="890530"/>
            <a:chOff x="1332210" y="1159629"/>
            <a:chExt cx="3316619" cy="89053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B072186-2DBA-8676-D49E-604CC897EB72}"/>
                </a:ext>
              </a:extLst>
            </p:cNvPr>
            <p:cNvSpPr txBox="1"/>
            <p:nvPr/>
          </p:nvSpPr>
          <p:spPr>
            <a:xfrm>
              <a:off x="1332211" y="1428257"/>
              <a:ext cx="331661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A34DEC2-801A-1C9D-410B-7C82FBE500E8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D3DBCE57-39EF-375A-191F-1824962E1FD2}"/>
              </a:ext>
            </a:extLst>
          </p:cNvPr>
          <p:cNvSpPr/>
          <p:nvPr/>
        </p:nvSpPr>
        <p:spPr>
          <a:xfrm>
            <a:off x="7322756" y="4406900"/>
            <a:ext cx="279400" cy="279400"/>
          </a:xfrm>
          <a:prstGeom prst="ellipse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3F13E88-512F-FB29-6523-72CE2EAE32B3}"/>
              </a:ext>
            </a:extLst>
          </p:cNvPr>
          <p:cNvGrpSpPr/>
          <p:nvPr/>
        </p:nvGrpSpPr>
        <p:grpSpPr>
          <a:xfrm>
            <a:off x="7708902" y="4362561"/>
            <a:ext cx="3316619" cy="890530"/>
            <a:chOff x="1332210" y="1159629"/>
            <a:chExt cx="3316619" cy="89053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2C8A017-ACF3-EEDD-6AC7-65AD2BA58A4A}"/>
                </a:ext>
              </a:extLst>
            </p:cNvPr>
            <p:cNvSpPr txBox="1"/>
            <p:nvPr/>
          </p:nvSpPr>
          <p:spPr>
            <a:xfrm>
              <a:off x="1332211" y="1428257"/>
              <a:ext cx="331661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EAF844E-145F-7330-E3E5-C751C966CE00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7CD8B81-6B27-09BE-66BC-AC92CB293276}"/>
              </a:ext>
            </a:extLst>
          </p:cNvPr>
          <p:cNvGrpSpPr/>
          <p:nvPr/>
        </p:nvGrpSpPr>
        <p:grpSpPr>
          <a:xfrm>
            <a:off x="990600" y="2476384"/>
            <a:ext cx="3414605" cy="890530"/>
            <a:chOff x="1806037" y="1159629"/>
            <a:chExt cx="3414605" cy="89053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09DED52-F25D-E94E-78E3-93242F15F47F}"/>
                </a:ext>
              </a:extLst>
            </p:cNvPr>
            <p:cNvSpPr txBox="1"/>
            <p:nvPr/>
          </p:nvSpPr>
          <p:spPr>
            <a:xfrm>
              <a:off x="1806037" y="1428257"/>
              <a:ext cx="3405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2949F7B-9F4E-C1D7-A1CD-79F0067A9CB0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70D1A488-A581-C1E4-CF6D-C63A8032D733}"/>
              </a:ext>
            </a:extLst>
          </p:cNvPr>
          <p:cNvSpPr/>
          <p:nvPr/>
        </p:nvSpPr>
        <p:spPr>
          <a:xfrm>
            <a:off x="4517457" y="2579016"/>
            <a:ext cx="279400" cy="279400"/>
          </a:xfrm>
          <a:prstGeom prst="ellipse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2E09B18-03C9-1902-F305-B0362A06D536}"/>
              </a:ext>
            </a:extLst>
          </p:cNvPr>
          <p:cNvGrpSpPr/>
          <p:nvPr/>
        </p:nvGrpSpPr>
        <p:grpSpPr>
          <a:xfrm>
            <a:off x="597396" y="3829443"/>
            <a:ext cx="3414605" cy="890530"/>
            <a:chOff x="1806037" y="1159629"/>
            <a:chExt cx="3414605" cy="89053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A8E8D4C-FA6D-228C-60FF-060A06155500}"/>
                </a:ext>
              </a:extLst>
            </p:cNvPr>
            <p:cNvSpPr txBox="1"/>
            <p:nvPr/>
          </p:nvSpPr>
          <p:spPr>
            <a:xfrm>
              <a:off x="1806037" y="1428257"/>
              <a:ext cx="3405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49F69BF-ADB1-1CD9-534E-F2B54C06600E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1EB83DAD-C1F2-F3BA-D9DB-3962F145EEF4}"/>
              </a:ext>
            </a:extLst>
          </p:cNvPr>
          <p:cNvSpPr/>
          <p:nvPr/>
        </p:nvSpPr>
        <p:spPr>
          <a:xfrm>
            <a:off x="4124253" y="3932075"/>
            <a:ext cx="279400" cy="279400"/>
          </a:xfrm>
          <a:prstGeom prst="ellipse">
            <a:avLst/>
          </a:pr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5098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工作方案制定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80D4710-49B2-CFE0-1AA0-BF2266DF8F61}"/>
              </a:ext>
            </a:extLst>
          </p:cNvPr>
          <p:cNvCxnSpPr>
            <a:stCxn id="12" idx="5"/>
          </p:cNvCxnSpPr>
          <p:nvPr/>
        </p:nvCxnSpPr>
        <p:spPr>
          <a:xfrm>
            <a:off x="5000887" y="2760687"/>
            <a:ext cx="2024063" cy="4841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90D9C6B-21B7-1120-544B-1B450831FE3C}"/>
              </a:ext>
            </a:extLst>
          </p:cNvPr>
          <p:cNvCxnSpPr/>
          <p:nvPr/>
        </p:nvCxnSpPr>
        <p:spPr>
          <a:xfrm flipV="1">
            <a:off x="5123125" y="3568725"/>
            <a:ext cx="2006600" cy="75088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04AF909-D26D-6EE8-B108-8D635DADE40C}"/>
              </a:ext>
            </a:extLst>
          </p:cNvPr>
          <p:cNvCxnSpPr/>
          <p:nvPr/>
        </p:nvCxnSpPr>
        <p:spPr>
          <a:xfrm>
            <a:off x="5000887" y="4724425"/>
            <a:ext cx="2122488" cy="3429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35AFC4A1-22AF-D145-8171-FDB22915C829}"/>
              </a:ext>
            </a:extLst>
          </p:cNvPr>
          <p:cNvSpPr/>
          <p:nvPr/>
        </p:nvSpPr>
        <p:spPr bwMode="auto">
          <a:xfrm>
            <a:off x="7007487" y="2809900"/>
            <a:ext cx="833438" cy="831850"/>
          </a:xfrm>
          <a:prstGeom prst="ellipse">
            <a:avLst/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F651C012-0710-E85E-2975-2D5661AA9089}"/>
              </a:ext>
            </a:extLst>
          </p:cNvPr>
          <p:cNvSpPr>
            <a:spLocks noEditPoints="1"/>
          </p:cNvSpPr>
          <p:nvPr/>
        </p:nvSpPr>
        <p:spPr bwMode="auto">
          <a:xfrm>
            <a:off x="7156146" y="2958331"/>
            <a:ext cx="536120" cy="534987"/>
          </a:xfrm>
          <a:custGeom>
            <a:avLst/>
            <a:gdLst>
              <a:gd name="T0" fmla="*/ 133112 w 689"/>
              <a:gd name="T1" fmla="*/ 513932 h 688"/>
              <a:gd name="T2" fmla="*/ 618646 w 689"/>
              <a:gd name="T3" fmla="*/ 234100 h 688"/>
              <a:gd name="T4" fmla="*/ 540087 w 689"/>
              <a:gd name="T5" fmla="*/ 658747 h 688"/>
              <a:gd name="T6" fmla="*/ 211671 w 689"/>
              <a:gd name="T7" fmla="*/ 90374 h 688"/>
              <a:gd name="T8" fmla="*/ 540087 w 689"/>
              <a:gd name="T9" fmla="*/ 658747 h 688"/>
              <a:gd name="T10" fmla="*/ 175665 w 689"/>
              <a:gd name="T11" fmla="*/ 489977 h 688"/>
              <a:gd name="T12" fmla="*/ 576093 w 689"/>
              <a:gd name="T13" fmla="*/ 259144 h 688"/>
              <a:gd name="T14" fmla="*/ 501899 w 689"/>
              <a:gd name="T15" fmla="*/ 591239 h 688"/>
              <a:gd name="T16" fmla="*/ 250950 w 689"/>
              <a:gd name="T17" fmla="*/ 157882 h 688"/>
              <a:gd name="T18" fmla="*/ 501899 w 689"/>
              <a:gd name="T19" fmla="*/ 591239 h 688"/>
              <a:gd name="T20" fmla="*/ 376425 w 689"/>
              <a:gd name="T21" fmla="*/ 409403 h 688"/>
              <a:gd name="T22" fmla="*/ 376425 w 689"/>
              <a:gd name="T23" fmla="*/ 338629 h 688"/>
              <a:gd name="T24" fmla="*/ 391700 w 689"/>
              <a:gd name="T25" fmla="*/ 172037 h 688"/>
              <a:gd name="T26" fmla="*/ 375333 w 689"/>
              <a:gd name="T27" fmla="*/ 187280 h 688"/>
              <a:gd name="T28" fmla="*/ 360058 w 689"/>
              <a:gd name="T29" fmla="*/ 146993 h 688"/>
              <a:gd name="T30" fmla="*/ 376425 w 689"/>
              <a:gd name="T31" fmla="*/ 131749 h 688"/>
              <a:gd name="T32" fmla="*/ 391700 w 689"/>
              <a:gd name="T33" fmla="*/ 172037 h 688"/>
              <a:gd name="T34" fmla="*/ 376425 w 689"/>
              <a:gd name="T35" fmla="*/ 617372 h 688"/>
              <a:gd name="T36" fmla="*/ 360058 w 689"/>
              <a:gd name="T37" fmla="*/ 602128 h 688"/>
              <a:gd name="T38" fmla="*/ 375333 w 689"/>
              <a:gd name="T39" fmla="*/ 561841 h 688"/>
              <a:gd name="T40" fmla="*/ 391700 w 689"/>
              <a:gd name="T41" fmla="*/ 577085 h 688"/>
              <a:gd name="T42" fmla="*/ 173483 w 689"/>
              <a:gd name="T43" fmla="*/ 354961 h 688"/>
              <a:gd name="T44" fmla="*/ 188758 w 689"/>
              <a:gd name="T45" fmla="*/ 372383 h 688"/>
              <a:gd name="T46" fmla="*/ 148388 w 689"/>
              <a:gd name="T47" fmla="*/ 387627 h 688"/>
              <a:gd name="T48" fmla="*/ 133112 w 689"/>
              <a:gd name="T49" fmla="*/ 370205 h 688"/>
              <a:gd name="T50" fmla="*/ 173483 w 689"/>
              <a:gd name="T51" fmla="*/ 354961 h 688"/>
              <a:gd name="T52" fmla="*/ 618646 w 689"/>
              <a:gd name="T53" fmla="*/ 370205 h 688"/>
              <a:gd name="T54" fmla="*/ 603370 w 689"/>
              <a:gd name="T55" fmla="*/ 387627 h 688"/>
              <a:gd name="T56" fmla="*/ 563000 w 689"/>
              <a:gd name="T57" fmla="*/ 372383 h 688"/>
              <a:gd name="T58" fmla="*/ 578275 w 689"/>
              <a:gd name="T59" fmla="*/ 354961 h 688"/>
              <a:gd name="T60" fmla="*/ 396064 w 689"/>
              <a:gd name="T61" fmla="*/ 374561 h 688"/>
              <a:gd name="T62" fmla="*/ 356785 w 689"/>
              <a:gd name="T63" fmla="*/ 374561 h 688"/>
              <a:gd name="T64" fmla="*/ 376425 w 689"/>
              <a:gd name="T65" fmla="*/ 218857 h 688"/>
              <a:gd name="T66" fmla="*/ 396064 w 689"/>
              <a:gd name="T67" fmla="*/ 374561 h 688"/>
              <a:gd name="T68" fmla="*/ 285864 w 689"/>
              <a:gd name="T69" fmla="*/ 467112 h 688"/>
              <a:gd name="T70" fmla="*/ 358967 w 689"/>
              <a:gd name="T71" fmla="*/ 365850 h 688"/>
              <a:gd name="T72" fmla="*/ 387335 w 689"/>
              <a:gd name="T73" fmla="*/ 393071 h 68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89"/>
              <a:gd name="T112" fmla="*/ 0 h 688"/>
              <a:gd name="T113" fmla="*/ 689 w 689"/>
              <a:gd name="T114" fmla="*/ 688 h 68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89" h="688">
                <a:moveTo>
                  <a:pt x="216" y="121"/>
                </a:moveTo>
                <a:cubicBezTo>
                  <a:pt x="94" y="192"/>
                  <a:pt x="51" y="350"/>
                  <a:pt x="122" y="472"/>
                </a:cubicBezTo>
                <a:cubicBezTo>
                  <a:pt x="193" y="595"/>
                  <a:pt x="350" y="637"/>
                  <a:pt x="473" y="566"/>
                </a:cubicBezTo>
                <a:cubicBezTo>
                  <a:pt x="596" y="495"/>
                  <a:pt x="638" y="338"/>
                  <a:pt x="567" y="215"/>
                </a:cubicBezTo>
                <a:cubicBezTo>
                  <a:pt x="496" y="93"/>
                  <a:pt x="339" y="51"/>
                  <a:pt x="216" y="121"/>
                </a:cubicBezTo>
                <a:close/>
                <a:moveTo>
                  <a:pt x="495" y="605"/>
                </a:moveTo>
                <a:cubicBezTo>
                  <a:pt x="351" y="688"/>
                  <a:pt x="167" y="638"/>
                  <a:pt x="83" y="495"/>
                </a:cubicBezTo>
                <a:cubicBezTo>
                  <a:pt x="0" y="351"/>
                  <a:pt x="50" y="166"/>
                  <a:pt x="194" y="83"/>
                </a:cubicBezTo>
                <a:cubicBezTo>
                  <a:pt x="338" y="0"/>
                  <a:pt x="523" y="49"/>
                  <a:pt x="606" y="193"/>
                </a:cubicBezTo>
                <a:cubicBezTo>
                  <a:pt x="689" y="337"/>
                  <a:pt x="639" y="522"/>
                  <a:pt x="495" y="605"/>
                </a:cubicBezTo>
                <a:close/>
                <a:moveTo>
                  <a:pt x="238" y="160"/>
                </a:moveTo>
                <a:cubicBezTo>
                  <a:pt x="137" y="219"/>
                  <a:pt x="102" y="349"/>
                  <a:pt x="161" y="450"/>
                </a:cubicBezTo>
                <a:cubicBezTo>
                  <a:pt x="219" y="551"/>
                  <a:pt x="349" y="586"/>
                  <a:pt x="451" y="528"/>
                </a:cubicBezTo>
                <a:cubicBezTo>
                  <a:pt x="552" y="469"/>
                  <a:pt x="587" y="339"/>
                  <a:pt x="528" y="238"/>
                </a:cubicBezTo>
                <a:cubicBezTo>
                  <a:pt x="470" y="136"/>
                  <a:pt x="340" y="102"/>
                  <a:pt x="238" y="160"/>
                </a:cubicBezTo>
                <a:close/>
                <a:moveTo>
                  <a:pt x="460" y="543"/>
                </a:moveTo>
                <a:cubicBezTo>
                  <a:pt x="350" y="607"/>
                  <a:pt x="209" y="569"/>
                  <a:pt x="145" y="459"/>
                </a:cubicBezTo>
                <a:cubicBezTo>
                  <a:pt x="82" y="349"/>
                  <a:pt x="120" y="208"/>
                  <a:pt x="230" y="145"/>
                </a:cubicBezTo>
                <a:cubicBezTo>
                  <a:pt x="339" y="81"/>
                  <a:pt x="480" y="119"/>
                  <a:pt x="544" y="229"/>
                </a:cubicBezTo>
                <a:cubicBezTo>
                  <a:pt x="607" y="339"/>
                  <a:pt x="570" y="480"/>
                  <a:pt x="460" y="543"/>
                </a:cubicBezTo>
                <a:close/>
                <a:moveTo>
                  <a:pt x="377" y="344"/>
                </a:moveTo>
                <a:cubicBezTo>
                  <a:pt x="377" y="362"/>
                  <a:pt x="362" y="376"/>
                  <a:pt x="345" y="376"/>
                </a:cubicBezTo>
                <a:cubicBezTo>
                  <a:pt x="327" y="376"/>
                  <a:pt x="312" y="362"/>
                  <a:pt x="312" y="344"/>
                </a:cubicBezTo>
                <a:cubicBezTo>
                  <a:pt x="312" y="326"/>
                  <a:pt x="327" y="311"/>
                  <a:pt x="345" y="311"/>
                </a:cubicBezTo>
                <a:cubicBezTo>
                  <a:pt x="362" y="311"/>
                  <a:pt x="377" y="326"/>
                  <a:pt x="377" y="344"/>
                </a:cubicBezTo>
                <a:close/>
                <a:moveTo>
                  <a:pt x="359" y="158"/>
                </a:moveTo>
                <a:cubicBezTo>
                  <a:pt x="359" y="166"/>
                  <a:pt x="353" y="172"/>
                  <a:pt x="345" y="172"/>
                </a:cubicBezTo>
                <a:lnTo>
                  <a:pt x="344" y="172"/>
                </a:lnTo>
                <a:cubicBezTo>
                  <a:pt x="336" y="172"/>
                  <a:pt x="330" y="166"/>
                  <a:pt x="330" y="158"/>
                </a:cubicBezTo>
                <a:lnTo>
                  <a:pt x="330" y="135"/>
                </a:lnTo>
                <a:cubicBezTo>
                  <a:pt x="330" y="127"/>
                  <a:pt x="336" y="121"/>
                  <a:pt x="344" y="121"/>
                </a:cubicBezTo>
                <a:lnTo>
                  <a:pt x="345" y="121"/>
                </a:lnTo>
                <a:cubicBezTo>
                  <a:pt x="353" y="121"/>
                  <a:pt x="359" y="127"/>
                  <a:pt x="359" y="135"/>
                </a:cubicBezTo>
                <a:lnTo>
                  <a:pt x="359" y="158"/>
                </a:lnTo>
                <a:close/>
                <a:moveTo>
                  <a:pt x="359" y="553"/>
                </a:moveTo>
                <a:cubicBezTo>
                  <a:pt x="359" y="560"/>
                  <a:pt x="353" y="567"/>
                  <a:pt x="345" y="567"/>
                </a:cubicBezTo>
                <a:lnTo>
                  <a:pt x="344" y="567"/>
                </a:lnTo>
                <a:cubicBezTo>
                  <a:pt x="336" y="567"/>
                  <a:pt x="330" y="560"/>
                  <a:pt x="330" y="553"/>
                </a:cubicBezTo>
                <a:lnTo>
                  <a:pt x="330" y="530"/>
                </a:lnTo>
                <a:cubicBezTo>
                  <a:pt x="330" y="522"/>
                  <a:pt x="336" y="516"/>
                  <a:pt x="344" y="516"/>
                </a:cubicBezTo>
                <a:lnTo>
                  <a:pt x="345" y="516"/>
                </a:lnTo>
                <a:cubicBezTo>
                  <a:pt x="353" y="516"/>
                  <a:pt x="359" y="522"/>
                  <a:pt x="359" y="530"/>
                </a:cubicBezTo>
                <a:lnTo>
                  <a:pt x="359" y="553"/>
                </a:lnTo>
                <a:close/>
                <a:moveTo>
                  <a:pt x="159" y="326"/>
                </a:moveTo>
                <a:cubicBezTo>
                  <a:pt x="166" y="326"/>
                  <a:pt x="173" y="333"/>
                  <a:pt x="173" y="340"/>
                </a:cubicBezTo>
                <a:lnTo>
                  <a:pt x="173" y="342"/>
                </a:lnTo>
                <a:cubicBezTo>
                  <a:pt x="173" y="350"/>
                  <a:pt x="166" y="356"/>
                  <a:pt x="159" y="356"/>
                </a:cubicBezTo>
                <a:lnTo>
                  <a:pt x="136" y="356"/>
                </a:lnTo>
                <a:cubicBezTo>
                  <a:pt x="128" y="356"/>
                  <a:pt x="122" y="350"/>
                  <a:pt x="122" y="342"/>
                </a:cubicBezTo>
                <a:lnTo>
                  <a:pt x="122" y="340"/>
                </a:lnTo>
                <a:cubicBezTo>
                  <a:pt x="122" y="333"/>
                  <a:pt x="128" y="326"/>
                  <a:pt x="136" y="326"/>
                </a:cubicBezTo>
                <a:lnTo>
                  <a:pt x="159" y="326"/>
                </a:lnTo>
                <a:close/>
                <a:moveTo>
                  <a:pt x="553" y="326"/>
                </a:moveTo>
                <a:cubicBezTo>
                  <a:pt x="561" y="326"/>
                  <a:pt x="567" y="333"/>
                  <a:pt x="567" y="340"/>
                </a:cubicBezTo>
                <a:lnTo>
                  <a:pt x="567" y="342"/>
                </a:lnTo>
                <a:cubicBezTo>
                  <a:pt x="567" y="350"/>
                  <a:pt x="561" y="356"/>
                  <a:pt x="553" y="356"/>
                </a:cubicBezTo>
                <a:lnTo>
                  <a:pt x="530" y="356"/>
                </a:lnTo>
                <a:cubicBezTo>
                  <a:pt x="523" y="356"/>
                  <a:pt x="516" y="350"/>
                  <a:pt x="516" y="342"/>
                </a:cubicBezTo>
                <a:lnTo>
                  <a:pt x="516" y="340"/>
                </a:lnTo>
                <a:cubicBezTo>
                  <a:pt x="516" y="333"/>
                  <a:pt x="523" y="326"/>
                  <a:pt x="530" y="326"/>
                </a:cubicBezTo>
                <a:lnTo>
                  <a:pt x="553" y="326"/>
                </a:lnTo>
                <a:close/>
                <a:moveTo>
                  <a:pt x="363" y="344"/>
                </a:moveTo>
                <a:cubicBezTo>
                  <a:pt x="363" y="354"/>
                  <a:pt x="355" y="362"/>
                  <a:pt x="345" y="362"/>
                </a:cubicBezTo>
                <a:cubicBezTo>
                  <a:pt x="335" y="362"/>
                  <a:pt x="327" y="354"/>
                  <a:pt x="327" y="344"/>
                </a:cubicBezTo>
                <a:lnTo>
                  <a:pt x="327" y="219"/>
                </a:lnTo>
                <a:cubicBezTo>
                  <a:pt x="327" y="209"/>
                  <a:pt x="335" y="201"/>
                  <a:pt x="345" y="201"/>
                </a:cubicBezTo>
                <a:cubicBezTo>
                  <a:pt x="355" y="201"/>
                  <a:pt x="363" y="209"/>
                  <a:pt x="363" y="219"/>
                </a:cubicBezTo>
                <a:lnTo>
                  <a:pt x="363" y="344"/>
                </a:lnTo>
                <a:close/>
                <a:moveTo>
                  <a:pt x="289" y="427"/>
                </a:moveTo>
                <a:cubicBezTo>
                  <a:pt x="281" y="435"/>
                  <a:pt x="269" y="436"/>
                  <a:pt x="262" y="429"/>
                </a:cubicBezTo>
                <a:cubicBezTo>
                  <a:pt x="255" y="422"/>
                  <a:pt x="255" y="409"/>
                  <a:pt x="263" y="402"/>
                </a:cubicBezTo>
                <a:lnTo>
                  <a:pt x="329" y="336"/>
                </a:lnTo>
                <a:cubicBezTo>
                  <a:pt x="337" y="328"/>
                  <a:pt x="349" y="327"/>
                  <a:pt x="356" y="334"/>
                </a:cubicBezTo>
                <a:cubicBezTo>
                  <a:pt x="363" y="341"/>
                  <a:pt x="362" y="354"/>
                  <a:pt x="355" y="361"/>
                </a:cubicBezTo>
                <a:lnTo>
                  <a:pt x="289" y="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4" tIns="45717" rIns="91434" bIns="45717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59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31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03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75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E49C7BA-F9F8-1F6C-78A7-97F8E98FE8FC}"/>
              </a:ext>
            </a:extLst>
          </p:cNvPr>
          <p:cNvSpPr/>
          <p:nvPr/>
        </p:nvSpPr>
        <p:spPr bwMode="auto">
          <a:xfrm>
            <a:off x="4289687" y="2049487"/>
            <a:ext cx="833438" cy="8334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 18">
            <a:extLst>
              <a:ext uri="{FF2B5EF4-FFF2-40B4-BE49-F238E27FC236}">
                <a16:creationId xmlns:a16="http://schemas.microsoft.com/office/drawing/2014/main" id="{37FE81CE-78FF-BCCE-88D4-E2696E23508F}"/>
              </a:ext>
            </a:extLst>
          </p:cNvPr>
          <p:cNvSpPr>
            <a:spLocks noEditPoints="1"/>
          </p:cNvSpPr>
          <p:nvPr/>
        </p:nvSpPr>
        <p:spPr bwMode="auto">
          <a:xfrm>
            <a:off x="4472647" y="2231582"/>
            <a:ext cx="443177" cy="469247"/>
          </a:xfrm>
          <a:custGeom>
            <a:avLst/>
            <a:gdLst>
              <a:gd name="T0" fmla="*/ 308844 w 568"/>
              <a:gd name="T1" fmla="*/ 627293 h 601"/>
              <a:gd name="T2" fmla="*/ 309935 w 568"/>
              <a:gd name="T3" fmla="*/ 363917 h 601"/>
              <a:gd name="T4" fmla="*/ 494368 w 568"/>
              <a:gd name="T5" fmla="*/ 328946 h 601"/>
              <a:gd name="T6" fmla="*/ 378688 w 568"/>
              <a:gd name="T7" fmla="*/ 374846 h 601"/>
              <a:gd name="T8" fmla="*/ 103675 w 568"/>
              <a:gd name="T9" fmla="*/ 233869 h 601"/>
              <a:gd name="T10" fmla="*/ 138598 w 568"/>
              <a:gd name="T11" fmla="*/ 238240 h 601"/>
              <a:gd name="T12" fmla="*/ 183342 w 568"/>
              <a:gd name="T13" fmla="*/ 242612 h 601"/>
              <a:gd name="T14" fmla="*/ 182250 w 568"/>
              <a:gd name="T15" fmla="*/ 213105 h 601"/>
              <a:gd name="T16" fmla="*/ 309935 w 568"/>
              <a:gd name="T17" fmla="*/ 331132 h 601"/>
              <a:gd name="T18" fmla="*/ 450715 w 568"/>
              <a:gd name="T19" fmla="*/ 228405 h 601"/>
              <a:gd name="T20" fmla="*/ 482364 w 568"/>
              <a:gd name="T21" fmla="*/ 222940 h 601"/>
              <a:gd name="T22" fmla="*/ 499825 w 568"/>
              <a:gd name="T23" fmla="*/ 229497 h 601"/>
              <a:gd name="T24" fmla="*/ 453989 w 568"/>
              <a:gd name="T25" fmla="*/ 279768 h 601"/>
              <a:gd name="T26" fmla="*/ 533656 w 568"/>
              <a:gd name="T27" fmla="*/ 372660 h 601"/>
              <a:gd name="T28" fmla="*/ 509647 w 568"/>
              <a:gd name="T29" fmla="*/ 287418 h 601"/>
              <a:gd name="T30" fmla="*/ 509647 w 568"/>
              <a:gd name="T31" fmla="*/ 546423 h 601"/>
              <a:gd name="T32" fmla="*/ 539112 w 568"/>
              <a:gd name="T33" fmla="*/ 539865 h 601"/>
              <a:gd name="T34" fmla="*/ 338309 w 568"/>
              <a:gd name="T35" fmla="*/ 650243 h 601"/>
              <a:gd name="T36" fmla="*/ 311026 w 568"/>
              <a:gd name="T37" fmla="*/ 656800 h 601"/>
              <a:gd name="T38" fmla="*/ 81849 w 568"/>
              <a:gd name="T39" fmla="*/ 539865 h 601"/>
              <a:gd name="T40" fmla="*/ 111315 w 568"/>
              <a:gd name="T41" fmla="*/ 546423 h 601"/>
              <a:gd name="T42" fmla="*/ 111315 w 568"/>
              <a:gd name="T43" fmla="*/ 287418 h 601"/>
              <a:gd name="T44" fmla="*/ 87306 w 568"/>
              <a:gd name="T45" fmla="*/ 372660 h 601"/>
              <a:gd name="T46" fmla="*/ 154968 w 568"/>
              <a:gd name="T47" fmla="*/ 275397 h 601"/>
              <a:gd name="T48" fmla="*/ 67662 w 568"/>
              <a:gd name="T49" fmla="*/ 437138 h 601"/>
              <a:gd name="T50" fmla="*/ 80758 w 568"/>
              <a:gd name="T51" fmla="*/ 463366 h 601"/>
              <a:gd name="T52" fmla="*/ 92762 w 568"/>
              <a:gd name="T53" fmla="*/ 487409 h 601"/>
              <a:gd name="T54" fmla="*/ 49109 w 568"/>
              <a:gd name="T55" fmla="*/ 519101 h 601"/>
              <a:gd name="T56" fmla="*/ 30557 w 568"/>
              <a:gd name="T57" fmla="*/ 412003 h 601"/>
              <a:gd name="T58" fmla="*/ 58931 w 568"/>
              <a:gd name="T59" fmla="*/ 363917 h 601"/>
              <a:gd name="T60" fmla="*/ 516194 w 568"/>
              <a:gd name="T61" fmla="*/ 416374 h 601"/>
              <a:gd name="T62" fmla="*/ 505281 w 568"/>
              <a:gd name="T63" fmla="*/ 443695 h 601"/>
              <a:gd name="T64" fmla="*/ 496551 w 568"/>
              <a:gd name="T65" fmla="*/ 471016 h 601"/>
              <a:gd name="T66" fmla="*/ 491094 w 568"/>
              <a:gd name="T67" fmla="*/ 491780 h 601"/>
              <a:gd name="T68" fmla="*/ 526016 w 568"/>
              <a:gd name="T69" fmla="*/ 396703 h 601"/>
              <a:gd name="T70" fmla="*/ 559847 w 568"/>
              <a:gd name="T71" fmla="*/ 393424 h 601"/>
              <a:gd name="T72" fmla="*/ 307752 w 568"/>
              <a:gd name="T73" fmla="*/ 0 h 601"/>
              <a:gd name="T74" fmla="*/ 456172 w 568"/>
              <a:gd name="T75" fmla="*/ 116934 h 601"/>
              <a:gd name="T76" fmla="*/ 429980 w 568"/>
              <a:gd name="T77" fmla="*/ 195619 h 601"/>
              <a:gd name="T78" fmla="*/ 398332 w 568"/>
              <a:gd name="T79" fmla="*/ 88520 h 601"/>
              <a:gd name="T80" fmla="*/ 211716 w 568"/>
              <a:gd name="T81" fmla="*/ 199991 h 601"/>
              <a:gd name="T82" fmla="*/ 165881 w 568"/>
              <a:gd name="T83" fmla="*/ 168298 h 601"/>
              <a:gd name="T84" fmla="*/ 216081 w 568"/>
              <a:gd name="T85" fmla="*/ 44807 h 60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568"/>
              <a:gd name="T130" fmla="*/ 0 h 601"/>
              <a:gd name="T131" fmla="*/ 568 w 568"/>
              <a:gd name="T132" fmla="*/ 601 h 60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4" tIns="45717" rIns="91434" bIns="45717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59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31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03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75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080FA99-5B46-9D76-EE73-9675FC0F3B0B}"/>
              </a:ext>
            </a:extLst>
          </p:cNvPr>
          <p:cNvSpPr/>
          <p:nvPr/>
        </p:nvSpPr>
        <p:spPr bwMode="auto">
          <a:xfrm>
            <a:off x="4289687" y="3973537"/>
            <a:ext cx="833438" cy="833438"/>
          </a:xfrm>
          <a:prstGeom prst="ellipse">
            <a:avLst/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22">
            <a:extLst>
              <a:ext uri="{FF2B5EF4-FFF2-40B4-BE49-F238E27FC236}">
                <a16:creationId xmlns:a16="http://schemas.microsoft.com/office/drawing/2014/main" id="{F77BE6B7-B82A-5145-FB4D-1928F50B39DF}"/>
              </a:ext>
            </a:extLst>
          </p:cNvPr>
          <p:cNvSpPr>
            <a:spLocks noEditPoints="1"/>
          </p:cNvSpPr>
          <p:nvPr/>
        </p:nvSpPr>
        <p:spPr bwMode="auto">
          <a:xfrm>
            <a:off x="4492400" y="4178288"/>
            <a:ext cx="418487" cy="415498"/>
          </a:xfrm>
          <a:custGeom>
            <a:avLst/>
            <a:gdLst>
              <a:gd name="T0" fmla="*/ 603014 w 612"/>
              <a:gd name="T1" fmla="*/ 570152 h 605"/>
              <a:gd name="T2" fmla="*/ 534316 w 612"/>
              <a:gd name="T3" fmla="*/ 570152 h 605"/>
              <a:gd name="T4" fmla="*/ 643360 w 612"/>
              <a:gd name="T5" fmla="*/ 64566 h 605"/>
              <a:gd name="T6" fmla="*/ 553944 w 612"/>
              <a:gd name="T7" fmla="*/ 0 h 605"/>
              <a:gd name="T8" fmla="*/ 314047 w 612"/>
              <a:gd name="T9" fmla="*/ 214491 h 605"/>
              <a:gd name="T10" fmla="*/ 279153 w 612"/>
              <a:gd name="T11" fmla="*/ 263736 h 605"/>
              <a:gd name="T12" fmla="*/ 249711 w 612"/>
              <a:gd name="T13" fmla="*/ 277963 h 605"/>
              <a:gd name="T14" fmla="*/ 252982 w 612"/>
              <a:gd name="T15" fmla="*/ 369888 h 605"/>
              <a:gd name="T16" fmla="*/ 59974 w 612"/>
              <a:gd name="T17" fmla="*/ 538416 h 605"/>
              <a:gd name="T18" fmla="*/ 38165 w 612"/>
              <a:gd name="T19" fmla="*/ 662077 h 605"/>
              <a:gd name="T20" fmla="*/ 138486 w 612"/>
              <a:gd name="T21" fmla="*/ 561398 h 605"/>
              <a:gd name="T22" fmla="*/ 295510 w 612"/>
              <a:gd name="T23" fmla="*/ 412567 h 605"/>
              <a:gd name="T24" fmla="*/ 383835 w 612"/>
              <a:gd name="T25" fmla="*/ 412567 h 605"/>
              <a:gd name="T26" fmla="*/ 408915 w 612"/>
              <a:gd name="T27" fmla="*/ 356756 h 605"/>
              <a:gd name="T28" fmla="*/ 447081 w 612"/>
              <a:gd name="T29" fmla="*/ 349095 h 605"/>
              <a:gd name="T30" fmla="*/ 643360 w 612"/>
              <a:gd name="T31" fmla="*/ 64566 h 605"/>
              <a:gd name="T32" fmla="*/ 260615 w 612"/>
              <a:gd name="T33" fmla="*/ 215585 h 605"/>
              <a:gd name="T34" fmla="*/ 268248 w 612"/>
              <a:gd name="T35" fmla="*/ 207925 h 605"/>
              <a:gd name="T36" fmla="*/ 290057 w 612"/>
              <a:gd name="T37" fmla="*/ 187132 h 605"/>
              <a:gd name="T38" fmla="*/ 142848 w 612"/>
              <a:gd name="T39" fmla="*/ 1094 h 605"/>
              <a:gd name="T40" fmla="*/ 186465 w 612"/>
              <a:gd name="T41" fmla="*/ 106151 h 605"/>
              <a:gd name="T42" fmla="*/ 14176 w 612"/>
              <a:gd name="T43" fmla="*/ 129132 h 605"/>
              <a:gd name="T44" fmla="*/ 153752 w 612"/>
              <a:gd name="T45" fmla="*/ 297661 h 605"/>
              <a:gd name="T46" fmla="*/ 201732 w 612"/>
              <a:gd name="T47" fmla="*/ 287812 h 605"/>
              <a:gd name="T48" fmla="*/ 240987 w 612"/>
              <a:gd name="T49" fmla="*/ 235284 h 605"/>
              <a:gd name="T50" fmla="*/ 445990 w 612"/>
              <a:gd name="T51" fmla="*/ 402718 h 605"/>
              <a:gd name="T52" fmla="*/ 410006 w 612"/>
              <a:gd name="T53" fmla="*/ 438831 h 605"/>
              <a:gd name="T54" fmla="*/ 491789 w 612"/>
              <a:gd name="T55" fmla="*/ 578907 h 605"/>
              <a:gd name="T56" fmla="*/ 576843 w 612"/>
              <a:gd name="T57" fmla="*/ 662077 h 605"/>
              <a:gd name="T58" fmla="*/ 650993 w 612"/>
              <a:gd name="T59" fmla="*/ 549360 h 605"/>
              <a:gd name="T60" fmla="*/ 465618 w 612"/>
              <a:gd name="T61" fmla="*/ 383020 h 605"/>
              <a:gd name="T62" fmla="*/ 437267 w 612"/>
              <a:gd name="T63" fmla="*/ 385208 h 60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12"/>
              <a:gd name="T97" fmla="*/ 0 h 605"/>
              <a:gd name="T98" fmla="*/ 612 w 612"/>
              <a:gd name="T99" fmla="*/ 605 h 60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12" h="605">
                <a:moveTo>
                  <a:pt x="522" y="490"/>
                </a:moveTo>
                <a:cubicBezTo>
                  <a:pt x="539" y="490"/>
                  <a:pt x="553" y="504"/>
                  <a:pt x="553" y="521"/>
                </a:cubicBezTo>
                <a:cubicBezTo>
                  <a:pt x="553" y="539"/>
                  <a:pt x="539" y="553"/>
                  <a:pt x="522" y="553"/>
                </a:cubicBezTo>
                <a:cubicBezTo>
                  <a:pt x="504" y="553"/>
                  <a:pt x="490" y="539"/>
                  <a:pt x="490" y="521"/>
                </a:cubicBezTo>
                <a:cubicBezTo>
                  <a:pt x="490" y="504"/>
                  <a:pt x="504" y="490"/>
                  <a:pt x="522" y="490"/>
                </a:cubicBezTo>
                <a:close/>
                <a:moveTo>
                  <a:pt x="590" y="59"/>
                </a:moveTo>
                <a:lnTo>
                  <a:pt x="548" y="17"/>
                </a:lnTo>
                <a:cubicBezTo>
                  <a:pt x="537" y="5"/>
                  <a:pt x="522" y="0"/>
                  <a:pt x="508" y="0"/>
                </a:cubicBezTo>
                <a:cubicBezTo>
                  <a:pt x="493" y="0"/>
                  <a:pt x="478" y="5"/>
                  <a:pt x="467" y="17"/>
                </a:cubicBezTo>
                <a:lnTo>
                  <a:pt x="288" y="196"/>
                </a:lnTo>
                <a:cubicBezTo>
                  <a:pt x="293" y="207"/>
                  <a:pt x="289" y="223"/>
                  <a:pt x="281" y="231"/>
                </a:cubicBezTo>
                <a:cubicBezTo>
                  <a:pt x="275" y="237"/>
                  <a:pt x="265" y="241"/>
                  <a:pt x="256" y="241"/>
                </a:cubicBezTo>
                <a:cubicBezTo>
                  <a:pt x="252" y="241"/>
                  <a:pt x="249" y="240"/>
                  <a:pt x="245" y="239"/>
                </a:cubicBezTo>
                <a:lnTo>
                  <a:pt x="229" y="254"/>
                </a:lnTo>
                <a:cubicBezTo>
                  <a:pt x="207" y="277"/>
                  <a:pt x="207" y="313"/>
                  <a:pt x="229" y="335"/>
                </a:cubicBezTo>
                <a:lnTo>
                  <a:pt x="232" y="338"/>
                </a:lnTo>
                <a:lnTo>
                  <a:pt x="92" y="478"/>
                </a:lnTo>
                <a:lnTo>
                  <a:pt x="55" y="492"/>
                </a:lnTo>
                <a:lnTo>
                  <a:pt x="0" y="570"/>
                </a:lnTo>
                <a:lnTo>
                  <a:pt x="35" y="605"/>
                </a:lnTo>
                <a:lnTo>
                  <a:pt x="113" y="551"/>
                </a:lnTo>
                <a:lnTo>
                  <a:pt x="127" y="513"/>
                </a:lnTo>
                <a:lnTo>
                  <a:pt x="267" y="373"/>
                </a:lnTo>
                <a:lnTo>
                  <a:pt x="271" y="377"/>
                </a:lnTo>
                <a:cubicBezTo>
                  <a:pt x="283" y="388"/>
                  <a:pt x="297" y="394"/>
                  <a:pt x="312" y="394"/>
                </a:cubicBezTo>
                <a:cubicBezTo>
                  <a:pt x="326" y="394"/>
                  <a:pt x="341" y="388"/>
                  <a:pt x="352" y="377"/>
                </a:cubicBezTo>
                <a:lnTo>
                  <a:pt x="368" y="361"/>
                </a:lnTo>
                <a:cubicBezTo>
                  <a:pt x="363" y="351"/>
                  <a:pt x="367" y="335"/>
                  <a:pt x="375" y="326"/>
                </a:cubicBezTo>
                <a:cubicBezTo>
                  <a:pt x="381" y="320"/>
                  <a:pt x="391" y="317"/>
                  <a:pt x="399" y="317"/>
                </a:cubicBezTo>
                <a:cubicBezTo>
                  <a:pt x="403" y="317"/>
                  <a:pt x="407" y="317"/>
                  <a:pt x="410" y="319"/>
                </a:cubicBezTo>
                <a:lnTo>
                  <a:pt x="590" y="139"/>
                </a:lnTo>
                <a:cubicBezTo>
                  <a:pt x="612" y="117"/>
                  <a:pt x="612" y="81"/>
                  <a:pt x="590" y="59"/>
                </a:cubicBezTo>
                <a:close/>
                <a:moveTo>
                  <a:pt x="221" y="215"/>
                </a:moveTo>
                <a:lnTo>
                  <a:pt x="239" y="197"/>
                </a:lnTo>
                <a:lnTo>
                  <a:pt x="255" y="206"/>
                </a:lnTo>
                <a:lnTo>
                  <a:pt x="246" y="190"/>
                </a:lnTo>
                <a:lnTo>
                  <a:pt x="264" y="172"/>
                </a:lnTo>
                <a:lnTo>
                  <a:pt x="266" y="171"/>
                </a:lnTo>
                <a:cubicBezTo>
                  <a:pt x="270" y="161"/>
                  <a:pt x="272" y="151"/>
                  <a:pt x="272" y="141"/>
                </a:cubicBezTo>
                <a:cubicBezTo>
                  <a:pt x="272" y="69"/>
                  <a:pt x="203" y="0"/>
                  <a:pt x="131" y="1"/>
                </a:cubicBezTo>
                <a:cubicBezTo>
                  <a:pt x="131" y="1"/>
                  <a:pt x="123" y="9"/>
                  <a:pt x="118" y="13"/>
                </a:cubicBezTo>
                <a:cubicBezTo>
                  <a:pt x="176" y="71"/>
                  <a:pt x="171" y="62"/>
                  <a:pt x="171" y="97"/>
                </a:cubicBezTo>
                <a:cubicBezTo>
                  <a:pt x="171" y="126"/>
                  <a:pt x="125" y="171"/>
                  <a:pt x="97" y="171"/>
                </a:cubicBezTo>
                <a:cubicBezTo>
                  <a:pt x="61" y="171"/>
                  <a:pt x="72" y="177"/>
                  <a:pt x="13" y="118"/>
                </a:cubicBezTo>
                <a:cubicBezTo>
                  <a:pt x="9" y="123"/>
                  <a:pt x="1" y="131"/>
                  <a:pt x="1" y="131"/>
                </a:cubicBezTo>
                <a:cubicBezTo>
                  <a:pt x="2" y="203"/>
                  <a:pt x="70" y="272"/>
                  <a:pt x="141" y="272"/>
                </a:cubicBezTo>
                <a:cubicBezTo>
                  <a:pt x="154" y="272"/>
                  <a:pt x="168" y="267"/>
                  <a:pt x="182" y="261"/>
                </a:cubicBezTo>
                <a:lnTo>
                  <a:pt x="185" y="263"/>
                </a:lnTo>
                <a:cubicBezTo>
                  <a:pt x="189" y="251"/>
                  <a:pt x="196" y="240"/>
                  <a:pt x="206" y="231"/>
                </a:cubicBezTo>
                <a:lnTo>
                  <a:pt x="221" y="215"/>
                </a:lnTo>
                <a:close/>
                <a:moveTo>
                  <a:pt x="401" y="352"/>
                </a:moveTo>
                <a:lnTo>
                  <a:pt x="409" y="368"/>
                </a:lnTo>
                <a:lnTo>
                  <a:pt x="392" y="385"/>
                </a:lnTo>
                <a:lnTo>
                  <a:pt x="376" y="401"/>
                </a:lnTo>
                <a:cubicBezTo>
                  <a:pt x="367" y="410"/>
                  <a:pt x="356" y="417"/>
                  <a:pt x="343" y="422"/>
                </a:cubicBezTo>
                <a:lnTo>
                  <a:pt x="451" y="529"/>
                </a:lnTo>
                <a:lnTo>
                  <a:pt x="502" y="597"/>
                </a:lnTo>
                <a:lnTo>
                  <a:pt x="529" y="605"/>
                </a:lnTo>
                <a:lnTo>
                  <a:pt x="604" y="529"/>
                </a:lnTo>
                <a:lnTo>
                  <a:pt x="597" y="502"/>
                </a:lnTo>
                <a:lnTo>
                  <a:pt x="529" y="451"/>
                </a:lnTo>
                <a:lnTo>
                  <a:pt x="427" y="350"/>
                </a:lnTo>
                <a:lnTo>
                  <a:pt x="417" y="360"/>
                </a:lnTo>
                <a:lnTo>
                  <a:pt x="40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4" tIns="45717" rIns="91434" bIns="45717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59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31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03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7530" indent="190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494BC78-5212-625F-0122-CC36C2C9AC9E}"/>
              </a:ext>
            </a:extLst>
          </p:cNvPr>
          <p:cNvSpPr/>
          <p:nvPr/>
        </p:nvSpPr>
        <p:spPr bwMode="auto">
          <a:xfrm>
            <a:off x="7132900" y="4659337"/>
            <a:ext cx="776287" cy="7762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1EC0714-3533-8199-15B5-E1ED5F5D5BC7}"/>
              </a:ext>
            </a:extLst>
          </p:cNvPr>
          <p:cNvGrpSpPr/>
          <p:nvPr/>
        </p:nvGrpSpPr>
        <p:grpSpPr bwMode="auto">
          <a:xfrm>
            <a:off x="7264663" y="4850014"/>
            <a:ext cx="465703" cy="430321"/>
            <a:chOff x="2438399" y="4906963"/>
            <a:chExt cx="465137" cy="430213"/>
          </a:xfrm>
          <a:solidFill>
            <a:schemeClr val="bg1"/>
          </a:solidFill>
        </p:grpSpPr>
        <p:sp>
          <p:nvSpPr>
            <p:cNvPr id="20" name="Freeform 43">
              <a:extLst>
                <a:ext uri="{FF2B5EF4-FFF2-40B4-BE49-F238E27FC236}">
                  <a16:creationId xmlns:a16="http://schemas.microsoft.com/office/drawing/2014/main" id="{EB077C20-2A42-E1D4-6137-2BD75C425E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8399" y="5080001"/>
              <a:ext cx="230187" cy="231775"/>
            </a:xfrm>
            <a:custGeom>
              <a:avLst/>
              <a:gdLst>
                <a:gd name="T0" fmla="*/ 66236 w 351"/>
                <a:gd name="T1" fmla="*/ 156924 h 353"/>
                <a:gd name="T2" fmla="*/ 112798 w 351"/>
                <a:gd name="T3" fmla="*/ 78134 h 353"/>
                <a:gd name="T4" fmla="*/ 153458 w 351"/>
                <a:gd name="T5" fmla="*/ 99145 h 353"/>
                <a:gd name="T6" fmla="*/ 123291 w 351"/>
                <a:gd name="T7" fmla="*/ 0 h 353"/>
                <a:gd name="T8" fmla="*/ 656 w 351"/>
                <a:gd name="T9" fmla="*/ 20354 h 353"/>
                <a:gd name="T10" fmla="*/ 36725 w 351"/>
                <a:gd name="T11" fmla="*/ 39395 h 353"/>
                <a:gd name="T12" fmla="*/ 9181 w 351"/>
                <a:gd name="T13" fmla="*/ 80760 h 353"/>
                <a:gd name="T14" fmla="*/ 19018 w 351"/>
                <a:gd name="T15" fmla="*/ 131974 h 353"/>
                <a:gd name="T16" fmla="*/ 78696 w 351"/>
                <a:gd name="T17" fmla="*/ 217987 h 353"/>
                <a:gd name="T18" fmla="*/ 66236 w 351"/>
                <a:gd name="T19" fmla="*/ 156924 h 353"/>
                <a:gd name="T20" fmla="*/ 219038 w 351"/>
                <a:gd name="T21" fmla="*/ 140509 h 353"/>
                <a:gd name="T22" fmla="*/ 219038 w 351"/>
                <a:gd name="T23" fmla="*/ 140509 h 353"/>
                <a:gd name="T24" fmla="*/ 86566 w 351"/>
                <a:gd name="T25" fmla="*/ 145106 h 353"/>
                <a:gd name="T26" fmla="*/ 81975 w 351"/>
                <a:gd name="T27" fmla="*/ 185157 h 353"/>
                <a:gd name="T28" fmla="*/ 94436 w 351"/>
                <a:gd name="T29" fmla="*/ 223239 h 353"/>
                <a:gd name="T30" fmla="*/ 121324 w 351"/>
                <a:gd name="T31" fmla="*/ 231775 h 353"/>
                <a:gd name="T32" fmla="*/ 230187 w 351"/>
                <a:gd name="T33" fmla="*/ 226522 h 353"/>
                <a:gd name="T34" fmla="*/ 219038 w 351"/>
                <a:gd name="T35" fmla="*/ 140509 h 3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1"/>
                <a:gd name="T55" fmla="*/ 0 h 353"/>
                <a:gd name="T56" fmla="*/ 351 w 351"/>
                <a:gd name="T57" fmla="*/ 353 h 3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1" h="353">
                  <a:moveTo>
                    <a:pt x="101" y="239"/>
                  </a:moveTo>
                  <a:cubicBezTo>
                    <a:pt x="102" y="212"/>
                    <a:pt x="149" y="149"/>
                    <a:pt x="172" y="119"/>
                  </a:cubicBezTo>
                  <a:lnTo>
                    <a:pt x="234" y="151"/>
                  </a:lnTo>
                  <a:lnTo>
                    <a:pt x="188" y="0"/>
                  </a:lnTo>
                  <a:lnTo>
                    <a:pt x="1" y="31"/>
                  </a:lnTo>
                  <a:lnTo>
                    <a:pt x="56" y="60"/>
                  </a:lnTo>
                  <a:cubicBezTo>
                    <a:pt x="43" y="77"/>
                    <a:pt x="24" y="104"/>
                    <a:pt x="14" y="123"/>
                  </a:cubicBezTo>
                  <a:cubicBezTo>
                    <a:pt x="0" y="154"/>
                    <a:pt x="14" y="172"/>
                    <a:pt x="29" y="201"/>
                  </a:cubicBezTo>
                  <a:cubicBezTo>
                    <a:pt x="44" y="230"/>
                    <a:pt x="120" y="332"/>
                    <a:pt x="120" y="332"/>
                  </a:cubicBezTo>
                  <a:cubicBezTo>
                    <a:pt x="120" y="332"/>
                    <a:pt x="100" y="276"/>
                    <a:pt x="101" y="239"/>
                  </a:cubicBezTo>
                  <a:close/>
                  <a:moveTo>
                    <a:pt x="334" y="214"/>
                  </a:moveTo>
                  <a:lnTo>
                    <a:pt x="334" y="214"/>
                  </a:lnTo>
                  <a:lnTo>
                    <a:pt x="132" y="221"/>
                  </a:lnTo>
                  <a:cubicBezTo>
                    <a:pt x="132" y="221"/>
                    <a:pt x="115" y="229"/>
                    <a:pt x="125" y="282"/>
                  </a:cubicBezTo>
                  <a:cubicBezTo>
                    <a:pt x="133" y="322"/>
                    <a:pt x="144" y="340"/>
                    <a:pt x="144" y="340"/>
                  </a:cubicBezTo>
                  <a:cubicBezTo>
                    <a:pt x="144" y="340"/>
                    <a:pt x="151" y="352"/>
                    <a:pt x="185" y="353"/>
                  </a:cubicBezTo>
                  <a:cubicBezTo>
                    <a:pt x="214" y="353"/>
                    <a:pt x="351" y="345"/>
                    <a:pt x="351" y="345"/>
                  </a:cubicBezTo>
                  <a:lnTo>
                    <a:pt x="334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59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31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03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75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44">
              <a:extLst>
                <a:ext uri="{FF2B5EF4-FFF2-40B4-BE49-F238E27FC236}">
                  <a16:creationId xmlns:a16="http://schemas.microsoft.com/office/drawing/2014/main" id="{88158B9A-E242-4F6F-73FE-63DB5985B1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2537" y="4906963"/>
              <a:ext cx="295275" cy="161925"/>
            </a:xfrm>
            <a:custGeom>
              <a:avLst/>
              <a:gdLst>
                <a:gd name="T0" fmla="*/ 145669 w 450"/>
                <a:gd name="T1" fmla="*/ 27534 h 247"/>
                <a:gd name="T2" fmla="*/ 187008 w 450"/>
                <a:gd name="T3" fmla="*/ 111446 h 247"/>
                <a:gd name="T4" fmla="*/ 148294 w 450"/>
                <a:gd name="T5" fmla="*/ 132425 h 247"/>
                <a:gd name="T6" fmla="*/ 263123 w 450"/>
                <a:gd name="T7" fmla="*/ 148158 h 247"/>
                <a:gd name="T8" fmla="*/ 295275 w 450"/>
                <a:gd name="T9" fmla="*/ 53101 h 247"/>
                <a:gd name="T10" fmla="*/ 260498 w 450"/>
                <a:gd name="T11" fmla="*/ 72112 h 247"/>
                <a:gd name="T12" fmla="*/ 240157 w 450"/>
                <a:gd name="T13" fmla="*/ 24912 h 247"/>
                <a:gd name="T14" fmla="*/ 192257 w 450"/>
                <a:gd name="T15" fmla="*/ 3278 h 247"/>
                <a:gd name="T16" fmla="*/ 87926 w 450"/>
                <a:gd name="T17" fmla="*/ 1967 h 247"/>
                <a:gd name="T18" fmla="*/ 145669 w 450"/>
                <a:gd name="T19" fmla="*/ 27534 h 247"/>
                <a:gd name="T20" fmla="*/ 78084 w 450"/>
                <a:gd name="T21" fmla="*/ 161925 h 247"/>
                <a:gd name="T22" fmla="*/ 78084 w 450"/>
                <a:gd name="T23" fmla="*/ 161925 h 247"/>
                <a:gd name="T24" fmla="*/ 145013 w 450"/>
                <a:gd name="T25" fmla="*/ 51134 h 247"/>
                <a:gd name="T26" fmla="*/ 113517 w 450"/>
                <a:gd name="T27" fmla="*/ 24256 h 247"/>
                <a:gd name="T28" fmla="*/ 75459 w 450"/>
                <a:gd name="T29" fmla="*/ 11800 h 247"/>
                <a:gd name="T30" fmla="*/ 53806 w 450"/>
                <a:gd name="T31" fmla="*/ 28845 h 247"/>
                <a:gd name="T32" fmla="*/ 0 w 450"/>
                <a:gd name="T33" fmla="*/ 121280 h 247"/>
                <a:gd name="T34" fmla="*/ 78084 w 450"/>
                <a:gd name="T35" fmla="*/ 161925 h 24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0"/>
                <a:gd name="T55" fmla="*/ 0 h 247"/>
                <a:gd name="T56" fmla="*/ 450 w 450"/>
                <a:gd name="T57" fmla="*/ 247 h 24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0" h="247">
                  <a:moveTo>
                    <a:pt x="222" y="42"/>
                  </a:moveTo>
                  <a:cubicBezTo>
                    <a:pt x="245" y="58"/>
                    <a:pt x="273" y="134"/>
                    <a:pt x="285" y="170"/>
                  </a:cubicBezTo>
                  <a:lnTo>
                    <a:pt x="226" y="202"/>
                  </a:lnTo>
                  <a:lnTo>
                    <a:pt x="401" y="226"/>
                  </a:lnTo>
                  <a:lnTo>
                    <a:pt x="450" y="81"/>
                  </a:lnTo>
                  <a:lnTo>
                    <a:pt x="397" y="110"/>
                  </a:lnTo>
                  <a:cubicBezTo>
                    <a:pt x="389" y="89"/>
                    <a:pt x="377" y="57"/>
                    <a:pt x="366" y="38"/>
                  </a:cubicBezTo>
                  <a:cubicBezTo>
                    <a:pt x="347" y="8"/>
                    <a:pt x="325" y="10"/>
                    <a:pt x="293" y="5"/>
                  </a:cubicBezTo>
                  <a:cubicBezTo>
                    <a:pt x="260" y="0"/>
                    <a:pt x="134" y="3"/>
                    <a:pt x="134" y="3"/>
                  </a:cubicBezTo>
                  <a:cubicBezTo>
                    <a:pt x="134" y="3"/>
                    <a:pt x="192" y="19"/>
                    <a:pt x="222" y="42"/>
                  </a:cubicBezTo>
                  <a:close/>
                  <a:moveTo>
                    <a:pt x="119" y="247"/>
                  </a:moveTo>
                  <a:lnTo>
                    <a:pt x="119" y="247"/>
                  </a:lnTo>
                  <a:lnTo>
                    <a:pt x="221" y="78"/>
                  </a:lnTo>
                  <a:cubicBezTo>
                    <a:pt x="221" y="78"/>
                    <a:pt x="223" y="60"/>
                    <a:pt x="173" y="37"/>
                  </a:cubicBezTo>
                  <a:cubicBezTo>
                    <a:pt x="136" y="19"/>
                    <a:pt x="115" y="18"/>
                    <a:pt x="115" y="18"/>
                  </a:cubicBezTo>
                  <a:cubicBezTo>
                    <a:pt x="115" y="18"/>
                    <a:pt x="100" y="17"/>
                    <a:pt x="82" y="44"/>
                  </a:cubicBezTo>
                  <a:cubicBezTo>
                    <a:pt x="66" y="68"/>
                    <a:pt x="0" y="185"/>
                    <a:pt x="0" y="185"/>
                  </a:cubicBezTo>
                  <a:lnTo>
                    <a:pt x="119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59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31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03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75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45">
              <a:extLst>
                <a:ext uri="{FF2B5EF4-FFF2-40B4-BE49-F238E27FC236}">
                  <a16:creationId xmlns:a16="http://schemas.microsoft.com/office/drawing/2014/main" id="{9DB66D7B-E474-F948-0100-C4DFFAE4D9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2399" y="5038726"/>
              <a:ext cx="211137" cy="298450"/>
            </a:xfrm>
            <a:custGeom>
              <a:avLst/>
              <a:gdLst>
                <a:gd name="T0" fmla="*/ 166824 w 324"/>
                <a:gd name="T1" fmla="*/ 172613 h 453"/>
                <a:gd name="T2" fmla="*/ 74289 w 324"/>
                <a:gd name="T3" fmla="*/ 174590 h 453"/>
                <a:gd name="T4" fmla="*/ 68424 w 324"/>
                <a:gd name="T5" fmla="*/ 130448 h 453"/>
                <a:gd name="T6" fmla="*/ 0 w 324"/>
                <a:gd name="T7" fmla="*/ 218073 h 453"/>
                <a:gd name="T8" fmla="*/ 89277 w 324"/>
                <a:gd name="T9" fmla="*/ 298450 h 453"/>
                <a:gd name="T10" fmla="*/ 84715 w 324"/>
                <a:gd name="T11" fmla="*/ 258261 h 453"/>
                <a:gd name="T12" fmla="*/ 134893 w 324"/>
                <a:gd name="T13" fmla="*/ 259579 h 453"/>
                <a:gd name="T14" fmla="*/ 172689 w 324"/>
                <a:gd name="T15" fmla="*/ 224661 h 453"/>
                <a:gd name="T16" fmla="*/ 211137 w 324"/>
                <a:gd name="T17" fmla="*/ 130448 h 453"/>
                <a:gd name="T18" fmla="*/ 166824 w 324"/>
                <a:gd name="T19" fmla="*/ 172613 h 453"/>
                <a:gd name="T20" fmla="*/ 66469 w 324"/>
                <a:gd name="T21" fmla="*/ 54024 h 453"/>
                <a:gd name="T22" fmla="*/ 66469 w 324"/>
                <a:gd name="T23" fmla="*/ 54024 h 453"/>
                <a:gd name="T24" fmla="*/ 145320 w 324"/>
                <a:gd name="T25" fmla="*/ 162072 h 453"/>
                <a:gd name="T26" fmla="*/ 181812 w 324"/>
                <a:gd name="T27" fmla="*/ 144284 h 453"/>
                <a:gd name="T28" fmla="*/ 206575 w 324"/>
                <a:gd name="T29" fmla="*/ 114636 h 453"/>
                <a:gd name="T30" fmla="*/ 198756 w 324"/>
                <a:gd name="T31" fmla="*/ 88283 h 453"/>
                <a:gd name="T32" fmla="*/ 132286 w 324"/>
                <a:gd name="T33" fmla="*/ 0 h 453"/>
                <a:gd name="T34" fmla="*/ 66469 w 324"/>
                <a:gd name="T35" fmla="*/ 54024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4"/>
                <a:gd name="T55" fmla="*/ 0 h 453"/>
                <a:gd name="T56" fmla="*/ 324 w 324"/>
                <a:gd name="T57" fmla="*/ 453 h 4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4" h="453">
                  <a:moveTo>
                    <a:pt x="256" y="262"/>
                  </a:moveTo>
                  <a:cubicBezTo>
                    <a:pt x="232" y="276"/>
                    <a:pt x="152" y="269"/>
                    <a:pt x="114" y="265"/>
                  </a:cubicBezTo>
                  <a:lnTo>
                    <a:pt x="105" y="198"/>
                  </a:lnTo>
                  <a:lnTo>
                    <a:pt x="0" y="331"/>
                  </a:lnTo>
                  <a:lnTo>
                    <a:pt x="137" y="453"/>
                  </a:lnTo>
                  <a:lnTo>
                    <a:pt x="130" y="392"/>
                  </a:lnTo>
                  <a:cubicBezTo>
                    <a:pt x="152" y="394"/>
                    <a:pt x="186" y="396"/>
                    <a:pt x="207" y="394"/>
                  </a:cubicBezTo>
                  <a:cubicBezTo>
                    <a:pt x="242" y="390"/>
                    <a:pt x="249" y="369"/>
                    <a:pt x="265" y="341"/>
                  </a:cubicBezTo>
                  <a:cubicBezTo>
                    <a:pt x="281" y="314"/>
                    <a:pt x="324" y="198"/>
                    <a:pt x="324" y="198"/>
                  </a:cubicBezTo>
                  <a:cubicBezTo>
                    <a:pt x="324" y="198"/>
                    <a:pt x="288" y="243"/>
                    <a:pt x="256" y="262"/>
                  </a:cubicBezTo>
                  <a:close/>
                  <a:moveTo>
                    <a:pt x="102" y="82"/>
                  </a:moveTo>
                  <a:lnTo>
                    <a:pt x="102" y="82"/>
                  </a:lnTo>
                  <a:lnTo>
                    <a:pt x="223" y="246"/>
                  </a:lnTo>
                  <a:cubicBezTo>
                    <a:pt x="223" y="246"/>
                    <a:pt x="239" y="255"/>
                    <a:pt x="279" y="219"/>
                  </a:cubicBezTo>
                  <a:cubicBezTo>
                    <a:pt x="308" y="192"/>
                    <a:pt x="317" y="174"/>
                    <a:pt x="317" y="174"/>
                  </a:cubicBezTo>
                  <a:cubicBezTo>
                    <a:pt x="317" y="174"/>
                    <a:pt x="323" y="161"/>
                    <a:pt x="305" y="134"/>
                  </a:cubicBezTo>
                  <a:cubicBezTo>
                    <a:pt x="288" y="108"/>
                    <a:pt x="203" y="0"/>
                    <a:pt x="203" y="0"/>
                  </a:cubicBezTo>
                  <a:lnTo>
                    <a:pt x="10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59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31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03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75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8B033B1-8A12-C46D-DCBC-D319474FA2DB}"/>
              </a:ext>
            </a:extLst>
          </p:cNvPr>
          <p:cNvSpPr/>
          <p:nvPr/>
        </p:nvSpPr>
        <p:spPr>
          <a:xfrm>
            <a:off x="5899527" y="2436837"/>
            <a:ext cx="837746" cy="657206"/>
          </a:xfrm>
          <a:custGeom>
            <a:avLst/>
            <a:gdLst>
              <a:gd name="connsiteX0" fmla="*/ 1587923 w 1596964"/>
              <a:gd name="connsiteY0" fmla="*/ 621286 h 1252806"/>
              <a:gd name="connsiteX1" fmla="*/ 1569921 w 1596964"/>
              <a:gd name="connsiteY1" fmla="*/ 620143 h 1252806"/>
              <a:gd name="connsiteX2" fmla="*/ 1545251 w 1596964"/>
              <a:gd name="connsiteY2" fmla="*/ 588234 h 1252806"/>
              <a:gd name="connsiteX3" fmla="*/ 1363895 w 1596964"/>
              <a:gd name="connsiteY3" fmla="*/ 467552 h 1252806"/>
              <a:gd name="connsiteX4" fmla="*/ 1337034 w 1596964"/>
              <a:gd name="connsiteY4" fmla="*/ 467933 h 1252806"/>
              <a:gd name="connsiteX5" fmla="*/ 1318461 w 1596964"/>
              <a:gd name="connsiteY5" fmla="*/ 215997 h 1252806"/>
              <a:gd name="connsiteX6" fmla="*/ 1171490 w 1596964"/>
              <a:gd name="connsiteY6" fmla="*/ 65 h 1252806"/>
              <a:gd name="connsiteX7" fmla="*/ 1182253 w 1596964"/>
              <a:gd name="connsiteY7" fmla="*/ 238952 h 1252806"/>
              <a:gd name="connsiteX8" fmla="*/ 1189016 w 1596964"/>
              <a:gd name="connsiteY8" fmla="*/ 259622 h 1252806"/>
              <a:gd name="connsiteX9" fmla="*/ 1179300 w 1596964"/>
              <a:gd name="connsiteY9" fmla="*/ 250668 h 1252806"/>
              <a:gd name="connsiteX10" fmla="*/ 968607 w 1596964"/>
              <a:gd name="connsiteY10" fmla="*/ 96268 h 1252806"/>
              <a:gd name="connsiteX11" fmla="*/ 1058524 w 1596964"/>
              <a:gd name="connsiteY11" fmla="*/ 317819 h 1252806"/>
              <a:gd name="connsiteX12" fmla="*/ 1220544 w 1596964"/>
              <a:gd name="connsiteY12" fmla="*/ 497937 h 1252806"/>
              <a:gd name="connsiteX13" fmla="*/ 1169871 w 1596964"/>
              <a:gd name="connsiteY13" fmla="*/ 575852 h 1252806"/>
              <a:gd name="connsiteX14" fmla="*/ 729054 w 1596964"/>
              <a:gd name="connsiteY14" fmla="*/ 535751 h 1252806"/>
              <a:gd name="connsiteX15" fmla="*/ 468259 w 1596964"/>
              <a:gd name="connsiteY15" fmla="*/ 514796 h 1252806"/>
              <a:gd name="connsiteX16" fmla="*/ 473307 w 1596964"/>
              <a:gd name="connsiteY16" fmla="*/ 467743 h 1252806"/>
              <a:gd name="connsiteX17" fmla="*/ 369104 w 1596964"/>
              <a:gd name="connsiteY17" fmla="*/ 584424 h 1252806"/>
              <a:gd name="connsiteX18" fmla="*/ 380534 w 1596964"/>
              <a:gd name="connsiteY18" fmla="*/ 601569 h 1252806"/>
              <a:gd name="connsiteX19" fmla="*/ 365008 w 1596964"/>
              <a:gd name="connsiteY19" fmla="*/ 678245 h 1252806"/>
              <a:gd name="connsiteX20" fmla="*/ 168031 w 1596964"/>
              <a:gd name="connsiteY20" fmla="*/ 817501 h 1252806"/>
              <a:gd name="connsiteX21" fmla="*/ 16774 w 1596964"/>
              <a:gd name="connsiteY21" fmla="*/ 924562 h 1252806"/>
              <a:gd name="connsiteX22" fmla="*/ 62494 w 1596964"/>
              <a:gd name="connsiteY22" fmla="*/ 963233 h 1252806"/>
              <a:gd name="connsiteX23" fmla="*/ 169841 w 1596964"/>
              <a:gd name="connsiteY23" fmla="*/ 889319 h 1252806"/>
              <a:gd name="connsiteX24" fmla="*/ 66018 w 1596964"/>
              <a:gd name="connsiteY24" fmla="*/ 1051149 h 1252806"/>
              <a:gd name="connsiteX25" fmla="*/ 113548 w 1596964"/>
              <a:gd name="connsiteY25" fmla="*/ 1109156 h 1252806"/>
              <a:gd name="connsiteX26" fmla="*/ 252518 w 1596964"/>
              <a:gd name="connsiteY26" fmla="*/ 945517 h 1252806"/>
              <a:gd name="connsiteX27" fmla="*/ 484452 w 1596964"/>
              <a:gd name="connsiteY27" fmla="*/ 971711 h 1252806"/>
              <a:gd name="connsiteX28" fmla="*/ 608181 w 1596964"/>
              <a:gd name="connsiteY28" fmla="*/ 868841 h 1252806"/>
              <a:gd name="connsiteX29" fmla="*/ 850021 w 1596964"/>
              <a:gd name="connsiteY29" fmla="*/ 897987 h 1252806"/>
              <a:gd name="connsiteX30" fmla="*/ 1007088 w 1596964"/>
              <a:gd name="connsiteY30" fmla="*/ 995237 h 1252806"/>
              <a:gd name="connsiteX31" fmla="*/ 1144725 w 1596964"/>
              <a:gd name="connsiteY31" fmla="*/ 1028575 h 1252806"/>
              <a:gd name="connsiteX32" fmla="*/ 1357323 w 1596964"/>
              <a:gd name="connsiteY32" fmla="*/ 1198120 h 1252806"/>
              <a:gd name="connsiteX33" fmla="*/ 1494959 w 1596964"/>
              <a:gd name="connsiteY33" fmla="*/ 1238411 h 1252806"/>
              <a:gd name="connsiteX34" fmla="*/ 1440762 w 1596964"/>
              <a:gd name="connsiteY34" fmla="*/ 1153638 h 1252806"/>
              <a:gd name="connsiteX35" fmla="*/ 1500483 w 1596964"/>
              <a:gd name="connsiteY35" fmla="*/ 1188404 h 1252806"/>
              <a:gd name="connsiteX36" fmla="*/ 1568587 w 1596964"/>
              <a:gd name="connsiteY36" fmla="*/ 1155067 h 1252806"/>
              <a:gd name="connsiteX37" fmla="*/ 1454668 w 1596964"/>
              <a:gd name="connsiteY37" fmla="*/ 1075819 h 1252806"/>
              <a:gd name="connsiteX38" fmla="*/ 1367133 w 1596964"/>
              <a:gd name="connsiteY38" fmla="*/ 936849 h 1252806"/>
              <a:gd name="connsiteX39" fmla="*/ 1387993 w 1596964"/>
              <a:gd name="connsiteY39" fmla="*/ 875699 h 1252806"/>
              <a:gd name="connsiteX40" fmla="*/ 1415806 w 1596964"/>
              <a:gd name="connsiteY40" fmla="*/ 890939 h 1252806"/>
              <a:gd name="connsiteX41" fmla="*/ 1415997 w 1596964"/>
              <a:gd name="connsiteY41" fmla="*/ 762637 h 1252806"/>
              <a:gd name="connsiteX42" fmla="*/ 1511342 w 1596964"/>
              <a:gd name="connsiteY42" fmla="*/ 720155 h 1252806"/>
              <a:gd name="connsiteX43" fmla="*/ 1577065 w 1596964"/>
              <a:gd name="connsiteY43" fmla="*/ 661577 h 1252806"/>
              <a:gd name="connsiteX44" fmla="*/ 1577065 w 1596964"/>
              <a:gd name="connsiteY44" fmla="*/ 657767 h 1252806"/>
              <a:gd name="connsiteX45" fmla="*/ 1587923 w 1596964"/>
              <a:gd name="connsiteY45" fmla="*/ 621286 h 125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96964" h="1252806">
                <a:moveTo>
                  <a:pt x="1587923" y="621286"/>
                </a:moveTo>
                <a:cubicBezTo>
                  <a:pt x="1580493" y="619381"/>
                  <a:pt x="1574588" y="619190"/>
                  <a:pt x="1569921" y="620143"/>
                </a:cubicBezTo>
                <a:cubicBezTo>
                  <a:pt x="1565444" y="610713"/>
                  <a:pt x="1557919" y="600617"/>
                  <a:pt x="1545251" y="588234"/>
                </a:cubicBezTo>
                <a:cubicBezTo>
                  <a:pt x="1512961" y="556516"/>
                  <a:pt x="1433904" y="467552"/>
                  <a:pt x="1363895" y="467552"/>
                </a:cubicBezTo>
                <a:cubicBezTo>
                  <a:pt x="1354370" y="467552"/>
                  <a:pt x="1345416" y="467648"/>
                  <a:pt x="1337034" y="467933"/>
                </a:cubicBezTo>
                <a:cubicBezTo>
                  <a:pt x="1353894" y="391162"/>
                  <a:pt x="1374849" y="314200"/>
                  <a:pt x="1318461" y="215997"/>
                </a:cubicBezTo>
                <a:cubicBezTo>
                  <a:pt x="1252643" y="101125"/>
                  <a:pt x="1191397" y="-2983"/>
                  <a:pt x="1171490" y="65"/>
                </a:cubicBezTo>
                <a:cubicBezTo>
                  <a:pt x="1151583" y="3113"/>
                  <a:pt x="1159203" y="160847"/>
                  <a:pt x="1182253" y="238952"/>
                </a:cubicBezTo>
                <a:cubicBezTo>
                  <a:pt x="1184063" y="245144"/>
                  <a:pt x="1186349" y="252097"/>
                  <a:pt x="1189016" y="259622"/>
                </a:cubicBezTo>
                <a:cubicBezTo>
                  <a:pt x="1185778" y="256669"/>
                  <a:pt x="1182729" y="253621"/>
                  <a:pt x="1179300" y="250668"/>
                </a:cubicBezTo>
                <a:cubicBezTo>
                  <a:pt x="1078812" y="164467"/>
                  <a:pt x="986324" y="86743"/>
                  <a:pt x="968607" y="96268"/>
                </a:cubicBezTo>
                <a:cubicBezTo>
                  <a:pt x="950891" y="105793"/>
                  <a:pt x="1010803" y="251906"/>
                  <a:pt x="1058524" y="317819"/>
                </a:cubicBezTo>
                <a:cubicBezTo>
                  <a:pt x="1090337" y="361825"/>
                  <a:pt x="1170633" y="446407"/>
                  <a:pt x="1220544" y="497937"/>
                </a:cubicBezTo>
                <a:cubicBezTo>
                  <a:pt x="1201399" y="514796"/>
                  <a:pt x="1189016" y="539847"/>
                  <a:pt x="1169871" y="575852"/>
                </a:cubicBezTo>
                <a:cubicBezTo>
                  <a:pt x="1156536" y="600807"/>
                  <a:pt x="977085" y="662434"/>
                  <a:pt x="729054" y="535751"/>
                </a:cubicBezTo>
                <a:cubicBezTo>
                  <a:pt x="617421" y="478697"/>
                  <a:pt x="529695" y="483840"/>
                  <a:pt x="468259" y="514796"/>
                </a:cubicBezTo>
                <a:cubicBezTo>
                  <a:pt x="468259" y="495842"/>
                  <a:pt x="469497" y="478030"/>
                  <a:pt x="473307" y="467743"/>
                </a:cubicBezTo>
                <a:cubicBezTo>
                  <a:pt x="482737" y="442216"/>
                  <a:pt x="330623" y="510796"/>
                  <a:pt x="369104" y="584424"/>
                </a:cubicBezTo>
                <a:cubicBezTo>
                  <a:pt x="372723" y="591282"/>
                  <a:pt x="376533" y="596902"/>
                  <a:pt x="380534" y="601569"/>
                </a:cubicBezTo>
                <a:cubicBezTo>
                  <a:pt x="366913" y="628620"/>
                  <a:pt x="361579" y="656147"/>
                  <a:pt x="365008" y="678245"/>
                </a:cubicBezTo>
                <a:cubicBezTo>
                  <a:pt x="379105" y="767971"/>
                  <a:pt x="197940" y="787878"/>
                  <a:pt x="168031" y="817501"/>
                </a:cubicBezTo>
                <a:cubicBezTo>
                  <a:pt x="138123" y="847124"/>
                  <a:pt x="58970" y="885795"/>
                  <a:pt x="16774" y="924562"/>
                </a:cubicBezTo>
                <a:cubicBezTo>
                  <a:pt x="-25422" y="963233"/>
                  <a:pt x="20298" y="979140"/>
                  <a:pt x="62494" y="963233"/>
                </a:cubicBezTo>
                <a:cubicBezTo>
                  <a:pt x="104690" y="947422"/>
                  <a:pt x="150410" y="894653"/>
                  <a:pt x="169841" y="889319"/>
                </a:cubicBezTo>
                <a:cubicBezTo>
                  <a:pt x="189177" y="884081"/>
                  <a:pt x="101261" y="1024765"/>
                  <a:pt x="66018" y="1051149"/>
                </a:cubicBezTo>
                <a:cubicBezTo>
                  <a:pt x="30871" y="1077533"/>
                  <a:pt x="39634" y="1165449"/>
                  <a:pt x="113548" y="1109156"/>
                </a:cubicBezTo>
                <a:cubicBezTo>
                  <a:pt x="187462" y="1052864"/>
                  <a:pt x="234897" y="963138"/>
                  <a:pt x="252518" y="945517"/>
                </a:cubicBezTo>
                <a:cubicBezTo>
                  <a:pt x="264234" y="933801"/>
                  <a:pt x="387582" y="988760"/>
                  <a:pt x="484452" y="971711"/>
                </a:cubicBezTo>
                <a:cubicBezTo>
                  <a:pt x="533124" y="963138"/>
                  <a:pt x="582845" y="894177"/>
                  <a:pt x="608181" y="868841"/>
                </a:cubicBezTo>
                <a:cubicBezTo>
                  <a:pt x="662379" y="903607"/>
                  <a:pt x="744389" y="852172"/>
                  <a:pt x="850021" y="897987"/>
                </a:cubicBezTo>
                <a:cubicBezTo>
                  <a:pt x="943747" y="938659"/>
                  <a:pt x="913934" y="950756"/>
                  <a:pt x="1007088" y="995237"/>
                </a:cubicBezTo>
                <a:cubicBezTo>
                  <a:pt x="1100243" y="1039719"/>
                  <a:pt x="1144725" y="1028575"/>
                  <a:pt x="1144725" y="1028575"/>
                </a:cubicBezTo>
                <a:cubicBezTo>
                  <a:pt x="1166918" y="1038290"/>
                  <a:pt x="1257310" y="1136969"/>
                  <a:pt x="1357323" y="1198120"/>
                </a:cubicBezTo>
                <a:cubicBezTo>
                  <a:pt x="1457430" y="1259270"/>
                  <a:pt x="1482386" y="1263461"/>
                  <a:pt x="1494959" y="1238411"/>
                </a:cubicBezTo>
                <a:cubicBezTo>
                  <a:pt x="1507437" y="1213360"/>
                  <a:pt x="1440762" y="1153638"/>
                  <a:pt x="1440762" y="1153638"/>
                </a:cubicBezTo>
                <a:cubicBezTo>
                  <a:pt x="1440762" y="1153638"/>
                  <a:pt x="1456002" y="1164782"/>
                  <a:pt x="1500483" y="1188404"/>
                </a:cubicBezTo>
                <a:cubicBezTo>
                  <a:pt x="1544965" y="1212026"/>
                  <a:pt x="1582494" y="1173164"/>
                  <a:pt x="1568587" y="1155067"/>
                </a:cubicBezTo>
                <a:cubicBezTo>
                  <a:pt x="1554681" y="1136969"/>
                  <a:pt x="1524105" y="1125920"/>
                  <a:pt x="1454668" y="1075819"/>
                </a:cubicBezTo>
                <a:cubicBezTo>
                  <a:pt x="1385136" y="1025813"/>
                  <a:pt x="1367133" y="936849"/>
                  <a:pt x="1367133" y="936849"/>
                </a:cubicBezTo>
                <a:cubicBezTo>
                  <a:pt x="1382469" y="921609"/>
                  <a:pt x="1387993" y="875699"/>
                  <a:pt x="1387993" y="875699"/>
                </a:cubicBezTo>
                <a:cubicBezTo>
                  <a:pt x="1387993" y="875699"/>
                  <a:pt x="1392184" y="906274"/>
                  <a:pt x="1415806" y="890939"/>
                </a:cubicBezTo>
                <a:cubicBezTo>
                  <a:pt x="1439428" y="875699"/>
                  <a:pt x="1424188" y="795022"/>
                  <a:pt x="1415997" y="762637"/>
                </a:cubicBezTo>
                <a:cubicBezTo>
                  <a:pt x="1443143" y="758160"/>
                  <a:pt x="1481815" y="745968"/>
                  <a:pt x="1511342" y="720155"/>
                </a:cubicBezTo>
                <a:cubicBezTo>
                  <a:pt x="1553919" y="717107"/>
                  <a:pt x="1577065" y="692247"/>
                  <a:pt x="1577065" y="661577"/>
                </a:cubicBezTo>
                <a:cubicBezTo>
                  <a:pt x="1577065" y="660243"/>
                  <a:pt x="1577065" y="659005"/>
                  <a:pt x="1577065" y="657767"/>
                </a:cubicBezTo>
                <a:cubicBezTo>
                  <a:pt x="1592495" y="655862"/>
                  <a:pt x="1606878" y="626239"/>
                  <a:pt x="1587923" y="621286"/>
                </a:cubicBezTo>
                <a:close/>
              </a:path>
            </a:pathLst>
          </a:custGeom>
          <a:solidFill>
            <a:srgbClr val="DF212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93F2B107-3CFD-516C-A81A-D0EB9E59A4C7}"/>
              </a:ext>
            </a:extLst>
          </p:cNvPr>
          <p:cNvSpPr/>
          <p:nvPr/>
        </p:nvSpPr>
        <p:spPr>
          <a:xfrm>
            <a:off x="6484689" y="4159902"/>
            <a:ext cx="433199" cy="979109"/>
          </a:xfrm>
          <a:custGeom>
            <a:avLst/>
            <a:gdLst>
              <a:gd name="connsiteX0" fmla="*/ 716469 w 858677"/>
              <a:gd name="connsiteY0" fmla="*/ 1655911 h 1940768"/>
              <a:gd name="connsiteX1" fmla="*/ 710945 w 858677"/>
              <a:gd name="connsiteY1" fmla="*/ 1573043 h 1940768"/>
              <a:gd name="connsiteX2" fmla="*/ 696848 w 858677"/>
              <a:gd name="connsiteY2" fmla="*/ 1549612 h 1940768"/>
              <a:gd name="connsiteX3" fmla="*/ 668749 w 858677"/>
              <a:gd name="connsiteY3" fmla="*/ 1572567 h 1940768"/>
              <a:gd name="connsiteX4" fmla="*/ 493679 w 858677"/>
              <a:gd name="connsiteY4" fmla="*/ 1114795 h 1940768"/>
              <a:gd name="connsiteX5" fmla="*/ 523874 w 858677"/>
              <a:gd name="connsiteY5" fmla="*/ 868574 h 1940768"/>
              <a:gd name="connsiteX6" fmla="*/ 508538 w 858677"/>
              <a:gd name="connsiteY6" fmla="*/ 701315 h 1940768"/>
              <a:gd name="connsiteX7" fmla="*/ 738758 w 858677"/>
              <a:gd name="connsiteY7" fmla="*/ 413279 h 1940768"/>
              <a:gd name="connsiteX8" fmla="*/ 855915 w 858677"/>
              <a:gd name="connsiteY8" fmla="*/ 152199 h 1940768"/>
              <a:gd name="connsiteX9" fmla="*/ 599121 w 858677"/>
              <a:gd name="connsiteY9" fmla="*/ 335555 h 1940768"/>
              <a:gd name="connsiteX10" fmla="*/ 477868 w 858677"/>
              <a:gd name="connsiteY10" fmla="*/ 661120 h 1940768"/>
              <a:gd name="connsiteX11" fmla="*/ 453960 w 858677"/>
              <a:gd name="connsiteY11" fmla="*/ 643117 h 1940768"/>
              <a:gd name="connsiteX12" fmla="*/ 506253 w 858677"/>
              <a:gd name="connsiteY12" fmla="*/ 284882 h 1940768"/>
              <a:gd name="connsiteX13" fmla="*/ 475582 w 858677"/>
              <a:gd name="connsiteY13" fmla="*/ 370 h 1940768"/>
              <a:gd name="connsiteX14" fmla="*/ 346518 w 858677"/>
              <a:gd name="connsiteY14" fmla="*/ 288311 h 1940768"/>
              <a:gd name="connsiteX15" fmla="*/ 402906 w 858677"/>
              <a:gd name="connsiteY15" fmla="*/ 622162 h 1940768"/>
              <a:gd name="connsiteX16" fmla="*/ 354614 w 858677"/>
              <a:gd name="connsiteY16" fmla="*/ 614828 h 1940768"/>
              <a:gd name="connsiteX17" fmla="*/ 116966 w 858677"/>
              <a:gd name="connsiteY17" fmla="*/ 787040 h 1940768"/>
              <a:gd name="connsiteX18" fmla="*/ 68388 w 858677"/>
              <a:gd name="connsiteY18" fmla="*/ 833141 h 1940768"/>
              <a:gd name="connsiteX19" fmla="*/ 103916 w 858677"/>
              <a:gd name="connsiteY19" fmla="*/ 878480 h 1940768"/>
              <a:gd name="connsiteX20" fmla="*/ 211930 w 858677"/>
              <a:gd name="connsiteY20" fmla="*/ 945250 h 1940768"/>
              <a:gd name="connsiteX21" fmla="*/ 211930 w 858677"/>
              <a:gd name="connsiteY21" fmla="*/ 1023451 h 1940768"/>
              <a:gd name="connsiteX22" fmla="*/ 141540 w 858677"/>
              <a:gd name="connsiteY22" fmla="*/ 1077076 h 1940768"/>
              <a:gd name="connsiteX23" fmla="*/ 175068 w 858677"/>
              <a:gd name="connsiteY23" fmla="*/ 1097174 h 1940768"/>
              <a:gd name="connsiteX24" fmla="*/ 122395 w 858677"/>
              <a:gd name="connsiteY24" fmla="*/ 1220428 h 1940768"/>
              <a:gd name="connsiteX25" fmla="*/ 47338 w 858677"/>
              <a:gd name="connsiteY25" fmla="*/ 1357207 h 1940768"/>
              <a:gd name="connsiteX26" fmla="*/ 23430 w 858677"/>
              <a:gd name="connsiteY26" fmla="*/ 1458172 h 1940768"/>
              <a:gd name="connsiteX27" fmla="*/ 104393 w 858677"/>
              <a:gd name="connsiteY27" fmla="*/ 1396259 h 1940768"/>
              <a:gd name="connsiteX28" fmla="*/ 168020 w 858677"/>
              <a:gd name="connsiteY28" fmla="*/ 1382067 h 1940768"/>
              <a:gd name="connsiteX29" fmla="*/ 194213 w 858677"/>
              <a:gd name="connsiteY29" fmla="*/ 1529038 h 1940768"/>
              <a:gd name="connsiteX30" fmla="*/ 130205 w 858677"/>
              <a:gd name="connsiteY30" fmla="*/ 1776878 h 1940768"/>
              <a:gd name="connsiteX31" fmla="*/ 261174 w 858677"/>
              <a:gd name="connsiteY31" fmla="*/ 1865842 h 1940768"/>
              <a:gd name="connsiteX32" fmla="*/ 215454 w 858677"/>
              <a:gd name="connsiteY32" fmla="*/ 1876129 h 1940768"/>
              <a:gd name="connsiteX33" fmla="*/ 26097 w 858677"/>
              <a:gd name="connsiteY33" fmla="*/ 1898703 h 1940768"/>
              <a:gd name="connsiteX34" fmla="*/ 261460 w 858677"/>
              <a:gd name="connsiteY34" fmla="*/ 1915562 h 1940768"/>
              <a:gd name="connsiteX35" fmla="*/ 261270 w 858677"/>
              <a:gd name="connsiteY35" fmla="*/ 1919753 h 1940768"/>
              <a:gd name="connsiteX36" fmla="*/ 518826 w 858677"/>
              <a:gd name="connsiteY36" fmla="*/ 1936422 h 1940768"/>
              <a:gd name="connsiteX37" fmla="*/ 632840 w 858677"/>
              <a:gd name="connsiteY37" fmla="*/ 1906132 h 1940768"/>
              <a:gd name="connsiteX38" fmla="*/ 604074 w 858677"/>
              <a:gd name="connsiteY38" fmla="*/ 1825932 h 1940768"/>
              <a:gd name="connsiteX39" fmla="*/ 648651 w 858677"/>
              <a:gd name="connsiteY39" fmla="*/ 1778497 h 1940768"/>
              <a:gd name="connsiteX40" fmla="*/ 738186 w 858677"/>
              <a:gd name="connsiteY40" fmla="*/ 1685534 h 1940768"/>
              <a:gd name="connsiteX41" fmla="*/ 739424 w 858677"/>
              <a:gd name="connsiteY41" fmla="*/ 1658387 h 1940768"/>
              <a:gd name="connsiteX42" fmla="*/ 716469 w 858677"/>
              <a:gd name="connsiteY42" fmla="*/ 1655911 h 1940768"/>
              <a:gd name="connsiteX43" fmla="*/ 413574 w 858677"/>
              <a:gd name="connsiteY43" fmla="*/ 1898608 h 1940768"/>
              <a:gd name="connsiteX44" fmla="*/ 396715 w 858677"/>
              <a:gd name="connsiteY44" fmla="*/ 1894226 h 1940768"/>
              <a:gd name="connsiteX45" fmla="*/ 397668 w 858677"/>
              <a:gd name="connsiteY45" fmla="*/ 1885177 h 1940768"/>
              <a:gd name="connsiteX46" fmla="*/ 393381 w 858677"/>
              <a:gd name="connsiteY46" fmla="*/ 1862698 h 1940768"/>
              <a:gd name="connsiteX47" fmla="*/ 397858 w 858677"/>
              <a:gd name="connsiteY47" fmla="*/ 1863270 h 1940768"/>
              <a:gd name="connsiteX48" fmla="*/ 431957 w 858677"/>
              <a:gd name="connsiteY48" fmla="*/ 1860508 h 1940768"/>
              <a:gd name="connsiteX49" fmla="*/ 483488 w 858677"/>
              <a:gd name="connsiteY49" fmla="*/ 1882606 h 1940768"/>
              <a:gd name="connsiteX50" fmla="*/ 413574 w 858677"/>
              <a:gd name="connsiteY50" fmla="*/ 1898608 h 194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858677" h="1940768">
                <a:moveTo>
                  <a:pt x="716469" y="1655911"/>
                </a:moveTo>
                <a:cubicBezTo>
                  <a:pt x="720660" y="1628288"/>
                  <a:pt x="718755" y="1599809"/>
                  <a:pt x="710945" y="1573043"/>
                </a:cubicBezTo>
                <a:cubicBezTo>
                  <a:pt x="708278" y="1564090"/>
                  <a:pt x="705706" y="1552374"/>
                  <a:pt x="696848" y="1549612"/>
                </a:cubicBezTo>
                <a:cubicBezTo>
                  <a:pt x="682846" y="1545326"/>
                  <a:pt x="674178" y="1558089"/>
                  <a:pt x="668749" y="1572567"/>
                </a:cubicBezTo>
                <a:cubicBezTo>
                  <a:pt x="637126" y="1395402"/>
                  <a:pt x="506824" y="1166802"/>
                  <a:pt x="493679" y="1114795"/>
                </a:cubicBezTo>
                <a:cubicBezTo>
                  <a:pt x="477773" y="1052121"/>
                  <a:pt x="506538" y="947917"/>
                  <a:pt x="523874" y="868574"/>
                </a:cubicBezTo>
                <a:cubicBezTo>
                  <a:pt x="533399" y="824950"/>
                  <a:pt x="537685" y="756274"/>
                  <a:pt x="508538" y="701315"/>
                </a:cubicBezTo>
                <a:cubicBezTo>
                  <a:pt x="508538" y="701315"/>
                  <a:pt x="680751" y="487384"/>
                  <a:pt x="738758" y="413279"/>
                </a:cubicBezTo>
                <a:cubicBezTo>
                  <a:pt x="760951" y="384895"/>
                  <a:pt x="878013" y="176678"/>
                  <a:pt x="855915" y="152199"/>
                </a:cubicBezTo>
                <a:cubicBezTo>
                  <a:pt x="833817" y="127720"/>
                  <a:pt x="669702" y="257545"/>
                  <a:pt x="599121" y="335555"/>
                </a:cubicBezTo>
                <a:cubicBezTo>
                  <a:pt x="502062" y="442902"/>
                  <a:pt x="493870" y="560440"/>
                  <a:pt x="477868" y="661120"/>
                </a:cubicBezTo>
                <a:cubicBezTo>
                  <a:pt x="470820" y="654547"/>
                  <a:pt x="462914" y="648547"/>
                  <a:pt x="453960" y="643117"/>
                </a:cubicBezTo>
                <a:cubicBezTo>
                  <a:pt x="460247" y="601112"/>
                  <a:pt x="494727" y="369559"/>
                  <a:pt x="506253" y="284882"/>
                </a:cubicBezTo>
                <a:cubicBezTo>
                  <a:pt x="511110" y="249259"/>
                  <a:pt x="507014" y="10372"/>
                  <a:pt x="475582" y="370"/>
                </a:cubicBezTo>
                <a:cubicBezTo>
                  <a:pt x="444149" y="-9631"/>
                  <a:pt x="368045" y="185346"/>
                  <a:pt x="346518" y="288311"/>
                </a:cubicBezTo>
                <a:cubicBezTo>
                  <a:pt x="317753" y="425852"/>
                  <a:pt x="366235" y="529294"/>
                  <a:pt x="402906" y="622162"/>
                </a:cubicBezTo>
                <a:cubicBezTo>
                  <a:pt x="388428" y="618448"/>
                  <a:pt x="372331" y="615971"/>
                  <a:pt x="354614" y="614828"/>
                </a:cubicBezTo>
                <a:cubicBezTo>
                  <a:pt x="168115" y="602731"/>
                  <a:pt x="136397" y="768847"/>
                  <a:pt x="116966" y="787040"/>
                </a:cubicBezTo>
                <a:cubicBezTo>
                  <a:pt x="97535" y="805138"/>
                  <a:pt x="69912" y="798375"/>
                  <a:pt x="68388" y="833141"/>
                </a:cubicBezTo>
                <a:cubicBezTo>
                  <a:pt x="66864" y="867907"/>
                  <a:pt x="92582" y="874670"/>
                  <a:pt x="103916" y="878480"/>
                </a:cubicBezTo>
                <a:cubicBezTo>
                  <a:pt x="111441" y="906388"/>
                  <a:pt x="166591" y="946489"/>
                  <a:pt x="211930" y="945250"/>
                </a:cubicBezTo>
                <a:cubicBezTo>
                  <a:pt x="226503" y="954204"/>
                  <a:pt x="211930" y="1023451"/>
                  <a:pt x="211930" y="1023451"/>
                </a:cubicBezTo>
                <a:cubicBezTo>
                  <a:pt x="211930" y="1023451"/>
                  <a:pt x="161638" y="1034595"/>
                  <a:pt x="141540" y="1077076"/>
                </a:cubicBezTo>
                <a:cubicBezTo>
                  <a:pt x="121442" y="1119558"/>
                  <a:pt x="175068" y="1097174"/>
                  <a:pt x="175068" y="1097174"/>
                </a:cubicBezTo>
                <a:cubicBezTo>
                  <a:pt x="154970" y="1128416"/>
                  <a:pt x="143826" y="1144132"/>
                  <a:pt x="122395" y="1220428"/>
                </a:cubicBezTo>
                <a:cubicBezTo>
                  <a:pt x="106393" y="1277387"/>
                  <a:pt x="122300" y="1322250"/>
                  <a:pt x="47338" y="1357207"/>
                </a:cubicBezTo>
                <a:cubicBezTo>
                  <a:pt x="-27529" y="1392164"/>
                  <a:pt x="4095" y="1446837"/>
                  <a:pt x="23430" y="1458172"/>
                </a:cubicBezTo>
                <a:cubicBezTo>
                  <a:pt x="42861" y="1469506"/>
                  <a:pt x="60101" y="1412071"/>
                  <a:pt x="104393" y="1396259"/>
                </a:cubicBezTo>
                <a:cubicBezTo>
                  <a:pt x="121919" y="1389973"/>
                  <a:pt x="145636" y="1387591"/>
                  <a:pt x="168020" y="1382067"/>
                </a:cubicBezTo>
                <a:cubicBezTo>
                  <a:pt x="172782" y="1437502"/>
                  <a:pt x="183736" y="1495129"/>
                  <a:pt x="194213" y="1529038"/>
                </a:cubicBezTo>
                <a:cubicBezTo>
                  <a:pt x="123728" y="1578758"/>
                  <a:pt x="72294" y="1667817"/>
                  <a:pt x="130205" y="1776878"/>
                </a:cubicBezTo>
                <a:cubicBezTo>
                  <a:pt x="162495" y="1837743"/>
                  <a:pt x="261174" y="1865842"/>
                  <a:pt x="261174" y="1865842"/>
                </a:cubicBezTo>
                <a:cubicBezTo>
                  <a:pt x="261174" y="1865842"/>
                  <a:pt x="246791" y="1883653"/>
                  <a:pt x="215454" y="1876129"/>
                </a:cubicBezTo>
                <a:cubicBezTo>
                  <a:pt x="184022" y="1868604"/>
                  <a:pt x="26097" y="1829742"/>
                  <a:pt x="26097" y="1898703"/>
                </a:cubicBezTo>
                <a:cubicBezTo>
                  <a:pt x="26097" y="1930612"/>
                  <a:pt x="133539" y="1917086"/>
                  <a:pt x="261460" y="1915562"/>
                </a:cubicBezTo>
                <a:cubicBezTo>
                  <a:pt x="261365" y="1916896"/>
                  <a:pt x="261270" y="1918229"/>
                  <a:pt x="261270" y="1919753"/>
                </a:cubicBezTo>
                <a:cubicBezTo>
                  <a:pt x="261270" y="1953567"/>
                  <a:pt x="381380" y="1936422"/>
                  <a:pt x="518826" y="1936422"/>
                </a:cubicBezTo>
                <a:cubicBezTo>
                  <a:pt x="548258" y="1936422"/>
                  <a:pt x="637317" y="1946995"/>
                  <a:pt x="632840" y="1906132"/>
                </a:cubicBezTo>
                <a:cubicBezTo>
                  <a:pt x="628268" y="1865270"/>
                  <a:pt x="604074" y="1825932"/>
                  <a:pt x="604074" y="1825932"/>
                </a:cubicBezTo>
                <a:cubicBezTo>
                  <a:pt x="619410" y="1815740"/>
                  <a:pt x="635126" y="1806882"/>
                  <a:pt x="648651" y="1778497"/>
                </a:cubicBezTo>
                <a:cubicBezTo>
                  <a:pt x="683037" y="1776402"/>
                  <a:pt x="725328" y="1718204"/>
                  <a:pt x="738186" y="1685534"/>
                </a:cubicBezTo>
                <a:cubicBezTo>
                  <a:pt x="741615" y="1676866"/>
                  <a:pt x="743901" y="1666579"/>
                  <a:pt x="739424" y="1658387"/>
                </a:cubicBezTo>
                <a:cubicBezTo>
                  <a:pt x="734853" y="1650196"/>
                  <a:pt x="720946" y="1647624"/>
                  <a:pt x="716469" y="1655911"/>
                </a:cubicBezTo>
                <a:close/>
                <a:moveTo>
                  <a:pt x="413574" y="1898608"/>
                </a:moveTo>
                <a:cubicBezTo>
                  <a:pt x="409383" y="1897655"/>
                  <a:pt x="403573" y="1896036"/>
                  <a:pt x="396715" y="1894226"/>
                </a:cubicBezTo>
                <a:cubicBezTo>
                  <a:pt x="397572" y="1891559"/>
                  <a:pt x="398048" y="1888606"/>
                  <a:pt x="397668" y="1885177"/>
                </a:cubicBezTo>
                <a:cubicBezTo>
                  <a:pt x="396810" y="1877557"/>
                  <a:pt x="395286" y="1869937"/>
                  <a:pt x="393381" y="1862698"/>
                </a:cubicBezTo>
                <a:cubicBezTo>
                  <a:pt x="394905" y="1862889"/>
                  <a:pt x="396334" y="1863175"/>
                  <a:pt x="397858" y="1863270"/>
                </a:cubicBezTo>
                <a:cubicBezTo>
                  <a:pt x="409574" y="1864127"/>
                  <a:pt x="420909" y="1862984"/>
                  <a:pt x="431957" y="1860508"/>
                </a:cubicBezTo>
                <a:cubicBezTo>
                  <a:pt x="459389" y="1875843"/>
                  <a:pt x="483488" y="1882606"/>
                  <a:pt x="483488" y="1882606"/>
                </a:cubicBezTo>
                <a:cubicBezTo>
                  <a:pt x="483488" y="1882606"/>
                  <a:pt x="445007" y="1906037"/>
                  <a:pt x="413574" y="1898608"/>
                </a:cubicBezTo>
                <a:close/>
              </a:path>
            </a:pathLst>
          </a:custGeom>
          <a:solidFill>
            <a:srgbClr val="DF212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C200333-5848-EA35-DF3C-570FDC09876D}"/>
              </a:ext>
            </a:extLst>
          </p:cNvPr>
          <p:cNvGrpSpPr/>
          <p:nvPr/>
        </p:nvGrpSpPr>
        <p:grpSpPr>
          <a:xfrm>
            <a:off x="7909187" y="2809900"/>
            <a:ext cx="3316619" cy="890530"/>
            <a:chOff x="1332210" y="1159629"/>
            <a:chExt cx="3316619" cy="89053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AE2CE9-8A9F-1FFE-29D3-C5CA58C53968}"/>
                </a:ext>
              </a:extLst>
            </p:cNvPr>
            <p:cNvSpPr txBox="1"/>
            <p:nvPr/>
          </p:nvSpPr>
          <p:spPr>
            <a:xfrm>
              <a:off x="1332211" y="1428257"/>
              <a:ext cx="331661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E5C210D-C035-0C9A-DD72-C0BD2A95415C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AE6F2F2-D5AA-7068-42E9-2EE9650CDD08}"/>
              </a:ext>
            </a:extLst>
          </p:cNvPr>
          <p:cNvGrpSpPr/>
          <p:nvPr/>
        </p:nvGrpSpPr>
        <p:grpSpPr>
          <a:xfrm>
            <a:off x="827458" y="2049487"/>
            <a:ext cx="3414605" cy="890530"/>
            <a:chOff x="1806037" y="1159629"/>
            <a:chExt cx="3414605" cy="89053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FAA6718-4DAD-2803-A8D7-925124F816C6}"/>
                </a:ext>
              </a:extLst>
            </p:cNvPr>
            <p:cNvSpPr txBox="1"/>
            <p:nvPr/>
          </p:nvSpPr>
          <p:spPr>
            <a:xfrm>
              <a:off x="1806037" y="1428257"/>
              <a:ext cx="3405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083CBD1-80A2-F680-4F21-690EC9ABD629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343D5D4-4346-8571-DC2D-25E80D8EDAA8}"/>
              </a:ext>
            </a:extLst>
          </p:cNvPr>
          <p:cNvGrpSpPr/>
          <p:nvPr/>
        </p:nvGrpSpPr>
        <p:grpSpPr>
          <a:xfrm>
            <a:off x="8012636" y="4619785"/>
            <a:ext cx="3316619" cy="890530"/>
            <a:chOff x="1332210" y="1159629"/>
            <a:chExt cx="3316619" cy="89053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D8444E8-699E-9B15-DE80-EC21FEB3F7E5}"/>
                </a:ext>
              </a:extLst>
            </p:cNvPr>
            <p:cNvSpPr txBox="1"/>
            <p:nvPr/>
          </p:nvSpPr>
          <p:spPr>
            <a:xfrm>
              <a:off x="1332211" y="1428257"/>
              <a:ext cx="331661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D59C528-3E36-F82E-89A6-358FA1773BAA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90601D9-A065-BF45-6308-33924ED9370F}"/>
              </a:ext>
            </a:extLst>
          </p:cNvPr>
          <p:cNvGrpSpPr/>
          <p:nvPr/>
        </p:nvGrpSpPr>
        <p:grpSpPr>
          <a:xfrm>
            <a:off x="789253" y="3973537"/>
            <a:ext cx="3414605" cy="890530"/>
            <a:chOff x="1806037" y="1159629"/>
            <a:chExt cx="3414605" cy="89053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FDF64EC-1DA8-0A6A-C1C9-A82EA4A63939}"/>
                </a:ext>
              </a:extLst>
            </p:cNvPr>
            <p:cNvSpPr txBox="1"/>
            <p:nvPr/>
          </p:nvSpPr>
          <p:spPr>
            <a:xfrm>
              <a:off x="1806037" y="1428257"/>
              <a:ext cx="3405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142F007-E791-29A2-C84D-6C74AA83FD6B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9EF37D8-5955-5302-AC43-57D42763D32D}"/>
              </a:ext>
            </a:extLst>
          </p:cNvPr>
          <p:cNvSpPr/>
          <p:nvPr/>
        </p:nvSpPr>
        <p:spPr>
          <a:xfrm>
            <a:off x="5208954" y="3617061"/>
            <a:ext cx="561594" cy="523968"/>
          </a:xfrm>
          <a:custGeom>
            <a:avLst/>
            <a:gdLst>
              <a:gd name="connsiteX0" fmla="*/ 1350632 w 1363555"/>
              <a:gd name="connsiteY0" fmla="*/ 507456 h 1272199"/>
              <a:gd name="connsiteX1" fmla="*/ 1292816 w 1363555"/>
              <a:gd name="connsiteY1" fmla="*/ 555652 h 1272199"/>
              <a:gd name="connsiteX2" fmla="*/ 1244143 w 1363555"/>
              <a:gd name="connsiteY2" fmla="*/ 438114 h 1272199"/>
              <a:gd name="connsiteX3" fmla="*/ 1221664 w 1363555"/>
              <a:gd name="connsiteY3" fmla="*/ 508027 h 1272199"/>
              <a:gd name="connsiteX4" fmla="*/ 718553 w 1363555"/>
              <a:gd name="connsiteY4" fmla="*/ 406681 h 1272199"/>
              <a:gd name="connsiteX5" fmla="*/ 404704 w 1363555"/>
              <a:gd name="connsiteY5" fmla="*/ 500979 h 1272199"/>
              <a:gd name="connsiteX6" fmla="*/ 308597 w 1363555"/>
              <a:gd name="connsiteY6" fmla="*/ 428398 h 1272199"/>
              <a:gd name="connsiteX7" fmla="*/ 530720 w 1363555"/>
              <a:gd name="connsiteY7" fmla="*/ 268473 h 1272199"/>
              <a:gd name="connsiteX8" fmla="*/ 584727 w 1363555"/>
              <a:gd name="connsiteY8" fmla="*/ 48922 h 1272199"/>
              <a:gd name="connsiteX9" fmla="*/ 450329 w 1363555"/>
              <a:gd name="connsiteY9" fmla="*/ 129789 h 1272199"/>
              <a:gd name="connsiteX10" fmla="*/ 441376 w 1363555"/>
              <a:gd name="connsiteY10" fmla="*/ 154 h 1272199"/>
              <a:gd name="connsiteX11" fmla="*/ 306026 w 1363555"/>
              <a:gd name="connsiteY11" fmla="*/ 147411 h 1272199"/>
              <a:gd name="connsiteX12" fmla="*/ 186487 w 1363555"/>
              <a:gd name="connsiteY12" fmla="*/ 411253 h 1272199"/>
              <a:gd name="connsiteX13" fmla="*/ 186487 w 1363555"/>
              <a:gd name="connsiteY13" fmla="*/ 411253 h 1272199"/>
              <a:gd name="connsiteX14" fmla="*/ 85331 w 1363555"/>
              <a:gd name="connsiteY14" fmla="*/ 470594 h 1272199"/>
              <a:gd name="connsiteX15" fmla="*/ 654 w 1363555"/>
              <a:gd name="connsiteY15" fmla="*/ 722054 h 1272199"/>
              <a:gd name="connsiteX16" fmla="*/ 29324 w 1363555"/>
              <a:gd name="connsiteY16" fmla="*/ 790348 h 1272199"/>
              <a:gd name="connsiteX17" fmla="*/ 90094 w 1363555"/>
              <a:gd name="connsiteY17" fmla="*/ 787872 h 1272199"/>
              <a:gd name="connsiteX18" fmla="*/ 233636 w 1363555"/>
              <a:gd name="connsiteY18" fmla="*/ 768155 h 1272199"/>
              <a:gd name="connsiteX19" fmla="*/ 545960 w 1363555"/>
              <a:gd name="connsiteY19" fmla="*/ 1008375 h 1272199"/>
              <a:gd name="connsiteX20" fmla="*/ 806469 w 1363555"/>
              <a:gd name="connsiteY20" fmla="*/ 1063240 h 1272199"/>
              <a:gd name="connsiteX21" fmla="*/ 766464 w 1363555"/>
              <a:gd name="connsiteY21" fmla="*/ 1106483 h 1272199"/>
              <a:gd name="connsiteX22" fmla="*/ 587013 w 1363555"/>
              <a:gd name="connsiteY22" fmla="*/ 1265836 h 1272199"/>
              <a:gd name="connsiteX23" fmla="*/ 864000 w 1363555"/>
              <a:gd name="connsiteY23" fmla="*/ 1096006 h 1272199"/>
              <a:gd name="connsiteX24" fmla="*/ 944582 w 1363555"/>
              <a:gd name="connsiteY24" fmla="*/ 1037903 h 1272199"/>
              <a:gd name="connsiteX25" fmla="*/ 1010018 w 1363555"/>
              <a:gd name="connsiteY25" fmla="*/ 1055524 h 1272199"/>
              <a:gd name="connsiteX26" fmla="*/ 1122509 w 1363555"/>
              <a:gd name="connsiteY26" fmla="*/ 1004565 h 1272199"/>
              <a:gd name="connsiteX27" fmla="*/ 1097648 w 1363555"/>
              <a:gd name="connsiteY27" fmla="*/ 948368 h 1272199"/>
              <a:gd name="connsiteX28" fmla="*/ 1113365 w 1363555"/>
              <a:gd name="connsiteY28" fmla="*/ 881693 h 1272199"/>
              <a:gd name="connsiteX29" fmla="*/ 1023163 w 1363555"/>
              <a:gd name="connsiteY29" fmla="*/ 905220 h 1272199"/>
              <a:gd name="connsiteX30" fmla="*/ 1231094 w 1363555"/>
              <a:gd name="connsiteY30" fmla="*/ 699575 h 1272199"/>
              <a:gd name="connsiteX31" fmla="*/ 1350632 w 1363555"/>
              <a:gd name="connsiteY31" fmla="*/ 507456 h 127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363555" h="1272199">
                <a:moveTo>
                  <a:pt x="1350632" y="507456"/>
                </a:moveTo>
                <a:cubicBezTo>
                  <a:pt x="1336154" y="487834"/>
                  <a:pt x="1312151" y="515266"/>
                  <a:pt x="1292816" y="555652"/>
                </a:cubicBezTo>
                <a:cubicBezTo>
                  <a:pt x="1305103" y="530030"/>
                  <a:pt x="1292244" y="397728"/>
                  <a:pt x="1244143" y="438114"/>
                </a:cubicBezTo>
                <a:cubicBezTo>
                  <a:pt x="1231856" y="459259"/>
                  <a:pt x="1226807" y="483548"/>
                  <a:pt x="1221664" y="508027"/>
                </a:cubicBezTo>
                <a:cubicBezTo>
                  <a:pt x="1119461" y="225325"/>
                  <a:pt x="836092" y="355818"/>
                  <a:pt x="718553" y="406681"/>
                </a:cubicBezTo>
                <a:cubicBezTo>
                  <a:pt x="600824" y="457545"/>
                  <a:pt x="481857" y="508789"/>
                  <a:pt x="404704" y="500979"/>
                </a:cubicBezTo>
                <a:cubicBezTo>
                  <a:pt x="371272" y="467546"/>
                  <a:pt x="339268" y="443829"/>
                  <a:pt x="308597" y="428398"/>
                </a:cubicBezTo>
                <a:cubicBezTo>
                  <a:pt x="392989" y="391536"/>
                  <a:pt x="476142" y="394203"/>
                  <a:pt x="530720" y="268473"/>
                </a:cubicBezTo>
                <a:cubicBezTo>
                  <a:pt x="589204" y="133981"/>
                  <a:pt x="592347" y="46350"/>
                  <a:pt x="584727" y="48922"/>
                </a:cubicBezTo>
                <a:cubicBezTo>
                  <a:pt x="578345" y="51113"/>
                  <a:pt x="505669" y="78735"/>
                  <a:pt x="450329" y="129789"/>
                </a:cubicBezTo>
                <a:cubicBezTo>
                  <a:pt x="456997" y="44826"/>
                  <a:pt x="446615" y="-3084"/>
                  <a:pt x="441376" y="154"/>
                </a:cubicBezTo>
                <a:cubicBezTo>
                  <a:pt x="434518" y="4345"/>
                  <a:pt x="337363" y="62829"/>
                  <a:pt x="306026" y="147411"/>
                </a:cubicBezTo>
                <a:cubicBezTo>
                  <a:pt x="250685" y="296763"/>
                  <a:pt x="186487" y="411253"/>
                  <a:pt x="186487" y="411253"/>
                </a:cubicBezTo>
                <a:lnTo>
                  <a:pt x="186487" y="411253"/>
                </a:lnTo>
                <a:cubicBezTo>
                  <a:pt x="150863" y="419826"/>
                  <a:pt x="117240" y="440304"/>
                  <a:pt x="85331" y="470594"/>
                </a:cubicBezTo>
                <a:cubicBezTo>
                  <a:pt x="30944" y="522219"/>
                  <a:pt x="3988" y="675000"/>
                  <a:pt x="654" y="722054"/>
                </a:cubicBezTo>
                <a:cubicBezTo>
                  <a:pt x="-2584" y="767869"/>
                  <a:pt x="6083" y="775489"/>
                  <a:pt x="29324" y="790348"/>
                </a:cubicBezTo>
                <a:cubicBezTo>
                  <a:pt x="39326" y="796730"/>
                  <a:pt x="60947" y="803683"/>
                  <a:pt x="90094" y="787872"/>
                </a:cubicBezTo>
                <a:cubicBezTo>
                  <a:pt x="146006" y="806065"/>
                  <a:pt x="208299" y="783395"/>
                  <a:pt x="233636" y="768155"/>
                </a:cubicBezTo>
                <a:cubicBezTo>
                  <a:pt x="364223" y="797682"/>
                  <a:pt x="282403" y="893790"/>
                  <a:pt x="545960" y="1008375"/>
                </a:cubicBezTo>
                <a:cubicBezTo>
                  <a:pt x="622922" y="1041808"/>
                  <a:pt x="806469" y="1063240"/>
                  <a:pt x="806469" y="1063240"/>
                </a:cubicBezTo>
                <a:cubicBezTo>
                  <a:pt x="806469" y="1063240"/>
                  <a:pt x="803993" y="1091148"/>
                  <a:pt x="766464" y="1106483"/>
                </a:cubicBezTo>
                <a:cubicBezTo>
                  <a:pt x="728936" y="1121818"/>
                  <a:pt x="539102" y="1197637"/>
                  <a:pt x="587013" y="1265836"/>
                </a:cubicBezTo>
                <a:cubicBezTo>
                  <a:pt x="610445" y="1299174"/>
                  <a:pt x="722363" y="1195447"/>
                  <a:pt x="864000" y="1096006"/>
                </a:cubicBezTo>
                <a:cubicBezTo>
                  <a:pt x="881050" y="1084004"/>
                  <a:pt x="919817" y="1061716"/>
                  <a:pt x="944582" y="1037903"/>
                </a:cubicBezTo>
                <a:cubicBezTo>
                  <a:pt x="969156" y="1047333"/>
                  <a:pt x="993826" y="1055048"/>
                  <a:pt x="1010018" y="1055524"/>
                </a:cubicBezTo>
                <a:cubicBezTo>
                  <a:pt x="1053167" y="1056858"/>
                  <a:pt x="1081932" y="1020186"/>
                  <a:pt x="1122509" y="1004565"/>
                </a:cubicBezTo>
                <a:cubicBezTo>
                  <a:pt x="1163085" y="988849"/>
                  <a:pt x="1172229" y="932652"/>
                  <a:pt x="1097648" y="948368"/>
                </a:cubicBezTo>
                <a:cubicBezTo>
                  <a:pt x="1166991" y="922174"/>
                  <a:pt x="1160418" y="864643"/>
                  <a:pt x="1113365" y="881693"/>
                </a:cubicBezTo>
                <a:cubicBezTo>
                  <a:pt x="1066311" y="898648"/>
                  <a:pt x="1023163" y="905220"/>
                  <a:pt x="1023163" y="905220"/>
                </a:cubicBezTo>
                <a:cubicBezTo>
                  <a:pt x="1023163" y="905220"/>
                  <a:pt x="1185469" y="844355"/>
                  <a:pt x="1231094" y="699575"/>
                </a:cubicBezTo>
                <a:cubicBezTo>
                  <a:pt x="1311485" y="663666"/>
                  <a:pt x="1396543" y="569844"/>
                  <a:pt x="1350632" y="507456"/>
                </a:cubicBezTo>
                <a:close/>
              </a:path>
            </a:pathLst>
          </a:custGeom>
          <a:solidFill>
            <a:srgbClr val="DF212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465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工作方案制定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DA051D8-1659-E89C-56CB-7A2266955C8E}"/>
              </a:ext>
            </a:extLst>
          </p:cNvPr>
          <p:cNvGrpSpPr/>
          <p:nvPr/>
        </p:nvGrpSpPr>
        <p:grpSpPr>
          <a:xfrm>
            <a:off x="1315528" y="1931616"/>
            <a:ext cx="3312682" cy="3339665"/>
            <a:chOff x="1394097" y="1931616"/>
            <a:chExt cx="3312682" cy="333966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076E185-7F1E-23DE-C79E-44294FE1E7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00446" y="1934791"/>
              <a:ext cx="1650785" cy="1822213"/>
              <a:chOff x="863734" y="2223586"/>
              <a:chExt cx="1650465" cy="1822388"/>
            </a:xfrm>
          </p:grpSpPr>
          <p:sp>
            <p:nvSpPr>
              <p:cNvPr id="3" name="任意多边形 7">
                <a:extLst>
                  <a:ext uri="{FF2B5EF4-FFF2-40B4-BE49-F238E27FC236}">
                    <a16:creationId xmlns:a16="http://schemas.microsoft.com/office/drawing/2014/main" id="{89AA9F96-D98B-DAEC-C2E4-7D317167C0B6}"/>
                  </a:ext>
                </a:extLst>
              </p:cNvPr>
              <p:cNvSpPr/>
              <p:nvPr/>
            </p:nvSpPr>
            <p:spPr>
              <a:xfrm>
                <a:off x="863734" y="2223586"/>
                <a:ext cx="1650465" cy="1822388"/>
              </a:xfrm>
              <a:custGeom>
                <a:avLst/>
                <a:gdLst>
                  <a:gd name="connsiteX0" fmla="*/ 757238 w 1371601"/>
                  <a:gd name="connsiteY0" fmla="*/ 0 h 1514476"/>
                  <a:gd name="connsiteX1" fmla="*/ 1292686 w 1371601"/>
                  <a:gd name="connsiteY1" fmla="*/ 221790 h 1514476"/>
                  <a:gd name="connsiteX2" fmla="*/ 1371601 w 1371601"/>
                  <a:gd name="connsiteY2" fmla="*/ 317435 h 1514476"/>
                  <a:gd name="connsiteX3" fmla="*/ 1358050 w 1371601"/>
                  <a:gd name="connsiteY3" fmla="*/ 333859 h 1514476"/>
                  <a:gd name="connsiteX4" fmla="*/ 1228725 w 1371601"/>
                  <a:gd name="connsiteY4" fmla="*/ 757238 h 1514476"/>
                  <a:gd name="connsiteX5" fmla="*/ 1358050 w 1371601"/>
                  <a:gd name="connsiteY5" fmla="*/ 1180617 h 1514476"/>
                  <a:gd name="connsiteX6" fmla="*/ 1371601 w 1371601"/>
                  <a:gd name="connsiteY6" fmla="*/ 1197041 h 1514476"/>
                  <a:gd name="connsiteX7" fmla="*/ 1292686 w 1371601"/>
                  <a:gd name="connsiteY7" fmla="*/ 1292686 h 1514476"/>
                  <a:gd name="connsiteX8" fmla="*/ 757238 w 1371601"/>
                  <a:gd name="connsiteY8" fmla="*/ 1514476 h 1514476"/>
                  <a:gd name="connsiteX9" fmla="*/ 0 w 1371601"/>
                  <a:gd name="connsiteY9" fmla="*/ 757238 h 1514476"/>
                  <a:gd name="connsiteX10" fmla="*/ 757238 w 1371601"/>
                  <a:gd name="connsiteY10" fmla="*/ 0 h 151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71601" h="1514476">
                    <a:moveTo>
                      <a:pt x="757238" y="0"/>
                    </a:moveTo>
                    <a:cubicBezTo>
                      <a:pt x="966344" y="0"/>
                      <a:pt x="1155653" y="84757"/>
                      <a:pt x="1292686" y="221790"/>
                    </a:cubicBezTo>
                    <a:lnTo>
                      <a:pt x="1371601" y="317435"/>
                    </a:lnTo>
                    <a:lnTo>
                      <a:pt x="1358050" y="333859"/>
                    </a:lnTo>
                    <a:cubicBezTo>
                      <a:pt x="1276401" y="454715"/>
                      <a:pt x="1228725" y="600409"/>
                      <a:pt x="1228725" y="757238"/>
                    </a:cubicBezTo>
                    <a:cubicBezTo>
                      <a:pt x="1228725" y="914067"/>
                      <a:pt x="1276401" y="1059761"/>
                      <a:pt x="1358050" y="1180617"/>
                    </a:cubicBezTo>
                    <a:lnTo>
                      <a:pt x="1371601" y="1197041"/>
                    </a:lnTo>
                    <a:lnTo>
                      <a:pt x="1292686" y="1292686"/>
                    </a:lnTo>
                    <a:cubicBezTo>
                      <a:pt x="1155653" y="1429719"/>
                      <a:pt x="966344" y="1514476"/>
                      <a:pt x="757238" y="1514476"/>
                    </a:cubicBezTo>
                    <a:cubicBezTo>
                      <a:pt x="339027" y="1514476"/>
                      <a:pt x="0" y="1175449"/>
                      <a:pt x="0" y="757238"/>
                    </a:cubicBezTo>
                    <a:cubicBezTo>
                      <a:pt x="0" y="339027"/>
                      <a:pt x="339027" y="0"/>
                      <a:pt x="757238" y="0"/>
                    </a:cubicBezTo>
                    <a:close/>
                  </a:path>
                </a:pathLst>
              </a:custGeom>
              <a:solidFill>
                <a:srgbClr val="DF21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4" name="AutoShape 117">
                <a:extLst>
                  <a:ext uri="{FF2B5EF4-FFF2-40B4-BE49-F238E27FC236}">
                    <a16:creationId xmlns:a16="http://schemas.microsoft.com/office/drawing/2014/main" id="{A43FA6E5-449C-CD87-CC21-FAEA245EA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9810" y="2787129"/>
                <a:ext cx="498313" cy="374637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5" name="TextBox 56">
                <a:extLst>
                  <a:ext uri="{FF2B5EF4-FFF2-40B4-BE49-F238E27FC236}">
                    <a16:creationId xmlns:a16="http://schemas.microsoft.com/office/drawing/2014/main" id="{C21BA927-8C41-1CEC-D5B6-5F67D473AC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86265" y="3241673"/>
                <a:ext cx="1094960" cy="369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C3F08E7-6355-47CA-1C72-CE83CA670B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4566" y="1931616"/>
              <a:ext cx="1822213" cy="1669833"/>
              <a:chOff x="2348008" y="2221676"/>
              <a:chExt cx="1822388" cy="1669568"/>
            </a:xfrm>
          </p:grpSpPr>
          <p:sp>
            <p:nvSpPr>
              <p:cNvPr id="7" name="任意多边形 11">
                <a:extLst>
                  <a:ext uri="{FF2B5EF4-FFF2-40B4-BE49-F238E27FC236}">
                    <a16:creationId xmlns:a16="http://schemas.microsoft.com/office/drawing/2014/main" id="{7C298103-0C0E-6D4F-D9BA-6F82E795451F}"/>
                  </a:ext>
                </a:extLst>
              </p:cNvPr>
              <p:cNvSpPr/>
              <p:nvPr/>
            </p:nvSpPr>
            <p:spPr>
              <a:xfrm>
                <a:off x="2348008" y="2221676"/>
                <a:ext cx="1822388" cy="1669568"/>
              </a:xfrm>
              <a:custGeom>
                <a:avLst/>
                <a:gdLst>
                  <a:gd name="connsiteX0" fmla="*/ 757238 w 1514476"/>
                  <a:gd name="connsiteY0" fmla="*/ 0 h 1387702"/>
                  <a:gd name="connsiteX1" fmla="*/ 1514476 w 1514476"/>
                  <a:gd name="connsiteY1" fmla="*/ 757238 h 1387702"/>
                  <a:gd name="connsiteX2" fmla="*/ 1180617 w 1514476"/>
                  <a:gd name="connsiteY2" fmla="*/ 1385152 h 1387702"/>
                  <a:gd name="connsiteX3" fmla="*/ 1175919 w 1514476"/>
                  <a:gd name="connsiteY3" fmla="*/ 1387702 h 1387702"/>
                  <a:gd name="connsiteX4" fmla="*/ 1051989 w 1514476"/>
                  <a:gd name="connsiteY4" fmla="*/ 1320436 h 1387702"/>
                  <a:gd name="connsiteX5" fmla="*/ 757238 w 1514476"/>
                  <a:gd name="connsiteY5" fmla="*/ 1260928 h 1387702"/>
                  <a:gd name="connsiteX6" fmla="*/ 462487 w 1514476"/>
                  <a:gd name="connsiteY6" fmla="*/ 1320436 h 1387702"/>
                  <a:gd name="connsiteX7" fmla="*/ 338558 w 1514476"/>
                  <a:gd name="connsiteY7" fmla="*/ 1387702 h 1387702"/>
                  <a:gd name="connsiteX8" fmla="*/ 333859 w 1514476"/>
                  <a:gd name="connsiteY8" fmla="*/ 1385152 h 1387702"/>
                  <a:gd name="connsiteX9" fmla="*/ 0 w 1514476"/>
                  <a:gd name="connsiteY9" fmla="*/ 757238 h 1387702"/>
                  <a:gd name="connsiteX10" fmla="*/ 757238 w 1514476"/>
                  <a:gd name="connsiteY10" fmla="*/ 0 h 1387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4476" h="1387702">
                    <a:moveTo>
                      <a:pt x="757238" y="0"/>
                    </a:moveTo>
                    <a:cubicBezTo>
                      <a:pt x="1175449" y="0"/>
                      <a:pt x="1514476" y="339027"/>
                      <a:pt x="1514476" y="757238"/>
                    </a:cubicBezTo>
                    <a:cubicBezTo>
                      <a:pt x="1514476" y="1018620"/>
                      <a:pt x="1382044" y="1249071"/>
                      <a:pt x="1180617" y="1385152"/>
                    </a:cubicBezTo>
                    <a:lnTo>
                      <a:pt x="1175919" y="1387702"/>
                    </a:lnTo>
                    <a:lnTo>
                      <a:pt x="1051989" y="1320436"/>
                    </a:lnTo>
                    <a:cubicBezTo>
                      <a:pt x="961395" y="1282117"/>
                      <a:pt x="861791" y="1260928"/>
                      <a:pt x="757238" y="1260928"/>
                    </a:cubicBezTo>
                    <a:cubicBezTo>
                      <a:pt x="652686" y="1260928"/>
                      <a:pt x="553082" y="1282117"/>
                      <a:pt x="462487" y="1320436"/>
                    </a:cubicBezTo>
                    <a:lnTo>
                      <a:pt x="338558" y="1387702"/>
                    </a:lnTo>
                    <a:lnTo>
                      <a:pt x="333859" y="1385152"/>
                    </a:lnTo>
                    <a:cubicBezTo>
                      <a:pt x="132433" y="1249071"/>
                      <a:pt x="0" y="1018620"/>
                      <a:pt x="0" y="757238"/>
                    </a:cubicBezTo>
                    <a:cubicBezTo>
                      <a:pt x="0" y="339027"/>
                      <a:pt x="339027" y="0"/>
                      <a:pt x="757238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2423362E-ACCF-F218-8DE8-2EDDAED9D680}"/>
                  </a:ext>
                </a:extLst>
              </p:cNvPr>
              <p:cNvGrpSpPr/>
              <p:nvPr/>
            </p:nvGrpSpPr>
            <p:grpSpPr>
              <a:xfrm>
                <a:off x="3009332" y="2661471"/>
                <a:ext cx="499742" cy="468190"/>
                <a:chOff x="5360298" y="3720573"/>
                <a:chExt cx="488901" cy="458033"/>
              </a:xfrm>
              <a:solidFill>
                <a:schemeClr val="bg1"/>
              </a:solidFill>
            </p:grpSpPr>
            <p:sp>
              <p:nvSpPr>
                <p:cNvPr id="10" name="AutoShape 110">
                  <a:extLst>
                    <a:ext uri="{FF2B5EF4-FFF2-40B4-BE49-F238E27FC236}">
                      <a16:creationId xmlns:a16="http://schemas.microsoft.com/office/drawing/2014/main" id="{7C785C91-C6E9-1E94-BAD9-2324218A30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2040" y="3781477"/>
                  <a:ext cx="365425" cy="24445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699" y="20255"/>
                      </a:moveTo>
                      <a:lnTo>
                        <a:pt x="899" y="20255"/>
                      </a:lnTo>
                      <a:lnTo>
                        <a:pt x="899" y="1350"/>
                      </a:lnTo>
                      <a:lnTo>
                        <a:pt x="20699" y="1350"/>
                      </a:lnTo>
                      <a:cubicBezTo>
                        <a:pt x="20699" y="1350"/>
                        <a:pt x="20699" y="20255"/>
                        <a:pt x="20699" y="20255"/>
                      </a:cubicBezTo>
                      <a:close/>
                      <a:moveTo>
                        <a:pt x="20699" y="0"/>
                      </a:moveTo>
                      <a:lnTo>
                        <a:pt x="899" y="5"/>
                      </a:lnTo>
                      <a:cubicBezTo>
                        <a:pt x="402" y="5"/>
                        <a:pt x="0" y="603"/>
                        <a:pt x="0" y="1350"/>
                      </a:cubicBezTo>
                      <a:lnTo>
                        <a:pt x="0" y="20249"/>
                      </a:lnTo>
                      <a:cubicBezTo>
                        <a:pt x="0" y="20996"/>
                        <a:pt x="402" y="21599"/>
                        <a:pt x="899" y="21599"/>
                      </a:cubicBezTo>
                      <a:lnTo>
                        <a:pt x="20699" y="21599"/>
                      </a:lnTo>
                      <a:cubicBezTo>
                        <a:pt x="21197" y="21599"/>
                        <a:pt x="21600" y="20996"/>
                        <a:pt x="21600" y="20249"/>
                      </a:cubicBezTo>
                      <a:lnTo>
                        <a:pt x="21600" y="1350"/>
                      </a:lnTo>
                      <a:cubicBezTo>
                        <a:pt x="21600" y="603"/>
                        <a:pt x="21197" y="0"/>
                        <a:pt x="206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3" tIns="50793" rIns="50793" bIns="50793" anchor="ctr"/>
                <a:lstStyle/>
                <a:p>
                  <a:pPr defTabSz="609524">
                    <a:defRPr/>
                  </a:pPr>
                  <a:endParaRPr lang="en-US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11" name="AutoShape 111">
                  <a:extLst>
                    <a:ext uri="{FF2B5EF4-FFF2-40B4-BE49-F238E27FC236}">
                      <a16:creationId xmlns:a16="http://schemas.microsoft.com/office/drawing/2014/main" id="{46D31058-8799-D9E1-1B5E-9AEB9E3CCF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60298" y="3720573"/>
                  <a:ext cx="488901" cy="45803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6562"/>
                      </a:moveTo>
                      <a:cubicBezTo>
                        <a:pt x="20249" y="16959"/>
                        <a:pt x="19946" y="17282"/>
                        <a:pt x="19575" y="17282"/>
                      </a:cubicBezTo>
                      <a:lnTo>
                        <a:pt x="13499" y="17282"/>
                      </a:lnTo>
                      <a:lnTo>
                        <a:pt x="8099" y="17282"/>
                      </a:lnTo>
                      <a:lnTo>
                        <a:pt x="2024" y="17282"/>
                      </a:lnTo>
                      <a:cubicBezTo>
                        <a:pt x="1651" y="17282"/>
                        <a:pt x="1349" y="16959"/>
                        <a:pt x="1349" y="16562"/>
                      </a:cubicBezTo>
                      <a:lnTo>
                        <a:pt x="1349" y="2160"/>
                      </a:lnTo>
                      <a:cubicBezTo>
                        <a:pt x="1349" y="1762"/>
                        <a:pt x="1651" y="1440"/>
                        <a:pt x="2024" y="1440"/>
                      </a:cubicBezTo>
                      <a:lnTo>
                        <a:pt x="19575" y="1440"/>
                      </a:lnTo>
                      <a:cubicBezTo>
                        <a:pt x="19946" y="1440"/>
                        <a:pt x="20249" y="1762"/>
                        <a:pt x="20249" y="2160"/>
                      </a:cubicBezTo>
                      <a:cubicBezTo>
                        <a:pt x="20249" y="2160"/>
                        <a:pt x="20249" y="16562"/>
                        <a:pt x="20249" y="16562"/>
                      </a:cubicBezTo>
                      <a:close/>
                      <a:moveTo>
                        <a:pt x="19575" y="0"/>
                      </a:moveTo>
                      <a:lnTo>
                        <a:pt x="2024" y="0"/>
                      </a:lnTo>
                      <a:cubicBezTo>
                        <a:pt x="905" y="0"/>
                        <a:pt x="0" y="966"/>
                        <a:pt x="0" y="2160"/>
                      </a:cubicBezTo>
                      <a:lnTo>
                        <a:pt x="0" y="16562"/>
                      </a:lnTo>
                      <a:cubicBezTo>
                        <a:pt x="0" y="17753"/>
                        <a:pt x="903" y="18718"/>
                        <a:pt x="2018" y="18721"/>
                      </a:cubicBezTo>
                      <a:lnTo>
                        <a:pt x="8774" y="18721"/>
                      </a:lnTo>
                      <a:lnTo>
                        <a:pt x="8774" y="19597"/>
                      </a:lnTo>
                      <a:lnTo>
                        <a:pt x="4561" y="20181"/>
                      </a:lnTo>
                      <a:cubicBezTo>
                        <a:pt x="4260" y="20262"/>
                        <a:pt x="4049" y="20549"/>
                        <a:pt x="4049" y="20879"/>
                      </a:cubicBezTo>
                      <a:cubicBezTo>
                        <a:pt x="4049" y="21277"/>
                        <a:pt x="4351" y="21599"/>
                        <a:pt x="4724" y="21599"/>
                      </a:cubicBezTo>
                      <a:lnTo>
                        <a:pt x="16874" y="21599"/>
                      </a:lnTo>
                      <a:cubicBezTo>
                        <a:pt x="17248" y="21599"/>
                        <a:pt x="17549" y="21277"/>
                        <a:pt x="17549" y="20879"/>
                      </a:cubicBezTo>
                      <a:cubicBezTo>
                        <a:pt x="17549" y="20549"/>
                        <a:pt x="17339" y="20262"/>
                        <a:pt x="17038" y="20181"/>
                      </a:cubicBezTo>
                      <a:lnTo>
                        <a:pt x="12824" y="19597"/>
                      </a:lnTo>
                      <a:lnTo>
                        <a:pt x="12824" y="18721"/>
                      </a:lnTo>
                      <a:lnTo>
                        <a:pt x="19581" y="18721"/>
                      </a:lnTo>
                      <a:cubicBezTo>
                        <a:pt x="20696" y="18718"/>
                        <a:pt x="21600" y="17753"/>
                        <a:pt x="21600" y="16562"/>
                      </a:cubicBezTo>
                      <a:lnTo>
                        <a:pt x="21600" y="2160"/>
                      </a:lnTo>
                      <a:cubicBezTo>
                        <a:pt x="21600" y="966"/>
                        <a:pt x="20692" y="0"/>
                        <a:pt x="19575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3" tIns="50793" rIns="50793" bIns="50793" anchor="ctr"/>
                <a:lstStyle/>
                <a:p>
                  <a:pPr defTabSz="609524">
                    <a:defRPr/>
                  </a:pPr>
                  <a:endParaRPr lang="en-US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sp>
            <p:nvSpPr>
              <p:cNvPr id="9" name="TextBox 57">
                <a:extLst>
                  <a:ext uri="{FF2B5EF4-FFF2-40B4-BE49-F238E27FC236}">
                    <a16:creationId xmlns:a16="http://schemas.microsoft.com/office/drawing/2014/main" id="{FF6076EA-80FF-D800-2AB2-EF64584A0C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56501" y="3241673"/>
                <a:ext cx="1095277" cy="3692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13AE141-C875-CAD5-DB70-72C2099E03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4097" y="3601448"/>
              <a:ext cx="1822213" cy="1669833"/>
              <a:chOff x="858005" y="3891244"/>
              <a:chExt cx="1822388" cy="1669568"/>
            </a:xfrm>
          </p:grpSpPr>
          <p:sp>
            <p:nvSpPr>
              <p:cNvPr id="13" name="任意多边形 17">
                <a:extLst>
                  <a:ext uri="{FF2B5EF4-FFF2-40B4-BE49-F238E27FC236}">
                    <a16:creationId xmlns:a16="http://schemas.microsoft.com/office/drawing/2014/main" id="{615AAD29-FCD3-7529-3EC9-05CA549277D4}"/>
                  </a:ext>
                </a:extLst>
              </p:cNvPr>
              <p:cNvSpPr/>
              <p:nvPr/>
            </p:nvSpPr>
            <p:spPr>
              <a:xfrm>
                <a:off x="858005" y="3891244"/>
                <a:ext cx="1822388" cy="1669568"/>
              </a:xfrm>
              <a:custGeom>
                <a:avLst/>
                <a:gdLst>
                  <a:gd name="connsiteX0" fmla="*/ 338558 w 1514476"/>
                  <a:gd name="connsiteY0" fmla="*/ 0 h 1387702"/>
                  <a:gd name="connsiteX1" fmla="*/ 462487 w 1514476"/>
                  <a:gd name="connsiteY1" fmla="*/ 67267 h 1387702"/>
                  <a:gd name="connsiteX2" fmla="*/ 757238 w 1514476"/>
                  <a:gd name="connsiteY2" fmla="*/ 126774 h 1387702"/>
                  <a:gd name="connsiteX3" fmla="*/ 1051989 w 1514476"/>
                  <a:gd name="connsiteY3" fmla="*/ 67267 h 1387702"/>
                  <a:gd name="connsiteX4" fmla="*/ 1175919 w 1514476"/>
                  <a:gd name="connsiteY4" fmla="*/ 0 h 1387702"/>
                  <a:gd name="connsiteX5" fmla="*/ 1180617 w 1514476"/>
                  <a:gd name="connsiteY5" fmla="*/ 2551 h 1387702"/>
                  <a:gd name="connsiteX6" fmla="*/ 1514476 w 1514476"/>
                  <a:gd name="connsiteY6" fmla="*/ 630464 h 1387702"/>
                  <a:gd name="connsiteX7" fmla="*/ 757238 w 1514476"/>
                  <a:gd name="connsiteY7" fmla="*/ 1387702 h 1387702"/>
                  <a:gd name="connsiteX8" fmla="*/ 0 w 1514476"/>
                  <a:gd name="connsiteY8" fmla="*/ 630464 h 1387702"/>
                  <a:gd name="connsiteX9" fmla="*/ 333859 w 1514476"/>
                  <a:gd name="connsiteY9" fmla="*/ 2551 h 1387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14476" h="1387702">
                    <a:moveTo>
                      <a:pt x="338558" y="0"/>
                    </a:moveTo>
                    <a:lnTo>
                      <a:pt x="462487" y="67267"/>
                    </a:lnTo>
                    <a:cubicBezTo>
                      <a:pt x="553082" y="105585"/>
                      <a:pt x="652685" y="126774"/>
                      <a:pt x="757238" y="126774"/>
                    </a:cubicBezTo>
                    <a:cubicBezTo>
                      <a:pt x="861791" y="126774"/>
                      <a:pt x="961395" y="105585"/>
                      <a:pt x="1051989" y="67267"/>
                    </a:cubicBezTo>
                    <a:lnTo>
                      <a:pt x="1175919" y="0"/>
                    </a:lnTo>
                    <a:lnTo>
                      <a:pt x="1180617" y="2551"/>
                    </a:lnTo>
                    <a:cubicBezTo>
                      <a:pt x="1382044" y="138632"/>
                      <a:pt x="1514476" y="369082"/>
                      <a:pt x="1514476" y="630464"/>
                    </a:cubicBezTo>
                    <a:cubicBezTo>
                      <a:pt x="1514476" y="1048675"/>
                      <a:pt x="1175449" y="1387702"/>
                      <a:pt x="757238" y="1387702"/>
                    </a:cubicBezTo>
                    <a:cubicBezTo>
                      <a:pt x="339027" y="1387702"/>
                      <a:pt x="0" y="1048675"/>
                      <a:pt x="0" y="630464"/>
                    </a:cubicBezTo>
                    <a:cubicBezTo>
                      <a:pt x="0" y="369082"/>
                      <a:pt x="132433" y="138632"/>
                      <a:pt x="333859" y="255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AutoShape 4">
                <a:extLst>
                  <a:ext uri="{FF2B5EF4-FFF2-40B4-BE49-F238E27FC236}">
                    <a16:creationId xmlns:a16="http://schemas.microsoft.com/office/drawing/2014/main" id="{57FC00F2-5C12-3FA1-9D58-E64A15B4D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7907" y="4322919"/>
                <a:ext cx="482584" cy="48404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28" y="17466"/>
                    </a:moveTo>
                    <a:cubicBezTo>
                      <a:pt x="16669" y="16923"/>
                      <a:pt x="15846" y="16465"/>
                      <a:pt x="14963" y="16121"/>
                    </a:cubicBezTo>
                    <a:cubicBezTo>
                      <a:pt x="15595" y="14609"/>
                      <a:pt x="15967" y="12928"/>
                      <a:pt x="16010" y="11148"/>
                    </a:cubicBezTo>
                    <a:lnTo>
                      <a:pt x="20188" y="11148"/>
                    </a:lnTo>
                    <a:cubicBezTo>
                      <a:pt x="20097" y="13612"/>
                      <a:pt x="19065" y="15838"/>
                      <a:pt x="17428" y="17466"/>
                    </a:cubicBezTo>
                    <a:moveTo>
                      <a:pt x="1411" y="11148"/>
                    </a:moveTo>
                    <a:lnTo>
                      <a:pt x="5589" y="11148"/>
                    </a:lnTo>
                    <a:cubicBezTo>
                      <a:pt x="5632" y="12928"/>
                      <a:pt x="6004" y="14609"/>
                      <a:pt x="6636" y="16121"/>
                    </a:cubicBezTo>
                    <a:cubicBezTo>
                      <a:pt x="5753" y="16465"/>
                      <a:pt x="4931" y="16923"/>
                      <a:pt x="4171" y="17466"/>
                    </a:cubicBezTo>
                    <a:cubicBezTo>
                      <a:pt x="2534" y="15838"/>
                      <a:pt x="1502" y="13612"/>
                      <a:pt x="1411" y="11148"/>
                    </a:cubicBezTo>
                    <a:moveTo>
                      <a:pt x="3785" y="4553"/>
                    </a:moveTo>
                    <a:cubicBezTo>
                      <a:pt x="4579" y="5170"/>
                      <a:pt x="5448" y="5691"/>
                      <a:pt x="6388" y="6084"/>
                    </a:cubicBezTo>
                    <a:cubicBezTo>
                      <a:pt x="5901" y="7433"/>
                      <a:pt x="5627" y="8908"/>
                      <a:pt x="5589" y="10451"/>
                    </a:cubicBezTo>
                    <a:lnTo>
                      <a:pt x="1411" y="10451"/>
                    </a:lnTo>
                    <a:cubicBezTo>
                      <a:pt x="1494" y="8190"/>
                      <a:pt x="2376" y="6135"/>
                      <a:pt x="3785" y="4553"/>
                    </a:cubicBezTo>
                    <a:moveTo>
                      <a:pt x="11148" y="10451"/>
                    </a:moveTo>
                    <a:lnTo>
                      <a:pt x="11148" y="6950"/>
                    </a:lnTo>
                    <a:cubicBezTo>
                      <a:pt x="12339" y="6913"/>
                      <a:pt x="13484" y="6696"/>
                      <a:pt x="14558" y="6324"/>
                    </a:cubicBezTo>
                    <a:cubicBezTo>
                      <a:pt x="15018" y="7598"/>
                      <a:pt x="15276" y="8992"/>
                      <a:pt x="15314" y="10451"/>
                    </a:cubicBezTo>
                    <a:cubicBezTo>
                      <a:pt x="15314" y="10451"/>
                      <a:pt x="11148" y="10451"/>
                      <a:pt x="11148" y="10451"/>
                    </a:cubicBezTo>
                    <a:close/>
                    <a:moveTo>
                      <a:pt x="14311" y="15882"/>
                    </a:moveTo>
                    <a:cubicBezTo>
                      <a:pt x="13309" y="15559"/>
                      <a:pt x="12247" y="15380"/>
                      <a:pt x="11148" y="15346"/>
                    </a:cubicBezTo>
                    <a:lnTo>
                      <a:pt x="11148" y="11148"/>
                    </a:lnTo>
                    <a:lnTo>
                      <a:pt x="15314" y="11148"/>
                    </a:lnTo>
                    <a:cubicBezTo>
                      <a:pt x="15270" y="12844"/>
                      <a:pt x="14914" y="14445"/>
                      <a:pt x="14311" y="15882"/>
                    </a:cubicBezTo>
                    <a:moveTo>
                      <a:pt x="14683" y="16757"/>
                    </a:moveTo>
                    <a:cubicBezTo>
                      <a:pt x="15476" y="17063"/>
                      <a:pt x="16218" y="17466"/>
                      <a:pt x="16904" y="17941"/>
                    </a:cubicBezTo>
                    <a:cubicBezTo>
                      <a:pt x="15632" y="19031"/>
                      <a:pt x="14067" y="19781"/>
                      <a:pt x="12344" y="20068"/>
                    </a:cubicBezTo>
                    <a:cubicBezTo>
                      <a:pt x="13280" y="19136"/>
                      <a:pt x="14076" y="18017"/>
                      <a:pt x="14683" y="16757"/>
                    </a:cubicBezTo>
                    <a:moveTo>
                      <a:pt x="11148" y="20188"/>
                    </a:moveTo>
                    <a:lnTo>
                      <a:pt x="11148" y="16043"/>
                    </a:lnTo>
                    <a:cubicBezTo>
                      <a:pt x="12146" y="16075"/>
                      <a:pt x="13113" y="16231"/>
                      <a:pt x="14025" y="16516"/>
                    </a:cubicBezTo>
                    <a:cubicBezTo>
                      <a:pt x="13314" y="17970"/>
                      <a:pt x="12343" y="19223"/>
                      <a:pt x="11185" y="20186"/>
                    </a:cubicBezTo>
                    <a:cubicBezTo>
                      <a:pt x="11185" y="20186"/>
                      <a:pt x="11148" y="20188"/>
                      <a:pt x="11148" y="20188"/>
                    </a:cubicBezTo>
                    <a:close/>
                    <a:moveTo>
                      <a:pt x="9255" y="20068"/>
                    </a:moveTo>
                    <a:cubicBezTo>
                      <a:pt x="7532" y="19781"/>
                      <a:pt x="5967" y="19031"/>
                      <a:pt x="4695" y="17941"/>
                    </a:cubicBezTo>
                    <a:cubicBezTo>
                      <a:pt x="5381" y="17466"/>
                      <a:pt x="6123" y="17063"/>
                      <a:pt x="6916" y="16757"/>
                    </a:cubicBezTo>
                    <a:cubicBezTo>
                      <a:pt x="7523" y="18017"/>
                      <a:pt x="8319" y="19136"/>
                      <a:pt x="9255" y="20068"/>
                    </a:cubicBezTo>
                    <a:moveTo>
                      <a:pt x="10451" y="11148"/>
                    </a:moveTo>
                    <a:lnTo>
                      <a:pt x="10451" y="15346"/>
                    </a:lnTo>
                    <a:cubicBezTo>
                      <a:pt x="9352" y="15380"/>
                      <a:pt x="8290" y="15559"/>
                      <a:pt x="7288" y="15882"/>
                    </a:cubicBezTo>
                    <a:cubicBezTo>
                      <a:pt x="6685" y="14445"/>
                      <a:pt x="6329" y="12844"/>
                      <a:pt x="6285" y="11148"/>
                    </a:cubicBezTo>
                    <a:cubicBezTo>
                      <a:pt x="6285" y="11148"/>
                      <a:pt x="10451" y="11148"/>
                      <a:pt x="10451" y="11148"/>
                    </a:cubicBezTo>
                    <a:close/>
                    <a:moveTo>
                      <a:pt x="7041" y="6324"/>
                    </a:moveTo>
                    <a:cubicBezTo>
                      <a:pt x="8115" y="6696"/>
                      <a:pt x="9260" y="6913"/>
                      <a:pt x="10451" y="6950"/>
                    </a:cubicBezTo>
                    <a:lnTo>
                      <a:pt x="10451" y="10451"/>
                    </a:lnTo>
                    <a:lnTo>
                      <a:pt x="6285" y="10451"/>
                    </a:lnTo>
                    <a:cubicBezTo>
                      <a:pt x="6324" y="8992"/>
                      <a:pt x="6581" y="7598"/>
                      <a:pt x="7041" y="6324"/>
                    </a:cubicBezTo>
                    <a:moveTo>
                      <a:pt x="6651" y="5442"/>
                    </a:moveTo>
                    <a:cubicBezTo>
                      <a:pt x="5790" y="5084"/>
                      <a:pt x="4993" y="4609"/>
                      <a:pt x="4263" y="4050"/>
                    </a:cubicBezTo>
                    <a:cubicBezTo>
                      <a:pt x="5606" y="2749"/>
                      <a:pt x="7332" y="1851"/>
                      <a:pt x="9255" y="1531"/>
                    </a:cubicBezTo>
                    <a:cubicBezTo>
                      <a:pt x="8175" y="2610"/>
                      <a:pt x="7286" y="3939"/>
                      <a:pt x="6651" y="5442"/>
                    </a:cubicBezTo>
                    <a:moveTo>
                      <a:pt x="10451" y="1411"/>
                    </a:moveTo>
                    <a:lnTo>
                      <a:pt x="10451" y="6253"/>
                    </a:lnTo>
                    <a:cubicBezTo>
                      <a:pt x="9352" y="6217"/>
                      <a:pt x="8296" y="6021"/>
                      <a:pt x="7303" y="5681"/>
                    </a:cubicBezTo>
                    <a:cubicBezTo>
                      <a:pt x="8029" y="3972"/>
                      <a:pt x="9101" y="2507"/>
                      <a:pt x="10415" y="1413"/>
                    </a:cubicBezTo>
                    <a:cubicBezTo>
                      <a:pt x="10427" y="1412"/>
                      <a:pt x="10439" y="1411"/>
                      <a:pt x="10451" y="1411"/>
                    </a:cubicBezTo>
                    <a:moveTo>
                      <a:pt x="12344" y="1531"/>
                    </a:moveTo>
                    <a:cubicBezTo>
                      <a:pt x="14267" y="1851"/>
                      <a:pt x="15993" y="2749"/>
                      <a:pt x="17336" y="4050"/>
                    </a:cubicBezTo>
                    <a:cubicBezTo>
                      <a:pt x="16606" y="4609"/>
                      <a:pt x="15809" y="5084"/>
                      <a:pt x="14948" y="5442"/>
                    </a:cubicBezTo>
                    <a:cubicBezTo>
                      <a:pt x="14313" y="3939"/>
                      <a:pt x="13424" y="2610"/>
                      <a:pt x="12344" y="1531"/>
                    </a:cubicBezTo>
                    <a:moveTo>
                      <a:pt x="11184" y="1413"/>
                    </a:moveTo>
                    <a:cubicBezTo>
                      <a:pt x="12498" y="2507"/>
                      <a:pt x="13570" y="3972"/>
                      <a:pt x="14296" y="5681"/>
                    </a:cubicBezTo>
                    <a:cubicBezTo>
                      <a:pt x="13303" y="6021"/>
                      <a:pt x="12247" y="6217"/>
                      <a:pt x="11148" y="6253"/>
                    </a:cubicBezTo>
                    <a:lnTo>
                      <a:pt x="11148" y="1411"/>
                    </a:lnTo>
                    <a:cubicBezTo>
                      <a:pt x="11160" y="1411"/>
                      <a:pt x="11172" y="1412"/>
                      <a:pt x="11184" y="1413"/>
                    </a:cubicBezTo>
                    <a:moveTo>
                      <a:pt x="10414" y="20186"/>
                    </a:moveTo>
                    <a:cubicBezTo>
                      <a:pt x="9256" y="19223"/>
                      <a:pt x="8285" y="17970"/>
                      <a:pt x="7574" y="16516"/>
                    </a:cubicBezTo>
                    <a:cubicBezTo>
                      <a:pt x="8486" y="16231"/>
                      <a:pt x="9453" y="16075"/>
                      <a:pt x="10451" y="16043"/>
                    </a:cubicBezTo>
                    <a:lnTo>
                      <a:pt x="10451" y="20188"/>
                    </a:lnTo>
                    <a:cubicBezTo>
                      <a:pt x="10451" y="20188"/>
                      <a:pt x="10414" y="20186"/>
                      <a:pt x="10414" y="20186"/>
                    </a:cubicBezTo>
                    <a:close/>
                    <a:moveTo>
                      <a:pt x="20188" y="10451"/>
                    </a:moveTo>
                    <a:lnTo>
                      <a:pt x="16010" y="10451"/>
                    </a:lnTo>
                    <a:cubicBezTo>
                      <a:pt x="15972" y="8908"/>
                      <a:pt x="15698" y="7433"/>
                      <a:pt x="15211" y="6084"/>
                    </a:cubicBezTo>
                    <a:cubicBezTo>
                      <a:pt x="16151" y="5691"/>
                      <a:pt x="17020" y="5170"/>
                      <a:pt x="17814" y="4553"/>
                    </a:cubicBezTo>
                    <a:cubicBezTo>
                      <a:pt x="19223" y="6135"/>
                      <a:pt x="20105" y="8190"/>
                      <a:pt x="20188" y="10451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TextBox 58">
                <a:extLst>
                  <a:ext uri="{FF2B5EF4-FFF2-40B4-BE49-F238E27FC236}">
                    <a16:creationId xmlns:a16="http://schemas.microsoft.com/office/drawing/2014/main" id="{9DC517A3-2DAC-55E3-27F4-CAE4328B9CC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66498" y="4899889"/>
                <a:ext cx="1095277" cy="3692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026B208-46A2-1D77-E40F-1A9D1B6494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51232" y="3445894"/>
              <a:ext cx="1649198" cy="1820625"/>
              <a:chOff x="2514199" y="3734602"/>
              <a:chExt cx="1650465" cy="1822388"/>
            </a:xfrm>
          </p:grpSpPr>
          <p:sp>
            <p:nvSpPr>
              <p:cNvPr id="17" name="任意多边形 21">
                <a:extLst>
                  <a:ext uri="{FF2B5EF4-FFF2-40B4-BE49-F238E27FC236}">
                    <a16:creationId xmlns:a16="http://schemas.microsoft.com/office/drawing/2014/main" id="{E057D0DF-55B6-CD50-C3BF-C55C07B25D20}"/>
                  </a:ext>
                </a:extLst>
              </p:cNvPr>
              <p:cNvSpPr/>
              <p:nvPr/>
            </p:nvSpPr>
            <p:spPr>
              <a:xfrm>
                <a:off x="2514199" y="3734602"/>
                <a:ext cx="1650465" cy="1822388"/>
              </a:xfrm>
              <a:custGeom>
                <a:avLst/>
                <a:gdLst>
                  <a:gd name="connsiteX0" fmla="*/ 614362 w 1371600"/>
                  <a:gd name="connsiteY0" fmla="*/ 0 h 1514476"/>
                  <a:gd name="connsiteX1" fmla="*/ 1371600 w 1371600"/>
                  <a:gd name="connsiteY1" fmla="*/ 757238 h 1514476"/>
                  <a:gd name="connsiteX2" fmla="*/ 614362 w 1371600"/>
                  <a:gd name="connsiteY2" fmla="*/ 1514476 h 1514476"/>
                  <a:gd name="connsiteX3" fmla="*/ 78914 w 1371600"/>
                  <a:gd name="connsiteY3" fmla="*/ 1292686 h 1514476"/>
                  <a:gd name="connsiteX4" fmla="*/ 0 w 1371600"/>
                  <a:gd name="connsiteY4" fmla="*/ 1197041 h 1514476"/>
                  <a:gd name="connsiteX5" fmla="*/ 13551 w 1371600"/>
                  <a:gd name="connsiteY5" fmla="*/ 1180617 h 1514476"/>
                  <a:gd name="connsiteX6" fmla="*/ 142875 w 1371600"/>
                  <a:gd name="connsiteY6" fmla="*/ 757238 h 1514476"/>
                  <a:gd name="connsiteX7" fmla="*/ 13551 w 1371600"/>
                  <a:gd name="connsiteY7" fmla="*/ 333859 h 1514476"/>
                  <a:gd name="connsiteX8" fmla="*/ 0 w 1371600"/>
                  <a:gd name="connsiteY8" fmla="*/ 317435 h 1514476"/>
                  <a:gd name="connsiteX9" fmla="*/ 78914 w 1371600"/>
                  <a:gd name="connsiteY9" fmla="*/ 221790 h 1514476"/>
                  <a:gd name="connsiteX10" fmla="*/ 614362 w 1371600"/>
                  <a:gd name="connsiteY10" fmla="*/ 0 h 151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71600" h="1514476">
                    <a:moveTo>
                      <a:pt x="614362" y="0"/>
                    </a:moveTo>
                    <a:cubicBezTo>
                      <a:pt x="1032573" y="0"/>
                      <a:pt x="1371600" y="339027"/>
                      <a:pt x="1371600" y="757238"/>
                    </a:cubicBezTo>
                    <a:cubicBezTo>
                      <a:pt x="1371600" y="1175449"/>
                      <a:pt x="1032573" y="1514476"/>
                      <a:pt x="614362" y="1514476"/>
                    </a:cubicBezTo>
                    <a:cubicBezTo>
                      <a:pt x="405257" y="1514476"/>
                      <a:pt x="215947" y="1429720"/>
                      <a:pt x="78914" y="1292686"/>
                    </a:cubicBezTo>
                    <a:lnTo>
                      <a:pt x="0" y="1197041"/>
                    </a:lnTo>
                    <a:lnTo>
                      <a:pt x="13551" y="1180617"/>
                    </a:lnTo>
                    <a:cubicBezTo>
                      <a:pt x="95200" y="1059761"/>
                      <a:pt x="142875" y="914067"/>
                      <a:pt x="142875" y="757238"/>
                    </a:cubicBezTo>
                    <a:cubicBezTo>
                      <a:pt x="142875" y="600409"/>
                      <a:pt x="95200" y="454715"/>
                      <a:pt x="13551" y="333859"/>
                    </a:cubicBezTo>
                    <a:lnTo>
                      <a:pt x="0" y="317435"/>
                    </a:lnTo>
                    <a:lnTo>
                      <a:pt x="78914" y="221790"/>
                    </a:lnTo>
                    <a:cubicBezTo>
                      <a:pt x="215947" y="84757"/>
                      <a:pt x="405257" y="0"/>
                      <a:pt x="614362" y="0"/>
                    </a:cubicBezTo>
                    <a:close/>
                  </a:path>
                </a:pathLst>
              </a:custGeom>
              <a:solidFill>
                <a:srgbClr val="DF21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C2C2B69C-1222-B6E9-8144-87A2999CA531}"/>
                  </a:ext>
                </a:extLst>
              </p:cNvPr>
              <p:cNvGrpSpPr/>
              <p:nvPr/>
            </p:nvGrpSpPr>
            <p:grpSpPr>
              <a:xfrm>
                <a:off x="3089987" y="4235457"/>
                <a:ext cx="498890" cy="498890"/>
                <a:chOff x="4384161" y="2713568"/>
                <a:chExt cx="488067" cy="488067"/>
              </a:xfrm>
              <a:solidFill>
                <a:schemeClr val="bg1"/>
              </a:solidFill>
            </p:grpSpPr>
            <p:sp>
              <p:nvSpPr>
                <p:cNvPr id="20" name="AutoShape 123">
                  <a:extLst>
                    <a:ext uri="{FF2B5EF4-FFF2-40B4-BE49-F238E27FC236}">
                      <a16:creationId xmlns:a16="http://schemas.microsoft.com/office/drawing/2014/main" id="{2893A35B-7E99-DD14-45F7-0DA575B5C2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4161" y="2713568"/>
                  <a:ext cx="488067" cy="48806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3" tIns="50793" rIns="50793" bIns="50793" anchor="ctr"/>
                <a:lstStyle/>
                <a:p>
                  <a:pPr defTabSz="609524">
                    <a:defRPr/>
                  </a:pPr>
                  <a:endParaRPr lang="en-US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21" name="AutoShape 124">
                  <a:extLst>
                    <a:ext uri="{FF2B5EF4-FFF2-40B4-BE49-F238E27FC236}">
                      <a16:creationId xmlns:a16="http://schemas.microsoft.com/office/drawing/2014/main" id="{E6C06436-C651-41E1-45A5-3FD34763F6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1822" y="2850394"/>
                  <a:ext cx="213581" cy="2135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3" tIns="50793" rIns="50793" bIns="50793" anchor="ctr"/>
                <a:lstStyle/>
                <a:p>
                  <a:pPr defTabSz="609524">
                    <a:defRPr/>
                  </a:pPr>
                  <a:endParaRPr lang="en-US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22" name="AutoShape 125">
                  <a:extLst>
                    <a:ext uri="{FF2B5EF4-FFF2-40B4-BE49-F238E27FC236}">
                      <a16:creationId xmlns:a16="http://schemas.microsoft.com/office/drawing/2014/main" id="{FE46E517-ABA4-D228-EC5D-93EAA5BFDF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6875" y="2896280"/>
                  <a:ext cx="122643" cy="12264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3" tIns="50793" rIns="50793" bIns="50793" anchor="ctr"/>
                <a:lstStyle/>
                <a:p>
                  <a:pPr defTabSz="609524">
                    <a:defRPr/>
                  </a:pPr>
                  <a:endParaRPr lang="en-US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sp>
            <p:nvSpPr>
              <p:cNvPr id="19" name="TextBox 59">
                <a:extLst>
                  <a:ext uri="{FF2B5EF4-FFF2-40B4-BE49-F238E27FC236}">
                    <a16:creationId xmlns:a16="http://schemas.microsoft.com/office/drawing/2014/main" id="{3DEE6BBB-6207-6233-6C6D-31B0200602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36730" y="4899889"/>
                <a:ext cx="1096013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输入标题</a:t>
                </a:r>
              </a:p>
            </p:txBody>
          </p:sp>
        </p:grpSp>
      </p:grpSp>
      <p:sp>
        <p:nvSpPr>
          <p:cNvPr id="24" name="文本框 56">
            <a:extLst>
              <a:ext uri="{FF2B5EF4-FFF2-40B4-BE49-F238E27FC236}">
                <a16:creationId xmlns:a16="http://schemas.microsoft.com/office/drawing/2014/main" id="{80843DF0-0C90-23F7-11E1-DA060AC9F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3533" y="2040365"/>
            <a:ext cx="71354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+mn-lt"/>
              </a:rPr>
              <a:t>01</a:t>
            </a:r>
          </a:p>
          <a:p>
            <a:pPr algn="ctr" eaLnBrk="1" hangingPunct="1"/>
            <a:endParaRPr lang="en-US" altLang="zh-CN" sz="500" dirty="0">
              <a:solidFill>
                <a:schemeClr val="tx1">
                  <a:lumMod val="65000"/>
                  <a:lumOff val="3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985B1485-C9BA-3549-8232-79A3FEEE7340}"/>
              </a:ext>
            </a:extLst>
          </p:cNvPr>
          <p:cNvSpPr/>
          <p:nvPr/>
        </p:nvSpPr>
        <p:spPr>
          <a:xfrm rot="10800000">
            <a:off x="5637595" y="2040365"/>
            <a:ext cx="2388011" cy="393380"/>
          </a:xfrm>
          <a:custGeom>
            <a:avLst/>
            <a:gdLst>
              <a:gd name="connsiteX0" fmla="*/ 372528 w 2388011"/>
              <a:gd name="connsiteY0" fmla="*/ 0 h 393380"/>
              <a:gd name="connsiteX1" fmla="*/ 1116715 w 2388011"/>
              <a:gd name="connsiteY1" fmla="*/ 0 h 393380"/>
              <a:gd name="connsiteX2" fmla="*/ 1359961 w 2388011"/>
              <a:gd name="connsiteY2" fmla="*/ 0 h 393380"/>
              <a:gd name="connsiteX3" fmla="*/ 1663828 w 2388011"/>
              <a:gd name="connsiteY3" fmla="*/ 0 h 393380"/>
              <a:gd name="connsiteX4" fmla="*/ 1834970 w 2388011"/>
              <a:gd name="connsiteY4" fmla="*/ 0 h 393380"/>
              <a:gd name="connsiteX5" fmla="*/ 2104148 w 2388011"/>
              <a:gd name="connsiteY5" fmla="*/ 0 h 393380"/>
              <a:gd name="connsiteX6" fmla="*/ 2388011 w 2388011"/>
              <a:gd name="connsiteY6" fmla="*/ 0 h 393380"/>
              <a:gd name="connsiteX7" fmla="*/ 2388011 w 2388011"/>
              <a:gd name="connsiteY7" fmla="*/ 393380 h 393380"/>
              <a:gd name="connsiteX8" fmla="*/ 2104148 w 2388011"/>
              <a:gd name="connsiteY8" fmla="*/ 393380 h 393380"/>
              <a:gd name="connsiteX9" fmla="*/ 1834970 w 2388011"/>
              <a:gd name="connsiteY9" fmla="*/ 393380 h 393380"/>
              <a:gd name="connsiteX10" fmla="*/ 1663828 w 2388011"/>
              <a:gd name="connsiteY10" fmla="*/ 393380 h 393380"/>
              <a:gd name="connsiteX11" fmla="*/ 1359961 w 2388011"/>
              <a:gd name="connsiteY11" fmla="*/ 393380 h 393380"/>
              <a:gd name="connsiteX12" fmla="*/ 1116715 w 2388011"/>
              <a:gd name="connsiteY12" fmla="*/ 393380 h 393380"/>
              <a:gd name="connsiteX13" fmla="*/ 372528 w 2388011"/>
              <a:gd name="connsiteY13" fmla="*/ 393380 h 393380"/>
              <a:gd name="connsiteX14" fmla="*/ 289777 w 2388011"/>
              <a:gd name="connsiteY14" fmla="*/ 338530 h 393380"/>
              <a:gd name="connsiteX15" fmla="*/ 287951 w 2388011"/>
              <a:gd name="connsiteY15" fmla="*/ 329483 h 393380"/>
              <a:gd name="connsiteX16" fmla="*/ 283315 w 2388011"/>
              <a:gd name="connsiteY16" fmla="*/ 329483 h 393380"/>
              <a:gd name="connsiteX17" fmla="*/ 226858 w 2388011"/>
              <a:gd name="connsiteY17" fmla="*/ 306098 h 393380"/>
              <a:gd name="connsiteX18" fmla="*/ 217324 w 2388011"/>
              <a:gd name="connsiteY18" fmla="*/ 291957 h 393380"/>
              <a:gd name="connsiteX19" fmla="*/ 212212 w 2388011"/>
              <a:gd name="connsiteY19" fmla="*/ 297096 h 393380"/>
              <a:gd name="connsiteX20" fmla="*/ 124084 w 2388011"/>
              <a:gd name="connsiteY20" fmla="*/ 279714 h 393380"/>
              <a:gd name="connsiteX21" fmla="*/ 35956 w 2388011"/>
              <a:gd name="connsiteY21" fmla="*/ 213596 h 393380"/>
              <a:gd name="connsiteX22" fmla="*/ 0 w 2388011"/>
              <a:gd name="connsiteY22" fmla="*/ 196690 h 393380"/>
              <a:gd name="connsiteX23" fmla="*/ 36661 w 2388011"/>
              <a:gd name="connsiteY23" fmla="*/ 179342 h 393380"/>
              <a:gd name="connsiteX24" fmla="*/ 124084 w 2388011"/>
              <a:gd name="connsiteY24" fmla="*/ 113666 h 393380"/>
              <a:gd name="connsiteX25" fmla="*/ 212212 w 2388011"/>
              <a:gd name="connsiteY25" fmla="*/ 96124 h 393380"/>
              <a:gd name="connsiteX26" fmla="*/ 217406 w 2388011"/>
              <a:gd name="connsiteY26" fmla="*/ 101302 h 393380"/>
              <a:gd name="connsiteX27" fmla="*/ 226858 w 2388011"/>
              <a:gd name="connsiteY27" fmla="*/ 87283 h 393380"/>
              <a:gd name="connsiteX28" fmla="*/ 283315 w 2388011"/>
              <a:gd name="connsiteY28" fmla="*/ 63898 h 393380"/>
              <a:gd name="connsiteX29" fmla="*/ 287951 w 2388011"/>
              <a:gd name="connsiteY29" fmla="*/ 63898 h 393380"/>
              <a:gd name="connsiteX30" fmla="*/ 289777 w 2388011"/>
              <a:gd name="connsiteY30" fmla="*/ 54851 h 393380"/>
              <a:gd name="connsiteX31" fmla="*/ 372528 w 2388011"/>
              <a:gd name="connsiteY31" fmla="*/ 0 h 39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88011" h="393380">
                <a:moveTo>
                  <a:pt x="372528" y="0"/>
                </a:moveTo>
                <a:lnTo>
                  <a:pt x="1116715" y="0"/>
                </a:lnTo>
                <a:lnTo>
                  <a:pt x="1359961" y="0"/>
                </a:lnTo>
                <a:lnTo>
                  <a:pt x="1663828" y="0"/>
                </a:lnTo>
                <a:lnTo>
                  <a:pt x="1834970" y="0"/>
                </a:lnTo>
                <a:lnTo>
                  <a:pt x="2104148" y="0"/>
                </a:lnTo>
                <a:lnTo>
                  <a:pt x="2388011" y="0"/>
                </a:lnTo>
                <a:lnTo>
                  <a:pt x="2388011" y="393380"/>
                </a:lnTo>
                <a:lnTo>
                  <a:pt x="2104148" y="393380"/>
                </a:lnTo>
                <a:lnTo>
                  <a:pt x="1834970" y="393380"/>
                </a:lnTo>
                <a:lnTo>
                  <a:pt x="1663828" y="393380"/>
                </a:lnTo>
                <a:lnTo>
                  <a:pt x="1359961" y="393380"/>
                </a:lnTo>
                <a:lnTo>
                  <a:pt x="1116715" y="393380"/>
                </a:lnTo>
                <a:lnTo>
                  <a:pt x="372528" y="393380"/>
                </a:lnTo>
                <a:cubicBezTo>
                  <a:pt x="335328" y="393380"/>
                  <a:pt x="303411" y="370763"/>
                  <a:pt x="289777" y="338530"/>
                </a:cubicBezTo>
                <a:lnTo>
                  <a:pt x="287951" y="329483"/>
                </a:lnTo>
                <a:lnTo>
                  <a:pt x="283315" y="329483"/>
                </a:lnTo>
                <a:cubicBezTo>
                  <a:pt x="261267" y="329483"/>
                  <a:pt x="241307" y="320546"/>
                  <a:pt x="226858" y="306098"/>
                </a:cubicBezTo>
                <a:lnTo>
                  <a:pt x="217324" y="291957"/>
                </a:lnTo>
                <a:lnTo>
                  <a:pt x="212212" y="297096"/>
                </a:lnTo>
                <a:cubicBezTo>
                  <a:pt x="189515" y="312400"/>
                  <a:pt x="158677" y="302859"/>
                  <a:pt x="124084" y="279714"/>
                </a:cubicBezTo>
                <a:cubicBezTo>
                  <a:pt x="89303" y="256444"/>
                  <a:pt x="61396" y="230618"/>
                  <a:pt x="35956" y="213596"/>
                </a:cubicBezTo>
                <a:cubicBezTo>
                  <a:pt x="13455" y="198541"/>
                  <a:pt x="0" y="196690"/>
                  <a:pt x="0" y="196690"/>
                </a:cubicBezTo>
                <a:cubicBezTo>
                  <a:pt x="0" y="196690"/>
                  <a:pt x="13696" y="194707"/>
                  <a:pt x="36661" y="179342"/>
                </a:cubicBezTo>
                <a:cubicBezTo>
                  <a:pt x="62577" y="162001"/>
                  <a:pt x="90243" y="136308"/>
                  <a:pt x="124084" y="113666"/>
                </a:cubicBezTo>
                <a:cubicBezTo>
                  <a:pt x="158677" y="90522"/>
                  <a:pt x="189505" y="80931"/>
                  <a:pt x="212212" y="96124"/>
                </a:cubicBezTo>
                <a:lnTo>
                  <a:pt x="217406" y="101302"/>
                </a:lnTo>
                <a:lnTo>
                  <a:pt x="226858" y="87283"/>
                </a:lnTo>
                <a:cubicBezTo>
                  <a:pt x="241307" y="72835"/>
                  <a:pt x="261267" y="63898"/>
                  <a:pt x="283315" y="63898"/>
                </a:cubicBezTo>
                <a:lnTo>
                  <a:pt x="287951" y="63898"/>
                </a:lnTo>
                <a:lnTo>
                  <a:pt x="289777" y="54851"/>
                </a:lnTo>
                <a:cubicBezTo>
                  <a:pt x="303411" y="22617"/>
                  <a:pt x="335328" y="0"/>
                  <a:pt x="372528" y="0"/>
                </a:cubicBezTo>
                <a:close/>
              </a:path>
            </a:pathLst>
          </a:cu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E8F437F-84CE-2768-26C4-A7FBAC700FFA}"/>
              </a:ext>
            </a:extLst>
          </p:cNvPr>
          <p:cNvSpPr txBox="1"/>
          <p:nvPr/>
        </p:nvSpPr>
        <p:spPr>
          <a:xfrm>
            <a:off x="5712275" y="2058253"/>
            <a:ext cx="1720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7E56795-E475-396E-D475-9B0859DD127D}"/>
              </a:ext>
            </a:extLst>
          </p:cNvPr>
          <p:cNvSpPr txBox="1"/>
          <p:nvPr/>
        </p:nvSpPr>
        <p:spPr>
          <a:xfrm>
            <a:off x="5547040" y="2461184"/>
            <a:ext cx="2478566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4" name="文本框 56">
            <a:extLst>
              <a:ext uri="{FF2B5EF4-FFF2-40B4-BE49-F238E27FC236}">
                <a16:creationId xmlns:a16="http://schemas.microsoft.com/office/drawing/2014/main" id="{2D697164-F9F9-02DB-973C-47BE1C390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0286" y="2040365"/>
            <a:ext cx="71354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+mn-lt"/>
              </a:rPr>
              <a:t>02</a:t>
            </a:r>
          </a:p>
          <a:p>
            <a:pPr algn="ctr" eaLnBrk="1" hangingPunct="1"/>
            <a:endParaRPr lang="en-US" altLang="zh-CN" sz="500" dirty="0">
              <a:solidFill>
                <a:schemeClr val="tx1">
                  <a:lumMod val="65000"/>
                  <a:lumOff val="3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47C1DC1-EDD4-30F1-462A-66DB7BC8757E}"/>
              </a:ext>
            </a:extLst>
          </p:cNvPr>
          <p:cNvSpPr/>
          <p:nvPr/>
        </p:nvSpPr>
        <p:spPr>
          <a:xfrm rot="10800000">
            <a:off x="8824348" y="2040365"/>
            <a:ext cx="2388011" cy="393380"/>
          </a:xfrm>
          <a:custGeom>
            <a:avLst/>
            <a:gdLst>
              <a:gd name="connsiteX0" fmla="*/ 372528 w 2388011"/>
              <a:gd name="connsiteY0" fmla="*/ 0 h 393380"/>
              <a:gd name="connsiteX1" fmla="*/ 1116715 w 2388011"/>
              <a:gd name="connsiteY1" fmla="*/ 0 h 393380"/>
              <a:gd name="connsiteX2" fmla="*/ 1359961 w 2388011"/>
              <a:gd name="connsiteY2" fmla="*/ 0 h 393380"/>
              <a:gd name="connsiteX3" fmla="*/ 1663828 w 2388011"/>
              <a:gd name="connsiteY3" fmla="*/ 0 h 393380"/>
              <a:gd name="connsiteX4" fmla="*/ 1834970 w 2388011"/>
              <a:gd name="connsiteY4" fmla="*/ 0 h 393380"/>
              <a:gd name="connsiteX5" fmla="*/ 2104148 w 2388011"/>
              <a:gd name="connsiteY5" fmla="*/ 0 h 393380"/>
              <a:gd name="connsiteX6" fmla="*/ 2388011 w 2388011"/>
              <a:gd name="connsiteY6" fmla="*/ 0 h 393380"/>
              <a:gd name="connsiteX7" fmla="*/ 2388011 w 2388011"/>
              <a:gd name="connsiteY7" fmla="*/ 393380 h 393380"/>
              <a:gd name="connsiteX8" fmla="*/ 2104148 w 2388011"/>
              <a:gd name="connsiteY8" fmla="*/ 393380 h 393380"/>
              <a:gd name="connsiteX9" fmla="*/ 1834970 w 2388011"/>
              <a:gd name="connsiteY9" fmla="*/ 393380 h 393380"/>
              <a:gd name="connsiteX10" fmla="*/ 1663828 w 2388011"/>
              <a:gd name="connsiteY10" fmla="*/ 393380 h 393380"/>
              <a:gd name="connsiteX11" fmla="*/ 1359961 w 2388011"/>
              <a:gd name="connsiteY11" fmla="*/ 393380 h 393380"/>
              <a:gd name="connsiteX12" fmla="*/ 1116715 w 2388011"/>
              <a:gd name="connsiteY12" fmla="*/ 393380 h 393380"/>
              <a:gd name="connsiteX13" fmla="*/ 372528 w 2388011"/>
              <a:gd name="connsiteY13" fmla="*/ 393380 h 393380"/>
              <a:gd name="connsiteX14" fmla="*/ 289777 w 2388011"/>
              <a:gd name="connsiteY14" fmla="*/ 338530 h 393380"/>
              <a:gd name="connsiteX15" fmla="*/ 287951 w 2388011"/>
              <a:gd name="connsiteY15" fmla="*/ 329483 h 393380"/>
              <a:gd name="connsiteX16" fmla="*/ 283315 w 2388011"/>
              <a:gd name="connsiteY16" fmla="*/ 329483 h 393380"/>
              <a:gd name="connsiteX17" fmla="*/ 226858 w 2388011"/>
              <a:gd name="connsiteY17" fmla="*/ 306098 h 393380"/>
              <a:gd name="connsiteX18" fmla="*/ 217324 w 2388011"/>
              <a:gd name="connsiteY18" fmla="*/ 291957 h 393380"/>
              <a:gd name="connsiteX19" fmla="*/ 212212 w 2388011"/>
              <a:gd name="connsiteY19" fmla="*/ 297096 h 393380"/>
              <a:gd name="connsiteX20" fmla="*/ 124084 w 2388011"/>
              <a:gd name="connsiteY20" fmla="*/ 279714 h 393380"/>
              <a:gd name="connsiteX21" fmla="*/ 35956 w 2388011"/>
              <a:gd name="connsiteY21" fmla="*/ 213596 h 393380"/>
              <a:gd name="connsiteX22" fmla="*/ 0 w 2388011"/>
              <a:gd name="connsiteY22" fmla="*/ 196690 h 393380"/>
              <a:gd name="connsiteX23" fmla="*/ 36661 w 2388011"/>
              <a:gd name="connsiteY23" fmla="*/ 179342 h 393380"/>
              <a:gd name="connsiteX24" fmla="*/ 124084 w 2388011"/>
              <a:gd name="connsiteY24" fmla="*/ 113666 h 393380"/>
              <a:gd name="connsiteX25" fmla="*/ 212212 w 2388011"/>
              <a:gd name="connsiteY25" fmla="*/ 96124 h 393380"/>
              <a:gd name="connsiteX26" fmla="*/ 217406 w 2388011"/>
              <a:gd name="connsiteY26" fmla="*/ 101302 h 393380"/>
              <a:gd name="connsiteX27" fmla="*/ 226858 w 2388011"/>
              <a:gd name="connsiteY27" fmla="*/ 87283 h 393380"/>
              <a:gd name="connsiteX28" fmla="*/ 283315 w 2388011"/>
              <a:gd name="connsiteY28" fmla="*/ 63898 h 393380"/>
              <a:gd name="connsiteX29" fmla="*/ 287951 w 2388011"/>
              <a:gd name="connsiteY29" fmla="*/ 63898 h 393380"/>
              <a:gd name="connsiteX30" fmla="*/ 289777 w 2388011"/>
              <a:gd name="connsiteY30" fmla="*/ 54851 h 393380"/>
              <a:gd name="connsiteX31" fmla="*/ 372528 w 2388011"/>
              <a:gd name="connsiteY31" fmla="*/ 0 h 39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88011" h="393380">
                <a:moveTo>
                  <a:pt x="372528" y="0"/>
                </a:moveTo>
                <a:lnTo>
                  <a:pt x="1116715" y="0"/>
                </a:lnTo>
                <a:lnTo>
                  <a:pt x="1359961" y="0"/>
                </a:lnTo>
                <a:lnTo>
                  <a:pt x="1663828" y="0"/>
                </a:lnTo>
                <a:lnTo>
                  <a:pt x="1834970" y="0"/>
                </a:lnTo>
                <a:lnTo>
                  <a:pt x="2104148" y="0"/>
                </a:lnTo>
                <a:lnTo>
                  <a:pt x="2388011" y="0"/>
                </a:lnTo>
                <a:lnTo>
                  <a:pt x="2388011" y="393380"/>
                </a:lnTo>
                <a:lnTo>
                  <a:pt x="2104148" y="393380"/>
                </a:lnTo>
                <a:lnTo>
                  <a:pt x="1834970" y="393380"/>
                </a:lnTo>
                <a:lnTo>
                  <a:pt x="1663828" y="393380"/>
                </a:lnTo>
                <a:lnTo>
                  <a:pt x="1359961" y="393380"/>
                </a:lnTo>
                <a:lnTo>
                  <a:pt x="1116715" y="393380"/>
                </a:lnTo>
                <a:lnTo>
                  <a:pt x="372528" y="393380"/>
                </a:lnTo>
                <a:cubicBezTo>
                  <a:pt x="335328" y="393380"/>
                  <a:pt x="303411" y="370763"/>
                  <a:pt x="289777" y="338530"/>
                </a:cubicBezTo>
                <a:lnTo>
                  <a:pt x="287951" y="329483"/>
                </a:lnTo>
                <a:lnTo>
                  <a:pt x="283315" y="329483"/>
                </a:lnTo>
                <a:cubicBezTo>
                  <a:pt x="261267" y="329483"/>
                  <a:pt x="241307" y="320546"/>
                  <a:pt x="226858" y="306098"/>
                </a:cubicBezTo>
                <a:lnTo>
                  <a:pt x="217324" y="291957"/>
                </a:lnTo>
                <a:lnTo>
                  <a:pt x="212212" y="297096"/>
                </a:lnTo>
                <a:cubicBezTo>
                  <a:pt x="189515" y="312400"/>
                  <a:pt x="158677" y="302859"/>
                  <a:pt x="124084" y="279714"/>
                </a:cubicBezTo>
                <a:cubicBezTo>
                  <a:pt x="89303" y="256444"/>
                  <a:pt x="61396" y="230618"/>
                  <a:pt x="35956" y="213596"/>
                </a:cubicBezTo>
                <a:cubicBezTo>
                  <a:pt x="13455" y="198541"/>
                  <a:pt x="0" y="196690"/>
                  <a:pt x="0" y="196690"/>
                </a:cubicBezTo>
                <a:cubicBezTo>
                  <a:pt x="0" y="196690"/>
                  <a:pt x="13696" y="194707"/>
                  <a:pt x="36661" y="179342"/>
                </a:cubicBezTo>
                <a:cubicBezTo>
                  <a:pt x="62577" y="162001"/>
                  <a:pt x="90243" y="136308"/>
                  <a:pt x="124084" y="113666"/>
                </a:cubicBezTo>
                <a:cubicBezTo>
                  <a:pt x="158677" y="90522"/>
                  <a:pt x="189505" y="80931"/>
                  <a:pt x="212212" y="96124"/>
                </a:cubicBezTo>
                <a:lnTo>
                  <a:pt x="217406" y="101302"/>
                </a:lnTo>
                <a:lnTo>
                  <a:pt x="226858" y="87283"/>
                </a:lnTo>
                <a:cubicBezTo>
                  <a:pt x="241307" y="72835"/>
                  <a:pt x="261267" y="63898"/>
                  <a:pt x="283315" y="63898"/>
                </a:cubicBezTo>
                <a:lnTo>
                  <a:pt x="287951" y="63898"/>
                </a:lnTo>
                <a:lnTo>
                  <a:pt x="289777" y="54851"/>
                </a:lnTo>
                <a:cubicBezTo>
                  <a:pt x="303411" y="22617"/>
                  <a:pt x="335328" y="0"/>
                  <a:pt x="372528" y="0"/>
                </a:cubicBezTo>
                <a:close/>
              </a:path>
            </a:pathLst>
          </a:cu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BBBC4E9-68F6-B9A1-BA09-643E14AE5336}"/>
              </a:ext>
            </a:extLst>
          </p:cNvPr>
          <p:cNvSpPr txBox="1"/>
          <p:nvPr/>
        </p:nvSpPr>
        <p:spPr>
          <a:xfrm>
            <a:off x="8899028" y="2058253"/>
            <a:ext cx="1720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4DD3D25-83E1-9350-E713-4608F6CA5B09}"/>
              </a:ext>
            </a:extLst>
          </p:cNvPr>
          <p:cNvSpPr txBox="1"/>
          <p:nvPr/>
        </p:nvSpPr>
        <p:spPr>
          <a:xfrm>
            <a:off x="8733793" y="2461184"/>
            <a:ext cx="2478566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8" name="文本框 56">
            <a:extLst>
              <a:ext uri="{FF2B5EF4-FFF2-40B4-BE49-F238E27FC236}">
                <a16:creationId xmlns:a16="http://schemas.microsoft.com/office/drawing/2014/main" id="{FDA11FD5-2525-7FB8-5B82-D683E2E55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3533" y="3601448"/>
            <a:ext cx="71354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+mn-lt"/>
              </a:rPr>
              <a:t>03</a:t>
            </a:r>
          </a:p>
          <a:p>
            <a:pPr algn="ctr" eaLnBrk="1" hangingPunct="1"/>
            <a:endParaRPr lang="en-US" altLang="zh-CN" sz="500" dirty="0">
              <a:solidFill>
                <a:schemeClr val="tx1">
                  <a:lumMod val="65000"/>
                  <a:lumOff val="3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FAD1636-6637-EFA3-29D1-0D41C534DC2F}"/>
              </a:ext>
            </a:extLst>
          </p:cNvPr>
          <p:cNvSpPr/>
          <p:nvPr/>
        </p:nvSpPr>
        <p:spPr>
          <a:xfrm rot="10800000">
            <a:off x="5637595" y="3601448"/>
            <a:ext cx="2388011" cy="393380"/>
          </a:xfrm>
          <a:custGeom>
            <a:avLst/>
            <a:gdLst>
              <a:gd name="connsiteX0" fmla="*/ 372528 w 2388011"/>
              <a:gd name="connsiteY0" fmla="*/ 0 h 393380"/>
              <a:gd name="connsiteX1" fmla="*/ 1116715 w 2388011"/>
              <a:gd name="connsiteY1" fmla="*/ 0 h 393380"/>
              <a:gd name="connsiteX2" fmla="*/ 1359961 w 2388011"/>
              <a:gd name="connsiteY2" fmla="*/ 0 h 393380"/>
              <a:gd name="connsiteX3" fmla="*/ 1663828 w 2388011"/>
              <a:gd name="connsiteY3" fmla="*/ 0 h 393380"/>
              <a:gd name="connsiteX4" fmla="*/ 1834970 w 2388011"/>
              <a:gd name="connsiteY4" fmla="*/ 0 h 393380"/>
              <a:gd name="connsiteX5" fmla="*/ 2104148 w 2388011"/>
              <a:gd name="connsiteY5" fmla="*/ 0 h 393380"/>
              <a:gd name="connsiteX6" fmla="*/ 2388011 w 2388011"/>
              <a:gd name="connsiteY6" fmla="*/ 0 h 393380"/>
              <a:gd name="connsiteX7" fmla="*/ 2388011 w 2388011"/>
              <a:gd name="connsiteY7" fmla="*/ 393380 h 393380"/>
              <a:gd name="connsiteX8" fmla="*/ 2104148 w 2388011"/>
              <a:gd name="connsiteY8" fmla="*/ 393380 h 393380"/>
              <a:gd name="connsiteX9" fmla="*/ 1834970 w 2388011"/>
              <a:gd name="connsiteY9" fmla="*/ 393380 h 393380"/>
              <a:gd name="connsiteX10" fmla="*/ 1663828 w 2388011"/>
              <a:gd name="connsiteY10" fmla="*/ 393380 h 393380"/>
              <a:gd name="connsiteX11" fmla="*/ 1359961 w 2388011"/>
              <a:gd name="connsiteY11" fmla="*/ 393380 h 393380"/>
              <a:gd name="connsiteX12" fmla="*/ 1116715 w 2388011"/>
              <a:gd name="connsiteY12" fmla="*/ 393380 h 393380"/>
              <a:gd name="connsiteX13" fmla="*/ 372528 w 2388011"/>
              <a:gd name="connsiteY13" fmla="*/ 393380 h 393380"/>
              <a:gd name="connsiteX14" fmla="*/ 289777 w 2388011"/>
              <a:gd name="connsiteY14" fmla="*/ 338530 h 393380"/>
              <a:gd name="connsiteX15" fmla="*/ 287951 w 2388011"/>
              <a:gd name="connsiteY15" fmla="*/ 329483 h 393380"/>
              <a:gd name="connsiteX16" fmla="*/ 283315 w 2388011"/>
              <a:gd name="connsiteY16" fmla="*/ 329483 h 393380"/>
              <a:gd name="connsiteX17" fmla="*/ 226858 w 2388011"/>
              <a:gd name="connsiteY17" fmla="*/ 306098 h 393380"/>
              <a:gd name="connsiteX18" fmla="*/ 217324 w 2388011"/>
              <a:gd name="connsiteY18" fmla="*/ 291957 h 393380"/>
              <a:gd name="connsiteX19" fmla="*/ 212212 w 2388011"/>
              <a:gd name="connsiteY19" fmla="*/ 297096 h 393380"/>
              <a:gd name="connsiteX20" fmla="*/ 124084 w 2388011"/>
              <a:gd name="connsiteY20" fmla="*/ 279714 h 393380"/>
              <a:gd name="connsiteX21" fmla="*/ 35956 w 2388011"/>
              <a:gd name="connsiteY21" fmla="*/ 213596 h 393380"/>
              <a:gd name="connsiteX22" fmla="*/ 0 w 2388011"/>
              <a:gd name="connsiteY22" fmla="*/ 196690 h 393380"/>
              <a:gd name="connsiteX23" fmla="*/ 36661 w 2388011"/>
              <a:gd name="connsiteY23" fmla="*/ 179342 h 393380"/>
              <a:gd name="connsiteX24" fmla="*/ 124084 w 2388011"/>
              <a:gd name="connsiteY24" fmla="*/ 113666 h 393380"/>
              <a:gd name="connsiteX25" fmla="*/ 212212 w 2388011"/>
              <a:gd name="connsiteY25" fmla="*/ 96124 h 393380"/>
              <a:gd name="connsiteX26" fmla="*/ 217406 w 2388011"/>
              <a:gd name="connsiteY26" fmla="*/ 101302 h 393380"/>
              <a:gd name="connsiteX27" fmla="*/ 226858 w 2388011"/>
              <a:gd name="connsiteY27" fmla="*/ 87283 h 393380"/>
              <a:gd name="connsiteX28" fmla="*/ 283315 w 2388011"/>
              <a:gd name="connsiteY28" fmla="*/ 63898 h 393380"/>
              <a:gd name="connsiteX29" fmla="*/ 287951 w 2388011"/>
              <a:gd name="connsiteY29" fmla="*/ 63898 h 393380"/>
              <a:gd name="connsiteX30" fmla="*/ 289777 w 2388011"/>
              <a:gd name="connsiteY30" fmla="*/ 54851 h 393380"/>
              <a:gd name="connsiteX31" fmla="*/ 372528 w 2388011"/>
              <a:gd name="connsiteY31" fmla="*/ 0 h 39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88011" h="393380">
                <a:moveTo>
                  <a:pt x="372528" y="0"/>
                </a:moveTo>
                <a:lnTo>
                  <a:pt x="1116715" y="0"/>
                </a:lnTo>
                <a:lnTo>
                  <a:pt x="1359961" y="0"/>
                </a:lnTo>
                <a:lnTo>
                  <a:pt x="1663828" y="0"/>
                </a:lnTo>
                <a:lnTo>
                  <a:pt x="1834970" y="0"/>
                </a:lnTo>
                <a:lnTo>
                  <a:pt x="2104148" y="0"/>
                </a:lnTo>
                <a:lnTo>
                  <a:pt x="2388011" y="0"/>
                </a:lnTo>
                <a:lnTo>
                  <a:pt x="2388011" y="393380"/>
                </a:lnTo>
                <a:lnTo>
                  <a:pt x="2104148" y="393380"/>
                </a:lnTo>
                <a:lnTo>
                  <a:pt x="1834970" y="393380"/>
                </a:lnTo>
                <a:lnTo>
                  <a:pt x="1663828" y="393380"/>
                </a:lnTo>
                <a:lnTo>
                  <a:pt x="1359961" y="393380"/>
                </a:lnTo>
                <a:lnTo>
                  <a:pt x="1116715" y="393380"/>
                </a:lnTo>
                <a:lnTo>
                  <a:pt x="372528" y="393380"/>
                </a:lnTo>
                <a:cubicBezTo>
                  <a:pt x="335328" y="393380"/>
                  <a:pt x="303411" y="370763"/>
                  <a:pt x="289777" y="338530"/>
                </a:cubicBezTo>
                <a:lnTo>
                  <a:pt x="287951" y="329483"/>
                </a:lnTo>
                <a:lnTo>
                  <a:pt x="283315" y="329483"/>
                </a:lnTo>
                <a:cubicBezTo>
                  <a:pt x="261267" y="329483"/>
                  <a:pt x="241307" y="320546"/>
                  <a:pt x="226858" y="306098"/>
                </a:cubicBezTo>
                <a:lnTo>
                  <a:pt x="217324" y="291957"/>
                </a:lnTo>
                <a:lnTo>
                  <a:pt x="212212" y="297096"/>
                </a:lnTo>
                <a:cubicBezTo>
                  <a:pt x="189515" y="312400"/>
                  <a:pt x="158677" y="302859"/>
                  <a:pt x="124084" y="279714"/>
                </a:cubicBezTo>
                <a:cubicBezTo>
                  <a:pt x="89303" y="256444"/>
                  <a:pt x="61396" y="230618"/>
                  <a:pt x="35956" y="213596"/>
                </a:cubicBezTo>
                <a:cubicBezTo>
                  <a:pt x="13455" y="198541"/>
                  <a:pt x="0" y="196690"/>
                  <a:pt x="0" y="196690"/>
                </a:cubicBezTo>
                <a:cubicBezTo>
                  <a:pt x="0" y="196690"/>
                  <a:pt x="13696" y="194707"/>
                  <a:pt x="36661" y="179342"/>
                </a:cubicBezTo>
                <a:cubicBezTo>
                  <a:pt x="62577" y="162001"/>
                  <a:pt x="90243" y="136308"/>
                  <a:pt x="124084" y="113666"/>
                </a:cubicBezTo>
                <a:cubicBezTo>
                  <a:pt x="158677" y="90522"/>
                  <a:pt x="189505" y="80931"/>
                  <a:pt x="212212" y="96124"/>
                </a:cubicBezTo>
                <a:lnTo>
                  <a:pt x="217406" y="101302"/>
                </a:lnTo>
                <a:lnTo>
                  <a:pt x="226858" y="87283"/>
                </a:lnTo>
                <a:cubicBezTo>
                  <a:pt x="241307" y="72835"/>
                  <a:pt x="261267" y="63898"/>
                  <a:pt x="283315" y="63898"/>
                </a:cubicBezTo>
                <a:lnTo>
                  <a:pt x="287951" y="63898"/>
                </a:lnTo>
                <a:lnTo>
                  <a:pt x="289777" y="54851"/>
                </a:lnTo>
                <a:cubicBezTo>
                  <a:pt x="303411" y="22617"/>
                  <a:pt x="335328" y="0"/>
                  <a:pt x="372528" y="0"/>
                </a:cubicBezTo>
                <a:close/>
              </a:path>
            </a:pathLst>
          </a:cu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BEBB94B-C12D-DE29-EF50-D18AA494BFEB}"/>
              </a:ext>
            </a:extLst>
          </p:cNvPr>
          <p:cNvSpPr txBox="1"/>
          <p:nvPr/>
        </p:nvSpPr>
        <p:spPr>
          <a:xfrm>
            <a:off x="5712275" y="3619336"/>
            <a:ext cx="1720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F3A3961-4B49-4C8D-A4DA-D92698A11C11}"/>
              </a:ext>
            </a:extLst>
          </p:cNvPr>
          <p:cNvSpPr txBox="1"/>
          <p:nvPr/>
        </p:nvSpPr>
        <p:spPr>
          <a:xfrm>
            <a:off x="5547040" y="4022267"/>
            <a:ext cx="2478566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42" name="文本框 56">
            <a:extLst>
              <a:ext uri="{FF2B5EF4-FFF2-40B4-BE49-F238E27FC236}">
                <a16:creationId xmlns:a16="http://schemas.microsoft.com/office/drawing/2014/main" id="{4E2410DD-A766-2292-713B-7C0009C6F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0286" y="3601448"/>
            <a:ext cx="71354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+mn-lt"/>
              </a:rPr>
              <a:t>04</a:t>
            </a:r>
          </a:p>
          <a:p>
            <a:pPr algn="ctr" eaLnBrk="1" hangingPunct="1"/>
            <a:endParaRPr lang="en-US" altLang="zh-CN" sz="500" dirty="0">
              <a:solidFill>
                <a:schemeClr val="tx1">
                  <a:lumMod val="65000"/>
                  <a:lumOff val="3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9C8B5757-CE74-84AA-E094-4671D09D94FD}"/>
              </a:ext>
            </a:extLst>
          </p:cNvPr>
          <p:cNvSpPr/>
          <p:nvPr/>
        </p:nvSpPr>
        <p:spPr>
          <a:xfrm rot="10800000">
            <a:off x="8824348" y="3601448"/>
            <a:ext cx="2388011" cy="393380"/>
          </a:xfrm>
          <a:custGeom>
            <a:avLst/>
            <a:gdLst>
              <a:gd name="connsiteX0" fmla="*/ 372528 w 2388011"/>
              <a:gd name="connsiteY0" fmla="*/ 0 h 393380"/>
              <a:gd name="connsiteX1" fmla="*/ 1116715 w 2388011"/>
              <a:gd name="connsiteY1" fmla="*/ 0 h 393380"/>
              <a:gd name="connsiteX2" fmla="*/ 1359961 w 2388011"/>
              <a:gd name="connsiteY2" fmla="*/ 0 h 393380"/>
              <a:gd name="connsiteX3" fmla="*/ 1663828 w 2388011"/>
              <a:gd name="connsiteY3" fmla="*/ 0 h 393380"/>
              <a:gd name="connsiteX4" fmla="*/ 1834970 w 2388011"/>
              <a:gd name="connsiteY4" fmla="*/ 0 h 393380"/>
              <a:gd name="connsiteX5" fmla="*/ 2104148 w 2388011"/>
              <a:gd name="connsiteY5" fmla="*/ 0 h 393380"/>
              <a:gd name="connsiteX6" fmla="*/ 2388011 w 2388011"/>
              <a:gd name="connsiteY6" fmla="*/ 0 h 393380"/>
              <a:gd name="connsiteX7" fmla="*/ 2388011 w 2388011"/>
              <a:gd name="connsiteY7" fmla="*/ 393380 h 393380"/>
              <a:gd name="connsiteX8" fmla="*/ 2104148 w 2388011"/>
              <a:gd name="connsiteY8" fmla="*/ 393380 h 393380"/>
              <a:gd name="connsiteX9" fmla="*/ 1834970 w 2388011"/>
              <a:gd name="connsiteY9" fmla="*/ 393380 h 393380"/>
              <a:gd name="connsiteX10" fmla="*/ 1663828 w 2388011"/>
              <a:gd name="connsiteY10" fmla="*/ 393380 h 393380"/>
              <a:gd name="connsiteX11" fmla="*/ 1359961 w 2388011"/>
              <a:gd name="connsiteY11" fmla="*/ 393380 h 393380"/>
              <a:gd name="connsiteX12" fmla="*/ 1116715 w 2388011"/>
              <a:gd name="connsiteY12" fmla="*/ 393380 h 393380"/>
              <a:gd name="connsiteX13" fmla="*/ 372528 w 2388011"/>
              <a:gd name="connsiteY13" fmla="*/ 393380 h 393380"/>
              <a:gd name="connsiteX14" fmla="*/ 289777 w 2388011"/>
              <a:gd name="connsiteY14" fmla="*/ 338530 h 393380"/>
              <a:gd name="connsiteX15" fmla="*/ 287951 w 2388011"/>
              <a:gd name="connsiteY15" fmla="*/ 329483 h 393380"/>
              <a:gd name="connsiteX16" fmla="*/ 283315 w 2388011"/>
              <a:gd name="connsiteY16" fmla="*/ 329483 h 393380"/>
              <a:gd name="connsiteX17" fmla="*/ 226858 w 2388011"/>
              <a:gd name="connsiteY17" fmla="*/ 306098 h 393380"/>
              <a:gd name="connsiteX18" fmla="*/ 217324 w 2388011"/>
              <a:gd name="connsiteY18" fmla="*/ 291957 h 393380"/>
              <a:gd name="connsiteX19" fmla="*/ 212212 w 2388011"/>
              <a:gd name="connsiteY19" fmla="*/ 297096 h 393380"/>
              <a:gd name="connsiteX20" fmla="*/ 124084 w 2388011"/>
              <a:gd name="connsiteY20" fmla="*/ 279714 h 393380"/>
              <a:gd name="connsiteX21" fmla="*/ 35956 w 2388011"/>
              <a:gd name="connsiteY21" fmla="*/ 213596 h 393380"/>
              <a:gd name="connsiteX22" fmla="*/ 0 w 2388011"/>
              <a:gd name="connsiteY22" fmla="*/ 196690 h 393380"/>
              <a:gd name="connsiteX23" fmla="*/ 36661 w 2388011"/>
              <a:gd name="connsiteY23" fmla="*/ 179342 h 393380"/>
              <a:gd name="connsiteX24" fmla="*/ 124084 w 2388011"/>
              <a:gd name="connsiteY24" fmla="*/ 113666 h 393380"/>
              <a:gd name="connsiteX25" fmla="*/ 212212 w 2388011"/>
              <a:gd name="connsiteY25" fmla="*/ 96124 h 393380"/>
              <a:gd name="connsiteX26" fmla="*/ 217406 w 2388011"/>
              <a:gd name="connsiteY26" fmla="*/ 101302 h 393380"/>
              <a:gd name="connsiteX27" fmla="*/ 226858 w 2388011"/>
              <a:gd name="connsiteY27" fmla="*/ 87283 h 393380"/>
              <a:gd name="connsiteX28" fmla="*/ 283315 w 2388011"/>
              <a:gd name="connsiteY28" fmla="*/ 63898 h 393380"/>
              <a:gd name="connsiteX29" fmla="*/ 287951 w 2388011"/>
              <a:gd name="connsiteY29" fmla="*/ 63898 h 393380"/>
              <a:gd name="connsiteX30" fmla="*/ 289777 w 2388011"/>
              <a:gd name="connsiteY30" fmla="*/ 54851 h 393380"/>
              <a:gd name="connsiteX31" fmla="*/ 372528 w 2388011"/>
              <a:gd name="connsiteY31" fmla="*/ 0 h 39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88011" h="393380">
                <a:moveTo>
                  <a:pt x="372528" y="0"/>
                </a:moveTo>
                <a:lnTo>
                  <a:pt x="1116715" y="0"/>
                </a:lnTo>
                <a:lnTo>
                  <a:pt x="1359961" y="0"/>
                </a:lnTo>
                <a:lnTo>
                  <a:pt x="1663828" y="0"/>
                </a:lnTo>
                <a:lnTo>
                  <a:pt x="1834970" y="0"/>
                </a:lnTo>
                <a:lnTo>
                  <a:pt x="2104148" y="0"/>
                </a:lnTo>
                <a:lnTo>
                  <a:pt x="2388011" y="0"/>
                </a:lnTo>
                <a:lnTo>
                  <a:pt x="2388011" y="393380"/>
                </a:lnTo>
                <a:lnTo>
                  <a:pt x="2104148" y="393380"/>
                </a:lnTo>
                <a:lnTo>
                  <a:pt x="1834970" y="393380"/>
                </a:lnTo>
                <a:lnTo>
                  <a:pt x="1663828" y="393380"/>
                </a:lnTo>
                <a:lnTo>
                  <a:pt x="1359961" y="393380"/>
                </a:lnTo>
                <a:lnTo>
                  <a:pt x="1116715" y="393380"/>
                </a:lnTo>
                <a:lnTo>
                  <a:pt x="372528" y="393380"/>
                </a:lnTo>
                <a:cubicBezTo>
                  <a:pt x="335328" y="393380"/>
                  <a:pt x="303411" y="370763"/>
                  <a:pt x="289777" y="338530"/>
                </a:cubicBezTo>
                <a:lnTo>
                  <a:pt x="287951" y="329483"/>
                </a:lnTo>
                <a:lnTo>
                  <a:pt x="283315" y="329483"/>
                </a:lnTo>
                <a:cubicBezTo>
                  <a:pt x="261267" y="329483"/>
                  <a:pt x="241307" y="320546"/>
                  <a:pt x="226858" y="306098"/>
                </a:cubicBezTo>
                <a:lnTo>
                  <a:pt x="217324" y="291957"/>
                </a:lnTo>
                <a:lnTo>
                  <a:pt x="212212" y="297096"/>
                </a:lnTo>
                <a:cubicBezTo>
                  <a:pt x="189515" y="312400"/>
                  <a:pt x="158677" y="302859"/>
                  <a:pt x="124084" y="279714"/>
                </a:cubicBezTo>
                <a:cubicBezTo>
                  <a:pt x="89303" y="256444"/>
                  <a:pt x="61396" y="230618"/>
                  <a:pt x="35956" y="213596"/>
                </a:cubicBezTo>
                <a:cubicBezTo>
                  <a:pt x="13455" y="198541"/>
                  <a:pt x="0" y="196690"/>
                  <a:pt x="0" y="196690"/>
                </a:cubicBezTo>
                <a:cubicBezTo>
                  <a:pt x="0" y="196690"/>
                  <a:pt x="13696" y="194707"/>
                  <a:pt x="36661" y="179342"/>
                </a:cubicBezTo>
                <a:cubicBezTo>
                  <a:pt x="62577" y="162001"/>
                  <a:pt x="90243" y="136308"/>
                  <a:pt x="124084" y="113666"/>
                </a:cubicBezTo>
                <a:cubicBezTo>
                  <a:pt x="158677" y="90522"/>
                  <a:pt x="189505" y="80931"/>
                  <a:pt x="212212" y="96124"/>
                </a:cubicBezTo>
                <a:lnTo>
                  <a:pt x="217406" y="101302"/>
                </a:lnTo>
                <a:lnTo>
                  <a:pt x="226858" y="87283"/>
                </a:lnTo>
                <a:cubicBezTo>
                  <a:pt x="241307" y="72835"/>
                  <a:pt x="261267" y="63898"/>
                  <a:pt x="283315" y="63898"/>
                </a:cubicBezTo>
                <a:lnTo>
                  <a:pt x="287951" y="63898"/>
                </a:lnTo>
                <a:lnTo>
                  <a:pt x="289777" y="54851"/>
                </a:lnTo>
                <a:cubicBezTo>
                  <a:pt x="303411" y="22617"/>
                  <a:pt x="335328" y="0"/>
                  <a:pt x="372528" y="0"/>
                </a:cubicBezTo>
                <a:close/>
              </a:path>
            </a:pathLst>
          </a:cu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240C21D-BE42-CA9C-72C8-00463A8E5345}"/>
              </a:ext>
            </a:extLst>
          </p:cNvPr>
          <p:cNvSpPr txBox="1"/>
          <p:nvPr/>
        </p:nvSpPr>
        <p:spPr>
          <a:xfrm>
            <a:off x="8899028" y="3619336"/>
            <a:ext cx="1720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77C5FA2-DC58-C01C-B3E2-28185B7E613A}"/>
              </a:ext>
            </a:extLst>
          </p:cNvPr>
          <p:cNvSpPr txBox="1"/>
          <p:nvPr/>
        </p:nvSpPr>
        <p:spPr>
          <a:xfrm>
            <a:off x="8733793" y="4022267"/>
            <a:ext cx="2478566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377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D8EFFDB-57CA-9A8E-B040-E794CA2EE4F5}"/>
              </a:ext>
            </a:extLst>
          </p:cNvPr>
          <p:cNvSpPr txBox="1"/>
          <p:nvPr/>
        </p:nvSpPr>
        <p:spPr>
          <a:xfrm>
            <a:off x="4862258" y="856412"/>
            <a:ext cx="21771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97099BE-F109-BFAB-5003-58A31C8DF1BC}"/>
              </a:ext>
            </a:extLst>
          </p:cNvPr>
          <p:cNvSpPr/>
          <p:nvPr/>
        </p:nvSpPr>
        <p:spPr>
          <a:xfrm>
            <a:off x="3708400" y="2600418"/>
            <a:ext cx="4775200" cy="681406"/>
          </a:xfrm>
          <a:prstGeom prst="roundRect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4E5FCB8-547D-98AD-6605-198FDE969FEE}"/>
              </a:ext>
            </a:extLst>
          </p:cNvPr>
          <p:cNvSpPr/>
          <p:nvPr/>
        </p:nvSpPr>
        <p:spPr>
          <a:xfrm>
            <a:off x="6856829" y="1791266"/>
            <a:ext cx="829529" cy="555704"/>
          </a:xfrm>
          <a:custGeom>
            <a:avLst/>
            <a:gdLst>
              <a:gd name="connsiteX0" fmla="*/ 1117600 w 1308100"/>
              <a:gd name="connsiteY0" fmla="*/ 419100 h 876300"/>
              <a:gd name="connsiteX1" fmla="*/ 1060450 w 1308100"/>
              <a:gd name="connsiteY1" fmla="*/ 628650 h 876300"/>
              <a:gd name="connsiteX2" fmla="*/ 1060450 w 1308100"/>
              <a:gd name="connsiteY2" fmla="*/ 647700 h 876300"/>
              <a:gd name="connsiteX3" fmla="*/ 1187450 w 1308100"/>
              <a:gd name="connsiteY3" fmla="*/ 469900 h 876300"/>
              <a:gd name="connsiteX4" fmla="*/ 1168400 w 1308100"/>
              <a:gd name="connsiteY4" fmla="*/ 349250 h 876300"/>
              <a:gd name="connsiteX5" fmla="*/ 1308100 w 1308100"/>
              <a:gd name="connsiteY5" fmla="*/ 539750 h 876300"/>
              <a:gd name="connsiteX6" fmla="*/ 1016000 w 1308100"/>
              <a:gd name="connsiteY6" fmla="*/ 876300 h 876300"/>
              <a:gd name="connsiteX7" fmla="*/ 920750 w 1308100"/>
              <a:gd name="connsiteY7" fmla="*/ 850900 h 876300"/>
              <a:gd name="connsiteX8" fmla="*/ 196850 w 1308100"/>
              <a:gd name="connsiteY8" fmla="*/ 622300 h 876300"/>
              <a:gd name="connsiteX9" fmla="*/ 0 w 1308100"/>
              <a:gd name="connsiteY9" fmla="*/ 641350 h 876300"/>
              <a:gd name="connsiteX10" fmla="*/ 400050 w 1308100"/>
              <a:gd name="connsiteY10" fmla="*/ 495300 h 876300"/>
              <a:gd name="connsiteX11" fmla="*/ 717550 w 1308100"/>
              <a:gd name="connsiteY11" fmla="*/ 571500 h 876300"/>
              <a:gd name="connsiteX12" fmla="*/ 939800 w 1308100"/>
              <a:gd name="connsiteY12" fmla="*/ 355600 h 876300"/>
              <a:gd name="connsiteX13" fmla="*/ 781050 w 1308100"/>
              <a:gd name="connsiteY13" fmla="*/ 171450 h 876300"/>
              <a:gd name="connsiteX14" fmla="*/ 654050 w 1308100"/>
              <a:gd name="connsiteY14" fmla="*/ 260350 h 876300"/>
              <a:gd name="connsiteX15" fmla="*/ 666750 w 1308100"/>
              <a:gd name="connsiteY15" fmla="*/ 266700 h 876300"/>
              <a:gd name="connsiteX16" fmla="*/ 749300 w 1308100"/>
              <a:gd name="connsiteY16" fmla="*/ 241300 h 876300"/>
              <a:gd name="connsiteX17" fmla="*/ 857250 w 1308100"/>
              <a:gd name="connsiteY17" fmla="*/ 368300 h 876300"/>
              <a:gd name="connsiteX18" fmla="*/ 711200 w 1308100"/>
              <a:gd name="connsiteY18" fmla="*/ 501650 h 876300"/>
              <a:gd name="connsiteX19" fmla="*/ 476250 w 1308100"/>
              <a:gd name="connsiteY19" fmla="*/ 266700 h 876300"/>
              <a:gd name="connsiteX20" fmla="*/ 755650 w 1308100"/>
              <a:gd name="connsiteY20" fmla="*/ 0 h 876300"/>
              <a:gd name="connsiteX21" fmla="*/ 1117600 w 1308100"/>
              <a:gd name="connsiteY21" fmla="*/ 4191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8100" h="876300">
                <a:moveTo>
                  <a:pt x="1117600" y="419100"/>
                </a:moveTo>
                <a:cubicBezTo>
                  <a:pt x="1117600" y="495300"/>
                  <a:pt x="1111250" y="539750"/>
                  <a:pt x="1060450" y="628650"/>
                </a:cubicBezTo>
                <a:lnTo>
                  <a:pt x="1060450" y="647700"/>
                </a:lnTo>
                <a:cubicBezTo>
                  <a:pt x="1168400" y="596900"/>
                  <a:pt x="1187450" y="546100"/>
                  <a:pt x="1187450" y="469900"/>
                </a:cubicBezTo>
                <a:cubicBezTo>
                  <a:pt x="1187450" y="457200"/>
                  <a:pt x="1181100" y="400050"/>
                  <a:pt x="1168400" y="349250"/>
                </a:cubicBezTo>
                <a:cubicBezTo>
                  <a:pt x="1263650" y="336550"/>
                  <a:pt x="1308100" y="482600"/>
                  <a:pt x="1308100" y="539750"/>
                </a:cubicBezTo>
                <a:cubicBezTo>
                  <a:pt x="1308100" y="679450"/>
                  <a:pt x="1174750" y="876300"/>
                  <a:pt x="1016000" y="876300"/>
                </a:cubicBezTo>
                <a:cubicBezTo>
                  <a:pt x="996950" y="876300"/>
                  <a:pt x="946150" y="869950"/>
                  <a:pt x="920750" y="850900"/>
                </a:cubicBezTo>
                <a:cubicBezTo>
                  <a:pt x="692150" y="723900"/>
                  <a:pt x="425450" y="622300"/>
                  <a:pt x="196850" y="622300"/>
                </a:cubicBezTo>
                <a:cubicBezTo>
                  <a:pt x="184150" y="622300"/>
                  <a:pt x="63500" y="635000"/>
                  <a:pt x="0" y="641350"/>
                </a:cubicBezTo>
                <a:cubicBezTo>
                  <a:pt x="95250" y="552450"/>
                  <a:pt x="279400" y="495300"/>
                  <a:pt x="400050" y="495300"/>
                </a:cubicBezTo>
                <a:cubicBezTo>
                  <a:pt x="514350" y="495300"/>
                  <a:pt x="628650" y="571500"/>
                  <a:pt x="717550" y="571500"/>
                </a:cubicBezTo>
                <a:cubicBezTo>
                  <a:pt x="838200" y="571500"/>
                  <a:pt x="939800" y="469900"/>
                  <a:pt x="939800" y="355600"/>
                </a:cubicBezTo>
                <a:cubicBezTo>
                  <a:pt x="939800" y="273050"/>
                  <a:pt x="876300" y="171450"/>
                  <a:pt x="781050" y="171450"/>
                </a:cubicBezTo>
                <a:cubicBezTo>
                  <a:pt x="730250" y="171450"/>
                  <a:pt x="685800" y="190500"/>
                  <a:pt x="654050" y="260350"/>
                </a:cubicBezTo>
                <a:cubicBezTo>
                  <a:pt x="660400" y="266700"/>
                  <a:pt x="654050" y="266700"/>
                  <a:pt x="666750" y="266700"/>
                </a:cubicBezTo>
                <a:cubicBezTo>
                  <a:pt x="685800" y="266700"/>
                  <a:pt x="736600" y="241300"/>
                  <a:pt x="749300" y="241300"/>
                </a:cubicBezTo>
                <a:cubicBezTo>
                  <a:pt x="819150" y="241300"/>
                  <a:pt x="857250" y="330200"/>
                  <a:pt x="857250" y="368300"/>
                </a:cubicBezTo>
                <a:cubicBezTo>
                  <a:pt x="857250" y="457200"/>
                  <a:pt x="781050" y="501650"/>
                  <a:pt x="711200" y="501650"/>
                </a:cubicBezTo>
                <a:cubicBezTo>
                  <a:pt x="577850" y="501650"/>
                  <a:pt x="476250" y="374650"/>
                  <a:pt x="476250" y="266700"/>
                </a:cubicBezTo>
                <a:cubicBezTo>
                  <a:pt x="476250" y="101600"/>
                  <a:pt x="615950" y="0"/>
                  <a:pt x="755650" y="0"/>
                </a:cubicBezTo>
                <a:cubicBezTo>
                  <a:pt x="1016000" y="0"/>
                  <a:pt x="1117600" y="247650"/>
                  <a:pt x="1117600" y="419100"/>
                </a:cubicBezTo>
                <a:close/>
              </a:path>
            </a:pathLst>
          </a:custGeom>
          <a:gradFill>
            <a:gsLst>
              <a:gs pos="56000">
                <a:srgbClr val="FF7863">
                  <a:alpha val="30000"/>
                </a:srgbClr>
              </a:gs>
              <a:gs pos="0">
                <a:srgbClr val="ED463E"/>
              </a:gs>
              <a:gs pos="100000">
                <a:srgbClr val="DF2123">
                  <a:alpha val="25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289A7E-9688-A0EA-83CD-691DC2C5694F}"/>
              </a:ext>
            </a:extLst>
          </p:cNvPr>
          <p:cNvSpPr txBox="1"/>
          <p:nvPr/>
        </p:nvSpPr>
        <p:spPr>
          <a:xfrm>
            <a:off x="4681156" y="2710288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未来发展规划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C43237-5BD1-108F-3FC4-04609F247039}"/>
              </a:ext>
            </a:extLst>
          </p:cNvPr>
          <p:cNvSpPr txBox="1"/>
          <p:nvPr/>
        </p:nvSpPr>
        <p:spPr>
          <a:xfrm>
            <a:off x="2039257" y="3362496"/>
            <a:ext cx="8113486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888113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未来发展规划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75555555-F1F3-59E3-002D-3D1E334869BE}"/>
              </a:ext>
            </a:extLst>
          </p:cNvPr>
          <p:cNvSpPr txBox="1"/>
          <p:nvPr/>
        </p:nvSpPr>
        <p:spPr>
          <a:xfrm>
            <a:off x="1821384" y="5376211"/>
            <a:ext cx="1208181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第</a:t>
            </a:r>
            <a:r>
              <a:rPr lang="en-US" altLang="zh-CN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  <a:r>
              <a:rPr lang="zh-CN" altLang="en-US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季度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8EA8A56-8DCA-FF5B-8373-53C41574A23B}"/>
              </a:ext>
            </a:extLst>
          </p:cNvPr>
          <p:cNvSpPr txBox="1"/>
          <p:nvPr/>
        </p:nvSpPr>
        <p:spPr>
          <a:xfrm>
            <a:off x="1387060" y="4751180"/>
            <a:ext cx="264592" cy="16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1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100</a:t>
            </a:r>
            <a:endParaRPr lang="zh-CN" alt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TextBox 14">
            <a:extLst>
              <a:ext uri="{FF2B5EF4-FFF2-40B4-BE49-F238E27FC236}">
                <a16:creationId xmlns:a16="http://schemas.microsoft.com/office/drawing/2014/main" id="{619C3831-422C-C7D4-5393-0E4615D0B01C}"/>
              </a:ext>
            </a:extLst>
          </p:cNvPr>
          <p:cNvSpPr txBox="1"/>
          <p:nvPr/>
        </p:nvSpPr>
        <p:spPr>
          <a:xfrm>
            <a:off x="3200483" y="5376211"/>
            <a:ext cx="1208181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第</a:t>
            </a:r>
            <a:r>
              <a:rPr lang="en-US" altLang="zh-CN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  <a:r>
              <a:rPr lang="zh-CN" altLang="en-US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季度</a:t>
            </a: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id="{FB8DDDBA-B83C-322E-EEBD-998C546659C5}"/>
              </a:ext>
            </a:extLst>
          </p:cNvPr>
          <p:cNvSpPr txBox="1"/>
          <p:nvPr/>
        </p:nvSpPr>
        <p:spPr>
          <a:xfrm>
            <a:off x="4560913" y="5376211"/>
            <a:ext cx="1208181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第</a:t>
            </a:r>
            <a:r>
              <a:rPr lang="en-US" altLang="zh-CN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</a:t>
            </a:r>
            <a:r>
              <a:rPr lang="zh-CN" altLang="en-US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季度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BFFFC3BB-D04D-D6C2-E3F1-352C3C6A4DF8}"/>
              </a:ext>
            </a:extLst>
          </p:cNvPr>
          <p:cNvSpPr txBox="1"/>
          <p:nvPr/>
        </p:nvSpPr>
        <p:spPr>
          <a:xfrm>
            <a:off x="5921345" y="5376211"/>
            <a:ext cx="1208181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第</a:t>
            </a:r>
            <a:r>
              <a:rPr lang="en-US" altLang="zh-CN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</a:t>
            </a:r>
            <a:r>
              <a:rPr lang="zh-CN" altLang="en-US" sz="147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季度</a:t>
            </a: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B58354E7-75B1-AFF6-7933-86F540CCEC68}"/>
              </a:ext>
            </a:extLst>
          </p:cNvPr>
          <p:cNvSpPr txBox="1"/>
          <p:nvPr/>
        </p:nvSpPr>
        <p:spPr>
          <a:xfrm>
            <a:off x="1387060" y="4299169"/>
            <a:ext cx="264592" cy="16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1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endParaRPr lang="zh-CN" alt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id="{0F3F7579-2AF0-8E5F-2A63-E81497B9D566}"/>
              </a:ext>
            </a:extLst>
          </p:cNvPr>
          <p:cNvSpPr txBox="1"/>
          <p:nvPr/>
        </p:nvSpPr>
        <p:spPr>
          <a:xfrm>
            <a:off x="1387060" y="3847158"/>
            <a:ext cx="264592" cy="16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1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300</a:t>
            </a:r>
            <a:endParaRPr lang="zh-CN" alt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TextBox 19">
            <a:extLst>
              <a:ext uri="{FF2B5EF4-FFF2-40B4-BE49-F238E27FC236}">
                <a16:creationId xmlns:a16="http://schemas.microsoft.com/office/drawing/2014/main" id="{6CC8297D-01DA-AB31-1B11-2FD8385F64D6}"/>
              </a:ext>
            </a:extLst>
          </p:cNvPr>
          <p:cNvSpPr txBox="1"/>
          <p:nvPr/>
        </p:nvSpPr>
        <p:spPr>
          <a:xfrm>
            <a:off x="1387060" y="3395146"/>
            <a:ext cx="264592" cy="16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1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400</a:t>
            </a:r>
            <a:endParaRPr lang="zh-CN" alt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TextBox 20">
            <a:extLst>
              <a:ext uri="{FF2B5EF4-FFF2-40B4-BE49-F238E27FC236}">
                <a16:creationId xmlns:a16="http://schemas.microsoft.com/office/drawing/2014/main" id="{5F2901DA-FC7B-3CA1-948C-5BF6F9D6EBED}"/>
              </a:ext>
            </a:extLst>
          </p:cNvPr>
          <p:cNvSpPr txBox="1"/>
          <p:nvPr/>
        </p:nvSpPr>
        <p:spPr>
          <a:xfrm>
            <a:off x="1387060" y="2943136"/>
            <a:ext cx="264592" cy="16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1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500</a:t>
            </a:r>
            <a:endParaRPr lang="zh-CN" alt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A453DABF-130B-3ADE-CF6C-1CDF0232DE6E}"/>
              </a:ext>
            </a:extLst>
          </p:cNvPr>
          <p:cNvSpPr txBox="1"/>
          <p:nvPr/>
        </p:nvSpPr>
        <p:spPr>
          <a:xfrm>
            <a:off x="1387060" y="2491125"/>
            <a:ext cx="264592" cy="16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1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600</a:t>
            </a:r>
            <a:endParaRPr lang="zh-CN" alt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A54B7B78-628D-FA42-7A92-75A51ADD9A4B}"/>
              </a:ext>
            </a:extLst>
          </p:cNvPr>
          <p:cNvSpPr txBox="1"/>
          <p:nvPr/>
        </p:nvSpPr>
        <p:spPr>
          <a:xfrm>
            <a:off x="1387060" y="2031466"/>
            <a:ext cx="264592" cy="16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1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700</a:t>
            </a:r>
            <a:endParaRPr lang="zh-CN" alt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EF6B828-D56C-F8AB-A4F9-CBE1F968BC39}"/>
              </a:ext>
            </a:extLst>
          </p:cNvPr>
          <p:cNvGrpSpPr/>
          <p:nvPr/>
        </p:nvGrpSpPr>
        <p:grpSpPr>
          <a:xfrm>
            <a:off x="1739853" y="1671927"/>
            <a:ext cx="5468232" cy="3616089"/>
            <a:chOff x="1126939" y="1350372"/>
            <a:chExt cx="4464496" cy="2952328"/>
          </a:xfrm>
        </p:grpSpPr>
        <p:cxnSp>
          <p:nvCxnSpPr>
            <p:cNvPr id="14" name="直接连接符 3">
              <a:extLst>
                <a:ext uri="{FF2B5EF4-FFF2-40B4-BE49-F238E27FC236}">
                  <a16:creationId xmlns:a16="http://schemas.microsoft.com/office/drawing/2014/main" id="{DC6BE9CA-03F5-325F-29D5-0FBF3BE8C386}"/>
                </a:ext>
              </a:extLst>
            </p:cNvPr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5">
              <a:extLst>
                <a:ext uri="{FF2B5EF4-FFF2-40B4-BE49-F238E27FC236}">
                  <a16:creationId xmlns:a16="http://schemas.microsoft.com/office/drawing/2014/main" id="{7C108367-79A3-DAFF-F5DE-CDDF47653DEA}"/>
                </a:ext>
              </a:extLst>
            </p:cNvPr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6">
              <a:extLst>
                <a:ext uri="{FF2B5EF4-FFF2-40B4-BE49-F238E27FC236}">
                  <a16:creationId xmlns:a16="http://schemas.microsoft.com/office/drawing/2014/main" id="{B31BB940-24DC-F8F2-F504-F0779A362FC8}"/>
                </a:ext>
              </a:extLst>
            </p:cNvPr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7">
              <a:extLst>
                <a:ext uri="{FF2B5EF4-FFF2-40B4-BE49-F238E27FC236}">
                  <a16:creationId xmlns:a16="http://schemas.microsoft.com/office/drawing/2014/main" id="{7AB3CF0F-AAAF-4BD8-B20A-4E928F7DE39C}"/>
                </a:ext>
              </a:extLst>
            </p:cNvPr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8">
              <a:extLst>
                <a:ext uri="{FF2B5EF4-FFF2-40B4-BE49-F238E27FC236}">
                  <a16:creationId xmlns:a16="http://schemas.microsoft.com/office/drawing/2014/main" id="{F1A2D889-1C3F-F02E-65FC-70E0E806BACD}"/>
                </a:ext>
              </a:extLst>
            </p:cNvPr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9">
              <a:extLst>
                <a:ext uri="{FF2B5EF4-FFF2-40B4-BE49-F238E27FC236}">
                  <a16:creationId xmlns:a16="http://schemas.microsoft.com/office/drawing/2014/main" id="{92AAEE75-2BB6-EC67-6E7F-A8926024057F}"/>
                </a:ext>
              </a:extLst>
            </p:cNvPr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0">
              <a:extLst>
                <a:ext uri="{FF2B5EF4-FFF2-40B4-BE49-F238E27FC236}">
                  <a16:creationId xmlns:a16="http://schemas.microsoft.com/office/drawing/2014/main" id="{A11D04B7-A713-D637-C80E-3CF21B16E5E5}"/>
                </a:ext>
              </a:extLst>
            </p:cNvPr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11">
              <a:extLst>
                <a:ext uri="{FF2B5EF4-FFF2-40B4-BE49-F238E27FC236}">
                  <a16:creationId xmlns:a16="http://schemas.microsoft.com/office/drawing/2014/main" id="{9779DFE9-7B26-A1A7-B73A-746D170EE497}"/>
                </a:ext>
              </a:extLst>
            </p:cNvPr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3">
              <a:extLst>
                <a:ext uri="{FF2B5EF4-FFF2-40B4-BE49-F238E27FC236}">
                  <a16:creationId xmlns:a16="http://schemas.microsoft.com/office/drawing/2014/main" id="{C1681D33-0344-9B85-1D9B-3C797DEB2163}"/>
                </a:ext>
              </a:extLst>
            </p:cNvPr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4">
            <a:extLst>
              <a:ext uri="{FF2B5EF4-FFF2-40B4-BE49-F238E27FC236}">
                <a16:creationId xmlns:a16="http://schemas.microsoft.com/office/drawing/2014/main" id="{29ED5147-E493-0C5B-3CF5-4918395AEA36}"/>
              </a:ext>
            </a:extLst>
          </p:cNvPr>
          <p:cNvSpPr txBox="1"/>
          <p:nvPr/>
        </p:nvSpPr>
        <p:spPr>
          <a:xfrm>
            <a:off x="1387060" y="1587103"/>
            <a:ext cx="264592" cy="16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1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800</a:t>
            </a:r>
            <a:endParaRPr lang="zh-CN" alt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TextBox 25">
            <a:extLst>
              <a:ext uri="{FF2B5EF4-FFF2-40B4-BE49-F238E27FC236}">
                <a16:creationId xmlns:a16="http://schemas.microsoft.com/office/drawing/2014/main" id="{AC1A04AB-0039-659F-B319-2B0EAA7865F3}"/>
              </a:ext>
            </a:extLst>
          </p:cNvPr>
          <p:cNvSpPr txBox="1"/>
          <p:nvPr/>
        </p:nvSpPr>
        <p:spPr>
          <a:xfrm>
            <a:off x="1387060" y="5203192"/>
            <a:ext cx="264592" cy="16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</a:t>
            </a:r>
            <a:endParaRPr lang="zh-CN" altLang="en-US" sz="11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FC01240-C7F7-0C6B-C42A-6C8684EE83CE}"/>
              </a:ext>
            </a:extLst>
          </p:cNvPr>
          <p:cNvSpPr/>
          <p:nvPr/>
        </p:nvSpPr>
        <p:spPr>
          <a:xfrm>
            <a:off x="2162724" y="2575950"/>
            <a:ext cx="586978" cy="271206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94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DD8BF87-30B7-76A7-EFE3-82A5FDD9A62E}"/>
              </a:ext>
            </a:extLst>
          </p:cNvPr>
          <p:cNvSpPr/>
          <p:nvPr/>
        </p:nvSpPr>
        <p:spPr>
          <a:xfrm>
            <a:off x="2059325" y="3479972"/>
            <a:ext cx="793776" cy="1808047"/>
          </a:xfrm>
          <a:prstGeom prst="rect">
            <a:avLst/>
          </a:prstGeom>
          <a:solidFill>
            <a:srgbClr val="DF21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94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EAFE530-96BA-8661-0C26-C7E1F97A8CC0}"/>
              </a:ext>
            </a:extLst>
          </p:cNvPr>
          <p:cNvSpPr/>
          <p:nvPr/>
        </p:nvSpPr>
        <p:spPr>
          <a:xfrm>
            <a:off x="3511076" y="3479965"/>
            <a:ext cx="586978" cy="18080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94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9E7F56E-094C-6F59-EE10-4639B83C2A42}"/>
              </a:ext>
            </a:extLst>
          </p:cNvPr>
          <p:cNvSpPr/>
          <p:nvPr/>
        </p:nvSpPr>
        <p:spPr>
          <a:xfrm>
            <a:off x="3407677" y="4016799"/>
            <a:ext cx="793776" cy="1271218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94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AFF32A7-2099-CFCE-8379-50602CE9EA29}"/>
              </a:ext>
            </a:extLst>
          </p:cNvPr>
          <p:cNvSpPr/>
          <p:nvPr/>
        </p:nvSpPr>
        <p:spPr>
          <a:xfrm>
            <a:off x="4871507" y="3027953"/>
            <a:ext cx="586978" cy="226005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94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ED158F1-F9BE-4E42-D3BA-B599ECC29157}"/>
              </a:ext>
            </a:extLst>
          </p:cNvPr>
          <p:cNvSpPr/>
          <p:nvPr/>
        </p:nvSpPr>
        <p:spPr>
          <a:xfrm>
            <a:off x="4768108" y="3785285"/>
            <a:ext cx="793776" cy="1502734"/>
          </a:xfrm>
          <a:prstGeom prst="rect">
            <a:avLst/>
          </a:prstGeom>
          <a:solidFill>
            <a:srgbClr val="DF21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94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F87B250-0730-FC1B-0872-A30C0F18ED9E}"/>
              </a:ext>
            </a:extLst>
          </p:cNvPr>
          <p:cNvSpPr/>
          <p:nvPr/>
        </p:nvSpPr>
        <p:spPr>
          <a:xfrm>
            <a:off x="6239243" y="2123934"/>
            <a:ext cx="586978" cy="31640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94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5B6D254-B8EF-0100-3321-DF010951CCFA}"/>
              </a:ext>
            </a:extLst>
          </p:cNvPr>
          <p:cNvSpPr/>
          <p:nvPr/>
        </p:nvSpPr>
        <p:spPr>
          <a:xfrm>
            <a:off x="6135844" y="2374123"/>
            <a:ext cx="793776" cy="291389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94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97465A6-6396-27E4-060A-03EC590D017E}"/>
              </a:ext>
            </a:extLst>
          </p:cNvPr>
          <p:cNvGrpSpPr/>
          <p:nvPr/>
        </p:nvGrpSpPr>
        <p:grpSpPr>
          <a:xfrm>
            <a:off x="7484196" y="2077644"/>
            <a:ext cx="3929616" cy="3030238"/>
            <a:chOff x="1332210" y="1121529"/>
            <a:chExt cx="3929616" cy="303023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901C947-3199-62CB-3FB5-E9F26D08AB0F}"/>
                </a:ext>
              </a:extLst>
            </p:cNvPr>
            <p:cNvSpPr txBox="1"/>
            <p:nvPr/>
          </p:nvSpPr>
          <p:spPr>
            <a:xfrm>
              <a:off x="1332210" y="1428257"/>
              <a:ext cx="3929616" cy="1452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200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字以内，据统计每页幻灯片的最好控制在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5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012113D-B161-6FB8-D8C7-18A6E0261F34}"/>
                </a:ext>
              </a:extLst>
            </p:cNvPr>
            <p:cNvSpPr txBox="1"/>
            <p:nvPr/>
          </p:nvSpPr>
          <p:spPr>
            <a:xfrm>
              <a:off x="1332210" y="1121529"/>
              <a:ext cx="368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单击此处添加标题文本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5B3800A-7B94-79D5-18F6-09A34B61CFC3}"/>
                </a:ext>
              </a:extLst>
            </p:cNvPr>
            <p:cNvSpPr txBox="1"/>
            <p:nvPr/>
          </p:nvSpPr>
          <p:spPr>
            <a:xfrm>
              <a:off x="1332210" y="2975868"/>
              <a:ext cx="3929616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200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字以内，据统计每页幻灯片的最好控制在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5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2234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A40720-4702-0B78-D453-E419789188AA}"/>
              </a:ext>
            </a:extLst>
          </p:cNvPr>
          <p:cNvGrpSpPr/>
          <p:nvPr/>
        </p:nvGrpSpPr>
        <p:grpSpPr>
          <a:xfrm>
            <a:off x="4998426" y="422257"/>
            <a:ext cx="2164402" cy="1107996"/>
            <a:chOff x="4547059" y="1090535"/>
            <a:chExt cx="2164402" cy="110799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635641E-2853-EE5D-FC7D-DE7BD5E5FD30}"/>
                </a:ext>
              </a:extLst>
            </p:cNvPr>
            <p:cNvSpPr txBox="1"/>
            <p:nvPr/>
          </p:nvSpPr>
          <p:spPr>
            <a:xfrm>
              <a:off x="4547059" y="1090535"/>
              <a:ext cx="105028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目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79711A0-5822-AC0B-82E3-BF41CB7C6FB3}"/>
                </a:ext>
              </a:extLst>
            </p:cNvPr>
            <p:cNvSpPr txBox="1"/>
            <p:nvPr/>
          </p:nvSpPr>
          <p:spPr>
            <a:xfrm>
              <a:off x="5661173" y="1090535"/>
              <a:ext cx="105028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录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21D1A1C-76CD-CF69-B914-B101F2F6726D}"/>
              </a:ext>
            </a:extLst>
          </p:cNvPr>
          <p:cNvGrpSpPr/>
          <p:nvPr/>
        </p:nvGrpSpPr>
        <p:grpSpPr>
          <a:xfrm>
            <a:off x="1841500" y="1946196"/>
            <a:ext cx="8485415" cy="993854"/>
            <a:chOff x="1841500" y="1946196"/>
            <a:chExt cx="8485415" cy="99385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715746C-18BE-4654-E4E0-0A681690B40B}"/>
                </a:ext>
              </a:extLst>
            </p:cNvPr>
            <p:cNvGrpSpPr/>
            <p:nvPr/>
          </p:nvGrpSpPr>
          <p:grpSpPr>
            <a:xfrm>
              <a:off x="1841500" y="1946196"/>
              <a:ext cx="3898900" cy="993854"/>
              <a:chOff x="1841500" y="1946196"/>
              <a:chExt cx="3898900" cy="993854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097099BE-F109-BFAB-5003-58A31C8DF1BC}"/>
                  </a:ext>
                </a:extLst>
              </p:cNvPr>
              <p:cNvSpPr/>
              <p:nvPr/>
            </p:nvSpPr>
            <p:spPr>
              <a:xfrm>
                <a:off x="1841500" y="1946196"/>
                <a:ext cx="3898900" cy="876300"/>
              </a:xfrm>
              <a:prstGeom prst="roundRect">
                <a:avLst/>
              </a:prstGeom>
              <a:solidFill>
                <a:srgbClr val="DF2123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4E5FCB8-547D-98AD-6605-198FDE969FEE}"/>
                  </a:ext>
                </a:extLst>
              </p:cNvPr>
              <p:cNvSpPr/>
              <p:nvPr/>
            </p:nvSpPr>
            <p:spPr>
              <a:xfrm>
                <a:off x="2608679" y="2384346"/>
                <a:ext cx="829529" cy="555704"/>
              </a:xfrm>
              <a:custGeom>
                <a:avLst/>
                <a:gdLst>
                  <a:gd name="connsiteX0" fmla="*/ 1117600 w 1308100"/>
                  <a:gd name="connsiteY0" fmla="*/ 419100 h 876300"/>
                  <a:gd name="connsiteX1" fmla="*/ 1060450 w 1308100"/>
                  <a:gd name="connsiteY1" fmla="*/ 628650 h 876300"/>
                  <a:gd name="connsiteX2" fmla="*/ 1060450 w 1308100"/>
                  <a:gd name="connsiteY2" fmla="*/ 647700 h 876300"/>
                  <a:gd name="connsiteX3" fmla="*/ 1187450 w 1308100"/>
                  <a:gd name="connsiteY3" fmla="*/ 469900 h 876300"/>
                  <a:gd name="connsiteX4" fmla="*/ 1168400 w 1308100"/>
                  <a:gd name="connsiteY4" fmla="*/ 349250 h 876300"/>
                  <a:gd name="connsiteX5" fmla="*/ 1308100 w 1308100"/>
                  <a:gd name="connsiteY5" fmla="*/ 539750 h 876300"/>
                  <a:gd name="connsiteX6" fmla="*/ 1016000 w 1308100"/>
                  <a:gd name="connsiteY6" fmla="*/ 876300 h 876300"/>
                  <a:gd name="connsiteX7" fmla="*/ 920750 w 1308100"/>
                  <a:gd name="connsiteY7" fmla="*/ 850900 h 876300"/>
                  <a:gd name="connsiteX8" fmla="*/ 196850 w 1308100"/>
                  <a:gd name="connsiteY8" fmla="*/ 622300 h 876300"/>
                  <a:gd name="connsiteX9" fmla="*/ 0 w 1308100"/>
                  <a:gd name="connsiteY9" fmla="*/ 641350 h 876300"/>
                  <a:gd name="connsiteX10" fmla="*/ 400050 w 1308100"/>
                  <a:gd name="connsiteY10" fmla="*/ 495300 h 876300"/>
                  <a:gd name="connsiteX11" fmla="*/ 717550 w 1308100"/>
                  <a:gd name="connsiteY11" fmla="*/ 571500 h 876300"/>
                  <a:gd name="connsiteX12" fmla="*/ 939800 w 1308100"/>
                  <a:gd name="connsiteY12" fmla="*/ 355600 h 876300"/>
                  <a:gd name="connsiteX13" fmla="*/ 781050 w 1308100"/>
                  <a:gd name="connsiteY13" fmla="*/ 171450 h 876300"/>
                  <a:gd name="connsiteX14" fmla="*/ 654050 w 1308100"/>
                  <a:gd name="connsiteY14" fmla="*/ 260350 h 876300"/>
                  <a:gd name="connsiteX15" fmla="*/ 666750 w 1308100"/>
                  <a:gd name="connsiteY15" fmla="*/ 266700 h 876300"/>
                  <a:gd name="connsiteX16" fmla="*/ 749300 w 1308100"/>
                  <a:gd name="connsiteY16" fmla="*/ 241300 h 876300"/>
                  <a:gd name="connsiteX17" fmla="*/ 857250 w 1308100"/>
                  <a:gd name="connsiteY17" fmla="*/ 368300 h 876300"/>
                  <a:gd name="connsiteX18" fmla="*/ 711200 w 1308100"/>
                  <a:gd name="connsiteY18" fmla="*/ 501650 h 876300"/>
                  <a:gd name="connsiteX19" fmla="*/ 476250 w 1308100"/>
                  <a:gd name="connsiteY19" fmla="*/ 266700 h 876300"/>
                  <a:gd name="connsiteX20" fmla="*/ 755650 w 1308100"/>
                  <a:gd name="connsiteY20" fmla="*/ 0 h 876300"/>
                  <a:gd name="connsiteX21" fmla="*/ 1117600 w 1308100"/>
                  <a:gd name="connsiteY21" fmla="*/ 4191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08100" h="876300">
                    <a:moveTo>
                      <a:pt x="1117600" y="419100"/>
                    </a:moveTo>
                    <a:cubicBezTo>
                      <a:pt x="1117600" y="495300"/>
                      <a:pt x="1111250" y="539750"/>
                      <a:pt x="1060450" y="628650"/>
                    </a:cubicBezTo>
                    <a:lnTo>
                      <a:pt x="1060450" y="647700"/>
                    </a:lnTo>
                    <a:cubicBezTo>
                      <a:pt x="1168400" y="596900"/>
                      <a:pt x="1187450" y="546100"/>
                      <a:pt x="1187450" y="469900"/>
                    </a:cubicBezTo>
                    <a:cubicBezTo>
                      <a:pt x="1187450" y="457200"/>
                      <a:pt x="1181100" y="400050"/>
                      <a:pt x="1168400" y="349250"/>
                    </a:cubicBezTo>
                    <a:cubicBezTo>
                      <a:pt x="1263650" y="336550"/>
                      <a:pt x="1308100" y="482600"/>
                      <a:pt x="1308100" y="539750"/>
                    </a:cubicBezTo>
                    <a:cubicBezTo>
                      <a:pt x="1308100" y="679450"/>
                      <a:pt x="1174750" y="876300"/>
                      <a:pt x="1016000" y="876300"/>
                    </a:cubicBezTo>
                    <a:cubicBezTo>
                      <a:pt x="996950" y="876300"/>
                      <a:pt x="946150" y="869950"/>
                      <a:pt x="920750" y="850900"/>
                    </a:cubicBezTo>
                    <a:cubicBezTo>
                      <a:pt x="692150" y="723900"/>
                      <a:pt x="425450" y="622300"/>
                      <a:pt x="196850" y="622300"/>
                    </a:cubicBezTo>
                    <a:cubicBezTo>
                      <a:pt x="184150" y="622300"/>
                      <a:pt x="63500" y="635000"/>
                      <a:pt x="0" y="641350"/>
                    </a:cubicBezTo>
                    <a:cubicBezTo>
                      <a:pt x="95250" y="552450"/>
                      <a:pt x="279400" y="495300"/>
                      <a:pt x="400050" y="495300"/>
                    </a:cubicBezTo>
                    <a:cubicBezTo>
                      <a:pt x="514350" y="495300"/>
                      <a:pt x="628650" y="571500"/>
                      <a:pt x="717550" y="571500"/>
                    </a:cubicBezTo>
                    <a:cubicBezTo>
                      <a:pt x="838200" y="571500"/>
                      <a:pt x="939800" y="469900"/>
                      <a:pt x="939800" y="355600"/>
                    </a:cubicBezTo>
                    <a:cubicBezTo>
                      <a:pt x="939800" y="273050"/>
                      <a:pt x="876300" y="171450"/>
                      <a:pt x="781050" y="171450"/>
                    </a:cubicBezTo>
                    <a:cubicBezTo>
                      <a:pt x="730250" y="171450"/>
                      <a:pt x="685800" y="190500"/>
                      <a:pt x="654050" y="260350"/>
                    </a:cubicBezTo>
                    <a:cubicBezTo>
                      <a:pt x="660400" y="266700"/>
                      <a:pt x="654050" y="266700"/>
                      <a:pt x="666750" y="266700"/>
                    </a:cubicBezTo>
                    <a:cubicBezTo>
                      <a:pt x="685800" y="266700"/>
                      <a:pt x="736600" y="241300"/>
                      <a:pt x="749300" y="241300"/>
                    </a:cubicBezTo>
                    <a:cubicBezTo>
                      <a:pt x="819150" y="241300"/>
                      <a:pt x="857250" y="330200"/>
                      <a:pt x="857250" y="368300"/>
                    </a:cubicBezTo>
                    <a:cubicBezTo>
                      <a:pt x="857250" y="457200"/>
                      <a:pt x="781050" y="501650"/>
                      <a:pt x="711200" y="501650"/>
                    </a:cubicBezTo>
                    <a:cubicBezTo>
                      <a:pt x="577850" y="501650"/>
                      <a:pt x="476250" y="374650"/>
                      <a:pt x="476250" y="266700"/>
                    </a:cubicBezTo>
                    <a:cubicBezTo>
                      <a:pt x="476250" y="101600"/>
                      <a:pt x="615950" y="0"/>
                      <a:pt x="755650" y="0"/>
                    </a:cubicBezTo>
                    <a:cubicBezTo>
                      <a:pt x="1016000" y="0"/>
                      <a:pt x="1117600" y="247650"/>
                      <a:pt x="1117600" y="4191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F2123">
                      <a:alpha val="0"/>
                    </a:srgbClr>
                  </a:gs>
                </a:gsLst>
                <a:lin ang="54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4289A7E-9688-A0EA-83CD-691DC2C5694F}"/>
                  </a:ext>
                </a:extLst>
              </p:cNvPr>
              <p:cNvSpPr txBox="1"/>
              <p:nvPr/>
            </p:nvSpPr>
            <p:spPr>
              <a:xfrm>
                <a:off x="3413163" y="2199679"/>
                <a:ext cx="230920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工作完成情况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02E6A34-495D-1BAB-FE17-90833821CD82}"/>
                  </a:ext>
                </a:extLst>
              </p:cNvPr>
              <p:cNvSpPr txBox="1"/>
              <p:nvPr/>
            </p:nvSpPr>
            <p:spPr>
              <a:xfrm>
                <a:off x="2070206" y="1999625"/>
                <a:ext cx="10492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  <a:cs typeface="阿里巴巴普惠体 2.0 55 Regular" panose="00020600040101010101" pitchFamily="18" charset="-122"/>
                  </a:rPr>
                  <a:t>01</a:t>
                </a:r>
                <a:endParaRPr lang="zh-CN" altLang="en-US" sz="4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BC97C73-230B-3CDC-1247-06C09B4E5FB5}"/>
                </a:ext>
              </a:extLst>
            </p:cNvPr>
            <p:cNvGrpSpPr/>
            <p:nvPr/>
          </p:nvGrpSpPr>
          <p:grpSpPr>
            <a:xfrm>
              <a:off x="6428015" y="1946196"/>
              <a:ext cx="3898900" cy="993854"/>
              <a:chOff x="1841500" y="1946196"/>
              <a:chExt cx="3898900" cy="993854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04B035E3-E1DB-3394-25C7-80EA87035971}"/>
                  </a:ext>
                </a:extLst>
              </p:cNvPr>
              <p:cNvSpPr/>
              <p:nvPr/>
            </p:nvSpPr>
            <p:spPr>
              <a:xfrm>
                <a:off x="1841500" y="1946196"/>
                <a:ext cx="3898900" cy="876300"/>
              </a:xfrm>
              <a:prstGeom prst="roundRect">
                <a:avLst/>
              </a:prstGeom>
              <a:solidFill>
                <a:srgbClr val="DF2123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C7B42D4-5DB2-340C-5DB9-4FAFA173350A}"/>
                  </a:ext>
                </a:extLst>
              </p:cNvPr>
              <p:cNvSpPr/>
              <p:nvPr/>
            </p:nvSpPr>
            <p:spPr>
              <a:xfrm>
                <a:off x="2608679" y="2384346"/>
                <a:ext cx="829529" cy="555704"/>
              </a:xfrm>
              <a:custGeom>
                <a:avLst/>
                <a:gdLst>
                  <a:gd name="connsiteX0" fmla="*/ 1117600 w 1308100"/>
                  <a:gd name="connsiteY0" fmla="*/ 419100 h 876300"/>
                  <a:gd name="connsiteX1" fmla="*/ 1060450 w 1308100"/>
                  <a:gd name="connsiteY1" fmla="*/ 628650 h 876300"/>
                  <a:gd name="connsiteX2" fmla="*/ 1060450 w 1308100"/>
                  <a:gd name="connsiteY2" fmla="*/ 647700 h 876300"/>
                  <a:gd name="connsiteX3" fmla="*/ 1187450 w 1308100"/>
                  <a:gd name="connsiteY3" fmla="*/ 469900 h 876300"/>
                  <a:gd name="connsiteX4" fmla="*/ 1168400 w 1308100"/>
                  <a:gd name="connsiteY4" fmla="*/ 349250 h 876300"/>
                  <a:gd name="connsiteX5" fmla="*/ 1308100 w 1308100"/>
                  <a:gd name="connsiteY5" fmla="*/ 539750 h 876300"/>
                  <a:gd name="connsiteX6" fmla="*/ 1016000 w 1308100"/>
                  <a:gd name="connsiteY6" fmla="*/ 876300 h 876300"/>
                  <a:gd name="connsiteX7" fmla="*/ 920750 w 1308100"/>
                  <a:gd name="connsiteY7" fmla="*/ 850900 h 876300"/>
                  <a:gd name="connsiteX8" fmla="*/ 196850 w 1308100"/>
                  <a:gd name="connsiteY8" fmla="*/ 622300 h 876300"/>
                  <a:gd name="connsiteX9" fmla="*/ 0 w 1308100"/>
                  <a:gd name="connsiteY9" fmla="*/ 641350 h 876300"/>
                  <a:gd name="connsiteX10" fmla="*/ 400050 w 1308100"/>
                  <a:gd name="connsiteY10" fmla="*/ 495300 h 876300"/>
                  <a:gd name="connsiteX11" fmla="*/ 717550 w 1308100"/>
                  <a:gd name="connsiteY11" fmla="*/ 571500 h 876300"/>
                  <a:gd name="connsiteX12" fmla="*/ 939800 w 1308100"/>
                  <a:gd name="connsiteY12" fmla="*/ 355600 h 876300"/>
                  <a:gd name="connsiteX13" fmla="*/ 781050 w 1308100"/>
                  <a:gd name="connsiteY13" fmla="*/ 171450 h 876300"/>
                  <a:gd name="connsiteX14" fmla="*/ 654050 w 1308100"/>
                  <a:gd name="connsiteY14" fmla="*/ 260350 h 876300"/>
                  <a:gd name="connsiteX15" fmla="*/ 666750 w 1308100"/>
                  <a:gd name="connsiteY15" fmla="*/ 266700 h 876300"/>
                  <a:gd name="connsiteX16" fmla="*/ 749300 w 1308100"/>
                  <a:gd name="connsiteY16" fmla="*/ 241300 h 876300"/>
                  <a:gd name="connsiteX17" fmla="*/ 857250 w 1308100"/>
                  <a:gd name="connsiteY17" fmla="*/ 368300 h 876300"/>
                  <a:gd name="connsiteX18" fmla="*/ 711200 w 1308100"/>
                  <a:gd name="connsiteY18" fmla="*/ 501650 h 876300"/>
                  <a:gd name="connsiteX19" fmla="*/ 476250 w 1308100"/>
                  <a:gd name="connsiteY19" fmla="*/ 266700 h 876300"/>
                  <a:gd name="connsiteX20" fmla="*/ 755650 w 1308100"/>
                  <a:gd name="connsiteY20" fmla="*/ 0 h 876300"/>
                  <a:gd name="connsiteX21" fmla="*/ 1117600 w 1308100"/>
                  <a:gd name="connsiteY21" fmla="*/ 4191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08100" h="876300">
                    <a:moveTo>
                      <a:pt x="1117600" y="419100"/>
                    </a:moveTo>
                    <a:cubicBezTo>
                      <a:pt x="1117600" y="495300"/>
                      <a:pt x="1111250" y="539750"/>
                      <a:pt x="1060450" y="628650"/>
                    </a:cubicBezTo>
                    <a:lnTo>
                      <a:pt x="1060450" y="647700"/>
                    </a:lnTo>
                    <a:cubicBezTo>
                      <a:pt x="1168400" y="596900"/>
                      <a:pt x="1187450" y="546100"/>
                      <a:pt x="1187450" y="469900"/>
                    </a:cubicBezTo>
                    <a:cubicBezTo>
                      <a:pt x="1187450" y="457200"/>
                      <a:pt x="1181100" y="400050"/>
                      <a:pt x="1168400" y="349250"/>
                    </a:cubicBezTo>
                    <a:cubicBezTo>
                      <a:pt x="1263650" y="336550"/>
                      <a:pt x="1308100" y="482600"/>
                      <a:pt x="1308100" y="539750"/>
                    </a:cubicBezTo>
                    <a:cubicBezTo>
                      <a:pt x="1308100" y="679450"/>
                      <a:pt x="1174750" y="876300"/>
                      <a:pt x="1016000" y="876300"/>
                    </a:cubicBezTo>
                    <a:cubicBezTo>
                      <a:pt x="996950" y="876300"/>
                      <a:pt x="946150" y="869950"/>
                      <a:pt x="920750" y="850900"/>
                    </a:cubicBezTo>
                    <a:cubicBezTo>
                      <a:pt x="692150" y="723900"/>
                      <a:pt x="425450" y="622300"/>
                      <a:pt x="196850" y="622300"/>
                    </a:cubicBezTo>
                    <a:cubicBezTo>
                      <a:pt x="184150" y="622300"/>
                      <a:pt x="63500" y="635000"/>
                      <a:pt x="0" y="641350"/>
                    </a:cubicBezTo>
                    <a:cubicBezTo>
                      <a:pt x="95250" y="552450"/>
                      <a:pt x="279400" y="495300"/>
                      <a:pt x="400050" y="495300"/>
                    </a:cubicBezTo>
                    <a:cubicBezTo>
                      <a:pt x="514350" y="495300"/>
                      <a:pt x="628650" y="571500"/>
                      <a:pt x="717550" y="571500"/>
                    </a:cubicBezTo>
                    <a:cubicBezTo>
                      <a:pt x="838200" y="571500"/>
                      <a:pt x="939800" y="469900"/>
                      <a:pt x="939800" y="355600"/>
                    </a:cubicBezTo>
                    <a:cubicBezTo>
                      <a:pt x="939800" y="273050"/>
                      <a:pt x="876300" y="171450"/>
                      <a:pt x="781050" y="171450"/>
                    </a:cubicBezTo>
                    <a:cubicBezTo>
                      <a:pt x="730250" y="171450"/>
                      <a:pt x="685800" y="190500"/>
                      <a:pt x="654050" y="260350"/>
                    </a:cubicBezTo>
                    <a:cubicBezTo>
                      <a:pt x="660400" y="266700"/>
                      <a:pt x="654050" y="266700"/>
                      <a:pt x="666750" y="266700"/>
                    </a:cubicBezTo>
                    <a:cubicBezTo>
                      <a:pt x="685800" y="266700"/>
                      <a:pt x="736600" y="241300"/>
                      <a:pt x="749300" y="241300"/>
                    </a:cubicBezTo>
                    <a:cubicBezTo>
                      <a:pt x="819150" y="241300"/>
                      <a:pt x="857250" y="330200"/>
                      <a:pt x="857250" y="368300"/>
                    </a:cubicBezTo>
                    <a:cubicBezTo>
                      <a:pt x="857250" y="457200"/>
                      <a:pt x="781050" y="501650"/>
                      <a:pt x="711200" y="501650"/>
                    </a:cubicBezTo>
                    <a:cubicBezTo>
                      <a:pt x="577850" y="501650"/>
                      <a:pt x="476250" y="374650"/>
                      <a:pt x="476250" y="266700"/>
                    </a:cubicBezTo>
                    <a:cubicBezTo>
                      <a:pt x="476250" y="101600"/>
                      <a:pt x="615950" y="0"/>
                      <a:pt x="755650" y="0"/>
                    </a:cubicBezTo>
                    <a:cubicBezTo>
                      <a:pt x="1016000" y="0"/>
                      <a:pt x="1117600" y="247650"/>
                      <a:pt x="1117600" y="4191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F2123">
                      <a:alpha val="0"/>
                    </a:srgbClr>
                  </a:gs>
                </a:gsLst>
                <a:lin ang="54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40BCDFAB-FF8A-A1E3-FA4A-FFD7A3A44DAF}"/>
                  </a:ext>
                </a:extLst>
              </p:cNvPr>
              <p:cNvSpPr txBox="1"/>
              <p:nvPr/>
            </p:nvSpPr>
            <p:spPr>
              <a:xfrm>
                <a:off x="3413163" y="2199679"/>
                <a:ext cx="230920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取得进展成果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BFD3EA5-7D9F-B722-E3DB-E6F127FAB141}"/>
                  </a:ext>
                </a:extLst>
              </p:cNvPr>
              <p:cNvSpPr txBox="1"/>
              <p:nvPr/>
            </p:nvSpPr>
            <p:spPr>
              <a:xfrm>
                <a:off x="2070206" y="1999625"/>
                <a:ext cx="10492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  <a:cs typeface="阿里巴巴普惠体 2.0 55 Regular" panose="00020600040101010101" pitchFamily="18" charset="-122"/>
                  </a:rPr>
                  <a:t>02</a:t>
                </a:r>
                <a:endParaRPr lang="zh-CN" altLang="en-US" sz="4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736F33-DD95-2B31-777E-8D88E18822DB}"/>
              </a:ext>
            </a:extLst>
          </p:cNvPr>
          <p:cNvGrpSpPr/>
          <p:nvPr/>
        </p:nvGrpSpPr>
        <p:grpSpPr>
          <a:xfrm>
            <a:off x="1841500" y="3179910"/>
            <a:ext cx="8485415" cy="993854"/>
            <a:chOff x="1841500" y="1946196"/>
            <a:chExt cx="8485415" cy="993854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6D23B98-CA15-A16E-2BE4-28BCB282BA63}"/>
                </a:ext>
              </a:extLst>
            </p:cNvPr>
            <p:cNvGrpSpPr/>
            <p:nvPr/>
          </p:nvGrpSpPr>
          <p:grpSpPr>
            <a:xfrm>
              <a:off x="1841500" y="1946196"/>
              <a:ext cx="3898900" cy="993854"/>
              <a:chOff x="1841500" y="1946196"/>
              <a:chExt cx="3898900" cy="993854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F405173A-564D-2D4D-FDF6-2728B78AC116}"/>
                  </a:ext>
                </a:extLst>
              </p:cNvPr>
              <p:cNvSpPr/>
              <p:nvPr/>
            </p:nvSpPr>
            <p:spPr>
              <a:xfrm>
                <a:off x="1841500" y="1946196"/>
                <a:ext cx="3898900" cy="876300"/>
              </a:xfrm>
              <a:prstGeom prst="roundRect">
                <a:avLst/>
              </a:prstGeom>
              <a:solidFill>
                <a:srgbClr val="DF2123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A38D37B-B5F3-E111-F2F2-AAE64C2FD6E6}"/>
                  </a:ext>
                </a:extLst>
              </p:cNvPr>
              <p:cNvSpPr/>
              <p:nvPr/>
            </p:nvSpPr>
            <p:spPr>
              <a:xfrm>
                <a:off x="2608679" y="2384346"/>
                <a:ext cx="829529" cy="555704"/>
              </a:xfrm>
              <a:custGeom>
                <a:avLst/>
                <a:gdLst>
                  <a:gd name="connsiteX0" fmla="*/ 1117600 w 1308100"/>
                  <a:gd name="connsiteY0" fmla="*/ 419100 h 876300"/>
                  <a:gd name="connsiteX1" fmla="*/ 1060450 w 1308100"/>
                  <a:gd name="connsiteY1" fmla="*/ 628650 h 876300"/>
                  <a:gd name="connsiteX2" fmla="*/ 1060450 w 1308100"/>
                  <a:gd name="connsiteY2" fmla="*/ 647700 h 876300"/>
                  <a:gd name="connsiteX3" fmla="*/ 1187450 w 1308100"/>
                  <a:gd name="connsiteY3" fmla="*/ 469900 h 876300"/>
                  <a:gd name="connsiteX4" fmla="*/ 1168400 w 1308100"/>
                  <a:gd name="connsiteY4" fmla="*/ 349250 h 876300"/>
                  <a:gd name="connsiteX5" fmla="*/ 1308100 w 1308100"/>
                  <a:gd name="connsiteY5" fmla="*/ 539750 h 876300"/>
                  <a:gd name="connsiteX6" fmla="*/ 1016000 w 1308100"/>
                  <a:gd name="connsiteY6" fmla="*/ 876300 h 876300"/>
                  <a:gd name="connsiteX7" fmla="*/ 920750 w 1308100"/>
                  <a:gd name="connsiteY7" fmla="*/ 850900 h 876300"/>
                  <a:gd name="connsiteX8" fmla="*/ 196850 w 1308100"/>
                  <a:gd name="connsiteY8" fmla="*/ 622300 h 876300"/>
                  <a:gd name="connsiteX9" fmla="*/ 0 w 1308100"/>
                  <a:gd name="connsiteY9" fmla="*/ 641350 h 876300"/>
                  <a:gd name="connsiteX10" fmla="*/ 400050 w 1308100"/>
                  <a:gd name="connsiteY10" fmla="*/ 495300 h 876300"/>
                  <a:gd name="connsiteX11" fmla="*/ 717550 w 1308100"/>
                  <a:gd name="connsiteY11" fmla="*/ 571500 h 876300"/>
                  <a:gd name="connsiteX12" fmla="*/ 939800 w 1308100"/>
                  <a:gd name="connsiteY12" fmla="*/ 355600 h 876300"/>
                  <a:gd name="connsiteX13" fmla="*/ 781050 w 1308100"/>
                  <a:gd name="connsiteY13" fmla="*/ 171450 h 876300"/>
                  <a:gd name="connsiteX14" fmla="*/ 654050 w 1308100"/>
                  <a:gd name="connsiteY14" fmla="*/ 260350 h 876300"/>
                  <a:gd name="connsiteX15" fmla="*/ 666750 w 1308100"/>
                  <a:gd name="connsiteY15" fmla="*/ 266700 h 876300"/>
                  <a:gd name="connsiteX16" fmla="*/ 749300 w 1308100"/>
                  <a:gd name="connsiteY16" fmla="*/ 241300 h 876300"/>
                  <a:gd name="connsiteX17" fmla="*/ 857250 w 1308100"/>
                  <a:gd name="connsiteY17" fmla="*/ 368300 h 876300"/>
                  <a:gd name="connsiteX18" fmla="*/ 711200 w 1308100"/>
                  <a:gd name="connsiteY18" fmla="*/ 501650 h 876300"/>
                  <a:gd name="connsiteX19" fmla="*/ 476250 w 1308100"/>
                  <a:gd name="connsiteY19" fmla="*/ 266700 h 876300"/>
                  <a:gd name="connsiteX20" fmla="*/ 755650 w 1308100"/>
                  <a:gd name="connsiteY20" fmla="*/ 0 h 876300"/>
                  <a:gd name="connsiteX21" fmla="*/ 1117600 w 1308100"/>
                  <a:gd name="connsiteY21" fmla="*/ 4191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08100" h="876300">
                    <a:moveTo>
                      <a:pt x="1117600" y="419100"/>
                    </a:moveTo>
                    <a:cubicBezTo>
                      <a:pt x="1117600" y="495300"/>
                      <a:pt x="1111250" y="539750"/>
                      <a:pt x="1060450" y="628650"/>
                    </a:cubicBezTo>
                    <a:lnTo>
                      <a:pt x="1060450" y="647700"/>
                    </a:lnTo>
                    <a:cubicBezTo>
                      <a:pt x="1168400" y="596900"/>
                      <a:pt x="1187450" y="546100"/>
                      <a:pt x="1187450" y="469900"/>
                    </a:cubicBezTo>
                    <a:cubicBezTo>
                      <a:pt x="1187450" y="457200"/>
                      <a:pt x="1181100" y="400050"/>
                      <a:pt x="1168400" y="349250"/>
                    </a:cubicBezTo>
                    <a:cubicBezTo>
                      <a:pt x="1263650" y="336550"/>
                      <a:pt x="1308100" y="482600"/>
                      <a:pt x="1308100" y="539750"/>
                    </a:cubicBezTo>
                    <a:cubicBezTo>
                      <a:pt x="1308100" y="679450"/>
                      <a:pt x="1174750" y="876300"/>
                      <a:pt x="1016000" y="876300"/>
                    </a:cubicBezTo>
                    <a:cubicBezTo>
                      <a:pt x="996950" y="876300"/>
                      <a:pt x="946150" y="869950"/>
                      <a:pt x="920750" y="850900"/>
                    </a:cubicBezTo>
                    <a:cubicBezTo>
                      <a:pt x="692150" y="723900"/>
                      <a:pt x="425450" y="622300"/>
                      <a:pt x="196850" y="622300"/>
                    </a:cubicBezTo>
                    <a:cubicBezTo>
                      <a:pt x="184150" y="622300"/>
                      <a:pt x="63500" y="635000"/>
                      <a:pt x="0" y="641350"/>
                    </a:cubicBezTo>
                    <a:cubicBezTo>
                      <a:pt x="95250" y="552450"/>
                      <a:pt x="279400" y="495300"/>
                      <a:pt x="400050" y="495300"/>
                    </a:cubicBezTo>
                    <a:cubicBezTo>
                      <a:pt x="514350" y="495300"/>
                      <a:pt x="628650" y="571500"/>
                      <a:pt x="717550" y="571500"/>
                    </a:cubicBezTo>
                    <a:cubicBezTo>
                      <a:pt x="838200" y="571500"/>
                      <a:pt x="939800" y="469900"/>
                      <a:pt x="939800" y="355600"/>
                    </a:cubicBezTo>
                    <a:cubicBezTo>
                      <a:pt x="939800" y="273050"/>
                      <a:pt x="876300" y="171450"/>
                      <a:pt x="781050" y="171450"/>
                    </a:cubicBezTo>
                    <a:cubicBezTo>
                      <a:pt x="730250" y="171450"/>
                      <a:pt x="685800" y="190500"/>
                      <a:pt x="654050" y="260350"/>
                    </a:cubicBezTo>
                    <a:cubicBezTo>
                      <a:pt x="660400" y="266700"/>
                      <a:pt x="654050" y="266700"/>
                      <a:pt x="666750" y="266700"/>
                    </a:cubicBezTo>
                    <a:cubicBezTo>
                      <a:pt x="685800" y="266700"/>
                      <a:pt x="736600" y="241300"/>
                      <a:pt x="749300" y="241300"/>
                    </a:cubicBezTo>
                    <a:cubicBezTo>
                      <a:pt x="819150" y="241300"/>
                      <a:pt x="857250" y="330200"/>
                      <a:pt x="857250" y="368300"/>
                    </a:cubicBezTo>
                    <a:cubicBezTo>
                      <a:pt x="857250" y="457200"/>
                      <a:pt x="781050" y="501650"/>
                      <a:pt x="711200" y="501650"/>
                    </a:cubicBezTo>
                    <a:cubicBezTo>
                      <a:pt x="577850" y="501650"/>
                      <a:pt x="476250" y="374650"/>
                      <a:pt x="476250" y="266700"/>
                    </a:cubicBezTo>
                    <a:cubicBezTo>
                      <a:pt x="476250" y="101600"/>
                      <a:pt x="615950" y="0"/>
                      <a:pt x="755650" y="0"/>
                    </a:cubicBezTo>
                    <a:cubicBezTo>
                      <a:pt x="1016000" y="0"/>
                      <a:pt x="1117600" y="247650"/>
                      <a:pt x="1117600" y="4191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F2123">
                      <a:alpha val="0"/>
                    </a:srgbClr>
                  </a:gs>
                </a:gsLst>
                <a:lin ang="54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DA930C1A-0F5E-5B02-A483-042B0A8FF260}"/>
                  </a:ext>
                </a:extLst>
              </p:cNvPr>
              <p:cNvSpPr txBox="1"/>
              <p:nvPr/>
            </p:nvSpPr>
            <p:spPr>
              <a:xfrm>
                <a:off x="3413163" y="2199679"/>
                <a:ext cx="230920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工作方案制定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A65C256C-5DA4-83F4-CE53-3B5A26722EAA}"/>
                  </a:ext>
                </a:extLst>
              </p:cNvPr>
              <p:cNvSpPr txBox="1"/>
              <p:nvPr/>
            </p:nvSpPr>
            <p:spPr>
              <a:xfrm>
                <a:off x="2070206" y="1999625"/>
                <a:ext cx="10492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  <a:cs typeface="阿里巴巴普惠体 2.0 55 Regular" panose="00020600040101010101" pitchFamily="18" charset="-122"/>
                  </a:rPr>
                  <a:t>03</a:t>
                </a:r>
                <a:endParaRPr lang="zh-CN" altLang="en-US" sz="4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37C2BE8-EC60-F18A-D4AB-958713E9A6FC}"/>
                </a:ext>
              </a:extLst>
            </p:cNvPr>
            <p:cNvGrpSpPr/>
            <p:nvPr/>
          </p:nvGrpSpPr>
          <p:grpSpPr>
            <a:xfrm>
              <a:off x="6428015" y="1946196"/>
              <a:ext cx="3898900" cy="993854"/>
              <a:chOff x="1841500" y="1946196"/>
              <a:chExt cx="3898900" cy="993854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8F951A5E-574F-E6DA-78B2-896EEEA24D1D}"/>
                  </a:ext>
                </a:extLst>
              </p:cNvPr>
              <p:cNvSpPr/>
              <p:nvPr/>
            </p:nvSpPr>
            <p:spPr>
              <a:xfrm>
                <a:off x="1841500" y="1946196"/>
                <a:ext cx="3898900" cy="876300"/>
              </a:xfrm>
              <a:prstGeom prst="roundRect">
                <a:avLst/>
              </a:prstGeom>
              <a:solidFill>
                <a:srgbClr val="DF2123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C8A6EE2-5252-80BB-C390-6862CEC549FA}"/>
                  </a:ext>
                </a:extLst>
              </p:cNvPr>
              <p:cNvSpPr/>
              <p:nvPr/>
            </p:nvSpPr>
            <p:spPr>
              <a:xfrm>
                <a:off x="2608679" y="2384346"/>
                <a:ext cx="829529" cy="555704"/>
              </a:xfrm>
              <a:custGeom>
                <a:avLst/>
                <a:gdLst>
                  <a:gd name="connsiteX0" fmla="*/ 1117600 w 1308100"/>
                  <a:gd name="connsiteY0" fmla="*/ 419100 h 876300"/>
                  <a:gd name="connsiteX1" fmla="*/ 1060450 w 1308100"/>
                  <a:gd name="connsiteY1" fmla="*/ 628650 h 876300"/>
                  <a:gd name="connsiteX2" fmla="*/ 1060450 w 1308100"/>
                  <a:gd name="connsiteY2" fmla="*/ 647700 h 876300"/>
                  <a:gd name="connsiteX3" fmla="*/ 1187450 w 1308100"/>
                  <a:gd name="connsiteY3" fmla="*/ 469900 h 876300"/>
                  <a:gd name="connsiteX4" fmla="*/ 1168400 w 1308100"/>
                  <a:gd name="connsiteY4" fmla="*/ 349250 h 876300"/>
                  <a:gd name="connsiteX5" fmla="*/ 1308100 w 1308100"/>
                  <a:gd name="connsiteY5" fmla="*/ 539750 h 876300"/>
                  <a:gd name="connsiteX6" fmla="*/ 1016000 w 1308100"/>
                  <a:gd name="connsiteY6" fmla="*/ 876300 h 876300"/>
                  <a:gd name="connsiteX7" fmla="*/ 920750 w 1308100"/>
                  <a:gd name="connsiteY7" fmla="*/ 850900 h 876300"/>
                  <a:gd name="connsiteX8" fmla="*/ 196850 w 1308100"/>
                  <a:gd name="connsiteY8" fmla="*/ 622300 h 876300"/>
                  <a:gd name="connsiteX9" fmla="*/ 0 w 1308100"/>
                  <a:gd name="connsiteY9" fmla="*/ 641350 h 876300"/>
                  <a:gd name="connsiteX10" fmla="*/ 400050 w 1308100"/>
                  <a:gd name="connsiteY10" fmla="*/ 495300 h 876300"/>
                  <a:gd name="connsiteX11" fmla="*/ 717550 w 1308100"/>
                  <a:gd name="connsiteY11" fmla="*/ 571500 h 876300"/>
                  <a:gd name="connsiteX12" fmla="*/ 939800 w 1308100"/>
                  <a:gd name="connsiteY12" fmla="*/ 355600 h 876300"/>
                  <a:gd name="connsiteX13" fmla="*/ 781050 w 1308100"/>
                  <a:gd name="connsiteY13" fmla="*/ 171450 h 876300"/>
                  <a:gd name="connsiteX14" fmla="*/ 654050 w 1308100"/>
                  <a:gd name="connsiteY14" fmla="*/ 260350 h 876300"/>
                  <a:gd name="connsiteX15" fmla="*/ 666750 w 1308100"/>
                  <a:gd name="connsiteY15" fmla="*/ 266700 h 876300"/>
                  <a:gd name="connsiteX16" fmla="*/ 749300 w 1308100"/>
                  <a:gd name="connsiteY16" fmla="*/ 241300 h 876300"/>
                  <a:gd name="connsiteX17" fmla="*/ 857250 w 1308100"/>
                  <a:gd name="connsiteY17" fmla="*/ 368300 h 876300"/>
                  <a:gd name="connsiteX18" fmla="*/ 711200 w 1308100"/>
                  <a:gd name="connsiteY18" fmla="*/ 501650 h 876300"/>
                  <a:gd name="connsiteX19" fmla="*/ 476250 w 1308100"/>
                  <a:gd name="connsiteY19" fmla="*/ 266700 h 876300"/>
                  <a:gd name="connsiteX20" fmla="*/ 755650 w 1308100"/>
                  <a:gd name="connsiteY20" fmla="*/ 0 h 876300"/>
                  <a:gd name="connsiteX21" fmla="*/ 1117600 w 1308100"/>
                  <a:gd name="connsiteY21" fmla="*/ 4191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08100" h="876300">
                    <a:moveTo>
                      <a:pt x="1117600" y="419100"/>
                    </a:moveTo>
                    <a:cubicBezTo>
                      <a:pt x="1117600" y="495300"/>
                      <a:pt x="1111250" y="539750"/>
                      <a:pt x="1060450" y="628650"/>
                    </a:cubicBezTo>
                    <a:lnTo>
                      <a:pt x="1060450" y="647700"/>
                    </a:lnTo>
                    <a:cubicBezTo>
                      <a:pt x="1168400" y="596900"/>
                      <a:pt x="1187450" y="546100"/>
                      <a:pt x="1187450" y="469900"/>
                    </a:cubicBezTo>
                    <a:cubicBezTo>
                      <a:pt x="1187450" y="457200"/>
                      <a:pt x="1181100" y="400050"/>
                      <a:pt x="1168400" y="349250"/>
                    </a:cubicBezTo>
                    <a:cubicBezTo>
                      <a:pt x="1263650" y="336550"/>
                      <a:pt x="1308100" y="482600"/>
                      <a:pt x="1308100" y="539750"/>
                    </a:cubicBezTo>
                    <a:cubicBezTo>
                      <a:pt x="1308100" y="679450"/>
                      <a:pt x="1174750" y="876300"/>
                      <a:pt x="1016000" y="876300"/>
                    </a:cubicBezTo>
                    <a:cubicBezTo>
                      <a:pt x="996950" y="876300"/>
                      <a:pt x="946150" y="869950"/>
                      <a:pt x="920750" y="850900"/>
                    </a:cubicBezTo>
                    <a:cubicBezTo>
                      <a:pt x="692150" y="723900"/>
                      <a:pt x="425450" y="622300"/>
                      <a:pt x="196850" y="622300"/>
                    </a:cubicBezTo>
                    <a:cubicBezTo>
                      <a:pt x="184150" y="622300"/>
                      <a:pt x="63500" y="635000"/>
                      <a:pt x="0" y="641350"/>
                    </a:cubicBezTo>
                    <a:cubicBezTo>
                      <a:pt x="95250" y="552450"/>
                      <a:pt x="279400" y="495300"/>
                      <a:pt x="400050" y="495300"/>
                    </a:cubicBezTo>
                    <a:cubicBezTo>
                      <a:pt x="514350" y="495300"/>
                      <a:pt x="628650" y="571500"/>
                      <a:pt x="717550" y="571500"/>
                    </a:cubicBezTo>
                    <a:cubicBezTo>
                      <a:pt x="838200" y="571500"/>
                      <a:pt x="939800" y="469900"/>
                      <a:pt x="939800" y="355600"/>
                    </a:cubicBezTo>
                    <a:cubicBezTo>
                      <a:pt x="939800" y="273050"/>
                      <a:pt x="876300" y="171450"/>
                      <a:pt x="781050" y="171450"/>
                    </a:cubicBezTo>
                    <a:cubicBezTo>
                      <a:pt x="730250" y="171450"/>
                      <a:pt x="685800" y="190500"/>
                      <a:pt x="654050" y="260350"/>
                    </a:cubicBezTo>
                    <a:cubicBezTo>
                      <a:pt x="660400" y="266700"/>
                      <a:pt x="654050" y="266700"/>
                      <a:pt x="666750" y="266700"/>
                    </a:cubicBezTo>
                    <a:cubicBezTo>
                      <a:pt x="685800" y="266700"/>
                      <a:pt x="736600" y="241300"/>
                      <a:pt x="749300" y="241300"/>
                    </a:cubicBezTo>
                    <a:cubicBezTo>
                      <a:pt x="819150" y="241300"/>
                      <a:pt x="857250" y="330200"/>
                      <a:pt x="857250" y="368300"/>
                    </a:cubicBezTo>
                    <a:cubicBezTo>
                      <a:pt x="857250" y="457200"/>
                      <a:pt x="781050" y="501650"/>
                      <a:pt x="711200" y="501650"/>
                    </a:cubicBezTo>
                    <a:cubicBezTo>
                      <a:pt x="577850" y="501650"/>
                      <a:pt x="476250" y="374650"/>
                      <a:pt x="476250" y="266700"/>
                    </a:cubicBezTo>
                    <a:cubicBezTo>
                      <a:pt x="476250" y="101600"/>
                      <a:pt x="615950" y="0"/>
                      <a:pt x="755650" y="0"/>
                    </a:cubicBezTo>
                    <a:cubicBezTo>
                      <a:pt x="1016000" y="0"/>
                      <a:pt x="1117600" y="247650"/>
                      <a:pt x="1117600" y="4191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F2123">
                      <a:alpha val="0"/>
                    </a:srgbClr>
                  </a:gs>
                </a:gsLst>
                <a:lin ang="54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08B63BFB-6975-8502-B991-20463F4E7D79}"/>
                  </a:ext>
                </a:extLst>
              </p:cNvPr>
              <p:cNvSpPr txBox="1"/>
              <p:nvPr/>
            </p:nvSpPr>
            <p:spPr>
              <a:xfrm>
                <a:off x="3413163" y="2199679"/>
                <a:ext cx="230920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未来发展规划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F8455D9-E08A-F1BD-7474-93B1E32D7156}"/>
                  </a:ext>
                </a:extLst>
              </p:cNvPr>
              <p:cNvSpPr txBox="1"/>
              <p:nvPr/>
            </p:nvSpPr>
            <p:spPr>
              <a:xfrm>
                <a:off x="2070206" y="1999625"/>
                <a:ext cx="10492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  <a:cs typeface="阿里巴巴普惠体 2.0 55 Regular" panose="00020600040101010101" pitchFamily="18" charset="-122"/>
                  </a:rPr>
                  <a:t>04</a:t>
                </a:r>
                <a:endParaRPr lang="zh-CN" altLang="en-US" sz="4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9013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未来发展规划</a:t>
            </a:r>
          </a:p>
        </p:txBody>
      </p:sp>
      <p:cxnSp>
        <p:nvCxnSpPr>
          <p:cNvPr id="2" name="直接连接符 23">
            <a:extLst>
              <a:ext uri="{FF2B5EF4-FFF2-40B4-BE49-F238E27FC236}">
                <a16:creationId xmlns:a16="http://schemas.microsoft.com/office/drawing/2014/main" id="{7C70378F-82FF-6613-CE5A-4A8C05EBEE60}"/>
              </a:ext>
            </a:extLst>
          </p:cNvPr>
          <p:cNvCxnSpPr/>
          <p:nvPr/>
        </p:nvCxnSpPr>
        <p:spPr>
          <a:xfrm rot="5400000">
            <a:off x="1551345" y="2736232"/>
            <a:ext cx="120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4">
            <a:extLst>
              <a:ext uri="{FF2B5EF4-FFF2-40B4-BE49-F238E27FC236}">
                <a16:creationId xmlns:a16="http://schemas.microsoft.com/office/drawing/2014/main" id="{E8D4B3DC-A543-B5B7-397D-2C30AB38A248}"/>
              </a:ext>
            </a:extLst>
          </p:cNvPr>
          <p:cNvCxnSpPr/>
          <p:nvPr/>
        </p:nvCxnSpPr>
        <p:spPr>
          <a:xfrm rot="5400000">
            <a:off x="6781742" y="2736232"/>
            <a:ext cx="120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25">
            <a:extLst>
              <a:ext uri="{FF2B5EF4-FFF2-40B4-BE49-F238E27FC236}">
                <a16:creationId xmlns:a16="http://schemas.microsoft.com/office/drawing/2014/main" id="{E2D22150-AD2D-86CF-9136-72552EDE01AE}"/>
              </a:ext>
            </a:extLst>
          </p:cNvPr>
          <p:cNvCxnSpPr/>
          <p:nvPr/>
        </p:nvCxnSpPr>
        <p:spPr>
          <a:xfrm rot="5400000">
            <a:off x="4184025" y="2736232"/>
            <a:ext cx="120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26">
            <a:extLst>
              <a:ext uri="{FF2B5EF4-FFF2-40B4-BE49-F238E27FC236}">
                <a16:creationId xmlns:a16="http://schemas.microsoft.com/office/drawing/2014/main" id="{571808F5-BC0D-48B9-4D78-AB96A882DE1E}"/>
              </a:ext>
            </a:extLst>
          </p:cNvPr>
          <p:cNvCxnSpPr/>
          <p:nvPr/>
        </p:nvCxnSpPr>
        <p:spPr>
          <a:xfrm rot="5400000">
            <a:off x="9399715" y="2736232"/>
            <a:ext cx="120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27">
            <a:extLst>
              <a:ext uri="{FF2B5EF4-FFF2-40B4-BE49-F238E27FC236}">
                <a16:creationId xmlns:a16="http://schemas.microsoft.com/office/drawing/2014/main" id="{7C6A1153-B1D4-3FDE-819D-6ADBE2F496FD}"/>
              </a:ext>
            </a:extLst>
          </p:cNvPr>
          <p:cNvCxnSpPr/>
          <p:nvPr/>
        </p:nvCxnSpPr>
        <p:spPr>
          <a:xfrm>
            <a:off x="929622" y="2136232"/>
            <a:ext cx="10538469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CACB419D-3B87-935A-E7E2-413A89455F5A}"/>
              </a:ext>
            </a:extLst>
          </p:cNvPr>
          <p:cNvSpPr/>
          <p:nvPr/>
        </p:nvSpPr>
        <p:spPr>
          <a:xfrm>
            <a:off x="2015271" y="2000159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DF849E5-931C-7790-31AA-E239FC8FAE5A}"/>
              </a:ext>
            </a:extLst>
          </p:cNvPr>
          <p:cNvSpPr txBox="1"/>
          <p:nvPr/>
        </p:nvSpPr>
        <p:spPr>
          <a:xfrm>
            <a:off x="1719182" y="1464159"/>
            <a:ext cx="86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2020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2083F93-0DB7-AEAC-27DB-9FA628E864EC}"/>
              </a:ext>
            </a:extLst>
          </p:cNvPr>
          <p:cNvSpPr/>
          <p:nvPr/>
        </p:nvSpPr>
        <p:spPr>
          <a:xfrm>
            <a:off x="7245669" y="2000159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B95EB7-95F2-E8C6-A68B-8C781F270BA7}"/>
              </a:ext>
            </a:extLst>
          </p:cNvPr>
          <p:cNvSpPr txBox="1"/>
          <p:nvPr/>
        </p:nvSpPr>
        <p:spPr>
          <a:xfrm>
            <a:off x="6949581" y="1464159"/>
            <a:ext cx="86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8DB1612-8DCC-089F-2B43-943B61C59387}"/>
              </a:ext>
            </a:extLst>
          </p:cNvPr>
          <p:cNvSpPr/>
          <p:nvPr/>
        </p:nvSpPr>
        <p:spPr>
          <a:xfrm>
            <a:off x="4647951" y="2000159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E90FAE-D527-4B62-3F8D-73279485AE81}"/>
              </a:ext>
            </a:extLst>
          </p:cNvPr>
          <p:cNvSpPr txBox="1"/>
          <p:nvPr/>
        </p:nvSpPr>
        <p:spPr>
          <a:xfrm>
            <a:off x="4351862" y="1464159"/>
            <a:ext cx="86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2021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6B40BDA-77E0-7353-E828-CAA28CF5BD88}"/>
              </a:ext>
            </a:extLst>
          </p:cNvPr>
          <p:cNvSpPr/>
          <p:nvPr/>
        </p:nvSpPr>
        <p:spPr>
          <a:xfrm>
            <a:off x="9863642" y="2000159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0E14FF-BFBD-0AB5-D87F-2629B293AB0E}"/>
              </a:ext>
            </a:extLst>
          </p:cNvPr>
          <p:cNvSpPr txBox="1"/>
          <p:nvPr/>
        </p:nvSpPr>
        <p:spPr>
          <a:xfrm>
            <a:off x="9567553" y="1464159"/>
            <a:ext cx="86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4520502-FC23-B0F8-65B1-0DF6A00DA79B}"/>
              </a:ext>
            </a:extLst>
          </p:cNvPr>
          <p:cNvSpPr/>
          <p:nvPr/>
        </p:nvSpPr>
        <p:spPr>
          <a:xfrm>
            <a:off x="1545474" y="2693552"/>
            <a:ext cx="1211749" cy="1211749"/>
          </a:xfrm>
          <a:prstGeom prst="ellipse">
            <a:avLst/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10796F1-E54B-F194-52FB-A57B7DD2AC04}"/>
              </a:ext>
            </a:extLst>
          </p:cNvPr>
          <p:cNvSpPr txBox="1"/>
          <p:nvPr/>
        </p:nvSpPr>
        <p:spPr>
          <a:xfrm>
            <a:off x="1831389" y="2976833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33832C1-9E19-FCA5-EA06-4DCD33604B0A}"/>
              </a:ext>
            </a:extLst>
          </p:cNvPr>
          <p:cNvSpPr/>
          <p:nvPr/>
        </p:nvSpPr>
        <p:spPr>
          <a:xfrm>
            <a:off x="6775874" y="2695267"/>
            <a:ext cx="1211749" cy="1211749"/>
          </a:xfrm>
          <a:prstGeom prst="ellipse">
            <a:avLst/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AA8E782-02AD-4784-EAFC-18B3719D8886}"/>
              </a:ext>
            </a:extLst>
          </p:cNvPr>
          <p:cNvSpPr txBox="1"/>
          <p:nvPr/>
        </p:nvSpPr>
        <p:spPr>
          <a:xfrm>
            <a:off x="7061785" y="2976833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1C58551-B13B-168D-8D17-420DECCE7F7C}"/>
              </a:ext>
            </a:extLst>
          </p:cNvPr>
          <p:cNvSpPr/>
          <p:nvPr/>
        </p:nvSpPr>
        <p:spPr>
          <a:xfrm>
            <a:off x="4031537" y="2940664"/>
            <a:ext cx="1500656" cy="1500656"/>
          </a:xfrm>
          <a:prstGeom prst="ellipse">
            <a:avLst/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8F9264-6FCA-AC69-BDEF-1182F98B23FA}"/>
              </a:ext>
            </a:extLst>
          </p:cNvPr>
          <p:cNvSpPr txBox="1"/>
          <p:nvPr/>
        </p:nvSpPr>
        <p:spPr>
          <a:xfrm>
            <a:off x="4464069" y="3331593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AB0308F-3F85-AFD0-11A4-5BEF6B0C355A}"/>
              </a:ext>
            </a:extLst>
          </p:cNvPr>
          <p:cNvSpPr/>
          <p:nvPr/>
        </p:nvSpPr>
        <p:spPr>
          <a:xfrm>
            <a:off x="9248765" y="2739140"/>
            <a:ext cx="1500656" cy="1500656"/>
          </a:xfrm>
          <a:prstGeom prst="ellipse">
            <a:avLst/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C74DBEE-6B7F-A12F-E065-FEF55D47756B}"/>
              </a:ext>
            </a:extLst>
          </p:cNvPr>
          <p:cNvSpPr txBox="1"/>
          <p:nvPr/>
        </p:nvSpPr>
        <p:spPr>
          <a:xfrm>
            <a:off x="9679759" y="3139571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5374F24-DB02-C635-354B-A3154C04871F}"/>
              </a:ext>
            </a:extLst>
          </p:cNvPr>
          <p:cNvSpPr txBox="1"/>
          <p:nvPr/>
        </p:nvSpPr>
        <p:spPr>
          <a:xfrm>
            <a:off x="1267388" y="3990092"/>
            <a:ext cx="1767912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D9BE8A6-C0D3-2117-95D3-094B342D6268}"/>
              </a:ext>
            </a:extLst>
          </p:cNvPr>
          <p:cNvSpPr txBox="1"/>
          <p:nvPr/>
        </p:nvSpPr>
        <p:spPr>
          <a:xfrm>
            <a:off x="6521234" y="3990092"/>
            <a:ext cx="1767912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BA65F2C-28A8-525A-AEA9-F026BFF8D6C1}"/>
              </a:ext>
            </a:extLst>
          </p:cNvPr>
          <p:cNvSpPr txBox="1"/>
          <p:nvPr/>
        </p:nvSpPr>
        <p:spPr>
          <a:xfrm>
            <a:off x="3946376" y="4478079"/>
            <a:ext cx="1767912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74758A3-B3FC-F699-07C0-845CA0CDED71}"/>
              </a:ext>
            </a:extLst>
          </p:cNvPr>
          <p:cNvSpPr txBox="1"/>
          <p:nvPr/>
        </p:nvSpPr>
        <p:spPr>
          <a:xfrm>
            <a:off x="9200222" y="4239796"/>
            <a:ext cx="1767912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52796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未来发展规划</a:t>
            </a:r>
          </a:p>
        </p:txBody>
      </p:sp>
      <p:grpSp>
        <p:nvGrpSpPr>
          <p:cNvPr id="2" name="组合 32">
            <a:extLst>
              <a:ext uri="{FF2B5EF4-FFF2-40B4-BE49-F238E27FC236}">
                <a16:creationId xmlns:a16="http://schemas.microsoft.com/office/drawing/2014/main" id="{8617BC83-9CA3-C413-FBB0-F2B729F8BE3D}"/>
              </a:ext>
            </a:extLst>
          </p:cNvPr>
          <p:cNvGrpSpPr/>
          <p:nvPr/>
        </p:nvGrpSpPr>
        <p:grpSpPr bwMode="auto">
          <a:xfrm>
            <a:off x="-144675" y="3270008"/>
            <a:ext cx="3956298" cy="675128"/>
            <a:chOff x="-1032447" y="0"/>
            <a:chExt cx="2967616" cy="506624"/>
          </a:xfrm>
          <a:solidFill>
            <a:srgbClr val="DF2123"/>
          </a:solidFill>
          <a:effectLst/>
        </p:grpSpPr>
        <p:sp>
          <p:nvSpPr>
            <p:cNvPr id="3" name="圆角矩形 33">
              <a:extLst>
                <a:ext uri="{FF2B5EF4-FFF2-40B4-BE49-F238E27FC236}">
                  <a16:creationId xmlns:a16="http://schemas.microsoft.com/office/drawing/2014/main" id="{6BB4A25C-0660-5AF6-E5B9-F322EB734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" name="等腰三角形 34">
              <a:extLst>
                <a:ext uri="{FF2B5EF4-FFF2-40B4-BE49-F238E27FC236}">
                  <a16:creationId xmlns:a16="http://schemas.microsoft.com/office/drawing/2014/main" id="{E322CB4F-FA66-C2AA-C42A-246D9EEC8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5" name="椭圆 35">
            <a:extLst>
              <a:ext uri="{FF2B5EF4-FFF2-40B4-BE49-F238E27FC236}">
                <a16:creationId xmlns:a16="http://schemas.microsoft.com/office/drawing/2014/main" id="{2B38B94D-C977-77B0-A45E-97FBBCA89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4277" y="1517737"/>
            <a:ext cx="1412691" cy="1414278"/>
          </a:xfrm>
          <a:prstGeom prst="ellipse">
            <a:avLst/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noProof="1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6" name="组合 36">
            <a:extLst>
              <a:ext uri="{FF2B5EF4-FFF2-40B4-BE49-F238E27FC236}">
                <a16:creationId xmlns:a16="http://schemas.microsoft.com/office/drawing/2014/main" id="{6725FC4E-0656-629A-99A3-DF0026E26A16}"/>
              </a:ext>
            </a:extLst>
          </p:cNvPr>
          <p:cNvGrpSpPr/>
          <p:nvPr/>
        </p:nvGrpSpPr>
        <p:grpSpPr bwMode="auto">
          <a:xfrm flipV="1">
            <a:off x="3657124" y="3369476"/>
            <a:ext cx="2579881" cy="675129"/>
            <a:chOff x="0" y="0"/>
            <a:chExt cx="1935168" cy="506624"/>
          </a:xfrm>
          <a:solidFill>
            <a:srgbClr val="FFC000"/>
          </a:solidFill>
          <a:effectLst/>
        </p:grpSpPr>
        <p:sp>
          <p:nvSpPr>
            <p:cNvPr id="7" name="圆角矩形 37">
              <a:extLst>
                <a:ext uri="{FF2B5EF4-FFF2-40B4-BE49-F238E27FC236}">
                  <a16:creationId xmlns:a16="http://schemas.microsoft.com/office/drawing/2014/main" id="{76755CFB-3F8F-3030-25D8-47D29AA0F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noProof="1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8" name="等腰三角形 38">
              <a:extLst>
                <a:ext uri="{FF2B5EF4-FFF2-40B4-BE49-F238E27FC236}">
                  <a16:creationId xmlns:a16="http://schemas.microsoft.com/office/drawing/2014/main" id="{937E5E08-C015-7F72-2020-37C822778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noProof="1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9" name="椭圆 39">
            <a:extLst>
              <a:ext uri="{FF2B5EF4-FFF2-40B4-BE49-F238E27FC236}">
                <a16:creationId xmlns:a16="http://schemas.microsoft.com/office/drawing/2014/main" id="{1CFA5376-3D52-8345-3AF0-4FAF97B45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5375" y="4274866"/>
            <a:ext cx="1414278" cy="14142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noProof="1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10" name="组合 40">
            <a:extLst>
              <a:ext uri="{FF2B5EF4-FFF2-40B4-BE49-F238E27FC236}">
                <a16:creationId xmlns:a16="http://schemas.microsoft.com/office/drawing/2014/main" id="{9AA85FB3-3DAD-7F04-4577-9623EE2AFDF4}"/>
              </a:ext>
            </a:extLst>
          </p:cNvPr>
          <p:cNvGrpSpPr/>
          <p:nvPr/>
        </p:nvGrpSpPr>
        <p:grpSpPr bwMode="auto">
          <a:xfrm>
            <a:off x="6086740" y="3270008"/>
            <a:ext cx="2581997" cy="675128"/>
            <a:chOff x="0" y="0"/>
            <a:chExt cx="1935168" cy="506624"/>
          </a:xfrm>
          <a:solidFill>
            <a:schemeClr val="accent3"/>
          </a:solidFill>
          <a:effectLst/>
        </p:grpSpPr>
        <p:sp>
          <p:nvSpPr>
            <p:cNvPr id="11" name="圆角矩形 41">
              <a:extLst>
                <a:ext uri="{FF2B5EF4-FFF2-40B4-BE49-F238E27FC236}">
                  <a16:creationId xmlns:a16="http://schemas.microsoft.com/office/drawing/2014/main" id="{4AA997BF-D31A-7635-7DDF-156972A4E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rgbClr val="DF2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noProof="1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2" name="等腰三角形 42">
              <a:extLst>
                <a:ext uri="{FF2B5EF4-FFF2-40B4-BE49-F238E27FC236}">
                  <a16:creationId xmlns:a16="http://schemas.microsoft.com/office/drawing/2014/main" id="{EC55931E-AC8B-AC7D-B904-839B92C17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DF2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noProof="1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3" name="椭圆 43">
            <a:extLst>
              <a:ext uri="{FF2B5EF4-FFF2-40B4-BE49-F238E27FC236}">
                <a16:creationId xmlns:a16="http://schemas.microsoft.com/office/drawing/2014/main" id="{BAA57B9D-CFFC-E79D-C577-6C6B6382A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1395" y="1517737"/>
            <a:ext cx="1412691" cy="1414278"/>
          </a:xfrm>
          <a:prstGeom prst="ellipse">
            <a:avLst/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noProof="1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4" name="椭圆 45">
            <a:extLst>
              <a:ext uri="{FF2B5EF4-FFF2-40B4-BE49-F238E27FC236}">
                <a16:creationId xmlns:a16="http://schemas.microsoft.com/office/drawing/2014/main" id="{1F06597D-009A-84ED-957B-F1406B4C2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6779" y="4274866"/>
            <a:ext cx="1412691" cy="14142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noProof="1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7" name="TextBox 50">
            <a:extLst>
              <a:ext uri="{FF2B5EF4-FFF2-40B4-BE49-F238E27FC236}">
                <a16:creationId xmlns:a16="http://schemas.microsoft.com/office/drawing/2014/main" id="{5A5ABDD8-4E49-BCCD-9172-97E3BD5C3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388" y="3535187"/>
            <a:ext cx="159364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</a:p>
        </p:txBody>
      </p:sp>
      <p:sp>
        <p:nvSpPr>
          <p:cNvPr id="18" name="TextBox 51">
            <a:extLst>
              <a:ext uri="{FF2B5EF4-FFF2-40B4-BE49-F238E27FC236}">
                <a16:creationId xmlns:a16="http://schemas.microsoft.com/office/drawing/2014/main" id="{D4EEADB0-EFF1-997C-2905-0E8B61B63E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0773" y="3535187"/>
            <a:ext cx="159364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</a:p>
        </p:txBody>
      </p:sp>
      <p:sp>
        <p:nvSpPr>
          <p:cNvPr id="19" name="TextBox 52">
            <a:extLst>
              <a:ext uri="{FF2B5EF4-FFF2-40B4-BE49-F238E27FC236}">
                <a16:creationId xmlns:a16="http://schemas.microsoft.com/office/drawing/2014/main" id="{D4112D87-ACE6-495C-7B1E-55FE4936D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7267" y="3535187"/>
            <a:ext cx="159205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</a:p>
        </p:txBody>
      </p:sp>
      <p:grpSp>
        <p:nvGrpSpPr>
          <p:cNvPr id="20" name="组合 53">
            <a:extLst>
              <a:ext uri="{FF2B5EF4-FFF2-40B4-BE49-F238E27FC236}">
                <a16:creationId xmlns:a16="http://schemas.microsoft.com/office/drawing/2014/main" id="{D90CF8CD-7405-118F-DB58-275BC3D9ED71}"/>
              </a:ext>
            </a:extLst>
          </p:cNvPr>
          <p:cNvGrpSpPr/>
          <p:nvPr/>
        </p:nvGrpSpPr>
        <p:grpSpPr bwMode="auto">
          <a:xfrm flipV="1">
            <a:off x="8512123" y="3369473"/>
            <a:ext cx="3822962" cy="675131"/>
            <a:chOff x="-1" y="0"/>
            <a:chExt cx="2865253" cy="506625"/>
          </a:xfrm>
          <a:solidFill>
            <a:srgbClr val="FFC000"/>
          </a:solidFill>
          <a:effectLst/>
        </p:grpSpPr>
        <p:sp>
          <p:nvSpPr>
            <p:cNvPr id="21" name="圆角矩形 54">
              <a:extLst>
                <a:ext uri="{FF2B5EF4-FFF2-40B4-BE49-F238E27FC236}">
                  <a16:creationId xmlns:a16="http://schemas.microsoft.com/office/drawing/2014/main" id="{0AD5E8BF-689A-F9F5-C071-D075C45FA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noProof="1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2" name="等腰三角形 55">
              <a:extLst>
                <a:ext uri="{FF2B5EF4-FFF2-40B4-BE49-F238E27FC236}">
                  <a16:creationId xmlns:a16="http://schemas.microsoft.com/office/drawing/2014/main" id="{AA877531-788E-C392-BDC7-83FFE45663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noProof="1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3" name="TextBox 56">
            <a:extLst>
              <a:ext uri="{FF2B5EF4-FFF2-40B4-BE49-F238E27FC236}">
                <a16:creationId xmlns:a16="http://schemas.microsoft.com/office/drawing/2014/main" id="{B2904156-7023-9341-8EFA-FD4146FD8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001" y="3535187"/>
            <a:ext cx="159364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</a:p>
        </p:txBody>
      </p:sp>
      <p:sp>
        <p:nvSpPr>
          <p:cNvPr id="30" name="TextBox 67">
            <a:extLst>
              <a:ext uri="{FF2B5EF4-FFF2-40B4-BE49-F238E27FC236}">
                <a16:creationId xmlns:a16="http://schemas.microsoft.com/office/drawing/2014/main" id="{0A341A87-220E-8FE4-2554-97314B212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6021" y="1897100"/>
            <a:ext cx="749202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2134" b="1" noProof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</a:p>
        </p:txBody>
      </p:sp>
      <p:sp>
        <p:nvSpPr>
          <p:cNvPr id="31" name="TextBox 68">
            <a:extLst>
              <a:ext uri="{FF2B5EF4-FFF2-40B4-BE49-F238E27FC236}">
                <a16:creationId xmlns:a16="http://schemas.microsoft.com/office/drawing/2014/main" id="{3B008CDA-3603-E73E-1164-9AEEC70BF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3139" y="1897100"/>
            <a:ext cx="747616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2134" b="1" noProof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</a:p>
        </p:txBody>
      </p:sp>
      <p:sp>
        <p:nvSpPr>
          <p:cNvPr id="32" name="TextBox 70">
            <a:extLst>
              <a:ext uri="{FF2B5EF4-FFF2-40B4-BE49-F238E27FC236}">
                <a16:creationId xmlns:a16="http://schemas.microsoft.com/office/drawing/2014/main" id="{467B0820-F7B8-9EB6-0E67-37B260E71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8707" y="4654229"/>
            <a:ext cx="749202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2134" b="1" noProof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</a:p>
        </p:txBody>
      </p:sp>
      <p:sp>
        <p:nvSpPr>
          <p:cNvPr id="33" name="TextBox 72">
            <a:extLst>
              <a:ext uri="{FF2B5EF4-FFF2-40B4-BE49-F238E27FC236}">
                <a16:creationId xmlns:a16="http://schemas.microsoft.com/office/drawing/2014/main" id="{93C83D35-C84C-DECE-F82E-F00D3834E3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8523" y="4654229"/>
            <a:ext cx="749202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2134" b="1" noProof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523E58C-DE49-73AF-8C73-9081A063FAD0}"/>
              </a:ext>
            </a:extLst>
          </p:cNvPr>
          <p:cNvSpPr txBox="1"/>
          <p:nvPr/>
        </p:nvSpPr>
        <p:spPr>
          <a:xfrm>
            <a:off x="3360672" y="1775426"/>
            <a:ext cx="2157741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626FFCA-0E4B-44FC-E858-679D28538E35}"/>
              </a:ext>
            </a:extLst>
          </p:cNvPr>
          <p:cNvSpPr txBox="1"/>
          <p:nvPr/>
        </p:nvSpPr>
        <p:spPr>
          <a:xfrm>
            <a:off x="8219982" y="1775426"/>
            <a:ext cx="2157741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A450E2A-619E-2DF8-ED17-C94E02E2896C}"/>
              </a:ext>
            </a:extLst>
          </p:cNvPr>
          <p:cNvSpPr txBox="1"/>
          <p:nvPr/>
        </p:nvSpPr>
        <p:spPr>
          <a:xfrm>
            <a:off x="2146021" y="4498933"/>
            <a:ext cx="2157741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9D5B0AA-D4DB-D94C-A4E1-85A4A85300C6}"/>
              </a:ext>
            </a:extLst>
          </p:cNvPr>
          <p:cNvSpPr txBox="1"/>
          <p:nvPr/>
        </p:nvSpPr>
        <p:spPr>
          <a:xfrm>
            <a:off x="6889860" y="4498933"/>
            <a:ext cx="2157741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1890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未来发展规划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8EF93DD-47D0-E2EF-909F-CAC0A6C40FC1}"/>
              </a:ext>
            </a:extLst>
          </p:cNvPr>
          <p:cNvSpPr/>
          <p:nvPr/>
        </p:nvSpPr>
        <p:spPr>
          <a:xfrm>
            <a:off x="1192666" y="1594816"/>
            <a:ext cx="3154362" cy="210018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29BECA-48A2-F774-7319-D888A5A7F5D7}"/>
              </a:ext>
            </a:extLst>
          </p:cNvPr>
          <p:cNvSpPr/>
          <p:nvPr/>
        </p:nvSpPr>
        <p:spPr>
          <a:xfrm>
            <a:off x="8907158" y="1594816"/>
            <a:ext cx="2007434" cy="210018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C1A491B-BD4F-C7D0-5B4E-B3CFB505D32A}"/>
              </a:ext>
            </a:extLst>
          </p:cNvPr>
          <p:cNvSpPr/>
          <p:nvPr/>
        </p:nvSpPr>
        <p:spPr>
          <a:xfrm>
            <a:off x="8907158" y="3897008"/>
            <a:ext cx="2007434" cy="184494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矩形: 圆角 5">
            <a:extLst>
              <a:ext uri="{FF2B5EF4-FFF2-40B4-BE49-F238E27FC236}">
                <a16:creationId xmlns:a16="http://schemas.microsoft.com/office/drawing/2014/main" id="{0464D92F-1AE3-5C92-3E1B-2EE51E987609}"/>
              </a:ext>
            </a:extLst>
          </p:cNvPr>
          <p:cNvSpPr/>
          <p:nvPr/>
        </p:nvSpPr>
        <p:spPr>
          <a:xfrm>
            <a:off x="1296019" y="4957756"/>
            <a:ext cx="1317459" cy="382159"/>
          </a:xfrm>
          <a:prstGeom prst="roundRect">
            <a:avLst>
              <a:gd name="adj" fmla="val 50000"/>
            </a:avLst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0FC2D0-D964-A3CE-378E-289A4B155ABE}"/>
              </a:ext>
            </a:extLst>
          </p:cNvPr>
          <p:cNvSpPr txBox="1"/>
          <p:nvPr/>
        </p:nvSpPr>
        <p:spPr>
          <a:xfrm>
            <a:off x="1407162" y="4964169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3" name="矩形: 圆角 26">
            <a:extLst>
              <a:ext uri="{FF2B5EF4-FFF2-40B4-BE49-F238E27FC236}">
                <a16:creationId xmlns:a16="http://schemas.microsoft.com/office/drawing/2014/main" id="{2F9499CE-F7E0-CBC4-FC5F-1BF5DBBE910B}"/>
              </a:ext>
            </a:extLst>
          </p:cNvPr>
          <p:cNvSpPr/>
          <p:nvPr/>
        </p:nvSpPr>
        <p:spPr>
          <a:xfrm>
            <a:off x="5095548" y="5074183"/>
            <a:ext cx="1317459" cy="38215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D248B1-1056-DED1-6B4D-B0B3F2FA8973}"/>
              </a:ext>
            </a:extLst>
          </p:cNvPr>
          <p:cNvSpPr txBox="1"/>
          <p:nvPr/>
        </p:nvSpPr>
        <p:spPr>
          <a:xfrm>
            <a:off x="5200279" y="50805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8" name="矩形: 圆角 32">
            <a:extLst>
              <a:ext uri="{FF2B5EF4-FFF2-40B4-BE49-F238E27FC236}">
                <a16:creationId xmlns:a16="http://schemas.microsoft.com/office/drawing/2014/main" id="{C7027655-B29A-AD75-E497-621E0B318138}"/>
              </a:ext>
            </a:extLst>
          </p:cNvPr>
          <p:cNvSpPr/>
          <p:nvPr/>
        </p:nvSpPr>
        <p:spPr>
          <a:xfrm>
            <a:off x="5095548" y="2879033"/>
            <a:ext cx="1317459" cy="382159"/>
          </a:xfrm>
          <a:prstGeom prst="roundRect">
            <a:avLst>
              <a:gd name="adj" fmla="val 50000"/>
            </a:avLst>
          </a:prstGeom>
          <a:solidFill>
            <a:srgbClr val="DF2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C74DC62-7747-A866-D37C-29BCB3000DB9}"/>
              </a:ext>
            </a:extLst>
          </p:cNvPr>
          <p:cNvSpPr txBox="1"/>
          <p:nvPr/>
        </p:nvSpPr>
        <p:spPr>
          <a:xfrm>
            <a:off x="5200279" y="288544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cxnSp>
        <p:nvCxnSpPr>
          <p:cNvPr id="20" name="直接连接符 41">
            <a:extLst>
              <a:ext uri="{FF2B5EF4-FFF2-40B4-BE49-F238E27FC236}">
                <a16:creationId xmlns:a16="http://schemas.microsoft.com/office/drawing/2014/main" id="{8245D5DA-1034-39AE-A7DC-16673D94545F}"/>
              </a:ext>
            </a:extLst>
          </p:cNvPr>
          <p:cNvCxnSpPr/>
          <p:nvPr/>
        </p:nvCxnSpPr>
        <p:spPr>
          <a:xfrm>
            <a:off x="4775200" y="1582116"/>
            <a:ext cx="0" cy="41471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42">
            <a:extLst>
              <a:ext uri="{FF2B5EF4-FFF2-40B4-BE49-F238E27FC236}">
                <a16:creationId xmlns:a16="http://schemas.microsoft.com/office/drawing/2014/main" id="{1E2F98DC-4A67-2FB1-CCEF-6AA2B7057126}"/>
              </a:ext>
            </a:extLst>
          </p:cNvPr>
          <p:cNvCxnSpPr/>
          <p:nvPr/>
        </p:nvCxnSpPr>
        <p:spPr>
          <a:xfrm flipH="1">
            <a:off x="4760017" y="3795354"/>
            <a:ext cx="6154577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C13C66-C41A-50B1-16D4-7FED58CAE76C}"/>
              </a:ext>
            </a:extLst>
          </p:cNvPr>
          <p:cNvGrpSpPr/>
          <p:nvPr/>
        </p:nvGrpSpPr>
        <p:grpSpPr>
          <a:xfrm>
            <a:off x="1192666" y="3939325"/>
            <a:ext cx="3316619" cy="890530"/>
            <a:chOff x="1332210" y="1159629"/>
            <a:chExt cx="3316619" cy="89053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DD2CAD-2D83-0CE0-C3B4-FEFCF4EB0ED1}"/>
                </a:ext>
              </a:extLst>
            </p:cNvPr>
            <p:cNvSpPr txBox="1"/>
            <p:nvPr/>
          </p:nvSpPr>
          <p:spPr>
            <a:xfrm>
              <a:off x="1332211" y="1428257"/>
              <a:ext cx="331661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38548EA-0951-2ADD-3E72-73DB3C90045B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375CD03-851F-2C8D-6BF6-6F7B729CEBCA}"/>
              </a:ext>
            </a:extLst>
          </p:cNvPr>
          <p:cNvGrpSpPr/>
          <p:nvPr/>
        </p:nvGrpSpPr>
        <p:grpSpPr>
          <a:xfrm>
            <a:off x="5029071" y="1754376"/>
            <a:ext cx="3316619" cy="890530"/>
            <a:chOff x="1332210" y="1159629"/>
            <a:chExt cx="3316619" cy="89053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16B602E-2693-FF78-8B5C-A27F7FBE08B8}"/>
                </a:ext>
              </a:extLst>
            </p:cNvPr>
            <p:cNvSpPr txBox="1"/>
            <p:nvPr/>
          </p:nvSpPr>
          <p:spPr>
            <a:xfrm>
              <a:off x="1332211" y="1428257"/>
              <a:ext cx="331661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7070EFA-CFF4-BB06-CB28-8ED7457E7887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C981CBF-3B5E-52E9-6799-894E757EF12B}"/>
              </a:ext>
            </a:extLst>
          </p:cNvPr>
          <p:cNvGrpSpPr/>
          <p:nvPr/>
        </p:nvGrpSpPr>
        <p:grpSpPr>
          <a:xfrm>
            <a:off x="5029071" y="4073639"/>
            <a:ext cx="3316619" cy="890530"/>
            <a:chOff x="1332210" y="1159629"/>
            <a:chExt cx="3316619" cy="89053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99DA807-48E7-8CF7-C52C-86979A36217B}"/>
                </a:ext>
              </a:extLst>
            </p:cNvPr>
            <p:cNvSpPr txBox="1"/>
            <p:nvPr/>
          </p:nvSpPr>
          <p:spPr>
            <a:xfrm>
              <a:off x="1332211" y="1428257"/>
              <a:ext cx="331661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DDB22D2-F687-DED8-9EDA-1595CCE18772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002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2FCB5EB-BF31-5E53-0941-4B75DAD12B60}"/>
              </a:ext>
            </a:extLst>
          </p:cNvPr>
          <p:cNvSpPr/>
          <p:nvPr/>
        </p:nvSpPr>
        <p:spPr>
          <a:xfrm>
            <a:off x="1706108" y="-9969500"/>
            <a:ext cx="23089" cy="23090"/>
          </a:xfrm>
          <a:custGeom>
            <a:avLst/>
            <a:gdLst/>
            <a:ahLst/>
            <a:cxnLst/>
            <a:rect l="l" t="t" r="r" b="b"/>
            <a:pathLst>
              <a:path w="23089" h="23090"/>
            </a:pathLst>
          </a:custGeom>
          <a:solidFill>
            <a:srgbClr val="FFA0A0"/>
          </a:solidFill>
          <a:ln w="24209" cap="flat">
            <a:solidFill>
              <a:srgbClr val="FFA0A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9965BC9-056C-C6B7-6DE7-3E61A829BFD8}"/>
              </a:ext>
            </a:extLst>
          </p:cNvPr>
          <p:cNvGrpSpPr/>
          <p:nvPr/>
        </p:nvGrpSpPr>
        <p:grpSpPr>
          <a:xfrm>
            <a:off x="2817643" y="1180166"/>
            <a:ext cx="6577571" cy="1862048"/>
            <a:chOff x="2633794" y="1090535"/>
            <a:chExt cx="6577571" cy="186204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5AEABBE-D409-B347-AC5B-D2265BB9B24E}"/>
                </a:ext>
              </a:extLst>
            </p:cNvPr>
            <p:cNvSpPr txBox="1"/>
            <p:nvPr/>
          </p:nvSpPr>
          <p:spPr>
            <a:xfrm>
              <a:off x="2633794" y="109053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谢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DD54250-19BA-683F-7541-B8EA0F02CC21}"/>
                </a:ext>
              </a:extLst>
            </p:cNvPr>
            <p:cNvSpPr txBox="1"/>
            <p:nvPr/>
          </p:nvSpPr>
          <p:spPr>
            <a:xfrm>
              <a:off x="4224856" y="109053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谢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5E3E92F-D971-A3D5-57EB-B73D4EBAD5DA}"/>
                </a:ext>
              </a:extLst>
            </p:cNvPr>
            <p:cNvSpPr txBox="1"/>
            <p:nvPr/>
          </p:nvSpPr>
          <p:spPr>
            <a:xfrm>
              <a:off x="5872568" y="109053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观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ABC9CA7-D4A2-DC54-BFE2-B565403E0B1E}"/>
                </a:ext>
              </a:extLst>
            </p:cNvPr>
            <p:cNvSpPr txBox="1"/>
            <p:nvPr/>
          </p:nvSpPr>
          <p:spPr>
            <a:xfrm>
              <a:off x="7516670" y="109053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FF7863"/>
                      </a:gs>
                      <a:gs pos="66000">
                        <a:srgbClr val="DF2123"/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看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99069648-6FA8-9C62-00C6-EC6E3CB16220}"/>
              </a:ext>
            </a:extLst>
          </p:cNvPr>
          <p:cNvSpPr txBox="1"/>
          <p:nvPr/>
        </p:nvSpPr>
        <p:spPr>
          <a:xfrm>
            <a:off x="3562107" y="3124166"/>
            <a:ext cx="508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defRPr>
            </a:lvl1pPr>
          </a:lstStyle>
          <a:p>
            <a:pPr algn="dist"/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新年工作计划商务通用</a:t>
            </a: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6CB245C4-CEAE-0872-E4FD-18A0C79C0786}"/>
              </a:ext>
            </a:extLst>
          </p:cNvPr>
          <p:cNvGrpSpPr/>
          <p:nvPr/>
        </p:nvGrpSpPr>
        <p:grpSpPr>
          <a:xfrm>
            <a:off x="3845775" y="4088546"/>
            <a:ext cx="4486230" cy="393380"/>
            <a:chOff x="3845775" y="4291709"/>
            <a:chExt cx="4486230" cy="393380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1DFDE84-B686-75E5-7F95-D66558BE7E1F}"/>
                </a:ext>
              </a:extLst>
            </p:cNvPr>
            <p:cNvSpPr/>
            <p:nvPr/>
          </p:nvSpPr>
          <p:spPr>
            <a:xfrm>
              <a:off x="3845775" y="4291709"/>
              <a:ext cx="4486230" cy="393380"/>
            </a:xfrm>
            <a:custGeom>
              <a:avLst/>
              <a:gdLst>
                <a:gd name="connsiteX0" fmla="*/ 372528 w 4486230"/>
                <a:gd name="connsiteY0" fmla="*/ 0 h 393380"/>
                <a:gd name="connsiteX1" fmla="*/ 1116715 w 4486230"/>
                <a:gd name="connsiteY1" fmla="*/ 0 h 393380"/>
                <a:gd name="connsiteX2" fmla="*/ 1359961 w 4486230"/>
                <a:gd name="connsiteY2" fmla="*/ 0 h 393380"/>
                <a:gd name="connsiteX3" fmla="*/ 1663828 w 4486230"/>
                <a:gd name="connsiteY3" fmla="*/ 0 h 393380"/>
                <a:gd name="connsiteX4" fmla="*/ 1834970 w 4486230"/>
                <a:gd name="connsiteY4" fmla="*/ 0 h 393380"/>
                <a:gd name="connsiteX5" fmla="*/ 2104148 w 4486230"/>
                <a:gd name="connsiteY5" fmla="*/ 0 h 393380"/>
                <a:gd name="connsiteX6" fmla="*/ 2579157 w 4486230"/>
                <a:gd name="connsiteY6" fmla="*/ 0 h 393380"/>
                <a:gd name="connsiteX7" fmla="*/ 2651261 w 4486230"/>
                <a:gd name="connsiteY7" fmla="*/ 0 h 393380"/>
                <a:gd name="connsiteX8" fmla="*/ 2822403 w 4486230"/>
                <a:gd name="connsiteY8" fmla="*/ 0 h 393380"/>
                <a:gd name="connsiteX9" fmla="*/ 3126269 w 4486230"/>
                <a:gd name="connsiteY9" fmla="*/ 0 h 393380"/>
                <a:gd name="connsiteX10" fmla="*/ 3566590 w 4486230"/>
                <a:gd name="connsiteY10" fmla="*/ 0 h 393380"/>
                <a:gd name="connsiteX11" fmla="*/ 4113702 w 4486230"/>
                <a:gd name="connsiteY11" fmla="*/ 0 h 393380"/>
                <a:gd name="connsiteX12" fmla="*/ 4196453 w 4486230"/>
                <a:gd name="connsiteY12" fmla="*/ 54851 h 393380"/>
                <a:gd name="connsiteX13" fmla="*/ 4198279 w 4486230"/>
                <a:gd name="connsiteY13" fmla="*/ 63898 h 393380"/>
                <a:gd name="connsiteX14" fmla="*/ 4202915 w 4486230"/>
                <a:gd name="connsiteY14" fmla="*/ 63898 h 393380"/>
                <a:gd name="connsiteX15" fmla="*/ 4259373 w 4486230"/>
                <a:gd name="connsiteY15" fmla="*/ 87283 h 393380"/>
                <a:gd name="connsiteX16" fmla="*/ 4268906 w 4486230"/>
                <a:gd name="connsiteY16" fmla="*/ 101424 h 393380"/>
                <a:gd name="connsiteX17" fmla="*/ 4274018 w 4486230"/>
                <a:gd name="connsiteY17" fmla="*/ 96285 h 393380"/>
                <a:gd name="connsiteX18" fmla="*/ 4362147 w 4486230"/>
                <a:gd name="connsiteY18" fmla="*/ 113666 h 393380"/>
                <a:gd name="connsiteX19" fmla="*/ 4450274 w 4486230"/>
                <a:gd name="connsiteY19" fmla="*/ 179785 h 393380"/>
                <a:gd name="connsiteX20" fmla="*/ 4486230 w 4486230"/>
                <a:gd name="connsiteY20" fmla="*/ 196690 h 393380"/>
                <a:gd name="connsiteX21" fmla="*/ 4449569 w 4486230"/>
                <a:gd name="connsiteY21" fmla="*/ 214039 h 393380"/>
                <a:gd name="connsiteX22" fmla="*/ 4362147 w 4486230"/>
                <a:gd name="connsiteY22" fmla="*/ 279714 h 393380"/>
                <a:gd name="connsiteX23" fmla="*/ 4274018 w 4486230"/>
                <a:gd name="connsiteY23" fmla="*/ 297257 h 393380"/>
                <a:gd name="connsiteX24" fmla="*/ 4268824 w 4486230"/>
                <a:gd name="connsiteY24" fmla="*/ 292079 h 393380"/>
                <a:gd name="connsiteX25" fmla="*/ 4259373 w 4486230"/>
                <a:gd name="connsiteY25" fmla="*/ 306098 h 393380"/>
                <a:gd name="connsiteX26" fmla="*/ 4202915 w 4486230"/>
                <a:gd name="connsiteY26" fmla="*/ 329483 h 393380"/>
                <a:gd name="connsiteX27" fmla="*/ 4198279 w 4486230"/>
                <a:gd name="connsiteY27" fmla="*/ 329483 h 393380"/>
                <a:gd name="connsiteX28" fmla="*/ 4196453 w 4486230"/>
                <a:gd name="connsiteY28" fmla="*/ 338530 h 393380"/>
                <a:gd name="connsiteX29" fmla="*/ 4113702 w 4486230"/>
                <a:gd name="connsiteY29" fmla="*/ 393380 h 393380"/>
                <a:gd name="connsiteX30" fmla="*/ 3566590 w 4486230"/>
                <a:gd name="connsiteY30" fmla="*/ 393380 h 393380"/>
                <a:gd name="connsiteX31" fmla="*/ 3126269 w 4486230"/>
                <a:gd name="connsiteY31" fmla="*/ 393380 h 393380"/>
                <a:gd name="connsiteX32" fmla="*/ 2822403 w 4486230"/>
                <a:gd name="connsiteY32" fmla="*/ 393380 h 393380"/>
                <a:gd name="connsiteX33" fmla="*/ 2651261 w 4486230"/>
                <a:gd name="connsiteY33" fmla="*/ 393380 h 393380"/>
                <a:gd name="connsiteX34" fmla="*/ 2579157 w 4486230"/>
                <a:gd name="connsiteY34" fmla="*/ 393380 h 393380"/>
                <a:gd name="connsiteX35" fmla="*/ 2104148 w 4486230"/>
                <a:gd name="connsiteY35" fmla="*/ 393380 h 393380"/>
                <a:gd name="connsiteX36" fmla="*/ 1834970 w 4486230"/>
                <a:gd name="connsiteY36" fmla="*/ 393380 h 393380"/>
                <a:gd name="connsiteX37" fmla="*/ 1663828 w 4486230"/>
                <a:gd name="connsiteY37" fmla="*/ 393380 h 393380"/>
                <a:gd name="connsiteX38" fmla="*/ 1359961 w 4486230"/>
                <a:gd name="connsiteY38" fmla="*/ 393380 h 393380"/>
                <a:gd name="connsiteX39" fmla="*/ 1116715 w 4486230"/>
                <a:gd name="connsiteY39" fmla="*/ 393380 h 393380"/>
                <a:gd name="connsiteX40" fmla="*/ 372528 w 4486230"/>
                <a:gd name="connsiteY40" fmla="*/ 393380 h 393380"/>
                <a:gd name="connsiteX41" fmla="*/ 289777 w 4486230"/>
                <a:gd name="connsiteY41" fmla="*/ 338530 h 393380"/>
                <a:gd name="connsiteX42" fmla="*/ 287951 w 4486230"/>
                <a:gd name="connsiteY42" fmla="*/ 329483 h 393380"/>
                <a:gd name="connsiteX43" fmla="*/ 283315 w 4486230"/>
                <a:gd name="connsiteY43" fmla="*/ 329483 h 393380"/>
                <a:gd name="connsiteX44" fmla="*/ 226858 w 4486230"/>
                <a:gd name="connsiteY44" fmla="*/ 306098 h 393380"/>
                <a:gd name="connsiteX45" fmla="*/ 217324 w 4486230"/>
                <a:gd name="connsiteY45" fmla="*/ 291957 h 393380"/>
                <a:gd name="connsiteX46" fmla="*/ 212212 w 4486230"/>
                <a:gd name="connsiteY46" fmla="*/ 297096 h 393380"/>
                <a:gd name="connsiteX47" fmla="*/ 124084 w 4486230"/>
                <a:gd name="connsiteY47" fmla="*/ 279714 h 393380"/>
                <a:gd name="connsiteX48" fmla="*/ 35956 w 4486230"/>
                <a:gd name="connsiteY48" fmla="*/ 213596 h 393380"/>
                <a:gd name="connsiteX49" fmla="*/ 0 w 4486230"/>
                <a:gd name="connsiteY49" fmla="*/ 196690 h 393380"/>
                <a:gd name="connsiteX50" fmla="*/ 36661 w 4486230"/>
                <a:gd name="connsiteY50" fmla="*/ 179342 h 393380"/>
                <a:gd name="connsiteX51" fmla="*/ 124084 w 4486230"/>
                <a:gd name="connsiteY51" fmla="*/ 113666 h 393380"/>
                <a:gd name="connsiteX52" fmla="*/ 212212 w 4486230"/>
                <a:gd name="connsiteY52" fmla="*/ 96124 h 393380"/>
                <a:gd name="connsiteX53" fmla="*/ 217406 w 4486230"/>
                <a:gd name="connsiteY53" fmla="*/ 101302 h 393380"/>
                <a:gd name="connsiteX54" fmla="*/ 226858 w 4486230"/>
                <a:gd name="connsiteY54" fmla="*/ 87283 h 393380"/>
                <a:gd name="connsiteX55" fmla="*/ 283315 w 4486230"/>
                <a:gd name="connsiteY55" fmla="*/ 63898 h 393380"/>
                <a:gd name="connsiteX56" fmla="*/ 287951 w 4486230"/>
                <a:gd name="connsiteY56" fmla="*/ 63898 h 393380"/>
                <a:gd name="connsiteX57" fmla="*/ 289777 w 4486230"/>
                <a:gd name="connsiteY57" fmla="*/ 54851 h 393380"/>
                <a:gd name="connsiteX58" fmla="*/ 372528 w 4486230"/>
                <a:gd name="connsiteY58" fmla="*/ 0 h 39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486230" h="393380">
                  <a:moveTo>
                    <a:pt x="372528" y="0"/>
                  </a:moveTo>
                  <a:lnTo>
                    <a:pt x="1116715" y="0"/>
                  </a:lnTo>
                  <a:lnTo>
                    <a:pt x="1359961" y="0"/>
                  </a:lnTo>
                  <a:lnTo>
                    <a:pt x="1663828" y="0"/>
                  </a:lnTo>
                  <a:lnTo>
                    <a:pt x="1834970" y="0"/>
                  </a:lnTo>
                  <a:lnTo>
                    <a:pt x="2104148" y="0"/>
                  </a:lnTo>
                  <a:lnTo>
                    <a:pt x="2579157" y="0"/>
                  </a:lnTo>
                  <a:lnTo>
                    <a:pt x="2651261" y="0"/>
                  </a:lnTo>
                  <a:lnTo>
                    <a:pt x="2822403" y="0"/>
                  </a:lnTo>
                  <a:lnTo>
                    <a:pt x="3126269" y="0"/>
                  </a:lnTo>
                  <a:lnTo>
                    <a:pt x="3566590" y="0"/>
                  </a:lnTo>
                  <a:lnTo>
                    <a:pt x="4113702" y="0"/>
                  </a:lnTo>
                  <a:cubicBezTo>
                    <a:pt x="4150902" y="0"/>
                    <a:pt x="4182819" y="22617"/>
                    <a:pt x="4196453" y="54851"/>
                  </a:cubicBezTo>
                  <a:lnTo>
                    <a:pt x="4198279" y="63898"/>
                  </a:lnTo>
                  <a:lnTo>
                    <a:pt x="4202915" y="63898"/>
                  </a:lnTo>
                  <a:cubicBezTo>
                    <a:pt x="4224963" y="63898"/>
                    <a:pt x="4244924" y="72835"/>
                    <a:pt x="4259373" y="87283"/>
                  </a:cubicBezTo>
                  <a:lnTo>
                    <a:pt x="4268906" y="101424"/>
                  </a:lnTo>
                  <a:lnTo>
                    <a:pt x="4274018" y="96285"/>
                  </a:lnTo>
                  <a:cubicBezTo>
                    <a:pt x="4296715" y="80981"/>
                    <a:pt x="4327553" y="90522"/>
                    <a:pt x="4362147" y="113666"/>
                  </a:cubicBezTo>
                  <a:cubicBezTo>
                    <a:pt x="4396927" y="136937"/>
                    <a:pt x="4424834" y="162763"/>
                    <a:pt x="4450274" y="179785"/>
                  </a:cubicBezTo>
                  <a:cubicBezTo>
                    <a:pt x="4472775" y="194840"/>
                    <a:pt x="4486230" y="196690"/>
                    <a:pt x="4486230" y="196690"/>
                  </a:cubicBezTo>
                  <a:cubicBezTo>
                    <a:pt x="4486230" y="196690"/>
                    <a:pt x="4472534" y="198673"/>
                    <a:pt x="4449569" y="214039"/>
                  </a:cubicBezTo>
                  <a:cubicBezTo>
                    <a:pt x="4423653" y="231379"/>
                    <a:pt x="4395987" y="257073"/>
                    <a:pt x="4362147" y="279714"/>
                  </a:cubicBezTo>
                  <a:cubicBezTo>
                    <a:pt x="4327553" y="302859"/>
                    <a:pt x="4296725" y="312449"/>
                    <a:pt x="4274018" y="297257"/>
                  </a:cubicBezTo>
                  <a:lnTo>
                    <a:pt x="4268824" y="292079"/>
                  </a:lnTo>
                  <a:lnTo>
                    <a:pt x="4259373" y="306098"/>
                  </a:lnTo>
                  <a:cubicBezTo>
                    <a:pt x="4244924" y="320546"/>
                    <a:pt x="4224963" y="329483"/>
                    <a:pt x="4202915" y="329483"/>
                  </a:cubicBezTo>
                  <a:lnTo>
                    <a:pt x="4198279" y="329483"/>
                  </a:lnTo>
                  <a:lnTo>
                    <a:pt x="4196453" y="338530"/>
                  </a:lnTo>
                  <a:cubicBezTo>
                    <a:pt x="4182819" y="370763"/>
                    <a:pt x="4150902" y="393380"/>
                    <a:pt x="4113702" y="393380"/>
                  </a:cubicBezTo>
                  <a:lnTo>
                    <a:pt x="3566590" y="393380"/>
                  </a:lnTo>
                  <a:lnTo>
                    <a:pt x="3126269" y="393380"/>
                  </a:lnTo>
                  <a:lnTo>
                    <a:pt x="2822403" y="393380"/>
                  </a:lnTo>
                  <a:lnTo>
                    <a:pt x="2651261" y="393380"/>
                  </a:lnTo>
                  <a:lnTo>
                    <a:pt x="2579157" y="393380"/>
                  </a:lnTo>
                  <a:lnTo>
                    <a:pt x="2104148" y="393380"/>
                  </a:lnTo>
                  <a:lnTo>
                    <a:pt x="1834970" y="393380"/>
                  </a:lnTo>
                  <a:lnTo>
                    <a:pt x="1663828" y="393380"/>
                  </a:lnTo>
                  <a:lnTo>
                    <a:pt x="1359961" y="393380"/>
                  </a:lnTo>
                  <a:lnTo>
                    <a:pt x="1116715" y="393380"/>
                  </a:lnTo>
                  <a:lnTo>
                    <a:pt x="372528" y="393380"/>
                  </a:lnTo>
                  <a:cubicBezTo>
                    <a:pt x="335328" y="393380"/>
                    <a:pt x="303411" y="370763"/>
                    <a:pt x="289777" y="338530"/>
                  </a:cubicBezTo>
                  <a:lnTo>
                    <a:pt x="287951" y="329483"/>
                  </a:lnTo>
                  <a:lnTo>
                    <a:pt x="283315" y="329483"/>
                  </a:lnTo>
                  <a:cubicBezTo>
                    <a:pt x="261267" y="329483"/>
                    <a:pt x="241307" y="320546"/>
                    <a:pt x="226858" y="306098"/>
                  </a:cubicBezTo>
                  <a:lnTo>
                    <a:pt x="217324" y="291957"/>
                  </a:lnTo>
                  <a:lnTo>
                    <a:pt x="212212" y="297096"/>
                  </a:lnTo>
                  <a:cubicBezTo>
                    <a:pt x="189515" y="312400"/>
                    <a:pt x="158677" y="302859"/>
                    <a:pt x="124084" y="279714"/>
                  </a:cubicBezTo>
                  <a:cubicBezTo>
                    <a:pt x="89303" y="256444"/>
                    <a:pt x="61396" y="230618"/>
                    <a:pt x="35956" y="213596"/>
                  </a:cubicBezTo>
                  <a:cubicBezTo>
                    <a:pt x="13455" y="198541"/>
                    <a:pt x="0" y="196690"/>
                    <a:pt x="0" y="196690"/>
                  </a:cubicBezTo>
                  <a:cubicBezTo>
                    <a:pt x="0" y="196690"/>
                    <a:pt x="13696" y="194707"/>
                    <a:pt x="36661" y="179342"/>
                  </a:cubicBezTo>
                  <a:cubicBezTo>
                    <a:pt x="62577" y="162001"/>
                    <a:pt x="90243" y="136308"/>
                    <a:pt x="124084" y="113666"/>
                  </a:cubicBezTo>
                  <a:cubicBezTo>
                    <a:pt x="158677" y="90522"/>
                    <a:pt x="189505" y="80931"/>
                    <a:pt x="212212" y="96124"/>
                  </a:cubicBezTo>
                  <a:lnTo>
                    <a:pt x="217406" y="101302"/>
                  </a:lnTo>
                  <a:lnTo>
                    <a:pt x="226858" y="87283"/>
                  </a:lnTo>
                  <a:cubicBezTo>
                    <a:pt x="241307" y="72835"/>
                    <a:pt x="261267" y="63898"/>
                    <a:pt x="283315" y="63898"/>
                  </a:cubicBezTo>
                  <a:lnTo>
                    <a:pt x="287951" y="63898"/>
                  </a:lnTo>
                  <a:lnTo>
                    <a:pt x="289777" y="54851"/>
                  </a:lnTo>
                  <a:cubicBezTo>
                    <a:pt x="303411" y="22617"/>
                    <a:pt x="335328" y="0"/>
                    <a:pt x="37252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gradFill>
                <a:gsLst>
                  <a:gs pos="0">
                    <a:srgbClr val="C90016">
                      <a:alpha val="33000"/>
                    </a:srgbClr>
                  </a:gs>
                  <a:gs pos="56000">
                    <a:srgbClr val="DF2123"/>
                  </a:gs>
                  <a:gs pos="100000">
                    <a:srgbClr val="C90016">
                      <a:alpha val="37000"/>
                    </a:srgbClr>
                  </a:gs>
                </a:gsLst>
                <a:lin ang="5400000" scaled="1"/>
              </a:gra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2A0D406-059A-B336-6E6E-720F015CC86A}"/>
                </a:ext>
              </a:extLst>
            </p:cNvPr>
            <p:cNvGrpSpPr/>
            <p:nvPr/>
          </p:nvGrpSpPr>
          <p:grpSpPr>
            <a:xfrm>
              <a:off x="4456779" y="4321881"/>
              <a:ext cx="3282428" cy="325039"/>
              <a:chOff x="2907346" y="4509038"/>
              <a:chExt cx="3282428" cy="325039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AEADBE4C-C9C9-89A5-D811-E777DAD0E37B}"/>
                  </a:ext>
                </a:extLst>
              </p:cNvPr>
              <p:cNvGrpSpPr/>
              <p:nvPr/>
            </p:nvGrpSpPr>
            <p:grpSpPr>
              <a:xfrm>
                <a:off x="2907346" y="4509038"/>
                <a:ext cx="273862" cy="303854"/>
                <a:chOff x="3456450" y="5160133"/>
                <a:chExt cx="361514" cy="401105"/>
              </a:xfrm>
              <a:gradFill>
                <a:gsLst>
                  <a:gs pos="90000">
                    <a:srgbClr val="FFFFB0"/>
                  </a:gs>
                  <a:gs pos="33000">
                    <a:srgbClr val="FFFFDF"/>
                  </a:gs>
                  <a:gs pos="0">
                    <a:schemeClr val="bg1"/>
                  </a:gs>
                </a:gsLst>
                <a:lin ang="16200000" scaled="1"/>
              </a:gradFill>
              <a:effectLst/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0390536-0BFF-C21A-7E7B-B4D8D17C195B}"/>
                    </a:ext>
                  </a:extLst>
                </p:cNvPr>
                <p:cNvSpPr/>
                <p:nvPr/>
              </p:nvSpPr>
              <p:spPr>
                <a:xfrm>
                  <a:off x="3456450" y="5380481"/>
                  <a:ext cx="361514" cy="180757"/>
                </a:xfrm>
                <a:custGeom>
                  <a:avLst/>
                  <a:gdLst>
                    <a:gd name="connsiteX0" fmla="*/ 361515 w 361514"/>
                    <a:gd name="connsiteY0" fmla="*/ 90379 h 180757"/>
                    <a:gd name="connsiteX1" fmla="*/ 343439 w 361514"/>
                    <a:gd name="connsiteY1" fmla="*/ 54227 h 180757"/>
                    <a:gd name="connsiteX2" fmla="*/ 255320 w 361514"/>
                    <a:gd name="connsiteY2" fmla="*/ 11297 h 180757"/>
                    <a:gd name="connsiteX3" fmla="*/ 180757 w 361514"/>
                    <a:gd name="connsiteY3" fmla="*/ 0 h 180757"/>
                    <a:gd name="connsiteX4" fmla="*/ 106195 w 361514"/>
                    <a:gd name="connsiteY4" fmla="*/ 11297 h 180757"/>
                    <a:gd name="connsiteX5" fmla="*/ 18076 w 361514"/>
                    <a:gd name="connsiteY5" fmla="*/ 54227 h 180757"/>
                    <a:gd name="connsiteX6" fmla="*/ 0 w 361514"/>
                    <a:gd name="connsiteY6" fmla="*/ 90379 h 180757"/>
                    <a:gd name="connsiteX7" fmla="*/ 0 w 361514"/>
                    <a:gd name="connsiteY7" fmla="*/ 180757 h 180757"/>
                    <a:gd name="connsiteX8" fmla="*/ 361515 w 361514"/>
                    <a:gd name="connsiteY8" fmla="*/ 180757 h 180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1514" h="180757">
                      <a:moveTo>
                        <a:pt x="361515" y="90379"/>
                      </a:moveTo>
                      <a:cubicBezTo>
                        <a:pt x="361220" y="76226"/>
                        <a:pt x="354584" y="62955"/>
                        <a:pt x="343439" y="54227"/>
                      </a:cubicBezTo>
                      <a:cubicBezTo>
                        <a:pt x="318585" y="33892"/>
                        <a:pt x="286952" y="20335"/>
                        <a:pt x="255320" y="11297"/>
                      </a:cubicBezTo>
                      <a:cubicBezTo>
                        <a:pt x="231153" y="3899"/>
                        <a:pt x="206031" y="93"/>
                        <a:pt x="180757" y="0"/>
                      </a:cubicBezTo>
                      <a:cubicBezTo>
                        <a:pt x="155512" y="436"/>
                        <a:pt x="130437" y="4235"/>
                        <a:pt x="106195" y="11297"/>
                      </a:cubicBezTo>
                      <a:cubicBezTo>
                        <a:pt x="74604" y="20516"/>
                        <a:pt x="44807" y="35032"/>
                        <a:pt x="18076" y="54227"/>
                      </a:cubicBezTo>
                      <a:cubicBezTo>
                        <a:pt x="6931" y="62955"/>
                        <a:pt x="295" y="76226"/>
                        <a:pt x="0" y="90379"/>
                      </a:cubicBezTo>
                      <a:lnTo>
                        <a:pt x="0" y="180757"/>
                      </a:lnTo>
                      <a:lnTo>
                        <a:pt x="361515" y="18075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41F1C4F3-FA23-EEBB-990E-C34824A46DA8}"/>
                    </a:ext>
                  </a:extLst>
                </p:cNvPr>
                <p:cNvSpPr/>
                <p:nvPr/>
              </p:nvSpPr>
              <p:spPr>
                <a:xfrm>
                  <a:off x="3536405" y="5160133"/>
                  <a:ext cx="193356" cy="101725"/>
                </a:xfrm>
                <a:custGeom>
                  <a:avLst/>
                  <a:gdLst>
                    <a:gd name="connsiteX0" fmla="*/ 83856 w 193356"/>
                    <a:gd name="connsiteY0" fmla="*/ 83367 h 101725"/>
                    <a:gd name="connsiteX1" fmla="*/ 134694 w 193356"/>
                    <a:gd name="connsiteY1" fmla="*/ 46821 h 101725"/>
                    <a:gd name="connsiteX2" fmla="*/ 134694 w 193356"/>
                    <a:gd name="connsiteY2" fmla="*/ 46821 h 101725"/>
                    <a:gd name="connsiteX3" fmla="*/ 150284 w 193356"/>
                    <a:gd name="connsiteY3" fmla="*/ 53091 h 101725"/>
                    <a:gd name="connsiteX4" fmla="*/ 177285 w 193356"/>
                    <a:gd name="connsiteY4" fmla="*/ 81729 h 101725"/>
                    <a:gd name="connsiteX5" fmla="*/ 190559 w 193356"/>
                    <a:gd name="connsiteY5" fmla="*/ 100935 h 101725"/>
                    <a:gd name="connsiteX6" fmla="*/ 190559 w 193356"/>
                    <a:gd name="connsiteY6" fmla="*/ 100935 h 101725"/>
                    <a:gd name="connsiteX7" fmla="*/ 191181 w 193356"/>
                    <a:gd name="connsiteY7" fmla="*/ 101726 h 101725"/>
                    <a:gd name="connsiteX8" fmla="*/ 191181 w 193356"/>
                    <a:gd name="connsiteY8" fmla="*/ 101726 h 101725"/>
                    <a:gd name="connsiteX9" fmla="*/ 191915 w 193356"/>
                    <a:gd name="connsiteY9" fmla="*/ 65970 h 101725"/>
                    <a:gd name="connsiteX10" fmla="*/ 174235 w 193356"/>
                    <a:gd name="connsiteY10" fmla="*/ 29705 h 101725"/>
                    <a:gd name="connsiteX11" fmla="*/ 144579 w 193356"/>
                    <a:gd name="connsiteY11" fmla="*/ 19820 h 101725"/>
                    <a:gd name="connsiteX12" fmla="*/ 93628 w 193356"/>
                    <a:gd name="connsiteY12" fmla="*/ 50 h 101725"/>
                    <a:gd name="connsiteX13" fmla="*/ 21438 w 193356"/>
                    <a:gd name="connsiteY13" fmla="*/ 31061 h 101725"/>
                    <a:gd name="connsiteX14" fmla="*/ 3815 w 193356"/>
                    <a:gd name="connsiteY14" fmla="*/ 80035 h 101725"/>
                    <a:gd name="connsiteX15" fmla="*/ 1725 w 193356"/>
                    <a:gd name="connsiteY15" fmla="*/ 96585 h 101725"/>
                    <a:gd name="connsiteX16" fmla="*/ 11158 w 193356"/>
                    <a:gd name="connsiteY16" fmla="*/ 96585 h 101725"/>
                    <a:gd name="connsiteX17" fmla="*/ 11158 w 193356"/>
                    <a:gd name="connsiteY17" fmla="*/ 96585 h 101725"/>
                    <a:gd name="connsiteX18" fmla="*/ 83856 w 193356"/>
                    <a:gd name="connsiteY18" fmla="*/ 83367 h 10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3356" h="101725">
                      <a:moveTo>
                        <a:pt x="83856" y="83367"/>
                      </a:moveTo>
                      <a:cubicBezTo>
                        <a:pt x="98543" y="74725"/>
                        <a:pt x="134694" y="46821"/>
                        <a:pt x="134694" y="46821"/>
                      </a:cubicBezTo>
                      <a:lnTo>
                        <a:pt x="134694" y="46821"/>
                      </a:lnTo>
                      <a:cubicBezTo>
                        <a:pt x="140399" y="47315"/>
                        <a:pt x="145827" y="49498"/>
                        <a:pt x="150284" y="53091"/>
                      </a:cubicBezTo>
                      <a:cubicBezTo>
                        <a:pt x="161133" y="60708"/>
                        <a:pt x="170319" y="70452"/>
                        <a:pt x="177285" y="81729"/>
                      </a:cubicBezTo>
                      <a:cubicBezTo>
                        <a:pt x="183555" y="91106"/>
                        <a:pt x="188921" y="98675"/>
                        <a:pt x="190559" y="100935"/>
                      </a:cubicBezTo>
                      <a:lnTo>
                        <a:pt x="190559" y="100935"/>
                      </a:lnTo>
                      <a:lnTo>
                        <a:pt x="191181" y="101726"/>
                      </a:lnTo>
                      <a:lnTo>
                        <a:pt x="191181" y="101726"/>
                      </a:lnTo>
                      <a:cubicBezTo>
                        <a:pt x="194005" y="96077"/>
                        <a:pt x="193892" y="80317"/>
                        <a:pt x="191915" y="65970"/>
                      </a:cubicBezTo>
                      <a:cubicBezTo>
                        <a:pt x="189147" y="46199"/>
                        <a:pt x="186888" y="40325"/>
                        <a:pt x="174235" y="29705"/>
                      </a:cubicBezTo>
                      <a:cubicBezTo>
                        <a:pt x="166173" y="22399"/>
                        <a:pt x="155413" y="18812"/>
                        <a:pt x="144579" y="19820"/>
                      </a:cubicBezTo>
                      <a:cubicBezTo>
                        <a:pt x="129880" y="8414"/>
                        <a:pt x="112174" y="1543"/>
                        <a:pt x="93628" y="50"/>
                      </a:cubicBezTo>
                      <a:cubicBezTo>
                        <a:pt x="65385" y="-967"/>
                        <a:pt x="34543" y="13776"/>
                        <a:pt x="21438" y="31061"/>
                      </a:cubicBezTo>
                      <a:cubicBezTo>
                        <a:pt x="1612" y="57045"/>
                        <a:pt x="3815" y="73991"/>
                        <a:pt x="3815" y="80035"/>
                      </a:cubicBezTo>
                      <a:cubicBezTo>
                        <a:pt x="3815" y="86079"/>
                        <a:pt x="-3133" y="96585"/>
                        <a:pt x="1725" y="96585"/>
                      </a:cubicBezTo>
                      <a:cubicBezTo>
                        <a:pt x="4888" y="96585"/>
                        <a:pt x="7995" y="96585"/>
                        <a:pt x="11158" y="96585"/>
                      </a:cubicBezTo>
                      <a:lnTo>
                        <a:pt x="11158" y="96585"/>
                      </a:lnTo>
                      <a:cubicBezTo>
                        <a:pt x="29064" y="96077"/>
                        <a:pt x="65611" y="94100"/>
                        <a:pt x="83856" y="8336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96A4BFD-C8B2-7CFE-EE54-6C8F9C13DDCB}"/>
                    </a:ext>
                  </a:extLst>
                </p:cNvPr>
                <p:cNvSpPr/>
                <p:nvPr/>
              </p:nvSpPr>
              <p:spPr>
                <a:xfrm>
                  <a:off x="3546885" y="5218929"/>
                  <a:ext cx="179853" cy="138288"/>
                </a:xfrm>
                <a:custGeom>
                  <a:avLst/>
                  <a:gdLst>
                    <a:gd name="connsiteX0" fmla="*/ 171776 w 179853"/>
                    <a:gd name="connsiteY0" fmla="*/ 49539 h 138288"/>
                    <a:gd name="connsiteX1" fmla="*/ 157711 w 179853"/>
                    <a:gd name="connsiteY1" fmla="*/ 29260 h 138288"/>
                    <a:gd name="connsiteX2" fmla="*/ 133478 w 179853"/>
                    <a:gd name="connsiteY2" fmla="*/ 3389 h 138288"/>
                    <a:gd name="connsiteX3" fmla="*/ 127321 w 179853"/>
                    <a:gd name="connsiteY3" fmla="*/ 0 h 138288"/>
                    <a:gd name="connsiteX4" fmla="*/ 79081 w 179853"/>
                    <a:gd name="connsiteY4" fmla="*/ 34231 h 138288"/>
                    <a:gd name="connsiteX5" fmla="*/ 0 w 179853"/>
                    <a:gd name="connsiteY5" fmla="*/ 49030 h 138288"/>
                    <a:gd name="connsiteX6" fmla="*/ 91493 w 179853"/>
                    <a:gd name="connsiteY6" fmla="*/ 138281 h 138288"/>
                    <a:gd name="connsiteX7" fmla="*/ 179854 w 179853"/>
                    <a:gd name="connsiteY7" fmla="*/ 60610 h 13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9853" h="138288">
                      <a:moveTo>
                        <a:pt x="171776" y="49539"/>
                      </a:moveTo>
                      <a:cubicBezTo>
                        <a:pt x="171494" y="49143"/>
                        <a:pt x="165280" y="40501"/>
                        <a:pt x="157711" y="29260"/>
                      </a:cubicBezTo>
                      <a:cubicBezTo>
                        <a:pt x="151494" y="19065"/>
                        <a:pt x="143246" y="10258"/>
                        <a:pt x="133478" y="3389"/>
                      </a:cubicBezTo>
                      <a:cubicBezTo>
                        <a:pt x="131577" y="2005"/>
                        <a:pt x="129508" y="866"/>
                        <a:pt x="127321" y="0"/>
                      </a:cubicBezTo>
                      <a:cubicBezTo>
                        <a:pt x="117266" y="7626"/>
                        <a:pt x="91395" y="27057"/>
                        <a:pt x="79081" y="34231"/>
                      </a:cubicBezTo>
                      <a:cubicBezTo>
                        <a:pt x="59537" y="45528"/>
                        <a:pt x="23894" y="48522"/>
                        <a:pt x="0" y="49030"/>
                      </a:cubicBezTo>
                      <a:cubicBezTo>
                        <a:pt x="619" y="98941"/>
                        <a:pt x="41582" y="138900"/>
                        <a:pt x="91493" y="138281"/>
                      </a:cubicBezTo>
                      <a:cubicBezTo>
                        <a:pt x="136072" y="137729"/>
                        <a:pt x="173589" y="104751"/>
                        <a:pt x="179854" y="6061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0B2431CE-F96C-3757-16D5-C64018F840BB}"/>
                  </a:ext>
                </a:extLst>
              </p:cNvPr>
              <p:cNvSpPr txBox="1"/>
              <p:nvPr/>
            </p:nvSpPr>
            <p:spPr>
              <a:xfrm>
                <a:off x="3170371" y="4542588"/>
                <a:ext cx="15218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30EE0F80-53FE-6801-7F32-B52C6AC258B5}"/>
                  </a:ext>
                </a:extLst>
              </p:cNvPr>
              <p:cNvGrpSpPr/>
              <p:nvPr/>
            </p:nvGrpSpPr>
            <p:grpSpPr>
              <a:xfrm>
                <a:off x="4749910" y="4528577"/>
                <a:ext cx="281062" cy="281062"/>
                <a:chOff x="6302832" y="5189791"/>
                <a:chExt cx="723900" cy="723900"/>
              </a:xfrm>
              <a:gradFill>
                <a:gsLst>
                  <a:gs pos="90000">
                    <a:srgbClr val="FFFFB0"/>
                  </a:gs>
                  <a:gs pos="33000">
                    <a:srgbClr val="FFFFDF"/>
                  </a:gs>
                  <a:gs pos="0">
                    <a:schemeClr val="bg1"/>
                  </a:gs>
                </a:gsLst>
                <a:lin ang="16200000" scaled="1"/>
              </a:gradFill>
              <a:effectLst/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79471997-91CD-5FBC-B3FB-C7D2EE705E96}"/>
                    </a:ext>
                  </a:extLst>
                </p:cNvPr>
                <p:cNvSpPr/>
                <p:nvPr/>
              </p:nvSpPr>
              <p:spPr>
                <a:xfrm>
                  <a:off x="6302832" y="5189791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376B5898-209F-067D-5AA1-C3D458611DC2}"/>
                    </a:ext>
                  </a:extLst>
                </p:cNvPr>
                <p:cNvSpPr/>
                <p:nvPr/>
              </p:nvSpPr>
              <p:spPr>
                <a:xfrm>
                  <a:off x="6645732" y="5361241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C4D0F1EF-CB40-A251-FDEE-47A113C7E696}"/>
                    </a:ext>
                  </a:extLst>
                </p:cNvPr>
                <p:cNvSpPr/>
                <p:nvPr/>
              </p:nvSpPr>
              <p:spPr>
                <a:xfrm>
                  <a:off x="6645732" y="52850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D279AF02-5C96-9CD9-61CE-296621298301}"/>
                    </a:ext>
                  </a:extLst>
                </p:cNvPr>
                <p:cNvSpPr/>
                <p:nvPr/>
              </p:nvSpPr>
              <p:spPr>
                <a:xfrm>
                  <a:off x="6645732" y="57803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A9B2C21-2F43-64D1-98D1-3CD9824FE769}"/>
                    </a:ext>
                  </a:extLst>
                </p:cNvPr>
                <p:cNvSpPr/>
                <p:nvPr/>
              </p:nvSpPr>
              <p:spPr>
                <a:xfrm>
                  <a:off x="63980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28384ADB-7595-008B-3B6B-2809283A0079}"/>
                    </a:ext>
                  </a:extLst>
                </p:cNvPr>
                <p:cNvSpPr/>
                <p:nvPr/>
              </p:nvSpPr>
              <p:spPr>
                <a:xfrm>
                  <a:off x="68933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999A"/>
                    </a:gs>
                    <a:gs pos="100000">
                      <a:srgbClr val="DF2123"/>
                    </a:gs>
                  </a:gsLst>
                  <a:lin ang="5400000" scaled="1"/>
                </a:gradFill>
                <a:ln w="9217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854564DA-5FD0-DB3E-0011-CECC480E15F6}"/>
                  </a:ext>
                </a:extLst>
              </p:cNvPr>
              <p:cNvSpPr txBox="1"/>
              <p:nvPr/>
            </p:nvSpPr>
            <p:spPr>
              <a:xfrm>
                <a:off x="5031051" y="4572467"/>
                <a:ext cx="115872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050" b="1" dirty="0">
                    <a:solidFill>
                      <a:srgbClr val="DF2123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2023.01</a:t>
                </a:r>
                <a:endParaRPr lang="zh-CN" altLang="en-US" sz="1050" b="1" dirty="0">
                  <a:solidFill>
                    <a:srgbClr val="DF212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2687632-1D29-9B31-A816-4EECB41A052F}"/>
              </a:ext>
            </a:extLst>
          </p:cNvPr>
          <p:cNvGrpSpPr/>
          <p:nvPr/>
        </p:nvGrpSpPr>
        <p:grpSpPr>
          <a:xfrm>
            <a:off x="2941678" y="3127252"/>
            <a:ext cx="6308643" cy="273276"/>
            <a:chOff x="2796786" y="3037906"/>
            <a:chExt cx="9028487" cy="39109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039EDBA-C313-2A6E-7E60-306748209642}"/>
                </a:ext>
              </a:extLst>
            </p:cNvPr>
            <p:cNvSpPr/>
            <p:nvPr/>
          </p:nvSpPr>
          <p:spPr>
            <a:xfrm>
              <a:off x="2796786" y="3037906"/>
              <a:ext cx="628536" cy="391094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7863">
                    <a:alpha val="0"/>
                  </a:srgbClr>
                </a:gs>
                <a:gs pos="0">
                  <a:srgbClr val="DF2123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2994E94-5A6A-A15B-EA1F-71146567071E}"/>
                </a:ext>
              </a:extLst>
            </p:cNvPr>
            <p:cNvSpPr/>
            <p:nvPr/>
          </p:nvSpPr>
          <p:spPr>
            <a:xfrm flipH="1">
              <a:off x="11196737" y="3037906"/>
              <a:ext cx="628536" cy="391094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7863">
                    <a:alpha val="0"/>
                  </a:srgbClr>
                </a:gs>
                <a:gs pos="0">
                  <a:srgbClr val="DF2123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32476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4AB89F25-F82D-0DCA-9463-F69FE61F52B4}"/>
              </a:ext>
            </a:extLst>
          </p:cNvPr>
          <p:cNvGrpSpPr/>
          <p:nvPr/>
        </p:nvGrpSpPr>
        <p:grpSpPr>
          <a:xfrm>
            <a:off x="4004884" y="2040300"/>
            <a:ext cx="4160070" cy="956734"/>
            <a:chOff x="2964407" y="1997425"/>
            <a:chExt cx="6237732" cy="1434555"/>
          </a:xfrm>
        </p:grpSpPr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2AAF4208-737F-0F6B-59AD-660120797034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964407" y="1997425"/>
              <a:ext cx="1371934" cy="1431708"/>
            </a:xfrm>
            <a:custGeom>
              <a:avLst/>
              <a:gdLst/>
              <a:ahLst/>
              <a:cxnLst/>
              <a:rect l="l" t="t" r="r" b="b"/>
              <a:pathLst>
                <a:path w="1371934" h="1431708">
                  <a:moveTo>
                    <a:pt x="239092" y="1104379"/>
                  </a:moveTo>
                  <a:cubicBezTo>
                    <a:pt x="220116" y="1134740"/>
                    <a:pt x="203038" y="1163204"/>
                    <a:pt x="187858" y="1189769"/>
                  </a:cubicBezTo>
                  <a:cubicBezTo>
                    <a:pt x="180268" y="1197360"/>
                    <a:pt x="174575" y="1206848"/>
                    <a:pt x="170780" y="1218233"/>
                  </a:cubicBezTo>
                  <a:lnTo>
                    <a:pt x="193551" y="1218233"/>
                  </a:lnTo>
                  <a:cubicBezTo>
                    <a:pt x="223911" y="1218233"/>
                    <a:pt x="239092" y="1203052"/>
                    <a:pt x="239092" y="1172691"/>
                  </a:cubicBezTo>
                  <a:close/>
                  <a:moveTo>
                    <a:pt x="324482" y="341561"/>
                  </a:moveTo>
                  <a:lnTo>
                    <a:pt x="341560" y="432644"/>
                  </a:lnTo>
                  <a:lnTo>
                    <a:pt x="387101" y="432644"/>
                  </a:lnTo>
                  <a:lnTo>
                    <a:pt x="404180" y="341561"/>
                  </a:lnTo>
                  <a:close/>
                  <a:moveTo>
                    <a:pt x="466799" y="0"/>
                  </a:moveTo>
                  <a:cubicBezTo>
                    <a:pt x="474389" y="37951"/>
                    <a:pt x="480082" y="72107"/>
                    <a:pt x="483877" y="102468"/>
                  </a:cubicBezTo>
                  <a:lnTo>
                    <a:pt x="512340" y="102468"/>
                  </a:lnTo>
                  <a:cubicBezTo>
                    <a:pt x="535111" y="102468"/>
                    <a:pt x="557882" y="106263"/>
                    <a:pt x="580653" y="113854"/>
                  </a:cubicBezTo>
                  <a:cubicBezTo>
                    <a:pt x="599628" y="121444"/>
                    <a:pt x="616706" y="132829"/>
                    <a:pt x="631887" y="148010"/>
                  </a:cubicBezTo>
                  <a:cubicBezTo>
                    <a:pt x="647067" y="163190"/>
                    <a:pt x="658452" y="182166"/>
                    <a:pt x="666043" y="204936"/>
                  </a:cubicBezTo>
                  <a:cubicBezTo>
                    <a:pt x="677428" y="223912"/>
                    <a:pt x="683121" y="244785"/>
                    <a:pt x="683121" y="267556"/>
                  </a:cubicBezTo>
                  <a:lnTo>
                    <a:pt x="683121" y="341561"/>
                  </a:lnTo>
                  <a:lnTo>
                    <a:pt x="637579" y="341561"/>
                  </a:lnTo>
                  <a:lnTo>
                    <a:pt x="620501" y="432644"/>
                  </a:lnTo>
                  <a:lnTo>
                    <a:pt x="683121" y="432644"/>
                  </a:lnTo>
                  <a:lnTo>
                    <a:pt x="683121" y="523726"/>
                  </a:lnTo>
                  <a:cubicBezTo>
                    <a:pt x="683121" y="542702"/>
                    <a:pt x="677428" y="563575"/>
                    <a:pt x="666043" y="586346"/>
                  </a:cubicBezTo>
                  <a:cubicBezTo>
                    <a:pt x="658452" y="605321"/>
                    <a:pt x="647067" y="622399"/>
                    <a:pt x="631887" y="637580"/>
                  </a:cubicBezTo>
                  <a:cubicBezTo>
                    <a:pt x="616706" y="652760"/>
                    <a:pt x="599628" y="666043"/>
                    <a:pt x="580653" y="677429"/>
                  </a:cubicBezTo>
                  <a:cubicBezTo>
                    <a:pt x="557882" y="685019"/>
                    <a:pt x="535111" y="688814"/>
                    <a:pt x="512340" y="688814"/>
                  </a:cubicBezTo>
                  <a:lnTo>
                    <a:pt x="489570" y="688814"/>
                  </a:lnTo>
                  <a:lnTo>
                    <a:pt x="489570" y="728663"/>
                  </a:lnTo>
                  <a:lnTo>
                    <a:pt x="512340" y="728663"/>
                  </a:lnTo>
                  <a:cubicBezTo>
                    <a:pt x="535111" y="728663"/>
                    <a:pt x="557882" y="734355"/>
                    <a:pt x="580653" y="745741"/>
                  </a:cubicBezTo>
                  <a:cubicBezTo>
                    <a:pt x="599628" y="753331"/>
                    <a:pt x="616706" y="764716"/>
                    <a:pt x="631887" y="779897"/>
                  </a:cubicBezTo>
                  <a:cubicBezTo>
                    <a:pt x="647067" y="795077"/>
                    <a:pt x="658452" y="812155"/>
                    <a:pt x="666043" y="831131"/>
                  </a:cubicBezTo>
                  <a:cubicBezTo>
                    <a:pt x="677428" y="853902"/>
                    <a:pt x="683121" y="876672"/>
                    <a:pt x="683121" y="899443"/>
                  </a:cubicBezTo>
                  <a:lnTo>
                    <a:pt x="683121" y="973448"/>
                  </a:lnTo>
                  <a:lnTo>
                    <a:pt x="489570" y="973448"/>
                  </a:lnTo>
                  <a:lnTo>
                    <a:pt x="489570" y="1070223"/>
                  </a:lnTo>
                  <a:lnTo>
                    <a:pt x="580653" y="984833"/>
                  </a:lnTo>
                  <a:cubicBezTo>
                    <a:pt x="626194" y="1026579"/>
                    <a:pt x="662248" y="1062633"/>
                    <a:pt x="688813" y="1092994"/>
                  </a:cubicBezTo>
                  <a:cubicBezTo>
                    <a:pt x="692608" y="1085404"/>
                    <a:pt x="696404" y="1077814"/>
                    <a:pt x="700199" y="1070223"/>
                  </a:cubicBezTo>
                  <a:cubicBezTo>
                    <a:pt x="715379" y="1005706"/>
                    <a:pt x="722969" y="918419"/>
                    <a:pt x="722969" y="808360"/>
                  </a:cubicBezTo>
                  <a:lnTo>
                    <a:pt x="722969" y="250478"/>
                  </a:lnTo>
                  <a:cubicBezTo>
                    <a:pt x="722969" y="204936"/>
                    <a:pt x="738150" y="166985"/>
                    <a:pt x="768511" y="136624"/>
                  </a:cubicBezTo>
                  <a:cubicBezTo>
                    <a:pt x="798872" y="102468"/>
                    <a:pt x="836823" y="85390"/>
                    <a:pt x="882364" y="85390"/>
                  </a:cubicBezTo>
                  <a:cubicBezTo>
                    <a:pt x="954472" y="77800"/>
                    <a:pt x="1026579" y="68312"/>
                    <a:pt x="1098686" y="56927"/>
                  </a:cubicBezTo>
                  <a:cubicBezTo>
                    <a:pt x="1132842" y="53132"/>
                    <a:pt x="1165101" y="56927"/>
                    <a:pt x="1195462" y="68312"/>
                  </a:cubicBezTo>
                  <a:cubicBezTo>
                    <a:pt x="1225822" y="79698"/>
                    <a:pt x="1250491" y="100571"/>
                    <a:pt x="1269466" y="130932"/>
                  </a:cubicBezTo>
                  <a:lnTo>
                    <a:pt x="1371934" y="290327"/>
                  </a:lnTo>
                  <a:cubicBezTo>
                    <a:pt x="1277057" y="332073"/>
                    <a:pt x="1142330" y="358639"/>
                    <a:pt x="967754" y="370024"/>
                  </a:cubicBezTo>
                  <a:lnTo>
                    <a:pt x="967754" y="438336"/>
                  </a:lnTo>
                  <a:lnTo>
                    <a:pt x="1189769" y="438336"/>
                  </a:lnTo>
                  <a:cubicBezTo>
                    <a:pt x="1212540" y="438336"/>
                    <a:pt x="1235310" y="442131"/>
                    <a:pt x="1258081" y="449722"/>
                  </a:cubicBezTo>
                  <a:cubicBezTo>
                    <a:pt x="1277057" y="461107"/>
                    <a:pt x="1294135" y="474390"/>
                    <a:pt x="1309315" y="489570"/>
                  </a:cubicBezTo>
                  <a:cubicBezTo>
                    <a:pt x="1324496" y="504751"/>
                    <a:pt x="1335881" y="521829"/>
                    <a:pt x="1343471" y="540804"/>
                  </a:cubicBezTo>
                  <a:cubicBezTo>
                    <a:pt x="1354856" y="563575"/>
                    <a:pt x="1360549" y="584448"/>
                    <a:pt x="1360549" y="603424"/>
                  </a:cubicBezTo>
                  <a:lnTo>
                    <a:pt x="1360549" y="711585"/>
                  </a:lnTo>
                  <a:lnTo>
                    <a:pt x="1263774" y="711585"/>
                  </a:lnTo>
                  <a:lnTo>
                    <a:pt x="1263774" y="1263774"/>
                  </a:lnTo>
                  <a:cubicBezTo>
                    <a:pt x="1263774" y="1286545"/>
                    <a:pt x="1259979" y="1307418"/>
                    <a:pt x="1252388" y="1326394"/>
                  </a:cubicBezTo>
                  <a:cubicBezTo>
                    <a:pt x="1244798" y="1345369"/>
                    <a:pt x="1233413" y="1362447"/>
                    <a:pt x="1218232" y="1377628"/>
                  </a:cubicBezTo>
                  <a:cubicBezTo>
                    <a:pt x="1203052" y="1392808"/>
                    <a:pt x="1184076" y="1406091"/>
                    <a:pt x="1161305" y="1417477"/>
                  </a:cubicBezTo>
                  <a:cubicBezTo>
                    <a:pt x="1142330" y="1425067"/>
                    <a:pt x="1121457" y="1428862"/>
                    <a:pt x="1098686" y="1428862"/>
                  </a:cubicBezTo>
                  <a:lnTo>
                    <a:pt x="1013296" y="1428862"/>
                  </a:lnTo>
                  <a:lnTo>
                    <a:pt x="1013296" y="711585"/>
                  </a:lnTo>
                  <a:lnTo>
                    <a:pt x="967754" y="711585"/>
                  </a:lnTo>
                  <a:lnTo>
                    <a:pt x="967754" y="808360"/>
                  </a:lnTo>
                  <a:cubicBezTo>
                    <a:pt x="967754" y="922214"/>
                    <a:pt x="958267" y="1026579"/>
                    <a:pt x="939291" y="1121457"/>
                  </a:cubicBezTo>
                  <a:cubicBezTo>
                    <a:pt x="935496" y="1159409"/>
                    <a:pt x="927906" y="1197360"/>
                    <a:pt x="916520" y="1235311"/>
                  </a:cubicBezTo>
                  <a:cubicBezTo>
                    <a:pt x="908930" y="1261877"/>
                    <a:pt x="895647" y="1284647"/>
                    <a:pt x="876672" y="1303623"/>
                  </a:cubicBezTo>
                  <a:cubicBezTo>
                    <a:pt x="857696" y="1322599"/>
                    <a:pt x="834925" y="1337779"/>
                    <a:pt x="808360" y="1349164"/>
                  </a:cubicBezTo>
                  <a:cubicBezTo>
                    <a:pt x="781794" y="1356755"/>
                    <a:pt x="755228" y="1358652"/>
                    <a:pt x="728662" y="1354857"/>
                  </a:cubicBezTo>
                  <a:cubicBezTo>
                    <a:pt x="702096" y="1351062"/>
                    <a:pt x="677428" y="1341574"/>
                    <a:pt x="654657" y="1326394"/>
                  </a:cubicBezTo>
                  <a:lnTo>
                    <a:pt x="603423" y="1286545"/>
                  </a:lnTo>
                  <a:lnTo>
                    <a:pt x="580653" y="1315008"/>
                  </a:lnTo>
                  <a:cubicBezTo>
                    <a:pt x="554087" y="1284647"/>
                    <a:pt x="523726" y="1252389"/>
                    <a:pt x="489570" y="1218233"/>
                  </a:cubicBezTo>
                  <a:lnTo>
                    <a:pt x="489570" y="1229618"/>
                  </a:lnTo>
                  <a:cubicBezTo>
                    <a:pt x="489570" y="1339677"/>
                    <a:pt x="436438" y="1406091"/>
                    <a:pt x="330175" y="1428862"/>
                  </a:cubicBezTo>
                  <a:cubicBezTo>
                    <a:pt x="288428" y="1436452"/>
                    <a:pt x="250477" y="1428862"/>
                    <a:pt x="216321" y="1406091"/>
                  </a:cubicBezTo>
                  <a:cubicBezTo>
                    <a:pt x="182165" y="1387116"/>
                    <a:pt x="157497" y="1358652"/>
                    <a:pt x="142316" y="1320701"/>
                  </a:cubicBezTo>
                  <a:lnTo>
                    <a:pt x="125238" y="1275160"/>
                  </a:lnTo>
                  <a:cubicBezTo>
                    <a:pt x="117648" y="1286545"/>
                    <a:pt x="110058" y="1297930"/>
                    <a:pt x="102468" y="1309316"/>
                  </a:cubicBezTo>
                  <a:lnTo>
                    <a:pt x="62619" y="1275160"/>
                  </a:lnTo>
                  <a:cubicBezTo>
                    <a:pt x="32258" y="1252389"/>
                    <a:pt x="13282" y="1220130"/>
                    <a:pt x="5692" y="1178384"/>
                  </a:cubicBezTo>
                  <a:cubicBezTo>
                    <a:pt x="-1898" y="1136638"/>
                    <a:pt x="3795" y="1098687"/>
                    <a:pt x="22770" y="1064531"/>
                  </a:cubicBezTo>
                  <a:lnTo>
                    <a:pt x="45541" y="1024682"/>
                  </a:lnTo>
                  <a:cubicBezTo>
                    <a:pt x="49336" y="1013297"/>
                    <a:pt x="53131" y="1003809"/>
                    <a:pt x="56926" y="996219"/>
                  </a:cubicBezTo>
                  <a:lnTo>
                    <a:pt x="74004" y="973448"/>
                  </a:lnTo>
                  <a:lnTo>
                    <a:pt x="0" y="973448"/>
                  </a:lnTo>
                  <a:lnTo>
                    <a:pt x="0" y="899443"/>
                  </a:lnTo>
                  <a:cubicBezTo>
                    <a:pt x="0" y="876672"/>
                    <a:pt x="3795" y="853902"/>
                    <a:pt x="11385" y="831131"/>
                  </a:cubicBezTo>
                  <a:cubicBezTo>
                    <a:pt x="18975" y="812155"/>
                    <a:pt x="32258" y="795077"/>
                    <a:pt x="51234" y="779897"/>
                  </a:cubicBezTo>
                  <a:cubicBezTo>
                    <a:pt x="66414" y="764716"/>
                    <a:pt x="83492" y="753331"/>
                    <a:pt x="102468" y="745741"/>
                  </a:cubicBezTo>
                  <a:cubicBezTo>
                    <a:pt x="121443" y="734355"/>
                    <a:pt x="142316" y="728663"/>
                    <a:pt x="165087" y="728663"/>
                  </a:cubicBezTo>
                  <a:lnTo>
                    <a:pt x="239092" y="728663"/>
                  </a:lnTo>
                  <a:lnTo>
                    <a:pt x="239092" y="688814"/>
                  </a:lnTo>
                  <a:lnTo>
                    <a:pt x="165087" y="688814"/>
                  </a:lnTo>
                  <a:cubicBezTo>
                    <a:pt x="142316" y="688814"/>
                    <a:pt x="121443" y="685019"/>
                    <a:pt x="102468" y="677429"/>
                  </a:cubicBezTo>
                  <a:cubicBezTo>
                    <a:pt x="83492" y="666043"/>
                    <a:pt x="66414" y="652760"/>
                    <a:pt x="51234" y="637580"/>
                  </a:cubicBezTo>
                  <a:cubicBezTo>
                    <a:pt x="32258" y="622399"/>
                    <a:pt x="18975" y="605321"/>
                    <a:pt x="11385" y="586346"/>
                  </a:cubicBezTo>
                  <a:cubicBezTo>
                    <a:pt x="3795" y="563575"/>
                    <a:pt x="0" y="542702"/>
                    <a:pt x="0" y="523726"/>
                  </a:cubicBezTo>
                  <a:lnTo>
                    <a:pt x="0" y="432644"/>
                  </a:lnTo>
                  <a:lnTo>
                    <a:pt x="102468" y="432644"/>
                  </a:lnTo>
                  <a:lnTo>
                    <a:pt x="79697" y="341561"/>
                  </a:lnTo>
                  <a:lnTo>
                    <a:pt x="11385" y="341561"/>
                  </a:lnTo>
                  <a:lnTo>
                    <a:pt x="11385" y="267556"/>
                  </a:lnTo>
                  <a:cubicBezTo>
                    <a:pt x="11385" y="244785"/>
                    <a:pt x="15180" y="223912"/>
                    <a:pt x="22770" y="204936"/>
                  </a:cubicBezTo>
                  <a:cubicBezTo>
                    <a:pt x="30360" y="182166"/>
                    <a:pt x="43643" y="163190"/>
                    <a:pt x="62619" y="148010"/>
                  </a:cubicBezTo>
                  <a:cubicBezTo>
                    <a:pt x="77799" y="132829"/>
                    <a:pt x="94877" y="121444"/>
                    <a:pt x="113853" y="113854"/>
                  </a:cubicBezTo>
                  <a:cubicBezTo>
                    <a:pt x="132829" y="106263"/>
                    <a:pt x="153702" y="102468"/>
                    <a:pt x="176473" y="102468"/>
                  </a:cubicBezTo>
                  <a:lnTo>
                    <a:pt x="204936" y="102468"/>
                  </a:lnTo>
                  <a:lnTo>
                    <a:pt x="193551" y="34156"/>
                  </a:lnTo>
                  <a:close/>
                </a:path>
              </a:pathLst>
            </a:custGeom>
            <a:gradFill>
              <a:gsLst>
                <a:gs pos="0">
                  <a:srgbClr val="FF7863"/>
                </a:gs>
                <a:gs pos="66000">
                  <a:srgbClr val="DF2123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  <p:sp>
          <p:nvSpPr>
            <p:cNvPr id="20" name="TextBox 17">
              <a:extLst>
                <a:ext uri="{FF2B5EF4-FFF2-40B4-BE49-F238E27FC236}">
                  <a16:creationId xmlns:a16="http://schemas.microsoft.com/office/drawing/2014/main" id="{CA671F76-9DE7-A1F9-6D63-D10026F66F7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561161" y="2022094"/>
              <a:ext cx="1349164" cy="1392809"/>
            </a:xfrm>
            <a:custGeom>
              <a:avLst/>
              <a:gdLst/>
              <a:ahLst/>
              <a:cxnLst/>
              <a:rect l="l" t="t" r="r" b="b"/>
              <a:pathLst>
                <a:path w="1349164" h="1392809">
                  <a:moveTo>
                    <a:pt x="478185" y="755229"/>
                  </a:moveTo>
                  <a:lnTo>
                    <a:pt x="478185" y="880468"/>
                  </a:lnTo>
                  <a:lnTo>
                    <a:pt x="654658" y="880468"/>
                  </a:lnTo>
                  <a:lnTo>
                    <a:pt x="654658" y="755229"/>
                  </a:lnTo>
                  <a:close/>
                  <a:moveTo>
                    <a:pt x="483878" y="385205"/>
                  </a:moveTo>
                  <a:cubicBezTo>
                    <a:pt x="430746" y="385205"/>
                    <a:pt x="387102" y="406078"/>
                    <a:pt x="352946" y="447824"/>
                  </a:cubicBezTo>
                  <a:lnTo>
                    <a:pt x="318790" y="487673"/>
                  </a:lnTo>
                  <a:lnTo>
                    <a:pt x="654658" y="487673"/>
                  </a:lnTo>
                  <a:lnTo>
                    <a:pt x="654658" y="385205"/>
                  </a:lnTo>
                  <a:close/>
                  <a:moveTo>
                    <a:pt x="402046" y="238"/>
                  </a:moveTo>
                  <a:cubicBezTo>
                    <a:pt x="412008" y="712"/>
                    <a:pt x="422207" y="1898"/>
                    <a:pt x="432644" y="3795"/>
                  </a:cubicBezTo>
                  <a:lnTo>
                    <a:pt x="546497" y="32259"/>
                  </a:lnTo>
                  <a:cubicBezTo>
                    <a:pt x="538907" y="58825"/>
                    <a:pt x="531317" y="87288"/>
                    <a:pt x="523726" y="117649"/>
                  </a:cubicBezTo>
                  <a:lnTo>
                    <a:pt x="1320701" y="117649"/>
                  </a:lnTo>
                  <a:lnTo>
                    <a:pt x="1320701" y="220117"/>
                  </a:lnTo>
                  <a:cubicBezTo>
                    <a:pt x="1320701" y="242888"/>
                    <a:pt x="1316906" y="263761"/>
                    <a:pt x="1309316" y="282737"/>
                  </a:cubicBezTo>
                  <a:cubicBezTo>
                    <a:pt x="1301725" y="301712"/>
                    <a:pt x="1290340" y="320688"/>
                    <a:pt x="1275160" y="339663"/>
                  </a:cubicBezTo>
                  <a:cubicBezTo>
                    <a:pt x="1259979" y="354844"/>
                    <a:pt x="1241004" y="366229"/>
                    <a:pt x="1218233" y="373819"/>
                  </a:cubicBezTo>
                  <a:cubicBezTo>
                    <a:pt x="1199257" y="381410"/>
                    <a:pt x="1178384" y="385205"/>
                    <a:pt x="1155613" y="385205"/>
                  </a:cubicBezTo>
                  <a:lnTo>
                    <a:pt x="927906" y="385205"/>
                  </a:lnTo>
                  <a:lnTo>
                    <a:pt x="927906" y="487673"/>
                  </a:lnTo>
                  <a:lnTo>
                    <a:pt x="1121457" y="487673"/>
                  </a:lnTo>
                  <a:cubicBezTo>
                    <a:pt x="1144228" y="487673"/>
                    <a:pt x="1165101" y="493366"/>
                    <a:pt x="1184077" y="504751"/>
                  </a:cubicBezTo>
                  <a:cubicBezTo>
                    <a:pt x="1206848" y="512341"/>
                    <a:pt x="1225823" y="523727"/>
                    <a:pt x="1241004" y="538907"/>
                  </a:cubicBezTo>
                  <a:cubicBezTo>
                    <a:pt x="1256184" y="554088"/>
                    <a:pt x="1267569" y="571166"/>
                    <a:pt x="1275160" y="590141"/>
                  </a:cubicBezTo>
                  <a:cubicBezTo>
                    <a:pt x="1282750" y="612912"/>
                    <a:pt x="1286545" y="635683"/>
                    <a:pt x="1286545" y="658453"/>
                  </a:cubicBezTo>
                  <a:lnTo>
                    <a:pt x="1286545" y="755229"/>
                  </a:lnTo>
                  <a:lnTo>
                    <a:pt x="927906" y="755229"/>
                  </a:lnTo>
                  <a:lnTo>
                    <a:pt x="927906" y="880468"/>
                  </a:lnTo>
                  <a:lnTo>
                    <a:pt x="1184077" y="880468"/>
                  </a:lnTo>
                  <a:cubicBezTo>
                    <a:pt x="1206848" y="880468"/>
                    <a:pt x="1227721" y="884263"/>
                    <a:pt x="1246696" y="891853"/>
                  </a:cubicBezTo>
                  <a:cubicBezTo>
                    <a:pt x="1269467" y="899443"/>
                    <a:pt x="1288443" y="910829"/>
                    <a:pt x="1303623" y="926009"/>
                  </a:cubicBezTo>
                  <a:cubicBezTo>
                    <a:pt x="1318804" y="944985"/>
                    <a:pt x="1330189" y="963960"/>
                    <a:pt x="1337779" y="982936"/>
                  </a:cubicBezTo>
                  <a:cubicBezTo>
                    <a:pt x="1345369" y="1001911"/>
                    <a:pt x="1349164" y="1022785"/>
                    <a:pt x="1349164" y="1045555"/>
                  </a:cubicBezTo>
                  <a:lnTo>
                    <a:pt x="1349164" y="1148023"/>
                  </a:lnTo>
                  <a:lnTo>
                    <a:pt x="1098687" y="1148023"/>
                  </a:lnTo>
                  <a:cubicBezTo>
                    <a:pt x="1075916" y="1148023"/>
                    <a:pt x="1053145" y="1153716"/>
                    <a:pt x="1030375" y="1165101"/>
                  </a:cubicBezTo>
                  <a:cubicBezTo>
                    <a:pt x="1011399" y="1172692"/>
                    <a:pt x="994321" y="1184077"/>
                    <a:pt x="979141" y="1199258"/>
                  </a:cubicBezTo>
                  <a:cubicBezTo>
                    <a:pt x="963960" y="1214438"/>
                    <a:pt x="952575" y="1231516"/>
                    <a:pt x="944984" y="1250492"/>
                  </a:cubicBezTo>
                  <a:cubicBezTo>
                    <a:pt x="933599" y="1273262"/>
                    <a:pt x="927906" y="1296033"/>
                    <a:pt x="927906" y="1318804"/>
                  </a:cubicBezTo>
                  <a:lnTo>
                    <a:pt x="927906" y="1392809"/>
                  </a:lnTo>
                  <a:lnTo>
                    <a:pt x="819746" y="1392809"/>
                  </a:lnTo>
                  <a:cubicBezTo>
                    <a:pt x="796975" y="1392809"/>
                    <a:pt x="776102" y="1387116"/>
                    <a:pt x="757126" y="1375730"/>
                  </a:cubicBezTo>
                  <a:cubicBezTo>
                    <a:pt x="734355" y="1368140"/>
                    <a:pt x="715380" y="1356755"/>
                    <a:pt x="700199" y="1341574"/>
                  </a:cubicBezTo>
                  <a:cubicBezTo>
                    <a:pt x="685019" y="1326394"/>
                    <a:pt x="673634" y="1309316"/>
                    <a:pt x="666043" y="1290340"/>
                  </a:cubicBezTo>
                  <a:cubicBezTo>
                    <a:pt x="658453" y="1267570"/>
                    <a:pt x="654658" y="1244799"/>
                    <a:pt x="654658" y="1222028"/>
                  </a:cubicBezTo>
                  <a:lnTo>
                    <a:pt x="654658" y="1148023"/>
                  </a:lnTo>
                  <a:lnTo>
                    <a:pt x="165088" y="1148023"/>
                  </a:lnTo>
                  <a:cubicBezTo>
                    <a:pt x="142317" y="1148023"/>
                    <a:pt x="121444" y="1144228"/>
                    <a:pt x="102469" y="1136638"/>
                  </a:cubicBezTo>
                  <a:cubicBezTo>
                    <a:pt x="79698" y="1129048"/>
                    <a:pt x="60722" y="1117663"/>
                    <a:pt x="45542" y="1102482"/>
                  </a:cubicBezTo>
                  <a:cubicBezTo>
                    <a:pt x="30361" y="1087302"/>
                    <a:pt x="18976" y="1068326"/>
                    <a:pt x="11386" y="1045555"/>
                  </a:cubicBezTo>
                  <a:cubicBezTo>
                    <a:pt x="3795" y="1026580"/>
                    <a:pt x="0" y="1005707"/>
                    <a:pt x="0" y="982936"/>
                  </a:cubicBezTo>
                  <a:lnTo>
                    <a:pt x="0" y="880468"/>
                  </a:lnTo>
                  <a:lnTo>
                    <a:pt x="45542" y="880468"/>
                  </a:lnTo>
                  <a:cubicBezTo>
                    <a:pt x="68312" y="880468"/>
                    <a:pt x="91083" y="876673"/>
                    <a:pt x="113854" y="869082"/>
                  </a:cubicBezTo>
                  <a:cubicBezTo>
                    <a:pt x="132829" y="857697"/>
                    <a:pt x="149907" y="844414"/>
                    <a:pt x="165088" y="829234"/>
                  </a:cubicBezTo>
                  <a:cubicBezTo>
                    <a:pt x="180268" y="814053"/>
                    <a:pt x="191654" y="796975"/>
                    <a:pt x="199244" y="778000"/>
                  </a:cubicBezTo>
                  <a:cubicBezTo>
                    <a:pt x="210629" y="755229"/>
                    <a:pt x="216322" y="732458"/>
                    <a:pt x="216322" y="709687"/>
                  </a:cubicBezTo>
                  <a:lnTo>
                    <a:pt x="216322" y="595834"/>
                  </a:lnTo>
                  <a:cubicBezTo>
                    <a:pt x="189756" y="622400"/>
                    <a:pt x="161293" y="647068"/>
                    <a:pt x="130932" y="669839"/>
                  </a:cubicBezTo>
                  <a:lnTo>
                    <a:pt x="51234" y="516136"/>
                  </a:lnTo>
                  <a:cubicBezTo>
                    <a:pt x="36054" y="485775"/>
                    <a:pt x="30361" y="451619"/>
                    <a:pt x="34156" y="413668"/>
                  </a:cubicBezTo>
                  <a:cubicBezTo>
                    <a:pt x="41747" y="379512"/>
                    <a:pt x="58825" y="349151"/>
                    <a:pt x="85390" y="322585"/>
                  </a:cubicBezTo>
                  <a:cubicBezTo>
                    <a:pt x="108161" y="299815"/>
                    <a:pt x="129034" y="275146"/>
                    <a:pt x="148010" y="248581"/>
                  </a:cubicBezTo>
                  <a:cubicBezTo>
                    <a:pt x="178371" y="214425"/>
                    <a:pt x="208732" y="163190"/>
                    <a:pt x="239093" y="94878"/>
                  </a:cubicBezTo>
                  <a:cubicBezTo>
                    <a:pt x="254273" y="60722"/>
                    <a:pt x="280839" y="34156"/>
                    <a:pt x="318790" y="15181"/>
                  </a:cubicBezTo>
                  <a:cubicBezTo>
                    <a:pt x="344407" y="3795"/>
                    <a:pt x="372159" y="-1186"/>
                    <a:pt x="402046" y="238"/>
                  </a:cubicBezTo>
                  <a:close/>
                </a:path>
              </a:pathLst>
            </a:custGeom>
            <a:gradFill>
              <a:gsLst>
                <a:gs pos="0">
                  <a:srgbClr val="FF7863"/>
                </a:gs>
                <a:gs pos="66000">
                  <a:srgbClr val="DF2123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9892B5C1-4027-01E4-2D36-12A50FF592CD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208873" y="2003118"/>
              <a:ext cx="1349164" cy="1428862"/>
            </a:xfrm>
            <a:custGeom>
              <a:avLst/>
              <a:gdLst/>
              <a:ahLst/>
              <a:cxnLst/>
              <a:rect l="l" t="t" r="r" b="b"/>
              <a:pathLst>
                <a:path w="1349164" h="1428862">
                  <a:moveTo>
                    <a:pt x="979141" y="22770"/>
                  </a:moveTo>
                  <a:lnTo>
                    <a:pt x="1081609" y="22770"/>
                  </a:lnTo>
                  <a:lnTo>
                    <a:pt x="1081609" y="261863"/>
                  </a:lnTo>
                  <a:cubicBezTo>
                    <a:pt x="1081609" y="284634"/>
                    <a:pt x="1085404" y="305507"/>
                    <a:pt x="1092994" y="324482"/>
                  </a:cubicBezTo>
                  <a:cubicBezTo>
                    <a:pt x="1100584" y="343458"/>
                    <a:pt x="1111970" y="360536"/>
                    <a:pt x="1127150" y="375716"/>
                  </a:cubicBezTo>
                  <a:cubicBezTo>
                    <a:pt x="1142331" y="394692"/>
                    <a:pt x="1161306" y="407975"/>
                    <a:pt x="1184077" y="415565"/>
                  </a:cubicBezTo>
                  <a:cubicBezTo>
                    <a:pt x="1203052" y="423155"/>
                    <a:pt x="1223926" y="426951"/>
                    <a:pt x="1246696" y="426951"/>
                  </a:cubicBezTo>
                  <a:lnTo>
                    <a:pt x="1349164" y="426951"/>
                  </a:lnTo>
                  <a:lnTo>
                    <a:pt x="1349164" y="546497"/>
                  </a:lnTo>
                  <a:cubicBezTo>
                    <a:pt x="1349164" y="569267"/>
                    <a:pt x="1345369" y="592038"/>
                    <a:pt x="1337779" y="614809"/>
                  </a:cubicBezTo>
                  <a:cubicBezTo>
                    <a:pt x="1326394" y="633784"/>
                    <a:pt x="1313111" y="650862"/>
                    <a:pt x="1297930" y="666043"/>
                  </a:cubicBezTo>
                  <a:cubicBezTo>
                    <a:pt x="1282750" y="681223"/>
                    <a:pt x="1265672" y="692609"/>
                    <a:pt x="1246696" y="700199"/>
                  </a:cubicBezTo>
                  <a:cubicBezTo>
                    <a:pt x="1223926" y="711584"/>
                    <a:pt x="1201155" y="717277"/>
                    <a:pt x="1178384" y="717277"/>
                  </a:cubicBezTo>
                  <a:lnTo>
                    <a:pt x="1081609" y="717277"/>
                  </a:lnTo>
                  <a:lnTo>
                    <a:pt x="1081609" y="1258081"/>
                  </a:lnTo>
                  <a:cubicBezTo>
                    <a:pt x="1081609" y="1280852"/>
                    <a:pt x="1075916" y="1303623"/>
                    <a:pt x="1064531" y="1326393"/>
                  </a:cubicBezTo>
                  <a:cubicBezTo>
                    <a:pt x="1056940" y="1345369"/>
                    <a:pt x="1045555" y="1362447"/>
                    <a:pt x="1030375" y="1377627"/>
                  </a:cubicBezTo>
                  <a:cubicBezTo>
                    <a:pt x="1015194" y="1392808"/>
                    <a:pt x="998116" y="1404193"/>
                    <a:pt x="979141" y="1411784"/>
                  </a:cubicBezTo>
                  <a:cubicBezTo>
                    <a:pt x="956370" y="1423169"/>
                    <a:pt x="933599" y="1428862"/>
                    <a:pt x="910828" y="1428862"/>
                  </a:cubicBezTo>
                  <a:lnTo>
                    <a:pt x="808360" y="1428862"/>
                  </a:lnTo>
                  <a:lnTo>
                    <a:pt x="808360" y="882365"/>
                  </a:lnTo>
                  <a:cubicBezTo>
                    <a:pt x="808360" y="859594"/>
                    <a:pt x="804565" y="838721"/>
                    <a:pt x="796975" y="819745"/>
                  </a:cubicBezTo>
                  <a:cubicBezTo>
                    <a:pt x="789385" y="796975"/>
                    <a:pt x="777999" y="777999"/>
                    <a:pt x="762819" y="762818"/>
                  </a:cubicBezTo>
                  <a:cubicBezTo>
                    <a:pt x="743843" y="747638"/>
                    <a:pt x="724868" y="736253"/>
                    <a:pt x="705892" y="728662"/>
                  </a:cubicBezTo>
                  <a:cubicBezTo>
                    <a:pt x="686917" y="721072"/>
                    <a:pt x="666043" y="717277"/>
                    <a:pt x="643273" y="717277"/>
                  </a:cubicBezTo>
                  <a:lnTo>
                    <a:pt x="512341" y="717277"/>
                  </a:lnTo>
                  <a:lnTo>
                    <a:pt x="512341" y="597731"/>
                  </a:lnTo>
                  <a:cubicBezTo>
                    <a:pt x="512341" y="574960"/>
                    <a:pt x="516136" y="552189"/>
                    <a:pt x="523726" y="529419"/>
                  </a:cubicBezTo>
                  <a:cubicBezTo>
                    <a:pt x="531317" y="510443"/>
                    <a:pt x="542702" y="493365"/>
                    <a:pt x="557883" y="478185"/>
                  </a:cubicBezTo>
                  <a:cubicBezTo>
                    <a:pt x="573063" y="463004"/>
                    <a:pt x="592039" y="449721"/>
                    <a:pt x="614809" y="438336"/>
                  </a:cubicBezTo>
                  <a:cubicBezTo>
                    <a:pt x="633785" y="430746"/>
                    <a:pt x="654658" y="426951"/>
                    <a:pt x="677429" y="426951"/>
                  </a:cubicBezTo>
                  <a:lnTo>
                    <a:pt x="808360" y="426951"/>
                  </a:lnTo>
                  <a:lnTo>
                    <a:pt x="808360" y="187858"/>
                  </a:lnTo>
                  <a:cubicBezTo>
                    <a:pt x="808360" y="165087"/>
                    <a:pt x="814053" y="144214"/>
                    <a:pt x="825438" y="125239"/>
                  </a:cubicBezTo>
                  <a:cubicBezTo>
                    <a:pt x="833029" y="102468"/>
                    <a:pt x="844414" y="83492"/>
                    <a:pt x="859594" y="68312"/>
                  </a:cubicBezTo>
                  <a:cubicBezTo>
                    <a:pt x="874775" y="53131"/>
                    <a:pt x="891853" y="41746"/>
                    <a:pt x="910828" y="34156"/>
                  </a:cubicBezTo>
                  <a:cubicBezTo>
                    <a:pt x="933599" y="26566"/>
                    <a:pt x="956370" y="22770"/>
                    <a:pt x="979141" y="22770"/>
                  </a:cubicBezTo>
                  <a:close/>
                  <a:moveTo>
                    <a:pt x="193551" y="0"/>
                  </a:moveTo>
                  <a:cubicBezTo>
                    <a:pt x="239093" y="30361"/>
                    <a:pt x="278941" y="56927"/>
                    <a:pt x="313098" y="79697"/>
                  </a:cubicBezTo>
                  <a:cubicBezTo>
                    <a:pt x="328278" y="94878"/>
                    <a:pt x="341561" y="110058"/>
                    <a:pt x="352946" y="125239"/>
                  </a:cubicBezTo>
                  <a:cubicBezTo>
                    <a:pt x="364332" y="144214"/>
                    <a:pt x="371922" y="165087"/>
                    <a:pt x="375717" y="187858"/>
                  </a:cubicBezTo>
                  <a:cubicBezTo>
                    <a:pt x="387102" y="229604"/>
                    <a:pt x="379512" y="269453"/>
                    <a:pt x="352946" y="307404"/>
                  </a:cubicBezTo>
                  <a:lnTo>
                    <a:pt x="318790" y="370024"/>
                  </a:lnTo>
                  <a:lnTo>
                    <a:pt x="409873" y="370024"/>
                  </a:lnTo>
                  <a:lnTo>
                    <a:pt x="409873" y="1047452"/>
                  </a:lnTo>
                  <a:cubicBezTo>
                    <a:pt x="444029" y="1028477"/>
                    <a:pt x="483878" y="1007604"/>
                    <a:pt x="529419" y="984833"/>
                  </a:cubicBezTo>
                  <a:lnTo>
                    <a:pt x="569268" y="1070223"/>
                  </a:lnTo>
                  <a:cubicBezTo>
                    <a:pt x="576858" y="1089199"/>
                    <a:pt x="582551" y="1110072"/>
                    <a:pt x="586346" y="1132842"/>
                  </a:cubicBezTo>
                  <a:cubicBezTo>
                    <a:pt x="586346" y="1155613"/>
                    <a:pt x="582551" y="1176486"/>
                    <a:pt x="574961" y="1195462"/>
                  </a:cubicBezTo>
                  <a:cubicBezTo>
                    <a:pt x="567370" y="1218233"/>
                    <a:pt x="557883" y="1237208"/>
                    <a:pt x="546497" y="1252389"/>
                  </a:cubicBezTo>
                  <a:cubicBezTo>
                    <a:pt x="531317" y="1267569"/>
                    <a:pt x="512341" y="1280852"/>
                    <a:pt x="489570" y="1292237"/>
                  </a:cubicBezTo>
                  <a:cubicBezTo>
                    <a:pt x="463005" y="1303623"/>
                    <a:pt x="438336" y="1316906"/>
                    <a:pt x="415566" y="1332086"/>
                  </a:cubicBezTo>
                  <a:cubicBezTo>
                    <a:pt x="392795" y="1343471"/>
                    <a:pt x="373819" y="1354857"/>
                    <a:pt x="358639" y="1366242"/>
                  </a:cubicBezTo>
                  <a:cubicBezTo>
                    <a:pt x="324483" y="1385218"/>
                    <a:pt x="286532" y="1392808"/>
                    <a:pt x="244785" y="1389013"/>
                  </a:cubicBezTo>
                  <a:cubicBezTo>
                    <a:pt x="206834" y="1381423"/>
                    <a:pt x="174576" y="1364345"/>
                    <a:pt x="148010" y="1337779"/>
                  </a:cubicBezTo>
                  <a:lnTo>
                    <a:pt x="68312" y="1252389"/>
                  </a:lnTo>
                  <a:cubicBezTo>
                    <a:pt x="121444" y="1214437"/>
                    <a:pt x="148010" y="1163203"/>
                    <a:pt x="148010" y="1098686"/>
                  </a:cubicBezTo>
                  <a:lnTo>
                    <a:pt x="148010" y="631887"/>
                  </a:lnTo>
                  <a:lnTo>
                    <a:pt x="0" y="631887"/>
                  </a:lnTo>
                  <a:lnTo>
                    <a:pt x="0" y="535111"/>
                  </a:lnTo>
                  <a:cubicBezTo>
                    <a:pt x="0" y="512341"/>
                    <a:pt x="5693" y="491468"/>
                    <a:pt x="17078" y="472492"/>
                  </a:cubicBezTo>
                  <a:cubicBezTo>
                    <a:pt x="24669" y="453516"/>
                    <a:pt x="36054" y="436438"/>
                    <a:pt x="51234" y="421258"/>
                  </a:cubicBezTo>
                  <a:cubicBezTo>
                    <a:pt x="66415" y="402282"/>
                    <a:pt x="83493" y="388999"/>
                    <a:pt x="102469" y="381409"/>
                  </a:cubicBezTo>
                  <a:cubicBezTo>
                    <a:pt x="125239" y="373819"/>
                    <a:pt x="148010" y="370024"/>
                    <a:pt x="170781" y="370024"/>
                  </a:cubicBezTo>
                  <a:lnTo>
                    <a:pt x="244785" y="370024"/>
                  </a:lnTo>
                  <a:cubicBezTo>
                    <a:pt x="222015" y="351048"/>
                    <a:pt x="197346" y="332073"/>
                    <a:pt x="170781" y="313097"/>
                  </a:cubicBezTo>
                  <a:cubicBezTo>
                    <a:pt x="132829" y="282736"/>
                    <a:pt x="110059" y="244785"/>
                    <a:pt x="102469" y="199243"/>
                  </a:cubicBezTo>
                  <a:cubicBezTo>
                    <a:pt x="94878" y="153702"/>
                    <a:pt x="106264" y="111956"/>
                    <a:pt x="136625" y="74005"/>
                  </a:cubicBezTo>
                  <a:close/>
                </a:path>
              </a:pathLst>
            </a:custGeom>
            <a:gradFill>
              <a:gsLst>
                <a:gs pos="0">
                  <a:srgbClr val="FF7863"/>
                </a:gs>
                <a:gs pos="66000">
                  <a:srgbClr val="DF2123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  <p:sp>
          <p:nvSpPr>
            <p:cNvPr id="14" name="TextBox 11">
              <a:extLst>
                <a:ext uri="{FF2B5EF4-FFF2-40B4-BE49-F238E27FC236}">
                  <a16:creationId xmlns:a16="http://schemas.microsoft.com/office/drawing/2014/main" id="{E3FAB069-CE25-CA46-C799-015BC118A73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852975" y="2014504"/>
              <a:ext cx="1349164" cy="1406091"/>
            </a:xfrm>
            <a:custGeom>
              <a:avLst/>
              <a:gdLst/>
              <a:ahLst/>
              <a:cxnLst/>
              <a:rect l="l" t="t" r="r" b="b"/>
              <a:pathLst>
                <a:path w="1349164" h="1406091">
                  <a:moveTo>
                    <a:pt x="808360" y="74005"/>
                  </a:moveTo>
                  <a:lnTo>
                    <a:pt x="882365" y="74005"/>
                  </a:lnTo>
                  <a:cubicBezTo>
                    <a:pt x="905135" y="74005"/>
                    <a:pt x="926009" y="77800"/>
                    <a:pt x="944984" y="85390"/>
                  </a:cubicBezTo>
                  <a:cubicBezTo>
                    <a:pt x="963960" y="92981"/>
                    <a:pt x="981038" y="104366"/>
                    <a:pt x="996218" y="119546"/>
                  </a:cubicBezTo>
                  <a:cubicBezTo>
                    <a:pt x="1015194" y="134727"/>
                    <a:pt x="1028477" y="153702"/>
                    <a:pt x="1036067" y="176473"/>
                  </a:cubicBezTo>
                  <a:cubicBezTo>
                    <a:pt x="1043657" y="195449"/>
                    <a:pt x="1047453" y="216322"/>
                    <a:pt x="1047453" y="239093"/>
                  </a:cubicBezTo>
                  <a:lnTo>
                    <a:pt x="1047453" y="865287"/>
                  </a:lnTo>
                  <a:cubicBezTo>
                    <a:pt x="1047453" y="888058"/>
                    <a:pt x="1043657" y="908931"/>
                    <a:pt x="1036067" y="927906"/>
                  </a:cubicBezTo>
                  <a:cubicBezTo>
                    <a:pt x="1028477" y="946882"/>
                    <a:pt x="1015194" y="963960"/>
                    <a:pt x="996218" y="979141"/>
                  </a:cubicBezTo>
                  <a:cubicBezTo>
                    <a:pt x="981038" y="998116"/>
                    <a:pt x="963960" y="1011399"/>
                    <a:pt x="944984" y="1018989"/>
                  </a:cubicBezTo>
                  <a:cubicBezTo>
                    <a:pt x="926009" y="1026579"/>
                    <a:pt x="905135" y="1030375"/>
                    <a:pt x="882365" y="1030375"/>
                  </a:cubicBezTo>
                  <a:lnTo>
                    <a:pt x="808360" y="1030375"/>
                  </a:lnTo>
                  <a:close/>
                  <a:moveTo>
                    <a:pt x="1263774" y="0"/>
                  </a:moveTo>
                  <a:lnTo>
                    <a:pt x="1349164" y="0"/>
                  </a:lnTo>
                  <a:lnTo>
                    <a:pt x="1349164" y="1206848"/>
                  </a:lnTo>
                  <a:cubicBezTo>
                    <a:pt x="1349164" y="1339677"/>
                    <a:pt x="1267569" y="1406091"/>
                    <a:pt x="1104379" y="1406091"/>
                  </a:cubicBezTo>
                  <a:lnTo>
                    <a:pt x="1092994" y="1406091"/>
                  </a:lnTo>
                  <a:cubicBezTo>
                    <a:pt x="1055043" y="1406091"/>
                    <a:pt x="1020887" y="1394706"/>
                    <a:pt x="990526" y="1371935"/>
                  </a:cubicBezTo>
                  <a:cubicBezTo>
                    <a:pt x="960165" y="1349164"/>
                    <a:pt x="941189" y="1320701"/>
                    <a:pt x="933599" y="1286545"/>
                  </a:cubicBezTo>
                  <a:lnTo>
                    <a:pt x="888057" y="1132843"/>
                  </a:lnTo>
                  <a:lnTo>
                    <a:pt x="1053145" y="1132843"/>
                  </a:lnTo>
                  <a:cubicBezTo>
                    <a:pt x="1079711" y="1132843"/>
                    <a:pt x="1092994" y="1117662"/>
                    <a:pt x="1092994" y="1087301"/>
                  </a:cubicBezTo>
                  <a:lnTo>
                    <a:pt x="1092994" y="170780"/>
                  </a:lnTo>
                  <a:cubicBezTo>
                    <a:pt x="1092994" y="148010"/>
                    <a:pt x="1098687" y="125239"/>
                    <a:pt x="1110072" y="102468"/>
                  </a:cubicBezTo>
                  <a:cubicBezTo>
                    <a:pt x="1117662" y="83493"/>
                    <a:pt x="1129047" y="66415"/>
                    <a:pt x="1144228" y="51234"/>
                  </a:cubicBezTo>
                  <a:cubicBezTo>
                    <a:pt x="1159408" y="36054"/>
                    <a:pt x="1176486" y="24668"/>
                    <a:pt x="1195462" y="17078"/>
                  </a:cubicBezTo>
                  <a:cubicBezTo>
                    <a:pt x="1218233" y="5693"/>
                    <a:pt x="1241003" y="0"/>
                    <a:pt x="1263774" y="0"/>
                  </a:cubicBezTo>
                  <a:close/>
                  <a:moveTo>
                    <a:pt x="648965" y="0"/>
                  </a:moveTo>
                  <a:cubicBezTo>
                    <a:pt x="686916" y="87288"/>
                    <a:pt x="711585" y="148010"/>
                    <a:pt x="722970" y="182166"/>
                  </a:cubicBezTo>
                  <a:lnTo>
                    <a:pt x="626194" y="233400"/>
                  </a:lnTo>
                  <a:lnTo>
                    <a:pt x="757126" y="216322"/>
                  </a:lnTo>
                  <a:lnTo>
                    <a:pt x="757126" y="330175"/>
                  </a:lnTo>
                  <a:cubicBezTo>
                    <a:pt x="757126" y="375717"/>
                    <a:pt x="743843" y="413668"/>
                    <a:pt x="717277" y="444029"/>
                  </a:cubicBezTo>
                  <a:cubicBezTo>
                    <a:pt x="686916" y="474390"/>
                    <a:pt x="650863" y="493365"/>
                    <a:pt x="609116" y="500956"/>
                  </a:cubicBezTo>
                  <a:lnTo>
                    <a:pt x="398488" y="523726"/>
                  </a:lnTo>
                  <a:cubicBezTo>
                    <a:pt x="402283" y="542702"/>
                    <a:pt x="406078" y="567370"/>
                    <a:pt x="409873" y="597731"/>
                  </a:cubicBezTo>
                  <a:cubicBezTo>
                    <a:pt x="413668" y="628092"/>
                    <a:pt x="419361" y="662248"/>
                    <a:pt x="426951" y="700199"/>
                  </a:cubicBezTo>
                  <a:cubicBezTo>
                    <a:pt x="434541" y="688814"/>
                    <a:pt x="442131" y="679326"/>
                    <a:pt x="449722" y="671736"/>
                  </a:cubicBezTo>
                  <a:cubicBezTo>
                    <a:pt x="472492" y="633785"/>
                    <a:pt x="504751" y="609117"/>
                    <a:pt x="546497" y="597731"/>
                  </a:cubicBezTo>
                  <a:cubicBezTo>
                    <a:pt x="588243" y="582551"/>
                    <a:pt x="628092" y="586346"/>
                    <a:pt x="666043" y="609117"/>
                  </a:cubicBezTo>
                  <a:lnTo>
                    <a:pt x="751433" y="648965"/>
                  </a:lnTo>
                  <a:cubicBezTo>
                    <a:pt x="679326" y="804565"/>
                    <a:pt x="607219" y="926009"/>
                    <a:pt x="535112" y="1013297"/>
                  </a:cubicBezTo>
                  <a:cubicBezTo>
                    <a:pt x="561677" y="1058838"/>
                    <a:pt x="580653" y="1081609"/>
                    <a:pt x="592038" y="1081609"/>
                  </a:cubicBezTo>
                  <a:cubicBezTo>
                    <a:pt x="592038" y="1081609"/>
                    <a:pt x="593936" y="1081609"/>
                    <a:pt x="597731" y="1081609"/>
                  </a:cubicBezTo>
                  <a:cubicBezTo>
                    <a:pt x="616707" y="1074018"/>
                    <a:pt x="637580" y="1070223"/>
                    <a:pt x="660351" y="1070223"/>
                  </a:cubicBezTo>
                  <a:cubicBezTo>
                    <a:pt x="683121" y="1074018"/>
                    <a:pt x="703994" y="1079711"/>
                    <a:pt x="722970" y="1087301"/>
                  </a:cubicBezTo>
                  <a:cubicBezTo>
                    <a:pt x="760921" y="1106277"/>
                    <a:pt x="789385" y="1134740"/>
                    <a:pt x="808360" y="1172691"/>
                  </a:cubicBezTo>
                  <a:lnTo>
                    <a:pt x="831131" y="1223926"/>
                  </a:lnTo>
                  <a:cubicBezTo>
                    <a:pt x="774204" y="1296033"/>
                    <a:pt x="726765" y="1345369"/>
                    <a:pt x="688814" y="1371935"/>
                  </a:cubicBezTo>
                  <a:cubicBezTo>
                    <a:pt x="650863" y="1394706"/>
                    <a:pt x="618604" y="1406091"/>
                    <a:pt x="592038" y="1406091"/>
                  </a:cubicBezTo>
                  <a:cubicBezTo>
                    <a:pt x="527522" y="1406091"/>
                    <a:pt x="466800" y="1373833"/>
                    <a:pt x="409873" y="1309316"/>
                  </a:cubicBezTo>
                  <a:cubicBezTo>
                    <a:pt x="387102" y="1278955"/>
                    <a:pt x="356741" y="1259979"/>
                    <a:pt x="318790" y="1252389"/>
                  </a:cubicBezTo>
                  <a:cubicBezTo>
                    <a:pt x="280839" y="1244799"/>
                    <a:pt x="244785" y="1250491"/>
                    <a:pt x="210629" y="1269467"/>
                  </a:cubicBezTo>
                  <a:cubicBezTo>
                    <a:pt x="172678" y="1288443"/>
                    <a:pt x="130932" y="1305521"/>
                    <a:pt x="85390" y="1320701"/>
                  </a:cubicBezTo>
                  <a:lnTo>
                    <a:pt x="39849" y="1184077"/>
                  </a:lnTo>
                  <a:cubicBezTo>
                    <a:pt x="24669" y="1142331"/>
                    <a:pt x="24669" y="1100584"/>
                    <a:pt x="39849" y="1058838"/>
                  </a:cubicBezTo>
                  <a:cubicBezTo>
                    <a:pt x="58825" y="1020887"/>
                    <a:pt x="87288" y="992423"/>
                    <a:pt x="125239" y="973448"/>
                  </a:cubicBezTo>
                  <a:cubicBezTo>
                    <a:pt x="163190" y="958267"/>
                    <a:pt x="197346" y="941189"/>
                    <a:pt x="227707" y="922214"/>
                  </a:cubicBezTo>
                  <a:cubicBezTo>
                    <a:pt x="220117" y="895648"/>
                    <a:pt x="212527" y="869082"/>
                    <a:pt x="204937" y="842516"/>
                  </a:cubicBezTo>
                  <a:cubicBezTo>
                    <a:pt x="182166" y="759024"/>
                    <a:pt x="163190" y="662248"/>
                    <a:pt x="148010" y="552190"/>
                  </a:cubicBezTo>
                  <a:lnTo>
                    <a:pt x="0" y="563575"/>
                  </a:lnTo>
                  <a:lnTo>
                    <a:pt x="0" y="296019"/>
                  </a:lnTo>
                  <a:lnTo>
                    <a:pt x="113854" y="284634"/>
                  </a:lnTo>
                  <a:cubicBezTo>
                    <a:pt x="113854" y="254273"/>
                    <a:pt x="111956" y="222015"/>
                    <a:pt x="108161" y="187858"/>
                  </a:cubicBezTo>
                  <a:cubicBezTo>
                    <a:pt x="104366" y="138522"/>
                    <a:pt x="119547" y="96776"/>
                    <a:pt x="153703" y="62620"/>
                  </a:cubicBezTo>
                  <a:cubicBezTo>
                    <a:pt x="184064" y="24668"/>
                    <a:pt x="223912" y="5693"/>
                    <a:pt x="273249" y="5693"/>
                  </a:cubicBezTo>
                  <a:lnTo>
                    <a:pt x="358639" y="5693"/>
                  </a:lnTo>
                  <a:cubicBezTo>
                    <a:pt x="362434" y="92981"/>
                    <a:pt x="366229" y="176473"/>
                    <a:pt x="370024" y="256171"/>
                  </a:cubicBezTo>
                  <a:lnTo>
                    <a:pt x="483878" y="244785"/>
                  </a:lnTo>
                  <a:lnTo>
                    <a:pt x="483878" y="239093"/>
                  </a:lnTo>
                  <a:cubicBezTo>
                    <a:pt x="464902" y="197346"/>
                    <a:pt x="464902" y="155600"/>
                    <a:pt x="483878" y="113854"/>
                  </a:cubicBezTo>
                  <a:cubicBezTo>
                    <a:pt x="502853" y="68312"/>
                    <a:pt x="535112" y="37951"/>
                    <a:pt x="580653" y="22771"/>
                  </a:cubicBezTo>
                  <a:close/>
                </a:path>
              </a:pathLst>
            </a:custGeom>
            <a:gradFill>
              <a:gsLst>
                <a:gs pos="0">
                  <a:srgbClr val="FF7863"/>
                </a:gs>
                <a:gs pos="66000">
                  <a:srgbClr val="DF2123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24D7F14-68E2-3D15-82A2-5D563FA967AD}"/>
              </a:ext>
            </a:extLst>
          </p:cNvPr>
          <p:cNvGrpSpPr/>
          <p:nvPr/>
        </p:nvGrpSpPr>
        <p:grpSpPr>
          <a:xfrm>
            <a:off x="4015270" y="3177131"/>
            <a:ext cx="4156274" cy="952937"/>
            <a:chOff x="3116807" y="3702023"/>
            <a:chExt cx="6232040" cy="1428862"/>
          </a:xfrm>
        </p:grpSpPr>
        <p:sp>
          <p:nvSpPr>
            <p:cNvPr id="35" name="TextBox 32">
              <a:extLst>
                <a:ext uri="{FF2B5EF4-FFF2-40B4-BE49-F238E27FC236}">
                  <a16:creationId xmlns:a16="http://schemas.microsoft.com/office/drawing/2014/main" id="{1A502EE1-40C1-4971-898A-69F63584837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116807" y="3702023"/>
              <a:ext cx="1371934" cy="1424117"/>
            </a:xfrm>
            <a:custGeom>
              <a:avLst/>
              <a:gdLst/>
              <a:ahLst/>
              <a:cxnLst/>
              <a:rect l="l" t="t" r="r" b="b"/>
              <a:pathLst>
                <a:path w="1371934" h="1424117">
                  <a:moveTo>
                    <a:pt x="683121" y="1058838"/>
                  </a:moveTo>
                  <a:cubicBezTo>
                    <a:pt x="671735" y="1089199"/>
                    <a:pt x="658452" y="1117662"/>
                    <a:pt x="643272" y="1144228"/>
                  </a:cubicBezTo>
                  <a:cubicBezTo>
                    <a:pt x="631887" y="1159409"/>
                    <a:pt x="620501" y="1172691"/>
                    <a:pt x="609116" y="1184077"/>
                  </a:cubicBezTo>
                  <a:lnTo>
                    <a:pt x="654657" y="1184077"/>
                  </a:lnTo>
                  <a:cubicBezTo>
                    <a:pt x="673633" y="1184077"/>
                    <a:pt x="683121" y="1172691"/>
                    <a:pt x="683121" y="1149921"/>
                  </a:cubicBezTo>
                  <a:close/>
                  <a:moveTo>
                    <a:pt x="620501" y="654658"/>
                  </a:moveTo>
                  <a:lnTo>
                    <a:pt x="620501" y="705892"/>
                  </a:lnTo>
                  <a:lnTo>
                    <a:pt x="683121" y="705892"/>
                  </a:lnTo>
                  <a:lnTo>
                    <a:pt x="683121" y="654658"/>
                  </a:lnTo>
                  <a:close/>
                  <a:moveTo>
                    <a:pt x="620501" y="489570"/>
                  </a:moveTo>
                  <a:lnTo>
                    <a:pt x="620501" y="535112"/>
                  </a:lnTo>
                  <a:lnTo>
                    <a:pt x="683121" y="535112"/>
                  </a:lnTo>
                  <a:lnTo>
                    <a:pt x="683121" y="489570"/>
                  </a:lnTo>
                  <a:close/>
                  <a:moveTo>
                    <a:pt x="620501" y="324483"/>
                  </a:moveTo>
                  <a:lnTo>
                    <a:pt x="620501" y="375717"/>
                  </a:lnTo>
                  <a:lnTo>
                    <a:pt x="683121" y="375717"/>
                  </a:lnTo>
                  <a:lnTo>
                    <a:pt x="683121" y="324483"/>
                  </a:lnTo>
                  <a:close/>
                  <a:moveTo>
                    <a:pt x="580653" y="0"/>
                  </a:moveTo>
                  <a:lnTo>
                    <a:pt x="831130" y="17078"/>
                  </a:lnTo>
                  <a:lnTo>
                    <a:pt x="802667" y="159395"/>
                  </a:lnTo>
                  <a:lnTo>
                    <a:pt x="899442" y="159395"/>
                  </a:lnTo>
                  <a:lnTo>
                    <a:pt x="899442" y="660351"/>
                  </a:lnTo>
                  <a:lnTo>
                    <a:pt x="1036067" y="603424"/>
                  </a:lnTo>
                  <a:cubicBezTo>
                    <a:pt x="1047452" y="633785"/>
                    <a:pt x="1060735" y="664146"/>
                    <a:pt x="1075915" y="694507"/>
                  </a:cubicBezTo>
                  <a:lnTo>
                    <a:pt x="1075915" y="523726"/>
                  </a:lnTo>
                  <a:lnTo>
                    <a:pt x="939291" y="523726"/>
                  </a:lnTo>
                  <a:lnTo>
                    <a:pt x="939291" y="261863"/>
                  </a:lnTo>
                  <a:lnTo>
                    <a:pt x="1075915" y="261863"/>
                  </a:lnTo>
                  <a:lnTo>
                    <a:pt x="1075915" y="187858"/>
                  </a:lnTo>
                  <a:cubicBezTo>
                    <a:pt x="1075915" y="165088"/>
                    <a:pt x="1079710" y="144215"/>
                    <a:pt x="1087301" y="125239"/>
                  </a:cubicBezTo>
                  <a:cubicBezTo>
                    <a:pt x="1094891" y="106263"/>
                    <a:pt x="1108174" y="87288"/>
                    <a:pt x="1127149" y="68312"/>
                  </a:cubicBezTo>
                  <a:cubicBezTo>
                    <a:pt x="1142330" y="53132"/>
                    <a:pt x="1159408" y="41746"/>
                    <a:pt x="1178383" y="34156"/>
                  </a:cubicBezTo>
                  <a:cubicBezTo>
                    <a:pt x="1197359" y="26566"/>
                    <a:pt x="1218232" y="22771"/>
                    <a:pt x="1241003" y="22771"/>
                  </a:cubicBezTo>
                  <a:lnTo>
                    <a:pt x="1315008" y="22771"/>
                  </a:lnTo>
                  <a:lnTo>
                    <a:pt x="1315008" y="261863"/>
                  </a:lnTo>
                  <a:lnTo>
                    <a:pt x="1371934" y="261863"/>
                  </a:lnTo>
                  <a:lnTo>
                    <a:pt x="1371934" y="523726"/>
                  </a:lnTo>
                  <a:lnTo>
                    <a:pt x="1315008" y="523726"/>
                  </a:lnTo>
                  <a:lnTo>
                    <a:pt x="1315008" y="1275160"/>
                  </a:lnTo>
                  <a:cubicBezTo>
                    <a:pt x="1315008" y="1354857"/>
                    <a:pt x="1265671" y="1400398"/>
                    <a:pt x="1166998" y="1411784"/>
                  </a:cubicBezTo>
                  <a:cubicBezTo>
                    <a:pt x="1125252" y="1415579"/>
                    <a:pt x="1087301" y="1406091"/>
                    <a:pt x="1053145" y="1383320"/>
                  </a:cubicBezTo>
                  <a:cubicBezTo>
                    <a:pt x="1015193" y="1360550"/>
                    <a:pt x="992423" y="1328291"/>
                    <a:pt x="984833" y="1286545"/>
                  </a:cubicBezTo>
                  <a:lnTo>
                    <a:pt x="944984" y="1138535"/>
                  </a:lnTo>
                  <a:lnTo>
                    <a:pt x="1041759" y="1138535"/>
                  </a:lnTo>
                  <a:cubicBezTo>
                    <a:pt x="1064530" y="1138535"/>
                    <a:pt x="1075915" y="1127150"/>
                    <a:pt x="1075915" y="1104379"/>
                  </a:cubicBezTo>
                  <a:lnTo>
                    <a:pt x="1075915" y="996219"/>
                  </a:lnTo>
                  <a:lnTo>
                    <a:pt x="990525" y="1041760"/>
                  </a:lnTo>
                  <a:cubicBezTo>
                    <a:pt x="963959" y="969653"/>
                    <a:pt x="933598" y="895648"/>
                    <a:pt x="899442" y="819746"/>
                  </a:cubicBezTo>
                  <a:lnTo>
                    <a:pt x="899442" y="1286545"/>
                  </a:lnTo>
                  <a:cubicBezTo>
                    <a:pt x="899442" y="1362447"/>
                    <a:pt x="850106" y="1407989"/>
                    <a:pt x="751433" y="1423169"/>
                  </a:cubicBezTo>
                  <a:cubicBezTo>
                    <a:pt x="709686" y="1426964"/>
                    <a:pt x="671735" y="1419374"/>
                    <a:pt x="637579" y="1400398"/>
                  </a:cubicBezTo>
                  <a:cubicBezTo>
                    <a:pt x="603423" y="1377628"/>
                    <a:pt x="580653" y="1345369"/>
                    <a:pt x="569267" y="1303623"/>
                  </a:cubicBezTo>
                  <a:lnTo>
                    <a:pt x="552189" y="1246696"/>
                  </a:lnTo>
                  <a:cubicBezTo>
                    <a:pt x="518033" y="1277057"/>
                    <a:pt x="480082" y="1305521"/>
                    <a:pt x="438336" y="1332086"/>
                  </a:cubicBezTo>
                  <a:lnTo>
                    <a:pt x="415565" y="1286545"/>
                  </a:lnTo>
                  <a:cubicBezTo>
                    <a:pt x="370023" y="1305521"/>
                    <a:pt x="335867" y="1322599"/>
                    <a:pt x="313097" y="1337779"/>
                  </a:cubicBezTo>
                  <a:lnTo>
                    <a:pt x="290326" y="1349164"/>
                  </a:lnTo>
                  <a:cubicBezTo>
                    <a:pt x="256170" y="1371935"/>
                    <a:pt x="220116" y="1379525"/>
                    <a:pt x="182165" y="1371935"/>
                  </a:cubicBezTo>
                  <a:cubicBezTo>
                    <a:pt x="140419" y="1368140"/>
                    <a:pt x="106263" y="1351062"/>
                    <a:pt x="79697" y="1320701"/>
                  </a:cubicBezTo>
                  <a:lnTo>
                    <a:pt x="17078" y="1252389"/>
                  </a:lnTo>
                  <a:cubicBezTo>
                    <a:pt x="66414" y="1218233"/>
                    <a:pt x="91082" y="1170794"/>
                    <a:pt x="91082" y="1110072"/>
                  </a:cubicBezTo>
                  <a:lnTo>
                    <a:pt x="91082" y="643273"/>
                  </a:lnTo>
                  <a:lnTo>
                    <a:pt x="0" y="643273"/>
                  </a:lnTo>
                  <a:lnTo>
                    <a:pt x="0" y="546497"/>
                  </a:lnTo>
                  <a:cubicBezTo>
                    <a:pt x="0" y="523726"/>
                    <a:pt x="3795" y="500956"/>
                    <a:pt x="11385" y="478185"/>
                  </a:cubicBezTo>
                  <a:cubicBezTo>
                    <a:pt x="18975" y="459209"/>
                    <a:pt x="30360" y="442131"/>
                    <a:pt x="45541" y="426951"/>
                  </a:cubicBezTo>
                  <a:cubicBezTo>
                    <a:pt x="60721" y="411770"/>
                    <a:pt x="79697" y="398487"/>
                    <a:pt x="102468" y="387102"/>
                  </a:cubicBezTo>
                  <a:cubicBezTo>
                    <a:pt x="121443" y="379512"/>
                    <a:pt x="142316" y="375717"/>
                    <a:pt x="165087" y="375717"/>
                  </a:cubicBezTo>
                  <a:lnTo>
                    <a:pt x="187858" y="375717"/>
                  </a:lnTo>
                  <a:cubicBezTo>
                    <a:pt x="168882" y="356741"/>
                    <a:pt x="146112" y="337766"/>
                    <a:pt x="119546" y="318790"/>
                  </a:cubicBezTo>
                  <a:cubicBezTo>
                    <a:pt x="85390" y="288429"/>
                    <a:pt x="66414" y="248580"/>
                    <a:pt x="62619" y="199244"/>
                  </a:cubicBezTo>
                  <a:cubicBezTo>
                    <a:pt x="58824" y="153702"/>
                    <a:pt x="74004" y="113854"/>
                    <a:pt x="108160" y="79698"/>
                  </a:cubicBezTo>
                  <a:lnTo>
                    <a:pt x="170780" y="5693"/>
                  </a:lnTo>
                  <a:cubicBezTo>
                    <a:pt x="204936" y="36054"/>
                    <a:pt x="235297" y="62620"/>
                    <a:pt x="261863" y="85390"/>
                  </a:cubicBezTo>
                  <a:cubicBezTo>
                    <a:pt x="280838" y="100571"/>
                    <a:pt x="296019" y="117649"/>
                    <a:pt x="307404" y="136624"/>
                  </a:cubicBezTo>
                  <a:cubicBezTo>
                    <a:pt x="314994" y="155600"/>
                    <a:pt x="320687" y="174576"/>
                    <a:pt x="324482" y="193551"/>
                  </a:cubicBezTo>
                  <a:cubicBezTo>
                    <a:pt x="328277" y="239093"/>
                    <a:pt x="316892" y="278941"/>
                    <a:pt x="290326" y="313097"/>
                  </a:cubicBezTo>
                  <a:lnTo>
                    <a:pt x="244785" y="375717"/>
                  </a:lnTo>
                  <a:lnTo>
                    <a:pt x="335867" y="375717"/>
                  </a:lnTo>
                  <a:lnTo>
                    <a:pt x="335867" y="1070223"/>
                  </a:lnTo>
                  <a:cubicBezTo>
                    <a:pt x="351048" y="1058838"/>
                    <a:pt x="370023" y="1047453"/>
                    <a:pt x="392794" y="1036067"/>
                  </a:cubicBezTo>
                  <a:lnTo>
                    <a:pt x="409872" y="1064531"/>
                  </a:lnTo>
                  <a:cubicBezTo>
                    <a:pt x="440233" y="1045555"/>
                    <a:pt x="464901" y="1026579"/>
                    <a:pt x="483877" y="1007604"/>
                  </a:cubicBezTo>
                  <a:cubicBezTo>
                    <a:pt x="499057" y="984833"/>
                    <a:pt x="514238" y="960165"/>
                    <a:pt x="529418" y="933599"/>
                  </a:cubicBezTo>
                  <a:lnTo>
                    <a:pt x="381409" y="933599"/>
                  </a:lnTo>
                  <a:lnTo>
                    <a:pt x="381409" y="705892"/>
                  </a:lnTo>
                  <a:lnTo>
                    <a:pt x="409872" y="705892"/>
                  </a:lnTo>
                  <a:lnTo>
                    <a:pt x="409872" y="159395"/>
                  </a:lnTo>
                  <a:cubicBezTo>
                    <a:pt x="451618" y="159395"/>
                    <a:pt x="487672" y="148010"/>
                    <a:pt x="518033" y="125239"/>
                  </a:cubicBezTo>
                  <a:cubicBezTo>
                    <a:pt x="548394" y="98673"/>
                    <a:pt x="567370" y="66415"/>
                    <a:pt x="574960" y="28464"/>
                  </a:cubicBezTo>
                  <a:close/>
                </a:path>
              </a:pathLst>
            </a:custGeom>
            <a:gradFill>
              <a:gsLst>
                <a:gs pos="0">
                  <a:srgbClr val="FF7863"/>
                </a:gs>
                <a:gs pos="66000">
                  <a:srgbClr val="DF2123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  <p:sp>
          <p:nvSpPr>
            <p:cNvPr id="32" name="TextBox 29">
              <a:extLst>
                <a:ext uri="{FF2B5EF4-FFF2-40B4-BE49-F238E27FC236}">
                  <a16:creationId xmlns:a16="http://schemas.microsoft.com/office/drawing/2014/main" id="{E6DAC436-9E4D-D213-16E6-A5E81B18F78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707869" y="3702023"/>
              <a:ext cx="1371934" cy="1424117"/>
            </a:xfrm>
            <a:custGeom>
              <a:avLst/>
              <a:gdLst/>
              <a:ahLst/>
              <a:cxnLst/>
              <a:rect l="l" t="t" r="r" b="b"/>
              <a:pathLst>
                <a:path w="1371934" h="1424117">
                  <a:moveTo>
                    <a:pt x="683121" y="1058838"/>
                  </a:moveTo>
                  <a:cubicBezTo>
                    <a:pt x="671735" y="1089199"/>
                    <a:pt x="658452" y="1117662"/>
                    <a:pt x="643272" y="1144228"/>
                  </a:cubicBezTo>
                  <a:cubicBezTo>
                    <a:pt x="631887" y="1159409"/>
                    <a:pt x="620501" y="1172691"/>
                    <a:pt x="609116" y="1184077"/>
                  </a:cubicBezTo>
                  <a:lnTo>
                    <a:pt x="654657" y="1184077"/>
                  </a:lnTo>
                  <a:cubicBezTo>
                    <a:pt x="673633" y="1184077"/>
                    <a:pt x="683121" y="1172691"/>
                    <a:pt x="683121" y="1149921"/>
                  </a:cubicBezTo>
                  <a:close/>
                  <a:moveTo>
                    <a:pt x="620501" y="654658"/>
                  </a:moveTo>
                  <a:lnTo>
                    <a:pt x="620501" y="705892"/>
                  </a:lnTo>
                  <a:lnTo>
                    <a:pt x="683121" y="705892"/>
                  </a:lnTo>
                  <a:lnTo>
                    <a:pt x="683121" y="654658"/>
                  </a:lnTo>
                  <a:close/>
                  <a:moveTo>
                    <a:pt x="620501" y="489570"/>
                  </a:moveTo>
                  <a:lnTo>
                    <a:pt x="620501" y="535112"/>
                  </a:lnTo>
                  <a:lnTo>
                    <a:pt x="683121" y="535112"/>
                  </a:lnTo>
                  <a:lnTo>
                    <a:pt x="683121" y="489570"/>
                  </a:lnTo>
                  <a:close/>
                  <a:moveTo>
                    <a:pt x="620501" y="324483"/>
                  </a:moveTo>
                  <a:lnTo>
                    <a:pt x="620501" y="375717"/>
                  </a:lnTo>
                  <a:lnTo>
                    <a:pt x="683121" y="375717"/>
                  </a:lnTo>
                  <a:lnTo>
                    <a:pt x="683121" y="324483"/>
                  </a:lnTo>
                  <a:close/>
                  <a:moveTo>
                    <a:pt x="580653" y="0"/>
                  </a:moveTo>
                  <a:lnTo>
                    <a:pt x="831130" y="17078"/>
                  </a:lnTo>
                  <a:lnTo>
                    <a:pt x="802667" y="159395"/>
                  </a:lnTo>
                  <a:lnTo>
                    <a:pt x="899442" y="159395"/>
                  </a:lnTo>
                  <a:lnTo>
                    <a:pt x="899442" y="660351"/>
                  </a:lnTo>
                  <a:lnTo>
                    <a:pt x="1036067" y="603424"/>
                  </a:lnTo>
                  <a:cubicBezTo>
                    <a:pt x="1047452" y="633785"/>
                    <a:pt x="1060735" y="664146"/>
                    <a:pt x="1075915" y="694507"/>
                  </a:cubicBezTo>
                  <a:lnTo>
                    <a:pt x="1075915" y="523726"/>
                  </a:lnTo>
                  <a:lnTo>
                    <a:pt x="939291" y="523726"/>
                  </a:lnTo>
                  <a:lnTo>
                    <a:pt x="939291" y="261863"/>
                  </a:lnTo>
                  <a:lnTo>
                    <a:pt x="1075915" y="261863"/>
                  </a:lnTo>
                  <a:lnTo>
                    <a:pt x="1075915" y="187858"/>
                  </a:lnTo>
                  <a:cubicBezTo>
                    <a:pt x="1075915" y="165088"/>
                    <a:pt x="1079710" y="144215"/>
                    <a:pt x="1087301" y="125239"/>
                  </a:cubicBezTo>
                  <a:cubicBezTo>
                    <a:pt x="1094891" y="106263"/>
                    <a:pt x="1108174" y="87288"/>
                    <a:pt x="1127149" y="68312"/>
                  </a:cubicBezTo>
                  <a:cubicBezTo>
                    <a:pt x="1142330" y="53132"/>
                    <a:pt x="1159408" y="41746"/>
                    <a:pt x="1178383" y="34156"/>
                  </a:cubicBezTo>
                  <a:cubicBezTo>
                    <a:pt x="1197359" y="26566"/>
                    <a:pt x="1218232" y="22771"/>
                    <a:pt x="1241003" y="22771"/>
                  </a:cubicBezTo>
                  <a:lnTo>
                    <a:pt x="1315008" y="22771"/>
                  </a:lnTo>
                  <a:lnTo>
                    <a:pt x="1315008" y="261863"/>
                  </a:lnTo>
                  <a:lnTo>
                    <a:pt x="1371934" y="261863"/>
                  </a:lnTo>
                  <a:lnTo>
                    <a:pt x="1371934" y="523726"/>
                  </a:lnTo>
                  <a:lnTo>
                    <a:pt x="1315008" y="523726"/>
                  </a:lnTo>
                  <a:lnTo>
                    <a:pt x="1315008" y="1275160"/>
                  </a:lnTo>
                  <a:cubicBezTo>
                    <a:pt x="1315008" y="1354857"/>
                    <a:pt x="1265671" y="1400398"/>
                    <a:pt x="1166998" y="1411784"/>
                  </a:cubicBezTo>
                  <a:cubicBezTo>
                    <a:pt x="1125252" y="1415579"/>
                    <a:pt x="1087301" y="1406091"/>
                    <a:pt x="1053145" y="1383320"/>
                  </a:cubicBezTo>
                  <a:cubicBezTo>
                    <a:pt x="1015193" y="1360550"/>
                    <a:pt x="992423" y="1328291"/>
                    <a:pt x="984833" y="1286545"/>
                  </a:cubicBezTo>
                  <a:lnTo>
                    <a:pt x="944984" y="1138535"/>
                  </a:lnTo>
                  <a:lnTo>
                    <a:pt x="1041759" y="1138535"/>
                  </a:lnTo>
                  <a:cubicBezTo>
                    <a:pt x="1064530" y="1138535"/>
                    <a:pt x="1075915" y="1127150"/>
                    <a:pt x="1075915" y="1104379"/>
                  </a:cubicBezTo>
                  <a:lnTo>
                    <a:pt x="1075915" y="996219"/>
                  </a:lnTo>
                  <a:lnTo>
                    <a:pt x="990525" y="1041760"/>
                  </a:lnTo>
                  <a:cubicBezTo>
                    <a:pt x="963959" y="969653"/>
                    <a:pt x="933598" y="895648"/>
                    <a:pt x="899442" y="819746"/>
                  </a:cubicBezTo>
                  <a:lnTo>
                    <a:pt x="899442" y="1286545"/>
                  </a:lnTo>
                  <a:cubicBezTo>
                    <a:pt x="899442" y="1362447"/>
                    <a:pt x="850106" y="1407989"/>
                    <a:pt x="751433" y="1423169"/>
                  </a:cubicBezTo>
                  <a:cubicBezTo>
                    <a:pt x="709687" y="1426964"/>
                    <a:pt x="671735" y="1419374"/>
                    <a:pt x="637579" y="1400398"/>
                  </a:cubicBezTo>
                  <a:cubicBezTo>
                    <a:pt x="603423" y="1377628"/>
                    <a:pt x="580653" y="1345369"/>
                    <a:pt x="569267" y="1303623"/>
                  </a:cubicBezTo>
                  <a:lnTo>
                    <a:pt x="552189" y="1246696"/>
                  </a:lnTo>
                  <a:cubicBezTo>
                    <a:pt x="518033" y="1277057"/>
                    <a:pt x="480082" y="1305521"/>
                    <a:pt x="438336" y="1332086"/>
                  </a:cubicBezTo>
                  <a:lnTo>
                    <a:pt x="415565" y="1286545"/>
                  </a:lnTo>
                  <a:cubicBezTo>
                    <a:pt x="370024" y="1305521"/>
                    <a:pt x="335867" y="1322599"/>
                    <a:pt x="313097" y="1337779"/>
                  </a:cubicBezTo>
                  <a:lnTo>
                    <a:pt x="290326" y="1349164"/>
                  </a:lnTo>
                  <a:cubicBezTo>
                    <a:pt x="256170" y="1371935"/>
                    <a:pt x="220116" y="1379525"/>
                    <a:pt x="182165" y="1371935"/>
                  </a:cubicBezTo>
                  <a:cubicBezTo>
                    <a:pt x="140419" y="1368140"/>
                    <a:pt x="106263" y="1351062"/>
                    <a:pt x="79697" y="1320701"/>
                  </a:cubicBezTo>
                  <a:lnTo>
                    <a:pt x="17078" y="1252389"/>
                  </a:lnTo>
                  <a:cubicBezTo>
                    <a:pt x="66414" y="1218233"/>
                    <a:pt x="91082" y="1170794"/>
                    <a:pt x="91082" y="1110072"/>
                  </a:cubicBezTo>
                  <a:lnTo>
                    <a:pt x="91082" y="643273"/>
                  </a:lnTo>
                  <a:lnTo>
                    <a:pt x="0" y="643273"/>
                  </a:lnTo>
                  <a:lnTo>
                    <a:pt x="0" y="546497"/>
                  </a:lnTo>
                  <a:cubicBezTo>
                    <a:pt x="0" y="523726"/>
                    <a:pt x="3795" y="500956"/>
                    <a:pt x="11385" y="478185"/>
                  </a:cubicBezTo>
                  <a:cubicBezTo>
                    <a:pt x="18975" y="459209"/>
                    <a:pt x="30361" y="442131"/>
                    <a:pt x="45541" y="426951"/>
                  </a:cubicBezTo>
                  <a:cubicBezTo>
                    <a:pt x="60722" y="411770"/>
                    <a:pt x="79697" y="398487"/>
                    <a:pt x="102468" y="387102"/>
                  </a:cubicBezTo>
                  <a:cubicBezTo>
                    <a:pt x="121443" y="379512"/>
                    <a:pt x="142317" y="375717"/>
                    <a:pt x="165087" y="375717"/>
                  </a:cubicBezTo>
                  <a:lnTo>
                    <a:pt x="187858" y="375717"/>
                  </a:lnTo>
                  <a:cubicBezTo>
                    <a:pt x="168882" y="356741"/>
                    <a:pt x="146112" y="337766"/>
                    <a:pt x="119546" y="318790"/>
                  </a:cubicBezTo>
                  <a:cubicBezTo>
                    <a:pt x="85390" y="288429"/>
                    <a:pt x="66414" y="248580"/>
                    <a:pt x="62619" y="199244"/>
                  </a:cubicBezTo>
                  <a:cubicBezTo>
                    <a:pt x="58824" y="153702"/>
                    <a:pt x="74004" y="113854"/>
                    <a:pt x="108161" y="79698"/>
                  </a:cubicBezTo>
                  <a:lnTo>
                    <a:pt x="170780" y="5693"/>
                  </a:lnTo>
                  <a:cubicBezTo>
                    <a:pt x="204936" y="36054"/>
                    <a:pt x="235297" y="62620"/>
                    <a:pt x="261863" y="85390"/>
                  </a:cubicBezTo>
                  <a:cubicBezTo>
                    <a:pt x="280838" y="100571"/>
                    <a:pt x="296019" y="117649"/>
                    <a:pt x="307404" y="136624"/>
                  </a:cubicBezTo>
                  <a:cubicBezTo>
                    <a:pt x="314994" y="155600"/>
                    <a:pt x="320687" y="174576"/>
                    <a:pt x="324482" y="193551"/>
                  </a:cubicBezTo>
                  <a:cubicBezTo>
                    <a:pt x="328277" y="239093"/>
                    <a:pt x="316892" y="278941"/>
                    <a:pt x="290326" y="313097"/>
                  </a:cubicBezTo>
                  <a:lnTo>
                    <a:pt x="244785" y="375717"/>
                  </a:lnTo>
                  <a:lnTo>
                    <a:pt x="335867" y="375717"/>
                  </a:lnTo>
                  <a:lnTo>
                    <a:pt x="335867" y="1070223"/>
                  </a:lnTo>
                  <a:cubicBezTo>
                    <a:pt x="351048" y="1058838"/>
                    <a:pt x="370024" y="1047453"/>
                    <a:pt x="392794" y="1036067"/>
                  </a:cubicBezTo>
                  <a:lnTo>
                    <a:pt x="409872" y="1064531"/>
                  </a:lnTo>
                  <a:cubicBezTo>
                    <a:pt x="440233" y="1045555"/>
                    <a:pt x="464901" y="1026579"/>
                    <a:pt x="483877" y="1007604"/>
                  </a:cubicBezTo>
                  <a:cubicBezTo>
                    <a:pt x="499058" y="984833"/>
                    <a:pt x="514238" y="960165"/>
                    <a:pt x="529418" y="933599"/>
                  </a:cubicBezTo>
                  <a:lnTo>
                    <a:pt x="381409" y="933599"/>
                  </a:lnTo>
                  <a:lnTo>
                    <a:pt x="381409" y="705892"/>
                  </a:lnTo>
                  <a:lnTo>
                    <a:pt x="409872" y="705892"/>
                  </a:lnTo>
                  <a:lnTo>
                    <a:pt x="409872" y="159395"/>
                  </a:lnTo>
                  <a:cubicBezTo>
                    <a:pt x="451619" y="159395"/>
                    <a:pt x="487672" y="148010"/>
                    <a:pt x="518033" y="125239"/>
                  </a:cubicBezTo>
                  <a:cubicBezTo>
                    <a:pt x="548394" y="98673"/>
                    <a:pt x="567370" y="66415"/>
                    <a:pt x="574960" y="28464"/>
                  </a:cubicBezTo>
                  <a:close/>
                </a:path>
              </a:pathLst>
            </a:custGeom>
            <a:gradFill>
              <a:gsLst>
                <a:gs pos="0">
                  <a:srgbClr val="FF7863"/>
                </a:gs>
                <a:gs pos="66000">
                  <a:srgbClr val="DF2123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  <p:sp>
          <p:nvSpPr>
            <p:cNvPr id="29" name="TextBox 26">
              <a:extLst>
                <a:ext uri="{FF2B5EF4-FFF2-40B4-BE49-F238E27FC236}">
                  <a16:creationId xmlns:a16="http://schemas.microsoft.com/office/drawing/2014/main" id="{408EEE77-844A-CB88-02B9-B3043E4941A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327117" y="3719101"/>
              <a:ext cx="1423169" cy="1406091"/>
            </a:xfrm>
            <a:custGeom>
              <a:avLst/>
              <a:gdLst/>
              <a:ahLst/>
              <a:cxnLst/>
              <a:rect l="l" t="t" r="r" b="b"/>
              <a:pathLst>
                <a:path w="1423169" h="1406091">
                  <a:moveTo>
                    <a:pt x="1098687" y="315537"/>
                  </a:moveTo>
                  <a:lnTo>
                    <a:pt x="1098687" y="614809"/>
                  </a:lnTo>
                  <a:cubicBezTo>
                    <a:pt x="1098687" y="686917"/>
                    <a:pt x="1092994" y="755229"/>
                    <a:pt x="1081609" y="819746"/>
                  </a:cubicBezTo>
                  <a:lnTo>
                    <a:pt x="1132843" y="819746"/>
                  </a:lnTo>
                  <a:lnTo>
                    <a:pt x="1132843" y="421258"/>
                  </a:lnTo>
                  <a:cubicBezTo>
                    <a:pt x="1132843" y="398488"/>
                    <a:pt x="1129048" y="375717"/>
                    <a:pt x="1121457" y="352946"/>
                  </a:cubicBezTo>
                  <a:cubicBezTo>
                    <a:pt x="1117662" y="343458"/>
                    <a:pt x="1112918" y="334445"/>
                    <a:pt x="1107226" y="325906"/>
                  </a:cubicBezTo>
                  <a:close/>
                  <a:moveTo>
                    <a:pt x="836824" y="250478"/>
                  </a:moveTo>
                  <a:lnTo>
                    <a:pt x="836824" y="836824"/>
                  </a:lnTo>
                  <a:cubicBezTo>
                    <a:pt x="859594" y="768512"/>
                    <a:pt x="870980" y="694507"/>
                    <a:pt x="870980" y="614809"/>
                  </a:cubicBezTo>
                  <a:lnTo>
                    <a:pt x="870980" y="478185"/>
                  </a:lnTo>
                  <a:cubicBezTo>
                    <a:pt x="870980" y="455414"/>
                    <a:pt x="874775" y="432644"/>
                    <a:pt x="882365" y="409873"/>
                  </a:cubicBezTo>
                  <a:cubicBezTo>
                    <a:pt x="889955" y="390897"/>
                    <a:pt x="901341" y="373819"/>
                    <a:pt x="916521" y="358639"/>
                  </a:cubicBezTo>
                  <a:cubicBezTo>
                    <a:pt x="931702" y="343458"/>
                    <a:pt x="950677" y="332073"/>
                    <a:pt x="973448" y="324483"/>
                  </a:cubicBezTo>
                  <a:cubicBezTo>
                    <a:pt x="992423" y="313097"/>
                    <a:pt x="1013297" y="307405"/>
                    <a:pt x="1036067" y="307405"/>
                  </a:cubicBezTo>
                  <a:lnTo>
                    <a:pt x="1091989" y="307405"/>
                  </a:lnTo>
                  <a:lnTo>
                    <a:pt x="1087301" y="301712"/>
                  </a:lnTo>
                  <a:cubicBezTo>
                    <a:pt x="1072121" y="286532"/>
                    <a:pt x="1053145" y="273249"/>
                    <a:pt x="1030375" y="261863"/>
                  </a:cubicBezTo>
                  <a:cubicBezTo>
                    <a:pt x="1011399" y="254273"/>
                    <a:pt x="990526" y="250478"/>
                    <a:pt x="967755" y="250478"/>
                  </a:cubicBezTo>
                  <a:close/>
                  <a:moveTo>
                    <a:pt x="250478" y="62620"/>
                  </a:moveTo>
                  <a:lnTo>
                    <a:pt x="461107" y="62620"/>
                  </a:lnTo>
                  <a:cubicBezTo>
                    <a:pt x="510444" y="62620"/>
                    <a:pt x="550292" y="79698"/>
                    <a:pt x="580653" y="113854"/>
                  </a:cubicBezTo>
                  <a:cubicBezTo>
                    <a:pt x="614809" y="148010"/>
                    <a:pt x="631887" y="187858"/>
                    <a:pt x="631887" y="233400"/>
                  </a:cubicBezTo>
                  <a:cubicBezTo>
                    <a:pt x="624297" y="426951"/>
                    <a:pt x="605321" y="592039"/>
                    <a:pt x="574961" y="728663"/>
                  </a:cubicBezTo>
                  <a:cubicBezTo>
                    <a:pt x="567370" y="770409"/>
                    <a:pt x="574961" y="810258"/>
                    <a:pt x="597731" y="848209"/>
                  </a:cubicBezTo>
                  <a:cubicBezTo>
                    <a:pt x="605321" y="863389"/>
                    <a:pt x="614809" y="880467"/>
                    <a:pt x="626195" y="899443"/>
                  </a:cubicBezTo>
                  <a:cubicBezTo>
                    <a:pt x="648965" y="937394"/>
                    <a:pt x="656556" y="977243"/>
                    <a:pt x="648965" y="1018989"/>
                  </a:cubicBezTo>
                  <a:cubicBezTo>
                    <a:pt x="641375" y="1060736"/>
                    <a:pt x="620502" y="1094892"/>
                    <a:pt x="586346" y="1121457"/>
                  </a:cubicBezTo>
                  <a:lnTo>
                    <a:pt x="495263" y="1184077"/>
                  </a:lnTo>
                  <a:cubicBezTo>
                    <a:pt x="472492" y="1138535"/>
                    <a:pt x="453517" y="1102482"/>
                    <a:pt x="438336" y="1075916"/>
                  </a:cubicBezTo>
                  <a:cubicBezTo>
                    <a:pt x="404180" y="1129048"/>
                    <a:pt x="364332" y="1184077"/>
                    <a:pt x="318790" y="1241004"/>
                  </a:cubicBezTo>
                  <a:cubicBezTo>
                    <a:pt x="288429" y="1278955"/>
                    <a:pt x="250478" y="1299828"/>
                    <a:pt x="204937" y="1303623"/>
                  </a:cubicBezTo>
                  <a:cubicBezTo>
                    <a:pt x="155600" y="1307418"/>
                    <a:pt x="111956" y="1292238"/>
                    <a:pt x="74005" y="1258082"/>
                  </a:cubicBezTo>
                  <a:lnTo>
                    <a:pt x="0" y="1189770"/>
                  </a:lnTo>
                  <a:cubicBezTo>
                    <a:pt x="94878" y="1102482"/>
                    <a:pt x="170781" y="1013297"/>
                    <a:pt x="227707" y="922214"/>
                  </a:cubicBezTo>
                  <a:cubicBezTo>
                    <a:pt x="250478" y="891853"/>
                    <a:pt x="259966" y="859594"/>
                    <a:pt x="256171" y="825438"/>
                  </a:cubicBezTo>
                  <a:cubicBezTo>
                    <a:pt x="256171" y="791282"/>
                    <a:pt x="244785" y="760921"/>
                    <a:pt x="222015" y="734355"/>
                  </a:cubicBezTo>
                  <a:cubicBezTo>
                    <a:pt x="203039" y="703995"/>
                    <a:pt x="178371" y="669838"/>
                    <a:pt x="148010" y="631887"/>
                  </a:cubicBezTo>
                  <a:cubicBezTo>
                    <a:pt x="132829" y="612912"/>
                    <a:pt x="121444" y="592039"/>
                    <a:pt x="113854" y="569268"/>
                  </a:cubicBezTo>
                  <a:cubicBezTo>
                    <a:pt x="110059" y="550292"/>
                    <a:pt x="108161" y="529419"/>
                    <a:pt x="108161" y="506648"/>
                  </a:cubicBezTo>
                  <a:cubicBezTo>
                    <a:pt x="111956" y="487673"/>
                    <a:pt x="119546" y="468697"/>
                    <a:pt x="130932" y="449722"/>
                  </a:cubicBezTo>
                  <a:cubicBezTo>
                    <a:pt x="138522" y="430746"/>
                    <a:pt x="151805" y="413668"/>
                    <a:pt x="170781" y="398488"/>
                  </a:cubicBezTo>
                  <a:lnTo>
                    <a:pt x="233400" y="347253"/>
                  </a:lnTo>
                  <a:cubicBezTo>
                    <a:pt x="286532" y="407975"/>
                    <a:pt x="332073" y="463005"/>
                    <a:pt x="370024" y="512341"/>
                  </a:cubicBezTo>
                  <a:lnTo>
                    <a:pt x="370024" y="500956"/>
                  </a:lnTo>
                  <a:cubicBezTo>
                    <a:pt x="377614" y="451619"/>
                    <a:pt x="364332" y="407975"/>
                    <a:pt x="330175" y="370024"/>
                  </a:cubicBezTo>
                  <a:cubicBezTo>
                    <a:pt x="296019" y="332073"/>
                    <a:pt x="254273" y="313097"/>
                    <a:pt x="204937" y="313097"/>
                  </a:cubicBezTo>
                  <a:lnTo>
                    <a:pt x="79698" y="313097"/>
                  </a:lnTo>
                  <a:lnTo>
                    <a:pt x="79698" y="227707"/>
                  </a:lnTo>
                  <a:cubicBezTo>
                    <a:pt x="79698" y="204937"/>
                    <a:pt x="83493" y="184063"/>
                    <a:pt x="91083" y="165088"/>
                  </a:cubicBezTo>
                  <a:cubicBezTo>
                    <a:pt x="102468" y="146112"/>
                    <a:pt x="115751" y="129034"/>
                    <a:pt x="130932" y="113854"/>
                  </a:cubicBezTo>
                  <a:cubicBezTo>
                    <a:pt x="146112" y="94878"/>
                    <a:pt x="163190" y="81595"/>
                    <a:pt x="182166" y="74005"/>
                  </a:cubicBezTo>
                  <a:cubicBezTo>
                    <a:pt x="204937" y="66415"/>
                    <a:pt x="227707" y="62620"/>
                    <a:pt x="250478" y="62620"/>
                  </a:cubicBezTo>
                  <a:close/>
                  <a:moveTo>
                    <a:pt x="819746" y="0"/>
                  </a:moveTo>
                  <a:lnTo>
                    <a:pt x="1149921" y="0"/>
                  </a:lnTo>
                  <a:cubicBezTo>
                    <a:pt x="1172691" y="0"/>
                    <a:pt x="1195462" y="3795"/>
                    <a:pt x="1218233" y="11386"/>
                  </a:cubicBezTo>
                  <a:cubicBezTo>
                    <a:pt x="1237208" y="18976"/>
                    <a:pt x="1254286" y="30361"/>
                    <a:pt x="1269467" y="45542"/>
                  </a:cubicBezTo>
                  <a:cubicBezTo>
                    <a:pt x="1284647" y="60722"/>
                    <a:pt x="1296033" y="79698"/>
                    <a:pt x="1303623" y="102468"/>
                  </a:cubicBezTo>
                  <a:cubicBezTo>
                    <a:pt x="1315008" y="121444"/>
                    <a:pt x="1320701" y="142317"/>
                    <a:pt x="1320701" y="165088"/>
                  </a:cubicBezTo>
                  <a:lnTo>
                    <a:pt x="1320701" y="888058"/>
                  </a:lnTo>
                  <a:lnTo>
                    <a:pt x="1195462" y="888058"/>
                  </a:lnTo>
                  <a:lnTo>
                    <a:pt x="1195462" y="893750"/>
                  </a:lnTo>
                  <a:cubicBezTo>
                    <a:pt x="1195462" y="927906"/>
                    <a:pt x="1204950" y="958267"/>
                    <a:pt x="1223926" y="984833"/>
                  </a:cubicBezTo>
                  <a:cubicBezTo>
                    <a:pt x="1239106" y="1011399"/>
                    <a:pt x="1259979" y="1032272"/>
                    <a:pt x="1286545" y="1047453"/>
                  </a:cubicBezTo>
                  <a:lnTo>
                    <a:pt x="1332086" y="1064531"/>
                  </a:lnTo>
                  <a:cubicBezTo>
                    <a:pt x="1358652" y="1079711"/>
                    <a:pt x="1381423" y="1100584"/>
                    <a:pt x="1400398" y="1127150"/>
                  </a:cubicBezTo>
                  <a:cubicBezTo>
                    <a:pt x="1415579" y="1153716"/>
                    <a:pt x="1423169" y="1184077"/>
                    <a:pt x="1423169" y="1218233"/>
                  </a:cubicBezTo>
                  <a:lnTo>
                    <a:pt x="1423169" y="1223926"/>
                  </a:lnTo>
                  <a:cubicBezTo>
                    <a:pt x="1423169" y="1326394"/>
                    <a:pt x="1383320" y="1377628"/>
                    <a:pt x="1303623" y="1377628"/>
                  </a:cubicBezTo>
                  <a:lnTo>
                    <a:pt x="1058838" y="1377628"/>
                  </a:lnTo>
                  <a:cubicBezTo>
                    <a:pt x="1024682" y="1377628"/>
                    <a:pt x="1000014" y="1370038"/>
                    <a:pt x="984833" y="1354857"/>
                  </a:cubicBezTo>
                  <a:cubicBezTo>
                    <a:pt x="954472" y="1328291"/>
                    <a:pt x="918419" y="1315008"/>
                    <a:pt x="876672" y="1315008"/>
                  </a:cubicBezTo>
                  <a:cubicBezTo>
                    <a:pt x="838721" y="1315008"/>
                    <a:pt x="802668" y="1326394"/>
                    <a:pt x="768511" y="1349164"/>
                  </a:cubicBezTo>
                  <a:cubicBezTo>
                    <a:pt x="745741" y="1368140"/>
                    <a:pt x="719175" y="1387116"/>
                    <a:pt x="688814" y="1406091"/>
                  </a:cubicBezTo>
                  <a:lnTo>
                    <a:pt x="637580" y="1360550"/>
                  </a:lnTo>
                  <a:cubicBezTo>
                    <a:pt x="599629" y="1326394"/>
                    <a:pt x="580653" y="1282750"/>
                    <a:pt x="580653" y="1229618"/>
                  </a:cubicBezTo>
                  <a:cubicBezTo>
                    <a:pt x="584448" y="1176487"/>
                    <a:pt x="607219" y="1132843"/>
                    <a:pt x="648965" y="1098687"/>
                  </a:cubicBezTo>
                  <a:cubicBezTo>
                    <a:pt x="713482" y="1053145"/>
                    <a:pt x="760921" y="1001911"/>
                    <a:pt x="791282" y="944984"/>
                  </a:cubicBezTo>
                  <a:cubicBezTo>
                    <a:pt x="802668" y="922214"/>
                    <a:pt x="812155" y="903238"/>
                    <a:pt x="819746" y="888058"/>
                  </a:cubicBezTo>
                  <a:lnTo>
                    <a:pt x="654658" y="888058"/>
                  </a:lnTo>
                  <a:lnTo>
                    <a:pt x="654658" y="165088"/>
                  </a:lnTo>
                  <a:cubicBezTo>
                    <a:pt x="654658" y="142317"/>
                    <a:pt x="658453" y="121444"/>
                    <a:pt x="666043" y="102468"/>
                  </a:cubicBezTo>
                  <a:cubicBezTo>
                    <a:pt x="677429" y="79698"/>
                    <a:pt x="690712" y="60722"/>
                    <a:pt x="705892" y="45542"/>
                  </a:cubicBezTo>
                  <a:cubicBezTo>
                    <a:pt x="721073" y="30361"/>
                    <a:pt x="738151" y="18976"/>
                    <a:pt x="757126" y="11386"/>
                  </a:cubicBezTo>
                  <a:cubicBezTo>
                    <a:pt x="779897" y="3795"/>
                    <a:pt x="800770" y="0"/>
                    <a:pt x="819746" y="0"/>
                  </a:cubicBezTo>
                  <a:close/>
                </a:path>
              </a:pathLst>
            </a:custGeom>
            <a:gradFill>
              <a:gsLst>
                <a:gs pos="0">
                  <a:srgbClr val="FF7863"/>
                </a:gs>
                <a:gs pos="66000">
                  <a:srgbClr val="DF2123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  <p:sp>
          <p:nvSpPr>
            <p:cNvPr id="26" name="TextBox 23">
              <a:extLst>
                <a:ext uri="{FF2B5EF4-FFF2-40B4-BE49-F238E27FC236}">
                  <a16:creationId xmlns:a16="http://schemas.microsoft.com/office/drawing/2014/main" id="{496D4802-699B-2583-A919-965D0B76B7B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8016761" y="3707716"/>
              <a:ext cx="1332086" cy="1423169"/>
            </a:xfrm>
            <a:custGeom>
              <a:avLst/>
              <a:gdLst/>
              <a:ahLst/>
              <a:cxnLst/>
              <a:rect l="l" t="t" r="r" b="b"/>
              <a:pathLst>
                <a:path w="1332086" h="1423169">
                  <a:moveTo>
                    <a:pt x="523726" y="1172691"/>
                  </a:moveTo>
                  <a:lnTo>
                    <a:pt x="523726" y="1206847"/>
                  </a:lnTo>
                  <a:lnTo>
                    <a:pt x="973447" y="1206847"/>
                  </a:lnTo>
                  <a:lnTo>
                    <a:pt x="973447" y="1172691"/>
                  </a:lnTo>
                  <a:close/>
                  <a:moveTo>
                    <a:pt x="523726" y="1024682"/>
                  </a:moveTo>
                  <a:lnTo>
                    <a:pt x="523726" y="1058838"/>
                  </a:lnTo>
                  <a:lnTo>
                    <a:pt x="973447" y="1058838"/>
                  </a:lnTo>
                  <a:lnTo>
                    <a:pt x="973447" y="1024682"/>
                  </a:lnTo>
                  <a:close/>
                  <a:moveTo>
                    <a:pt x="523726" y="870979"/>
                  </a:moveTo>
                  <a:lnTo>
                    <a:pt x="523726" y="910828"/>
                  </a:lnTo>
                  <a:lnTo>
                    <a:pt x="973447" y="910828"/>
                  </a:lnTo>
                  <a:lnTo>
                    <a:pt x="973447" y="870979"/>
                  </a:lnTo>
                  <a:close/>
                  <a:moveTo>
                    <a:pt x="1178383" y="0"/>
                  </a:moveTo>
                  <a:lnTo>
                    <a:pt x="1178383" y="5693"/>
                  </a:lnTo>
                  <a:cubicBezTo>
                    <a:pt x="1189769" y="28463"/>
                    <a:pt x="1195461" y="53131"/>
                    <a:pt x="1195461" y="79697"/>
                  </a:cubicBezTo>
                  <a:cubicBezTo>
                    <a:pt x="1191666" y="106263"/>
                    <a:pt x="1184076" y="130931"/>
                    <a:pt x="1172691" y="153702"/>
                  </a:cubicBezTo>
                  <a:cubicBezTo>
                    <a:pt x="1157510" y="180268"/>
                    <a:pt x="1138535" y="199243"/>
                    <a:pt x="1115764" y="210629"/>
                  </a:cubicBezTo>
                  <a:cubicBezTo>
                    <a:pt x="1092993" y="225809"/>
                    <a:pt x="1068325" y="235297"/>
                    <a:pt x="1041759" y="239092"/>
                  </a:cubicBezTo>
                  <a:cubicBezTo>
                    <a:pt x="958267" y="246682"/>
                    <a:pt x="874774" y="254273"/>
                    <a:pt x="791281" y="261863"/>
                  </a:cubicBezTo>
                  <a:lnTo>
                    <a:pt x="785589" y="267556"/>
                  </a:lnTo>
                  <a:lnTo>
                    <a:pt x="785589" y="278941"/>
                  </a:lnTo>
                  <a:lnTo>
                    <a:pt x="779896" y="296019"/>
                  </a:lnTo>
                  <a:lnTo>
                    <a:pt x="1280851" y="296019"/>
                  </a:lnTo>
                  <a:lnTo>
                    <a:pt x="1280851" y="455414"/>
                  </a:lnTo>
                  <a:lnTo>
                    <a:pt x="717277" y="455414"/>
                  </a:lnTo>
                  <a:cubicBezTo>
                    <a:pt x="713481" y="463004"/>
                    <a:pt x="707789" y="474390"/>
                    <a:pt x="700199" y="489570"/>
                  </a:cubicBezTo>
                  <a:lnTo>
                    <a:pt x="1166998" y="489570"/>
                  </a:lnTo>
                  <a:cubicBezTo>
                    <a:pt x="1189769" y="489570"/>
                    <a:pt x="1210642" y="493365"/>
                    <a:pt x="1229617" y="500955"/>
                  </a:cubicBezTo>
                  <a:cubicBezTo>
                    <a:pt x="1252388" y="512341"/>
                    <a:pt x="1271364" y="525624"/>
                    <a:pt x="1286544" y="540804"/>
                  </a:cubicBezTo>
                  <a:cubicBezTo>
                    <a:pt x="1301725" y="555985"/>
                    <a:pt x="1313110" y="573063"/>
                    <a:pt x="1320700" y="592038"/>
                  </a:cubicBezTo>
                  <a:cubicBezTo>
                    <a:pt x="1328291" y="614809"/>
                    <a:pt x="1332086" y="637580"/>
                    <a:pt x="1332086" y="660350"/>
                  </a:cubicBezTo>
                  <a:lnTo>
                    <a:pt x="1332086" y="683121"/>
                  </a:lnTo>
                  <a:lnTo>
                    <a:pt x="592038" y="683121"/>
                  </a:lnTo>
                  <a:cubicBezTo>
                    <a:pt x="580652" y="698302"/>
                    <a:pt x="573062" y="711584"/>
                    <a:pt x="569267" y="722970"/>
                  </a:cubicBezTo>
                  <a:lnTo>
                    <a:pt x="1070223" y="722970"/>
                  </a:lnTo>
                  <a:cubicBezTo>
                    <a:pt x="1092993" y="722970"/>
                    <a:pt x="1113866" y="726765"/>
                    <a:pt x="1132842" y="734355"/>
                  </a:cubicBezTo>
                  <a:cubicBezTo>
                    <a:pt x="1151817" y="741945"/>
                    <a:pt x="1170793" y="753331"/>
                    <a:pt x="1189769" y="768511"/>
                  </a:cubicBezTo>
                  <a:cubicBezTo>
                    <a:pt x="1204949" y="787487"/>
                    <a:pt x="1216335" y="806462"/>
                    <a:pt x="1223925" y="825438"/>
                  </a:cubicBezTo>
                  <a:cubicBezTo>
                    <a:pt x="1231515" y="844414"/>
                    <a:pt x="1235310" y="865287"/>
                    <a:pt x="1235310" y="888057"/>
                  </a:cubicBezTo>
                  <a:lnTo>
                    <a:pt x="1235310" y="1258081"/>
                  </a:lnTo>
                  <a:cubicBezTo>
                    <a:pt x="1235310" y="1280852"/>
                    <a:pt x="1231515" y="1301725"/>
                    <a:pt x="1223925" y="1320701"/>
                  </a:cubicBezTo>
                  <a:cubicBezTo>
                    <a:pt x="1216335" y="1343471"/>
                    <a:pt x="1204949" y="1362447"/>
                    <a:pt x="1189769" y="1377627"/>
                  </a:cubicBezTo>
                  <a:cubicBezTo>
                    <a:pt x="1170793" y="1392808"/>
                    <a:pt x="1151817" y="1404193"/>
                    <a:pt x="1132842" y="1411784"/>
                  </a:cubicBezTo>
                  <a:cubicBezTo>
                    <a:pt x="1113866" y="1419374"/>
                    <a:pt x="1092993" y="1423169"/>
                    <a:pt x="1070223" y="1423169"/>
                  </a:cubicBezTo>
                  <a:lnTo>
                    <a:pt x="973447" y="1423169"/>
                  </a:lnTo>
                  <a:lnTo>
                    <a:pt x="973447" y="1377627"/>
                  </a:lnTo>
                  <a:lnTo>
                    <a:pt x="523726" y="1377627"/>
                  </a:lnTo>
                  <a:lnTo>
                    <a:pt x="523726" y="1423169"/>
                  </a:lnTo>
                  <a:lnTo>
                    <a:pt x="426950" y="1423169"/>
                  </a:lnTo>
                  <a:cubicBezTo>
                    <a:pt x="404179" y="1423169"/>
                    <a:pt x="383306" y="1419374"/>
                    <a:pt x="364331" y="1411784"/>
                  </a:cubicBezTo>
                  <a:cubicBezTo>
                    <a:pt x="341560" y="1404193"/>
                    <a:pt x="322585" y="1392808"/>
                    <a:pt x="307404" y="1377627"/>
                  </a:cubicBezTo>
                  <a:cubicBezTo>
                    <a:pt x="292224" y="1362447"/>
                    <a:pt x="280838" y="1343471"/>
                    <a:pt x="273248" y="1320701"/>
                  </a:cubicBezTo>
                  <a:cubicBezTo>
                    <a:pt x="265658" y="1301725"/>
                    <a:pt x="261863" y="1280852"/>
                    <a:pt x="261863" y="1258081"/>
                  </a:cubicBezTo>
                  <a:lnTo>
                    <a:pt x="261863" y="1058838"/>
                  </a:lnTo>
                  <a:cubicBezTo>
                    <a:pt x="212526" y="1104379"/>
                    <a:pt x="159395" y="1149920"/>
                    <a:pt x="102468" y="1195462"/>
                  </a:cubicBezTo>
                  <a:lnTo>
                    <a:pt x="39848" y="1053145"/>
                  </a:lnTo>
                  <a:cubicBezTo>
                    <a:pt x="24668" y="1018989"/>
                    <a:pt x="20873" y="982935"/>
                    <a:pt x="28463" y="944984"/>
                  </a:cubicBezTo>
                  <a:cubicBezTo>
                    <a:pt x="39848" y="910828"/>
                    <a:pt x="58824" y="880467"/>
                    <a:pt x="85390" y="853901"/>
                  </a:cubicBezTo>
                  <a:cubicBezTo>
                    <a:pt x="138521" y="812155"/>
                    <a:pt x="197346" y="755228"/>
                    <a:pt x="261863" y="683121"/>
                  </a:cubicBezTo>
                  <a:lnTo>
                    <a:pt x="165087" y="683121"/>
                  </a:lnTo>
                  <a:cubicBezTo>
                    <a:pt x="142317" y="683121"/>
                    <a:pt x="121443" y="679326"/>
                    <a:pt x="102468" y="671736"/>
                  </a:cubicBezTo>
                  <a:cubicBezTo>
                    <a:pt x="79697" y="664145"/>
                    <a:pt x="60722" y="652760"/>
                    <a:pt x="45541" y="637580"/>
                  </a:cubicBezTo>
                  <a:cubicBezTo>
                    <a:pt x="30361" y="622399"/>
                    <a:pt x="18975" y="603424"/>
                    <a:pt x="11385" y="580653"/>
                  </a:cubicBezTo>
                  <a:cubicBezTo>
                    <a:pt x="3795" y="561677"/>
                    <a:pt x="0" y="540804"/>
                    <a:pt x="0" y="518033"/>
                  </a:cubicBezTo>
                  <a:lnTo>
                    <a:pt x="0" y="489570"/>
                  </a:lnTo>
                  <a:lnTo>
                    <a:pt x="404179" y="489570"/>
                  </a:lnTo>
                  <a:lnTo>
                    <a:pt x="415565" y="472492"/>
                  </a:lnTo>
                  <a:cubicBezTo>
                    <a:pt x="419360" y="464902"/>
                    <a:pt x="423155" y="459209"/>
                    <a:pt x="426950" y="455414"/>
                  </a:cubicBezTo>
                  <a:lnTo>
                    <a:pt x="56926" y="455414"/>
                  </a:lnTo>
                  <a:lnTo>
                    <a:pt x="56926" y="296019"/>
                  </a:lnTo>
                  <a:lnTo>
                    <a:pt x="506648" y="296019"/>
                  </a:lnTo>
                  <a:cubicBezTo>
                    <a:pt x="510443" y="284634"/>
                    <a:pt x="514238" y="275146"/>
                    <a:pt x="518033" y="267556"/>
                  </a:cubicBezTo>
                  <a:cubicBezTo>
                    <a:pt x="423155" y="267556"/>
                    <a:pt x="330175" y="267556"/>
                    <a:pt x="239092" y="267556"/>
                  </a:cubicBezTo>
                  <a:cubicBezTo>
                    <a:pt x="201141" y="267556"/>
                    <a:pt x="166985" y="256170"/>
                    <a:pt x="136624" y="233400"/>
                  </a:cubicBezTo>
                  <a:cubicBezTo>
                    <a:pt x="106263" y="206834"/>
                    <a:pt x="87287" y="174575"/>
                    <a:pt x="79697" y="136624"/>
                  </a:cubicBezTo>
                  <a:lnTo>
                    <a:pt x="62619" y="62619"/>
                  </a:lnTo>
                  <a:cubicBezTo>
                    <a:pt x="449721" y="66414"/>
                    <a:pt x="821642" y="45541"/>
                    <a:pt x="1178383" y="0"/>
                  </a:cubicBezTo>
                  <a:close/>
                </a:path>
              </a:pathLst>
            </a:custGeom>
            <a:gradFill>
              <a:gsLst>
                <a:gs pos="0">
                  <a:srgbClr val="FF7863"/>
                </a:gs>
                <a:gs pos="66000">
                  <a:srgbClr val="DF2123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6408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C73DCA4-3A6C-5DF8-B838-A8741983FF36}"/>
              </a:ext>
            </a:extLst>
          </p:cNvPr>
          <p:cNvSpPr txBox="1"/>
          <p:nvPr/>
        </p:nvSpPr>
        <p:spPr>
          <a:xfrm>
            <a:off x="971600" y="249974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FFC14A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C14A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C14A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FFC14A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C14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144356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D8EFFDB-57CA-9A8E-B040-E794CA2EE4F5}"/>
              </a:ext>
            </a:extLst>
          </p:cNvPr>
          <p:cNvSpPr txBox="1"/>
          <p:nvPr/>
        </p:nvSpPr>
        <p:spPr>
          <a:xfrm>
            <a:off x="4963247" y="856412"/>
            <a:ext cx="19752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</a:defRPr>
            </a:lvl1pPr>
          </a:lstStyle>
          <a:p>
            <a:r>
              <a:rPr lang="en-US" altLang="zh-CN" sz="115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15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97099BE-F109-BFAB-5003-58A31C8DF1BC}"/>
              </a:ext>
            </a:extLst>
          </p:cNvPr>
          <p:cNvSpPr/>
          <p:nvPr/>
        </p:nvSpPr>
        <p:spPr>
          <a:xfrm>
            <a:off x="3708400" y="2600418"/>
            <a:ext cx="4775200" cy="681406"/>
          </a:xfrm>
          <a:prstGeom prst="roundRect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4E5FCB8-547D-98AD-6605-198FDE969FEE}"/>
              </a:ext>
            </a:extLst>
          </p:cNvPr>
          <p:cNvSpPr/>
          <p:nvPr/>
        </p:nvSpPr>
        <p:spPr>
          <a:xfrm>
            <a:off x="6856829" y="1791266"/>
            <a:ext cx="829529" cy="555704"/>
          </a:xfrm>
          <a:custGeom>
            <a:avLst/>
            <a:gdLst>
              <a:gd name="connsiteX0" fmla="*/ 1117600 w 1308100"/>
              <a:gd name="connsiteY0" fmla="*/ 419100 h 876300"/>
              <a:gd name="connsiteX1" fmla="*/ 1060450 w 1308100"/>
              <a:gd name="connsiteY1" fmla="*/ 628650 h 876300"/>
              <a:gd name="connsiteX2" fmla="*/ 1060450 w 1308100"/>
              <a:gd name="connsiteY2" fmla="*/ 647700 h 876300"/>
              <a:gd name="connsiteX3" fmla="*/ 1187450 w 1308100"/>
              <a:gd name="connsiteY3" fmla="*/ 469900 h 876300"/>
              <a:gd name="connsiteX4" fmla="*/ 1168400 w 1308100"/>
              <a:gd name="connsiteY4" fmla="*/ 349250 h 876300"/>
              <a:gd name="connsiteX5" fmla="*/ 1308100 w 1308100"/>
              <a:gd name="connsiteY5" fmla="*/ 539750 h 876300"/>
              <a:gd name="connsiteX6" fmla="*/ 1016000 w 1308100"/>
              <a:gd name="connsiteY6" fmla="*/ 876300 h 876300"/>
              <a:gd name="connsiteX7" fmla="*/ 920750 w 1308100"/>
              <a:gd name="connsiteY7" fmla="*/ 850900 h 876300"/>
              <a:gd name="connsiteX8" fmla="*/ 196850 w 1308100"/>
              <a:gd name="connsiteY8" fmla="*/ 622300 h 876300"/>
              <a:gd name="connsiteX9" fmla="*/ 0 w 1308100"/>
              <a:gd name="connsiteY9" fmla="*/ 641350 h 876300"/>
              <a:gd name="connsiteX10" fmla="*/ 400050 w 1308100"/>
              <a:gd name="connsiteY10" fmla="*/ 495300 h 876300"/>
              <a:gd name="connsiteX11" fmla="*/ 717550 w 1308100"/>
              <a:gd name="connsiteY11" fmla="*/ 571500 h 876300"/>
              <a:gd name="connsiteX12" fmla="*/ 939800 w 1308100"/>
              <a:gd name="connsiteY12" fmla="*/ 355600 h 876300"/>
              <a:gd name="connsiteX13" fmla="*/ 781050 w 1308100"/>
              <a:gd name="connsiteY13" fmla="*/ 171450 h 876300"/>
              <a:gd name="connsiteX14" fmla="*/ 654050 w 1308100"/>
              <a:gd name="connsiteY14" fmla="*/ 260350 h 876300"/>
              <a:gd name="connsiteX15" fmla="*/ 666750 w 1308100"/>
              <a:gd name="connsiteY15" fmla="*/ 266700 h 876300"/>
              <a:gd name="connsiteX16" fmla="*/ 749300 w 1308100"/>
              <a:gd name="connsiteY16" fmla="*/ 241300 h 876300"/>
              <a:gd name="connsiteX17" fmla="*/ 857250 w 1308100"/>
              <a:gd name="connsiteY17" fmla="*/ 368300 h 876300"/>
              <a:gd name="connsiteX18" fmla="*/ 711200 w 1308100"/>
              <a:gd name="connsiteY18" fmla="*/ 501650 h 876300"/>
              <a:gd name="connsiteX19" fmla="*/ 476250 w 1308100"/>
              <a:gd name="connsiteY19" fmla="*/ 266700 h 876300"/>
              <a:gd name="connsiteX20" fmla="*/ 755650 w 1308100"/>
              <a:gd name="connsiteY20" fmla="*/ 0 h 876300"/>
              <a:gd name="connsiteX21" fmla="*/ 1117600 w 1308100"/>
              <a:gd name="connsiteY21" fmla="*/ 4191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8100" h="876300">
                <a:moveTo>
                  <a:pt x="1117600" y="419100"/>
                </a:moveTo>
                <a:cubicBezTo>
                  <a:pt x="1117600" y="495300"/>
                  <a:pt x="1111250" y="539750"/>
                  <a:pt x="1060450" y="628650"/>
                </a:cubicBezTo>
                <a:lnTo>
                  <a:pt x="1060450" y="647700"/>
                </a:lnTo>
                <a:cubicBezTo>
                  <a:pt x="1168400" y="596900"/>
                  <a:pt x="1187450" y="546100"/>
                  <a:pt x="1187450" y="469900"/>
                </a:cubicBezTo>
                <a:cubicBezTo>
                  <a:pt x="1187450" y="457200"/>
                  <a:pt x="1181100" y="400050"/>
                  <a:pt x="1168400" y="349250"/>
                </a:cubicBezTo>
                <a:cubicBezTo>
                  <a:pt x="1263650" y="336550"/>
                  <a:pt x="1308100" y="482600"/>
                  <a:pt x="1308100" y="539750"/>
                </a:cubicBezTo>
                <a:cubicBezTo>
                  <a:pt x="1308100" y="679450"/>
                  <a:pt x="1174750" y="876300"/>
                  <a:pt x="1016000" y="876300"/>
                </a:cubicBezTo>
                <a:cubicBezTo>
                  <a:pt x="996950" y="876300"/>
                  <a:pt x="946150" y="869950"/>
                  <a:pt x="920750" y="850900"/>
                </a:cubicBezTo>
                <a:cubicBezTo>
                  <a:pt x="692150" y="723900"/>
                  <a:pt x="425450" y="622300"/>
                  <a:pt x="196850" y="622300"/>
                </a:cubicBezTo>
                <a:cubicBezTo>
                  <a:pt x="184150" y="622300"/>
                  <a:pt x="63500" y="635000"/>
                  <a:pt x="0" y="641350"/>
                </a:cubicBezTo>
                <a:cubicBezTo>
                  <a:pt x="95250" y="552450"/>
                  <a:pt x="279400" y="495300"/>
                  <a:pt x="400050" y="495300"/>
                </a:cubicBezTo>
                <a:cubicBezTo>
                  <a:pt x="514350" y="495300"/>
                  <a:pt x="628650" y="571500"/>
                  <a:pt x="717550" y="571500"/>
                </a:cubicBezTo>
                <a:cubicBezTo>
                  <a:pt x="838200" y="571500"/>
                  <a:pt x="939800" y="469900"/>
                  <a:pt x="939800" y="355600"/>
                </a:cubicBezTo>
                <a:cubicBezTo>
                  <a:pt x="939800" y="273050"/>
                  <a:pt x="876300" y="171450"/>
                  <a:pt x="781050" y="171450"/>
                </a:cubicBezTo>
                <a:cubicBezTo>
                  <a:pt x="730250" y="171450"/>
                  <a:pt x="685800" y="190500"/>
                  <a:pt x="654050" y="260350"/>
                </a:cubicBezTo>
                <a:cubicBezTo>
                  <a:pt x="660400" y="266700"/>
                  <a:pt x="654050" y="266700"/>
                  <a:pt x="666750" y="266700"/>
                </a:cubicBezTo>
                <a:cubicBezTo>
                  <a:pt x="685800" y="266700"/>
                  <a:pt x="736600" y="241300"/>
                  <a:pt x="749300" y="241300"/>
                </a:cubicBezTo>
                <a:cubicBezTo>
                  <a:pt x="819150" y="241300"/>
                  <a:pt x="857250" y="330200"/>
                  <a:pt x="857250" y="368300"/>
                </a:cubicBezTo>
                <a:cubicBezTo>
                  <a:pt x="857250" y="457200"/>
                  <a:pt x="781050" y="501650"/>
                  <a:pt x="711200" y="501650"/>
                </a:cubicBezTo>
                <a:cubicBezTo>
                  <a:pt x="577850" y="501650"/>
                  <a:pt x="476250" y="374650"/>
                  <a:pt x="476250" y="266700"/>
                </a:cubicBezTo>
                <a:cubicBezTo>
                  <a:pt x="476250" y="101600"/>
                  <a:pt x="615950" y="0"/>
                  <a:pt x="755650" y="0"/>
                </a:cubicBezTo>
                <a:cubicBezTo>
                  <a:pt x="1016000" y="0"/>
                  <a:pt x="1117600" y="247650"/>
                  <a:pt x="1117600" y="419100"/>
                </a:cubicBezTo>
                <a:close/>
              </a:path>
            </a:pathLst>
          </a:custGeom>
          <a:gradFill>
            <a:gsLst>
              <a:gs pos="56000">
                <a:srgbClr val="FF7863">
                  <a:alpha val="30000"/>
                </a:srgbClr>
              </a:gs>
              <a:gs pos="0">
                <a:srgbClr val="ED463E"/>
              </a:gs>
              <a:gs pos="100000">
                <a:srgbClr val="DF2123">
                  <a:alpha val="25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289A7E-9688-A0EA-83CD-691DC2C5694F}"/>
              </a:ext>
            </a:extLst>
          </p:cNvPr>
          <p:cNvSpPr txBox="1"/>
          <p:nvPr/>
        </p:nvSpPr>
        <p:spPr>
          <a:xfrm>
            <a:off x="4681156" y="2710288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工作完成情况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C43237-5BD1-108F-3FC4-04609F247039}"/>
              </a:ext>
            </a:extLst>
          </p:cNvPr>
          <p:cNvSpPr txBox="1"/>
          <p:nvPr/>
        </p:nvSpPr>
        <p:spPr>
          <a:xfrm>
            <a:off x="2039257" y="3362496"/>
            <a:ext cx="8113486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596356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工作完成情况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D03CC7-440B-F23D-E4A6-0DFC1BCE6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600" y="256689"/>
            <a:ext cx="2519744" cy="5690367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26F42172-4FE8-B486-9908-1AC92FBE8980}"/>
              </a:ext>
            </a:extLst>
          </p:cNvPr>
          <p:cNvSpPr/>
          <p:nvPr/>
        </p:nvSpPr>
        <p:spPr>
          <a:xfrm>
            <a:off x="3766756" y="2187472"/>
            <a:ext cx="914400" cy="914400"/>
          </a:xfrm>
          <a:prstGeom prst="ellipse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0C9C938-AF4F-8848-67BA-FD7DBB222CA4}"/>
              </a:ext>
            </a:extLst>
          </p:cNvPr>
          <p:cNvGrpSpPr/>
          <p:nvPr/>
        </p:nvGrpSpPr>
        <p:grpSpPr>
          <a:xfrm>
            <a:off x="8680605" y="2211342"/>
            <a:ext cx="2647795" cy="1167528"/>
            <a:chOff x="1332210" y="1159629"/>
            <a:chExt cx="2647795" cy="116752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1E1324-1B92-E407-B94C-D874B0F84C04}"/>
                </a:ext>
              </a:extLst>
            </p:cNvPr>
            <p:cNvSpPr txBox="1"/>
            <p:nvPr/>
          </p:nvSpPr>
          <p:spPr>
            <a:xfrm>
              <a:off x="1332210" y="1428257"/>
              <a:ext cx="2647795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2554496-3AF9-7A91-E0CB-ABDC5B58E056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351BF07-91F0-1A38-E467-2D705DB699AA}"/>
              </a:ext>
            </a:extLst>
          </p:cNvPr>
          <p:cNvGrpSpPr/>
          <p:nvPr/>
        </p:nvGrpSpPr>
        <p:grpSpPr>
          <a:xfrm>
            <a:off x="1055462" y="2199407"/>
            <a:ext cx="2647794" cy="1167528"/>
            <a:chOff x="2572848" y="1159629"/>
            <a:chExt cx="2647794" cy="116752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232C200-360C-6816-08B1-74B4F354C507}"/>
                </a:ext>
              </a:extLst>
            </p:cNvPr>
            <p:cNvSpPr txBox="1"/>
            <p:nvPr/>
          </p:nvSpPr>
          <p:spPr>
            <a:xfrm>
              <a:off x="2572848" y="1428257"/>
              <a:ext cx="263887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57DC843-854E-BEF2-B6D3-6660944B3626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970908F8-588F-220A-DE3A-CAF1CE480CA7}"/>
              </a:ext>
            </a:extLst>
          </p:cNvPr>
          <p:cNvSpPr/>
          <p:nvPr/>
        </p:nvSpPr>
        <p:spPr>
          <a:xfrm>
            <a:off x="7693788" y="2187472"/>
            <a:ext cx="914400" cy="914400"/>
          </a:xfrm>
          <a:prstGeom prst="ellipse">
            <a:avLst/>
          </a:pr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B22566B-5E21-3E0E-58B5-7EF8331D4EDB}"/>
              </a:ext>
            </a:extLst>
          </p:cNvPr>
          <p:cNvGrpSpPr/>
          <p:nvPr/>
        </p:nvGrpSpPr>
        <p:grpSpPr>
          <a:xfrm>
            <a:off x="4065879" y="2498402"/>
            <a:ext cx="329975" cy="362560"/>
            <a:chOff x="3984428" y="2169300"/>
            <a:chExt cx="693515" cy="761999"/>
          </a:xfrm>
          <a:solidFill>
            <a:schemeClr val="bg1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4AEE869-0C62-C9CA-6549-94280085FCF9}"/>
                </a:ext>
              </a:extLst>
            </p:cNvPr>
            <p:cNvSpPr/>
            <p:nvPr/>
          </p:nvSpPr>
          <p:spPr>
            <a:xfrm>
              <a:off x="4060343" y="2557443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9B17AFA-1C92-7CEF-44FE-399C94BEADA0}"/>
                </a:ext>
              </a:extLst>
            </p:cNvPr>
            <p:cNvSpPr/>
            <p:nvPr/>
          </p:nvSpPr>
          <p:spPr>
            <a:xfrm>
              <a:off x="4455535" y="2557443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986F51A-7E3B-5C07-235C-7B5B9C622DBE}"/>
                </a:ext>
              </a:extLst>
            </p:cNvPr>
            <p:cNvSpPr/>
            <p:nvPr/>
          </p:nvSpPr>
          <p:spPr>
            <a:xfrm>
              <a:off x="3986228" y="2725750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3" y="88603"/>
                    <a:pt x="192129" y="75534"/>
                  </a:cubicBezTo>
                  <a:cubicBezTo>
                    <a:pt x="214697" y="57820"/>
                    <a:pt x="240618" y="44859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0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3" y="540"/>
                    <a:pt x="107084" y="3741"/>
                    <a:pt x="87259" y="9525"/>
                  </a:cubicBezTo>
                  <a:cubicBezTo>
                    <a:pt x="60879" y="15667"/>
                    <a:pt x="36148" y="27465"/>
                    <a:pt x="14774" y="44101"/>
                  </a:cubicBezTo>
                  <a:cubicBezTo>
                    <a:pt x="5257" y="50971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E9A5962-5B00-5346-1465-507470A259CB}"/>
                </a:ext>
              </a:extLst>
            </p:cNvPr>
            <p:cNvSpPr/>
            <p:nvPr/>
          </p:nvSpPr>
          <p:spPr>
            <a:xfrm>
              <a:off x="4409243" y="2725749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1" y="51213"/>
                    <a:pt x="253841" y="44102"/>
                  </a:cubicBezTo>
                  <a:cubicBezTo>
                    <a:pt x="231916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50"/>
                    <a:pt x="59531" y="9526"/>
                  </a:cubicBezTo>
                  <a:cubicBezTo>
                    <a:pt x="40551" y="14184"/>
                    <a:pt x="22333" y="21530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5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7F41ECD-25E7-328B-982E-80D1BDF45E13}"/>
                </a:ext>
              </a:extLst>
            </p:cNvPr>
            <p:cNvSpPr/>
            <p:nvPr/>
          </p:nvSpPr>
          <p:spPr>
            <a:xfrm>
              <a:off x="4183775" y="2783470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6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3" y="-85"/>
                    <a:pt x="189530" y="3131"/>
                    <a:pt x="209181" y="9527"/>
                  </a:cubicBezTo>
                  <a:cubicBezTo>
                    <a:pt x="235227" y="16593"/>
                    <a:pt x="259783" y="28307"/>
                    <a:pt x="281666" y="44102"/>
                  </a:cubicBezTo>
                  <a:cubicBezTo>
                    <a:pt x="290993" y="51098"/>
                    <a:pt x="296496" y="62067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C8F8659-DCA7-C28F-FE19-ECF4FDF7DD4C}"/>
                </a:ext>
              </a:extLst>
            </p:cNvPr>
            <p:cNvSpPr/>
            <p:nvPr/>
          </p:nvSpPr>
          <p:spPr>
            <a:xfrm>
              <a:off x="4257986" y="2615070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62B1623-E9EC-C9C4-5534-F3B9DC878E13}"/>
                </a:ext>
              </a:extLst>
            </p:cNvPr>
            <p:cNvSpPr/>
            <p:nvPr/>
          </p:nvSpPr>
          <p:spPr>
            <a:xfrm>
              <a:off x="3984428" y="2169300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5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5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图形 28" descr="日程表 纯色填充">
            <a:extLst>
              <a:ext uri="{FF2B5EF4-FFF2-40B4-BE49-F238E27FC236}">
                <a16:creationId xmlns:a16="http://schemas.microsoft.com/office/drawing/2014/main" id="{DF966C47-978A-A777-AE67-9056FC369209}"/>
              </a:ext>
            </a:extLst>
          </p:cNvPr>
          <p:cNvGrpSpPr/>
          <p:nvPr/>
        </p:nvGrpSpPr>
        <p:grpSpPr>
          <a:xfrm>
            <a:off x="7961328" y="2468035"/>
            <a:ext cx="354480" cy="354478"/>
            <a:chOff x="7983311" y="2244889"/>
            <a:chExt cx="647700" cy="647700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4411243-6FE2-D5E9-E6CB-6FFE0B83321B}"/>
                </a:ext>
              </a:extLst>
            </p:cNvPr>
            <p:cNvSpPr/>
            <p:nvPr/>
          </p:nvSpPr>
          <p:spPr>
            <a:xfrm>
              <a:off x="8097611" y="2244889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CADBCF0-DC92-39EB-D691-F17A5FBEBDBC}"/>
                </a:ext>
              </a:extLst>
            </p:cNvPr>
            <p:cNvSpPr/>
            <p:nvPr/>
          </p:nvSpPr>
          <p:spPr>
            <a:xfrm>
              <a:off x="7983311" y="2473489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D31481B-B976-9A75-3151-4E4240A89B09}"/>
                </a:ext>
              </a:extLst>
            </p:cNvPr>
            <p:cNvSpPr/>
            <p:nvPr/>
          </p:nvSpPr>
          <p:spPr>
            <a:xfrm>
              <a:off x="8459561" y="2244889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3256511-CC09-FEB0-CEC9-1BA1F9F760D7}"/>
                </a:ext>
              </a:extLst>
            </p:cNvPr>
            <p:cNvSpPr/>
            <p:nvPr/>
          </p:nvSpPr>
          <p:spPr>
            <a:xfrm>
              <a:off x="7983311" y="2302039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5B0E18A1-8953-2C79-952F-AC29C01C5C6C}"/>
              </a:ext>
            </a:extLst>
          </p:cNvPr>
          <p:cNvSpPr/>
          <p:nvPr/>
        </p:nvSpPr>
        <p:spPr>
          <a:xfrm>
            <a:off x="3766756" y="3799701"/>
            <a:ext cx="914400" cy="914400"/>
          </a:xfrm>
          <a:prstGeom prst="ellipse">
            <a:avLst/>
          </a:pr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9D79A8B-9C78-7EF8-4C67-EBEB2FC3AED9}"/>
              </a:ext>
            </a:extLst>
          </p:cNvPr>
          <p:cNvGrpSpPr/>
          <p:nvPr/>
        </p:nvGrpSpPr>
        <p:grpSpPr>
          <a:xfrm>
            <a:off x="8680605" y="3823571"/>
            <a:ext cx="2647795" cy="1167528"/>
            <a:chOff x="1332210" y="1159629"/>
            <a:chExt cx="2647795" cy="116752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4F7E353-2DAD-B0E3-0E6A-0EC679E8B23E}"/>
                </a:ext>
              </a:extLst>
            </p:cNvPr>
            <p:cNvSpPr txBox="1"/>
            <p:nvPr/>
          </p:nvSpPr>
          <p:spPr>
            <a:xfrm>
              <a:off x="1332210" y="1428257"/>
              <a:ext cx="2647795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C29C119-1787-07AB-0664-5BDF678648D4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BC48D3F-FE89-EFD0-B603-771205959ACA}"/>
              </a:ext>
            </a:extLst>
          </p:cNvPr>
          <p:cNvGrpSpPr/>
          <p:nvPr/>
        </p:nvGrpSpPr>
        <p:grpSpPr>
          <a:xfrm>
            <a:off x="1055462" y="3811636"/>
            <a:ext cx="2647794" cy="1167528"/>
            <a:chOff x="2572848" y="1159629"/>
            <a:chExt cx="2647794" cy="116752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A8647E1-F405-93DA-A199-B556488EC165}"/>
                </a:ext>
              </a:extLst>
            </p:cNvPr>
            <p:cNvSpPr txBox="1"/>
            <p:nvPr/>
          </p:nvSpPr>
          <p:spPr>
            <a:xfrm>
              <a:off x="2572848" y="1428257"/>
              <a:ext cx="263887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3F64A8-CBD0-773A-66AF-A374B86F716C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0647944A-1EB2-7523-1919-DF66611CB844}"/>
              </a:ext>
            </a:extLst>
          </p:cNvPr>
          <p:cNvSpPr/>
          <p:nvPr/>
        </p:nvSpPr>
        <p:spPr>
          <a:xfrm>
            <a:off x="7693788" y="3799701"/>
            <a:ext cx="914400" cy="914400"/>
          </a:xfrm>
          <a:prstGeom prst="ellipse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344C997-EECC-BF4F-D6E7-CB03B58DD2C9}"/>
              </a:ext>
            </a:extLst>
          </p:cNvPr>
          <p:cNvGrpSpPr/>
          <p:nvPr/>
        </p:nvGrpSpPr>
        <p:grpSpPr>
          <a:xfrm>
            <a:off x="7983055" y="3980873"/>
            <a:ext cx="391149" cy="500671"/>
            <a:chOff x="8009028" y="3752242"/>
            <a:chExt cx="595312" cy="762000"/>
          </a:xfrm>
          <a:solidFill>
            <a:schemeClr val="bg1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CBA1DE6-E726-3711-B820-6F4F39A2A1D4}"/>
                </a:ext>
              </a:extLst>
            </p:cNvPr>
            <p:cNvSpPr/>
            <p:nvPr/>
          </p:nvSpPr>
          <p:spPr>
            <a:xfrm>
              <a:off x="8009028" y="4037992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A06DA56-8BB0-CEA7-2085-FBA8C6EC908F}"/>
                </a:ext>
              </a:extLst>
            </p:cNvPr>
            <p:cNvSpPr/>
            <p:nvPr/>
          </p:nvSpPr>
          <p:spPr>
            <a:xfrm>
              <a:off x="8200480" y="3752242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6A18E5E-8C80-7801-DAB4-D413439B816F}"/>
                </a:ext>
              </a:extLst>
            </p:cNvPr>
            <p:cNvSpPr/>
            <p:nvPr/>
          </p:nvSpPr>
          <p:spPr>
            <a:xfrm>
              <a:off x="8304303" y="3807487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001A5CB-EBEA-C105-B0B6-93880AA6964F}"/>
                </a:ext>
              </a:extLst>
            </p:cNvPr>
            <p:cNvSpPr/>
            <p:nvPr/>
          </p:nvSpPr>
          <p:spPr>
            <a:xfrm>
              <a:off x="8105231" y="3806534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图形 40" descr="书籍 纯色填充">
            <a:extLst>
              <a:ext uri="{FF2B5EF4-FFF2-40B4-BE49-F238E27FC236}">
                <a16:creationId xmlns:a16="http://schemas.microsoft.com/office/drawing/2014/main" id="{077BEF25-BAF4-928E-4CF1-22A85511DE1F}"/>
              </a:ext>
            </a:extLst>
          </p:cNvPr>
          <p:cNvSpPr/>
          <p:nvPr/>
        </p:nvSpPr>
        <p:spPr>
          <a:xfrm>
            <a:off x="4015888" y="4080264"/>
            <a:ext cx="410929" cy="3834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42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工作完成情况</a:t>
            </a:r>
          </a:p>
        </p:txBody>
      </p:sp>
      <p:cxnSp>
        <p:nvCxnSpPr>
          <p:cNvPr id="133" name="直接连接符 41">
            <a:extLst>
              <a:ext uri="{FF2B5EF4-FFF2-40B4-BE49-F238E27FC236}">
                <a16:creationId xmlns:a16="http://schemas.microsoft.com/office/drawing/2014/main" id="{2FE36007-6238-2D6E-CADA-0FEF0FE35A17}"/>
              </a:ext>
            </a:extLst>
          </p:cNvPr>
          <p:cNvCxnSpPr/>
          <p:nvPr/>
        </p:nvCxnSpPr>
        <p:spPr>
          <a:xfrm flipH="1">
            <a:off x="3525079" y="1792705"/>
            <a:ext cx="1775581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4" name="直接连接符 42">
            <a:extLst>
              <a:ext uri="{FF2B5EF4-FFF2-40B4-BE49-F238E27FC236}">
                <a16:creationId xmlns:a16="http://schemas.microsoft.com/office/drawing/2014/main" id="{E0A98439-E7E6-90B2-2C4A-115661452757}"/>
              </a:ext>
            </a:extLst>
          </p:cNvPr>
          <p:cNvCxnSpPr/>
          <p:nvPr/>
        </p:nvCxnSpPr>
        <p:spPr>
          <a:xfrm flipH="1">
            <a:off x="3525079" y="3533483"/>
            <a:ext cx="1775581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5" name="直接连接符 43">
            <a:extLst>
              <a:ext uri="{FF2B5EF4-FFF2-40B4-BE49-F238E27FC236}">
                <a16:creationId xmlns:a16="http://schemas.microsoft.com/office/drawing/2014/main" id="{E74FD599-9F42-1BFE-1F2B-A331BE8CDB3E}"/>
              </a:ext>
            </a:extLst>
          </p:cNvPr>
          <p:cNvCxnSpPr/>
          <p:nvPr/>
        </p:nvCxnSpPr>
        <p:spPr>
          <a:xfrm flipH="1">
            <a:off x="3525079" y="5246559"/>
            <a:ext cx="1775581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6" name="直接连接符 44">
            <a:extLst>
              <a:ext uri="{FF2B5EF4-FFF2-40B4-BE49-F238E27FC236}">
                <a16:creationId xmlns:a16="http://schemas.microsoft.com/office/drawing/2014/main" id="{3F02CB0D-0CD8-A9CF-3BA2-74F84DC2637F}"/>
              </a:ext>
            </a:extLst>
          </p:cNvPr>
          <p:cNvCxnSpPr/>
          <p:nvPr/>
        </p:nvCxnSpPr>
        <p:spPr>
          <a:xfrm>
            <a:off x="3525079" y="1792704"/>
            <a:ext cx="0" cy="3434193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7" name="椭圆 136">
            <a:extLst>
              <a:ext uri="{FF2B5EF4-FFF2-40B4-BE49-F238E27FC236}">
                <a16:creationId xmlns:a16="http://schemas.microsoft.com/office/drawing/2014/main" id="{48D90ECD-83B7-2854-F967-3DE115A8F58E}"/>
              </a:ext>
            </a:extLst>
          </p:cNvPr>
          <p:cNvSpPr/>
          <p:nvPr/>
        </p:nvSpPr>
        <p:spPr>
          <a:xfrm>
            <a:off x="4801225" y="3071584"/>
            <a:ext cx="923799" cy="923799"/>
          </a:xfrm>
          <a:prstGeom prst="ellipse">
            <a:avLst/>
          </a:pr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8" name="Freeform 176">
            <a:extLst>
              <a:ext uri="{FF2B5EF4-FFF2-40B4-BE49-F238E27FC236}">
                <a16:creationId xmlns:a16="http://schemas.microsoft.com/office/drawing/2014/main" id="{75B06AEB-B9AC-7A3B-2171-2AE3783765D0}"/>
              </a:ext>
            </a:extLst>
          </p:cNvPr>
          <p:cNvSpPr>
            <a:spLocks noEditPoints="1"/>
          </p:cNvSpPr>
          <p:nvPr/>
        </p:nvSpPr>
        <p:spPr bwMode="auto">
          <a:xfrm>
            <a:off x="4996261" y="3286457"/>
            <a:ext cx="605367" cy="575733"/>
          </a:xfrm>
          <a:custGeom>
            <a:avLst/>
            <a:gdLst>
              <a:gd name="T0" fmla="*/ 93 w 121"/>
              <a:gd name="T1" fmla="*/ 56 h 115"/>
              <a:gd name="T2" fmla="*/ 90 w 121"/>
              <a:gd name="T3" fmla="*/ 60 h 115"/>
              <a:gd name="T4" fmla="*/ 86 w 121"/>
              <a:gd name="T5" fmla="*/ 40 h 115"/>
              <a:gd name="T6" fmla="*/ 82 w 121"/>
              <a:gd name="T7" fmla="*/ 82 h 115"/>
              <a:gd name="T8" fmla="*/ 75 w 121"/>
              <a:gd name="T9" fmla="*/ 89 h 115"/>
              <a:gd name="T10" fmla="*/ 69 w 121"/>
              <a:gd name="T11" fmla="*/ 44 h 115"/>
              <a:gd name="T12" fmla="*/ 59 w 121"/>
              <a:gd name="T13" fmla="*/ 28 h 115"/>
              <a:gd name="T14" fmla="*/ 82 w 121"/>
              <a:gd name="T15" fmla="*/ 13 h 115"/>
              <a:gd name="T16" fmla="*/ 59 w 121"/>
              <a:gd name="T17" fmla="*/ 10 h 115"/>
              <a:gd name="T18" fmla="*/ 116 w 121"/>
              <a:gd name="T19" fmla="*/ 0 h 115"/>
              <a:gd name="T20" fmla="*/ 113 w 121"/>
              <a:gd name="T21" fmla="*/ 21 h 115"/>
              <a:gd name="T22" fmla="*/ 121 w 121"/>
              <a:gd name="T23" fmla="*/ 23 h 115"/>
              <a:gd name="T24" fmla="*/ 121 w 121"/>
              <a:gd name="T25" fmla="*/ 28 h 115"/>
              <a:gd name="T26" fmla="*/ 110 w 121"/>
              <a:gd name="T27" fmla="*/ 39 h 115"/>
              <a:gd name="T28" fmla="*/ 93 w 121"/>
              <a:gd name="T29" fmla="*/ 42 h 115"/>
              <a:gd name="T30" fmla="*/ 5 w 121"/>
              <a:gd name="T31" fmla="*/ 40 h 115"/>
              <a:gd name="T32" fmla="*/ 56 w 121"/>
              <a:gd name="T33" fmla="*/ 37 h 115"/>
              <a:gd name="T34" fmla="*/ 5 w 121"/>
              <a:gd name="T35" fmla="*/ 40 h 115"/>
              <a:gd name="T36" fmla="*/ 7 w 121"/>
              <a:gd name="T37" fmla="*/ 49 h 115"/>
              <a:gd name="T38" fmla="*/ 29 w 121"/>
              <a:gd name="T39" fmla="*/ 64 h 115"/>
              <a:gd name="T40" fmla="*/ 52 w 121"/>
              <a:gd name="T41" fmla="*/ 108 h 115"/>
              <a:gd name="T42" fmla="*/ 58 w 121"/>
              <a:gd name="T43" fmla="*/ 46 h 115"/>
              <a:gd name="T44" fmla="*/ 42 w 121"/>
              <a:gd name="T45" fmla="*/ 98 h 115"/>
              <a:gd name="T46" fmla="*/ 44 w 121"/>
              <a:gd name="T47" fmla="*/ 107 h 115"/>
              <a:gd name="T48" fmla="*/ 42 w 121"/>
              <a:gd name="T49" fmla="*/ 98 h 115"/>
              <a:gd name="T50" fmla="*/ 51 w 121"/>
              <a:gd name="T51" fmla="*/ 11 h 115"/>
              <a:gd name="T52" fmla="*/ 39 w 121"/>
              <a:gd name="T53" fmla="*/ 7 h 115"/>
              <a:gd name="T54" fmla="*/ 36 w 121"/>
              <a:gd name="T55" fmla="*/ 8 h 115"/>
              <a:gd name="T56" fmla="*/ 16 w 121"/>
              <a:gd name="T57" fmla="*/ 25 h 115"/>
              <a:gd name="T58" fmla="*/ 12 w 121"/>
              <a:gd name="T59" fmla="*/ 12 h 115"/>
              <a:gd name="T60" fmla="*/ 12 w 121"/>
              <a:gd name="T61" fmla="*/ 26 h 115"/>
              <a:gd name="T62" fmla="*/ 7 w 121"/>
              <a:gd name="T63" fmla="*/ 13 h 115"/>
              <a:gd name="T64" fmla="*/ 4 w 121"/>
              <a:gd name="T65" fmla="*/ 3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1" h="115">
                <a:moveTo>
                  <a:pt x="93" y="42"/>
                </a:moveTo>
                <a:cubicBezTo>
                  <a:pt x="93" y="56"/>
                  <a:pt x="93" y="56"/>
                  <a:pt x="93" y="56"/>
                </a:cubicBezTo>
                <a:cubicBezTo>
                  <a:pt x="93" y="58"/>
                  <a:pt x="92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88" y="60"/>
                  <a:pt x="86" y="58"/>
                  <a:pt x="86" y="56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2"/>
                  <a:pt x="84" y="43"/>
                  <a:pt x="82" y="44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6"/>
                  <a:pt x="79" y="89"/>
                  <a:pt x="75" y="89"/>
                </a:cubicBezTo>
                <a:cubicBezTo>
                  <a:pt x="75" y="89"/>
                  <a:pt x="75" y="89"/>
                  <a:pt x="75" y="89"/>
                </a:cubicBezTo>
                <a:cubicBezTo>
                  <a:pt x="72" y="89"/>
                  <a:pt x="69" y="86"/>
                  <a:pt x="69" y="82"/>
                </a:cubicBezTo>
                <a:cubicBezTo>
                  <a:pt x="69" y="44"/>
                  <a:pt x="69" y="44"/>
                  <a:pt x="69" y="44"/>
                </a:cubicBezTo>
                <a:cubicBezTo>
                  <a:pt x="63" y="42"/>
                  <a:pt x="59" y="36"/>
                  <a:pt x="59" y="29"/>
                </a:cubicBezTo>
                <a:cubicBezTo>
                  <a:pt x="59" y="29"/>
                  <a:pt x="59" y="28"/>
                  <a:pt x="59" y="28"/>
                </a:cubicBezTo>
                <a:cubicBezTo>
                  <a:pt x="59" y="16"/>
                  <a:pt x="59" y="16"/>
                  <a:pt x="59" y="16"/>
                </a:cubicBezTo>
                <a:cubicBezTo>
                  <a:pt x="82" y="13"/>
                  <a:pt x="82" y="13"/>
                  <a:pt x="82" y="13"/>
                </a:cubicBezTo>
                <a:cubicBezTo>
                  <a:pt x="84" y="10"/>
                  <a:pt x="84" y="10"/>
                  <a:pt x="84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6"/>
                  <a:pt x="59" y="6"/>
                  <a:pt x="59" y="6"/>
                </a:cubicBezTo>
                <a:cubicBezTo>
                  <a:pt x="116" y="0"/>
                  <a:pt x="116" y="0"/>
                  <a:pt x="116" y="0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34"/>
                  <a:pt x="116" y="39"/>
                  <a:pt x="110" y="39"/>
                </a:cubicBezTo>
                <a:cubicBezTo>
                  <a:pt x="107" y="39"/>
                  <a:pt x="105" y="38"/>
                  <a:pt x="103" y="37"/>
                </a:cubicBezTo>
                <a:cubicBezTo>
                  <a:pt x="101" y="40"/>
                  <a:pt x="97" y="42"/>
                  <a:pt x="93" y="42"/>
                </a:cubicBezTo>
                <a:cubicBezTo>
                  <a:pt x="93" y="42"/>
                  <a:pt x="93" y="42"/>
                  <a:pt x="93" y="42"/>
                </a:cubicBezTo>
                <a:close/>
                <a:moveTo>
                  <a:pt x="5" y="40"/>
                </a:moveTo>
                <a:cubicBezTo>
                  <a:pt x="54" y="30"/>
                  <a:pt x="54" y="30"/>
                  <a:pt x="54" y="30"/>
                </a:cubicBezTo>
                <a:cubicBezTo>
                  <a:pt x="56" y="37"/>
                  <a:pt x="56" y="37"/>
                  <a:pt x="56" y="3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0"/>
                  <a:pt x="5" y="40"/>
                  <a:pt x="5" y="40"/>
                </a:cubicBezTo>
                <a:close/>
                <a:moveTo>
                  <a:pt x="56" y="40"/>
                </a:moveTo>
                <a:cubicBezTo>
                  <a:pt x="7" y="49"/>
                  <a:pt x="7" y="49"/>
                  <a:pt x="7" y="49"/>
                </a:cubicBezTo>
                <a:cubicBezTo>
                  <a:pt x="7" y="52"/>
                  <a:pt x="7" y="54"/>
                  <a:pt x="8" y="56"/>
                </a:cubicBezTo>
                <a:cubicBezTo>
                  <a:pt x="16" y="56"/>
                  <a:pt x="23" y="59"/>
                  <a:pt x="29" y="64"/>
                </a:cubicBezTo>
                <a:cubicBezTo>
                  <a:pt x="32" y="79"/>
                  <a:pt x="28" y="104"/>
                  <a:pt x="37" y="111"/>
                </a:cubicBezTo>
                <a:cubicBezTo>
                  <a:pt x="42" y="115"/>
                  <a:pt x="49" y="114"/>
                  <a:pt x="52" y="108"/>
                </a:cubicBezTo>
                <a:cubicBezTo>
                  <a:pt x="57" y="97"/>
                  <a:pt x="44" y="76"/>
                  <a:pt x="42" y="62"/>
                </a:cubicBezTo>
                <a:cubicBezTo>
                  <a:pt x="45" y="54"/>
                  <a:pt x="51" y="49"/>
                  <a:pt x="58" y="46"/>
                </a:cubicBezTo>
                <a:cubicBezTo>
                  <a:pt x="57" y="44"/>
                  <a:pt x="57" y="42"/>
                  <a:pt x="56" y="40"/>
                </a:cubicBezTo>
                <a:close/>
                <a:moveTo>
                  <a:pt x="42" y="98"/>
                </a:moveTo>
                <a:cubicBezTo>
                  <a:pt x="45" y="98"/>
                  <a:pt x="47" y="99"/>
                  <a:pt x="48" y="102"/>
                </a:cubicBezTo>
                <a:cubicBezTo>
                  <a:pt x="48" y="104"/>
                  <a:pt x="47" y="107"/>
                  <a:pt x="44" y="107"/>
                </a:cubicBezTo>
                <a:cubicBezTo>
                  <a:pt x="42" y="108"/>
                  <a:pt x="39" y="106"/>
                  <a:pt x="39" y="104"/>
                </a:cubicBezTo>
                <a:cubicBezTo>
                  <a:pt x="38" y="101"/>
                  <a:pt x="40" y="99"/>
                  <a:pt x="42" y="98"/>
                </a:cubicBezTo>
                <a:close/>
                <a:moveTo>
                  <a:pt x="54" y="26"/>
                </a:moveTo>
                <a:cubicBezTo>
                  <a:pt x="51" y="11"/>
                  <a:pt x="51" y="11"/>
                  <a:pt x="51" y="11"/>
                </a:cubicBezTo>
                <a:cubicBezTo>
                  <a:pt x="50" y="8"/>
                  <a:pt x="46" y="6"/>
                  <a:pt x="42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13"/>
                  <a:pt x="39" y="13"/>
                  <a:pt x="39" y="13"/>
                </a:cubicBezTo>
                <a:cubicBezTo>
                  <a:pt x="36" y="8"/>
                  <a:pt x="36" y="8"/>
                  <a:pt x="36" y="8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6"/>
                  <a:pt x="16" y="26"/>
                  <a:pt x="16" y="26"/>
                </a:cubicBezTo>
                <a:cubicBezTo>
                  <a:pt x="12" y="12"/>
                  <a:pt x="12" y="12"/>
                  <a:pt x="12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7" y="13"/>
                  <a:pt x="7" y="13"/>
                  <a:pt x="7" y="13"/>
                </a:cubicBezTo>
                <a:cubicBezTo>
                  <a:pt x="3" y="14"/>
                  <a:pt x="0" y="18"/>
                  <a:pt x="1" y="21"/>
                </a:cubicBezTo>
                <a:cubicBezTo>
                  <a:pt x="4" y="36"/>
                  <a:pt x="4" y="36"/>
                  <a:pt x="4" y="36"/>
                </a:cubicBezTo>
                <a:lnTo>
                  <a:pt x="54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E93F3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D04B7046-66F1-EF42-429B-493D03FDE3A1}"/>
              </a:ext>
            </a:extLst>
          </p:cNvPr>
          <p:cNvSpPr/>
          <p:nvPr/>
        </p:nvSpPr>
        <p:spPr>
          <a:xfrm>
            <a:off x="4810586" y="1352996"/>
            <a:ext cx="923799" cy="923799"/>
          </a:xfrm>
          <a:prstGeom prst="ellipse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id="{319F00BE-0372-5475-BB6E-5734A95AD557}"/>
              </a:ext>
            </a:extLst>
          </p:cNvPr>
          <p:cNvSpPr/>
          <p:nvPr/>
        </p:nvSpPr>
        <p:spPr>
          <a:xfrm>
            <a:off x="4801224" y="4784660"/>
            <a:ext cx="923799" cy="923799"/>
          </a:xfrm>
          <a:prstGeom prst="ellipse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1" name="Freeform 175">
            <a:extLst>
              <a:ext uri="{FF2B5EF4-FFF2-40B4-BE49-F238E27FC236}">
                <a16:creationId xmlns:a16="http://schemas.microsoft.com/office/drawing/2014/main" id="{5FB5B43C-9206-718B-93D6-1088BFB46B98}"/>
              </a:ext>
            </a:extLst>
          </p:cNvPr>
          <p:cNvSpPr>
            <a:spLocks noEditPoints="1"/>
          </p:cNvSpPr>
          <p:nvPr/>
        </p:nvSpPr>
        <p:spPr bwMode="auto">
          <a:xfrm>
            <a:off x="5025894" y="4911515"/>
            <a:ext cx="575733" cy="630767"/>
          </a:xfrm>
          <a:custGeom>
            <a:avLst/>
            <a:gdLst>
              <a:gd name="T0" fmla="*/ 165 w 272"/>
              <a:gd name="T1" fmla="*/ 0 h 298"/>
              <a:gd name="T2" fmla="*/ 246 w 272"/>
              <a:gd name="T3" fmla="*/ 47 h 298"/>
              <a:gd name="T4" fmla="*/ 153 w 272"/>
              <a:gd name="T5" fmla="*/ 201 h 298"/>
              <a:gd name="T6" fmla="*/ 108 w 272"/>
              <a:gd name="T7" fmla="*/ 229 h 298"/>
              <a:gd name="T8" fmla="*/ 66 w 272"/>
              <a:gd name="T9" fmla="*/ 232 h 298"/>
              <a:gd name="T10" fmla="*/ 71 w 272"/>
              <a:gd name="T11" fmla="*/ 153 h 298"/>
              <a:gd name="T12" fmla="*/ 165 w 272"/>
              <a:gd name="T13" fmla="*/ 0 h 298"/>
              <a:gd name="T14" fmla="*/ 165 w 272"/>
              <a:gd name="T15" fmla="*/ 0 h 298"/>
              <a:gd name="T16" fmla="*/ 243 w 272"/>
              <a:gd name="T17" fmla="*/ 293 h 298"/>
              <a:gd name="T18" fmla="*/ 248 w 272"/>
              <a:gd name="T19" fmla="*/ 262 h 298"/>
              <a:gd name="T20" fmla="*/ 158 w 272"/>
              <a:gd name="T21" fmla="*/ 260 h 298"/>
              <a:gd name="T22" fmla="*/ 272 w 272"/>
              <a:gd name="T23" fmla="*/ 253 h 298"/>
              <a:gd name="T24" fmla="*/ 272 w 272"/>
              <a:gd name="T25" fmla="*/ 241 h 298"/>
              <a:gd name="T26" fmla="*/ 239 w 272"/>
              <a:gd name="T27" fmla="*/ 239 h 298"/>
              <a:gd name="T28" fmla="*/ 269 w 272"/>
              <a:gd name="T29" fmla="*/ 234 h 298"/>
              <a:gd name="T30" fmla="*/ 257 w 272"/>
              <a:gd name="T31" fmla="*/ 210 h 298"/>
              <a:gd name="T32" fmla="*/ 175 w 272"/>
              <a:gd name="T33" fmla="*/ 201 h 298"/>
              <a:gd name="T34" fmla="*/ 172 w 272"/>
              <a:gd name="T35" fmla="*/ 224 h 298"/>
              <a:gd name="T36" fmla="*/ 208 w 272"/>
              <a:gd name="T37" fmla="*/ 232 h 298"/>
              <a:gd name="T38" fmla="*/ 0 w 272"/>
              <a:gd name="T39" fmla="*/ 243 h 298"/>
              <a:gd name="T40" fmla="*/ 2 w 272"/>
              <a:gd name="T41" fmla="*/ 265 h 298"/>
              <a:gd name="T42" fmla="*/ 137 w 272"/>
              <a:gd name="T43" fmla="*/ 279 h 298"/>
              <a:gd name="T44" fmla="*/ 85 w 272"/>
              <a:gd name="T45" fmla="*/ 281 h 298"/>
              <a:gd name="T46" fmla="*/ 87 w 272"/>
              <a:gd name="T47" fmla="*/ 298 h 298"/>
              <a:gd name="T48" fmla="*/ 243 w 272"/>
              <a:gd name="T49" fmla="*/ 293 h 298"/>
              <a:gd name="T50" fmla="*/ 243 w 272"/>
              <a:gd name="T51" fmla="*/ 293 h 298"/>
              <a:gd name="T52" fmla="*/ 106 w 272"/>
              <a:gd name="T53" fmla="*/ 213 h 298"/>
              <a:gd name="T54" fmla="*/ 137 w 272"/>
              <a:gd name="T55" fmla="*/ 191 h 298"/>
              <a:gd name="T56" fmla="*/ 87 w 272"/>
              <a:gd name="T57" fmla="*/ 163 h 298"/>
              <a:gd name="T58" fmla="*/ 85 w 272"/>
              <a:gd name="T59" fmla="*/ 198 h 298"/>
              <a:gd name="T60" fmla="*/ 106 w 272"/>
              <a:gd name="T61" fmla="*/ 213 h 298"/>
              <a:gd name="T62" fmla="*/ 106 w 272"/>
              <a:gd name="T63" fmla="*/ 213 h 298"/>
              <a:gd name="T64" fmla="*/ 217 w 272"/>
              <a:gd name="T65" fmla="*/ 47 h 298"/>
              <a:gd name="T66" fmla="*/ 142 w 272"/>
              <a:gd name="T67" fmla="*/ 172 h 298"/>
              <a:gd name="T68" fmla="*/ 151 w 272"/>
              <a:gd name="T69" fmla="*/ 177 h 298"/>
              <a:gd name="T70" fmla="*/ 224 w 272"/>
              <a:gd name="T71" fmla="*/ 52 h 298"/>
              <a:gd name="T72" fmla="*/ 217 w 272"/>
              <a:gd name="T73" fmla="*/ 47 h 298"/>
              <a:gd name="T74" fmla="*/ 217 w 272"/>
              <a:gd name="T75" fmla="*/ 47 h 298"/>
              <a:gd name="T76" fmla="*/ 170 w 272"/>
              <a:gd name="T77" fmla="*/ 19 h 298"/>
              <a:gd name="T78" fmla="*/ 97 w 272"/>
              <a:gd name="T79" fmla="*/ 144 h 298"/>
              <a:gd name="T80" fmla="*/ 111 w 272"/>
              <a:gd name="T81" fmla="*/ 153 h 298"/>
              <a:gd name="T82" fmla="*/ 186 w 272"/>
              <a:gd name="T83" fmla="*/ 28 h 298"/>
              <a:gd name="T84" fmla="*/ 170 w 272"/>
              <a:gd name="T85" fmla="*/ 1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2" h="298">
                <a:moveTo>
                  <a:pt x="165" y="0"/>
                </a:moveTo>
                <a:lnTo>
                  <a:pt x="246" y="47"/>
                </a:lnTo>
                <a:lnTo>
                  <a:pt x="153" y="201"/>
                </a:lnTo>
                <a:lnTo>
                  <a:pt x="108" y="229"/>
                </a:lnTo>
                <a:lnTo>
                  <a:pt x="66" y="232"/>
                </a:lnTo>
                <a:lnTo>
                  <a:pt x="71" y="153"/>
                </a:lnTo>
                <a:lnTo>
                  <a:pt x="165" y="0"/>
                </a:lnTo>
                <a:lnTo>
                  <a:pt x="165" y="0"/>
                </a:lnTo>
                <a:close/>
                <a:moveTo>
                  <a:pt x="243" y="293"/>
                </a:moveTo>
                <a:lnTo>
                  <a:pt x="248" y="262"/>
                </a:lnTo>
                <a:lnTo>
                  <a:pt x="158" y="260"/>
                </a:lnTo>
                <a:lnTo>
                  <a:pt x="272" y="253"/>
                </a:lnTo>
                <a:lnTo>
                  <a:pt x="272" y="241"/>
                </a:lnTo>
                <a:lnTo>
                  <a:pt x="239" y="239"/>
                </a:lnTo>
                <a:lnTo>
                  <a:pt x="269" y="234"/>
                </a:lnTo>
                <a:lnTo>
                  <a:pt x="257" y="210"/>
                </a:lnTo>
                <a:lnTo>
                  <a:pt x="175" y="201"/>
                </a:lnTo>
                <a:lnTo>
                  <a:pt x="172" y="224"/>
                </a:lnTo>
                <a:lnTo>
                  <a:pt x="208" y="232"/>
                </a:lnTo>
                <a:lnTo>
                  <a:pt x="0" y="243"/>
                </a:lnTo>
                <a:lnTo>
                  <a:pt x="2" y="265"/>
                </a:lnTo>
                <a:lnTo>
                  <a:pt x="137" y="279"/>
                </a:lnTo>
                <a:lnTo>
                  <a:pt x="85" y="281"/>
                </a:lnTo>
                <a:lnTo>
                  <a:pt x="87" y="298"/>
                </a:lnTo>
                <a:lnTo>
                  <a:pt x="243" y="293"/>
                </a:lnTo>
                <a:lnTo>
                  <a:pt x="243" y="293"/>
                </a:lnTo>
                <a:close/>
                <a:moveTo>
                  <a:pt x="106" y="213"/>
                </a:moveTo>
                <a:lnTo>
                  <a:pt x="137" y="191"/>
                </a:lnTo>
                <a:lnTo>
                  <a:pt x="87" y="163"/>
                </a:lnTo>
                <a:lnTo>
                  <a:pt x="85" y="198"/>
                </a:lnTo>
                <a:lnTo>
                  <a:pt x="106" y="213"/>
                </a:lnTo>
                <a:lnTo>
                  <a:pt x="106" y="213"/>
                </a:lnTo>
                <a:close/>
                <a:moveTo>
                  <a:pt x="217" y="47"/>
                </a:moveTo>
                <a:lnTo>
                  <a:pt x="142" y="172"/>
                </a:lnTo>
                <a:lnTo>
                  <a:pt x="151" y="177"/>
                </a:lnTo>
                <a:lnTo>
                  <a:pt x="224" y="52"/>
                </a:lnTo>
                <a:lnTo>
                  <a:pt x="217" y="47"/>
                </a:lnTo>
                <a:lnTo>
                  <a:pt x="217" y="47"/>
                </a:lnTo>
                <a:close/>
                <a:moveTo>
                  <a:pt x="170" y="19"/>
                </a:moveTo>
                <a:lnTo>
                  <a:pt x="97" y="144"/>
                </a:lnTo>
                <a:lnTo>
                  <a:pt x="111" y="153"/>
                </a:lnTo>
                <a:lnTo>
                  <a:pt x="186" y="28"/>
                </a:lnTo>
                <a:lnTo>
                  <a:pt x="17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E93F3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2" name="Freeform 168">
            <a:extLst>
              <a:ext uri="{FF2B5EF4-FFF2-40B4-BE49-F238E27FC236}">
                <a16:creationId xmlns:a16="http://schemas.microsoft.com/office/drawing/2014/main" id="{A425705E-FDAC-5C97-1CE8-18797145AB5B}"/>
              </a:ext>
            </a:extLst>
          </p:cNvPr>
          <p:cNvSpPr>
            <a:spLocks noEditPoints="1"/>
          </p:cNvSpPr>
          <p:nvPr/>
        </p:nvSpPr>
        <p:spPr bwMode="auto">
          <a:xfrm>
            <a:off x="4996260" y="1484729"/>
            <a:ext cx="552451" cy="615951"/>
          </a:xfrm>
          <a:custGeom>
            <a:avLst/>
            <a:gdLst>
              <a:gd name="T0" fmla="*/ 55 w 110"/>
              <a:gd name="T1" fmla="*/ 41 h 123"/>
              <a:gd name="T2" fmla="*/ 75 w 110"/>
              <a:gd name="T3" fmla="*/ 31 h 123"/>
              <a:gd name="T4" fmla="*/ 99 w 110"/>
              <a:gd name="T5" fmla="*/ 86 h 123"/>
              <a:gd name="T6" fmla="*/ 97 w 110"/>
              <a:gd name="T7" fmla="*/ 88 h 123"/>
              <a:gd name="T8" fmla="*/ 101 w 110"/>
              <a:gd name="T9" fmla="*/ 96 h 123"/>
              <a:gd name="T10" fmla="*/ 94 w 110"/>
              <a:gd name="T11" fmla="*/ 99 h 123"/>
              <a:gd name="T12" fmla="*/ 90 w 110"/>
              <a:gd name="T13" fmla="*/ 91 h 123"/>
              <a:gd name="T14" fmla="*/ 87 w 110"/>
              <a:gd name="T15" fmla="*/ 93 h 123"/>
              <a:gd name="T16" fmla="*/ 55 w 110"/>
              <a:gd name="T17" fmla="*/ 41 h 123"/>
              <a:gd name="T18" fmla="*/ 0 w 110"/>
              <a:gd name="T19" fmla="*/ 108 h 123"/>
              <a:gd name="T20" fmla="*/ 3 w 110"/>
              <a:gd name="T21" fmla="*/ 115 h 123"/>
              <a:gd name="T22" fmla="*/ 31 w 110"/>
              <a:gd name="T23" fmla="*/ 105 h 123"/>
              <a:gd name="T24" fmla="*/ 30 w 110"/>
              <a:gd name="T25" fmla="*/ 121 h 123"/>
              <a:gd name="T26" fmla="*/ 110 w 110"/>
              <a:gd name="T27" fmla="*/ 105 h 123"/>
              <a:gd name="T28" fmla="*/ 108 w 110"/>
              <a:gd name="T29" fmla="*/ 98 h 123"/>
              <a:gd name="T30" fmla="*/ 36 w 110"/>
              <a:gd name="T31" fmla="*/ 113 h 123"/>
              <a:gd name="T32" fmla="*/ 55 w 110"/>
              <a:gd name="T33" fmla="*/ 96 h 123"/>
              <a:gd name="T34" fmla="*/ 52 w 110"/>
              <a:gd name="T35" fmla="*/ 89 h 123"/>
              <a:gd name="T36" fmla="*/ 0 w 110"/>
              <a:gd name="T37" fmla="*/ 108 h 123"/>
              <a:gd name="T38" fmla="*/ 60 w 110"/>
              <a:gd name="T39" fmla="*/ 9 h 123"/>
              <a:gd name="T40" fmla="*/ 53 w 110"/>
              <a:gd name="T41" fmla="*/ 36 h 123"/>
              <a:gd name="T42" fmla="*/ 72 w 110"/>
              <a:gd name="T43" fmla="*/ 26 h 123"/>
              <a:gd name="T44" fmla="*/ 66 w 110"/>
              <a:gd name="T45" fmla="*/ 15 h 123"/>
              <a:gd name="T46" fmla="*/ 71 w 110"/>
              <a:gd name="T47" fmla="*/ 12 h 123"/>
              <a:gd name="T48" fmla="*/ 86 w 110"/>
              <a:gd name="T49" fmla="*/ 51 h 123"/>
              <a:gd name="T50" fmla="*/ 93 w 110"/>
              <a:gd name="T51" fmla="*/ 48 h 123"/>
              <a:gd name="T52" fmla="*/ 77 w 110"/>
              <a:gd name="T53" fmla="*/ 5 h 123"/>
              <a:gd name="T54" fmla="*/ 75 w 110"/>
              <a:gd name="T55" fmla="*/ 2 h 123"/>
              <a:gd name="T56" fmla="*/ 72 w 110"/>
              <a:gd name="T57" fmla="*/ 3 h 123"/>
              <a:gd name="T58" fmla="*/ 60 w 110"/>
              <a:gd name="T59" fmla="*/ 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0" h="123">
                <a:moveTo>
                  <a:pt x="55" y="41"/>
                </a:moveTo>
                <a:cubicBezTo>
                  <a:pt x="75" y="31"/>
                  <a:pt x="75" y="31"/>
                  <a:pt x="75" y="31"/>
                </a:cubicBezTo>
                <a:cubicBezTo>
                  <a:pt x="99" y="86"/>
                  <a:pt x="99" y="86"/>
                  <a:pt x="99" y="86"/>
                </a:cubicBezTo>
                <a:cubicBezTo>
                  <a:pt x="97" y="88"/>
                  <a:pt x="97" y="88"/>
                  <a:pt x="97" y="88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94" y="99"/>
                  <a:pt x="94" y="99"/>
                  <a:pt x="94" y="99"/>
                </a:cubicBezTo>
                <a:cubicBezTo>
                  <a:pt x="90" y="91"/>
                  <a:pt x="90" y="91"/>
                  <a:pt x="90" y="91"/>
                </a:cubicBezTo>
                <a:cubicBezTo>
                  <a:pt x="87" y="93"/>
                  <a:pt x="87" y="93"/>
                  <a:pt x="87" y="93"/>
                </a:cubicBezTo>
                <a:cubicBezTo>
                  <a:pt x="55" y="41"/>
                  <a:pt x="55" y="41"/>
                  <a:pt x="55" y="41"/>
                </a:cubicBezTo>
                <a:close/>
                <a:moveTo>
                  <a:pt x="0" y="108"/>
                </a:moveTo>
                <a:cubicBezTo>
                  <a:pt x="3" y="115"/>
                  <a:pt x="3" y="115"/>
                  <a:pt x="3" y="115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3" y="112"/>
                  <a:pt x="19" y="119"/>
                  <a:pt x="30" y="121"/>
                </a:cubicBezTo>
                <a:cubicBezTo>
                  <a:pt x="44" y="123"/>
                  <a:pt x="110" y="105"/>
                  <a:pt x="110" y="105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08" y="98"/>
                  <a:pt x="49" y="115"/>
                  <a:pt x="36" y="113"/>
                </a:cubicBezTo>
                <a:cubicBezTo>
                  <a:pt x="33" y="112"/>
                  <a:pt x="55" y="96"/>
                  <a:pt x="55" y="96"/>
                </a:cubicBezTo>
                <a:cubicBezTo>
                  <a:pt x="52" y="89"/>
                  <a:pt x="52" y="89"/>
                  <a:pt x="52" y="89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60" y="9"/>
                </a:moveTo>
                <a:cubicBezTo>
                  <a:pt x="48" y="0"/>
                  <a:pt x="40" y="12"/>
                  <a:pt x="53" y="36"/>
                </a:cubicBezTo>
                <a:cubicBezTo>
                  <a:pt x="72" y="26"/>
                  <a:pt x="72" y="26"/>
                  <a:pt x="72" y="26"/>
                </a:cubicBezTo>
                <a:cubicBezTo>
                  <a:pt x="70" y="21"/>
                  <a:pt x="68" y="18"/>
                  <a:pt x="66" y="15"/>
                </a:cubicBezTo>
                <a:cubicBezTo>
                  <a:pt x="71" y="12"/>
                  <a:pt x="71" y="12"/>
                  <a:pt x="71" y="12"/>
                </a:cubicBezTo>
                <a:cubicBezTo>
                  <a:pt x="86" y="51"/>
                  <a:pt x="86" y="51"/>
                  <a:pt x="86" y="51"/>
                </a:cubicBezTo>
                <a:cubicBezTo>
                  <a:pt x="93" y="48"/>
                  <a:pt x="93" y="48"/>
                  <a:pt x="93" y="48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2"/>
                  <a:pt x="75" y="2"/>
                  <a:pt x="75" y="2"/>
                </a:cubicBezTo>
                <a:cubicBezTo>
                  <a:pt x="72" y="3"/>
                  <a:pt x="72" y="3"/>
                  <a:pt x="72" y="3"/>
                </a:cubicBezTo>
                <a:lnTo>
                  <a:pt x="60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E93F3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B735EBC3-FC1E-4DF6-7EBD-8CC6211A57C9}"/>
              </a:ext>
            </a:extLst>
          </p:cNvPr>
          <p:cNvGrpSpPr/>
          <p:nvPr/>
        </p:nvGrpSpPr>
        <p:grpSpPr>
          <a:xfrm>
            <a:off x="5920059" y="1431692"/>
            <a:ext cx="3879515" cy="890530"/>
            <a:chOff x="1332210" y="1159629"/>
            <a:chExt cx="3879515" cy="890530"/>
          </a:xfrm>
        </p:grpSpPr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3BF16D67-D171-0CEC-7689-E6A0224788FA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4FB7112A-BCCE-6B35-DE7A-73502CDC40AF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DF2C231E-4767-B1E6-7E13-7BD6F8E220AD}"/>
              </a:ext>
            </a:extLst>
          </p:cNvPr>
          <p:cNvGrpSpPr/>
          <p:nvPr/>
        </p:nvGrpSpPr>
        <p:grpSpPr>
          <a:xfrm>
            <a:off x="5920059" y="3104853"/>
            <a:ext cx="3879515" cy="890530"/>
            <a:chOff x="1332210" y="1159629"/>
            <a:chExt cx="3879515" cy="890530"/>
          </a:xfrm>
        </p:grpSpPr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22FB998E-F867-5CA7-5421-79B604BAB031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2E9D6CB9-792A-B95F-F959-61DBEBCCE40C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55B7F063-C69F-C51E-F620-244887528B8D}"/>
              </a:ext>
            </a:extLst>
          </p:cNvPr>
          <p:cNvGrpSpPr/>
          <p:nvPr/>
        </p:nvGrpSpPr>
        <p:grpSpPr>
          <a:xfrm>
            <a:off x="5920059" y="4817929"/>
            <a:ext cx="3879515" cy="890530"/>
            <a:chOff x="1332210" y="1159629"/>
            <a:chExt cx="3879515" cy="890530"/>
          </a:xfrm>
        </p:grpSpPr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0723F164-7F1D-5D93-6F51-66609243D161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DD52C800-DD4C-F469-1CBD-CC64C646B460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pic>
        <p:nvPicPr>
          <p:cNvPr id="169" name="图片 168">
            <a:extLst>
              <a:ext uri="{FF2B5EF4-FFF2-40B4-BE49-F238E27FC236}">
                <a16:creationId xmlns:a16="http://schemas.microsoft.com/office/drawing/2014/main" id="{6C77E4B7-885A-CFDA-446D-E19142A2D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160" y="2595365"/>
            <a:ext cx="2514600" cy="1266825"/>
          </a:xfrm>
          <a:prstGeom prst="rect">
            <a:avLst/>
          </a:prstGeom>
        </p:spPr>
      </p:pic>
      <p:sp>
        <p:nvSpPr>
          <p:cNvPr id="170" name="文本框 169">
            <a:extLst>
              <a:ext uri="{FF2B5EF4-FFF2-40B4-BE49-F238E27FC236}">
                <a16:creationId xmlns:a16="http://schemas.microsoft.com/office/drawing/2014/main" id="{3D68A68A-7429-29ED-F457-EE695CF3C250}"/>
              </a:ext>
            </a:extLst>
          </p:cNvPr>
          <p:cNvSpPr txBox="1"/>
          <p:nvPr/>
        </p:nvSpPr>
        <p:spPr>
          <a:xfrm>
            <a:off x="1755352" y="403671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gradFill>
                  <a:gsLst>
                    <a:gs pos="100000">
                      <a:srgbClr val="FFFFB0"/>
                    </a:gs>
                    <a:gs pos="0">
                      <a:srgbClr val="E01C26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DF2123"/>
                </a:solidFill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92448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工作完成情况</a:t>
            </a: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id="{09FC9584-16B9-4583-467A-19F26878C84C}"/>
              </a:ext>
            </a:extLst>
          </p:cNvPr>
          <p:cNvSpPr/>
          <p:nvPr/>
        </p:nvSpPr>
        <p:spPr>
          <a:xfrm>
            <a:off x="4528677" y="2948932"/>
            <a:ext cx="1415351" cy="1415351"/>
          </a:xfrm>
          <a:prstGeom prst="diamond">
            <a:avLst/>
          </a:pr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69C09CF-AB0B-533E-C9D2-D1B9085B60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4519" y="3433392"/>
            <a:ext cx="398636" cy="399861"/>
          </a:xfrm>
          <a:prstGeom prst="rect">
            <a:avLst/>
          </a:prstGeom>
        </p:spPr>
      </p:pic>
      <p:sp>
        <p:nvSpPr>
          <p:cNvPr id="4" name="菱形 3">
            <a:extLst>
              <a:ext uri="{FF2B5EF4-FFF2-40B4-BE49-F238E27FC236}">
                <a16:creationId xmlns:a16="http://schemas.microsoft.com/office/drawing/2014/main" id="{6FCC9AE2-FB66-70E0-3268-830792979720}"/>
              </a:ext>
            </a:extLst>
          </p:cNvPr>
          <p:cNvSpPr/>
          <p:nvPr/>
        </p:nvSpPr>
        <p:spPr>
          <a:xfrm>
            <a:off x="5388435" y="1997971"/>
            <a:ext cx="1415351" cy="1415351"/>
          </a:xfrm>
          <a:prstGeom prst="diamond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1797394-8A65-3C88-A5B9-6EA955A81E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4974" y="2504290"/>
            <a:ext cx="401476" cy="402711"/>
          </a:xfrm>
          <a:prstGeom prst="rect">
            <a:avLst/>
          </a:prstGeom>
        </p:spPr>
      </p:pic>
      <p:sp>
        <p:nvSpPr>
          <p:cNvPr id="6" name="菱形 5">
            <a:extLst>
              <a:ext uri="{FF2B5EF4-FFF2-40B4-BE49-F238E27FC236}">
                <a16:creationId xmlns:a16="http://schemas.microsoft.com/office/drawing/2014/main" id="{4AB9970B-22D1-A2A1-AF57-ECB2768AD692}"/>
              </a:ext>
            </a:extLst>
          </p:cNvPr>
          <p:cNvSpPr/>
          <p:nvPr/>
        </p:nvSpPr>
        <p:spPr>
          <a:xfrm>
            <a:off x="5388435" y="3802705"/>
            <a:ext cx="1415351" cy="1415351"/>
          </a:xfrm>
          <a:prstGeom prst="diamond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03A3E69-1BD4-68C7-B012-93393C6197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7028" y="4259141"/>
            <a:ext cx="517208" cy="474455"/>
          </a:xfrm>
          <a:prstGeom prst="rect">
            <a:avLst/>
          </a:prstGeom>
        </p:spPr>
      </p:pic>
      <p:sp>
        <p:nvSpPr>
          <p:cNvPr id="8" name="菱形 7">
            <a:extLst>
              <a:ext uri="{FF2B5EF4-FFF2-40B4-BE49-F238E27FC236}">
                <a16:creationId xmlns:a16="http://schemas.microsoft.com/office/drawing/2014/main" id="{06EF4E2C-DBC2-80FA-99CF-854343B9C447}"/>
              </a:ext>
            </a:extLst>
          </p:cNvPr>
          <p:cNvSpPr/>
          <p:nvPr/>
        </p:nvSpPr>
        <p:spPr>
          <a:xfrm>
            <a:off x="6239678" y="2948932"/>
            <a:ext cx="1415351" cy="1415351"/>
          </a:xfrm>
          <a:prstGeom prst="diamond">
            <a:avLst/>
          </a:prstGeom>
          <a:solidFill>
            <a:srgbClr val="FFC000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15D1A2C-4D81-461A-E0F6-2E0225AF6D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7274" y="3435589"/>
            <a:ext cx="390428" cy="442035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8F2ABD23-3928-E897-2A28-45037E5A0567}"/>
              </a:ext>
            </a:extLst>
          </p:cNvPr>
          <p:cNvGrpSpPr/>
          <p:nvPr/>
        </p:nvGrpSpPr>
        <p:grpSpPr>
          <a:xfrm>
            <a:off x="7003032" y="1815074"/>
            <a:ext cx="3879515" cy="890530"/>
            <a:chOff x="1332210" y="1159629"/>
            <a:chExt cx="3879515" cy="89053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B7BF6A3-811D-63C2-1BD9-AF17665F960E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3748C21-71EF-92A8-0DC1-568BA9176D99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5A22E90-AFD0-440F-2FC1-7CD633815093}"/>
              </a:ext>
            </a:extLst>
          </p:cNvPr>
          <p:cNvGrpSpPr/>
          <p:nvPr/>
        </p:nvGrpSpPr>
        <p:grpSpPr>
          <a:xfrm>
            <a:off x="7837759" y="3281507"/>
            <a:ext cx="3879515" cy="890530"/>
            <a:chOff x="1332210" y="1159629"/>
            <a:chExt cx="3879515" cy="89053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67FFC2C-FB63-9FB6-4CF9-5FFD6B27DA23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464844-532D-CC96-8C6B-97F7F0675652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1F73434-5C18-959E-25CF-941C6C5DDA55}"/>
              </a:ext>
            </a:extLst>
          </p:cNvPr>
          <p:cNvGrpSpPr/>
          <p:nvPr/>
        </p:nvGrpSpPr>
        <p:grpSpPr>
          <a:xfrm>
            <a:off x="492420" y="3205574"/>
            <a:ext cx="3888432" cy="890530"/>
            <a:chOff x="1332210" y="1159629"/>
            <a:chExt cx="3888432" cy="89053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1D73B28-1028-8DBB-B36D-211924F2492C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D3C3A39-C785-0D4B-DBFD-8FA20601F1A1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E26384F-85D5-BB4D-8448-F04E4991DCC4}"/>
              </a:ext>
            </a:extLst>
          </p:cNvPr>
          <p:cNvGrpSpPr/>
          <p:nvPr/>
        </p:nvGrpSpPr>
        <p:grpSpPr>
          <a:xfrm>
            <a:off x="1335405" y="4510380"/>
            <a:ext cx="3888432" cy="890530"/>
            <a:chOff x="1332210" y="1159629"/>
            <a:chExt cx="3888432" cy="89053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25E061C-A9CB-33E4-82FB-7D8F35342EE1}"/>
                </a:ext>
              </a:extLst>
            </p:cNvPr>
            <p:cNvSpPr txBox="1"/>
            <p:nvPr/>
          </p:nvSpPr>
          <p:spPr>
            <a:xfrm>
              <a:off x="1332210" y="1428257"/>
              <a:ext cx="3879515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11AA3B5-F02F-5821-F2E0-64B52B2544F4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1540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工作完成情况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C375844-F43E-B2A2-4B1B-DAA076F5EF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1206500"/>
            <a:ext cx="6400800" cy="48006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567B1A5F-1E83-7D56-01BA-6713F86A4B9B}"/>
              </a:ext>
            </a:extLst>
          </p:cNvPr>
          <p:cNvGrpSpPr/>
          <p:nvPr/>
        </p:nvGrpSpPr>
        <p:grpSpPr>
          <a:xfrm>
            <a:off x="6096000" y="1776974"/>
            <a:ext cx="5143500" cy="1482627"/>
            <a:chOff x="1332210" y="1121529"/>
            <a:chExt cx="5143500" cy="148262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E9F491E-710F-4B2C-EAA5-418D6F52D075}"/>
                </a:ext>
              </a:extLst>
            </p:cNvPr>
            <p:cNvSpPr txBox="1"/>
            <p:nvPr/>
          </p:nvSpPr>
          <p:spPr>
            <a:xfrm>
              <a:off x="1332210" y="1428257"/>
              <a:ext cx="5143500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200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字以内，据统计每页幻灯片的最好控制在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5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9760557-F297-D92A-F14B-3D0983B1B7CE}"/>
                </a:ext>
              </a:extLst>
            </p:cNvPr>
            <p:cNvSpPr txBox="1"/>
            <p:nvPr/>
          </p:nvSpPr>
          <p:spPr>
            <a:xfrm>
              <a:off x="1332210" y="1121529"/>
              <a:ext cx="368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1F970ED-471E-5D59-3A83-AB7FEE7C55A9}"/>
              </a:ext>
            </a:extLst>
          </p:cNvPr>
          <p:cNvGrpSpPr/>
          <p:nvPr/>
        </p:nvGrpSpPr>
        <p:grpSpPr>
          <a:xfrm>
            <a:off x="6210300" y="3295849"/>
            <a:ext cx="5029200" cy="621902"/>
            <a:chOff x="6210300" y="3295849"/>
            <a:chExt cx="5029200" cy="62190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3779D37-A7DC-887F-E52D-49741C98739D}"/>
                </a:ext>
              </a:extLst>
            </p:cNvPr>
            <p:cNvSpPr/>
            <p:nvPr/>
          </p:nvSpPr>
          <p:spPr>
            <a:xfrm>
              <a:off x="6210300" y="3429000"/>
              <a:ext cx="177800" cy="177800"/>
            </a:xfrm>
            <a:prstGeom prst="ellipse">
              <a:avLst/>
            </a:prstGeom>
            <a:solidFill>
              <a:srgbClr val="DF212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9BCFD19-5D14-5870-778D-662ECD928010}"/>
                </a:ext>
              </a:extLst>
            </p:cNvPr>
            <p:cNvSpPr txBox="1"/>
            <p:nvPr/>
          </p:nvSpPr>
          <p:spPr>
            <a:xfrm>
              <a:off x="6507712" y="3295849"/>
              <a:ext cx="47317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D02314B-5798-DCB0-FE60-52DB03759246}"/>
              </a:ext>
            </a:extLst>
          </p:cNvPr>
          <p:cNvGrpSpPr/>
          <p:nvPr/>
        </p:nvGrpSpPr>
        <p:grpSpPr>
          <a:xfrm>
            <a:off x="6210300" y="4046373"/>
            <a:ext cx="5029200" cy="621902"/>
            <a:chOff x="6210300" y="3295849"/>
            <a:chExt cx="5029200" cy="62190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6656BB4-CD63-657C-9AA5-7E8D3887BF23}"/>
                </a:ext>
              </a:extLst>
            </p:cNvPr>
            <p:cNvSpPr/>
            <p:nvPr/>
          </p:nvSpPr>
          <p:spPr>
            <a:xfrm>
              <a:off x="6210300" y="3429000"/>
              <a:ext cx="177800" cy="177800"/>
            </a:xfrm>
            <a:prstGeom prst="ellipse">
              <a:avLst/>
            </a:prstGeom>
            <a:solidFill>
              <a:srgbClr val="FFC00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8FFF5B0-C3EC-7724-D613-425992C38F33}"/>
                </a:ext>
              </a:extLst>
            </p:cNvPr>
            <p:cNvSpPr txBox="1"/>
            <p:nvPr/>
          </p:nvSpPr>
          <p:spPr>
            <a:xfrm>
              <a:off x="6507712" y="3295849"/>
              <a:ext cx="47317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2CD7D1A-A461-1F43-A9BC-3446ED5E6DD1}"/>
              </a:ext>
            </a:extLst>
          </p:cNvPr>
          <p:cNvGrpSpPr/>
          <p:nvPr/>
        </p:nvGrpSpPr>
        <p:grpSpPr>
          <a:xfrm>
            <a:off x="6210300" y="4796897"/>
            <a:ext cx="5029200" cy="621902"/>
            <a:chOff x="6210300" y="3295849"/>
            <a:chExt cx="5029200" cy="621902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006D1D7-FBDA-EF97-982A-086419485DAA}"/>
                </a:ext>
              </a:extLst>
            </p:cNvPr>
            <p:cNvSpPr/>
            <p:nvPr/>
          </p:nvSpPr>
          <p:spPr>
            <a:xfrm>
              <a:off x="6210300" y="3429000"/>
              <a:ext cx="177800" cy="177800"/>
            </a:xfrm>
            <a:prstGeom prst="ellipse">
              <a:avLst/>
            </a:prstGeom>
            <a:solidFill>
              <a:srgbClr val="DF212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E28171C-DDDA-8912-4363-B6DC1069D393}"/>
                </a:ext>
              </a:extLst>
            </p:cNvPr>
            <p:cNvSpPr txBox="1"/>
            <p:nvPr/>
          </p:nvSpPr>
          <p:spPr>
            <a:xfrm>
              <a:off x="6507712" y="3295849"/>
              <a:ext cx="47317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1309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D8EFFDB-57CA-9A8E-B040-E794CA2EE4F5}"/>
              </a:ext>
            </a:extLst>
          </p:cNvPr>
          <p:cNvSpPr txBox="1"/>
          <p:nvPr/>
        </p:nvSpPr>
        <p:spPr>
          <a:xfrm>
            <a:off x="4001406" y="856412"/>
            <a:ext cx="389890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gradFill>
                  <a:gsLst>
                    <a:gs pos="0">
                      <a:srgbClr val="FF7863"/>
                    </a:gs>
                    <a:gs pos="66000">
                      <a:srgbClr val="DF2123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97099BE-F109-BFAB-5003-58A31C8DF1BC}"/>
              </a:ext>
            </a:extLst>
          </p:cNvPr>
          <p:cNvSpPr/>
          <p:nvPr/>
        </p:nvSpPr>
        <p:spPr>
          <a:xfrm>
            <a:off x="3708400" y="2600418"/>
            <a:ext cx="4775200" cy="681406"/>
          </a:xfrm>
          <a:prstGeom prst="roundRect">
            <a:avLst/>
          </a:prstGeom>
          <a:solidFill>
            <a:srgbClr val="DF212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4E5FCB8-547D-98AD-6605-198FDE969FEE}"/>
              </a:ext>
            </a:extLst>
          </p:cNvPr>
          <p:cNvSpPr/>
          <p:nvPr/>
        </p:nvSpPr>
        <p:spPr>
          <a:xfrm>
            <a:off x="6856829" y="1791266"/>
            <a:ext cx="829529" cy="555704"/>
          </a:xfrm>
          <a:custGeom>
            <a:avLst/>
            <a:gdLst>
              <a:gd name="connsiteX0" fmla="*/ 1117600 w 1308100"/>
              <a:gd name="connsiteY0" fmla="*/ 419100 h 876300"/>
              <a:gd name="connsiteX1" fmla="*/ 1060450 w 1308100"/>
              <a:gd name="connsiteY1" fmla="*/ 628650 h 876300"/>
              <a:gd name="connsiteX2" fmla="*/ 1060450 w 1308100"/>
              <a:gd name="connsiteY2" fmla="*/ 647700 h 876300"/>
              <a:gd name="connsiteX3" fmla="*/ 1187450 w 1308100"/>
              <a:gd name="connsiteY3" fmla="*/ 469900 h 876300"/>
              <a:gd name="connsiteX4" fmla="*/ 1168400 w 1308100"/>
              <a:gd name="connsiteY4" fmla="*/ 349250 h 876300"/>
              <a:gd name="connsiteX5" fmla="*/ 1308100 w 1308100"/>
              <a:gd name="connsiteY5" fmla="*/ 539750 h 876300"/>
              <a:gd name="connsiteX6" fmla="*/ 1016000 w 1308100"/>
              <a:gd name="connsiteY6" fmla="*/ 876300 h 876300"/>
              <a:gd name="connsiteX7" fmla="*/ 920750 w 1308100"/>
              <a:gd name="connsiteY7" fmla="*/ 850900 h 876300"/>
              <a:gd name="connsiteX8" fmla="*/ 196850 w 1308100"/>
              <a:gd name="connsiteY8" fmla="*/ 622300 h 876300"/>
              <a:gd name="connsiteX9" fmla="*/ 0 w 1308100"/>
              <a:gd name="connsiteY9" fmla="*/ 641350 h 876300"/>
              <a:gd name="connsiteX10" fmla="*/ 400050 w 1308100"/>
              <a:gd name="connsiteY10" fmla="*/ 495300 h 876300"/>
              <a:gd name="connsiteX11" fmla="*/ 717550 w 1308100"/>
              <a:gd name="connsiteY11" fmla="*/ 571500 h 876300"/>
              <a:gd name="connsiteX12" fmla="*/ 939800 w 1308100"/>
              <a:gd name="connsiteY12" fmla="*/ 355600 h 876300"/>
              <a:gd name="connsiteX13" fmla="*/ 781050 w 1308100"/>
              <a:gd name="connsiteY13" fmla="*/ 171450 h 876300"/>
              <a:gd name="connsiteX14" fmla="*/ 654050 w 1308100"/>
              <a:gd name="connsiteY14" fmla="*/ 260350 h 876300"/>
              <a:gd name="connsiteX15" fmla="*/ 666750 w 1308100"/>
              <a:gd name="connsiteY15" fmla="*/ 266700 h 876300"/>
              <a:gd name="connsiteX16" fmla="*/ 749300 w 1308100"/>
              <a:gd name="connsiteY16" fmla="*/ 241300 h 876300"/>
              <a:gd name="connsiteX17" fmla="*/ 857250 w 1308100"/>
              <a:gd name="connsiteY17" fmla="*/ 368300 h 876300"/>
              <a:gd name="connsiteX18" fmla="*/ 711200 w 1308100"/>
              <a:gd name="connsiteY18" fmla="*/ 501650 h 876300"/>
              <a:gd name="connsiteX19" fmla="*/ 476250 w 1308100"/>
              <a:gd name="connsiteY19" fmla="*/ 266700 h 876300"/>
              <a:gd name="connsiteX20" fmla="*/ 755650 w 1308100"/>
              <a:gd name="connsiteY20" fmla="*/ 0 h 876300"/>
              <a:gd name="connsiteX21" fmla="*/ 1117600 w 1308100"/>
              <a:gd name="connsiteY21" fmla="*/ 4191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8100" h="876300">
                <a:moveTo>
                  <a:pt x="1117600" y="419100"/>
                </a:moveTo>
                <a:cubicBezTo>
                  <a:pt x="1117600" y="495300"/>
                  <a:pt x="1111250" y="539750"/>
                  <a:pt x="1060450" y="628650"/>
                </a:cubicBezTo>
                <a:lnTo>
                  <a:pt x="1060450" y="647700"/>
                </a:lnTo>
                <a:cubicBezTo>
                  <a:pt x="1168400" y="596900"/>
                  <a:pt x="1187450" y="546100"/>
                  <a:pt x="1187450" y="469900"/>
                </a:cubicBezTo>
                <a:cubicBezTo>
                  <a:pt x="1187450" y="457200"/>
                  <a:pt x="1181100" y="400050"/>
                  <a:pt x="1168400" y="349250"/>
                </a:cubicBezTo>
                <a:cubicBezTo>
                  <a:pt x="1263650" y="336550"/>
                  <a:pt x="1308100" y="482600"/>
                  <a:pt x="1308100" y="539750"/>
                </a:cubicBezTo>
                <a:cubicBezTo>
                  <a:pt x="1308100" y="679450"/>
                  <a:pt x="1174750" y="876300"/>
                  <a:pt x="1016000" y="876300"/>
                </a:cubicBezTo>
                <a:cubicBezTo>
                  <a:pt x="996950" y="876300"/>
                  <a:pt x="946150" y="869950"/>
                  <a:pt x="920750" y="850900"/>
                </a:cubicBezTo>
                <a:cubicBezTo>
                  <a:pt x="692150" y="723900"/>
                  <a:pt x="425450" y="622300"/>
                  <a:pt x="196850" y="622300"/>
                </a:cubicBezTo>
                <a:cubicBezTo>
                  <a:pt x="184150" y="622300"/>
                  <a:pt x="63500" y="635000"/>
                  <a:pt x="0" y="641350"/>
                </a:cubicBezTo>
                <a:cubicBezTo>
                  <a:pt x="95250" y="552450"/>
                  <a:pt x="279400" y="495300"/>
                  <a:pt x="400050" y="495300"/>
                </a:cubicBezTo>
                <a:cubicBezTo>
                  <a:pt x="514350" y="495300"/>
                  <a:pt x="628650" y="571500"/>
                  <a:pt x="717550" y="571500"/>
                </a:cubicBezTo>
                <a:cubicBezTo>
                  <a:pt x="838200" y="571500"/>
                  <a:pt x="939800" y="469900"/>
                  <a:pt x="939800" y="355600"/>
                </a:cubicBezTo>
                <a:cubicBezTo>
                  <a:pt x="939800" y="273050"/>
                  <a:pt x="876300" y="171450"/>
                  <a:pt x="781050" y="171450"/>
                </a:cubicBezTo>
                <a:cubicBezTo>
                  <a:pt x="730250" y="171450"/>
                  <a:pt x="685800" y="190500"/>
                  <a:pt x="654050" y="260350"/>
                </a:cubicBezTo>
                <a:cubicBezTo>
                  <a:pt x="660400" y="266700"/>
                  <a:pt x="654050" y="266700"/>
                  <a:pt x="666750" y="266700"/>
                </a:cubicBezTo>
                <a:cubicBezTo>
                  <a:pt x="685800" y="266700"/>
                  <a:pt x="736600" y="241300"/>
                  <a:pt x="749300" y="241300"/>
                </a:cubicBezTo>
                <a:cubicBezTo>
                  <a:pt x="819150" y="241300"/>
                  <a:pt x="857250" y="330200"/>
                  <a:pt x="857250" y="368300"/>
                </a:cubicBezTo>
                <a:cubicBezTo>
                  <a:pt x="857250" y="457200"/>
                  <a:pt x="781050" y="501650"/>
                  <a:pt x="711200" y="501650"/>
                </a:cubicBezTo>
                <a:cubicBezTo>
                  <a:pt x="577850" y="501650"/>
                  <a:pt x="476250" y="374650"/>
                  <a:pt x="476250" y="266700"/>
                </a:cubicBezTo>
                <a:cubicBezTo>
                  <a:pt x="476250" y="101600"/>
                  <a:pt x="615950" y="0"/>
                  <a:pt x="755650" y="0"/>
                </a:cubicBezTo>
                <a:cubicBezTo>
                  <a:pt x="1016000" y="0"/>
                  <a:pt x="1117600" y="247650"/>
                  <a:pt x="1117600" y="419100"/>
                </a:cubicBezTo>
                <a:close/>
              </a:path>
            </a:pathLst>
          </a:custGeom>
          <a:gradFill>
            <a:gsLst>
              <a:gs pos="56000">
                <a:srgbClr val="FF7863">
                  <a:alpha val="30000"/>
                </a:srgbClr>
              </a:gs>
              <a:gs pos="0">
                <a:srgbClr val="ED463E"/>
              </a:gs>
              <a:gs pos="100000">
                <a:srgbClr val="DF2123">
                  <a:alpha val="25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289A7E-9688-A0EA-83CD-691DC2C5694F}"/>
              </a:ext>
            </a:extLst>
          </p:cNvPr>
          <p:cNvSpPr txBox="1"/>
          <p:nvPr/>
        </p:nvSpPr>
        <p:spPr>
          <a:xfrm>
            <a:off x="4681156" y="2710288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取得进展成果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C43237-5BD1-108F-3FC4-04609F247039}"/>
              </a:ext>
            </a:extLst>
          </p:cNvPr>
          <p:cNvSpPr txBox="1"/>
          <p:nvPr/>
        </p:nvSpPr>
        <p:spPr>
          <a:xfrm>
            <a:off x="2039257" y="3362496"/>
            <a:ext cx="8113486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196434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 112">
            <a:extLst>
              <a:ext uri="{FF2B5EF4-FFF2-40B4-BE49-F238E27FC236}">
                <a16:creationId xmlns:a16="http://schemas.microsoft.com/office/drawing/2014/main" id="{19DA138B-F3BF-7E15-3C7D-BA41A9C950D5}"/>
              </a:ext>
            </a:extLst>
          </p:cNvPr>
          <p:cNvSpPr txBox="1"/>
          <p:nvPr/>
        </p:nvSpPr>
        <p:spPr>
          <a:xfrm>
            <a:off x="4681156" y="256689"/>
            <a:ext cx="28296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F7863"/>
                    </a:gs>
                    <a:gs pos="100000">
                      <a:srgbClr val="DF212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取得进展成果</a:t>
            </a:r>
          </a:p>
        </p:txBody>
      </p:sp>
      <p:grpSp>
        <p:nvGrpSpPr>
          <p:cNvPr id="2" name="图形 8">
            <a:extLst>
              <a:ext uri="{FF2B5EF4-FFF2-40B4-BE49-F238E27FC236}">
                <a16:creationId xmlns:a16="http://schemas.microsoft.com/office/drawing/2014/main" id="{AF98BFBE-24AA-8968-8997-72FFE318E7C8}"/>
              </a:ext>
            </a:extLst>
          </p:cNvPr>
          <p:cNvGrpSpPr/>
          <p:nvPr/>
        </p:nvGrpSpPr>
        <p:grpSpPr>
          <a:xfrm>
            <a:off x="4219859" y="1930210"/>
            <a:ext cx="3680118" cy="3276600"/>
            <a:chOff x="3546855" y="5220135"/>
            <a:chExt cx="665416" cy="592455"/>
          </a:xfrm>
          <a:solidFill>
            <a:srgbClr val="C90016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47E65CD-45C1-B8D5-3B27-72B4FA6DEAC7}"/>
                </a:ext>
              </a:extLst>
            </p:cNvPr>
            <p:cNvSpPr/>
            <p:nvPr/>
          </p:nvSpPr>
          <p:spPr>
            <a:xfrm>
              <a:off x="3867543" y="5504438"/>
              <a:ext cx="23658" cy="23658"/>
            </a:xfrm>
            <a:custGeom>
              <a:avLst/>
              <a:gdLst>
                <a:gd name="connsiteX0" fmla="*/ 17259 w 23658"/>
                <a:gd name="connsiteY0" fmla="*/ 22307 h 23658"/>
                <a:gd name="connsiteX1" fmla="*/ 22307 w 23658"/>
                <a:gd name="connsiteY1" fmla="*/ 6400 h 23658"/>
                <a:gd name="connsiteX2" fmla="*/ 6400 w 23658"/>
                <a:gd name="connsiteY2" fmla="*/ 1352 h 23658"/>
                <a:gd name="connsiteX3" fmla="*/ 1352 w 23658"/>
                <a:gd name="connsiteY3" fmla="*/ 17259 h 23658"/>
                <a:gd name="connsiteX4" fmla="*/ 17259 w 23658"/>
                <a:gd name="connsiteY4" fmla="*/ 22307 h 23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58" h="23658">
                  <a:moveTo>
                    <a:pt x="17259" y="22307"/>
                  </a:moveTo>
                  <a:cubicBezTo>
                    <a:pt x="23069" y="19354"/>
                    <a:pt x="25355" y="12210"/>
                    <a:pt x="22307" y="6400"/>
                  </a:cubicBezTo>
                  <a:cubicBezTo>
                    <a:pt x="19354" y="590"/>
                    <a:pt x="12210" y="-1696"/>
                    <a:pt x="6400" y="1352"/>
                  </a:cubicBezTo>
                  <a:cubicBezTo>
                    <a:pt x="590" y="4400"/>
                    <a:pt x="-1696" y="11448"/>
                    <a:pt x="1352" y="17259"/>
                  </a:cubicBezTo>
                  <a:cubicBezTo>
                    <a:pt x="4400" y="23069"/>
                    <a:pt x="11544" y="25355"/>
                    <a:pt x="17259" y="223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B45F0DA-9FF3-BB53-893B-24F2596016C0}"/>
                </a:ext>
              </a:extLst>
            </p:cNvPr>
            <p:cNvSpPr/>
            <p:nvPr/>
          </p:nvSpPr>
          <p:spPr>
            <a:xfrm>
              <a:off x="3840557" y="5456176"/>
              <a:ext cx="32482" cy="32380"/>
            </a:xfrm>
            <a:custGeom>
              <a:avLst/>
              <a:gdLst>
                <a:gd name="connsiteX0" fmla="*/ 8812 w 32482"/>
                <a:gd name="connsiteY0" fmla="*/ 1799 h 32380"/>
                <a:gd name="connsiteX1" fmla="*/ 1859 w 32482"/>
                <a:gd name="connsiteY1" fmla="*/ 23611 h 32380"/>
                <a:gd name="connsiteX2" fmla="*/ 23671 w 32482"/>
                <a:gd name="connsiteY2" fmla="*/ 30564 h 32380"/>
                <a:gd name="connsiteX3" fmla="*/ 30624 w 32482"/>
                <a:gd name="connsiteY3" fmla="*/ 8752 h 32380"/>
                <a:gd name="connsiteX4" fmla="*/ 8812 w 32482"/>
                <a:gd name="connsiteY4" fmla="*/ 1799 h 3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82" h="32380">
                  <a:moveTo>
                    <a:pt x="8812" y="1799"/>
                  </a:moveTo>
                  <a:cubicBezTo>
                    <a:pt x="811" y="5894"/>
                    <a:pt x="-2332" y="15705"/>
                    <a:pt x="1859" y="23611"/>
                  </a:cubicBezTo>
                  <a:cubicBezTo>
                    <a:pt x="5954" y="31612"/>
                    <a:pt x="15765" y="34660"/>
                    <a:pt x="23671" y="30564"/>
                  </a:cubicBezTo>
                  <a:cubicBezTo>
                    <a:pt x="31672" y="26468"/>
                    <a:pt x="34815" y="16658"/>
                    <a:pt x="30624" y="8752"/>
                  </a:cubicBezTo>
                  <a:cubicBezTo>
                    <a:pt x="26528" y="846"/>
                    <a:pt x="16718" y="-2297"/>
                    <a:pt x="8812" y="17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E4D88AE-33FD-EE93-ADAA-345D04360B05}"/>
                </a:ext>
              </a:extLst>
            </p:cNvPr>
            <p:cNvSpPr/>
            <p:nvPr/>
          </p:nvSpPr>
          <p:spPr>
            <a:xfrm>
              <a:off x="3885801" y="5543996"/>
              <a:ext cx="32482" cy="32362"/>
            </a:xfrm>
            <a:custGeom>
              <a:avLst/>
              <a:gdLst>
                <a:gd name="connsiteX0" fmla="*/ 8812 w 32482"/>
                <a:gd name="connsiteY0" fmla="*/ 1799 h 32362"/>
                <a:gd name="connsiteX1" fmla="*/ 1858 w 32482"/>
                <a:gd name="connsiteY1" fmla="*/ 23611 h 32362"/>
                <a:gd name="connsiteX2" fmla="*/ 23671 w 32482"/>
                <a:gd name="connsiteY2" fmla="*/ 30564 h 32362"/>
                <a:gd name="connsiteX3" fmla="*/ 30624 w 32482"/>
                <a:gd name="connsiteY3" fmla="*/ 8752 h 32362"/>
                <a:gd name="connsiteX4" fmla="*/ 8812 w 32482"/>
                <a:gd name="connsiteY4" fmla="*/ 1799 h 3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82" h="32362">
                  <a:moveTo>
                    <a:pt x="8812" y="1799"/>
                  </a:moveTo>
                  <a:cubicBezTo>
                    <a:pt x="811" y="5894"/>
                    <a:pt x="-2332" y="15705"/>
                    <a:pt x="1858" y="23611"/>
                  </a:cubicBezTo>
                  <a:cubicBezTo>
                    <a:pt x="5954" y="31517"/>
                    <a:pt x="15765" y="34660"/>
                    <a:pt x="23671" y="30564"/>
                  </a:cubicBezTo>
                  <a:cubicBezTo>
                    <a:pt x="31672" y="26468"/>
                    <a:pt x="34815" y="16658"/>
                    <a:pt x="30624" y="8752"/>
                  </a:cubicBezTo>
                  <a:cubicBezTo>
                    <a:pt x="26624" y="846"/>
                    <a:pt x="16813" y="-2297"/>
                    <a:pt x="8812" y="17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BA1D2F3-6030-8EBE-DCE5-6FA198CA648C}"/>
                </a:ext>
              </a:extLst>
            </p:cNvPr>
            <p:cNvSpPr/>
            <p:nvPr/>
          </p:nvSpPr>
          <p:spPr>
            <a:xfrm>
              <a:off x="3813921" y="5497774"/>
              <a:ext cx="32415" cy="32415"/>
            </a:xfrm>
            <a:custGeom>
              <a:avLst/>
              <a:gdLst>
                <a:gd name="connsiteX0" fmla="*/ 16970 w 32415"/>
                <a:gd name="connsiteY0" fmla="*/ 15 h 32415"/>
                <a:gd name="connsiteX1" fmla="*/ 15 w 32415"/>
                <a:gd name="connsiteY1" fmla="*/ 15446 h 32415"/>
                <a:gd name="connsiteX2" fmla="*/ 15446 w 32415"/>
                <a:gd name="connsiteY2" fmla="*/ 32400 h 32415"/>
                <a:gd name="connsiteX3" fmla="*/ 32400 w 32415"/>
                <a:gd name="connsiteY3" fmla="*/ 16970 h 32415"/>
                <a:gd name="connsiteX4" fmla="*/ 16970 w 32415"/>
                <a:gd name="connsiteY4" fmla="*/ 15 h 3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15" h="32415">
                  <a:moveTo>
                    <a:pt x="16970" y="15"/>
                  </a:moveTo>
                  <a:cubicBezTo>
                    <a:pt x="8016" y="-366"/>
                    <a:pt x="396" y="6492"/>
                    <a:pt x="15" y="15446"/>
                  </a:cubicBezTo>
                  <a:cubicBezTo>
                    <a:pt x="-366" y="24399"/>
                    <a:pt x="6492" y="32019"/>
                    <a:pt x="15446" y="32400"/>
                  </a:cubicBezTo>
                  <a:cubicBezTo>
                    <a:pt x="24399" y="32781"/>
                    <a:pt x="32019" y="25923"/>
                    <a:pt x="32400" y="16970"/>
                  </a:cubicBezTo>
                  <a:cubicBezTo>
                    <a:pt x="32781" y="8016"/>
                    <a:pt x="25923" y="396"/>
                    <a:pt x="16970" y="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5C70EE7-4109-82C2-190F-BEB20277D037}"/>
                </a:ext>
              </a:extLst>
            </p:cNvPr>
            <p:cNvSpPr/>
            <p:nvPr/>
          </p:nvSpPr>
          <p:spPr>
            <a:xfrm>
              <a:off x="3912600" y="5502441"/>
              <a:ext cx="32415" cy="32415"/>
            </a:xfrm>
            <a:custGeom>
              <a:avLst/>
              <a:gdLst>
                <a:gd name="connsiteX0" fmla="*/ 16970 w 32415"/>
                <a:gd name="connsiteY0" fmla="*/ 15 h 32415"/>
                <a:gd name="connsiteX1" fmla="*/ 15 w 32415"/>
                <a:gd name="connsiteY1" fmla="*/ 15446 h 32415"/>
                <a:gd name="connsiteX2" fmla="*/ 15446 w 32415"/>
                <a:gd name="connsiteY2" fmla="*/ 32400 h 32415"/>
                <a:gd name="connsiteX3" fmla="*/ 32400 w 32415"/>
                <a:gd name="connsiteY3" fmla="*/ 16970 h 32415"/>
                <a:gd name="connsiteX4" fmla="*/ 16970 w 32415"/>
                <a:gd name="connsiteY4" fmla="*/ 15 h 3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15" h="32415">
                  <a:moveTo>
                    <a:pt x="16970" y="15"/>
                  </a:moveTo>
                  <a:cubicBezTo>
                    <a:pt x="8016" y="-366"/>
                    <a:pt x="396" y="6492"/>
                    <a:pt x="15" y="15446"/>
                  </a:cubicBezTo>
                  <a:cubicBezTo>
                    <a:pt x="-366" y="24399"/>
                    <a:pt x="6492" y="32019"/>
                    <a:pt x="15446" y="32400"/>
                  </a:cubicBezTo>
                  <a:cubicBezTo>
                    <a:pt x="24399" y="32781"/>
                    <a:pt x="32019" y="25923"/>
                    <a:pt x="32400" y="16970"/>
                  </a:cubicBezTo>
                  <a:cubicBezTo>
                    <a:pt x="32781" y="8016"/>
                    <a:pt x="25923" y="396"/>
                    <a:pt x="16970" y="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FD7BC93-B1DB-6FFF-D656-101EF3941E32}"/>
                </a:ext>
              </a:extLst>
            </p:cNvPr>
            <p:cNvSpPr/>
            <p:nvPr/>
          </p:nvSpPr>
          <p:spPr>
            <a:xfrm>
              <a:off x="3836496" y="5541661"/>
              <a:ext cx="32413" cy="32437"/>
            </a:xfrm>
            <a:custGeom>
              <a:avLst/>
              <a:gdLst>
                <a:gd name="connsiteX0" fmla="*/ 2586 w 32413"/>
                <a:gd name="connsiteY0" fmla="*/ 7467 h 32437"/>
                <a:gd name="connsiteX1" fmla="*/ 7444 w 32413"/>
                <a:gd name="connsiteY1" fmla="*/ 29851 h 32437"/>
                <a:gd name="connsiteX2" fmla="*/ 29827 w 32413"/>
                <a:gd name="connsiteY2" fmla="*/ 24993 h 32437"/>
                <a:gd name="connsiteX3" fmla="*/ 24970 w 32413"/>
                <a:gd name="connsiteY3" fmla="*/ 2610 h 32437"/>
                <a:gd name="connsiteX4" fmla="*/ 2586 w 32413"/>
                <a:gd name="connsiteY4" fmla="*/ 7467 h 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13" h="32437">
                  <a:moveTo>
                    <a:pt x="2586" y="7467"/>
                  </a:moveTo>
                  <a:cubicBezTo>
                    <a:pt x="-2272" y="14992"/>
                    <a:pt x="-81" y="24993"/>
                    <a:pt x="7444" y="29851"/>
                  </a:cubicBezTo>
                  <a:cubicBezTo>
                    <a:pt x="14968" y="34709"/>
                    <a:pt x="24970" y="32518"/>
                    <a:pt x="29827" y="24993"/>
                  </a:cubicBezTo>
                  <a:cubicBezTo>
                    <a:pt x="34685" y="17469"/>
                    <a:pt x="32494" y="7467"/>
                    <a:pt x="24970" y="2610"/>
                  </a:cubicBezTo>
                  <a:cubicBezTo>
                    <a:pt x="17445" y="-2248"/>
                    <a:pt x="7444" y="-152"/>
                    <a:pt x="2586" y="74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DB94C62-6ED6-B91F-AAF1-7E4151C76355}"/>
                </a:ext>
              </a:extLst>
            </p:cNvPr>
            <p:cNvSpPr/>
            <p:nvPr/>
          </p:nvSpPr>
          <p:spPr>
            <a:xfrm>
              <a:off x="3889931" y="5458532"/>
              <a:ext cx="32413" cy="32413"/>
            </a:xfrm>
            <a:custGeom>
              <a:avLst/>
              <a:gdLst>
                <a:gd name="connsiteX0" fmla="*/ 29827 w 32413"/>
                <a:gd name="connsiteY0" fmla="*/ 24969 h 32413"/>
                <a:gd name="connsiteX1" fmla="*/ 24970 w 32413"/>
                <a:gd name="connsiteY1" fmla="*/ 2586 h 32413"/>
                <a:gd name="connsiteX2" fmla="*/ 2586 w 32413"/>
                <a:gd name="connsiteY2" fmla="*/ 7444 h 32413"/>
                <a:gd name="connsiteX3" fmla="*/ 7444 w 32413"/>
                <a:gd name="connsiteY3" fmla="*/ 29827 h 32413"/>
                <a:gd name="connsiteX4" fmla="*/ 29827 w 32413"/>
                <a:gd name="connsiteY4" fmla="*/ 24969 h 3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13" h="32413">
                  <a:moveTo>
                    <a:pt x="29827" y="24969"/>
                  </a:moveTo>
                  <a:cubicBezTo>
                    <a:pt x="34685" y="17445"/>
                    <a:pt x="32494" y="7444"/>
                    <a:pt x="24970" y="2586"/>
                  </a:cubicBezTo>
                  <a:cubicBezTo>
                    <a:pt x="17445" y="-2272"/>
                    <a:pt x="7444" y="-81"/>
                    <a:pt x="2586" y="7444"/>
                  </a:cubicBezTo>
                  <a:cubicBezTo>
                    <a:pt x="-2272" y="14968"/>
                    <a:pt x="-81" y="25065"/>
                    <a:pt x="7444" y="29827"/>
                  </a:cubicBezTo>
                  <a:cubicBezTo>
                    <a:pt x="14968" y="34685"/>
                    <a:pt x="24970" y="32494"/>
                    <a:pt x="29827" y="249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0D9D81C-0985-DEBC-2433-7B81285728B9}"/>
                </a:ext>
              </a:extLst>
            </p:cNvPr>
            <p:cNvSpPr/>
            <p:nvPr/>
          </p:nvSpPr>
          <p:spPr>
            <a:xfrm>
              <a:off x="3546855" y="5220135"/>
              <a:ext cx="665416" cy="592455"/>
            </a:xfrm>
            <a:custGeom>
              <a:avLst/>
              <a:gdLst>
                <a:gd name="connsiteX0" fmla="*/ 552736 w 665416"/>
                <a:gd name="connsiteY0" fmla="*/ 200025 h 592455"/>
                <a:gd name="connsiteX1" fmla="*/ 520541 w 665416"/>
                <a:gd name="connsiteY1" fmla="*/ 199263 h 592455"/>
                <a:gd name="connsiteX2" fmla="*/ 538639 w 665416"/>
                <a:gd name="connsiteY2" fmla="*/ 172593 h 592455"/>
                <a:gd name="connsiteX3" fmla="*/ 537972 w 665416"/>
                <a:gd name="connsiteY3" fmla="*/ 94012 h 592455"/>
                <a:gd name="connsiteX4" fmla="*/ 512731 w 665416"/>
                <a:gd name="connsiteY4" fmla="*/ 15812 h 592455"/>
                <a:gd name="connsiteX5" fmla="*/ 431197 w 665416"/>
                <a:gd name="connsiteY5" fmla="*/ 25337 h 592455"/>
                <a:gd name="connsiteX6" fmla="*/ 359473 w 665416"/>
                <a:gd name="connsiteY6" fmla="*/ 57341 h 592455"/>
                <a:gd name="connsiteX7" fmla="*/ 342710 w 665416"/>
                <a:gd name="connsiteY7" fmla="*/ 84868 h 592455"/>
                <a:gd name="connsiteX8" fmla="*/ 328708 w 665416"/>
                <a:gd name="connsiteY8" fmla="*/ 55912 h 592455"/>
                <a:gd name="connsiteX9" fmla="*/ 260318 w 665416"/>
                <a:gd name="connsiteY9" fmla="*/ 17240 h 592455"/>
                <a:gd name="connsiteX10" fmla="*/ 180023 w 665416"/>
                <a:gd name="connsiteY10" fmla="*/ 0 h 592455"/>
                <a:gd name="connsiteX11" fmla="*/ 147542 w 665416"/>
                <a:gd name="connsiteY11" fmla="*/ 75438 h 592455"/>
                <a:gd name="connsiteX12" fmla="*/ 139351 w 665416"/>
                <a:gd name="connsiteY12" fmla="*/ 153638 h 592455"/>
                <a:gd name="connsiteX13" fmla="*/ 154876 w 665416"/>
                <a:gd name="connsiteY13" fmla="*/ 181928 h 592455"/>
                <a:gd name="connsiteX14" fmla="*/ 122777 w 665416"/>
                <a:gd name="connsiteY14" fmla="*/ 179642 h 592455"/>
                <a:gd name="connsiteX15" fmla="*/ 55054 w 665416"/>
                <a:gd name="connsiteY15" fmla="*/ 219551 h 592455"/>
                <a:gd name="connsiteX16" fmla="*/ 0 w 665416"/>
                <a:gd name="connsiteY16" fmla="*/ 280511 h 592455"/>
                <a:gd name="connsiteX17" fmla="*/ 49054 w 665416"/>
                <a:gd name="connsiteY17" fmla="*/ 346329 h 592455"/>
                <a:gd name="connsiteX18" fmla="*/ 112681 w 665416"/>
                <a:gd name="connsiteY18" fmla="*/ 392430 h 592455"/>
                <a:gd name="connsiteX19" fmla="*/ 144875 w 665416"/>
                <a:gd name="connsiteY19" fmla="*/ 393192 h 592455"/>
                <a:gd name="connsiteX20" fmla="*/ 126778 w 665416"/>
                <a:gd name="connsiteY20" fmla="*/ 419862 h 592455"/>
                <a:gd name="connsiteX21" fmla="*/ 127444 w 665416"/>
                <a:gd name="connsiteY21" fmla="*/ 498443 h 592455"/>
                <a:gd name="connsiteX22" fmla="*/ 152686 w 665416"/>
                <a:gd name="connsiteY22" fmla="*/ 576644 h 592455"/>
                <a:gd name="connsiteX23" fmla="*/ 234220 w 665416"/>
                <a:gd name="connsiteY23" fmla="*/ 567119 h 592455"/>
                <a:gd name="connsiteX24" fmla="*/ 305943 w 665416"/>
                <a:gd name="connsiteY24" fmla="*/ 535114 h 592455"/>
                <a:gd name="connsiteX25" fmla="*/ 322707 w 665416"/>
                <a:gd name="connsiteY25" fmla="*/ 507587 h 592455"/>
                <a:gd name="connsiteX26" fmla="*/ 336709 w 665416"/>
                <a:gd name="connsiteY26" fmla="*/ 536543 h 592455"/>
                <a:gd name="connsiteX27" fmla="*/ 405098 w 665416"/>
                <a:gd name="connsiteY27" fmla="*/ 575215 h 592455"/>
                <a:gd name="connsiteX28" fmla="*/ 485394 w 665416"/>
                <a:gd name="connsiteY28" fmla="*/ 592455 h 592455"/>
                <a:gd name="connsiteX29" fmla="*/ 517874 w 665416"/>
                <a:gd name="connsiteY29" fmla="*/ 517017 h 592455"/>
                <a:gd name="connsiteX30" fmla="*/ 526066 w 665416"/>
                <a:gd name="connsiteY30" fmla="*/ 438817 h 592455"/>
                <a:gd name="connsiteX31" fmla="*/ 510540 w 665416"/>
                <a:gd name="connsiteY31" fmla="*/ 410528 h 592455"/>
                <a:gd name="connsiteX32" fmla="*/ 542639 w 665416"/>
                <a:gd name="connsiteY32" fmla="*/ 412813 h 592455"/>
                <a:gd name="connsiteX33" fmla="*/ 610362 w 665416"/>
                <a:gd name="connsiteY33" fmla="*/ 372904 h 592455"/>
                <a:gd name="connsiteX34" fmla="*/ 665416 w 665416"/>
                <a:gd name="connsiteY34" fmla="*/ 311944 h 592455"/>
                <a:gd name="connsiteX35" fmla="*/ 616363 w 665416"/>
                <a:gd name="connsiteY35" fmla="*/ 246126 h 592455"/>
                <a:gd name="connsiteX36" fmla="*/ 552736 w 665416"/>
                <a:gd name="connsiteY36" fmla="*/ 200025 h 592455"/>
                <a:gd name="connsiteX37" fmla="*/ 493300 w 665416"/>
                <a:gd name="connsiteY37" fmla="*/ 154305 h 592455"/>
                <a:gd name="connsiteX38" fmla="*/ 458438 w 665416"/>
                <a:gd name="connsiteY38" fmla="*/ 199263 h 592455"/>
                <a:gd name="connsiteX39" fmla="*/ 504825 w 665416"/>
                <a:gd name="connsiteY39" fmla="*/ 183261 h 592455"/>
                <a:gd name="connsiteX40" fmla="*/ 450818 w 665416"/>
                <a:gd name="connsiteY40" fmla="*/ 220313 h 592455"/>
                <a:gd name="connsiteX41" fmla="*/ 457867 w 665416"/>
                <a:gd name="connsiteY41" fmla="*/ 231267 h 592455"/>
                <a:gd name="connsiteX42" fmla="*/ 459010 w 665416"/>
                <a:gd name="connsiteY42" fmla="*/ 231077 h 592455"/>
                <a:gd name="connsiteX43" fmla="*/ 458153 w 665416"/>
                <a:gd name="connsiteY43" fmla="*/ 231934 h 592455"/>
                <a:gd name="connsiteX44" fmla="*/ 462915 w 665416"/>
                <a:gd name="connsiteY44" fmla="*/ 244030 h 592455"/>
                <a:gd name="connsiteX45" fmla="*/ 524447 w 665416"/>
                <a:gd name="connsiteY45" fmla="*/ 221456 h 592455"/>
                <a:gd name="connsiteX46" fmla="*/ 484537 w 665416"/>
                <a:gd name="connsiteY46" fmla="*/ 250031 h 592455"/>
                <a:gd name="connsiteX47" fmla="*/ 541401 w 665416"/>
                <a:gd name="connsiteY47" fmla="*/ 247650 h 592455"/>
                <a:gd name="connsiteX48" fmla="*/ 499586 w 665416"/>
                <a:gd name="connsiteY48" fmla="*/ 268510 h 592455"/>
                <a:gd name="connsiteX49" fmla="*/ 560451 w 665416"/>
                <a:gd name="connsiteY49" fmla="*/ 277654 h 592455"/>
                <a:gd name="connsiteX50" fmla="*/ 503111 w 665416"/>
                <a:gd name="connsiteY50" fmla="*/ 291465 h 592455"/>
                <a:gd name="connsiteX51" fmla="*/ 574929 w 665416"/>
                <a:gd name="connsiteY51" fmla="*/ 307562 h 592455"/>
                <a:gd name="connsiteX52" fmla="*/ 575215 w 665416"/>
                <a:gd name="connsiteY52" fmla="*/ 307848 h 592455"/>
                <a:gd name="connsiteX53" fmla="*/ 574929 w 665416"/>
                <a:gd name="connsiteY53" fmla="*/ 308038 h 592455"/>
                <a:gd name="connsiteX54" fmla="*/ 501872 w 665416"/>
                <a:gd name="connsiteY54" fmla="*/ 317278 h 592455"/>
                <a:gd name="connsiteX55" fmla="*/ 557689 w 665416"/>
                <a:gd name="connsiteY55" fmla="*/ 336518 h 592455"/>
                <a:gd name="connsiteX56" fmla="*/ 496253 w 665416"/>
                <a:gd name="connsiteY56" fmla="*/ 339852 h 592455"/>
                <a:gd name="connsiteX57" fmla="*/ 535877 w 665416"/>
                <a:gd name="connsiteY57" fmla="*/ 364522 h 592455"/>
                <a:gd name="connsiteX58" fmla="*/ 479489 w 665416"/>
                <a:gd name="connsiteY58" fmla="*/ 356807 h 592455"/>
                <a:gd name="connsiteX59" fmla="*/ 516541 w 665416"/>
                <a:gd name="connsiteY59" fmla="*/ 389001 h 592455"/>
                <a:gd name="connsiteX60" fmla="*/ 457390 w 665416"/>
                <a:gd name="connsiteY60" fmla="*/ 360712 h 592455"/>
                <a:gd name="connsiteX61" fmla="*/ 451485 w 665416"/>
                <a:gd name="connsiteY61" fmla="*/ 372332 h 592455"/>
                <a:gd name="connsiteX62" fmla="*/ 452247 w 665416"/>
                <a:gd name="connsiteY62" fmla="*/ 373189 h 592455"/>
                <a:gd name="connsiteX63" fmla="*/ 451104 w 665416"/>
                <a:gd name="connsiteY63" fmla="*/ 372904 h 592455"/>
                <a:gd name="connsiteX64" fmla="*/ 443008 w 665416"/>
                <a:gd name="connsiteY64" fmla="*/ 383096 h 592455"/>
                <a:gd name="connsiteX65" fmla="*/ 493300 w 665416"/>
                <a:gd name="connsiteY65" fmla="*/ 425101 h 592455"/>
                <a:gd name="connsiteX66" fmla="*/ 448628 w 665416"/>
                <a:gd name="connsiteY66" fmla="*/ 404813 h 592455"/>
                <a:gd name="connsiteX67" fmla="*/ 479107 w 665416"/>
                <a:gd name="connsiteY67" fmla="*/ 452819 h 592455"/>
                <a:gd name="connsiteX68" fmla="*/ 440150 w 665416"/>
                <a:gd name="connsiteY68" fmla="*/ 427006 h 592455"/>
                <a:gd name="connsiteX69" fmla="*/ 462629 w 665416"/>
                <a:gd name="connsiteY69" fmla="*/ 484251 h 592455"/>
                <a:gd name="connsiteX70" fmla="*/ 421957 w 665416"/>
                <a:gd name="connsiteY70" fmla="*/ 441484 h 592455"/>
                <a:gd name="connsiteX71" fmla="*/ 443960 w 665416"/>
                <a:gd name="connsiteY71" fmla="*/ 511778 h 592455"/>
                <a:gd name="connsiteX72" fmla="*/ 443865 w 665416"/>
                <a:gd name="connsiteY72" fmla="*/ 512159 h 592455"/>
                <a:gd name="connsiteX73" fmla="*/ 443579 w 665416"/>
                <a:gd name="connsiteY73" fmla="*/ 512064 h 592455"/>
                <a:gd name="connsiteX74" fmla="*/ 399098 w 665416"/>
                <a:gd name="connsiteY74" fmla="*/ 453390 h 592455"/>
                <a:gd name="connsiteX75" fmla="*/ 410337 w 665416"/>
                <a:gd name="connsiteY75" fmla="*/ 511302 h 592455"/>
                <a:gd name="connsiteX76" fmla="*/ 376714 w 665416"/>
                <a:gd name="connsiteY76" fmla="*/ 459772 h 592455"/>
                <a:gd name="connsiteX77" fmla="*/ 375190 w 665416"/>
                <a:gd name="connsiteY77" fmla="*/ 506539 h 592455"/>
                <a:gd name="connsiteX78" fmla="*/ 353758 w 665416"/>
                <a:gd name="connsiteY78" fmla="*/ 453866 h 592455"/>
                <a:gd name="connsiteX79" fmla="*/ 344424 w 665416"/>
                <a:gd name="connsiteY79" fmla="*/ 502063 h 592455"/>
                <a:gd name="connsiteX80" fmla="*/ 339376 w 665416"/>
                <a:gd name="connsiteY80" fmla="*/ 436721 h 592455"/>
                <a:gd name="connsiteX81" fmla="*/ 326422 w 665416"/>
                <a:gd name="connsiteY81" fmla="*/ 437388 h 592455"/>
                <a:gd name="connsiteX82" fmla="*/ 326041 w 665416"/>
                <a:gd name="connsiteY82" fmla="*/ 438531 h 592455"/>
                <a:gd name="connsiteX83" fmla="*/ 325755 w 665416"/>
                <a:gd name="connsiteY83" fmla="*/ 437388 h 592455"/>
                <a:gd name="connsiteX84" fmla="*/ 312896 w 665416"/>
                <a:gd name="connsiteY84" fmla="*/ 435483 h 592455"/>
                <a:gd name="connsiteX85" fmla="*/ 301657 w 665416"/>
                <a:gd name="connsiteY85" fmla="*/ 500063 h 592455"/>
                <a:gd name="connsiteX86" fmla="*/ 296894 w 665416"/>
                <a:gd name="connsiteY86" fmla="*/ 451199 h 592455"/>
                <a:gd name="connsiteX87" fmla="*/ 270510 w 665416"/>
                <a:gd name="connsiteY87" fmla="*/ 501587 h 592455"/>
                <a:gd name="connsiteX88" fmla="*/ 273367 w 665416"/>
                <a:gd name="connsiteY88" fmla="*/ 454914 h 592455"/>
                <a:gd name="connsiteX89" fmla="*/ 235077 w 665416"/>
                <a:gd name="connsiteY89" fmla="*/ 503015 h 592455"/>
                <a:gd name="connsiteX90" fmla="*/ 251746 w 665416"/>
                <a:gd name="connsiteY90" fmla="*/ 446437 h 592455"/>
                <a:gd name="connsiteX91" fmla="*/ 201835 w 665416"/>
                <a:gd name="connsiteY91" fmla="*/ 500634 h 592455"/>
                <a:gd name="connsiteX92" fmla="*/ 201549 w 665416"/>
                <a:gd name="connsiteY92" fmla="*/ 500729 h 592455"/>
                <a:gd name="connsiteX93" fmla="*/ 201454 w 665416"/>
                <a:gd name="connsiteY93" fmla="*/ 500348 h 592455"/>
                <a:gd name="connsiteX94" fmla="*/ 230029 w 665416"/>
                <a:gd name="connsiteY94" fmla="*/ 432435 h 592455"/>
                <a:gd name="connsiteX95" fmla="*/ 185452 w 665416"/>
                <a:gd name="connsiteY95" fmla="*/ 471202 h 592455"/>
                <a:gd name="connsiteX96" fmla="*/ 213265 w 665416"/>
                <a:gd name="connsiteY96" fmla="*/ 416338 h 592455"/>
                <a:gd name="connsiteX97" fmla="*/ 172021 w 665416"/>
                <a:gd name="connsiteY97" fmla="*/ 438341 h 592455"/>
                <a:gd name="connsiteX98" fmla="*/ 206883 w 665416"/>
                <a:gd name="connsiteY98" fmla="*/ 393383 h 592455"/>
                <a:gd name="connsiteX99" fmla="*/ 160496 w 665416"/>
                <a:gd name="connsiteY99" fmla="*/ 409385 h 592455"/>
                <a:gd name="connsiteX100" fmla="*/ 214503 w 665416"/>
                <a:gd name="connsiteY100" fmla="*/ 372332 h 592455"/>
                <a:gd name="connsiteX101" fmla="*/ 207454 w 665416"/>
                <a:gd name="connsiteY101" fmla="*/ 361474 h 592455"/>
                <a:gd name="connsiteX102" fmla="*/ 206216 w 665416"/>
                <a:gd name="connsiteY102" fmla="*/ 361664 h 592455"/>
                <a:gd name="connsiteX103" fmla="*/ 207073 w 665416"/>
                <a:gd name="connsiteY103" fmla="*/ 360807 h 592455"/>
                <a:gd name="connsiteX104" fmla="*/ 202311 w 665416"/>
                <a:gd name="connsiteY104" fmla="*/ 348710 h 592455"/>
                <a:gd name="connsiteX105" fmla="*/ 140779 w 665416"/>
                <a:gd name="connsiteY105" fmla="*/ 371285 h 592455"/>
                <a:gd name="connsiteX106" fmla="*/ 180689 w 665416"/>
                <a:gd name="connsiteY106" fmla="*/ 342710 h 592455"/>
                <a:gd name="connsiteX107" fmla="*/ 123825 w 665416"/>
                <a:gd name="connsiteY107" fmla="*/ 345091 h 592455"/>
                <a:gd name="connsiteX108" fmla="*/ 165640 w 665416"/>
                <a:gd name="connsiteY108" fmla="*/ 324231 h 592455"/>
                <a:gd name="connsiteX109" fmla="*/ 104775 w 665416"/>
                <a:gd name="connsiteY109" fmla="*/ 315087 h 592455"/>
                <a:gd name="connsiteX110" fmla="*/ 162115 w 665416"/>
                <a:gd name="connsiteY110" fmla="*/ 301276 h 592455"/>
                <a:gd name="connsiteX111" fmla="*/ 90297 w 665416"/>
                <a:gd name="connsiteY111" fmla="*/ 285179 h 592455"/>
                <a:gd name="connsiteX112" fmla="*/ 90011 w 665416"/>
                <a:gd name="connsiteY112" fmla="*/ 284893 h 592455"/>
                <a:gd name="connsiteX113" fmla="*/ 90297 w 665416"/>
                <a:gd name="connsiteY113" fmla="*/ 284702 h 592455"/>
                <a:gd name="connsiteX114" fmla="*/ 163354 w 665416"/>
                <a:gd name="connsiteY114" fmla="*/ 275463 h 592455"/>
                <a:gd name="connsiteX115" fmla="*/ 107537 w 665416"/>
                <a:gd name="connsiteY115" fmla="*/ 256222 h 592455"/>
                <a:gd name="connsiteX116" fmla="*/ 168973 w 665416"/>
                <a:gd name="connsiteY116" fmla="*/ 252889 h 592455"/>
                <a:gd name="connsiteX117" fmla="*/ 129349 w 665416"/>
                <a:gd name="connsiteY117" fmla="*/ 228219 h 592455"/>
                <a:gd name="connsiteX118" fmla="*/ 185738 w 665416"/>
                <a:gd name="connsiteY118" fmla="*/ 235934 h 592455"/>
                <a:gd name="connsiteX119" fmla="*/ 148685 w 665416"/>
                <a:gd name="connsiteY119" fmla="*/ 203740 h 592455"/>
                <a:gd name="connsiteX120" fmla="*/ 207740 w 665416"/>
                <a:gd name="connsiteY120" fmla="*/ 232029 h 592455"/>
                <a:gd name="connsiteX121" fmla="*/ 213646 w 665416"/>
                <a:gd name="connsiteY121" fmla="*/ 220409 h 592455"/>
                <a:gd name="connsiteX122" fmla="*/ 212884 w 665416"/>
                <a:gd name="connsiteY122" fmla="*/ 219456 h 592455"/>
                <a:gd name="connsiteX123" fmla="*/ 214027 w 665416"/>
                <a:gd name="connsiteY123" fmla="*/ 219742 h 592455"/>
                <a:gd name="connsiteX124" fmla="*/ 222123 w 665416"/>
                <a:gd name="connsiteY124" fmla="*/ 209550 h 592455"/>
                <a:gd name="connsiteX125" fmla="*/ 171831 w 665416"/>
                <a:gd name="connsiteY125" fmla="*/ 167545 h 592455"/>
                <a:gd name="connsiteX126" fmla="*/ 216503 w 665416"/>
                <a:gd name="connsiteY126" fmla="*/ 187833 h 592455"/>
                <a:gd name="connsiteX127" fmla="*/ 186023 w 665416"/>
                <a:gd name="connsiteY127" fmla="*/ 139827 h 592455"/>
                <a:gd name="connsiteX128" fmla="*/ 224980 w 665416"/>
                <a:gd name="connsiteY128" fmla="*/ 165640 h 592455"/>
                <a:gd name="connsiteX129" fmla="*/ 202501 w 665416"/>
                <a:gd name="connsiteY129" fmla="*/ 108395 h 592455"/>
                <a:gd name="connsiteX130" fmla="*/ 243173 w 665416"/>
                <a:gd name="connsiteY130" fmla="*/ 151162 h 592455"/>
                <a:gd name="connsiteX131" fmla="*/ 221171 w 665416"/>
                <a:gd name="connsiteY131" fmla="*/ 80867 h 592455"/>
                <a:gd name="connsiteX132" fmla="*/ 221266 w 665416"/>
                <a:gd name="connsiteY132" fmla="*/ 80486 h 592455"/>
                <a:gd name="connsiteX133" fmla="*/ 221647 w 665416"/>
                <a:gd name="connsiteY133" fmla="*/ 80582 h 592455"/>
                <a:gd name="connsiteX134" fmla="*/ 266128 w 665416"/>
                <a:gd name="connsiteY134" fmla="*/ 139255 h 592455"/>
                <a:gd name="connsiteX135" fmla="*/ 254889 w 665416"/>
                <a:gd name="connsiteY135" fmla="*/ 81344 h 592455"/>
                <a:gd name="connsiteX136" fmla="*/ 288512 w 665416"/>
                <a:gd name="connsiteY136" fmla="*/ 132874 h 592455"/>
                <a:gd name="connsiteX137" fmla="*/ 290036 w 665416"/>
                <a:gd name="connsiteY137" fmla="*/ 86201 h 592455"/>
                <a:gd name="connsiteX138" fmla="*/ 311467 w 665416"/>
                <a:gd name="connsiteY138" fmla="*/ 138875 h 592455"/>
                <a:gd name="connsiteX139" fmla="*/ 320802 w 665416"/>
                <a:gd name="connsiteY139" fmla="*/ 90678 h 592455"/>
                <a:gd name="connsiteX140" fmla="*/ 325850 w 665416"/>
                <a:gd name="connsiteY140" fmla="*/ 156020 h 592455"/>
                <a:gd name="connsiteX141" fmla="*/ 338804 w 665416"/>
                <a:gd name="connsiteY141" fmla="*/ 155353 h 592455"/>
                <a:gd name="connsiteX142" fmla="*/ 339185 w 665416"/>
                <a:gd name="connsiteY142" fmla="*/ 154210 h 592455"/>
                <a:gd name="connsiteX143" fmla="*/ 339471 w 665416"/>
                <a:gd name="connsiteY143" fmla="*/ 155353 h 592455"/>
                <a:gd name="connsiteX144" fmla="*/ 352330 w 665416"/>
                <a:gd name="connsiteY144" fmla="*/ 157258 h 592455"/>
                <a:gd name="connsiteX145" fmla="*/ 363569 w 665416"/>
                <a:gd name="connsiteY145" fmla="*/ 92678 h 592455"/>
                <a:gd name="connsiteX146" fmla="*/ 368332 w 665416"/>
                <a:gd name="connsiteY146" fmla="*/ 141542 h 592455"/>
                <a:gd name="connsiteX147" fmla="*/ 394716 w 665416"/>
                <a:gd name="connsiteY147" fmla="*/ 91154 h 592455"/>
                <a:gd name="connsiteX148" fmla="*/ 391858 w 665416"/>
                <a:gd name="connsiteY148" fmla="*/ 137827 h 592455"/>
                <a:gd name="connsiteX149" fmla="*/ 430149 w 665416"/>
                <a:gd name="connsiteY149" fmla="*/ 89726 h 592455"/>
                <a:gd name="connsiteX150" fmla="*/ 413480 w 665416"/>
                <a:gd name="connsiteY150" fmla="*/ 146304 h 592455"/>
                <a:gd name="connsiteX151" fmla="*/ 463296 w 665416"/>
                <a:gd name="connsiteY151" fmla="*/ 92107 h 592455"/>
                <a:gd name="connsiteX152" fmla="*/ 463677 w 665416"/>
                <a:gd name="connsiteY152" fmla="*/ 92012 h 592455"/>
                <a:gd name="connsiteX153" fmla="*/ 463772 w 665416"/>
                <a:gd name="connsiteY153" fmla="*/ 92393 h 592455"/>
                <a:gd name="connsiteX154" fmla="*/ 435197 w 665416"/>
                <a:gd name="connsiteY154" fmla="*/ 160211 h 592455"/>
                <a:gd name="connsiteX155" fmla="*/ 479774 w 665416"/>
                <a:gd name="connsiteY155" fmla="*/ 121539 h 592455"/>
                <a:gd name="connsiteX156" fmla="*/ 451961 w 665416"/>
                <a:gd name="connsiteY156" fmla="*/ 176403 h 592455"/>
                <a:gd name="connsiteX157" fmla="*/ 493300 w 665416"/>
                <a:gd name="connsiteY157" fmla="*/ 154305 h 59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65416" h="592455">
                  <a:moveTo>
                    <a:pt x="552736" y="200025"/>
                  </a:moveTo>
                  <a:cubicBezTo>
                    <a:pt x="541496" y="197549"/>
                    <a:pt x="530638" y="197644"/>
                    <a:pt x="520541" y="199263"/>
                  </a:cubicBezTo>
                  <a:cubicBezTo>
                    <a:pt x="527780" y="192024"/>
                    <a:pt x="534162" y="183261"/>
                    <a:pt x="538639" y="172593"/>
                  </a:cubicBezTo>
                  <a:cubicBezTo>
                    <a:pt x="546640" y="153734"/>
                    <a:pt x="545306" y="118110"/>
                    <a:pt x="537972" y="94012"/>
                  </a:cubicBezTo>
                  <a:cubicBezTo>
                    <a:pt x="526352" y="55817"/>
                    <a:pt x="512731" y="15812"/>
                    <a:pt x="512731" y="15812"/>
                  </a:cubicBezTo>
                  <a:cubicBezTo>
                    <a:pt x="512731" y="15812"/>
                    <a:pt x="470725" y="20098"/>
                    <a:pt x="431197" y="25337"/>
                  </a:cubicBezTo>
                  <a:cubicBezTo>
                    <a:pt x="406241" y="28670"/>
                    <a:pt x="373285" y="42291"/>
                    <a:pt x="359473" y="57341"/>
                  </a:cubicBezTo>
                  <a:cubicBezTo>
                    <a:pt x="351663" y="65818"/>
                    <a:pt x="346329" y="75247"/>
                    <a:pt x="342710" y="84868"/>
                  </a:cubicBezTo>
                  <a:cubicBezTo>
                    <a:pt x="340043" y="74962"/>
                    <a:pt x="335661" y="65056"/>
                    <a:pt x="328708" y="55912"/>
                  </a:cubicBezTo>
                  <a:cubicBezTo>
                    <a:pt x="316325" y="39624"/>
                    <a:pt x="284893" y="22955"/>
                    <a:pt x="260318" y="17240"/>
                  </a:cubicBezTo>
                  <a:cubicBezTo>
                    <a:pt x="221456" y="8192"/>
                    <a:pt x="180023" y="0"/>
                    <a:pt x="180023" y="0"/>
                  </a:cubicBezTo>
                  <a:cubicBezTo>
                    <a:pt x="180023" y="0"/>
                    <a:pt x="162687" y="38481"/>
                    <a:pt x="147542" y="75438"/>
                  </a:cubicBezTo>
                  <a:cubicBezTo>
                    <a:pt x="137922" y="98774"/>
                    <a:pt x="133255" y="134017"/>
                    <a:pt x="139351" y="153638"/>
                  </a:cubicBezTo>
                  <a:cubicBezTo>
                    <a:pt x="142780" y="164687"/>
                    <a:pt x="148304" y="174022"/>
                    <a:pt x="154876" y="181928"/>
                  </a:cubicBezTo>
                  <a:cubicBezTo>
                    <a:pt x="144971" y="179261"/>
                    <a:pt x="134207" y="178213"/>
                    <a:pt x="122777" y="179642"/>
                  </a:cubicBezTo>
                  <a:cubicBezTo>
                    <a:pt x="102489" y="182213"/>
                    <a:pt x="72295" y="201073"/>
                    <a:pt x="55054" y="219551"/>
                  </a:cubicBezTo>
                  <a:cubicBezTo>
                    <a:pt x="27813" y="248698"/>
                    <a:pt x="0" y="280511"/>
                    <a:pt x="0" y="280511"/>
                  </a:cubicBezTo>
                  <a:cubicBezTo>
                    <a:pt x="0" y="280511"/>
                    <a:pt x="24670" y="314801"/>
                    <a:pt x="49054" y="346329"/>
                  </a:cubicBezTo>
                  <a:cubicBezTo>
                    <a:pt x="64389" y="366332"/>
                    <a:pt x="92678" y="388049"/>
                    <a:pt x="112681" y="392430"/>
                  </a:cubicBezTo>
                  <a:cubicBezTo>
                    <a:pt x="123920" y="394907"/>
                    <a:pt x="134779" y="394811"/>
                    <a:pt x="144875" y="393192"/>
                  </a:cubicBezTo>
                  <a:cubicBezTo>
                    <a:pt x="137636" y="400431"/>
                    <a:pt x="131254" y="409194"/>
                    <a:pt x="126778" y="419862"/>
                  </a:cubicBezTo>
                  <a:cubicBezTo>
                    <a:pt x="118872" y="438721"/>
                    <a:pt x="120110" y="474345"/>
                    <a:pt x="127444" y="498443"/>
                  </a:cubicBezTo>
                  <a:cubicBezTo>
                    <a:pt x="139065" y="536638"/>
                    <a:pt x="152686" y="576644"/>
                    <a:pt x="152686" y="576644"/>
                  </a:cubicBezTo>
                  <a:cubicBezTo>
                    <a:pt x="152686" y="576644"/>
                    <a:pt x="194691" y="572357"/>
                    <a:pt x="234220" y="567119"/>
                  </a:cubicBezTo>
                  <a:cubicBezTo>
                    <a:pt x="259175" y="563785"/>
                    <a:pt x="292132" y="550164"/>
                    <a:pt x="305943" y="535114"/>
                  </a:cubicBezTo>
                  <a:cubicBezTo>
                    <a:pt x="313753" y="526637"/>
                    <a:pt x="319087" y="517208"/>
                    <a:pt x="322707" y="507587"/>
                  </a:cubicBezTo>
                  <a:cubicBezTo>
                    <a:pt x="325374" y="517493"/>
                    <a:pt x="329756" y="527399"/>
                    <a:pt x="336709" y="536543"/>
                  </a:cubicBezTo>
                  <a:cubicBezTo>
                    <a:pt x="349091" y="552831"/>
                    <a:pt x="380524" y="569500"/>
                    <a:pt x="405098" y="575215"/>
                  </a:cubicBezTo>
                  <a:cubicBezTo>
                    <a:pt x="443960" y="584263"/>
                    <a:pt x="485394" y="592455"/>
                    <a:pt x="485394" y="592455"/>
                  </a:cubicBezTo>
                  <a:cubicBezTo>
                    <a:pt x="485394" y="592455"/>
                    <a:pt x="502729" y="553974"/>
                    <a:pt x="517874" y="517017"/>
                  </a:cubicBezTo>
                  <a:cubicBezTo>
                    <a:pt x="527495" y="493681"/>
                    <a:pt x="532162" y="458438"/>
                    <a:pt x="526066" y="438817"/>
                  </a:cubicBezTo>
                  <a:cubicBezTo>
                    <a:pt x="522637" y="427768"/>
                    <a:pt x="517112" y="418433"/>
                    <a:pt x="510540" y="410528"/>
                  </a:cubicBezTo>
                  <a:cubicBezTo>
                    <a:pt x="520446" y="413195"/>
                    <a:pt x="531209" y="414242"/>
                    <a:pt x="542639" y="412813"/>
                  </a:cubicBezTo>
                  <a:cubicBezTo>
                    <a:pt x="562928" y="410242"/>
                    <a:pt x="593122" y="391382"/>
                    <a:pt x="610362" y="372904"/>
                  </a:cubicBezTo>
                  <a:cubicBezTo>
                    <a:pt x="637603" y="343757"/>
                    <a:pt x="665416" y="311944"/>
                    <a:pt x="665416" y="311944"/>
                  </a:cubicBezTo>
                  <a:cubicBezTo>
                    <a:pt x="665416" y="311944"/>
                    <a:pt x="640747" y="277749"/>
                    <a:pt x="616363" y="246126"/>
                  </a:cubicBezTo>
                  <a:cubicBezTo>
                    <a:pt x="600932" y="226124"/>
                    <a:pt x="572643" y="204407"/>
                    <a:pt x="552736" y="200025"/>
                  </a:cubicBezTo>
                  <a:close/>
                  <a:moveTo>
                    <a:pt x="493300" y="154305"/>
                  </a:moveTo>
                  <a:cubicBezTo>
                    <a:pt x="498157" y="165545"/>
                    <a:pt x="458438" y="199263"/>
                    <a:pt x="458438" y="199263"/>
                  </a:cubicBezTo>
                  <a:lnTo>
                    <a:pt x="504825" y="183261"/>
                  </a:lnTo>
                  <a:cubicBezTo>
                    <a:pt x="501586" y="195548"/>
                    <a:pt x="467011" y="212788"/>
                    <a:pt x="450818" y="220313"/>
                  </a:cubicBezTo>
                  <a:lnTo>
                    <a:pt x="457867" y="231267"/>
                  </a:lnTo>
                  <a:cubicBezTo>
                    <a:pt x="457867" y="231267"/>
                    <a:pt x="458343" y="231172"/>
                    <a:pt x="459010" y="231077"/>
                  </a:cubicBezTo>
                  <a:cubicBezTo>
                    <a:pt x="458438" y="231553"/>
                    <a:pt x="458153" y="231934"/>
                    <a:pt x="458153" y="231934"/>
                  </a:cubicBezTo>
                  <a:lnTo>
                    <a:pt x="462915" y="244030"/>
                  </a:lnTo>
                  <a:cubicBezTo>
                    <a:pt x="478441" y="235172"/>
                    <a:pt x="512540" y="217075"/>
                    <a:pt x="524447" y="221456"/>
                  </a:cubicBezTo>
                  <a:lnTo>
                    <a:pt x="484537" y="250031"/>
                  </a:lnTo>
                  <a:cubicBezTo>
                    <a:pt x="484537" y="250031"/>
                    <a:pt x="535115" y="237172"/>
                    <a:pt x="541401" y="247650"/>
                  </a:cubicBezTo>
                  <a:cubicBezTo>
                    <a:pt x="547687" y="258128"/>
                    <a:pt x="499586" y="268510"/>
                    <a:pt x="499586" y="268510"/>
                  </a:cubicBezTo>
                  <a:cubicBezTo>
                    <a:pt x="499586" y="268510"/>
                    <a:pt x="558641" y="267462"/>
                    <a:pt x="560451" y="277654"/>
                  </a:cubicBezTo>
                  <a:cubicBezTo>
                    <a:pt x="562261" y="287941"/>
                    <a:pt x="503111" y="291465"/>
                    <a:pt x="503111" y="291465"/>
                  </a:cubicBezTo>
                  <a:cubicBezTo>
                    <a:pt x="503111" y="291465"/>
                    <a:pt x="566166" y="302038"/>
                    <a:pt x="574929" y="307562"/>
                  </a:cubicBezTo>
                  <a:cubicBezTo>
                    <a:pt x="575120" y="307658"/>
                    <a:pt x="575120" y="307753"/>
                    <a:pt x="575215" y="307848"/>
                  </a:cubicBezTo>
                  <a:cubicBezTo>
                    <a:pt x="575120" y="307943"/>
                    <a:pt x="575120" y="308038"/>
                    <a:pt x="574929" y="308038"/>
                  </a:cubicBezTo>
                  <a:cubicBezTo>
                    <a:pt x="565690" y="312706"/>
                    <a:pt x="501872" y="317278"/>
                    <a:pt x="501872" y="317278"/>
                  </a:cubicBezTo>
                  <a:cubicBezTo>
                    <a:pt x="501872" y="317278"/>
                    <a:pt x="560451" y="326517"/>
                    <a:pt x="557689" y="336518"/>
                  </a:cubicBezTo>
                  <a:cubicBezTo>
                    <a:pt x="554927" y="346520"/>
                    <a:pt x="496253" y="339852"/>
                    <a:pt x="496253" y="339852"/>
                  </a:cubicBezTo>
                  <a:cubicBezTo>
                    <a:pt x="496253" y="339852"/>
                    <a:pt x="543211" y="354806"/>
                    <a:pt x="535877" y="364522"/>
                  </a:cubicBezTo>
                  <a:cubicBezTo>
                    <a:pt x="528637" y="374333"/>
                    <a:pt x="479489" y="356807"/>
                    <a:pt x="479489" y="356807"/>
                  </a:cubicBezTo>
                  <a:lnTo>
                    <a:pt x="516541" y="389001"/>
                  </a:lnTo>
                  <a:cubicBezTo>
                    <a:pt x="504253" y="392335"/>
                    <a:pt x="472059" y="370999"/>
                    <a:pt x="457390" y="360712"/>
                  </a:cubicBezTo>
                  <a:lnTo>
                    <a:pt x="451485" y="372332"/>
                  </a:lnTo>
                  <a:cubicBezTo>
                    <a:pt x="451485" y="372332"/>
                    <a:pt x="451771" y="372713"/>
                    <a:pt x="452247" y="373189"/>
                  </a:cubicBezTo>
                  <a:cubicBezTo>
                    <a:pt x="451485" y="372999"/>
                    <a:pt x="451104" y="372904"/>
                    <a:pt x="451104" y="372904"/>
                  </a:cubicBezTo>
                  <a:lnTo>
                    <a:pt x="443008" y="383096"/>
                  </a:lnTo>
                  <a:cubicBezTo>
                    <a:pt x="458438" y="392144"/>
                    <a:pt x="491204" y="412528"/>
                    <a:pt x="493300" y="425101"/>
                  </a:cubicBezTo>
                  <a:lnTo>
                    <a:pt x="448628" y="404813"/>
                  </a:lnTo>
                  <a:cubicBezTo>
                    <a:pt x="448628" y="404813"/>
                    <a:pt x="485013" y="442151"/>
                    <a:pt x="479107" y="452819"/>
                  </a:cubicBezTo>
                  <a:cubicBezTo>
                    <a:pt x="473202" y="463487"/>
                    <a:pt x="440150" y="427006"/>
                    <a:pt x="440150" y="427006"/>
                  </a:cubicBezTo>
                  <a:cubicBezTo>
                    <a:pt x="440150" y="427006"/>
                    <a:pt x="470630" y="477584"/>
                    <a:pt x="462629" y="484251"/>
                  </a:cubicBezTo>
                  <a:cubicBezTo>
                    <a:pt x="454628" y="490919"/>
                    <a:pt x="421957" y="441484"/>
                    <a:pt x="421957" y="441484"/>
                  </a:cubicBezTo>
                  <a:cubicBezTo>
                    <a:pt x="421957" y="441484"/>
                    <a:pt x="444246" y="501396"/>
                    <a:pt x="443960" y="511778"/>
                  </a:cubicBezTo>
                  <a:cubicBezTo>
                    <a:pt x="443960" y="511969"/>
                    <a:pt x="443865" y="511969"/>
                    <a:pt x="443865" y="512159"/>
                  </a:cubicBezTo>
                  <a:cubicBezTo>
                    <a:pt x="443770" y="512159"/>
                    <a:pt x="443674" y="512159"/>
                    <a:pt x="443579" y="512064"/>
                  </a:cubicBezTo>
                  <a:cubicBezTo>
                    <a:pt x="434911" y="506349"/>
                    <a:pt x="399098" y="453390"/>
                    <a:pt x="399098" y="453390"/>
                  </a:cubicBezTo>
                  <a:cubicBezTo>
                    <a:pt x="399098" y="453390"/>
                    <a:pt x="420433" y="508730"/>
                    <a:pt x="410337" y="511302"/>
                  </a:cubicBezTo>
                  <a:cubicBezTo>
                    <a:pt x="400240" y="513969"/>
                    <a:pt x="376714" y="459772"/>
                    <a:pt x="376714" y="459772"/>
                  </a:cubicBezTo>
                  <a:cubicBezTo>
                    <a:pt x="376714" y="459772"/>
                    <a:pt x="387286" y="507873"/>
                    <a:pt x="375190" y="506539"/>
                  </a:cubicBezTo>
                  <a:cubicBezTo>
                    <a:pt x="363093" y="505111"/>
                    <a:pt x="353758" y="453866"/>
                    <a:pt x="353758" y="453866"/>
                  </a:cubicBezTo>
                  <a:lnTo>
                    <a:pt x="344424" y="502063"/>
                  </a:lnTo>
                  <a:cubicBezTo>
                    <a:pt x="335470" y="493109"/>
                    <a:pt x="337757" y="454533"/>
                    <a:pt x="339376" y="436721"/>
                  </a:cubicBezTo>
                  <a:lnTo>
                    <a:pt x="326422" y="437388"/>
                  </a:lnTo>
                  <a:cubicBezTo>
                    <a:pt x="326422" y="437388"/>
                    <a:pt x="326231" y="437769"/>
                    <a:pt x="326041" y="438531"/>
                  </a:cubicBezTo>
                  <a:cubicBezTo>
                    <a:pt x="325850" y="437769"/>
                    <a:pt x="325755" y="437388"/>
                    <a:pt x="325755" y="437388"/>
                  </a:cubicBezTo>
                  <a:lnTo>
                    <a:pt x="312896" y="435483"/>
                  </a:lnTo>
                  <a:cubicBezTo>
                    <a:pt x="312801" y="453295"/>
                    <a:pt x="311467" y="491966"/>
                    <a:pt x="301657" y="500063"/>
                  </a:cubicBezTo>
                  <a:lnTo>
                    <a:pt x="296894" y="451199"/>
                  </a:lnTo>
                  <a:cubicBezTo>
                    <a:pt x="296894" y="451199"/>
                    <a:pt x="282702" y="501301"/>
                    <a:pt x="270510" y="501587"/>
                  </a:cubicBezTo>
                  <a:cubicBezTo>
                    <a:pt x="258318" y="501777"/>
                    <a:pt x="273367" y="454914"/>
                    <a:pt x="273367" y="454914"/>
                  </a:cubicBezTo>
                  <a:cubicBezTo>
                    <a:pt x="273367" y="454914"/>
                    <a:pt x="244792" y="506635"/>
                    <a:pt x="235077" y="503015"/>
                  </a:cubicBezTo>
                  <a:cubicBezTo>
                    <a:pt x="225361" y="499491"/>
                    <a:pt x="251746" y="446437"/>
                    <a:pt x="251746" y="446437"/>
                  </a:cubicBezTo>
                  <a:cubicBezTo>
                    <a:pt x="251746" y="446437"/>
                    <a:pt x="211074" y="495681"/>
                    <a:pt x="201835" y="500634"/>
                  </a:cubicBezTo>
                  <a:cubicBezTo>
                    <a:pt x="201740" y="500729"/>
                    <a:pt x="201644" y="500729"/>
                    <a:pt x="201549" y="500729"/>
                  </a:cubicBezTo>
                  <a:cubicBezTo>
                    <a:pt x="201549" y="500634"/>
                    <a:pt x="201454" y="500539"/>
                    <a:pt x="201454" y="500348"/>
                  </a:cubicBezTo>
                  <a:cubicBezTo>
                    <a:pt x="202121" y="489966"/>
                    <a:pt x="230029" y="432435"/>
                    <a:pt x="230029" y="432435"/>
                  </a:cubicBezTo>
                  <a:cubicBezTo>
                    <a:pt x="230029" y="432435"/>
                    <a:pt x="192786" y="478536"/>
                    <a:pt x="185452" y="471202"/>
                  </a:cubicBezTo>
                  <a:cubicBezTo>
                    <a:pt x="178117" y="463868"/>
                    <a:pt x="213265" y="416338"/>
                    <a:pt x="213265" y="416338"/>
                  </a:cubicBezTo>
                  <a:cubicBezTo>
                    <a:pt x="213265" y="416338"/>
                    <a:pt x="176879" y="449580"/>
                    <a:pt x="172021" y="438341"/>
                  </a:cubicBezTo>
                  <a:cubicBezTo>
                    <a:pt x="167164" y="427101"/>
                    <a:pt x="206883" y="393383"/>
                    <a:pt x="206883" y="393383"/>
                  </a:cubicBezTo>
                  <a:lnTo>
                    <a:pt x="160496" y="409385"/>
                  </a:lnTo>
                  <a:cubicBezTo>
                    <a:pt x="163735" y="397097"/>
                    <a:pt x="198311" y="379857"/>
                    <a:pt x="214503" y="372332"/>
                  </a:cubicBezTo>
                  <a:lnTo>
                    <a:pt x="207454" y="361474"/>
                  </a:lnTo>
                  <a:cubicBezTo>
                    <a:pt x="207454" y="361474"/>
                    <a:pt x="206978" y="361569"/>
                    <a:pt x="206216" y="361664"/>
                  </a:cubicBezTo>
                  <a:cubicBezTo>
                    <a:pt x="206788" y="361093"/>
                    <a:pt x="207073" y="360807"/>
                    <a:pt x="207073" y="360807"/>
                  </a:cubicBezTo>
                  <a:lnTo>
                    <a:pt x="202311" y="348710"/>
                  </a:lnTo>
                  <a:cubicBezTo>
                    <a:pt x="186785" y="357569"/>
                    <a:pt x="152686" y="375666"/>
                    <a:pt x="140779" y="371285"/>
                  </a:cubicBezTo>
                  <a:lnTo>
                    <a:pt x="180689" y="342710"/>
                  </a:lnTo>
                  <a:cubicBezTo>
                    <a:pt x="180689" y="342710"/>
                    <a:pt x="130207" y="355568"/>
                    <a:pt x="123825" y="345091"/>
                  </a:cubicBezTo>
                  <a:cubicBezTo>
                    <a:pt x="117538" y="334613"/>
                    <a:pt x="165640" y="324231"/>
                    <a:pt x="165640" y="324231"/>
                  </a:cubicBezTo>
                  <a:cubicBezTo>
                    <a:pt x="165640" y="324231"/>
                    <a:pt x="106585" y="325279"/>
                    <a:pt x="104775" y="315087"/>
                  </a:cubicBezTo>
                  <a:cubicBezTo>
                    <a:pt x="102965" y="304895"/>
                    <a:pt x="162115" y="301276"/>
                    <a:pt x="162115" y="301276"/>
                  </a:cubicBezTo>
                  <a:cubicBezTo>
                    <a:pt x="162115" y="301276"/>
                    <a:pt x="99060" y="290703"/>
                    <a:pt x="90297" y="285179"/>
                  </a:cubicBezTo>
                  <a:cubicBezTo>
                    <a:pt x="90106" y="285083"/>
                    <a:pt x="90106" y="284988"/>
                    <a:pt x="90011" y="284893"/>
                  </a:cubicBezTo>
                  <a:cubicBezTo>
                    <a:pt x="90106" y="284797"/>
                    <a:pt x="90106" y="284702"/>
                    <a:pt x="90297" y="284702"/>
                  </a:cubicBezTo>
                  <a:cubicBezTo>
                    <a:pt x="99536" y="280035"/>
                    <a:pt x="163354" y="275463"/>
                    <a:pt x="163354" y="275463"/>
                  </a:cubicBezTo>
                  <a:cubicBezTo>
                    <a:pt x="163354" y="275463"/>
                    <a:pt x="104775" y="266224"/>
                    <a:pt x="107537" y="256222"/>
                  </a:cubicBezTo>
                  <a:cubicBezTo>
                    <a:pt x="110299" y="246221"/>
                    <a:pt x="168973" y="252889"/>
                    <a:pt x="168973" y="252889"/>
                  </a:cubicBezTo>
                  <a:cubicBezTo>
                    <a:pt x="168973" y="252889"/>
                    <a:pt x="122015" y="237935"/>
                    <a:pt x="129349" y="228219"/>
                  </a:cubicBezTo>
                  <a:cubicBezTo>
                    <a:pt x="136588" y="218408"/>
                    <a:pt x="185738" y="235934"/>
                    <a:pt x="185738" y="235934"/>
                  </a:cubicBezTo>
                  <a:lnTo>
                    <a:pt x="148685" y="203740"/>
                  </a:lnTo>
                  <a:cubicBezTo>
                    <a:pt x="160973" y="200406"/>
                    <a:pt x="193167" y="221742"/>
                    <a:pt x="207740" y="232029"/>
                  </a:cubicBezTo>
                  <a:lnTo>
                    <a:pt x="213646" y="220409"/>
                  </a:lnTo>
                  <a:cubicBezTo>
                    <a:pt x="213646" y="220409"/>
                    <a:pt x="213360" y="220028"/>
                    <a:pt x="212884" y="219456"/>
                  </a:cubicBezTo>
                  <a:cubicBezTo>
                    <a:pt x="213646" y="219646"/>
                    <a:pt x="214027" y="219742"/>
                    <a:pt x="214027" y="219742"/>
                  </a:cubicBezTo>
                  <a:lnTo>
                    <a:pt x="222123" y="209550"/>
                  </a:lnTo>
                  <a:cubicBezTo>
                    <a:pt x="206692" y="200596"/>
                    <a:pt x="173926" y="180118"/>
                    <a:pt x="171831" y="167545"/>
                  </a:cubicBezTo>
                  <a:lnTo>
                    <a:pt x="216503" y="187833"/>
                  </a:lnTo>
                  <a:cubicBezTo>
                    <a:pt x="216503" y="187833"/>
                    <a:pt x="180118" y="150495"/>
                    <a:pt x="186023" y="139827"/>
                  </a:cubicBezTo>
                  <a:cubicBezTo>
                    <a:pt x="191929" y="129159"/>
                    <a:pt x="224980" y="165640"/>
                    <a:pt x="224980" y="165640"/>
                  </a:cubicBezTo>
                  <a:cubicBezTo>
                    <a:pt x="224980" y="165640"/>
                    <a:pt x="194500" y="115062"/>
                    <a:pt x="202501" y="108395"/>
                  </a:cubicBezTo>
                  <a:cubicBezTo>
                    <a:pt x="210502" y="101727"/>
                    <a:pt x="243173" y="151162"/>
                    <a:pt x="243173" y="151162"/>
                  </a:cubicBezTo>
                  <a:cubicBezTo>
                    <a:pt x="243173" y="151162"/>
                    <a:pt x="220885" y="91250"/>
                    <a:pt x="221171" y="80867"/>
                  </a:cubicBezTo>
                  <a:cubicBezTo>
                    <a:pt x="221171" y="80677"/>
                    <a:pt x="221266" y="80677"/>
                    <a:pt x="221266" y="80486"/>
                  </a:cubicBezTo>
                  <a:cubicBezTo>
                    <a:pt x="221361" y="80486"/>
                    <a:pt x="221456" y="80486"/>
                    <a:pt x="221647" y="80582"/>
                  </a:cubicBezTo>
                  <a:cubicBezTo>
                    <a:pt x="230315" y="86296"/>
                    <a:pt x="266128" y="139255"/>
                    <a:pt x="266128" y="139255"/>
                  </a:cubicBezTo>
                  <a:cubicBezTo>
                    <a:pt x="266128" y="139255"/>
                    <a:pt x="244792" y="83915"/>
                    <a:pt x="254889" y="81344"/>
                  </a:cubicBezTo>
                  <a:cubicBezTo>
                    <a:pt x="264890" y="78677"/>
                    <a:pt x="288512" y="132874"/>
                    <a:pt x="288512" y="132874"/>
                  </a:cubicBezTo>
                  <a:cubicBezTo>
                    <a:pt x="288512" y="132874"/>
                    <a:pt x="277940" y="84772"/>
                    <a:pt x="290036" y="86201"/>
                  </a:cubicBezTo>
                  <a:cubicBezTo>
                    <a:pt x="302133" y="87630"/>
                    <a:pt x="311467" y="138875"/>
                    <a:pt x="311467" y="138875"/>
                  </a:cubicBezTo>
                  <a:lnTo>
                    <a:pt x="320802" y="90678"/>
                  </a:lnTo>
                  <a:cubicBezTo>
                    <a:pt x="329756" y="99632"/>
                    <a:pt x="327469" y="138208"/>
                    <a:pt x="325850" y="156020"/>
                  </a:cubicBezTo>
                  <a:lnTo>
                    <a:pt x="338804" y="155353"/>
                  </a:lnTo>
                  <a:cubicBezTo>
                    <a:pt x="338804" y="155353"/>
                    <a:pt x="338995" y="154972"/>
                    <a:pt x="339185" y="154210"/>
                  </a:cubicBezTo>
                  <a:cubicBezTo>
                    <a:pt x="339376" y="154972"/>
                    <a:pt x="339471" y="155353"/>
                    <a:pt x="339471" y="155353"/>
                  </a:cubicBezTo>
                  <a:lnTo>
                    <a:pt x="352330" y="157258"/>
                  </a:lnTo>
                  <a:cubicBezTo>
                    <a:pt x="352425" y="139446"/>
                    <a:pt x="353758" y="100775"/>
                    <a:pt x="363569" y="92678"/>
                  </a:cubicBezTo>
                  <a:lnTo>
                    <a:pt x="368332" y="141542"/>
                  </a:lnTo>
                  <a:cubicBezTo>
                    <a:pt x="368332" y="141542"/>
                    <a:pt x="382524" y="91345"/>
                    <a:pt x="394716" y="91154"/>
                  </a:cubicBezTo>
                  <a:cubicBezTo>
                    <a:pt x="406908" y="90964"/>
                    <a:pt x="391858" y="137827"/>
                    <a:pt x="391858" y="137827"/>
                  </a:cubicBezTo>
                  <a:cubicBezTo>
                    <a:pt x="391858" y="137827"/>
                    <a:pt x="420433" y="86106"/>
                    <a:pt x="430149" y="89726"/>
                  </a:cubicBezTo>
                  <a:cubicBezTo>
                    <a:pt x="439865" y="93345"/>
                    <a:pt x="413480" y="146304"/>
                    <a:pt x="413480" y="146304"/>
                  </a:cubicBezTo>
                  <a:cubicBezTo>
                    <a:pt x="413480" y="146304"/>
                    <a:pt x="454152" y="97060"/>
                    <a:pt x="463296" y="92107"/>
                  </a:cubicBezTo>
                  <a:cubicBezTo>
                    <a:pt x="463486" y="92012"/>
                    <a:pt x="463582" y="92012"/>
                    <a:pt x="463677" y="92012"/>
                  </a:cubicBezTo>
                  <a:cubicBezTo>
                    <a:pt x="463677" y="92107"/>
                    <a:pt x="463772" y="92202"/>
                    <a:pt x="463772" y="92393"/>
                  </a:cubicBezTo>
                  <a:cubicBezTo>
                    <a:pt x="463106" y="102775"/>
                    <a:pt x="435197" y="160211"/>
                    <a:pt x="435197" y="160211"/>
                  </a:cubicBezTo>
                  <a:cubicBezTo>
                    <a:pt x="435197" y="160211"/>
                    <a:pt x="472440" y="114110"/>
                    <a:pt x="479774" y="121539"/>
                  </a:cubicBezTo>
                  <a:cubicBezTo>
                    <a:pt x="487108" y="128873"/>
                    <a:pt x="451961" y="176403"/>
                    <a:pt x="451961" y="176403"/>
                  </a:cubicBezTo>
                  <a:cubicBezTo>
                    <a:pt x="451961" y="176403"/>
                    <a:pt x="488442" y="143066"/>
                    <a:pt x="493300" y="154305"/>
                  </a:cubicBezTo>
                  <a:close/>
                </a:path>
              </a:pathLst>
            </a:custGeom>
            <a:solidFill>
              <a:srgbClr val="DF212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F7BB38-0A82-FAE6-F041-7DCE07BB901D}"/>
              </a:ext>
            </a:extLst>
          </p:cNvPr>
          <p:cNvGrpSpPr/>
          <p:nvPr/>
        </p:nvGrpSpPr>
        <p:grpSpPr>
          <a:xfrm>
            <a:off x="7409246" y="2006708"/>
            <a:ext cx="3316619" cy="890530"/>
            <a:chOff x="1332210" y="1159629"/>
            <a:chExt cx="3316619" cy="89053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B27BEDB-1DA1-E840-8AAE-437F5201CEF5}"/>
                </a:ext>
              </a:extLst>
            </p:cNvPr>
            <p:cNvSpPr txBox="1"/>
            <p:nvPr/>
          </p:nvSpPr>
          <p:spPr>
            <a:xfrm>
              <a:off x="1332211" y="1428257"/>
              <a:ext cx="331661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B9EF982-B5C2-CBF1-C049-2C8F6DDE2E7C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CE6337B-D372-201F-06D6-071D35D765DD}"/>
              </a:ext>
            </a:extLst>
          </p:cNvPr>
          <p:cNvGrpSpPr/>
          <p:nvPr/>
        </p:nvGrpSpPr>
        <p:grpSpPr>
          <a:xfrm>
            <a:off x="1393972" y="2050586"/>
            <a:ext cx="3397701" cy="890530"/>
            <a:chOff x="1822941" y="1159629"/>
            <a:chExt cx="3397701" cy="89053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08AAB9-F83D-1BC5-F17D-1E9AA54C5990}"/>
                </a:ext>
              </a:extLst>
            </p:cNvPr>
            <p:cNvSpPr txBox="1"/>
            <p:nvPr/>
          </p:nvSpPr>
          <p:spPr>
            <a:xfrm>
              <a:off x="1822941" y="1428257"/>
              <a:ext cx="3388784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FAF3D9-A78B-87E3-F926-65E3CDBA9918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6978379-A72E-BD46-A671-33CBCA01A690}"/>
              </a:ext>
            </a:extLst>
          </p:cNvPr>
          <p:cNvGrpSpPr/>
          <p:nvPr/>
        </p:nvGrpSpPr>
        <p:grpSpPr>
          <a:xfrm>
            <a:off x="7409246" y="4284650"/>
            <a:ext cx="3316619" cy="890530"/>
            <a:chOff x="1332210" y="1159629"/>
            <a:chExt cx="3316619" cy="89053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561B5BD-6467-DA35-DDF5-B275FBCAA099}"/>
                </a:ext>
              </a:extLst>
            </p:cNvPr>
            <p:cNvSpPr txBox="1"/>
            <p:nvPr/>
          </p:nvSpPr>
          <p:spPr>
            <a:xfrm>
              <a:off x="1332211" y="1428257"/>
              <a:ext cx="331661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BB0E293-C86F-6030-FE1B-1251A7EFB6F8}"/>
                </a:ext>
              </a:extLst>
            </p:cNvPr>
            <p:cNvSpPr txBox="1"/>
            <p:nvPr/>
          </p:nvSpPr>
          <p:spPr>
            <a:xfrm>
              <a:off x="1332210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D492814-F2BE-7AA1-A84A-66A2EF142A78}"/>
              </a:ext>
            </a:extLst>
          </p:cNvPr>
          <p:cNvGrpSpPr/>
          <p:nvPr/>
        </p:nvGrpSpPr>
        <p:grpSpPr>
          <a:xfrm>
            <a:off x="1393972" y="4328528"/>
            <a:ext cx="3397701" cy="890530"/>
            <a:chOff x="1822941" y="1159629"/>
            <a:chExt cx="3397701" cy="89053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C69A420-D2AB-889A-5E1E-CFC0F147710A}"/>
                </a:ext>
              </a:extLst>
            </p:cNvPr>
            <p:cNvSpPr txBox="1"/>
            <p:nvPr/>
          </p:nvSpPr>
          <p:spPr>
            <a:xfrm>
              <a:off x="1822941" y="1428257"/>
              <a:ext cx="3388784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08B4662-A7B4-B295-DFB2-E720A27BA0A2}"/>
                </a:ext>
              </a:extLst>
            </p:cNvPr>
            <p:cNvSpPr txBox="1"/>
            <p:nvPr/>
          </p:nvSpPr>
          <p:spPr>
            <a:xfrm>
              <a:off x="3276426" y="1159629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DF2123"/>
                  </a:soli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4618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9.7181"/>
  <p:tag name="LEFT" val="233.8616"/>
  <p:tag name="WIDTH" val="133.4406"/>
  <p:tag name="HEIGHT" val="146.61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谢"/>
  <p:tag name="FONTSIZE" val="115"/>
  <p:tag name="FONTCOLOR" val="6519039"/>
  <p:tag name="FONTBOLD" val="0"/>
  <p:tag name="FONTITALIC" val="0"/>
  <p:tag name="FONTNAME" val="黄引齐招牌4aqq.com"/>
  <p:tag name="NAMEASCII" val="黄引齐招牌4aqq.com"/>
  <p:tag name="NAMECOMPLEXSCRIPT" val="+mn-cs"/>
  <p:tag name="NAMEFAREAST" val="黄引齐招牌4aqq.com"/>
  <p:tag name="FONTNAMEASCII" val="黄引齐招牌4aqq.com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233.8616"/>
  <p:tag name="T_TOP" val="279.7181"/>
  <p:tag name="T_WIDTH" val="133.4406"/>
  <p:tag name="T_HEIGTH" val="146.618"/>
  <p:tag name="T_TEXT" val="谢"/>
  <p:tag name="T_FONTCOLOR" val="6519039"/>
  <p:tag name="T_FONTNAME" val="黄引齐招牌4aqq.com"/>
  <p:tag name="T_FONTNAMEASCII" val="黄引齐招牌4aqq.com"/>
  <p:tag name="T_NAMECOMPLEXSCRIPT" val="+mn-cs"/>
  <p:tag name="T_NAMEFAREAST" val="黄引齐招牌4aqq.com"/>
  <p:tag name="T_FONTBOLD" val="0"/>
  <p:tag name="T_FONTSIZE" val="11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2302431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1.77975"/>
  <p:tag name="OFFSETLEFT" val="11.55623"/>
  <p:tag name="OFFSETWIDTH" val="108.0263"/>
  <p:tag name="OFFSETHEIGHT" val="112.13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9.7181"/>
  <p:tag name="LEFT" val="359.1421"/>
  <p:tag name="WIDTH" val="133.4406"/>
  <p:tag name="HEIGHT" val="146.61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谢"/>
  <p:tag name="FONTSIZE" val="115"/>
  <p:tag name="FONTCOLOR" val="6519039"/>
  <p:tag name="FONTBOLD" val="0"/>
  <p:tag name="FONTITALIC" val="0"/>
  <p:tag name="FONTNAME" val="黄引齐招牌4aqq.com"/>
  <p:tag name="NAMEASCII" val="黄引齐招牌4aqq.com"/>
  <p:tag name="NAMECOMPLEXSCRIPT" val="+mn-cs"/>
  <p:tag name="NAMEFAREAST" val="黄引齐招牌4aqq.com"/>
  <p:tag name="FONTNAMEASCII" val="黄引齐招牌4aqq.com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359.1421"/>
  <p:tag name="T_TOP" val="279.7181"/>
  <p:tag name="T_WIDTH" val="133.4406"/>
  <p:tag name="T_HEIGTH" val="146.618"/>
  <p:tag name="T_TEXT" val="谢"/>
  <p:tag name="T_FONTCOLOR" val="6519039"/>
  <p:tag name="T_FONTNAME" val="黄引齐招牌4aqq.com"/>
  <p:tag name="T_FONTNAMEASCII" val="黄引齐招牌4aqq.com"/>
  <p:tag name="T_NAMECOMPLEXSCRIPT" val="+mn-cs"/>
  <p:tag name="T_NAMEFAREAST" val="黄引齐招牌4aqq.com"/>
  <p:tag name="T_FONTBOLD" val="0"/>
  <p:tag name="T_FONTSIZE" val="11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2302431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1.77975"/>
  <p:tag name="OFFSETLEFT" val="11.55621"/>
  <p:tag name="OFFSETWIDTH" val="108.0263"/>
  <p:tag name="OFFSETHEIGHT" val="112.13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9.7181"/>
  <p:tag name="LEFT" val="488.8832"/>
  <p:tag name="WIDTH" val="133.4406"/>
  <p:tag name="HEIGHT" val="146.61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观"/>
  <p:tag name="FONTSIZE" val="115"/>
  <p:tag name="FONTCOLOR" val="6519039"/>
  <p:tag name="FONTBOLD" val="0"/>
  <p:tag name="FONTITALIC" val="0"/>
  <p:tag name="FONTNAME" val="黄引齐招牌4aqq.com"/>
  <p:tag name="NAMEASCII" val="黄引齐招牌4aqq.com"/>
  <p:tag name="NAMECOMPLEXSCRIPT" val="+mn-cs"/>
  <p:tag name="NAMEFAREAST" val="黄引齐招牌4aqq.com"/>
  <p:tag name="FONTNAMEASCII" val="黄引齐招牌4aqq.com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488.8832"/>
  <p:tag name="T_TOP" val="279.7181"/>
  <p:tag name="T_WIDTH" val="133.4406"/>
  <p:tag name="T_HEIGTH" val="146.618"/>
  <p:tag name="T_TEXT" val="观"/>
  <p:tag name="T_FONTCOLOR" val="6519039"/>
  <p:tag name="T_FONTNAME" val="黄引齐招牌4aqq.com"/>
  <p:tag name="T_FONTNAMEASCII" val="黄引齐招牌4aqq.com"/>
  <p:tag name="T_NAMECOMPLEXSCRIPT" val="+mn-cs"/>
  <p:tag name="T_NAMEFAREAST" val="黄引齐招牌4aqq.com"/>
  <p:tag name="T_FONTBOLD" val="0"/>
  <p:tag name="T_FONTSIZE" val="11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2302431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3.12448"/>
  <p:tag name="OFFSETLEFT" val="9.314941"/>
  <p:tag name="OFFSETWIDTH" val="112.0606"/>
  <p:tag name="OFFSETHEIGHT" val="110.71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9.7181"/>
  <p:tag name="LEFT" val="618.3401"/>
  <p:tag name="WIDTH" val="133.4406"/>
  <p:tag name="HEIGHT" val="146.61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看"/>
  <p:tag name="FONTSIZE" val="115"/>
  <p:tag name="FONTCOLOR" val="6519039"/>
  <p:tag name="FONTBOLD" val="0"/>
  <p:tag name="FONTITALIC" val="0"/>
  <p:tag name="FONTNAME" val="黄引齐招牌4aqq.com"/>
  <p:tag name="NAMEASCII" val="黄引齐招牌4aqq.com"/>
  <p:tag name="NAMECOMPLEXSCRIPT" val="+mn-cs"/>
  <p:tag name="NAMEFAREAST" val="黄引齐招牌4aqq.com"/>
  <p:tag name="FONTNAMEASCII" val="黄引齐招牌4aqq.com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618.3401"/>
  <p:tag name="T_TOP" val="279.7181"/>
  <p:tag name="T_WIDTH" val="133.4406"/>
  <p:tag name="T_HEIGTH" val="146.618"/>
  <p:tag name="T_TEXT" val="看"/>
  <p:tag name="T_FONTCOLOR" val="6519039"/>
  <p:tag name="T_FONTNAME" val="黄引齐招牌4aqq.com"/>
  <p:tag name="T_FONTNAMEASCII" val="黄引齐招牌4aqq.com"/>
  <p:tag name="T_NAMECOMPLEXSCRIPT" val="+mn-cs"/>
  <p:tag name="T_NAMEFAREAST" val="黄引齐招牌4aqq.com"/>
  <p:tag name="T_FONTBOLD" val="0"/>
  <p:tag name="T_FONTSIZE" val="11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2302431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2.22803"/>
  <p:tag name="OFFSETLEFT" val="12.90094"/>
  <p:tag name="OFFSETWIDTH" val="104.8887"/>
  <p:tag name="OFFSETHEIGHT" val="112.060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5.4979"/>
  <p:tag name="LEFT" val="221.8616"/>
  <p:tag name="WIDTH" val="133.4406"/>
  <p:tag name="HEIGHT" val="146.61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新"/>
  <p:tag name="FONTSIZE" val="115"/>
  <p:tag name="FONTCOLOR" val="6519039"/>
  <p:tag name="FONTBOLD" val="0"/>
  <p:tag name="FONTITALIC" val="0"/>
  <p:tag name="FONTNAME" val="黄引齐招牌4aqq.com"/>
  <p:tag name="NAMEASCII" val="黄引齐招牌4aqq.com"/>
  <p:tag name="NAMECOMPLEXSCRIPT" val="+mn-cs"/>
  <p:tag name="NAMEFAREAST" val="黄引齐招牌4aqq.com"/>
  <p:tag name="FONTNAMEASCII" val="黄引齐招牌4aqq.com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221.8616"/>
  <p:tag name="T_TOP" val="145.4979"/>
  <p:tag name="T_WIDTH" val="133.4406"/>
  <p:tag name="T_HEIGTH" val="146.618"/>
  <p:tag name="T_TEXT" val="新"/>
  <p:tag name="T_FONTCOLOR" val="6519039"/>
  <p:tag name="T_FONTNAME" val="黄引齐招牌4aqq.com"/>
  <p:tag name="T_FONTNAMEASCII" val="黄引齐招牌4aqq.com"/>
  <p:tag name="T_NAMECOMPLEXSCRIPT" val="+mn-cs"/>
  <p:tag name="T_NAMEFAREAST" val="黄引齐招牌4aqq.com"/>
  <p:tag name="T_FONTBOLD" val="0"/>
  <p:tag name="T_FONTSIZE" val="11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2302431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1.77968"/>
  <p:tag name="OFFSETLEFT" val="11.55623"/>
  <p:tag name="OFFSETWIDTH" val="108.0263"/>
  <p:tag name="OFFSETHEIGHT" val="112.732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5.4979"/>
  <p:tag name="LEFT" val="347.1421"/>
  <p:tag name="WIDTH" val="133.4406"/>
  <p:tag name="HEIGHT" val="146.61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年"/>
  <p:tag name="FONTSIZE" val="115"/>
  <p:tag name="FONTCOLOR" val="6519039"/>
  <p:tag name="FONTBOLD" val="0"/>
  <p:tag name="FONTITALIC" val="0"/>
  <p:tag name="FONTNAME" val="黄引齐招牌4aqq.com"/>
  <p:tag name="NAMEASCII" val="黄引齐招牌4aqq.com"/>
  <p:tag name="NAMECOMPLEXSCRIPT" val="+mn-cs"/>
  <p:tag name="NAMEFAREAST" val="黄引齐招牌4aqq.com"/>
  <p:tag name="FONTNAMEASCII" val="黄引齐招牌4aqq.com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347.1421"/>
  <p:tag name="T_TOP" val="145.4979"/>
  <p:tag name="T_WIDTH" val="133.4406"/>
  <p:tag name="T_HEIGTH" val="146.618"/>
  <p:tag name="T_TEXT" val="年"/>
  <p:tag name="T_FONTCOLOR" val="6519039"/>
  <p:tag name="T_FONTNAME" val="黄引齐招牌4aqq.com"/>
  <p:tag name="T_FONTNAMEASCII" val="黄引齐招牌4aqq.com"/>
  <p:tag name="T_NAMECOMPLEXSCRIPT" val="+mn-cs"/>
  <p:tag name="T_NAMEFAREAST" val="黄引齐招牌4aqq.com"/>
  <p:tag name="T_FONTBOLD" val="0"/>
  <p:tag name="T_FONTSIZE" val="11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2302431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3.72212"/>
  <p:tag name="OFFSETLEFT" val="12.00443"/>
  <p:tag name="OFFSETWIDTH" val="106.2334"/>
  <p:tag name="OFFSETHEIGHT" val="109.6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5.4979"/>
  <p:tag name="LEFT" val="476.8832"/>
  <p:tag name="WIDTH" val="133.4406"/>
  <p:tag name="HEIGHT" val="146.61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计"/>
  <p:tag name="FONTSIZE" val="115"/>
  <p:tag name="FONTCOLOR" val="6519039"/>
  <p:tag name="FONTBOLD" val="0"/>
  <p:tag name="FONTITALIC" val="0"/>
  <p:tag name="FONTNAME" val="黄引齐招牌4aqq.com"/>
  <p:tag name="NAMEASCII" val="黄引齐招牌4aqq.com"/>
  <p:tag name="NAMECOMPLEXSCRIPT" val="+mn-cs"/>
  <p:tag name="NAMEFAREAST" val="黄引齐招牌4aqq.com"/>
  <p:tag name="FONTNAMEASCII" val="黄引齐招牌4aqq.com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476.8832"/>
  <p:tag name="T_TOP" val="145.4979"/>
  <p:tag name="T_WIDTH" val="133.4406"/>
  <p:tag name="T_HEIGTH" val="146.618"/>
  <p:tag name="T_TEXT" val="计"/>
  <p:tag name="T_FONTCOLOR" val="6519039"/>
  <p:tag name="T_FONTNAME" val="黄引齐招牌4aqq.com"/>
  <p:tag name="T_FONTNAMEASCII" val="黄引齐招牌4aqq.com"/>
  <p:tag name="T_NAMECOMPLEXSCRIPT" val="+mn-cs"/>
  <p:tag name="T_NAMEFAREAST" val="黄引齐招牌4aqq.com"/>
  <p:tag name="T_FONTBOLD" val="0"/>
  <p:tag name="T_FONTSIZE" val="11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2302431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2.22795"/>
  <p:tag name="OFFSETLEFT" val="12.00439"/>
  <p:tag name="OFFSETWIDTH" val="106.2334"/>
  <p:tag name="OFFSETHEIGHT" val="112.508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5.4979"/>
  <p:tag name="LEFT" val="606.3401"/>
  <p:tag name="WIDTH" val="133.4406"/>
  <p:tag name="HEIGHT" val="146.61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划"/>
  <p:tag name="FONTSIZE" val="115"/>
  <p:tag name="FONTCOLOR" val="6519039"/>
  <p:tag name="FONTBOLD" val="0"/>
  <p:tag name="FONTITALIC" val="0"/>
  <p:tag name="FONTNAME" val="黄引齐招牌4aqq.com"/>
  <p:tag name="NAMEASCII" val="黄引齐招牌4aqq.com"/>
  <p:tag name="NAMECOMPLEXSCRIPT" val="+mn-cs"/>
  <p:tag name="NAMEFAREAST" val="黄引齐招牌4aqq.com"/>
  <p:tag name="FONTNAMEASCII" val="黄引齐招牌4aqq.com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606.3401"/>
  <p:tag name="T_TOP" val="145.4979"/>
  <p:tag name="T_WIDTH" val="133.4406"/>
  <p:tag name="T_HEIGTH" val="146.618"/>
  <p:tag name="T_TEXT" val="划"/>
  <p:tag name="T_FONTCOLOR" val="6519039"/>
  <p:tag name="T_FONTNAME" val="黄引齐招牌4aqq.com"/>
  <p:tag name="T_FONTNAMEASCII" val="黄引齐招牌4aqq.com"/>
  <p:tag name="T_NAMECOMPLEXSCRIPT" val="+mn-cs"/>
  <p:tag name="T_NAMEFAREAST" val="黄引齐招牌4aqq.com"/>
  <p:tag name="T_FONTBOLD" val="0"/>
  <p:tag name="T_FONTSIZE" val="11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2302431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3.12448"/>
  <p:tag name="OFFSETLEFT" val="12.00439"/>
  <p:tag name="OFFSETWIDTH" val="106.2334"/>
  <p:tag name="OFFSETHEIGHT" val="110.715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F2123"/>
        </a:solidFill>
        <a:ln w="22225">
          <a:noFill/>
        </a:ln>
      </a:spPr>
      <a:bodyPr rtlCol="0" anchor="ctr"/>
      <a:lstStyle>
        <a:defPPr algn="ctr">
          <a:defRPr sz="2400"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1957</Words>
  <Application>Microsoft Office PowerPoint</Application>
  <PresentationFormat>宽屏</PresentationFormat>
  <Paragraphs>224</Paragraphs>
  <Slides>25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HarmonyOS Sans SC Light</vt:lpstr>
      <vt:lpstr>MiSans Heavy</vt:lpstr>
      <vt:lpstr>阿里巴巴普惠体 2.0 55 Regular</vt:lpstr>
      <vt:lpstr>DengXian</vt:lpstr>
      <vt:lpstr>黄引齐招牌4aqq.com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喜庆春节风新年工作计划ppt模板</dc:title>
  <dc:creator>51PPT模板网</dc:creator>
  <cp:keywords>www.51pptmoban.com</cp:keywords>
  <dc:description>www.51pptmoban.com</dc:description>
  <cp:lastModifiedBy>Power user</cp:lastModifiedBy>
  <cp:revision>793</cp:revision>
  <dcterms:created xsi:type="dcterms:W3CDTF">2018-06-17T04:53:00Z</dcterms:created>
  <dcterms:modified xsi:type="dcterms:W3CDTF">2023-01-03T06:55:28Z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