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57" r:id="rId3"/>
    <p:sldId id="258" r:id="rId4"/>
    <p:sldId id="264" r:id="rId5"/>
    <p:sldId id="269" r:id="rId6"/>
    <p:sldId id="277" r:id="rId7"/>
    <p:sldId id="279" r:id="rId8"/>
    <p:sldId id="274" r:id="rId9"/>
    <p:sldId id="265" r:id="rId10"/>
    <p:sldId id="280" r:id="rId11"/>
    <p:sldId id="276" r:id="rId12"/>
    <p:sldId id="278" r:id="rId13"/>
    <p:sldId id="266" r:id="rId14"/>
    <p:sldId id="275" r:id="rId15"/>
    <p:sldId id="281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66D5"/>
    <a:srgbClr val="7E97E9"/>
    <a:srgbClr val="1045B7"/>
    <a:srgbClr val="FFFFFF"/>
    <a:srgbClr val="221515"/>
    <a:srgbClr val="3E7BFF"/>
    <a:srgbClr val="D663FE"/>
    <a:srgbClr val="2AFAF7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88" autoAdjust="0"/>
  </p:normalViewPr>
  <p:slideViewPr>
    <p:cSldViewPr snapToGrid="0">
      <p:cViewPr>
        <p:scale>
          <a:sx n="33" d="100"/>
          <a:sy n="33" d="100"/>
        </p:scale>
        <p:origin x="2280" y="136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5" d="100"/>
        <a:sy n="125" d="100"/>
      </p:scale>
      <p:origin x="0" y="-32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</c:rich>
      </c:tx>
      <c:layout>
        <c:manualLayout>
          <c:xMode val="edge"/>
          <c:yMode val="edge"/>
          <c:x val="0.37971980163773628"/>
          <c:y val="4.75154360862433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2.0061119640238212E-2"/>
          <c:y val="5.7364533731067938E-2"/>
          <c:w val="0.95716148847700211"/>
          <c:h val="0.89662005163786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类别5</c:v>
                </c:pt>
                <c:pt idx="4">
                  <c:v>类别6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4.2999999999999997E-2</c:v>
                </c:pt>
                <c:pt idx="1">
                  <c:v>2.5000000000000001E-2</c:v>
                </c:pt>
                <c:pt idx="2">
                  <c:v>3.5000000000000003E-2</c:v>
                </c:pt>
                <c:pt idx="3">
                  <c:v>1.7000000000000001E-2</c:v>
                </c:pt>
                <c:pt idx="4">
                  <c:v>5.1999999999999998E-2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FA-4036-9DD5-88DA59B73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9"/>
        <c:overlap val="43"/>
        <c:axId val="1451360224"/>
        <c:axId val="19304144"/>
      </c:barChart>
      <c:catAx>
        <c:axId val="1451360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304144"/>
        <c:crosses val="autoZero"/>
        <c:auto val="1"/>
        <c:lblAlgn val="ctr"/>
        <c:lblOffset val="100"/>
        <c:noMultiLvlLbl val="0"/>
      </c:catAx>
      <c:valAx>
        <c:axId val="1930414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451360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例子</c:v>
                </c:pt>
              </c:strCache>
            </c:strRef>
          </c:tx>
          <c:spPr>
            <a:ln w="19050">
              <a:noFill/>
            </a:ln>
            <a:effectLst>
              <a:outerShdw blurRad="203200" sx="102000" sy="102000" algn="ctr" rotWithShape="0">
                <a:schemeClr val="bg1">
                  <a:alpha val="47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203200" sx="102000" sy="102000" algn="ctr" rotWithShape="0">
                  <a:schemeClr val="bg1">
                    <a:alpha val="47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3F2-4951-818A-4F05EBE2FF59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203200" sx="102000" sy="102000" algn="ctr" rotWithShape="0">
                  <a:schemeClr val="bg1">
                    <a:alpha val="47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3F2-4951-818A-4F05EBE2FF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203200" sx="102000" sy="102000" algn="ctr" rotWithShape="0">
                  <a:schemeClr val="bg1">
                    <a:alpha val="47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3F2-4951-818A-4F05EBE2FF59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3F2-4951-818A-4F05EBE2FF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5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346605623858"/>
          <c:y val="4.2390534864166697E-2"/>
          <c:w val="0.797306788752284"/>
          <c:h val="0.915218930271667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例子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368300" sx="102000" sy="102000" algn="ctr" rotWithShape="0">
                  <a:schemeClr val="bg1">
                    <a:alpha val="49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0A7-4777-A68D-A0CD35206A58}"/>
              </c:ext>
            </c:extLst>
          </c:dPt>
          <c:dPt>
            <c:idx val="1"/>
            <c:bubble3D val="0"/>
            <c:spPr>
              <a:solidFill>
                <a:schemeClr val="accent2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0A7-4777-A68D-A0CD35206A5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0A7-4777-A68D-A0CD35206A58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8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0A7-4777-A68D-A0CD35206A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5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57E6E-3CCD-4588-8BCB-BA7064C63AF8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77830-748C-470F-B169-31C6D9D90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45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A77830-748C-470F-B169-31C6D9D90A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01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bg>
      <p:bgPr>
        <a:gradFill flip="none" rotWithShape="1">
          <a:gsLst>
            <a:gs pos="75000">
              <a:schemeClr val="accent3">
                <a:lumMod val="75000"/>
              </a:schemeClr>
            </a:gs>
            <a:gs pos="25000">
              <a:schemeClr val="accent3">
                <a:lumMod val="50000"/>
              </a:schemeClr>
            </a:gs>
            <a:gs pos="100000">
              <a:schemeClr val="accent3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54CD9E9-2FCA-FA38-FC16-4F3C03DFF6E4}"/>
              </a:ext>
            </a:extLst>
          </p:cNvPr>
          <p:cNvSpPr/>
          <p:nvPr userDrawn="1"/>
        </p:nvSpPr>
        <p:spPr>
          <a:xfrm rot="2302314">
            <a:off x="4885368" y="594558"/>
            <a:ext cx="2222778" cy="7819893"/>
          </a:xfrm>
          <a:custGeom>
            <a:avLst/>
            <a:gdLst>
              <a:gd name="connsiteX0" fmla="*/ 585052 w 2222778"/>
              <a:gd name="connsiteY0" fmla="*/ 0 h 7020709"/>
              <a:gd name="connsiteX1" fmla="*/ 1772944 w 2222778"/>
              <a:gd name="connsiteY1" fmla="*/ 0 h 7020709"/>
              <a:gd name="connsiteX2" fmla="*/ 2222778 w 2222778"/>
              <a:gd name="connsiteY2" fmla="*/ 5398077 h 7020709"/>
              <a:gd name="connsiteX3" fmla="*/ 0 w 2222778"/>
              <a:gd name="connsiteY3" fmla="*/ 7020709 h 702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778" h="7020709">
                <a:moveTo>
                  <a:pt x="585052" y="0"/>
                </a:moveTo>
                <a:lnTo>
                  <a:pt x="1772944" y="0"/>
                </a:lnTo>
                <a:lnTo>
                  <a:pt x="2222778" y="5398077"/>
                </a:lnTo>
                <a:lnTo>
                  <a:pt x="0" y="7020709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F455E2E-B80F-8344-4DAD-60918F1907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488" y="2788541"/>
            <a:ext cx="7639716" cy="1107996"/>
          </a:xfrm>
          <a:prstGeom prst="rect">
            <a:avLst/>
          </a:prstGeom>
          <a:effectLst>
            <a:outerShdw blurRad="990600" sx="108000" sy="108000" algn="ctr" rotWithShape="0">
              <a:schemeClr val="bg1"/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100000"/>
              </a:lnSpc>
              <a:defRPr sz="7200" b="1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27000" sx="103000" sy="103000" algn="ctr" rotWithShape="0">
                    <a:schemeClr val="bg1">
                      <a:alpha val="30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单击此处标题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A8DE56-EA69-53AD-4DBB-5A4C286805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0463" y="4101702"/>
            <a:ext cx="1333924" cy="2154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汇报人：牙牙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2683F18B-39CC-1827-2BA2-7EE8E0FF33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87280" y="4101702"/>
            <a:ext cx="1957070" cy="2154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时   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EFE1F07-FB72-81A5-6FE9-0F6A0ADED336}"/>
              </a:ext>
            </a:extLst>
          </p:cNvPr>
          <p:cNvSpPr/>
          <p:nvPr userDrawn="1"/>
        </p:nvSpPr>
        <p:spPr>
          <a:xfrm>
            <a:off x="4050597" y="947715"/>
            <a:ext cx="1768534" cy="176853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741CB8B-9F37-24B3-5613-B0BE117CD631}"/>
              </a:ext>
            </a:extLst>
          </p:cNvPr>
          <p:cNvGrpSpPr/>
          <p:nvPr userDrawn="1"/>
        </p:nvGrpSpPr>
        <p:grpSpPr>
          <a:xfrm>
            <a:off x="-57876" y="-46302"/>
            <a:ext cx="3369899" cy="1971522"/>
            <a:chOff x="-57876" y="-46302"/>
            <a:chExt cx="3369899" cy="1971522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09FB4C4-CF43-3193-4147-1ECF7E6C26D2}"/>
                </a:ext>
              </a:extLst>
            </p:cNvPr>
            <p:cNvSpPr/>
            <p:nvPr userDrawn="1"/>
          </p:nvSpPr>
          <p:spPr>
            <a:xfrm rot="5400000">
              <a:off x="569696" y="-666009"/>
              <a:ext cx="366203" cy="1605619"/>
            </a:xfrm>
            <a:custGeom>
              <a:avLst/>
              <a:gdLst>
                <a:gd name="connsiteX0" fmla="*/ 0 w 366203"/>
                <a:gd name="connsiteY0" fmla="*/ 1605619 h 1605619"/>
                <a:gd name="connsiteX1" fmla="*/ 0 w 366203"/>
                <a:gd name="connsiteY1" fmla="*/ 0 h 1605619"/>
                <a:gd name="connsiteX2" fmla="*/ 42949 w 366203"/>
                <a:gd name="connsiteY2" fmla="*/ 34793 h 1605619"/>
                <a:gd name="connsiteX3" fmla="*/ 366203 w 366203"/>
                <a:gd name="connsiteY3" fmla="*/ 801043 h 1605619"/>
                <a:gd name="connsiteX4" fmla="*/ 42949 w 366203"/>
                <a:gd name="connsiteY4" fmla="*/ 1567293 h 160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203" h="1605619">
                  <a:moveTo>
                    <a:pt x="0" y="1605619"/>
                  </a:moveTo>
                  <a:lnTo>
                    <a:pt x="0" y="0"/>
                  </a:lnTo>
                  <a:lnTo>
                    <a:pt x="42949" y="34793"/>
                  </a:lnTo>
                  <a:cubicBezTo>
                    <a:pt x="242672" y="230894"/>
                    <a:pt x="366203" y="501804"/>
                    <a:pt x="366203" y="801043"/>
                  </a:cubicBezTo>
                  <a:cubicBezTo>
                    <a:pt x="366203" y="1100282"/>
                    <a:pt x="242672" y="1371192"/>
                    <a:pt x="42949" y="1567293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69CFE58-D954-6529-AD16-398889D3A67D}"/>
                </a:ext>
              </a:extLst>
            </p:cNvPr>
            <p:cNvSpPr/>
            <p:nvPr userDrawn="1"/>
          </p:nvSpPr>
          <p:spPr>
            <a:xfrm rot="5400000">
              <a:off x="605030" y="-709206"/>
              <a:ext cx="723805" cy="2049616"/>
            </a:xfrm>
            <a:custGeom>
              <a:avLst/>
              <a:gdLst>
                <a:gd name="connsiteX0" fmla="*/ 0 w 723805"/>
                <a:gd name="connsiteY0" fmla="*/ 2049616 h 2049616"/>
                <a:gd name="connsiteX1" fmla="*/ 0 w 723805"/>
                <a:gd name="connsiteY1" fmla="*/ 0 h 2049616"/>
                <a:gd name="connsiteX2" fmla="*/ 79549 w 723805"/>
                <a:gd name="connsiteY2" fmla="*/ 47451 h 2049616"/>
                <a:gd name="connsiteX3" fmla="*/ 723805 w 723805"/>
                <a:gd name="connsiteY3" fmla="*/ 1237176 h 2049616"/>
                <a:gd name="connsiteX4" fmla="*/ 474244 w 723805"/>
                <a:gd name="connsiteY4" fmla="*/ 2039364 h 2049616"/>
                <a:gd name="connsiteX5" fmla="*/ 466436 w 723805"/>
                <a:gd name="connsiteY5" fmla="*/ 2049616 h 204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805" h="2049616">
                  <a:moveTo>
                    <a:pt x="0" y="2049616"/>
                  </a:moveTo>
                  <a:lnTo>
                    <a:pt x="0" y="0"/>
                  </a:lnTo>
                  <a:lnTo>
                    <a:pt x="79549" y="47451"/>
                  </a:lnTo>
                  <a:cubicBezTo>
                    <a:pt x="468247" y="305288"/>
                    <a:pt x="723805" y="741929"/>
                    <a:pt x="723805" y="1237176"/>
                  </a:cubicBezTo>
                  <a:cubicBezTo>
                    <a:pt x="723805" y="1534325"/>
                    <a:pt x="631804" y="1810375"/>
                    <a:pt x="474244" y="2039364"/>
                  </a:cubicBezTo>
                  <a:lnTo>
                    <a:pt x="466436" y="2049616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6B5B630-9AF0-27D9-7925-276F9635DED3}"/>
                </a:ext>
              </a:extLst>
            </p:cNvPr>
            <p:cNvSpPr/>
            <p:nvPr userDrawn="1"/>
          </p:nvSpPr>
          <p:spPr>
            <a:xfrm rot="5400000">
              <a:off x="621963" y="-726136"/>
              <a:ext cx="1048193" cy="2407869"/>
            </a:xfrm>
            <a:custGeom>
              <a:avLst/>
              <a:gdLst>
                <a:gd name="connsiteX0" fmla="*/ 0 w 1048193"/>
                <a:gd name="connsiteY0" fmla="*/ 2407869 h 2407869"/>
                <a:gd name="connsiteX1" fmla="*/ 0 w 1048193"/>
                <a:gd name="connsiteY1" fmla="*/ 0 h 2407869"/>
                <a:gd name="connsiteX2" fmla="*/ 113688 w 1048193"/>
                <a:gd name="connsiteY2" fmla="*/ 53774 h 2407869"/>
                <a:gd name="connsiteX3" fmla="*/ 1048193 w 1048193"/>
                <a:gd name="connsiteY3" fmla="*/ 1595430 h 2407869"/>
                <a:gd name="connsiteX4" fmla="*/ 907868 w 1048193"/>
                <a:gd name="connsiteY4" fmla="*/ 2277880 h 2407869"/>
                <a:gd name="connsiteX5" fmla="*/ 844092 w 1048193"/>
                <a:gd name="connsiteY5" fmla="*/ 2407869 h 2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8193" h="2407869">
                  <a:moveTo>
                    <a:pt x="0" y="2407869"/>
                  </a:moveTo>
                  <a:lnTo>
                    <a:pt x="0" y="0"/>
                  </a:lnTo>
                  <a:lnTo>
                    <a:pt x="113688" y="53774"/>
                  </a:lnTo>
                  <a:cubicBezTo>
                    <a:pt x="670321" y="350671"/>
                    <a:pt x="1048193" y="929722"/>
                    <a:pt x="1048193" y="1595430"/>
                  </a:cubicBezTo>
                  <a:cubicBezTo>
                    <a:pt x="1048193" y="1837506"/>
                    <a:pt x="998227" y="2068122"/>
                    <a:pt x="907868" y="2277880"/>
                  </a:cubicBezTo>
                  <a:lnTo>
                    <a:pt x="844092" y="2407869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87242A4-AC89-3D6C-B77A-6CD504A32E88}"/>
                </a:ext>
              </a:extLst>
            </p:cNvPr>
            <p:cNvSpPr/>
            <p:nvPr userDrawn="1"/>
          </p:nvSpPr>
          <p:spPr>
            <a:xfrm rot="5400000">
              <a:off x="631879" y="-736052"/>
              <a:ext cx="1384959" cy="2764467"/>
            </a:xfrm>
            <a:custGeom>
              <a:avLst/>
              <a:gdLst>
                <a:gd name="connsiteX0" fmla="*/ 0 w 1384959"/>
                <a:gd name="connsiteY0" fmla="*/ 2764467 h 2764467"/>
                <a:gd name="connsiteX1" fmla="*/ 0 w 1384959"/>
                <a:gd name="connsiteY1" fmla="*/ 0 h 2764467"/>
                <a:gd name="connsiteX2" fmla="*/ 88681 w 1384959"/>
                <a:gd name="connsiteY2" fmla="*/ 31869 h 2764467"/>
                <a:gd name="connsiteX3" fmla="*/ 1384959 w 1384959"/>
                <a:gd name="connsiteY3" fmla="*/ 1952028 h 2764467"/>
                <a:gd name="connsiteX4" fmla="*/ 1218169 w 1384959"/>
                <a:gd name="connsiteY4" fmla="*/ 2763185 h 2764467"/>
                <a:gd name="connsiteX5" fmla="*/ 1217540 w 1384959"/>
                <a:gd name="connsiteY5" fmla="*/ 2764467 h 27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959" h="2764467">
                  <a:moveTo>
                    <a:pt x="0" y="2764467"/>
                  </a:moveTo>
                  <a:lnTo>
                    <a:pt x="0" y="0"/>
                  </a:lnTo>
                  <a:lnTo>
                    <a:pt x="88681" y="31869"/>
                  </a:lnTo>
                  <a:cubicBezTo>
                    <a:pt x="850450" y="348226"/>
                    <a:pt x="1384959" y="1088839"/>
                    <a:pt x="1384959" y="1952028"/>
                  </a:cubicBezTo>
                  <a:cubicBezTo>
                    <a:pt x="1384959" y="2239758"/>
                    <a:pt x="1325569" y="2513868"/>
                    <a:pt x="1218169" y="2763185"/>
                  </a:cubicBezTo>
                  <a:lnTo>
                    <a:pt x="1217540" y="2764467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28C232B-77CF-0947-8A41-C3BCF87F9460}"/>
                </a:ext>
              </a:extLst>
            </p:cNvPr>
            <p:cNvSpPr/>
            <p:nvPr userDrawn="1"/>
          </p:nvSpPr>
          <p:spPr>
            <a:xfrm rot="5400000">
              <a:off x="638071" y="-742246"/>
              <a:ext cx="1662804" cy="3054698"/>
            </a:xfrm>
            <a:custGeom>
              <a:avLst/>
              <a:gdLst>
                <a:gd name="connsiteX0" fmla="*/ 0 w 1662804"/>
                <a:gd name="connsiteY0" fmla="*/ 3054698 h 3054698"/>
                <a:gd name="connsiteX1" fmla="*/ 0 w 1662804"/>
                <a:gd name="connsiteY1" fmla="*/ 0 h 3054698"/>
                <a:gd name="connsiteX2" fmla="*/ 196832 w 1662804"/>
                <a:gd name="connsiteY2" fmla="*/ 70734 h 3054698"/>
                <a:gd name="connsiteX3" fmla="*/ 1662804 w 1662804"/>
                <a:gd name="connsiteY3" fmla="*/ 2242259 h 3054698"/>
                <a:gd name="connsiteX4" fmla="*/ 1554893 w 1662804"/>
                <a:gd name="connsiteY4" fmla="*/ 2943078 h 3054698"/>
                <a:gd name="connsiteX5" fmla="*/ 1513285 w 1662804"/>
                <a:gd name="connsiteY5" fmla="*/ 3054698 h 305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2804" h="3054698">
                  <a:moveTo>
                    <a:pt x="0" y="3054698"/>
                  </a:moveTo>
                  <a:lnTo>
                    <a:pt x="0" y="0"/>
                  </a:lnTo>
                  <a:lnTo>
                    <a:pt x="196832" y="70734"/>
                  </a:lnTo>
                  <a:cubicBezTo>
                    <a:pt x="1058322" y="428505"/>
                    <a:pt x="1662804" y="1266070"/>
                    <a:pt x="1662804" y="2242259"/>
                  </a:cubicBezTo>
                  <a:cubicBezTo>
                    <a:pt x="1662804" y="2486306"/>
                    <a:pt x="1625024" y="2721689"/>
                    <a:pt x="1554893" y="2943078"/>
                  </a:cubicBezTo>
                  <a:lnTo>
                    <a:pt x="1513285" y="305469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2107B9A-752D-A7C9-5B3E-1C582F9E11D3}"/>
                </a:ext>
              </a:extLst>
            </p:cNvPr>
            <p:cNvSpPr/>
            <p:nvPr userDrawn="1"/>
          </p:nvSpPr>
          <p:spPr>
            <a:xfrm rot="5400000">
              <a:off x="641314" y="-745489"/>
              <a:ext cx="1971520" cy="3369898"/>
            </a:xfrm>
            <a:custGeom>
              <a:avLst/>
              <a:gdLst>
                <a:gd name="connsiteX0" fmla="*/ 0 w 1971520"/>
                <a:gd name="connsiteY0" fmla="*/ 3369898 h 3369898"/>
                <a:gd name="connsiteX1" fmla="*/ 0 w 1971520"/>
                <a:gd name="connsiteY1" fmla="*/ 0 h 3369898"/>
                <a:gd name="connsiteX2" fmla="*/ 68109 w 1971520"/>
                <a:gd name="connsiteY2" fmla="*/ 17194 h 3369898"/>
                <a:gd name="connsiteX3" fmla="*/ 1971520 w 1971520"/>
                <a:gd name="connsiteY3" fmla="*/ 2557458 h 3369898"/>
                <a:gd name="connsiteX4" fmla="*/ 1890361 w 1971520"/>
                <a:gd name="connsiteY4" fmla="*/ 3206241 h 3369898"/>
                <a:gd name="connsiteX5" fmla="*/ 1841357 w 1971520"/>
                <a:gd name="connsiteY5" fmla="*/ 3369898 h 336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520" h="3369898">
                  <a:moveTo>
                    <a:pt x="0" y="3369898"/>
                  </a:moveTo>
                  <a:lnTo>
                    <a:pt x="0" y="0"/>
                  </a:lnTo>
                  <a:lnTo>
                    <a:pt x="68109" y="17194"/>
                  </a:lnTo>
                  <a:cubicBezTo>
                    <a:pt x="1170849" y="353961"/>
                    <a:pt x="1971520" y="1363902"/>
                    <a:pt x="1971520" y="2557458"/>
                  </a:cubicBezTo>
                  <a:cubicBezTo>
                    <a:pt x="1971520" y="2781250"/>
                    <a:pt x="1943371" y="2998586"/>
                    <a:pt x="1890361" y="3206241"/>
                  </a:cubicBezTo>
                  <a:lnTo>
                    <a:pt x="1841357" y="336989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207C30B-1D5D-FB65-D2BE-C6AD14B18CF5}"/>
                </a:ext>
              </a:extLst>
            </p:cNvPr>
            <p:cNvSpPr/>
            <p:nvPr userDrawn="1"/>
          </p:nvSpPr>
          <p:spPr>
            <a:xfrm rot="5400000">
              <a:off x="695283" y="-402968"/>
              <a:ext cx="114754" cy="828085"/>
            </a:xfrm>
            <a:custGeom>
              <a:avLst/>
              <a:gdLst>
                <a:gd name="connsiteX0" fmla="*/ 0 w 114754"/>
                <a:gd name="connsiteY0" fmla="*/ 828085 h 828085"/>
                <a:gd name="connsiteX1" fmla="*/ 0 w 114754"/>
                <a:gd name="connsiteY1" fmla="*/ 0 h 828085"/>
                <a:gd name="connsiteX2" fmla="*/ 47783 w 114754"/>
                <a:gd name="connsiteY2" fmla="*/ 86437 h 828085"/>
                <a:gd name="connsiteX3" fmla="*/ 114754 w 114754"/>
                <a:gd name="connsiteY3" fmla="*/ 412138 h 828085"/>
                <a:gd name="connsiteX4" fmla="*/ 16763 w 114754"/>
                <a:gd name="connsiteY4" fmla="*/ 802059 h 828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54" h="828085">
                  <a:moveTo>
                    <a:pt x="0" y="828085"/>
                  </a:moveTo>
                  <a:lnTo>
                    <a:pt x="0" y="0"/>
                  </a:lnTo>
                  <a:lnTo>
                    <a:pt x="47783" y="86437"/>
                  </a:lnTo>
                  <a:cubicBezTo>
                    <a:pt x="90907" y="186544"/>
                    <a:pt x="114754" y="296607"/>
                    <a:pt x="114754" y="412138"/>
                  </a:cubicBezTo>
                  <a:cubicBezTo>
                    <a:pt x="114754" y="552942"/>
                    <a:pt x="79333" y="685623"/>
                    <a:pt x="16763" y="802059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9B707D76-547C-F72F-F306-F7ABF5C0FF00}"/>
              </a:ext>
            </a:extLst>
          </p:cNvPr>
          <p:cNvSpPr/>
          <p:nvPr userDrawn="1"/>
        </p:nvSpPr>
        <p:spPr>
          <a:xfrm>
            <a:off x="8413204" y="-222878"/>
            <a:ext cx="1076960" cy="10769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815DD85A-609D-9306-5BA6-065FFB83C56D}"/>
              </a:ext>
            </a:extLst>
          </p:cNvPr>
          <p:cNvSpPr/>
          <p:nvPr userDrawn="1"/>
        </p:nvSpPr>
        <p:spPr>
          <a:xfrm rot="19266155">
            <a:off x="160357" y="5063676"/>
            <a:ext cx="3270735" cy="21544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D57571E4-4FF1-8DA9-AD52-4AE4351720BD}"/>
              </a:ext>
            </a:extLst>
          </p:cNvPr>
          <p:cNvSpPr/>
          <p:nvPr userDrawn="1"/>
        </p:nvSpPr>
        <p:spPr>
          <a:xfrm rot="19266155">
            <a:off x="10511989" y="1672924"/>
            <a:ext cx="788102" cy="825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AF673C0-560A-E18C-E052-F55A533A6AAD}"/>
              </a:ext>
            </a:extLst>
          </p:cNvPr>
          <p:cNvGrpSpPr/>
          <p:nvPr userDrawn="1"/>
        </p:nvGrpSpPr>
        <p:grpSpPr>
          <a:xfrm rot="10800000">
            <a:off x="8884733" y="4946891"/>
            <a:ext cx="3369899" cy="1971522"/>
            <a:chOff x="-57876" y="-46302"/>
            <a:chExt cx="3369899" cy="1971522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40BD67A-7446-B547-BBAD-86C927154168}"/>
                </a:ext>
              </a:extLst>
            </p:cNvPr>
            <p:cNvSpPr/>
            <p:nvPr userDrawn="1"/>
          </p:nvSpPr>
          <p:spPr>
            <a:xfrm rot="5400000">
              <a:off x="569696" y="-666009"/>
              <a:ext cx="366203" cy="1605619"/>
            </a:xfrm>
            <a:custGeom>
              <a:avLst/>
              <a:gdLst>
                <a:gd name="connsiteX0" fmla="*/ 0 w 366203"/>
                <a:gd name="connsiteY0" fmla="*/ 1605619 h 1605619"/>
                <a:gd name="connsiteX1" fmla="*/ 0 w 366203"/>
                <a:gd name="connsiteY1" fmla="*/ 0 h 1605619"/>
                <a:gd name="connsiteX2" fmla="*/ 42949 w 366203"/>
                <a:gd name="connsiteY2" fmla="*/ 34793 h 1605619"/>
                <a:gd name="connsiteX3" fmla="*/ 366203 w 366203"/>
                <a:gd name="connsiteY3" fmla="*/ 801043 h 1605619"/>
                <a:gd name="connsiteX4" fmla="*/ 42949 w 366203"/>
                <a:gd name="connsiteY4" fmla="*/ 1567293 h 1605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203" h="1605619">
                  <a:moveTo>
                    <a:pt x="0" y="1605619"/>
                  </a:moveTo>
                  <a:lnTo>
                    <a:pt x="0" y="0"/>
                  </a:lnTo>
                  <a:lnTo>
                    <a:pt x="42949" y="34793"/>
                  </a:lnTo>
                  <a:cubicBezTo>
                    <a:pt x="242672" y="230894"/>
                    <a:pt x="366203" y="501804"/>
                    <a:pt x="366203" y="801043"/>
                  </a:cubicBezTo>
                  <a:cubicBezTo>
                    <a:pt x="366203" y="1100282"/>
                    <a:pt x="242672" y="1371192"/>
                    <a:pt x="42949" y="1567293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887F9CF-58FE-4687-A491-037E4A880B67}"/>
                </a:ext>
              </a:extLst>
            </p:cNvPr>
            <p:cNvSpPr/>
            <p:nvPr userDrawn="1"/>
          </p:nvSpPr>
          <p:spPr>
            <a:xfrm rot="5400000">
              <a:off x="605030" y="-709206"/>
              <a:ext cx="723805" cy="2049616"/>
            </a:xfrm>
            <a:custGeom>
              <a:avLst/>
              <a:gdLst>
                <a:gd name="connsiteX0" fmla="*/ 0 w 723805"/>
                <a:gd name="connsiteY0" fmla="*/ 2049616 h 2049616"/>
                <a:gd name="connsiteX1" fmla="*/ 0 w 723805"/>
                <a:gd name="connsiteY1" fmla="*/ 0 h 2049616"/>
                <a:gd name="connsiteX2" fmla="*/ 79549 w 723805"/>
                <a:gd name="connsiteY2" fmla="*/ 47451 h 2049616"/>
                <a:gd name="connsiteX3" fmla="*/ 723805 w 723805"/>
                <a:gd name="connsiteY3" fmla="*/ 1237176 h 2049616"/>
                <a:gd name="connsiteX4" fmla="*/ 474244 w 723805"/>
                <a:gd name="connsiteY4" fmla="*/ 2039364 h 2049616"/>
                <a:gd name="connsiteX5" fmla="*/ 466436 w 723805"/>
                <a:gd name="connsiteY5" fmla="*/ 2049616 h 204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805" h="2049616">
                  <a:moveTo>
                    <a:pt x="0" y="2049616"/>
                  </a:moveTo>
                  <a:lnTo>
                    <a:pt x="0" y="0"/>
                  </a:lnTo>
                  <a:lnTo>
                    <a:pt x="79549" y="47451"/>
                  </a:lnTo>
                  <a:cubicBezTo>
                    <a:pt x="468247" y="305288"/>
                    <a:pt x="723805" y="741929"/>
                    <a:pt x="723805" y="1237176"/>
                  </a:cubicBezTo>
                  <a:cubicBezTo>
                    <a:pt x="723805" y="1534325"/>
                    <a:pt x="631804" y="1810375"/>
                    <a:pt x="474244" y="2039364"/>
                  </a:cubicBezTo>
                  <a:lnTo>
                    <a:pt x="466436" y="2049616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CBBD56A-CE40-1D72-40E8-1CCF28019BB2}"/>
                </a:ext>
              </a:extLst>
            </p:cNvPr>
            <p:cNvSpPr/>
            <p:nvPr userDrawn="1"/>
          </p:nvSpPr>
          <p:spPr>
            <a:xfrm rot="5400000">
              <a:off x="621963" y="-726136"/>
              <a:ext cx="1048193" cy="2407869"/>
            </a:xfrm>
            <a:custGeom>
              <a:avLst/>
              <a:gdLst>
                <a:gd name="connsiteX0" fmla="*/ 0 w 1048193"/>
                <a:gd name="connsiteY0" fmla="*/ 2407869 h 2407869"/>
                <a:gd name="connsiteX1" fmla="*/ 0 w 1048193"/>
                <a:gd name="connsiteY1" fmla="*/ 0 h 2407869"/>
                <a:gd name="connsiteX2" fmla="*/ 113688 w 1048193"/>
                <a:gd name="connsiteY2" fmla="*/ 53774 h 2407869"/>
                <a:gd name="connsiteX3" fmla="*/ 1048193 w 1048193"/>
                <a:gd name="connsiteY3" fmla="*/ 1595430 h 2407869"/>
                <a:gd name="connsiteX4" fmla="*/ 907868 w 1048193"/>
                <a:gd name="connsiteY4" fmla="*/ 2277880 h 2407869"/>
                <a:gd name="connsiteX5" fmla="*/ 844092 w 1048193"/>
                <a:gd name="connsiteY5" fmla="*/ 2407869 h 2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8193" h="2407869">
                  <a:moveTo>
                    <a:pt x="0" y="2407869"/>
                  </a:moveTo>
                  <a:lnTo>
                    <a:pt x="0" y="0"/>
                  </a:lnTo>
                  <a:lnTo>
                    <a:pt x="113688" y="53774"/>
                  </a:lnTo>
                  <a:cubicBezTo>
                    <a:pt x="670321" y="350671"/>
                    <a:pt x="1048193" y="929722"/>
                    <a:pt x="1048193" y="1595430"/>
                  </a:cubicBezTo>
                  <a:cubicBezTo>
                    <a:pt x="1048193" y="1837506"/>
                    <a:pt x="998227" y="2068122"/>
                    <a:pt x="907868" y="2277880"/>
                  </a:cubicBezTo>
                  <a:lnTo>
                    <a:pt x="844092" y="2407869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9024B42-487F-DDFC-4A39-1FD7FFED0B7A}"/>
                </a:ext>
              </a:extLst>
            </p:cNvPr>
            <p:cNvSpPr/>
            <p:nvPr userDrawn="1"/>
          </p:nvSpPr>
          <p:spPr>
            <a:xfrm rot="5400000">
              <a:off x="631879" y="-736052"/>
              <a:ext cx="1384959" cy="2764467"/>
            </a:xfrm>
            <a:custGeom>
              <a:avLst/>
              <a:gdLst>
                <a:gd name="connsiteX0" fmla="*/ 0 w 1384959"/>
                <a:gd name="connsiteY0" fmla="*/ 2764467 h 2764467"/>
                <a:gd name="connsiteX1" fmla="*/ 0 w 1384959"/>
                <a:gd name="connsiteY1" fmla="*/ 0 h 2764467"/>
                <a:gd name="connsiteX2" fmla="*/ 88681 w 1384959"/>
                <a:gd name="connsiteY2" fmla="*/ 31869 h 2764467"/>
                <a:gd name="connsiteX3" fmla="*/ 1384959 w 1384959"/>
                <a:gd name="connsiteY3" fmla="*/ 1952028 h 2764467"/>
                <a:gd name="connsiteX4" fmla="*/ 1218169 w 1384959"/>
                <a:gd name="connsiteY4" fmla="*/ 2763185 h 2764467"/>
                <a:gd name="connsiteX5" fmla="*/ 1217540 w 1384959"/>
                <a:gd name="connsiteY5" fmla="*/ 2764467 h 27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959" h="2764467">
                  <a:moveTo>
                    <a:pt x="0" y="2764467"/>
                  </a:moveTo>
                  <a:lnTo>
                    <a:pt x="0" y="0"/>
                  </a:lnTo>
                  <a:lnTo>
                    <a:pt x="88681" y="31869"/>
                  </a:lnTo>
                  <a:cubicBezTo>
                    <a:pt x="850450" y="348226"/>
                    <a:pt x="1384959" y="1088839"/>
                    <a:pt x="1384959" y="1952028"/>
                  </a:cubicBezTo>
                  <a:cubicBezTo>
                    <a:pt x="1384959" y="2239758"/>
                    <a:pt x="1325569" y="2513868"/>
                    <a:pt x="1218169" y="2763185"/>
                  </a:cubicBezTo>
                  <a:lnTo>
                    <a:pt x="1217540" y="2764467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4C961B-DC1C-FCAE-B238-99933A90C08C}"/>
                </a:ext>
              </a:extLst>
            </p:cNvPr>
            <p:cNvSpPr/>
            <p:nvPr userDrawn="1"/>
          </p:nvSpPr>
          <p:spPr>
            <a:xfrm rot="5400000">
              <a:off x="638071" y="-742246"/>
              <a:ext cx="1662804" cy="3054698"/>
            </a:xfrm>
            <a:custGeom>
              <a:avLst/>
              <a:gdLst>
                <a:gd name="connsiteX0" fmla="*/ 0 w 1662804"/>
                <a:gd name="connsiteY0" fmla="*/ 3054698 h 3054698"/>
                <a:gd name="connsiteX1" fmla="*/ 0 w 1662804"/>
                <a:gd name="connsiteY1" fmla="*/ 0 h 3054698"/>
                <a:gd name="connsiteX2" fmla="*/ 196832 w 1662804"/>
                <a:gd name="connsiteY2" fmla="*/ 70734 h 3054698"/>
                <a:gd name="connsiteX3" fmla="*/ 1662804 w 1662804"/>
                <a:gd name="connsiteY3" fmla="*/ 2242259 h 3054698"/>
                <a:gd name="connsiteX4" fmla="*/ 1554893 w 1662804"/>
                <a:gd name="connsiteY4" fmla="*/ 2943078 h 3054698"/>
                <a:gd name="connsiteX5" fmla="*/ 1513285 w 1662804"/>
                <a:gd name="connsiteY5" fmla="*/ 3054698 h 305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2804" h="3054698">
                  <a:moveTo>
                    <a:pt x="0" y="3054698"/>
                  </a:moveTo>
                  <a:lnTo>
                    <a:pt x="0" y="0"/>
                  </a:lnTo>
                  <a:lnTo>
                    <a:pt x="196832" y="70734"/>
                  </a:lnTo>
                  <a:cubicBezTo>
                    <a:pt x="1058322" y="428505"/>
                    <a:pt x="1662804" y="1266070"/>
                    <a:pt x="1662804" y="2242259"/>
                  </a:cubicBezTo>
                  <a:cubicBezTo>
                    <a:pt x="1662804" y="2486306"/>
                    <a:pt x="1625024" y="2721689"/>
                    <a:pt x="1554893" y="2943078"/>
                  </a:cubicBezTo>
                  <a:lnTo>
                    <a:pt x="1513285" y="305469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ACA0E5B-1453-3B39-0467-103462FFD703}"/>
                </a:ext>
              </a:extLst>
            </p:cNvPr>
            <p:cNvSpPr/>
            <p:nvPr userDrawn="1"/>
          </p:nvSpPr>
          <p:spPr>
            <a:xfrm rot="5400000">
              <a:off x="641314" y="-745489"/>
              <a:ext cx="1971520" cy="3369898"/>
            </a:xfrm>
            <a:custGeom>
              <a:avLst/>
              <a:gdLst>
                <a:gd name="connsiteX0" fmla="*/ 0 w 1971520"/>
                <a:gd name="connsiteY0" fmla="*/ 3369898 h 3369898"/>
                <a:gd name="connsiteX1" fmla="*/ 0 w 1971520"/>
                <a:gd name="connsiteY1" fmla="*/ 0 h 3369898"/>
                <a:gd name="connsiteX2" fmla="*/ 68109 w 1971520"/>
                <a:gd name="connsiteY2" fmla="*/ 17194 h 3369898"/>
                <a:gd name="connsiteX3" fmla="*/ 1971520 w 1971520"/>
                <a:gd name="connsiteY3" fmla="*/ 2557458 h 3369898"/>
                <a:gd name="connsiteX4" fmla="*/ 1890361 w 1971520"/>
                <a:gd name="connsiteY4" fmla="*/ 3206241 h 3369898"/>
                <a:gd name="connsiteX5" fmla="*/ 1841357 w 1971520"/>
                <a:gd name="connsiteY5" fmla="*/ 3369898 h 336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520" h="3369898">
                  <a:moveTo>
                    <a:pt x="0" y="3369898"/>
                  </a:moveTo>
                  <a:lnTo>
                    <a:pt x="0" y="0"/>
                  </a:lnTo>
                  <a:lnTo>
                    <a:pt x="68109" y="17194"/>
                  </a:lnTo>
                  <a:cubicBezTo>
                    <a:pt x="1170849" y="353961"/>
                    <a:pt x="1971520" y="1363902"/>
                    <a:pt x="1971520" y="2557458"/>
                  </a:cubicBezTo>
                  <a:cubicBezTo>
                    <a:pt x="1971520" y="2781250"/>
                    <a:pt x="1943371" y="2998586"/>
                    <a:pt x="1890361" y="3206241"/>
                  </a:cubicBezTo>
                  <a:lnTo>
                    <a:pt x="1841357" y="336989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1FF7251-3C12-2EFA-9126-F7501CDC012C}"/>
                </a:ext>
              </a:extLst>
            </p:cNvPr>
            <p:cNvSpPr/>
            <p:nvPr userDrawn="1"/>
          </p:nvSpPr>
          <p:spPr>
            <a:xfrm rot="5400000">
              <a:off x="695283" y="-402968"/>
              <a:ext cx="114754" cy="828085"/>
            </a:xfrm>
            <a:custGeom>
              <a:avLst/>
              <a:gdLst>
                <a:gd name="connsiteX0" fmla="*/ 0 w 114754"/>
                <a:gd name="connsiteY0" fmla="*/ 828085 h 828085"/>
                <a:gd name="connsiteX1" fmla="*/ 0 w 114754"/>
                <a:gd name="connsiteY1" fmla="*/ 0 h 828085"/>
                <a:gd name="connsiteX2" fmla="*/ 47783 w 114754"/>
                <a:gd name="connsiteY2" fmla="*/ 86437 h 828085"/>
                <a:gd name="connsiteX3" fmla="*/ 114754 w 114754"/>
                <a:gd name="connsiteY3" fmla="*/ 412138 h 828085"/>
                <a:gd name="connsiteX4" fmla="*/ 16763 w 114754"/>
                <a:gd name="connsiteY4" fmla="*/ 802059 h 828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54" h="828085">
                  <a:moveTo>
                    <a:pt x="0" y="828085"/>
                  </a:moveTo>
                  <a:lnTo>
                    <a:pt x="0" y="0"/>
                  </a:lnTo>
                  <a:lnTo>
                    <a:pt x="47783" y="86437"/>
                  </a:lnTo>
                  <a:cubicBezTo>
                    <a:pt x="90907" y="186544"/>
                    <a:pt x="114754" y="296607"/>
                    <a:pt x="114754" y="412138"/>
                  </a:cubicBezTo>
                  <a:cubicBezTo>
                    <a:pt x="114754" y="552942"/>
                    <a:pt x="79333" y="685623"/>
                    <a:pt x="16763" y="802059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9F0CF82E-7CA4-B520-3CA8-EB3ADCEA6EEC}"/>
              </a:ext>
            </a:extLst>
          </p:cNvPr>
          <p:cNvSpPr/>
          <p:nvPr userDrawn="1"/>
        </p:nvSpPr>
        <p:spPr>
          <a:xfrm>
            <a:off x="773488" y="2141215"/>
            <a:ext cx="2511552" cy="594360"/>
          </a:xfrm>
          <a:prstGeom prst="roundRect">
            <a:avLst>
              <a:gd name="adj" fmla="val 50000"/>
            </a:avLst>
          </a:prstGeom>
          <a:gradFill>
            <a:gsLst>
              <a:gs pos="91000">
                <a:schemeClr val="accent3"/>
              </a:gs>
              <a:gs pos="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latin typeface="+mn-ea"/>
            </a:endParaRPr>
          </a:p>
        </p:txBody>
      </p:sp>
      <p:sp>
        <p:nvSpPr>
          <p:cNvPr id="102" name="文本占位符 101">
            <a:extLst>
              <a:ext uri="{FF2B5EF4-FFF2-40B4-BE49-F238E27FC236}">
                <a16:creationId xmlns:a16="http://schemas.microsoft.com/office/drawing/2014/main" id="{7D52E641-4AC0-974E-EE7C-63EF5CC1E7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7790" y="2253729"/>
            <a:ext cx="2282949" cy="369332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副标题或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634E4DAA-B11E-713A-0CBE-AF6AC582DAB5}"/>
              </a:ext>
            </a:extLst>
          </p:cNvPr>
          <p:cNvSpPr/>
          <p:nvPr userDrawn="1"/>
        </p:nvSpPr>
        <p:spPr>
          <a:xfrm>
            <a:off x="773488" y="4114327"/>
            <a:ext cx="190194" cy="190194"/>
          </a:xfrm>
          <a:custGeom>
            <a:avLst/>
            <a:gdLst>
              <a:gd name="connsiteX0" fmla="*/ 130361 w 260722"/>
              <a:gd name="connsiteY0" fmla="*/ 0 h 260722"/>
              <a:gd name="connsiteX1" fmla="*/ 166361 w 260722"/>
              <a:gd name="connsiteY1" fmla="*/ 36000 h 260722"/>
              <a:gd name="connsiteX2" fmla="*/ 166361 w 260722"/>
              <a:gd name="connsiteY2" fmla="*/ 94361 h 260722"/>
              <a:gd name="connsiteX3" fmla="*/ 224722 w 260722"/>
              <a:gd name="connsiteY3" fmla="*/ 94361 h 260722"/>
              <a:gd name="connsiteX4" fmla="*/ 260722 w 260722"/>
              <a:gd name="connsiteY4" fmla="*/ 130361 h 260722"/>
              <a:gd name="connsiteX5" fmla="*/ 224722 w 260722"/>
              <a:gd name="connsiteY5" fmla="*/ 166361 h 260722"/>
              <a:gd name="connsiteX6" fmla="*/ 166361 w 260722"/>
              <a:gd name="connsiteY6" fmla="*/ 166361 h 260722"/>
              <a:gd name="connsiteX7" fmla="*/ 166361 w 260722"/>
              <a:gd name="connsiteY7" fmla="*/ 224722 h 260722"/>
              <a:gd name="connsiteX8" fmla="*/ 130361 w 260722"/>
              <a:gd name="connsiteY8" fmla="*/ 260722 h 260722"/>
              <a:gd name="connsiteX9" fmla="*/ 94361 w 260722"/>
              <a:gd name="connsiteY9" fmla="*/ 224722 h 260722"/>
              <a:gd name="connsiteX10" fmla="*/ 94361 w 260722"/>
              <a:gd name="connsiteY10" fmla="*/ 166361 h 260722"/>
              <a:gd name="connsiteX11" fmla="*/ 36000 w 260722"/>
              <a:gd name="connsiteY11" fmla="*/ 166361 h 260722"/>
              <a:gd name="connsiteX12" fmla="*/ 0 w 260722"/>
              <a:gd name="connsiteY12" fmla="*/ 130361 h 260722"/>
              <a:gd name="connsiteX13" fmla="*/ 36000 w 260722"/>
              <a:gd name="connsiteY13" fmla="*/ 94361 h 260722"/>
              <a:gd name="connsiteX14" fmla="*/ 94361 w 260722"/>
              <a:gd name="connsiteY14" fmla="*/ 94361 h 260722"/>
              <a:gd name="connsiteX15" fmla="*/ 94361 w 260722"/>
              <a:gd name="connsiteY15" fmla="*/ 36000 h 260722"/>
              <a:gd name="connsiteX16" fmla="*/ 130361 w 260722"/>
              <a:gd name="connsiteY16" fmla="*/ 0 h 26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0722" h="260722">
                <a:moveTo>
                  <a:pt x="130361" y="0"/>
                </a:moveTo>
                <a:cubicBezTo>
                  <a:pt x="150243" y="0"/>
                  <a:pt x="166361" y="16118"/>
                  <a:pt x="166361" y="36000"/>
                </a:cubicBezTo>
                <a:lnTo>
                  <a:pt x="166361" y="94361"/>
                </a:lnTo>
                <a:lnTo>
                  <a:pt x="224722" y="94361"/>
                </a:lnTo>
                <a:cubicBezTo>
                  <a:pt x="244604" y="94361"/>
                  <a:pt x="260722" y="110479"/>
                  <a:pt x="260722" y="130361"/>
                </a:cubicBezTo>
                <a:cubicBezTo>
                  <a:pt x="260722" y="150243"/>
                  <a:pt x="244604" y="166361"/>
                  <a:pt x="224722" y="166361"/>
                </a:cubicBezTo>
                <a:lnTo>
                  <a:pt x="166361" y="166361"/>
                </a:lnTo>
                <a:lnTo>
                  <a:pt x="166361" y="224722"/>
                </a:lnTo>
                <a:cubicBezTo>
                  <a:pt x="166361" y="244604"/>
                  <a:pt x="150243" y="260722"/>
                  <a:pt x="130361" y="260722"/>
                </a:cubicBezTo>
                <a:cubicBezTo>
                  <a:pt x="110479" y="260722"/>
                  <a:pt x="94361" y="244604"/>
                  <a:pt x="94361" y="224722"/>
                </a:cubicBezTo>
                <a:lnTo>
                  <a:pt x="94361" y="166361"/>
                </a:lnTo>
                <a:lnTo>
                  <a:pt x="36000" y="166361"/>
                </a:lnTo>
                <a:cubicBezTo>
                  <a:pt x="16118" y="166361"/>
                  <a:pt x="0" y="150243"/>
                  <a:pt x="0" y="130361"/>
                </a:cubicBezTo>
                <a:cubicBezTo>
                  <a:pt x="0" y="110479"/>
                  <a:pt x="16118" y="94361"/>
                  <a:pt x="36000" y="94361"/>
                </a:cubicBezTo>
                <a:lnTo>
                  <a:pt x="94361" y="94361"/>
                </a:lnTo>
                <a:lnTo>
                  <a:pt x="94361" y="36000"/>
                </a:lnTo>
                <a:cubicBezTo>
                  <a:pt x="94361" y="16118"/>
                  <a:pt x="110479" y="0"/>
                  <a:pt x="13036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F719B56D-26E9-87D7-9AE3-3F81C3A4427B}"/>
              </a:ext>
            </a:extLst>
          </p:cNvPr>
          <p:cNvSpPr/>
          <p:nvPr userDrawn="1"/>
        </p:nvSpPr>
        <p:spPr>
          <a:xfrm>
            <a:off x="3094829" y="4114327"/>
            <a:ext cx="190194" cy="190194"/>
          </a:xfrm>
          <a:custGeom>
            <a:avLst/>
            <a:gdLst>
              <a:gd name="connsiteX0" fmla="*/ 130361 w 260722"/>
              <a:gd name="connsiteY0" fmla="*/ 0 h 260722"/>
              <a:gd name="connsiteX1" fmla="*/ 166361 w 260722"/>
              <a:gd name="connsiteY1" fmla="*/ 36000 h 260722"/>
              <a:gd name="connsiteX2" fmla="*/ 166361 w 260722"/>
              <a:gd name="connsiteY2" fmla="*/ 94361 h 260722"/>
              <a:gd name="connsiteX3" fmla="*/ 224722 w 260722"/>
              <a:gd name="connsiteY3" fmla="*/ 94361 h 260722"/>
              <a:gd name="connsiteX4" fmla="*/ 260722 w 260722"/>
              <a:gd name="connsiteY4" fmla="*/ 130361 h 260722"/>
              <a:gd name="connsiteX5" fmla="*/ 224722 w 260722"/>
              <a:gd name="connsiteY5" fmla="*/ 166361 h 260722"/>
              <a:gd name="connsiteX6" fmla="*/ 166361 w 260722"/>
              <a:gd name="connsiteY6" fmla="*/ 166361 h 260722"/>
              <a:gd name="connsiteX7" fmla="*/ 166361 w 260722"/>
              <a:gd name="connsiteY7" fmla="*/ 224722 h 260722"/>
              <a:gd name="connsiteX8" fmla="*/ 130361 w 260722"/>
              <a:gd name="connsiteY8" fmla="*/ 260722 h 260722"/>
              <a:gd name="connsiteX9" fmla="*/ 94361 w 260722"/>
              <a:gd name="connsiteY9" fmla="*/ 224722 h 260722"/>
              <a:gd name="connsiteX10" fmla="*/ 94361 w 260722"/>
              <a:gd name="connsiteY10" fmla="*/ 166361 h 260722"/>
              <a:gd name="connsiteX11" fmla="*/ 36000 w 260722"/>
              <a:gd name="connsiteY11" fmla="*/ 166361 h 260722"/>
              <a:gd name="connsiteX12" fmla="*/ 0 w 260722"/>
              <a:gd name="connsiteY12" fmla="*/ 130361 h 260722"/>
              <a:gd name="connsiteX13" fmla="*/ 36000 w 260722"/>
              <a:gd name="connsiteY13" fmla="*/ 94361 h 260722"/>
              <a:gd name="connsiteX14" fmla="*/ 94361 w 260722"/>
              <a:gd name="connsiteY14" fmla="*/ 94361 h 260722"/>
              <a:gd name="connsiteX15" fmla="*/ 94361 w 260722"/>
              <a:gd name="connsiteY15" fmla="*/ 36000 h 260722"/>
              <a:gd name="connsiteX16" fmla="*/ 130361 w 260722"/>
              <a:gd name="connsiteY16" fmla="*/ 0 h 26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0722" h="260722">
                <a:moveTo>
                  <a:pt x="130361" y="0"/>
                </a:moveTo>
                <a:cubicBezTo>
                  <a:pt x="150243" y="0"/>
                  <a:pt x="166361" y="16118"/>
                  <a:pt x="166361" y="36000"/>
                </a:cubicBezTo>
                <a:lnTo>
                  <a:pt x="166361" y="94361"/>
                </a:lnTo>
                <a:lnTo>
                  <a:pt x="224722" y="94361"/>
                </a:lnTo>
                <a:cubicBezTo>
                  <a:pt x="244604" y="94361"/>
                  <a:pt x="260722" y="110479"/>
                  <a:pt x="260722" y="130361"/>
                </a:cubicBezTo>
                <a:cubicBezTo>
                  <a:pt x="260722" y="150243"/>
                  <a:pt x="244604" y="166361"/>
                  <a:pt x="224722" y="166361"/>
                </a:cubicBezTo>
                <a:lnTo>
                  <a:pt x="166361" y="166361"/>
                </a:lnTo>
                <a:lnTo>
                  <a:pt x="166361" y="224722"/>
                </a:lnTo>
                <a:cubicBezTo>
                  <a:pt x="166361" y="244604"/>
                  <a:pt x="150243" y="260722"/>
                  <a:pt x="130361" y="260722"/>
                </a:cubicBezTo>
                <a:cubicBezTo>
                  <a:pt x="110479" y="260722"/>
                  <a:pt x="94361" y="244604"/>
                  <a:pt x="94361" y="224722"/>
                </a:cubicBezTo>
                <a:lnTo>
                  <a:pt x="94361" y="166361"/>
                </a:lnTo>
                <a:lnTo>
                  <a:pt x="36000" y="166361"/>
                </a:lnTo>
                <a:cubicBezTo>
                  <a:pt x="16118" y="166361"/>
                  <a:pt x="0" y="150243"/>
                  <a:pt x="0" y="130361"/>
                </a:cubicBezTo>
                <a:cubicBezTo>
                  <a:pt x="0" y="110479"/>
                  <a:pt x="16118" y="94361"/>
                  <a:pt x="36000" y="94361"/>
                </a:cubicBezTo>
                <a:lnTo>
                  <a:pt x="94361" y="94361"/>
                </a:lnTo>
                <a:lnTo>
                  <a:pt x="94361" y="36000"/>
                </a:lnTo>
                <a:cubicBezTo>
                  <a:pt x="94361" y="16118"/>
                  <a:pt x="110479" y="0"/>
                  <a:pt x="13036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8" name="图片 227">
            <a:extLst>
              <a:ext uri="{FF2B5EF4-FFF2-40B4-BE49-F238E27FC236}">
                <a16:creationId xmlns:a16="http://schemas.microsoft.com/office/drawing/2014/main" id="{F08204C1-D855-F641-7B0F-54DB03350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8027">
            <a:off x="6132020" y="588594"/>
            <a:ext cx="5664168" cy="578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7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gradFill>
          <a:gsLst>
            <a:gs pos="75000">
              <a:schemeClr val="accent3">
                <a:lumMod val="75000"/>
              </a:schemeClr>
            </a:gs>
            <a:gs pos="25000">
              <a:schemeClr val="accent3">
                <a:lumMod val="50000"/>
              </a:schemeClr>
            </a:gs>
            <a:gs pos="100000">
              <a:schemeClr val="accent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CAE5FDBA-02D8-C13B-044F-B6372937E7B1}"/>
              </a:ext>
            </a:extLst>
          </p:cNvPr>
          <p:cNvSpPr/>
          <p:nvPr userDrawn="1"/>
        </p:nvSpPr>
        <p:spPr>
          <a:xfrm rot="19266155">
            <a:off x="5274625" y="1830228"/>
            <a:ext cx="902791" cy="5946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32C6E-4710-9A15-51F1-05D875F3ACD1}"/>
              </a:ext>
            </a:extLst>
          </p:cNvPr>
          <p:cNvSpPr txBox="1"/>
          <p:nvPr userDrawn="1"/>
        </p:nvSpPr>
        <p:spPr>
          <a:xfrm>
            <a:off x="1771980" y="2437763"/>
            <a:ext cx="1971464" cy="492443"/>
          </a:xfrm>
          <a:prstGeom prst="rect">
            <a:avLst/>
          </a:prstGeom>
          <a:effectLst>
            <a:outerShdw blurRad="990600" sx="108000" sy="108000" algn="ctr" rotWithShape="0">
              <a:schemeClr val="bg1"/>
            </a:outerShdw>
          </a:effectLst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lvl="0" algn="dist">
              <a:lnSpc>
                <a:spcPct val="100000"/>
              </a:lnSpc>
              <a:spcBef>
                <a:spcPct val="0"/>
              </a:spcBef>
              <a:buNone/>
              <a:defRPr sz="7200" b="1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3200" dirty="0">
                <a:effectLst>
                  <a:outerShdw blurRad="127000" sx="103000" sy="103000" algn="ctr" rotWithShape="0">
                    <a:schemeClr val="bg1">
                      <a:alpha val="30000"/>
                    </a:schemeClr>
                  </a:outerShdw>
                </a:effectLst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effectLst>
                <a:outerShdw blurRad="127000" sx="103000" sy="103000" algn="ctr" rotWithShape="0">
                  <a:schemeClr val="bg1">
                    <a:alpha val="30000"/>
                  </a:schemeClr>
                </a:outerShdw>
              </a:effectLst>
              <a:sym typeface="思源黑体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9D0325-F7E0-5E2F-C498-3770BD56C279}"/>
              </a:ext>
            </a:extLst>
          </p:cNvPr>
          <p:cNvSpPr txBox="1"/>
          <p:nvPr userDrawn="1"/>
        </p:nvSpPr>
        <p:spPr>
          <a:xfrm>
            <a:off x="1771980" y="1244410"/>
            <a:ext cx="1971464" cy="1231106"/>
          </a:xfrm>
          <a:prstGeom prst="rect">
            <a:avLst/>
          </a:prstGeom>
          <a:effectLst>
            <a:outerShdw blurRad="990600" sx="108000" sy="108000" algn="ctr" rotWithShape="0">
              <a:schemeClr val="bg1"/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7200" b="1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dist"/>
            <a:r>
              <a:rPr lang="zh-CN" altLang="en-US" sz="8000" dirty="0">
                <a:effectLst>
                  <a:outerShdw blurRad="127000" sx="103000" sy="103000" algn="ctr" rotWithShape="0">
                    <a:schemeClr val="bg1">
                      <a:alpha val="30000"/>
                    </a:schemeClr>
                  </a:outerShdw>
                </a:effectLst>
              </a:rPr>
              <a:t>目录</a:t>
            </a: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9A3CCAF9-495E-5A3E-E35D-4E434C4927CC}"/>
              </a:ext>
            </a:extLst>
          </p:cNvPr>
          <p:cNvSpPr/>
          <p:nvPr userDrawn="1"/>
        </p:nvSpPr>
        <p:spPr>
          <a:xfrm>
            <a:off x="880233" y="205263"/>
            <a:ext cx="2256506" cy="225650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ED8BDFDE-5702-D0F9-56F9-A225A5647325}"/>
              </a:ext>
            </a:extLst>
          </p:cNvPr>
          <p:cNvSpPr/>
          <p:nvPr userDrawn="1"/>
        </p:nvSpPr>
        <p:spPr>
          <a:xfrm rot="19266155">
            <a:off x="4745909" y="3795614"/>
            <a:ext cx="788102" cy="825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E4EA8AB4-68E0-575B-3739-19EF3114EF14}"/>
              </a:ext>
            </a:extLst>
          </p:cNvPr>
          <p:cNvSpPr/>
          <p:nvPr userDrawn="1"/>
        </p:nvSpPr>
        <p:spPr>
          <a:xfrm rot="1685024">
            <a:off x="6753078" y="-607511"/>
            <a:ext cx="3885815" cy="8888820"/>
          </a:xfrm>
          <a:custGeom>
            <a:avLst/>
            <a:gdLst>
              <a:gd name="connsiteX0" fmla="*/ 585052 w 2222778"/>
              <a:gd name="connsiteY0" fmla="*/ 0 h 7020709"/>
              <a:gd name="connsiteX1" fmla="*/ 1772944 w 2222778"/>
              <a:gd name="connsiteY1" fmla="*/ 0 h 7020709"/>
              <a:gd name="connsiteX2" fmla="*/ 2222778 w 2222778"/>
              <a:gd name="connsiteY2" fmla="*/ 5398077 h 7020709"/>
              <a:gd name="connsiteX3" fmla="*/ 0 w 2222778"/>
              <a:gd name="connsiteY3" fmla="*/ 7020709 h 702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778" h="7020709">
                <a:moveTo>
                  <a:pt x="585052" y="0"/>
                </a:moveTo>
                <a:lnTo>
                  <a:pt x="1772944" y="0"/>
                </a:lnTo>
                <a:lnTo>
                  <a:pt x="2222778" y="5398077"/>
                </a:lnTo>
                <a:lnTo>
                  <a:pt x="0" y="7020709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41151F6C-1610-BC4D-45DA-01F56AADD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8027">
            <a:off x="722185" y="2858227"/>
            <a:ext cx="3810908" cy="381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78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">
    <p:bg>
      <p:bgPr>
        <a:gradFill>
          <a:gsLst>
            <a:gs pos="75000">
              <a:schemeClr val="accent3">
                <a:lumMod val="75000"/>
              </a:schemeClr>
            </a:gs>
            <a:gs pos="25000">
              <a:schemeClr val="accent3">
                <a:lumMod val="50000"/>
              </a:schemeClr>
            </a:gs>
            <a:gs pos="100000">
              <a:schemeClr val="accent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B288711D-7EFF-5C70-B390-D1ABF3DCD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37686" y="2527132"/>
            <a:ext cx="4316628" cy="1231106"/>
          </a:xfrm>
          <a:prstGeom prst="rect">
            <a:avLst/>
          </a:prstGeom>
          <a:effectLst>
            <a:outerShdw blurRad="114300" sx="108000" sy="108000" algn="ctr" rotWithShape="0">
              <a:schemeClr val="bg1">
                <a:alpha val="30000"/>
              </a:schemeClr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>
              <a:defRPr lang="zh-CN" altLang="en-US" sz="80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</a:defRPr>
            </a:lvl1pPr>
          </a:lstStyle>
          <a:p>
            <a:pPr marL="0" lvl="0" algn="dist">
              <a:lnSpc>
                <a:spcPct val="100000"/>
              </a:lnSpc>
            </a:pPr>
            <a:r>
              <a:rPr lang="zh-CN" altLang="en-US" dirty="0"/>
              <a:t>过渡页标题</a:t>
            </a:r>
          </a:p>
        </p:txBody>
      </p:sp>
      <p:sp>
        <p:nvSpPr>
          <p:cNvPr id="5" name="弧 1">
            <a:extLst>
              <a:ext uri="{FF2B5EF4-FFF2-40B4-BE49-F238E27FC236}">
                <a16:creationId xmlns:a16="http://schemas.microsoft.com/office/drawing/2014/main" id="{9E4C2B59-CF1A-431D-D878-6F0093B4C48C}"/>
              </a:ext>
            </a:extLst>
          </p:cNvPr>
          <p:cNvSpPr/>
          <p:nvPr userDrawn="1"/>
        </p:nvSpPr>
        <p:spPr>
          <a:xfrm>
            <a:off x="4148328" y="1307592"/>
            <a:ext cx="3895344" cy="3895344"/>
          </a:xfrm>
          <a:prstGeom prst="arc">
            <a:avLst>
              <a:gd name="adj1" fmla="val 11985834"/>
              <a:gd name="adj2" fmla="val 20316690"/>
            </a:avLst>
          </a:prstGeom>
          <a:ln w="28575">
            <a:gradFill>
              <a:gsLst>
                <a:gs pos="0">
                  <a:schemeClr val="accent1">
                    <a:alpha val="32000"/>
                  </a:schemeClr>
                </a:gs>
                <a:gs pos="52000">
                  <a:schemeClr val="accent2"/>
                </a:gs>
                <a:gs pos="100000">
                  <a:schemeClr val="accent1">
                    <a:alpha val="36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6" name="弧 10">
            <a:extLst>
              <a:ext uri="{FF2B5EF4-FFF2-40B4-BE49-F238E27FC236}">
                <a16:creationId xmlns:a16="http://schemas.microsoft.com/office/drawing/2014/main" id="{A3A5D70E-9D6E-B12C-860B-AA60AD3F9EA5}"/>
              </a:ext>
            </a:extLst>
          </p:cNvPr>
          <p:cNvSpPr/>
          <p:nvPr userDrawn="1"/>
        </p:nvSpPr>
        <p:spPr>
          <a:xfrm flipV="1">
            <a:off x="4148328" y="1307592"/>
            <a:ext cx="3895344" cy="3895344"/>
          </a:xfrm>
          <a:prstGeom prst="arc">
            <a:avLst>
              <a:gd name="adj1" fmla="val 17851949"/>
              <a:gd name="adj2" fmla="val 20480026"/>
            </a:avLst>
          </a:prstGeom>
          <a:ln w="28575">
            <a:gradFill>
              <a:gsLst>
                <a:gs pos="0">
                  <a:schemeClr val="accent2"/>
                </a:gs>
                <a:gs pos="60000">
                  <a:schemeClr val="accent1">
                    <a:alpha val="32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9DDAEF1-7099-4AC9-47CF-03E9BD93178B}"/>
              </a:ext>
            </a:extLst>
          </p:cNvPr>
          <p:cNvSpPr/>
          <p:nvPr userDrawn="1"/>
        </p:nvSpPr>
        <p:spPr>
          <a:xfrm>
            <a:off x="581891" y="-2085109"/>
            <a:ext cx="11028218" cy="11028218"/>
          </a:xfrm>
          <a:prstGeom prst="ellipse">
            <a:avLst/>
          </a:prstGeom>
          <a:noFill/>
          <a:ln w="63500">
            <a:gradFill>
              <a:gsLst>
                <a:gs pos="20000">
                  <a:schemeClr val="accent2">
                    <a:alpha val="0"/>
                  </a:schemeClr>
                </a:gs>
                <a:gs pos="56000">
                  <a:schemeClr val="accent2"/>
                </a:gs>
                <a:gs pos="8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/>
          </a:p>
        </p:txBody>
      </p:sp>
      <p:sp>
        <p:nvSpPr>
          <p:cNvPr id="17" name="弧 10+">
            <a:extLst>
              <a:ext uri="{FF2B5EF4-FFF2-40B4-BE49-F238E27FC236}">
                <a16:creationId xmlns:a16="http://schemas.microsoft.com/office/drawing/2014/main" id="{6055F6A8-9F34-DD2C-60DF-8488094FED0C}"/>
              </a:ext>
            </a:extLst>
          </p:cNvPr>
          <p:cNvSpPr/>
          <p:nvPr userDrawn="1"/>
        </p:nvSpPr>
        <p:spPr>
          <a:xfrm flipV="1">
            <a:off x="4148328" y="1307592"/>
            <a:ext cx="3895344" cy="3895344"/>
          </a:xfrm>
          <a:prstGeom prst="arc">
            <a:avLst>
              <a:gd name="adj1" fmla="val 11856532"/>
              <a:gd name="adj2" fmla="val 14560649"/>
            </a:avLst>
          </a:prstGeom>
          <a:ln w="28575">
            <a:gradFill>
              <a:gsLst>
                <a:gs pos="53000">
                  <a:schemeClr val="accent1">
                    <a:alpha val="30000"/>
                  </a:schemeClr>
                </a:gs>
                <a:gs pos="0">
                  <a:schemeClr val="accent2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03BA172D-412C-499C-F993-F1C62C52BF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11041" y="3888937"/>
            <a:ext cx="3169920" cy="307777"/>
          </a:xfrm>
          <a:prstGeom prst="rect">
            <a:avLst/>
          </a:prstGeom>
          <a:effectLst>
            <a:outerShdw blurRad="114300" sx="108000" sy="108000" algn="ctr" rotWithShape="0">
              <a:schemeClr val="bg1">
                <a:alpha val="30000"/>
              </a:schemeClr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 marL="0" indent="0" algn="dist">
              <a:buNone/>
              <a:defRPr lang="en-US" altLang="zh-CN" sz="20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14300" lvl="0" indent="-342900" algn="dist">
              <a:lnSpc>
                <a:spcPct val="100000"/>
              </a:lnSpc>
              <a:spcBef>
                <a:spcPct val="0"/>
              </a:spcBef>
            </a:pPr>
            <a:r>
              <a:rPr lang="en-US" altLang="zh-CN" dirty="0"/>
              <a:t>Transition Page Title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21CAFF99-5740-B3BD-E977-625DC3C0BF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05120" y="4397514"/>
            <a:ext cx="1381760" cy="1231106"/>
          </a:xfrm>
          <a:prstGeom prst="rect">
            <a:avLst/>
          </a:prstGeom>
          <a:effectLst>
            <a:outerShdw blurRad="114300" sx="108000" sy="108000" algn="ctr" rotWithShape="0">
              <a:schemeClr val="bg1">
                <a:alpha val="30000"/>
              </a:schemeClr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lang="zh-CN" altLang="en-US" sz="80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914400" lvl="0" indent="-1143000" algn="dist">
              <a:lnSpc>
                <a:spcPct val="100000"/>
              </a:lnSpc>
              <a:spcBef>
                <a:spcPct val="0"/>
              </a:spcBef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1004F57-4465-2AD0-CDDD-8A83AA13AB63}"/>
              </a:ext>
            </a:extLst>
          </p:cNvPr>
          <p:cNvSpPr/>
          <p:nvPr userDrawn="1"/>
        </p:nvSpPr>
        <p:spPr>
          <a:xfrm>
            <a:off x="1807343" y="4128924"/>
            <a:ext cx="1768534" cy="176853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5374348-6507-4303-0FCD-92F1162C5A1F}"/>
              </a:ext>
            </a:extLst>
          </p:cNvPr>
          <p:cNvSpPr/>
          <p:nvPr userDrawn="1"/>
        </p:nvSpPr>
        <p:spPr>
          <a:xfrm>
            <a:off x="8960612" y="1517904"/>
            <a:ext cx="1076960" cy="10769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A9B459D-8078-E59D-EC2C-2C6DB5C5F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8027">
            <a:off x="4472595" y="1253137"/>
            <a:ext cx="925316" cy="92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99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172794BE-6570-4ACE-0552-7EA281115F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7410" y="351592"/>
            <a:ext cx="4077180" cy="677108"/>
          </a:xfrm>
          <a:prstGeom prst="rect">
            <a:avLst/>
          </a:prstGeom>
          <a:effectLst>
            <a:outerShdw blurRad="990600" sx="108000" sy="108000" algn="ctr" rotWithShape="0">
              <a:schemeClr val="bg1"/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>
              <a:defRPr lang="zh-CN" altLang="en-US" sz="44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sx="103000" sy="103000" algn="ctr" rotWithShape="0">
                    <a:schemeClr val="bg1">
                      <a:alpha val="34000"/>
                    </a:schemeClr>
                  </a:outerShdw>
                </a:effectLst>
              </a:defRPr>
            </a:lvl1pPr>
          </a:lstStyle>
          <a:p>
            <a:pPr marL="0" lvl="0" algn="dist">
              <a:lnSpc>
                <a:spcPct val="100000"/>
              </a:lnSpc>
            </a:pPr>
            <a:r>
              <a:rPr lang="zh-CN" altLang="en-US" dirty="0"/>
              <a:t>单击此处填写标题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A1CD4F2-85D0-0420-69C5-4D64D588162A}"/>
              </a:ext>
            </a:extLst>
          </p:cNvPr>
          <p:cNvSpPr/>
          <p:nvPr userDrawn="1"/>
        </p:nvSpPr>
        <p:spPr>
          <a:xfrm>
            <a:off x="3804889" y="261924"/>
            <a:ext cx="148813" cy="1488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101D158-2E34-154B-9BF2-7839E6E91392}"/>
              </a:ext>
            </a:extLst>
          </p:cNvPr>
          <p:cNvSpPr/>
          <p:nvPr userDrawn="1"/>
        </p:nvSpPr>
        <p:spPr>
          <a:xfrm>
            <a:off x="3725927" y="184358"/>
            <a:ext cx="71216" cy="712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B96844F-8F6F-153B-160F-1BAE5392F292}"/>
              </a:ext>
            </a:extLst>
          </p:cNvPr>
          <p:cNvSpPr/>
          <p:nvPr userDrawn="1"/>
        </p:nvSpPr>
        <p:spPr>
          <a:xfrm>
            <a:off x="8279669" y="842959"/>
            <a:ext cx="148813" cy="1488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3730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00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3"/>
            </a:gs>
            <a:gs pos="72000">
              <a:schemeClr val="accent3">
                <a:lumMod val="75000"/>
              </a:schemeClr>
            </a:gs>
            <a:gs pos="17000">
              <a:schemeClr val="accent3">
                <a:lumMod val="50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背景图案&#10;&#10;描述已自动生成">
            <a:extLst>
              <a:ext uri="{FF2B5EF4-FFF2-40B4-BE49-F238E27FC236}">
                <a16:creationId xmlns:a16="http://schemas.microsoft.com/office/drawing/2014/main" id="{A0D23B8B-A5C1-4B3D-9219-5602350943F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E7A207E-CFD1-DC23-809F-F8F4BFCF75B3}"/>
              </a:ext>
            </a:extLst>
          </p:cNvPr>
          <p:cNvGrpSpPr/>
          <p:nvPr userDrawn="1"/>
        </p:nvGrpSpPr>
        <p:grpSpPr>
          <a:xfrm>
            <a:off x="0" y="6161902"/>
            <a:ext cx="12192000" cy="696097"/>
            <a:chOff x="0" y="6161902"/>
            <a:chExt cx="12192000" cy="696097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9867E340-D745-43AF-66B0-DDC84C47CC84}"/>
                </a:ext>
              </a:extLst>
            </p:cNvPr>
            <p:cNvSpPr/>
            <p:nvPr userDrawn="1"/>
          </p:nvSpPr>
          <p:spPr>
            <a:xfrm>
              <a:off x="1879229" y="6161902"/>
              <a:ext cx="9207900" cy="696097"/>
            </a:xfrm>
            <a:custGeom>
              <a:avLst/>
              <a:gdLst>
                <a:gd name="connsiteX0" fmla="*/ 737661 w 1634004"/>
                <a:gd name="connsiteY0" fmla="*/ 287 h 223622"/>
                <a:gd name="connsiteX1" fmla="*/ 1568395 w 1634004"/>
                <a:gd name="connsiteY1" fmla="*/ 197915 h 223622"/>
                <a:gd name="connsiteX2" fmla="*/ 1634004 w 1634004"/>
                <a:gd name="connsiteY2" fmla="*/ 223622 h 223622"/>
                <a:gd name="connsiteX3" fmla="*/ 0 w 1634004"/>
                <a:gd name="connsiteY3" fmla="*/ 223622 h 223622"/>
                <a:gd name="connsiteX4" fmla="*/ 25602 w 1634004"/>
                <a:gd name="connsiteY4" fmla="*/ 205111 h 223622"/>
                <a:gd name="connsiteX5" fmla="*/ 737661 w 1634004"/>
                <a:gd name="connsiteY5" fmla="*/ 287 h 22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004" h="223622">
                  <a:moveTo>
                    <a:pt x="737661" y="287"/>
                  </a:moveTo>
                  <a:cubicBezTo>
                    <a:pt x="1014572" y="5884"/>
                    <a:pt x="1291484" y="92858"/>
                    <a:pt x="1568395" y="197915"/>
                  </a:cubicBezTo>
                  <a:lnTo>
                    <a:pt x="1634004" y="223622"/>
                  </a:lnTo>
                  <a:lnTo>
                    <a:pt x="0" y="223622"/>
                  </a:lnTo>
                  <a:lnTo>
                    <a:pt x="25602" y="205111"/>
                  </a:lnTo>
                  <a:cubicBezTo>
                    <a:pt x="262955" y="50478"/>
                    <a:pt x="500308" y="-4511"/>
                    <a:pt x="737661" y="287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58BD4E4-149F-91A3-4B30-25B3032F6F9F}"/>
                </a:ext>
              </a:extLst>
            </p:cNvPr>
            <p:cNvSpPr/>
            <p:nvPr userDrawn="1"/>
          </p:nvSpPr>
          <p:spPr>
            <a:xfrm>
              <a:off x="0" y="6293708"/>
              <a:ext cx="5939481" cy="564291"/>
            </a:xfrm>
            <a:custGeom>
              <a:avLst/>
              <a:gdLst>
                <a:gd name="connsiteX0" fmla="*/ 69494 w 965838"/>
                <a:gd name="connsiteY0" fmla="*/ 0 h 223335"/>
                <a:gd name="connsiteX1" fmla="*/ 900229 w 965838"/>
                <a:gd name="connsiteY1" fmla="*/ 197628 h 223335"/>
                <a:gd name="connsiteX2" fmla="*/ 965838 w 965838"/>
                <a:gd name="connsiteY2" fmla="*/ 223335 h 223335"/>
                <a:gd name="connsiteX3" fmla="*/ 0 w 965838"/>
                <a:gd name="connsiteY3" fmla="*/ 223335 h 223335"/>
                <a:gd name="connsiteX4" fmla="*/ 0 w 965838"/>
                <a:gd name="connsiteY4" fmla="*/ 1620 h 22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838" h="223335">
                  <a:moveTo>
                    <a:pt x="69494" y="0"/>
                  </a:moveTo>
                  <a:cubicBezTo>
                    <a:pt x="346406" y="5597"/>
                    <a:pt x="623317" y="92571"/>
                    <a:pt x="900229" y="197628"/>
                  </a:cubicBezTo>
                  <a:lnTo>
                    <a:pt x="965838" y="223335"/>
                  </a:lnTo>
                  <a:lnTo>
                    <a:pt x="0" y="223335"/>
                  </a:lnTo>
                  <a:lnTo>
                    <a:pt x="0" y="162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F1D23F0-4E2C-15D6-0A60-C459E75C7D81}"/>
                </a:ext>
              </a:extLst>
            </p:cNvPr>
            <p:cNvSpPr/>
            <p:nvPr userDrawn="1"/>
          </p:nvSpPr>
          <p:spPr>
            <a:xfrm flipH="1">
              <a:off x="6796216" y="6161904"/>
              <a:ext cx="5395784" cy="696095"/>
            </a:xfrm>
            <a:custGeom>
              <a:avLst/>
              <a:gdLst>
                <a:gd name="connsiteX0" fmla="*/ 429078 w 1325423"/>
                <a:gd name="connsiteY0" fmla="*/ 287 h 223623"/>
                <a:gd name="connsiteX1" fmla="*/ 73048 w 1325423"/>
                <a:gd name="connsiteY1" fmla="*/ 42912 h 223623"/>
                <a:gd name="connsiteX2" fmla="*/ 0 w 1325423"/>
                <a:gd name="connsiteY2" fmla="*/ 67105 h 223623"/>
                <a:gd name="connsiteX3" fmla="*/ 0 w 1325423"/>
                <a:gd name="connsiteY3" fmla="*/ 223623 h 223623"/>
                <a:gd name="connsiteX4" fmla="*/ 1325423 w 1325423"/>
                <a:gd name="connsiteY4" fmla="*/ 223623 h 223623"/>
                <a:gd name="connsiteX5" fmla="*/ 1259812 w 1325423"/>
                <a:gd name="connsiteY5" fmla="*/ 197915 h 223623"/>
                <a:gd name="connsiteX6" fmla="*/ 429078 w 1325423"/>
                <a:gd name="connsiteY6" fmla="*/ 287 h 22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5423" h="223623">
                  <a:moveTo>
                    <a:pt x="429078" y="287"/>
                  </a:moveTo>
                  <a:cubicBezTo>
                    <a:pt x="310401" y="-2112"/>
                    <a:pt x="191725" y="10436"/>
                    <a:pt x="73048" y="42912"/>
                  </a:cubicBezTo>
                  <a:lnTo>
                    <a:pt x="0" y="67105"/>
                  </a:lnTo>
                  <a:lnTo>
                    <a:pt x="0" y="223623"/>
                  </a:lnTo>
                  <a:lnTo>
                    <a:pt x="1325423" y="223623"/>
                  </a:lnTo>
                  <a:lnTo>
                    <a:pt x="1259812" y="197915"/>
                  </a:lnTo>
                  <a:cubicBezTo>
                    <a:pt x="982900" y="92858"/>
                    <a:pt x="705989" y="5884"/>
                    <a:pt x="429078" y="287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343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5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CCD19E-F527-6CED-CB1A-B5ABB9932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蓝紫阴影渐变模板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BBC92C2-5118-A152-37F8-578F43291C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DF1A407-77E4-0C23-768C-5DEE917255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时   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645EA00-2DB3-F000-7109-A1C2270B35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536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72947D-2260-40E0-2185-504ADC830A6C}"/>
              </a:ext>
            </a:extLst>
          </p:cNvPr>
          <p:cNvGrpSpPr/>
          <p:nvPr/>
        </p:nvGrpSpPr>
        <p:grpSpPr>
          <a:xfrm>
            <a:off x="920325" y="1478335"/>
            <a:ext cx="6500348" cy="4384719"/>
            <a:chOff x="772044" y="1553692"/>
            <a:chExt cx="6500348" cy="4384719"/>
          </a:xfrm>
          <a:effectLst>
            <a:outerShdw blurRad="330200" sx="102000" sy="102000" algn="ctr" rotWithShape="0">
              <a:schemeClr val="bg1">
                <a:alpha val="84000"/>
              </a:schemeClr>
            </a:outerShdw>
          </a:effectLst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52889D6-11FF-2D1B-29B2-BC9FD13792CD}"/>
                </a:ext>
              </a:extLst>
            </p:cNvPr>
            <p:cNvSpPr/>
            <p:nvPr/>
          </p:nvSpPr>
          <p:spPr>
            <a:xfrm>
              <a:off x="772044" y="1553692"/>
              <a:ext cx="6259301" cy="4157016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2"/>
                  </a:gs>
                  <a:gs pos="72000">
                    <a:schemeClr val="accent2">
                      <a:alpha val="0"/>
                    </a:scheme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DF4D906-59F2-A26B-DF9A-88BAB3A995C7}"/>
                </a:ext>
              </a:extLst>
            </p:cNvPr>
            <p:cNvSpPr/>
            <p:nvPr/>
          </p:nvSpPr>
          <p:spPr>
            <a:xfrm flipH="1" flipV="1">
              <a:off x="1013092" y="1781395"/>
              <a:ext cx="6259300" cy="4157016"/>
            </a:xfrm>
            <a:prstGeom prst="rect">
              <a:avLst/>
            </a:prstGeom>
            <a:noFill/>
            <a:ln w="31750">
              <a:gradFill>
                <a:gsLst>
                  <a:gs pos="0">
                    <a:schemeClr val="accent3"/>
                  </a:gs>
                  <a:gs pos="62000">
                    <a:schemeClr val="accent3">
                      <a:alpha val="0"/>
                    </a:schemeClr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22427911-CD15-6485-BA72-2AC3DDAC6A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8883425"/>
              </p:ext>
            </p:extLst>
          </p:nvPr>
        </p:nvGraphicFramePr>
        <p:xfrm>
          <a:off x="1212880" y="1532442"/>
          <a:ext cx="5915238" cy="4276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59830009-8BD7-0A8D-D3DD-69398590D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8544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40024E6-738D-5BB0-DC0A-A91A7BE5033B}"/>
              </a:ext>
            </a:extLst>
          </p:cNvPr>
          <p:cNvGrpSpPr/>
          <p:nvPr/>
        </p:nvGrpSpPr>
        <p:grpSpPr>
          <a:xfrm>
            <a:off x="7128118" y="1729249"/>
            <a:ext cx="4836418" cy="3885782"/>
            <a:chOff x="7128118" y="1729249"/>
            <a:chExt cx="4836418" cy="388578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FBCAFE5-6E60-3277-01C8-79FBECAF834F}"/>
                </a:ext>
              </a:extLst>
            </p:cNvPr>
            <p:cNvGrpSpPr/>
            <p:nvPr/>
          </p:nvGrpSpPr>
          <p:grpSpPr>
            <a:xfrm>
              <a:off x="7128118" y="1729249"/>
              <a:ext cx="4836418" cy="3885782"/>
              <a:chOff x="7128118" y="1729249"/>
              <a:chExt cx="4836418" cy="3885782"/>
            </a:xfrm>
            <a:effectLst/>
          </p:grpSpPr>
          <p:graphicFrame>
            <p:nvGraphicFramePr>
              <p:cNvPr id="32" name="图表 31">
                <a:extLst>
                  <a:ext uri="{FF2B5EF4-FFF2-40B4-BE49-F238E27FC236}">
                    <a16:creationId xmlns:a16="http://schemas.microsoft.com/office/drawing/2014/main" id="{5FC4BCC1-A545-3361-6222-C5C15E0A707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724922044"/>
                  </p:ext>
                </p:extLst>
              </p:nvPr>
            </p:nvGraphicFramePr>
            <p:xfrm>
              <a:off x="7454825" y="1926455"/>
              <a:ext cx="4208232" cy="35680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33" name="图表 32">
                <a:extLst>
                  <a:ext uri="{FF2B5EF4-FFF2-40B4-BE49-F238E27FC236}">
                    <a16:creationId xmlns:a16="http://schemas.microsoft.com/office/drawing/2014/main" id="{57C5BE98-13D6-82FE-A341-357F5139F16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6123761"/>
                  </p:ext>
                </p:extLst>
              </p:nvPr>
            </p:nvGraphicFramePr>
            <p:xfrm>
              <a:off x="7128118" y="1729249"/>
              <a:ext cx="4836418" cy="38857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97644060-9BBF-E25B-40F5-64771BF147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40693" flipH="1">
                <a:off x="8367097" y="2433438"/>
                <a:ext cx="2474504" cy="2474510"/>
              </a:xfrm>
              <a:prstGeom prst="rect">
                <a:avLst/>
              </a:prstGeom>
            </p:spPr>
          </p:pic>
          <p:sp>
            <p:nvSpPr>
              <p:cNvPr id="34" name="文本框 11">
                <a:extLst>
                  <a:ext uri="{FF2B5EF4-FFF2-40B4-BE49-F238E27FC236}">
                    <a16:creationId xmlns:a16="http://schemas.microsoft.com/office/drawing/2014/main" id="{62B3616A-BE6D-6A7E-A236-502CB93FDBC3}"/>
                  </a:ext>
                </a:extLst>
              </p:cNvPr>
              <p:cNvSpPr txBox="1"/>
              <p:nvPr/>
            </p:nvSpPr>
            <p:spPr>
              <a:xfrm rot="19971813">
                <a:off x="8681693" y="3550749"/>
                <a:ext cx="2223780" cy="1582061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Down">
                  <a:avLst>
                    <a:gd name="adj" fmla="val 582375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b="1" dirty="0">
                    <a:solidFill>
                      <a:schemeClr val="accent3"/>
                    </a:solidFill>
                    <a:latin typeface="+mn-ea"/>
                  </a:rPr>
                  <a:t>星球</a:t>
                </a:r>
                <a:r>
                  <a:rPr lang="en-US" altLang="zh-CN" sz="1600" b="1" dirty="0">
                    <a:solidFill>
                      <a:schemeClr val="accent3"/>
                    </a:solidFill>
                    <a:latin typeface="+mn-ea"/>
                  </a:rPr>
                  <a:t>520</a:t>
                </a:r>
                <a:r>
                  <a:rPr lang="zh-CN" altLang="en-US" sz="1600" b="1" dirty="0">
                    <a:solidFill>
                      <a:schemeClr val="accent3"/>
                    </a:solidFill>
                    <a:latin typeface="+mn-ea"/>
                  </a:rPr>
                  <a:t>颗</a:t>
                </a:r>
              </a:p>
            </p:txBody>
          </p:sp>
        </p:grpSp>
        <p:sp>
          <p:nvSpPr>
            <p:cNvPr id="3" name="文本框 8">
              <a:extLst>
                <a:ext uri="{FF2B5EF4-FFF2-40B4-BE49-F238E27FC236}">
                  <a16:creationId xmlns:a16="http://schemas.microsoft.com/office/drawing/2014/main" id="{CF901D8E-8941-29E8-E024-3D3E341EC5C1}"/>
                </a:ext>
              </a:extLst>
            </p:cNvPr>
            <p:cNvSpPr txBox="1"/>
            <p:nvPr/>
          </p:nvSpPr>
          <p:spPr>
            <a:xfrm>
              <a:off x="9212414" y="3415214"/>
              <a:ext cx="78386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6204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093CAE2A-1FFA-E562-D5B7-D33E1FD5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8544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D540457-3BAC-D35A-6B9C-35CF490D3E8B}"/>
              </a:ext>
            </a:extLst>
          </p:cNvPr>
          <p:cNvGrpSpPr/>
          <p:nvPr/>
        </p:nvGrpSpPr>
        <p:grpSpPr>
          <a:xfrm>
            <a:off x="649434" y="2025540"/>
            <a:ext cx="2962396" cy="2348610"/>
            <a:chOff x="1095014" y="1829345"/>
            <a:chExt cx="2962396" cy="234861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8E51908-5989-0FC7-82EB-5373100D3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095014" y="1829345"/>
              <a:ext cx="903132" cy="903134"/>
            </a:xfrm>
            <a:prstGeom prst="rect">
              <a:avLst/>
            </a:prstGeom>
          </p:spPr>
        </p:pic>
        <p:sp>
          <p:nvSpPr>
            <p:cNvPr id="3" name="圆角矩形 73">
              <a:extLst>
                <a:ext uri="{FF2B5EF4-FFF2-40B4-BE49-F238E27FC236}">
                  <a16:creationId xmlns:a16="http://schemas.microsoft.com/office/drawing/2014/main" id="{0534B49E-18C4-8270-56F2-5BDD62CCEDF4}"/>
                </a:ext>
              </a:extLst>
            </p:cNvPr>
            <p:cNvSpPr/>
            <p:nvPr/>
          </p:nvSpPr>
          <p:spPr>
            <a:xfrm rot="16200000">
              <a:off x="2270324" y="2696330"/>
              <a:ext cx="1223878" cy="1739371"/>
            </a:xfrm>
            <a:prstGeom prst="roundRect">
              <a:avLst>
                <a:gd name="adj" fmla="val 5109"/>
              </a:avLst>
            </a:prstGeom>
            <a:gradFill>
              <a:gsLst>
                <a:gs pos="99000">
                  <a:schemeClr val="accent1">
                    <a:alpha val="63000"/>
                  </a:schemeClr>
                </a:gs>
                <a:gs pos="7000">
                  <a:schemeClr val="accent1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E6500DF-0A39-2A0A-357B-F078C11295D0}"/>
                </a:ext>
              </a:extLst>
            </p:cNvPr>
            <p:cNvSpPr/>
            <p:nvPr/>
          </p:nvSpPr>
          <p:spPr>
            <a:xfrm>
              <a:off x="2136706" y="2280912"/>
              <a:ext cx="149111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EA535BA-3AFE-FF2C-9D75-3450D0844BF5}"/>
                </a:ext>
              </a:extLst>
            </p:cNvPr>
            <p:cNvSpPr/>
            <p:nvPr/>
          </p:nvSpPr>
          <p:spPr>
            <a:xfrm>
              <a:off x="1807371" y="2767719"/>
              <a:ext cx="2149784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52A91E5-B991-9DF5-1C61-D059FCC907AB}"/>
                </a:ext>
              </a:extLst>
            </p:cNvPr>
            <p:cNvSpPr/>
            <p:nvPr/>
          </p:nvSpPr>
          <p:spPr>
            <a:xfrm>
              <a:off x="1707117" y="2602714"/>
              <a:ext cx="2350293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0" name="文本框 5">
              <a:extLst>
                <a:ext uri="{FF2B5EF4-FFF2-40B4-BE49-F238E27FC236}">
                  <a16:creationId xmlns:a16="http://schemas.microsoft.com/office/drawing/2014/main" id="{C4173949-F27A-4288-EBE7-E96B13EA9044}"/>
                </a:ext>
              </a:extLst>
            </p:cNvPr>
            <p:cNvSpPr txBox="1"/>
            <p:nvPr/>
          </p:nvSpPr>
          <p:spPr>
            <a:xfrm>
              <a:off x="2155112" y="3362780"/>
              <a:ext cx="1454303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86D7E6A-ACAD-89D1-5280-E0CDFFB09983}"/>
              </a:ext>
            </a:extLst>
          </p:cNvPr>
          <p:cNvGrpSpPr/>
          <p:nvPr/>
        </p:nvGrpSpPr>
        <p:grpSpPr>
          <a:xfrm>
            <a:off x="5638284" y="1573973"/>
            <a:ext cx="2962396" cy="2348610"/>
            <a:chOff x="1095014" y="1829345"/>
            <a:chExt cx="2962396" cy="2348610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8FC313D7-A487-415F-D309-4E265021D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095014" y="1829345"/>
              <a:ext cx="903132" cy="903134"/>
            </a:xfrm>
            <a:prstGeom prst="rect">
              <a:avLst/>
            </a:prstGeom>
          </p:spPr>
        </p:pic>
        <p:sp>
          <p:nvSpPr>
            <p:cNvPr id="50" name="圆角矩形 73">
              <a:extLst>
                <a:ext uri="{FF2B5EF4-FFF2-40B4-BE49-F238E27FC236}">
                  <a16:creationId xmlns:a16="http://schemas.microsoft.com/office/drawing/2014/main" id="{E57651C3-B5D8-3E57-D81A-9F76F1088399}"/>
                </a:ext>
              </a:extLst>
            </p:cNvPr>
            <p:cNvSpPr/>
            <p:nvPr/>
          </p:nvSpPr>
          <p:spPr>
            <a:xfrm rot="16200000">
              <a:off x="2270324" y="2696330"/>
              <a:ext cx="1223878" cy="1739371"/>
            </a:xfrm>
            <a:prstGeom prst="roundRect">
              <a:avLst>
                <a:gd name="adj" fmla="val 5109"/>
              </a:avLst>
            </a:prstGeom>
            <a:gradFill>
              <a:gsLst>
                <a:gs pos="99000">
                  <a:schemeClr val="accent1">
                    <a:alpha val="63000"/>
                  </a:schemeClr>
                </a:gs>
                <a:gs pos="7000">
                  <a:schemeClr val="accent1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598976A-5194-0A17-878A-660E4B032EF5}"/>
                </a:ext>
              </a:extLst>
            </p:cNvPr>
            <p:cNvSpPr/>
            <p:nvPr/>
          </p:nvSpPr>
          <p:spPr>
            <a:xfrm>
              <a:off x="2136706" y="2280912"/>
              <a:ext cx="149111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26C799FE-0ABE-D391-5E91-3578613FB629}"/>
                </a:ext>
              </a:extLst>
            </p:cNvPr>
            <p:cNvSpPr/>
            <p:nvPr/>
          </p:nvSpPr>
          <p:spPr>
            <a:xfrm>
              <a:off x="1807371" y="2767719"/>
              <a:ext cx="2149784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F7C1989-5F88-62A8-64D3-32C74BD358DE}"/>
                </a:ext>
              </a:extLst>
            </p:cNvPr>
            <p:cNvSpPr/>
            <p:nvPr/>
          </p:nvSpPr>
          <p:spPr>
            <a:xfrm>
              <a:off x="1707117" y="2602714"/>
              <a:ext cx="2350293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54" name="文本框 5">
              <a:extLst>
                <a:ext uri="{FF2B5EF4-FFF2-40B4-BE49-F238E27FC236}">
                  <a16:creationId xmlns:a16="http://schemas.microsoft.com/office/drawing/2014/main" id="{125F3397-CC83-5B6D-D843-D0894B274E45}"/>
                </a:ext>
              </a:extLst>
            </p:cNvPr>
            <p:cNvSpPr txBox="1"/>
            <p:nvPr/>
          </p:nvSpPr>
          <p:spPr>
            <a:xfrm>
              <a:off x="2155112" y="3362780"/>
              <a:ext cx="1454303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F19A46-82AB-46B1-2452-B3003439B7E9}"/>
              </a:ext>
            </a:extLst>
          </p:cNvPr>
          <p:cNvGrpSpPr/>
          <p:nvPr/>
        </p:nvGrpSpPr>
        <p:grpSpPr>
          <a:xfrm>
            <a:off x="3472132" y="3283275"/>
            <a:ext cx="2962396" cy="2348610"/>
            <a:chOff x="1095014" y="1829345"/>
            <a:chExt cx="2962396" cy="234861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965008D6-6529-0257-2F14-753172587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095014" y="1829345"/>
              <a:ext cx="903132" cy="903134"/>
            </a:xfrm>
            <a:prstGeom prst="rect">
              <a:avLst/>
            </a:prstGeom>
          </p:spPr>
        </p:pic>
        <p:sp>
          <p:nvSpPr>
            <p:cNvPr id="15" name="圆角矩形 73">
              <a:extLst>
                <a:ext uri="{FF2B5EF4-FFF2-40B4-BE49-F238E27FC236}">
                  <a16:creationId xmlns:a16="http://schemas.microsoft.com/office/drawing/2014/main" id="{B31D9AB0-6E34-8A5B-B66C-6B0B68127FEA}"/>
                </a:ext>
              </a:extLst>
            </p:cNvPr>
            <p:cNvSpPr/>
            <p:nvPr/>
          </p:nvSpPr>
          <p:spPr>
            <a:xfrm rot="16200000">
              <a:off x="2270324" y="2696330"/>
              <a:ext cx="1223878" cy="1739371"/>
            </a:xfrm>
            <a:prstGeom prst="roundRect">
              <a:avLst>
                <a:gd name="adj" fmla="val 5109"/>
              </a:avLst>
            </a:prstGeom>
            <a:gradFill>
              <a:gsLst>
                <a:gs pos="99000">
                  <a:schemeClr val="accent2">
                    <a:alpha val="63000"/>
                  </a:schemeClr>
                </a:gs>
                <a:gs pos="7000">
                  <a:schemeClr val="accent2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634777E-451E-A189-FDC8-D90FB0788AD6}"/>
                </a:ext>
              </a:extLst>
            </p:cNvPr>
            <p:cNvSpPr/>
            <p:nvPr/>
          </p:nvSpPr>
          <p:spPr>
            <a:xfrm>
              <a:off x="2136706" y="2280912"/>
              <a:ext cx="149111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D47E38C-7D75-45CF-0B1A-3DEBAF09D108}"/>
                </a:ext>
              </a:extLst>
            </p:cNvPr>
            <p:cNvSpPr/>
            <p:nvPr/>
          </p:nvSpPr>
          <p:spPr>
            <a:xfrm>
              <a:off x="1807371" y="2767719"/>
              <a:ext cx="2149784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6F77B42-B5EE-B853-494B-ACAAB57FD48B}"/>
                </a:ext>
              </a:extLst>
            </p:cNvPr>
            <p:cNvSpPr/>
            <p:nvPr/>
          </p:nvSpPr>
          <p:spPr>
            <a:xfrm>
              <a:off x="1707117" y="2602714"/>
              <a:ext cx="2350293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3" name="文本框 5">
              <a:extLst>
                <a:ext uri="{FF2B5EF4-FFF2-40B4-BE49-F238E27FC236}">
                  <a16:creationId xmlns:a16="http://schemas.microsoft.com/office/drawing/2014/main" id="{0CDC82F8-22F9-8D06-AA47-9DEE2283246A}"/>
                </a:ext>
              </a:extLst>
            </p:cNvPr>
            <p:cNvSpPr txBox="1"/>
            <p:nvPr/>
          </p:nvSpPr>
          <p:spPr>
            <a:xfrm>
              <a:off x="2155112" y="3362780"/>
              <a:ext cx="1454303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7F0FF-D546-79E1-4625-4B7853E22255}"/>
              </a:ext>
            </a:extLst>
          </p:cNvPr>
          <p:cNvGrpSpPr/>
          <p:nvPr/>
        </p:nvGrpSpPr>
        <p:grpSpPr>
          <a:xfrm>
            <a:off x="8414661" y="2639605"/>
            <a:ext cx="2962396" cy="2348610"/>
            <a:chOff x="1095014" y="1829345"/>
            <a:chExt cx="2962396" cy="234861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0D90597-43D0-1642-07A5-255D04832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095014" y="1829345"/>
              <a:ext cx="903132" cy="903134"/>
            </a:xfrm>
            <a:prstGeom prst="rect">
              <a:avLst/>
            </a:prstGeom>
          </p:spPr>
        </p:pic>
        <p:sp>
          <p:nvSpPr>
            <p:cNvPr id="26" name="圆角矩形 73">
              <a:extLst>
                <a:ext uri="{FF2B5EF4-FFF2-40B4-BE49-F238E27FC236}">
                  <a16:creationId xmlns:a16="http://schemas.microsoft.com/office/drawing/2014/main" id="{29D17E74-D091-480A-F730-A7FD0539CF5F}"/>
                </a:ext>
              </a:extLst>
            </p:cNvPr>
            <p:cNvSpPr/>
            <p:nvPr/>
          </p:nvSpPr>
          <p:spPr>
            <a:xfrm rot="16200000">
              <a:off x="2270324" y="2696330"/>
              <a:ext cx="1223878" cy="1739371"/>
            </a:xfrm>
            <a:prstGeom prst="roundRect">
              <a:avLst>
                <a:gd name="adj" fmla="val 5109"/>
              </a:avLst>
            </a:prstGeom>
            <a:gradFill>
              <a:gsLst>
                <a:gs pos="99000">
                  <a:schemeClr val="accent2">
                    <a:alpha val="63000"/>
                  </a:schemeClr>
                </a:gs>
                <a:gs pos="7000">
                  <a:schemeClr val="accent2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059D3CC-0D10-B6D7-5483-8BC5DD97A335}"/>
                </a:ext>
              </a:extLst>
            </p:cNvPr>
            <p:cNvSpPr/>
            <p:nvPr/>
          </p:nvSpPr>
          <p:spPr>
            <a:xfrm>
              <a:off x="2136706" y="2280912"/>
              <a:ext cx="149111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980FCB5-0256-1C24-F58E-68FED94FC76E}"/>
                </a:ext>
              </a:extLst>
            </p:cNvPr>
            <p:cNvSpPr/>
            <p:nvPr/>
          </p:nvSpPr>
          <p:spPr>
            <a:xfrm>
              <a:off x="1807371" y="2767719"/>
              <a:ext cx="2149784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6222730-6E81-DDC9-2D78-EE57C71BC56C}"/>
                </a:ext>
              </a:extLst>
            </p:cNvPr>
            <p:cNvSpPr/>
            <p:nvPr/>
          </p:nvSpPr>
          <p:spPr>
            <a:xfrm>
              <a:off x="1707117" y="2602714"/>
              <a:ext cx="2350293" cy="22548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alpha val="4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30" name="文本框 5">
              <a:extLst>
                <a:ext uri="{FF2B5EF4-FFF2-40B4-BE49-F238E27FC236}">
                  <a16:creationId xmlns:a16="http://schemas.microsoft.com/office/drawing/2014/main" id="{F097EF1A-1359-33BD-BC6C-95DCA341137D}"/>
                </a:ext>
              </a:extLst>
            </p:cNvPr>
            <p:cNvSpPr txBox="1"/>
            <p:nvPr/>
          </p:nvSpPr>
          <p:spPr>
            <a:xfrm>
              <a:off x="2155112" y="3362780"/>
              <a:ext cx="1454303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0811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888356-BDFD-F020-0A76-FA50FF7D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8544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sp>
        <p:nvSpPr>
          <p:cNvPr id="3" name="椭圆 1">
            <a:extLst>
              <a:ext uri="{FF2B5EF4-FFF2-40B4-BE49-F238E27FC236}">
                <a16:creationId xmlns:a16="http://schemas.microsoft.com/office/drawing/2014/main" id="{7D900332-3D2D-F532-0308-C40D90361469}"/>
              </a:ext>
            </a:extLst>
          </p:cNvPr>
          <p:cNvSpPr/>
          <p:nvPr/>
        </p:nvSpPr>
        <p:spPr>
          <a:xfrm>
            <a:off x="944880" y="1193800"/>
            <a:ext cx="10302240" cy="5041900"/>
          </a:xfrm>
          <a:custGeom>
            <a:avLst/>
            <a:gdLst>
              <a:gd name="connsiteX0" fmla="*/ 0 w 3028950"/>
              <a:gd name="connsiteY0" fmla="*/ 1514475 h 3028950"/>
              <a:gd name="connsiteX1" fmla="*/ 1514475 w 3028950"/>
              <a:gd name="connsiteY1" fmla="*/ 0 h 3028950"/>
              <a:gd name="connsiteX2" fmla="*/ 3028950 w 3028950"/>
              <a:gd name="connsiteY2" fmla="*/ 1514475 h 3028950"/>
              <a:gd name="connsiteX3" fmla="*/ 1514475 w 3028950"/>
              <a:gd name="connsiteY3" fmla="*/ 3028950 h 3028950"/>
              <a:gd name="connsiteX4" fmla="*/ 0 w 3028950"/>
              <a:gd name="connsiteY4" fmla="*/ 1514475 h 3028950"/>
              <a:gd name="connsiteX0-1" fmla="*/ 0 w 3028950"/>
              <a:gd name="connsiteY0-2" fmla="*/ 1514475 h 1703784"/>
              <a:gd name="connsiteX1-3" fmla="*/ 1514475 w 3028950"/>
              <a:gd name="connsiteY1-4" fmla="*/ 0 h 1703784"/>
              <a:gd name="connsiteX2-5" fmla="*/ 3028950 w 3028950"/>
              <a:gd name="connsiteY2-6" fmla="*/ 1514475 h 1703784"/>
              <a:gd name="connsiteX3-7" fmla="*/ 0 w 3028950"/>
              <a:gd name="connsiteY3-8" fmla="*/ 1514475 h 1703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28950" h="1703784">
                <a:moveTo>
                  <a:pt x="0" y="1514475"/>
                </a:moveTo>
                <a:cubicBezTo>
                  <a:pt x="0" y="678054"/>
                  <a:pt x="678054" y="0"/>
                  <a:pt x="1514475" y="0"/>
                </a:cubicBezTo>
                <a:cubicBezTo>
                  <a:pt x="2350896" y="0"/>
                  <a:pt x="3028950" y="678054"/>
                  <a:pt x="3028950" y="1514475"/>
                </a:cubicBezTo>
                <a:cubicBezTo>
                  <a:pt x="2776538" y="1766887"/>
                  <a:pt x="252412" y="1766887"/>
                  <a:pt x="0" y="151447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7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1">
            <a:extLst>
              <a:ext uri="{FF2B5EF4-FFF2-40B4-BE49-F238E27FC236}">
                <a16:creationId xmlns:a16="http://schemas.microsoft.com/office/drawing/2014/main" id="{156DD347-6731-28F2-1D5E-1CB566527AF2}"/>
              </a:ext>
            </a:extLst>
          </p:cNvPr>
          <p:cNvSpPr/>
          <p:nvPr/>
        </p:nvSpPr>
        <p:spPr>
          <a:xfrm>
            <a:off x="2702560" y="2661920"/>
            <a:ext cx="6786880" cy="3374273"/>
          </a:xfrm>
          <a:custGeom>
            <a:avLst/>
            <a:gdLst>
              <a:gd name="connsiteX0" fmla="*/ 0 w 3028950"/>
              <a:gd name="connsiteY0" fmla="*/ 1514475 h 3028950"/>
              <a:gd name="connsiteX1" fmla="*/ 1514475 w 3028950"/>
              <a:gd name="connsiteY1" fmla="*/ 0 h 3028950"/>
              <a:gd name="connsiteX2" fmla="*/ 3028950 w 3028950"/>
              <a:gd name="connsiteY2" fmla="*/ 1514475 h 3028950"/>
              <a:gd name="connsiteX3" fmla="*/ 1514475 w 3028950"/>
              <a:gd name="connsiteY3" fmla="*/ 3028950 h 3028950"/>
              <a:gd name="connsiteX4" fmla="*/ 0 w 3028950"/>
              <a:gd name="connsiteY4" fmla="*/ 1514475 h 3028950"/>
              <a:gd name="connsiteX0-1" fmla="*/ 0 w 3028950"/>
              <a:gd name="connsiteY0-2" fmla="*/ 1514475 h 1703784"/>
              <a:gd name="connsiteX1-3" fmla="*/ 1514475 w 3028950"/>
              <a:gd name="connsiteY1-4" fmla="*/ 0 h 1703784"/>
              <a:gd name="connsiteX2-5" fmla="*/ 3028950 w 3028950"/>
              <a:gd name="connsiteY2-6" fmla="*/ 1514475 h 1703784"/>
              <a:gd name="connsiteX3-7" fmla="*/ 0 w 3028950"/>
              <a:gd name="connsiteY3-8" fmla="*/ 1514475 h 1703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28950" h="1703784">
                <a:moveTo>
                  <a:pt x="0" y="1514475"/>
                </a:moveTo>
                <a:cubicBezTo>
                  <a:pt x="0" y="678054"/>
                  <a:pt x="678054" y="0"/>
                  <a:pt x="1514475" y="0"/>
                </a:cubicBezTo>
                <a:cubicBezTo>
                  <a:pt x="2350896" y="0"/>
                  <a:pt x="3028950" y="678054"/>
                  <a:pt x="3028950" y="1514475"/>
                </a:cubicBezTo>
                <a:cubicBezTo>
                  <a:pt x="2776538" y="1766887"/>
                  <a:pt x="252412" y="1766887"/>
                  <a:pt x="0" y="151447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7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04908BF-0B34-8712-3927-8D61C7D3AD84}"/>
              </a:ext>
            </a:extLst>
          </p:cNvPr>
          <p:cNvSpPr/>
          <p:nvPr/>
        </p:nvSpPr>
        <p:spPr>
          <a:xfrm>
            <a:off x="3024010" y="5148106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AC242E9-A210-342F-19F4-32F60116292A}"/>
              </a:ext>
            </a:extLst>
          </p:cNvPr>
          <p:cNvSpPr/>
          <p:nvPr/>
        </p:nvSpPr>
        <p:spPr>
          <a:xfrm>
            <a:off x="8143527" y="5148106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4CAC59D-A598-5D54-1259-1CFE52995DAB}"/>
              </a:ext>
            </a:extLst>
          </p:cNvPr>
          <p:cNvSpPr/>
          <p:nvPr/>
        </p:nvSpPr>
        <p:spPr>
          <a:xfrm>
            <a:off x="7265203" y="3714750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6349B2A-6DE1-2470-6A60-4C96698087E2}"/>
              </a:ext>
            </a:extLst>
          </p:cNvPr>
          <p:cNvSpPr/>
          <p:nvPr/>
        </p:nvSpPr>
        <p:spPr>
          <a:xfrm>
            <a:off x="5635744" y="3035974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85F665-6430-2A71-3D0A-D9F3EB9685A3}"/>
              </a:ext>
            </a:extLst>
          </p:cNvPr>
          <p:cNvSpPr/>
          <p:nvPr/>
        </p:nvSpPr>
        <p:spPr>
          <a:xfrm>
            <a:off x="3934219" y="3631726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312CFB0-53AC-705A-1792-2F182C6DE613}"/>
              </a:ext>
            </a:extLst>
          </p:cNvPr>
          <p:cNvSpPr/>
          <p:nvPr/>
        </p:nvSpPr>
        <p:spPr>
          <a:xfrm>
            <a:off x="1401335" y="5040272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27D0261-13DD-849E-4249-F9219A811A9A}"/>
              </a:ext>
            </a:extLst>
          </p:cNvPr>
          <p:cNvSpPr/>
          <p:nvPr/>
        </p:nvSpPr>
        <p:spPr>
          <a:xfrm>
            <a:off x="9911080" y="5040272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B2141BD-7719-ECF2-1195-BE385983438E}"/>
              </a:ext>
            </a:extLst>
          </p:cNvPr>
          <p:cNvSpPr/>
          <p:nvPr/>
        </p:nvSpPr>
        <p:spPr>
          <a:xfrm>
            <a:off x="9113954" y="3013570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D95EFC7-73FF-4D30-CA7A-CAC7D7EEEBD1}"/>
              </a:ext>
            </a:extLst>
          </p:cNvPr>
          <p:cNvSpPr/>
          <p:nvPr/>
        </p:nvSpPr>
        <p:spPr>
          <a:xfrm>
            <a:off x="5635744" y="1368899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A57D729-4596-FBB5-710D-B141CFBB55BE}"/>
              </a:ext>
            </a:extLst>
          </p:cNvPr>
          <p:cNvSpPr/>
          <p:nvPr/>
        </p:nvSpPr>
        <p:spPr>
          <a:xfrm>
            <a:off x="2176539" y="3035974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AF02C23-9B26-3EAA-9F57-F5736D1C36AD}"/>
              </a:ext>
            </a:extLst>
          </p:cNvPr>
          <p:cNvSpPr/>
          <p:nvPr/>
        </p:nvSpPr>
        <p:spPr>
          <a:xfrm>
            <a:off x="7686327" y="1923337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1F25B24-C614-23ED-C05B-F4EFA60739B1}"/>
              </a:ext>
            </a:extLst>
          </p:cNvPr>
          <p:cNvSpPr/>
          <p:nvPr/>
        </p:nvSpPr>
        <p:spPr>
          <a:xfrm>
            <a:off x="3653885" y="2014301"/>
            <a:ext cx="914400" cy="914400"/>
          </a:xfrm>
          <a:prstGeom prst="ellipse">
            <a:avLst/>
          </a:prstGeom>
          <a:gradFill>
            <a:gsLst>
              <a:gs pos="100000">
                <a:schemeClr val="accent3">
                  <a:alpha val="70000"/>
                </a:schemeClr>
              </a:gs>
              <a:gs pos="0">
                <a:schemeClr val="accent2">
                  <a:alpha val="7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D0F7E19-B8B0-632E-56E5-253F66653311}"/>
              </a:ext>
            </a:extLst>
          </p:cNvPr>
          <p:cNvGrpSpPr/>
          <p:nvPr/>
        </p:nvGrpSpPr>
        <p:grpSpPr>
          <a:xfrm>
            <a:off x="0" y="3822026"/>
            <a:ext cx="12192000" cy="4265293"/>
            <a:chOff x="0" y="3822026"/>
            <a:chExt cx="12192000" cy="426529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B964237-8107-2625-D89B-693349D3E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006285" y="3822026"/>
              <a:ext cx="4173318" cy="4265293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DABDA53-DC9A-7AF9-FEB0-3D65A4191BD9}"/>
                </a:ext>
              </a:extLst>
            </p:cNvPr>
            <p:cNvGrpSpPr/>
            <p:nvPr/>
          </p:nvGrpSpPr>
          <p:grpSpPr>
            <a:xfrm>
              <a:off x="0" y="6161902"/>
              <a:ext cx="12192000" cy="696097"/>
              <a:chOff x="0" y="6161902"/>
              <a:chExt cx="12192000" cy="696097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0138790-98F7-1035-7FAF-CD02844F29F9}"/>
                  </a:ext>
                </a:extLst>
              </p:cNvPr>
              <p:cNvSpPr/>
              <p:nvPr userDrawn="1"/>
            </p:nvSpPr>
            <p:spPr>
              <a:xfrm>
                <a:off x="1879229" y="6161902"/>
                <a:ext cx="9207900" cy="696097"/>
              </a:xfrm>
              <a:custGeom>
                <a:avLst/>
                <a:gdLst>
                  <a:gd name="connsiteX0" fmla="*/ 737661 w 1634004"/>
                  <a:gd name="connsiteY0" fmla="*/ 287 h 223622"/>
                  <a:gd name="connsiteX1" fmla="*/ 1568395 w 1634004"/>
                  <a:gd name="connsiteY1" fmla="*/ 197915 h 223622"/>
                  <a:gd name="connsiteX2" fmla="*/ 1634004 w 1634004"/>
                  <a:gd name="connsiteY2" fmla="*/ 223622 h 223622"/>
                  <a:gd name="connsiteX3" fmla="*/ 0 w 1634004"/>
                  <a:gd name="connsiteY3" fmla="*/ 223622 h 223622"/>
                  <a:gd name="connsiteX4" fmla="*/ 25602 w 1634004"/>
                  <a:gd name="connsiteY4" fmla="*/ 205111 h 223622"/>
                  <a:gd name="connsiteX5" fmla="*/ 737661 w 1634004"/>
                  <a:gd name="connsiteY5" fmla="*/ 287 h 223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4004" h="223622">
                    <a:moveTo>
                      <a:pt x="737661" y="287"/>
                    </a:moveTo>
                    <a:cubicBezTo>
                      <a:pt x="1014572" y="5884"/>
                      <a:pt x="1291484" y="92858"/>
                      <a:pt x="1568395" y="197915"/>
                    </a:cubicBezTo>
                    <a:lnTo>
                      <a:pt x="1634004" y="223622"/>
                    </a:lnTo>
                    <a:lnTo>
                      <a:pt x="0" y="223622"/>
                    </a:lnTo>
                    <a:lnTo>
                      <a:pt x="25602" y="205111"/>
                    </a:lnTo>
                    <a:cubicBezTo>
                      <a:pt x="262955" y="50478"/>
                      <a:pt x="500308" y="-4511"/>
                      <a:pt x="737661" y="28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D1BE27D-2CE5-8483-4226-E49EF3D4ABDF}"/>
                  </a:ext>
                </a:extLst>
              </p:cNvPr>
              <p:cNvSpPr/>
              <p:nvPr userDrawn="1"/>
            </p:nvSpPr>
            <p:spPr>
              <a:xfrm>
                <a:off x="0" y="6293708"/>
                <a:ext cx="5939481" cy="564291"/>
              </a:xfrm>
              <a:custGeom>
                <a:avLst/>
                <a:gdLst>
                  <a:gd name="connsiteX0" fmla="*/ 69494 w 965838"/>
                  <a:gd name="connsiteY0" fmla="*/ 0 h 223335"/>
                  <a:gd name="connsiteX1" fmla="*/ 900229 w 965838"/>
                  <a:gd name="connsiteY1" fmla="*/ 197628 h 223335"/>
                  <a:gd name="connsiteX2" fmla="*/ 965838 w 965838"/>
                  <a:gd name="connsiteY2" fmla="*/ 223335 h 223335"/>
                  <a:gd name="connsiteX3" fmla="*/ 0 w 965838"/>
                  <a:gd name="connsiteY3" fmla="*/ 223335 h 223335"/>
                  <a:gd name="connsiteX4" fmla="*/ 0 w 965838"/>
                  <a:gd name="connsiteY4" fmla="*/ 1620 h 22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838" h="223335">
                    <a:moveTo>
                      <a:pt x="69494" y="0"/>
                    </a:moveTo>
                    <a:cubicBezTo>
                      <a:pt x="346406" y="5597"/>
                      <a:pt x="623317" y="92571"/>
                      <a:pt x="900229" y="197628"/>
                    </a:cubicBezTo>
                    <a:lnTo>
                      <a:pt x="965838" y="223335"/>
                    </a:lnTo>
                    <a:lnTo>
                      <a:pt x="0" y="223335"/>
                    </a:lnTo>
                    <a:lnTo>
                      <a:pt x="0" y="16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99FE4FA-631F-216D-E589-FFA26B4E4282}"/>
                  </a:ext>
                </a:extLst>
              </p:cNvPr>
              <p:cNvSpPr/>
              <p:nvPr userDrawn="1"/>
            </p:nvSpPr>
            <p:spPr>
              <a:xfrm flipH="1">
                <a:off x="6796216" y="6161904"/>
                <a:ext cx="5395784" cy="696095"/>
              </a:xfrm>
              <a:custGeom>
                <a:avLst/>
                <a:gdLst>
                  <a:gd name="connsiteX0" fmla="*/ 429078 w 1325423"/>
                  <a:gd name="connsiteY0" fmla="*/ 287 h 223623"/>
                  <a:gd name="connsiteX1" fmla="*/ 73048 w 1325423"/>
                  <a:gd name="connsiteY1" fmla="*/ 42912 h 223623"/>
                  <a:gd name="connsiteX2" fmla="*/ 0 w 1325423"/>
                  <a:gd name="connsiteY2" fmla="*/ 67105 h 223623"/>
                  <a:gd name="connsiteX3" fmla="*/ 0 w 1325423"/>
                  <a:gd name="connsiteY3" fmla="*/ 223623 h 223623"/>
                  <a:gd name="connsiteX4" fmla="*/ 1325423 w 1325423"/>
                  <a:gd name="connsiteY4" fmla="*/ 223623 h 223623"/>
                  <a:gd name="connsiteX5" fmla="*/ 1259812 w 1325423"/>
                  <a:gd name="connsiteY5" fmla="*/ 197915 h 223623"/>
                  <a:gd name="connsiteX6" fmla="*/ 429078 w 1325423"/>
                  <a:gd name="connsiteY6" fmla="*/ 287 h 22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5423" h="223623">
                    <a:moveTo>
                      <a:pt x="429078" y="287"/>
                    </a:moveTo>
                    <a:cubicBezTo>
                      <a:pt x="310401" y="-2112"/>
                      <a:pt x="191725" y="10436"/>
                      <a:pt x="73048" y="42912"/>
                    </a:cubicBezTo>
                    <a:lnTo>
                      <a:pt x="0" y="67105"/>
                    </a:lnTo>
                    <a:lnTo>
                      <a:pt x="0" y="223623"/>
                    </a:lnTo>
                    <a:lnTo>
                      <a:pt x="1325423" y="223623"/>
                    </a:lnTo>
                    <a:lnTo>
                      <a:pt x="1259812" y="197915"/>
                    </a:lnTo>
                    <a:cubicBezTo>
                      <a:pt x="982900" y="92858"/>
                      <a:pt x="705989" y="5884"/>
                      <a:pt x="429078" y="28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CAF7440-F936-B5B3-C655-2BAED682227A}"/>
                </a:ext>
              </a:extLst>
            </p:cNvPr>
            <p:cNvSpPr/>
            <p:nvPr/>
          </p:nvSpPr>
          <p:spPr>
            <a:xfrm>
              <a:off x="4220623" y="5135485"/>
              <a:ext cx="3452154" cy="1367078"/>
            </a:xfrm>
            <a:prstGeom prst="arc">
              <a:avLst>
                <a:gd name="adj1" fmla="val 20134406"/>
                <a:gd name="adj2" fmla="val 13010426"/>
              </a:avLst>
            </a:prstGeom>
            <a:noFill/>
            <a:ln w="19050">
              <a:gradFill>
                <a:gsLst>
                  <a:gs pos="40000">
                    <a:srgbClr val="5466D5"/>
                  </a:gs>
                  <a:gs pos="62000">
                    <a:schemeClr val="accent1"/>
                  </a:gs>
                  <a:gs pos="95000">
                    <a:schemeClr val="accent1"/>
                  </a:gs>
                  <a:gs pos="0">
                    <a:srgbClr val="5466D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8F14857-E4DB-15CA-C2E9-A5E49010E59C}"/>
                </a:ext>
              </a:extLst>
            </p:cNvPr>
            <p:cNvSpPr/>
            <p:nvPr/>
          </p:nvSpPr>
          <p:spPr>
            <a:xfrm>
              <a:off x="4272053" y="5049265"/>
              <a:ext cx="3452154" cy="1367078"/>
            </a:xfrm>
            <a:prstGeom prst="ellipse">
              <a:avLst/>
            </a:prstGeom>
            <a:noFill/>
            <a:ln w="19050">
              <a:gradFill>
                <a:gsLst>
                  <a:gs pos="94000">
                    <a:srgbClr val="7E97E9"/>
                  </a:gs>
                  <a:gs pos="0">
                    <a:srgbClr val="7E97E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81">
              <a:extLst>
                <a:ext uri="{FF2B5EF4-FFF2-40B4-BE49-F238E27FC236}">
                  <a16:creationId xmlns:a16="http://schemas.microsoft.com/office/drawing/2014/main" id="{745464DA-BDE4-0DA6-388F-1A8184736E37}"/>
                </a:ext>
              </a:extLst>
            </p:cNvPr>
            <p:cNvSpPr txBox="1"/>
            <p:nvPr/>
          </p:nvSpPr>
          <p:spPr>
            <a:xfrm>
              <a:off x="5305425" y="5605306"/>
              <a:ext cx="158115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249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8FDF6-BF53-0F43-E9F0-45660CD94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谢谢您的聆听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F6DFB8-4301-3588-31A0-36C91D20D5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6FAC045-44FB-AE83-E9FF-91685B815B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时   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D1A154-AA7B-6FDE-48AA-D56673CBB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274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D4F5237-C102-AEB5-FF9A-32FDD7CB6B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89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84273D7-D5E4-8F10-546B-8B6BC4351078}"/>
              </a:ext>
            </a:extLst>
          </p:cNvPr>
          <p:cNvSpPr/>
          <p:nvPr/>
        </p:nvSpPr>
        <p:spPr>
          <a:xfrm>
            <a:off x="695325" y="5110052"/>
            <a:ext cx="411362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牙牙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1E5A6D0-83DE-7153-B632-EA2F8316D0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30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24E7EEB-ECBA-A6A6-9EB1-98F1D2098DA0}"/>
              </a:ext>
            </a:extLst>
          </p:cNvPr>
          <p:cNvGrpSpPr/>
          <p:nvPr/>
        </p:nvGrpSpPr>
        <p:grpSpPr>
          <a:xfrm>
            <a:off x="6469216" y="1225234"/>
            <a:ext cx="4888428" cy="1036564"/>
            <a:chOff x="6469216" y="1225234"/>
            <a:chExt cx="4888428" cy="103656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072A45E-3248-4E6E-A710-EFCFE1ECB5E2}"/>
                </a:ext>
              </a:extLst>
            </p:cNvPr>
            <p:cNvSpPr/>
            <p:nvPr/>
          </p:nvSpPr>
          <p:spPr>
            <a:xfrm>
              <a:off x="7904480" y="1658802"/>
              <a:ext cx="313586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FFFFFF"/>
                  </a:solidFill>
                  <a:latin typeface="+mn-ea"/>
                  <a:cs typeface="+mn-ea"/>
                  <a:sym typeface="思源黑体" panose="020B0500000000000000" pitchFamily="34" charset="-122"/>
                </a:rPr>
                <a:t>在此输入目录标题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5026107-CFFC-5E7B-230B-92FECC949E2F}"/>
                </a:ext>
              </a:extLst>
            </p:cNvPr>
            <p:cNvSpPr/>
            <p:nvPr/>
          </p:nvSpPr>
          <p:spPr>
            <a:xfrm>
              <a:off x="6469216" y="1486692"/>
              <a:ext cx="4888428" cy="775106"/>
            </a:xfrm>
            <a:prstGeom prst="roundRect">
              <a:avLst>
                <a:gd name="adj" fmla="val 26863"/>
              </a:avLst>
            </a:prstGeom>
            <a:noFill/>
            <a:ln w="508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A3FA6D5-D496-565B-581E-9DEDB8DD7031}"/>
                </a:ext>
              </a:extLst>
            </p:cNvPr>
            <p:cNvSpPr txBox="1"/>
            <p:nvPr/>
          </p:nvSpPr>
          <p:spPr>
            <a:xfrm>
              <a:off x="7169501" y="1225234"/>
              <a:ext cx="218008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1</a:t>
              </a:r>
              <a:endParaRPr lang="zh-CN" altLang="en-US" sz="6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E23E2AB-17CA-54CB-6ED9-9C141AD5A7F4}"/>
              </a:ext>
            </a:extLst>
          </p:cNvPr>
          <p:cNvGrpSpPr/>
          <p:nvPr/>
        </p:nvGrpSpPr>
        <p:grpSpPr>
          <a:xfrm>
            <a:off x="6469216" y="2923670"/>
            <a:ext cx="4888428" cy="1036564"/>
            <a:chOff x="6469216" y="2923670"/>
            <a:chExt cx="4888428" cy="103656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B3F2AAD-3D72-0607-DE35-6E0AEA619AB0}"/>
                </a:ext>
              </a:extLst>
            </p:cNvPr>
            <p:cNvGrpSpPr/>
            <p:nvPr/>
          </p:nvGrpSpPr>
          <p:grpSpPr>
            <a:xfrm>
              <a:off x="6469216" y="3185128"/>
              <a:ext cx="4888428" cy="775106"/>
              <a:chOff x="6469216" y="3185128"/>
              <a:chExt cx="4888428" cy="775106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B4269B43-8B8F-68C8-BA49-72CB9B00D1C5}"/>
                  </a:ext>
                </a:extLst>
              </p:cNvPr>
              <p:cNvSpPr/>
              <p:nvPr/>
            </p:nvSpPr>
            <p:spPr>
              <a:xfrm>
                <a:off x="7904480" y="3357238"/>
                <a:ext cx="3135868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+mn-ea"/>
                    <a:cs typeface="+mn-ea"/>
                    <a:sym typeface="思源黑体" panose="020B0500000000000000" pitchFamily="34" charset="-122"/>
                  </a:rPr>
                  <a:t>在此输入目录标题</a:t>
                </a: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CAD1C057-D973-9629-A2E7-71A7272605DA}"/>
                  </a:ext>
                </a:extLst>
              </p:cNvPr>
              <p:cNvSpPr/>
              <p:nvPr/>
            </p:nvSpPr>
            <p:spPr>
              <a:xfrm>
                <a:off x="6469216" y="3185128"/>
                <a:ext cx="4888428" cy="775106"/>
              </a:xfrm>
              <a:prstGeom prst="roundRect">
                <a:avLst>
                  <a:gd name="adj" fmla="val 26863"/>
                </a:avLst>
              </a:prstGeom>
              <a:noFill/>
              <a:ln w="508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C583626-D961-E78A-03E4-696A17BBF0B1}"/>
                </a:ext>
              </a:extLst>
            </p:cNvPr>
            <p:cNvSpPr txBox="1"/>
            <p:nvPr/>
          </p:nvSpPr>
          <p:spPr>
            <a:xfrm>
              <a:off x="7010002" y="2923670"/>
              <a:ext cx="537006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2</a:t>
              </a:r>
              <a:endParaRPr lang="zh-CN" altLang="en-US" sz="6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0D7C1C-74E7-7529-D068-42261332C0FD}"/>
              </a:ext>
            </a:extLst>
          </p:cNvPr>
          <p:cNvGrpSpPr/>
          <p:nvPr/>
        </p:nvGrpSpPr>
        <p:grpSpPr>
          <a:xfrm>
            <a:off x="6469216" y="4622106"/>
            <a:ext cx="4888428" cy="1036564"/>
            <a:chOff x="6469216" y="4622106"/>
            <a:chExt cx="4888428" cy="103656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AFC0614-EA94-77C2-3C06-B9C7734BD361}"/>
                </a:ext>
              </a:extLst>
            </p:cNvPr>
            <p:cNvSpPr/>
            <p:nvPr/>
          </p:nvSpPr>
          <p:spPr>
            <a:xfrm>
              <a:off x="7904480" y="5055674"/>
              <a:ext cx="313586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FFFFFF"/>
                  </a:solidFill>
                  <a:latin typeface="+mn-ea"/>
                  <a:cs typeface="+mn-ea"/>
                  <a:sym typeface="思源黑体" panose="020B0500000000000000" pitchFamily="34" charset="-122"/>
                </a:rPr>
                <a:t>在此输入目录标题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75AE61E-1965-F858-EB4A-224B7463509B}"/>
                </a:ext>
              </a:extLst>
            </p:cNvPr>
            <p:cNvSpPr/>
            <p:nvPr/>
          </p:nvSpPr>
          <p:spPr>
            <a:xfrm>
              <a:off x="6469216" y="4883564"/>
              <a:ext cx="4888428" cy="775106"/>
            </a:xfrm>
            <a:prstGeom prst="roundRect">
              <a:avLst>
                <a:gd name="adj" fmla="val 26863"/>
              </a:avLst>
            </a:prstGeom>
            <a:noFill/>
            <a:ln w="508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8581EC1-43A7-7960-62A7-CA026153F3A3}"/>
                </a:ext>
              </a:extLst>
            </p:cNvPr>
            <p:cNvSpPr txBox="1"/>
            <p:nvPr/>
          </p:nvSpPr>
          <p:spPr>
            <a:xfrm>
              <a:off x="7014811" y="4622106"/>
              <a:ext cx="527388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lang="en-US" altLang="zh-CN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3</a:t>
              </a:r>
              <a:endParaRPr lang="zh-CN" altLang="en-US" sz="6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0734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370E11-B5F3-BD22-A054-30EBBE127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02A2D68-993C-93BA-800F-1348889279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Transition Page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F07D08E-E75C-5861-27AA-D1FF647ED0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4960" y="4397514"/>
            <a:ext cx="1402080" cy="1231106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0152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222A81B3-3CF3-04EA-63E3-E5B6E7389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4025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9BD784-138B-22E4-7203-B3BB29A2129B}"/>
              </a:ext>
            </a:extLst>
          </p:cNvPr>
          <p:cNvGrpSpPr/>
          <p:nvPr/>
        </p:nvGrpSpPr>
        <p:grpSpPr>
          <a:xfrm>
            <a:off x="772863" y="1589296"/>
            <a:ext cx="3259781" cy="1897369"/>
            <a:chOff x="1321178" y="1589296"/>
            <a:chExt cx="3259781" cy="189736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4D18DED-26BD-EFD8-8C36-F33EF91900A3}"/>
                </a:ext>
              </a:extLst>
            </p:cNvPr>
            <p:cNvGrpSpPr/>
            <p:nvPr/>
          </p:nvGrpSpPr>
          <p:grpSpPr>
            <a:xfrm>
              <a:off x="1669483" y="2049754"/>
              <a:ext cx="2911476" cy="1436911"/>
              <a:chOff x="723900" y="1809750"/>
              <a:chExt cx="2292349" cy="1136650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0F730B6-3D0B-942B-DF9F-065E405756EF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31750">
                <a:gradFill>
                  <a:gsLst>
                    <a:gs pos="0">
                      <a:schemeClr val="accent3"/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3594A27F-5DB8-F007-8D66-B8565C67E378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noFill/>
              <a:ln w="28575">
                <a:gradFill>
                  <a:gsLst>
                    <a:gs pos="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" name="文本框 37">
              <a:extLst>
                <a:ext uri="{FF2B5EF4-FFF2-40B4-BE49-F238E27FC236}">
                  <a16:creationId xmlns:a16="http://schemas.microsoft.com/office/drawing/2014/main" id="{08B56642-C562-3DB2-3B91-86F97EF9B37B}"/>
                </a:ext>
              </a:extLst>
            </p:cNvPr>
            <p:cNvSpPr txBox="1"/>
            <p:nvPr/>
          </p:nvSpPr>
          <p:spPr>
            <a:xfrm>
              <a:off x="1856450" y="2229275"/>
              <a:ext cx="2583372" cy="9339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ffectLst/>
                  <a:latin typeface="+mn-ea"/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6" name="文本框 38">
              <a:extLst>
                <a:ext uri="{FF2B5EF4-FFF2-40B4-BE49-F238E27FC236}">
                  <a16:creationId xmlns:a16="http://schemas.microsoft.com/office/drawing/2014/main" id="{6D8A3C84-CBBC-AE65-FFA3-A675B2DED1A2}"/>
                </a:ext>
              </a:extLst>
            </p:cNvPr>
            <p:cNvSpPr txBox="1"/>
            <p:nvPr/>
          </p:nvSpPr>
          <p:spPr>
            <a:xfrm>
              <a:off x="2105442" y="1589296"/>
              <a:ext cx="154734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8381077E-B025-0B4D-F00A-C9C796285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1321178" y="1592522"/>
              <a:ext cx="696610" cy="696610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90073B4-1183-473C-4883-C355C8DA0A4E}"/>
              </a:ext>
            </a:extLst>
          </p:cNvPr>
          <p:cNvGrpSpPr/>
          <p:nvPr/>
        </p:nvGrpSpPr>
        <p:grpSpPr>
          <a:xfrm>
            <a:off x="4463165" y="1589296"/>
            <a:ext cx="3259781" cy="1897369"/>
            <a:chOff x="1321178" y="1589296"/>
            <a:chExt cx="3259781" cy="189736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6F8EEEE-1E10-6704-433C-14F98248357B}"/>
                </a:ext>
              </a:extLst>
            </p:cNvPr>
            <p:cNvGrpSpPr/>
            <p:nvPr/>
          </p:nvGrpSpPr>
          <p:grpSpPr>
            <a:xfrm>
              <a:off x="1669483" y="2049754"/>
              <a:ext cx="2911476" cy="1436911"/>
              <a:chOff x="723900" y="1809750"/>
              <a:chExt cx="2292349" cy="1136650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6B334583-A76F-EF7D-03A6-D304AAD306C8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31750">
                <a:gradFill>
                  <a:gsLst>
                    <a:gs pos="0">
                      <a:schemeClr val="accent3"/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4F439601-B672-8DE2-FAE5-8B6D7A67C454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noFill/>
              <a:ln w="28575">
                <a:gradFill>
                  <a:gsLst>
                    <a:gs pos="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文本框 37">
              <a:extLst>
                <a:ext uri="{FF2B5EF4-FFF2-40B4-BE49-F238E27FC236}">
                  <a16:creationId xmlns:a16="http://schemas.microsoft.com/office/drawing/2014/main" id="{1AEE7A1B-C344-78B8-63AD-A17B6C8B4A72}"/>
                </a:ext>
              </a:extLst>
            </p:cNvPr>
            <p:cNvSpPr txBox="1"/>
            <p:nvPr/>
          </p:nvSpPr>
          <p:spPr>
            <a:xfrm>
              <a:off x="1856450" y="2229275"/>
              <a:ext cx="2583372" cy="9339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ffectLst/>
                  <a:latin typeface="+mn-ea"/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29" name="文本框 38">
              <a:extLst>
                <a:ext uri="{FF2B5EF4-FFF2-40B4-BE49-F238E27FC236}">
                  <a16:creationId xmlns:a16="http://schemas.microsoft.com/office/drawing/2014/main" id="{952440C8-9692-ED56-802C-CAB6E8AEF0BA}"/>
                </a:ext>
              </a:extLst>
            </p:cNvPr>
            <p:cNvSpPr txBox="1"/>
            <p:nvPr/>
          </p:nvSpPr>
          <p:spPr>
            <a:xfrm>
              <a:off x="2105442" y="1589296"/>
              <a:ext cx="154734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BBD71B4E-1A12-CDB6-DBE8-8D05F1982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1321178" y="1592522"/>
              <a:ext cx="696610" cy="696610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5C949-2DC1-E71D-1C69-8790E115FCE5}"/>
              </a:ext>
            </a:extLst>
          </p:cNvPr>
          <p:cNvGrpSpPr/>
          <p:nvPr/>
        </p:nvGrpSpPr>
        <p:grpSpPr>
          <a:xfrm>
            <a:off x="8153467" y="1589296"/>
            <a:ext cx="3259781" cy="1897369"/>
            <a:chOff x="1321178" y="1589296"/>
            <a:chExt cx="3259781" cy="189736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7424718-D7FF-6E8E-6870-97BE8CC2C840}"/>
                </a:ext>
              </a:extLst>
            </p:cNvPr>
            <p:cNvGrpSpPr/>
            <p:nvPr/>
          </p:nvGrpSpPr>
          <p:grpSpPr>
            <a:xfrm>
              <a:off x="1669483" y="2049754"/>
              <a:ext cx="2911476" cy="1436911"/>
              <a:chOff x="723900" y="1809750"/>
              <a:chExt cx="2292349" cy="1136650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58D3854F-B428-9EEE-F276-0A6E7F1F944C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31750">
                <a:gradFill>
                  <a:gsLst>
                    <a:gs pos="0">
                      <a:schemeClr val="accent3"/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267C2BA6-1EEC-08A8-1185-AC0F4D412C41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noFill/>
              <a:ln w="28575">
                <a:gradFill>
                  <a:gsLst>
                    <a:gs pos="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文本框 37">
              <a:extLst>
                <a:ext uri="{FF2B5EF4-FFF2-40B4-BE49-F238E27FC236}">
                  <a16:creationId xmlns:a16="http://schemas.microsoft.com/office/drawing/2014/main" id="{00A28833-D59A-F8BB-1AE3-557D2C3EEC9C}"/>
                </a:ext>
              </a:extLst>
            </p:cNvPr>
            <p:cNvSpPr txBox="1"/>
            <p:nvPr/>
          </p:nvSpPr>
          <p:spPr>
            <a:xfrm>
              <a:off x="1856450" y="2229275"/>
              <a:ext cx="2583372" cy="9339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ffectLst/>
                  <a:latin typeface="+mn-ea"/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36" name="文本框 38">
              <a:extLst>
                <a:ext uri="{FF2B5EF4-FFF2-40B4-BE49-F238E27FC236}">
                  <a16:creationId xmlns:a16="http://schemas.microsoft.com/office/drawing/2014/main" id="{6948ADF8-A09B-4631-D42B-47157F758659}"/>
                </a:ext>
              </a:extLst>
            </p:cNvPr>
            <p:cNvSpPr txBox="1"/>
            <p:nvPr/>
          </p:nvSpPr>
          <p:spPr>
            <a:xfrm>
              <a:off x="2105442" y="1589296"/>
              <a:ext cx="154734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67D4CB4-6CF6-F875-E746-E2C8376CB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1321178" y="1592522"/>
              <a:ext cx="696610" cy="696610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02CE0D7-1CD1-76EB-D636-C04A6E593A98}"/>
              </a:ext>
            </a:extLst>
          </p:cNvPr>
          <p:cNvGrpSpPr/>
          <p:nvPr/>
        </p:nvGrpSpPr>
        <p:grpSpPr>
          <a:xfrm>
            <a:off x="2305293" y="3829988"/>
            <a:ext cx="3259781" cy="1897369"/>
            <a:chOff x="1321178" y="1589296"/>
            <a:chExt cx="3259781" cy="189736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C3AC068-583C-1586-F4C2-F164BEE95D07}"/>
                </a:ext>
              </a:extLst>
            </p:cNvPr>
            <p:cNvGrpSpPr/>
            <p:nvPr/>
          </p:nvGrpSpPr>
          <p:grpSpPr>
            <a:xfrm>
              <a:off x="1669483" y="2049754"/>
              <a:ext cx="2911476" cy="1436911"/>
              <a:chOff x="723900" y="1809750"/>
              <a:chExt cx="2292349" cy="1136650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9684466E-9E6F-C0FE-3A02-EB242AF9AC24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31750">
                <a:gradFill>
                  <a:gsLst>
                    <a:gs pos="0">
                      <a:schemeClr val="accent3"/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388994F3-5283-9C92-EABE-2794EBE40A3D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noFill/>
              <a:ln w="28575">
                <a:gradFill>
                  <a:gsLst>
                    <a:gs pos="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文本框 37">
              <a:extLst>
                <a:ext uri="{FF2B5EF4-FFF2-40B4-BE49-F238E27FC236}">
                  <a16:creationId xmlns:a16="http://schemas.microsoft.com/office/drawing/2014/main" id="{696F58DE-64DE-8D91-FFE1-09D92A4E3713}"/>
                </a:ext>
              </a:extLst>
            </p:cNvPr>
            <p:cNvSpPr txBox="1"/>
            <p:nvPr/>
          </p:nvSpPr>
          <p:spPr>
            <a:xfrm>
              <a:off x="1856450" y="2229275"/>
              <a:ext cx="2583372" cy="9339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ffectLst/>
                  <a:latin typeface="+mn-ea"/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43" name="文本框 38">
              <a:extLst>
                <a:ext uri="{FF2B5EF4-FFF2-40B4-BE49-F238E27FC236}">
                  <a16:creationId xmlns:a16="http://schemas.microsoft.com/office/drawing/2014/main" id="{A568FDE6-A9FA-3DD9-B538-2A2951346206}"/>
                </a:ext>
              </a:extLst>
            </p:cNvPr>
            <p:cNvSpPr txBox="1"/>
            <p:nvPr/>
          </p:nvSpPr>
          <p:spPr>
            <a:xfrm>
              <a:off x="2105442" y="1589296"/>
              <a:ext cx="154734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7FB500F2-DD19-275F-698D-4A3A2AD72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1321178" y="1592522"/>
              <a:ext cx="696610" cy="696610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7B7DD6F-0A54-35C7-A6C2-D538B75F3AF0}"/>
              </a:ext>
            </a:extLst>
          </p:cNvPr>
          <p:cNvGrpSpPr/>
          <p:nvPr/>
        </p:nvGrpSpPr>
        <p:grpSpPr>
          <a:xfrm>
            <a:off x="6624618" y="3842261"/>
            <a:ext cx="3259781" cy="1897369"/>
            <a:chOff x="1321178" y="1589296"/>
            <a:chExt cx="3259781" cy="189736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5622157-6634-E0B4-B892-4C61E5658E65}"/>
                </a:ext>
              </a:extLst>
            </p:cNvPr>
            <p:cNvGrpSpPr/>
            <p:nvPr/>
          </p:nvGrpSpPr>
          <p:grpSpPr>
            <a:xfrm>
              <a:off x="1669483" y="2049754"/>
              <a:ext cx="2911476" cy="1436911"/>
              <a:chOff x="723900" y="1809750"/>
              <a:chExt cx="2292349" cy="1136650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FC04D29E-0092-E994-B34D-5AED93A21D0A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31750">
                <a:gradFill>
                  <a:gsLst>
                    <a:gs pos="0">
                      <a:schemeClr val="accent3"/>
                    </a:gs>
                    <a:gs pos="62000">
                      <a:schemeClr val="accent3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07DAA40B-C522-EB4D-DAAB-091F4A961C0F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noFill/>
              <a:ln w="28575">
                <a:gradFill>
                  <a:gsLst>
                    <a:gs pos="0">
                      <a:schemeClr val="accent2"/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文本框 37">
              <a:extLst>
                <a:ext uri="{FF2B5EF4-FFF2-40B4-BE49-F238E27FC236}">
                  <a16:creationId xmlns:a16="http://schemas.microsoft.com/office/drawing/2014/main" id="{36A2A142-E941-DA0B-554C-8926AFBF986E}"/>
                </a:ext>
              </a:extLst>
            </p:cNvPr>
            <p:cNvSpPr txBox="1"/>
            <p:nvPr/>
          </p:nvSpPr>
          <p:spPr>
            <a:xfrm>
              <a:off x="1856450" y="2229275"/>
              <a:ext cx="2583372" cy="9339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ffectLst/>
                  <a:latin typeface="+mn-ea"/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50" name="文本框 38">
              <a:extLst>
                <a:ext uri="{FF2B5EF4-FFF2-40B4-BE49-F238E27FC236}">
                  <a16:creationId xmlns:a16="http://schemas.microsoft.com/office/drawing/2014/main" id="{A1C53829-D581-62F3-735F-DB087ABAB41A}"/>
                </a:ext>
              </a:extLst>
            </p:cNvPr>
            <p:cNvSpPr txBox="1"/>
            <p:nvPr/>
          </p:nvSpPr>
          <p:spPr>
            <a:xfrm>
              <a:off x="2105442" y="1589296"/>
              <a:ext cx="154734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E6749E13-AEF9-A5A7-2C25-F40B6370A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1321178" y="1592522"/>
              <a:ext cx="696610" cy="696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395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>
            <a:extLst>
              <a:ext uri="{FF2B5EF4-FFF2-40B4-BE49-F238E27FC236}">
                <a16:creationId xmlns:a16="http://schemas.microsoft.com/office/drawing/2014/main" id="{E32B797F-718C-5034-F650-A1811ED8F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4025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sp>
        <p:nvSpPr>
          <p:cNvPr id="88" name="文本框 4">
            <a:extLst>
              <a:ext uri="{FF2B5EF4-FFF2-40B4-BE49-F238E27FC236}">
                <a16:creationId xmlns:a16="http://schemas.microsoft.com/office/drawing/2014/main" id="{92FB3D34-CBEF-75D4-9C92-3CAD3A844A02}"/>
              </a:ext>
            </a:extLst>
          </p:cNvPr>
          <p:cNvSpPr txBox="1"/>
          <p:nvPr/>
        </p:nvSpPr>
        <p:spPr>
          <a:xfrm>
            <a:off x="2167209" y="2936976"/>
            <a:ext cx="1306448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89" name="文本框 5">
            <a:extLst>
              <a:ext uri="{FF2B5EF4-FFF2-40B4-BE49-F238E27FC236}">
                <a16:creationId xmlns:a16="http://schemas.microsoft.com/office/drawing/2014/main" id="{2E9317CF-B7C2-1ABD-EB06-8497F12CCD6C}"/>
              </a:ext>
            </a:extLst>
          </p:cNvPr>
          <p:cNvSpPr txBox="1"/>
          <p:nvPr/>
        </p:nvSpPr>
        <p:spPr>
          <a:xfrm>
            <a:off x="1910795" y="3438525"/>
            <a:ext cx="1819276" cy="6138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0">
                <a:solidFill>
                  <a:schemeClr val="bg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在此输入与关键词标题相关内容。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725100BB-C47F-78D0-283B-9B1192BCD819}"/>
              </a:ext>
            </a:extLst>
          </p:cNvPr>
          <p:cNvGrpSpPr/>
          <p:nvPr/>
        </p:nvGrpSpPr>
        <p:grpSpPr>
          <a:xfrm>
            <a:off x="1255754" y="1936793"/>
            <a:ext cx="3514397" cy="3246960"/>
            <a:chOff x="1255754" y="1640839"/>
            <a:chExt cx="3514397" cy="3246960"/>
          </a:xfrm>
        </p:grpSpPr>
        <p:sp>
          <p:nvSpPr>
            <p:cNvPr id="90" name="弧形 89">
              <a:extLst>
                <a:ext uri="{FF2B5EF4-FFF2-40B4-BE49-F238E27FC236}">
                  <a16:creationId xmlns:a16="http://schemas.microsoft.com/office/drawing/2014/main" id="{8A8147AF-20F7-6EAB-A77B-8651A5B2E83B}"/>
                </a:ext>
              </a:extLst>
            </p:cNvPr>
            <p:cNvSpPr/>
            <p:nvPr/>
          </p:nvSpPr>
          <p:spPr>
            <a:xfrm>
              <a:off x="1255754" y="1640839"/>
              <a:ext cx="2984416" cy="2984414"/>
            </a:xfrm>
            <a:prstGeom prst="arc">
              <a:avLst>
                <a:gd name="adj1" fmla="val 21595114"/>
                <a:gd name="adj2" fmla="val 5488631"/>
              </a:avLst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91" name="直接箭头连接符 90">
              <a:extLst>
                <a:ext uri="{FF2B5EF4-FFF2-40B4-BE49-F238E27FC236}">
                  <a16:creationId xmlns:a16="http://schemas.microsoft.com/office/drawing/2014/main" id="{72D22781-2DE0-F114-31B3-FE66F08CDB92}"/>
                </a:ext>
              </a:extLst>
            </p:cNvPr>
            <p:cNvCxnSpPr/>
            <p:nvPr/>
          </p:nvCxnSpPr>
          <p:spPr>
            <a:xfrm>
              <a:off x="4243834" y="3142571"/>
              <a:ext cx="526317" cy="0"/>
            </a:xfrm>
            <a:prstGeom prst="straightConnector1">
              <a:avLst/>
            </a:prstGeom>
            <a:ln w="254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D04F3CD2-4CA6-3CAD-D77E-CDB49025EBA3}"/>
                </a:ext>
              </a:extLst>
            </p:cNvPr>
            <p:cNvCxnSpPr/>
            <p:nvPr/>
          </p:nvCxnSpPr>
          <p:spPr>
            <a:xfrm>
              <a:off x="2716720" y="4622686"/>
              <a:ext cx="0" cy="265113"/>
            </a:xfrm>
            <a:prstGeom prst="line">
              <a:avLst/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43A61B84-6466-C574-812F-D52DD3F6347A}"/>
              </a:ext>
            </a:extLst>
          </p:cNvPr>
          <p:cNvGrpSpPr/>
          <p:nvPr/>
        </p:nvGrpSpPr>
        <p:grpSpPr>
          <a:xfrm>
            <a:off x="4599029" y="1936793"/>
            <a:ext cx="3514397" cy="3246960"/>
            <a:chOff x="4599029" y="1640839"/>
            <a:chExt cx="3514397" cy="3246960"/>
          </a:xfrm>
        </p:grpSpPr>
        <p:sp>
          <p:nvSpPr>
            <p:cNvPr id="98" name="弧形 97">
              <a:extLst>
                <a:ext uri="{FF2B5EF4-FFF2-40B4-BE49-F238E27FC236}">
                  <a16:creationId xmlns:a16="http://schemas.microsoft.com/office/drawing/2014/main" id="{6F736D92-89D6-947A-8A98-A6CA164BA611}"/>
                </a:ext>
              </a:extLst>
            </p:cNvPr>
            <p:cNvSpPr/>
            <p:nvPr/>
          </p:nvSpPr>
          <p:spPr>
            <a:xfrm>
              <a:off x="4599029" y="1640839"/>
              <a:ext cx="2984416" cy="2984414"/>
            </a:xfrm>
            <a:prstGeom prst="arc">
              <a:avLst>
                <a:gd name="adj1" fmla="val 21595114"/>
                <a:gd name="adj2" fmla="val 5488631"/>
              </a:avLst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99" name="直接箭头连接符 98">
              <a:extLst>
                <a:ext uri="{FF2B5EF4-FFF2-40B4-BE49-F238E27FC236}">
                  <a16:creationId xmlns:a16="http://schemas.microsoft.com/office/drawing/2014/main" id="{6E31F8E1-111D-A03C-D92D-669541FCFD10}"/>
                </a:ext>
              </a:extLst>
            </p:cNvPr>
            <p:cNvCxnSpPr/>
            <p:nvPr/>
          </p:nvCxnSpPr>
          <p:spPr>
            <a:xfrm>
              <a:off x="7587109" y="3142571"/>
              <a:ext cx="526317" cy="0"/>
            </a:xfrm>
            <a:prstGeom prst="straightConnector1">
              <a:avLst/>
            </a:prstGeom>
            <a:ln w="254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DD74E805-8C7F-E9B8-7CD2-33E518E273D2}"/>
                </a:ext>
              </a:extLst>
            </p:cNvPr>
            <p:cNvCxnSpPr/>
            <p:nvPr/>
          </p:nvCxnSpPr>
          <p:spPr>
            <a:xfrm>
              <a:off x="6059995" y="4622686"/>
              <a:ext cx="0" cy="265113"/>
            </a:xfrm>
            <a:prstGeom prst="line">
              <a:avLst/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C597C79-6EA8-6E71-167A-116F7526A4EF}"/>
              </a:ext>
            </a:extLst>
          </p:cNvPr>
          <p:cNvGrpSpPr/>
          <p:nvPr/>
        </p:nvGrpSpPr>
        <p:grpSpPr>
          <a:xfrm>
            <a:off x="7951829" y="1936793"/>
            <a:ext cx="2984416" cy="3246960"/>
            <a:chOff x="7951829" y="1640839"/>
            <a:chExt cx="2984416" cy="3246960"/>
          </a:xfrm>
        </p:grpSpPr>
        <p:sp>
          <p:nvSpPr>
            <p:cNvPr id="105" name="弧形 104">
              <a:extLst>
                <a:ext uri="{FF2B5EF4-FFF2-40B4-BE49-F238E27FC236}">
                  <a16:creationId xmlns:a16="http://schemas.microsoft.com/office/drawing/2014/main" id="{DA81FF27-3FCF-A107-D281-155636E40671}"/>
                </a:ext>
              </a:extLst>
            </p:cNvPr>
            <p:cNvSpPr/>
            <p:nvPr/>
          </p:nvSpPr>
          <p:spPr>
            <a:xfrm>
              <a:off x="7951829" y="1640839"/>
              <a:ext cx="2984416" cy="2984414"/>
            </a:xfrm>
            <a:prstGeom prst="arc">
              <a:avLst>
                <a:gd name="adj1" fmla="val 21595114"/>
                <a:gd name="adj2" fmla="val 5488631"/>
              </a:avLst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7BDBA4AD-4719-B98F-54FC-9316511F672A}"/>
                </a:ext>
              </a:extLst>
            </p:cNvPr>
            <p:cNvCxnSpPr/>
            <p:nvPr/>
          </p:nvCxnSpPr>
          <p:spPr>
            <a:xfrm>
              <a:off x="9412795" y="4622686"/>
              <a:ext cx="0" cy="265113"/>
            </a:xfrm>
            <a:prstGeom prst="line">
              <a:avLst/>
            </a:prstGeom>
            <a:noFill/>
            <a:ln w="254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7" name="文本框 28">
            <a:extLst>
              <a:ext uri="{FF2B5EF4-FFF2-40B4-BE49-F238E27FC236}">
                <a16:creationId xmlns:a16="http://schemas.microsoft.com/office/drawing/2014/main" id="{F8DD3B98-2B8D-4E5A-8C7B-C7533B17A1C2}"/>
              </a:ext>
            </a:extLst>
          </p:cNvPr>
          <p:cNvSpPr txBox="1"/>
          <p:nvPr/>
        </p:nvSpPr>
        <p:spPr>
          <a:xfrm>
            <a:off x="2421767" y="5236116"/>
            <a:ext cx="61555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20XX</a:t>
            </a:r>
            <a:endParaRPr lang="zh-CN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8" name="文本框 29">
            <a:extLst>
              <a:ext uri="{FF2B5EF4-FFF2-40B4-BE49-F238E27FC236}">
                <a16:creationId xmlns:a16="http://schemas.microsoft.com/office/drawing/2014/main" id="{0D36338A-9543-FD6D-994E-CD670E721808}"/>
              </a:ext>
            </a:extLst>
          </p:cNvPr>
          <p:cNvSpPr txBox="1"/>
          <p:nvPr/>
        </p:nvSpPr>
        <p:spPr>
          <a:xfrm>
            <a:off x="5774567" y="5236116"/>
            <a:ext cx="61555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20XX</a:t>
            </a:r>
            <a:endParaRPr lang="zh-CN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9" name="文本框 30">
            <a:extLst>
              <a:ext uri="{FF2B5EF4-FFF2-40B4-BE49-F238E27FC236}">
                <a16:creationId xmlns:a16="http://schemas.microsoft.com/office/drawing/2014/main" id="{F399F19F-9807-15C4-9D3C-93E01755FD4C}"/>
              </a:ext>
            </a:extLst>
          </p:cNvPr>
          <p:cNvSpPr txBox="1"/>
          <p:nvPr/>
        </p:nvSpPr>
        <p:spPr>
          <a:xfrm>
            <a:off x="9117842" y="5236116"/>
            <a:ext cx="61555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20XX</a:t>
            </a:r>
            <a:endParaRPr lang="zh-CN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ECEF4CE2-7078-A909-5ED3-8B5C91B94994}"/>
              </a:ext>
            </a:extLst>
          </p:cNvPr>
          <p:cNvGrpSpPr/>
          <p:nvPr/>
        </p:nvGrpSpPr>
        <p:grpSpPr>
          <a:xfrm>
            <a:off x="1438931" y="2130223"/>
            <a:ext cx="2607809" cy="2597554"/>
            <a:chOff x="1438931" y="2130223"/>
            <a:chExt cx="2607809" cy="2597554"/>
          </a:xfrm>
        </p:grpSpPr>
        <p:sp>
          <p:nvSpPr>
            <p:cNvPr id="86" name="弧形 85">
              <a:extLst>
                <a:ext uri="{FF2B5EF4-FFF2-40B4-BE49-F238E27FC236}">
                  <a16:creationId xmlns:a16="http://schemas.microsoft.com/office/drawing/2014/main" id="{1C6335BF-1EDB-7056-2AF2-F9331DE77807}"/>
                </a:ext>
              </a:extLst>
            </p:cNvPr>
            <p:cNvSpPr/>
            <p:nvPr/>
          </p:nvSpPr>
          <p:spPr>
            <a:xfrm>
              <a:off x="1449184" y="2130223"/>
              <a:ext cx="2597556" cy="2597554"/>
            </a:xfrm>
            <a:prstGeom prst="arc">
              <a:avLst>
                <a:gd name="adj1" fmla="val 14886971"/>
                <a:gd name="adj2" fmla="val 11840808"/>
              </a:avLst>
            </a:prstGeom>
            <a:noFill/>
            <a:ln w="63500" cap="rnd" cmpd="sng" algn="ctr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1B8F67D3-BEC9-D07D-9F36-D6CDB4389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38931" y="2130796"/>
              <a:ext cx="865253" cy="865253"/>
            </a:xfrm>
            <a:prstGeom prst="rect">
              <a:avLst/>
            </a:prstGeom>
          </p:spPr>
        </p:pic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47CA1D9A-2A9C-BC1D-54C3-C05438311581}"/>
              </a:ext>
            </a:extLst>
          </p:cNvPr>
          <p:cNvGrpSpPr/>
          <p:nvPr/>
        </p:nvGrpSpPr>
        <p:grpSpPr>
          <a:xfrm>
            <a:off x="4791164" y="2130223"/>
            <a:ext cx="2598851" cy="2597554"/>
            <a:chOff x="4791164" y="2130223"/>
            <a:chExt cx="2598851" cy="2597554"/>
          </a:xfrm>
        </p:grpSpPr>
        <p:sp>
          <p:nvSpPr>
            <p:cNvPr id="94" name="弧形 93">
              <a:extLst>
                <a:ext uri="{FF2B5EF4-FFF2-40B4-BE49-F238E27FC236}">
                  <a16:creationId xmlns:a16="http://schemas.microsoft.com/office/drawing/2014/main" id="{8CE23615-E269-7A65-19A9-030C1EFB6311}"/>
                </a:ext>
              </a:extLst>
            </p:cNvPr>
            <p:cNvSpPr/>
            <p:nvPr/>
          </p:nvSpPr>
          <p:spPr>
            <a:xfrm>
              <a:off x="4792459" y="2130223"/>
              <a:ext cx="2597556" cy="2597554"/>
            </a:xfrm>
            <a:prstGeom prst="arc">
              <a:avLst>
                <a:gd name="adj1" fmla="val 14886971"/>
                <a:gd name="adj2" fmla="val 11840808"/>
              </a:avLst>
            </a:prstGeom>
            <a:noFill/>
            <a:ln w="63500" cap="rnd" cmpd="sng" algn="ctr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3E752F9E-BB31-0B45-9404-77DDA9973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4791164" y="2130796"/>
              <a:ext cx="865253" cy="865253"/>
            </a:xfrm>
            <a:prstGeom prst="rect">
              <a:avLst/>
            </a:prstGeom>
          </p:spPr>
        </p:pic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26EBF5C8-B3CF-EB33-AAB8-4E238644F496}"/>
              </a:ext>
            </a:extLst>
          </p:cNvPr>
          <p:cNvGrpSpPr/>
          <p:nvPr/>
        </p:nvGrpSpPr>
        <p:grpSpPr>
          <a:xfrm>
            <a:off x="8143396" y="2130223"/>
            <a:ext cx="2599419" cy="2597554"/>
            <a:chOff x="8143396" y="2130223"/>
            <a:chExt cx="2599419" cy="2597554"/>
          </a:xfrm>
        </p:grpSpPr>
        <p:sp>
          <p:nvSpPr>
            <p:cNvPr id="101" name="弧形 100">
              <a:extLst>
                <a:ext uri="{FF2B5EF4-FFF2-40B4-BE49-F238E27FC236}">
                  <a16:creationId xmlns:a16="http://schemas.microsoft.com/office/drawing/2014/main" id="{1F410092-8ABA-A635-1A58-62963DCA6126}"/>
                </a:ext>
              </a:extLst>
            </p:cNvPr>
            <p:cNvSpPr/>
            <p:nvPr/>
          </p:nvSpPr>
          <p:spPr>
            <a:xfrm>
              <a:off x="8145259" y="2130223"/>
              <a:ext cx="2597556" cy="2597554"/>
            </a:xfrm>
            <a:prstGeom prst="arc">
              <a:avLst>
                <a:gd name="adj1" fmla="val 14886971"/>
                <a:gd name="adj2" fmla="val 11840808"/>
              </a:avLst>
            </a:prstGeom>
            <a:noFill/>
            <a:ln w="63500" cap="rnd" cmpd="sng" algn="ctr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F7406096-CAC1-887F-FFA2-7221DC765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8143396" y="2130797"/>
              <a:ext cx="865253" cy="865253"/>
            </a:xfrm>
            <a:prstGeom prst="rect">
              <a:avLst/>
            </a:prstGeom>
          </p:spPr>
        </p:pic>
      </p:grpSp>
      <p:sp>
        <p:nvSpPr>
          <p:cNvPr id="119" name="文本框 4">
            <a:extLst>
              <a:ext uri="{FF2B5EF4-FFF2-40B4-BE49-F238E27FC236}">
                <a16:creationId xmlns:a16="http://schemas.microsoft.com/office/drawing/2014/main" id="{95539208-B890-E987-6343-CAE3BF91A50C}"/>
              </a:ext>
            </a:extLst>
          </p:cNvPr>
          <p:cNvSpPr txBox="1"/>
          <p:nvPr/>
        </p:nvSpPr>
        <p:spPr>
          <a:xfrm>
            <a:off x="5436475" y="2936976"/>
            <a:ext cx="1306448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20" name="文本框 5">
            <a:extLst>
              <a:ext uri="{FF2B5EF4-FFF2-40B4-BE49-F238E27FC236}">
                <a16:creationId xmlns:a16="http://schemas.microsoft.com/office/drawing/2014/main" id="{D4F0BA59-319E-CDE9-6CAB-86777FE6C834}"/>
              </a:ext>
            </a:extLst>
          </p:cNvPr>
          <p:cNvSpPr txBox="1"/>
          <p:nvPr/>
        </p:nvSpPr>
        <p:spPr>
          <a:xfrm>
            <a:off x="5180061" y="3438525"/>
            <a:ext cx="1819276" cy="6138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0">
                <a:solidFill>
                  <a:schemeClr val="bg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在此输入与关键词标题相关内容。</a:t>
            </a:r>
          </a:p>
        </p:txBody>
      </p:sp>
      <p:sp>
        <p:nvSpPr>
          <p:cNvPr id="121" name="文本框 4">
            <a:extLst>
              <a:ext uri="{FF2B5EF4-FFF2-40B4-BE49-F238E27FC236}">
                <a16:creationId xmlns:a16="http://schemas.microsoft.com/office/drawing/2014/main" id="{BC15EBB4-94A8-564F-80D5-22F73022368F}"/>
              </a:ext>
            </a:extLst>
          </p:cNvPr>
          <p:cNvSpPr txBox="1"/>
          <p:nvPr/>
        </p:nvSpPr>
        <p:spPr>
          <a:xfrm>
            <a:off x="8870528" y="2936976"/>
            <a:ext cx="1306448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22" name="文本框 5">
            <a:extLst>
              <a:ext uri="{FF2B5EF4-FFF2-40B4-BE49-F238E27FC236}">
                <a16:creationId xmlns:a16="http://schemas.microsoft.com/office/drawing/2014/main" id="{80D5522F-6168-FECB-90BC-D2CE13CB73F6}"/>
              </a:ext>
            </a:extLst>
          </p:cNvPr>
          <p:cNvSpPr txBox="1"/>
          <p:nvPr/>
        </p:nvSpPr>
        <p:spPr>
          <a:xfrm>
            <a:off x="8614114" y="3438525"/>
            <a:ext cx="1819276" cy="6138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0">
                <a:solidFill>
                  <a:schemeClr val="bg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在此输入与关键词标题相关内容。</a:t>
            </a:r>
          </a:p>
        </p:txBody>
      </p:sp>
    </p:spTree>
    <p:extLst>
      <p:ext uri="{BB962C8B-B14F-4D97-AF65-F5344CB8AC3E}">
        <p14:creationId xmlns:p14="http://schemas.microsoft.com/office/powerpoint/2010/main" val="2558665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>
            <a:extLst>
              <a:ext uri="{FF2B5EF4-FFF2-40B4-BE49-F238E27FC236}">
                <a16:creationId xmlns:a16="http://schemas.microsoft.com/office/drawing/2014/main" id="{E32B797F-718C-5034-F650-A1811ED8F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4025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1ADF67C-0C86-BA4D-E361-F8E8CF315565}"/>
              </a:ext>
            </a:extLst>
          </p:cNvPr>
          <p:cNvSpPr/>
          <p:nvPr/>
        </p:nvSpPr>
        <p:spPr>
          <a:xfrm>
            <a:off x="0" y="2032357"/>
            <a:ext cx="12192000" cy="1505372"/>
          </a:xfrm>
          <a:custGeom>
            <a:avLst/>
            <a:gdLst>
              <a:gd name="connsiteX0" fmla="*/ 0 w 12973050"/>
              <a:gd name="connsiteY0" fmla="*/ 152298 h 1505372"/>
              <a:gd name="connsiteX1" fmla="*/ 2390775 w 12973050"/>
              <a:gd name="connsiteY1" fmla="*/ 1504848 h 1505372"/>
              <a:gd name="connsiteX2" fmla="*/ 8763000 w 12973050"/>
              <a:gd name="connsiteY2" fmla="*/ 18948 h 1505372"/>
              <a:gd name="connsiteX3" fmla="*/ 12973050 w 12973050"/>
              <a:gd name="connsiteY3" fmla="*/ 799998 h 150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3050" h="1505372">
                <a:moveTo>
                  <a:pt x="0" y="152298"/>
                </a:moveTo>
                <a:cubicBezTo>
                  <a:pt x="465137" y="839685"/>
                  <a:pt x="930275" y="1527073"/>
                  <a:pt x="2390775" y="1504848"/>
                </a:cubicBezTo>
                <a:cubicBezTo>
                  <a:pt x="3851275" y="1482623"/>
                  <a:pt x="6999287" y="136423"/>
                  <a:pt x="8763000" y="18948"/>
                </a:cubicBezTo>
                <a:cubicBezTo>
                  <a:pt x="10526713" y="-98527"/>
                  <a:pt x="11749881" y="350735"/>
                  <a:pt x="12973050" y="799998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2">
                    <a:alpha val="0"/>
                  </a:schemeClr>
                </a:gs>
                <a:gs pos="19000">
                  <a:schemeClr val="accent2"/>
                </a:gs>
                <a:gs pos="100000">
                  <a:schemeClr val="accent3">
                    <a:alpha val="0"/>
                  </a:schemeClr>
                </a:gs>
                <a:gs pos="91000">
                  <a:schemeClr val="accent3"/>
                </a:gs>
                <a:gs pos="5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AAD621B-0BF8-E8EF-A6C3-364E064EF207}"/>
              </a:ext>
            </a:extLst>
          </p:cNvPr>
          <p:cNvGrpSpPr/>
          <p:nvPr/>
        </p:nvGrpSpPr>
        <p:grpSpPr>
          <a:xfrm>
            <a:off x="743852" y="3300433"/>
            <a:ext cx="1909371" cy="2338834"/>
            <a:chOff x="702663" y="2993820"/>
            <a:chExt cx="1909371" cy="233883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7C0E620-61F5-B3FE-691C-C6A3FF69C0C1}"/>
                </a:ext>
              </a:extLst>
            </p:cNvPr>
            <p:cNvGrpSpPr/>
            <p:nvPr/>
          </p:nvGrpSpPr>
          <p:grpSpPr>
            <a:xfrm>
              <a:off x="1070322" y="3406188"/>
              <a:ext cx="1174052" cy="1174052"/>
              <a:chOff x="1070324" y="3290856"/>
              <a:chExt cx="1174052" cy="1174052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E28C61E-017A-3F9C-9F86-7FE0BBB3511A}"/>
                  </a:ext>
                </a:extLst>
              </p:cNvPr>
              <p:cNvSpPr/>
              <p:nvPr/>
            </p:nvSpPr>
            <p:spPr>
              <a:xfrm>
                <a:off x="1070324" y="3290856"/>
                <a:ext cx="1174052" cy="1174052"/>
              </a:xfrm>
              <a:prstGeom prst="ellipse">
                <a:avLst/>
              </a:prstGeom>
              <a:noFill/>
              <a:ln w="25400">
                <a:gradFill>
                  <a:gsLst>
                    <a:gs pos="99000">
                      <a:schemeClr val="accent2">
                        <a:alpha val="46000"/>
                      </a:schemeClr>
                    </a:gs>
                    <a:gs pos="6000">
                      <a:schemeClr val="accent1">
                        <a:alpha val="0"/>
                      </a:schemeClr>
                    </a:gs>
                    <a:gs pos="42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文本框 11">
                <a:extLst>
                  <a:ext uri="{FF2B5EF4-FFF2-40B4-BE49-F238E27FC236}">
                    <a16:creationId xmlns:a16="http://schemas.microsoft.com/office/drawing/2014/main" id="{FDC81700-0D91-4287-B041-A39D9EC9A778}"/>
                  </a:ext>
                </a:extLst>
              </p:cNvPr>
              <p:cNvSpPr txBox="1"/>
              <p:nvPr/>
            </p:nvSpPr>
            <p:spPr>
              <a:xfrm>
                <a:off x="1265416" y="3508550"/>
                <a:ext cx="783869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关键词</a:t>
                </a:r>
                <a:endPara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8" name="文本框 30">
              <a:extLst>
                <a:ext uri="{FF2B5EF4-FFF2-40B4-BE49-F238E27FC236}">
                  <a16:creationId xmlns:a16="http://schemas.microsoft.com/office/drawing/2014/main" id="{A2252EF4-D010-2D4F-8334-14694F0AA614}"/>
                </a:ext>
              </a:extLst>
            </p:cNvPr>
            <p:cNvSpPr txBox="1"/>
            <p:nvPr/>
          </p:nvSpPr>
          <p:spPr>
            <a:xfrm>
              <a:off x="702663" y="4718768"/>
              <a:ext cx="1909371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7132F6B-A188-72F6-E6A4-E16F14E3C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71976" y="2993820"/>
              <a:ext cx="370744" cy="370744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C6D3CB-B0B1-9AEF-4C13-0E6FAA6498B1}"/>
              </a:ext>
            </a:extLst>
          </p:cNvPr>
          <p:cNvGrpSpPr/>
          <p:nvPr/>
        </p:nvGrpSpPr>
        <p:grpSpPr>
          <a:xfrm>
            <a:off x="2942325" y="3020345"/>
            <a:ext cx="1909371" cy="2338834"/>
            <a:chOff x="702663" y="2993820"/>
            <a:chExt cx="1909371" cy="233883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CDD3592-C837-2C8C-7634-25698EB119C6}"/>
                </a:ext>
              </a:extLst>
            </p:cNvPr>
            <p:cNvGrpSpPr/>
            <p:nvPr/>
          </p:nvGrpSpPr>
          <p:grpSpPr>
            <a:xfrm>
              <a:off x="1070322" y="3406188"/>
              <a:ext cx="1174052" cy="1174052"/>
              <a:chOff x="1070324" y="3290856"/>
              <a:chExt cx="1174052" cy="1174052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2327652-6096-63E1-A4C3-8AB6BD2CCCFD}"/>
                  </a:ext>
                </a:extLst>
              </p:cNvPr>
              <p:cNvSpPr/>
              <p:nvPr/>
            </p:nvSpPr>
            <p:spPr>
              <a:xfrm>
                <a:off x="1070324" y="3290856"/>
                <a:ext cx="1174052" cy="1174052"/>
              </a:xfrm>
              <a:prstGeom prst="ellipse">
                <a:avLst/>
              </a:prstGeom>
              <a:noFill/>
              <a:ln w="25400">
                <a:gradFill>
                  <a:gsLst>
                    <a:gs pos="99000">
                      <a:schemeClr val="accent2">
                        <a:alpha val="46000"/>
                      </a:schemeClr>
                    </a:gs>
                    <a:gs pos="6000">
                      <a:schemeClr val="accent1">
                        <a:alpha val="0"/>
                      </a:schemeClr>
                    </a:gs>
                    <a:gs pos="42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文本框 11">
                <a:extLst>
                  <a:ext uri="{FF2B5EF4-FFF2-40B4-BE49-F238E27FC236}">
                    <a16:creationId xmlns:a16="http://schemas.microsoft.com/office/drawing/2014/main" id="{EB5307BA-854C-C5E7-130C-D11020E91EA1}"/>
                  </a:ext>
                </a:extLst>
              </p:cNvPr>
              <p:cNvSpPr txBox="1"/>
              <p:nvPr/>
            </p:nvSpPr>
            <p:spPr>
              <a:xfrm>
                <a:off x="1265416" y="3508550"/>
                <a:ext cx="783869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关键词</a:t>
                </a:r>
                <a:endPara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5" name="文本框 30">
              <a:extLst>
                <a:ext uri="{FF2B5EF4-FFF2-40B4-BE49-F238E27FC236}">
                  <a16:creationId xmlns:a16="http://schemas.microsoft.com/office/drawing/2014/main" id="{32BA7995-0BC6-2EAC-A8DB-C35D261CC4FA}"/>
                </a:ext>
              </a:extLst>
            </p:cNvPr>
            <p:cNvSpPr txBox="1"/>
            <p:nvPr/>
          </p:nvSpPr>
          <p:spPr>
            <a:xfrm>
              <a:off x="702663" y="4718768"/>
              <a:ext cx="1909371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61D1ED8-8D5E-938A-765C-3AC906111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71976" y="2993820"/>
              <a:ext cx="370744" cy="370744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83D252-2042-E1E9-CF51-C72F9023696E}"/>
              </a:ext>
            </a:extLst>
          </p:cNvPr>
          <p:cNvGrpSpPr/>
          <p:nvPr/>
        </p:nvGrpSpPr>
        <p:grpSpPr>
          <a:xfrm>
            <a:off x="5140798" y="2345520"/>
            <a:ext cx="1909371" cy="2338834"/>
            <a:chOff x="702663" y="2993820"/>
            <a:chExt cx="1909371" cy="233883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94103A8-4B81-5672-FEAE-D1E3380FD0F9}"/>
                </a:ext>
              </a:extLst>
            </p:cNvPr>
            <p:cNvGrpSpPr/>
            <p:nvPr/>
          </p:nvGrpSpPr>
          <p:grpSpPr>
            <a:xfrm>
              <a:off x="1070322" y="3406188"/>
              <a:ext cx="1174052" cy="1174052"/>
              <a:chOff x="1070324" y="3290856"/>
              <a:chExt cx="1174052" cy="117405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C61BB33-90B2-051C-B141-5008A55D7BBC}"/>
                  </a:ext>
                </a:extLst>
              </p:cNvPr>
              <p:cNvSpPr/>
              <p:nvPr/>
            </p:nvSpPr>
            <p:spPr>
              <a:xfrm>
                <a:off x="1070324" y="3290856"/>
                <a:ext cx="1174052" cy="1174052"/>
              </a:xfrm>
              <a:prstGeom prst="ellipse">
                <a:avLst/>
              </a:prstGeom>
              <a:noFill/>
              <a:ln w="25400">
                <a:gradFill>
                  <a:gsLst>
                    <a:gs pos="99000">
                      <a:schemeClr val="accent2">
                        <a:alpha val="46000"/>
                      </a:schemeClr>
                    </a:gs>
                    <a:gs pos="6000">
                      <a:schemeClr val="accent1">
                        <a:alpha val="0"/>
                      </a:schemeClr>
                    </a:gs>
                    <a:gs pos="42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文本框 11">
                <a:extLst>
                  <a:ext uri="{FF2B5EF4-FFF2-40B4-BE49-F238E27FC236}">
                    <a16:creationId xmlns:a16="http://schemas.microsoft.com/office/drawing/2014/main" id="{E29AC296-B501-17B2-A6C6-A9936453D852}"/>
                  </a:ext>
                </a:extLst>
              </p:cNvPr>
              <p:cNvSpPr txBox="1"/>
              <p:nvPr/>
            </p:nvSpPr>
            <p:spPr>
              <a:xfrm>
                <a:off x="1265416" y="3508550"/>
                <a:ext cx="783869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关键词</a:t>
                </a:r>
                <a:endPara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12" name="文本框 30">
              <a:extLst>
                <a:ext uri="{FF2B5EF4-FFF2-40B4-BE49-F238E27FC236}">
                  <a16:creationId xmlns:a16="http://schemas.microsoft.com/office/drawing/2014/main" id="{3009DBBD-34E5-151C-9283-6499A5E88203}"/>
                </a:ext>
              </a:extLst>
            </p:cNvPr>
            <p:cNvSpPr txBox="1"/>
            <p:nvPr/>
          </p:nvSpPr>
          <p:spPr>
            <a:xfrm>
              <a:off x="702663" y="4718768"/>
              <a:ext cx="1909371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CEBA24B-7FAC-A6A2-0DC4-620237B7A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71976" y="2993820"/>
              <a:ext cx="370744" cy="370744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B9D00C-176F-8E9A-3454-667B299496DC}"/>
              </a:ext>
            </a:extLst>
          </p:cNvPr>
          <p:cNvGrpSpPr/>
          <p:nvPr/>
        </p:nvGrpSpPr>
        <p:grpSpPr>
          <a:xfrm>
            <a:off x="7339271" y="1870375"/>
            <a:ext cx="1909371" cy="2338834"/>
            <a:chOff x="702663" y="2993820"/>
            <a:chExt cx="1909371" cy="233883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8A77375-8A65-4BDA-A243-AACD3A6D2E05}"/>
                </a:ext>
              </a:extLst>
            </p:cNvPr>
            <p:cNvGrpSpPr/>
            <p:nvPr/>
          </p:nvGrpSpPr>
          <p:grpSpPr>
            <a:xfrm>
              <a:off x="1070322" y="3406188"/>
              <a:ext cx="1174052" cy="1174052"/>
              <a:chOff x="1070324" y="3290856"/>
              <a:chExt cx="1174052" cy="1174052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3C10BFD-0F24-4B2D-18A3-781FEA132FDC}"/>
                  </a:ext>
                </a:extLst>
              </p:cNvPr>
              <p:cNvSpPr/>
              <p:nvPr/>
            </p:nvSpPr>
            <p:spPr>
              <a:xfrm>
                <a:off x="1070324" y="3290856"/>
                <a:ext cx="1174052" cy="1174052"/>
              </a:xfrm>
              <a:prstGeom prst="ellipse">
                <a:avLst/>
              </a:prstGeom>
              <a:noFill/>
              <a:ln w="25400">
                <a:gradFill>
                  <a:gsLst>
                    <a:gs pos="99000">
                      <a:schemeClr val="accent2">
                        <a:alpha val="46000"/>
                      </a:schemeClr>
                    </a:gs>
                    <a:gs pos="6000">
                      <a:schemeClr val="accent1">
                        <a:alpha val="0"/>
                      </a:schemeClr>
                    </a:gs>
                    <a:gs pos="42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id="{7F033DD0-B395-DFD5-F6F4-6BEC05133FA8}"/>
                  </a:ext>
                </a:extLst>
              </p:cNvPr>
              <p:cNvSpPr txBox="1"/>
              <p:nvPr/>
            </p:nvSpPr>
            <p:spPr>
              <a:xfrm>
                <a:off x="1265416" y="3508550"/>
                <a:ext cx="783869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关键词</a:t>
                </a:r>
                <a:endPara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18" name="文本框 30">
              <a:extLst>
                <a:ext uri="{FF2B5EF4-FFF2-40B4-BE49-F238E27FC236}">
                  <a16:creationId xmlns:a16="http://schemas.microsoft.com/office/drawing/2014/main" id="{E1D908A8-D950-19A5-19EF-E1BB8CF4549F}"/>
                </a:ext>
              </a:extLst>
            </p:cNvPr>
            <p:cNvSpPr txBox="1"/>
            <p:nvPr/>
          </p:nvSpPr>
          <p:spPr>
            <a:xfrm>
              <a:off x="702663" y="4718768"/>
              <a:ext cx="1909371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0499C7E-C3B6-FEF7-1FC6-89108A850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71976" y="2993820"/>
              <a:ext cx="370744" cy="370744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34BECD6-8B44-75AA-B4DA-7E8A8D589365}"/>
              </a:ext>
            </a:extLst>
          </p:cNvPr>
          <p:cNvGrpSpPr/>
          <p:nvPr/>
        </p:nvGrpSpPr>
        <p:grpSpPr>
          <a:xfrm>
            <a:off x="9537743" y="2049184"/>
            <a:ext cx="1909371" cy="2338834"/>
            <a:chOff x="702663" y="2993820"/>
            <a:chExt cx="1909371" cy="233883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695E7B5-E7BA-7864-FD21-29159DBEA31E}"/>
                </a:ext>
              </a:extLst>
            </p:cNvPr>
            <p:cNvGrpSpPr/>
            <p:nvPr/>
          </p:nvGrpSpPr>
          <p:grpSpPr>
            <a:xfrm>
              <a:off x="1070322" y="3406188"/>
              <a:ext cx="1174052" cy="1174052"/>
              <a:chOff x="1070324" y="3290856"/>
              <a:chExt cx="1174052" cy="117405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EA33ED8-BE7A-A416-4897-CEC02BDD9539}"/>
                  </a:ext>
                </a:extLst>
              </p:cNvPr>
              <p:cNvSpPr/>
              <p:nvPr/>
            </p:nvSpPr>
            <p:spPr>
              <a:xfrm>
                <a:off x="1070324" y="3290856"/>
                <a:ext cx="1174052" cy="1174052"/>
              </a:xfrm>
              <a:prstGeom prst="ellipse">
                <a:avLst/>
              </a:prstGeom>
              <a:noFill/>
              <a:ln w="25400">
                <a:gradFill>
                  <a:gsLst>
                    <a:gs pos="99000">
                      <a:schemeClr val="accent2">
                        <a:alpha val="46000"/>
                      </a:schemeClr>
                    </a:gs>
                    <a:gs pos="6000">
                      <a:schemeClr val="accent1">
                        <a:alpha val="0"/>
                      </a:schemeClr>
                    </a:gs>
                    <a:gs pos="42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文本框 11">
                <a:extLst>
                  <a:ext uri="{FF2B5EF4-FFF2-40B4-BE49-F238E27FC236}">
                    <a16:creationId xmlns:a16="http://schemas.microsoft.com/office/drawing/2014/main" id="{5A610F7B-183F-E650-B0A8-C677CAD22A50}"/>
                  </a:ext>
                </a:extLst>
              </p:cNvPr>
              <p:cNvSpPr txBox="1"/>
              <p:nvPr/>
            </p:nvSpPr>
            <p:spPr>
              <a:xfrm>
                <a:off x="1265416" y="3508550"/>
                <a:ext cx="783869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关键词</a:t>
                </a:r>
                <a:endPara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  <p:sp>
          <p:nvSpPr>
            <p:cNvPr id="24" name="文本框 30">
              <a:extLst>
                <a:ext uri="{FF2B5EF4-FFF2-40B4-BE49-F238E27FC236}">
                  <a16:creationId xmlns:a16="http://schemas.microsoft.com/office/drawing/2014/main" id="{F250B144-ADDB-9AD3-60F8-32E49A097A0D}"/>
                </a:ext>
              </a:extLst>
            </p:cNvPr>
            <p:cNvSpPr txBox="1"/>
            <p:nvPr/>
          </p:nvSpPr>
          <p:spPr>
            <a:xfrm>
              <a:off x="702663" y="4718768"/>
              <a:ext cx="1909371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在此输入与关键词标题相关内容。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BD208A37-02C5-4E57-5EE1-1F5DDF317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0693" flipH="1">
              <a:off x="1471976" y="2993820"/>
              <a:ext cx="370744" cy="370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1857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9E944D-33EC-EC8A-CCA0-CC6FDBFA3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8544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sp>
        <p:nvSpPr>
          <p:cNvPr id="21" name="íṡḷiḋè">
            <a:extLst>
              <a:ext uri="{FF2B5EF4-FFF2-40B4-BE49-F238E27FC236}">
                <a16:creationId xmlns:a16="http://schemas.microsoft.com/office/drawing/2014/main" id="{6FF9D514-075D-6DF9-EB93-6314DC73302A}"/>
              </a:ext>
            </a:extLst>
          </p:cNvPr>
          <p:cNvSpPr/>
          <p:nvPr/>
        </p:nvSpPr>
        <p:spPr>
          <a:xfrm rot="5400000">
            <a:off x="1933648" y="1751676"/>
            <a:ext cx="4369058" cy="3768562"/>
          </a:xfrm>
          <a:prstGeom prst="blockArc">
            <a:avLst>
              <a:gd name="adj1" fmla="val 12357386"/>
              <a:gd name="adj2" fmla="val 20163184"/>
              <a:gd name="adj3" fmla="val 6776"/>
            </a:avLst>
          </a:prstGeom>
          <a:gradFill>
            <a:gsLst>
              <a:gs pos="0">
                <a:schemeClr val="accent2">
                  <a:alpha val="36000"/>
                </a:schemeClr>
              </a:gs>
              <a:gs pos="100000">
                <a:schemeClr val="accent3">
                  <a:alpha val="34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AFA397"/>
              </a:solidFill>
              <a:effectLst/>
              <a:uLnTx/>
              <a:uFillTx/>
              <a:latin typeface="思源黑体 CN Medium" panose="020B0600000000000000" pitchFamily="34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278755AD-D85B-AF72-6A3D-22099D6663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0693" flipH="1">
            <a:off x="742984" y="1285147"/>
            <a:ext cx="4560408" cy="4560418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98D5AD16-78CF-001C-B956-F77B649BA89E}"/>
              </a:ext>
            </a:extLst>
          </p:cNvPr>
          <p:cNvGrpSpPr/>
          <p:nvPr/>
        </p:nvGrpSpPr>
        <p:grpSpPr>
          <a:xfrm>
            <a:off x="6125855" y="1341274"/>
            <a:ext cx="4077179" cy="1049725"/>
            <a:chOff x="7701134" y="2210615"/>
            <a:chExt cx="4077179" cy="1049725"/>
          </a:xfrm>
        </p:grpSpPr>
        <p:sp>
          <p:nvSpPr>
            <p:cNvPr id="44" name="文本框 36">
              <a:extLst>
                <a:ext uri="{FF2B5EF4-FFF2-40B4-BE49-F238E27FC236}">
                  <a16:creationId xmlns:a16="http://schemas.microsoft.com/office/drawing/2014/main" id="{82389165-F5BB-2DD7-9DDB-125C53BC117C}"/>
                </a:ext>
              </a:extLst>
            </p:cNvPr>
            <p:cNvSpPr txBox="1"/>
            <p:nvPr/>
          </p:nvSpPr>
          <p:spPr>
            <a:xfrm>
              <a:off x="7701135" y="2210615"/>
              <a:ext cx="156773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/>
                <a:t>在此输入标题</a:t>
              </a:r>
            </a:p>
          </p:txBody>
        </p:sp>
        <p:sp>
          <p:nvSpPr>
            <p:cNvPr id="45" name="文本框 37">
              <a:extLst>
                <a:ext uri="{FF2B5EF4-FFF2-40B4-BE49-F238E27FC236}">
                  <a16:creationId xmlns:a16="http://schemas.microsoft.com/office/drawing/2014/main" id="{769003CD-26FF-0383-2799-40C921590593}"/>
                </a:ext>
              </a:extLst>
            </p:cNvPr>
            <p:cNvSpPr txBox="1"/>
            <p:nvPr/>
          </p:nvSpPr>
          <p:spPr>
            <a:xfrm>
              <a:off x="7701134" y="2646454"/>
              <a:ext cx="4077179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在此输入正文，阐述与标题相关内容，若字数较多，请精简文字，或者调整字号。</a:t>
              </a: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E3DDE43A-ED4B-58D1-D7B7-1D5CD699663D}"/>
              </a:ext>
            </a:extLst>
          </p:cNvPr>
          <p:cNvSpPr/>
          <p:nvPr/>
        </p:nvSpPr>
        <p:spPr>
          <a:xfrm>
            <a:off x="4534378" y="1451428"/>
            <a:ext cx="914400" cy="91440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9017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6C10FF5-807B-5E91-7715-9CA646F49DA6}"/>
              </a:ext>
            </a:extLst>
          </p:cNvPr>
          <p:cNvSpPr/>
          <p:nvPr/>
        </p:nvSpPr>
        <p:spPr>
          <a:xfrm>
            <a:off x="5335911" y="3186651"/>
            <a:ext cx="914400" cy="91440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9017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BE2557E-2467-212C-8E73-02D2A0527268}"/>
              </a:ext>
            </a:extLst>
          </p:cNvPr>
          <p:cNvSpPr/>
          <p:nvPr/>
        </p:nvSpPr>
        <p:spPr>
          <a:xfrm>
            <a:off x="4534378" y="4921874"/>
            <a:ext cx="914400" cy="91440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9017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1E6DA5-2C2A-A4E6-2FA4-90DCF4027117}"/>
              </a:ext>
            </a:extLst>
          </p:cNvPr>
          <p:cNvGrpSpPr/>
          <p:nvPr/>
        </p:nvGrpSpPr>
        <p:grpSpPr>
          <a:xfrm>
            <a:off x="6125855" y="4870997"/>
            <a:ext cx="4077179" cy="1049725"/>
            <a:chOff x="7701134" y="2210615"/>
            <a:chExt cx="4077179" cy="1049725"/>
          </a:xfrm>
        </p:grpSpPr>
        <p:sp>
          <p:nvSpPr>
            <p:cNvPr id="51" name="文本框 36">
              <a:extLst>
                <a:ext uri="{FF2B5EF4-FFF2-40B4-BE49-F238E27FC236}">
                  <a16:creationId xmlns:a16="http://schemas.microsoft.com/office/drawing/2014/main" id="{8373D89C-ACE6-29CB-F466-9D408E545775}"/>
                </a:ext>
              </a:extLst>
            </p:cNvPr>
            <p:cNvSpPr txBox="1"/>
            <p:nvPr/>
          </p:nvSpPr>
          <p:spPr>
            <a:xfrm>
              <a:off x="7701135" y="2210615"/>
              <a:ext cx="156773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/>
                <a:t>在此输入标题</a:t>
              </a:r>
            </a:p>
          </p:txBody>
        </p:sp>
        <p:sp>
          <p:nvSpPr>
            <p:cNvPr id="52" name="文本框 37">
              <a:extLst>
                <a:ext uri="{FF2B5EF4-FFF2-40B4-BE49-F238E27FC236}">
                  <a16:creationId xmlns:a16="http://schemas.microsoft.com/office/drawing/2014/main" id="{E3F5B583-5A98-90EE-3A75-2B62884FE6A6}"/>
                </a:ext>
              </a:extLst>
            </p:cNvPr>
            <p:cNvSpPr txBox="1"/>
            <p:nvPr/>
          </p:nvSpPr>
          <p:spPr>
            <a:xfrm>
              <a:off x="7701134" y="2646454"/>
              <a:ext cx="4077179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C54C561-E172-25E7-AB60-6F38673DB5BE}"/>
              </a:ext>
            </a:extLst>
          </p:cNvPr>
          <p:cNvGrpSpPr/>
          <p:nvPr/>
        </p:nvGrpSpPr>
        <p:grpSpPr>
          <a:xfrm>
            <a:off x="6636601" y="3106136"/>
            <a:ext cx="4077179" cy="1049725"/>
            <a:chOff x="7701134" y="2210615"/>
            <a:chExt cx="4077179" cy="1049725"/>
          </a:xfrm>
        </p:grpSpPr>
        <p:sp>
          <p:nvSpPr>
            <p:cNvPr id="54" name="文本框 36">
              <a:extLst>
                <a:ext uri="{FF2B5EF4-FFF2-40B4-BE49-F238E27FC236}">
                  <a16:creationId xmlns:a16="http://schemas.microsoft.com/office/drawing/2014/main" id="{0297FC4A-A116-8F3F-164E-2BC60C8B702C}"/>
                </a:ext>
              </a:extLst>
            </p:cNvPr>
            <p:cNvSpPr txBox="1"/>
            <p:nvPr/>
          </p:nvSpPr>
          <p:spPr>
            <a:xfrm>
              <a:off x="7701135" y="2210615"/>
              <a:ext cx="156773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/>
                <a:t>在此输入标题</a:t>
              </a:r>
            </a:p>
          </p:txBody>
        </p:sp>
        <p:sp>
          <p:nvSpPr>
            <p:cNvPr id="55" name="文本框 37">
              <a:extLst>
                <a:ext uri="{FF2B5EF4-FFF2-40B4-BE49-F238E27FC236}">
                  <a16:creationId xmlns:a16="http://schemas.microsoft.com/office/drawing/2014/main" id="{D711053D-FD07-0952-435F-82FB38B1E541}"/>
                </a:ext>
              </a:extLst>
            </p:cNvPr>
            <p:cNvSpPr txBox="1"/>
            <p:nvPr/>
          </p:nvSpPr>
          <p:spPr>
            <a:xfrm>
              <a:off x="7701134" y="2646454"/>
              <a:ext cx="4077179" cy="6138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0">
                  <a:solidFill>
                    <a:schemeClr val="bg1"/>
                  </a:solidFill>
                  <a:effectLst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/>
                <a:t>在此输入正文，阐述与标题相关内容，若字数较多，请精简文字，或者调整字号。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3151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370E11-B5F3-BD22-A054-30EBBE127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2527D5-E17A-1D9F-9B70-6168631423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2975" y="3873516"/>
            <a:ext cx="3386051" cy="338619"/>
          </a:xfrm>
        </p:spPr>
        <p:txBody>
          <a:bodyPr/>
          <a:lstStyle/>
          <a:p>
            <a:r>
              <a:rPr lang="en-US" altLang="zh-CN" dirty="0"/>
              <a:t>Transition Page Title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469349-AAB7-3CD7-2936-57A9FE1DB0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64480" y="4397514"/>
            <a:ext cx="1463040" cy="1231106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480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093CAE2A-1FFA-E562-D5B7-D33E1FD5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10" y="385447"/>
            <a:ext cx="4077180" cy="609398"/>
          </a:xfrm>
        </p:spPr>
        <p:txBody>
          <a:bodyPr/>
          <a:lstStyle/>
          <a:p>
            <a:pPr algn="dist"/>
            <a:r>
              <a:rPr lang="zh-CN" altLang="en-US" dirty="0"/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B451D92-5462-AA8C-916E-B0D775594F67}"/>
              </a:ext>
            </a:extLst>
          </p:cNvPr>
          <p:cNvGrpSpPr/>
          <p:nvPr/>
        </p:nvGrpSpPr>
        <p:grpSpPr>
          <a:xfrm>
            <a:off x="4557405" y="1354933"/>
            <a:ext cx="2929282" cy="2929290"/>
            <a:chOff x="4557405" y="1354933"/>
            <a:chExt cx="2929282" cy="292929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8E51908-5989-0FC7-82EB-5373100D3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59307">
              <a:off x="4557405" y="1354933"/>
              <a:ext cx="2929282" cy="2929290"/>
            </a:xfrm>
            <a:prstGeom prst="rect">
              <a:avLst/>
            </a:prstGeom>
          </p:spPr>
        </p:pic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A4A275B0-E05E-4881-8F35-E7CF6F15983F}"/>
                </a:ext>
              </a:extLst>
            </p:cNvPr>
            <p:cNvSpPr txBox="1"/>
            <p:nvPr/>
          </p:nvSpPr>
          <p:spPr>
            <a:xfrm>
              <a:off x="5630111" y="2634912"/>
              <a:ext cx="78386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14AA61E-978B-305B-7E1F-35A61F581C80}"/>
              </a:ext>
            </a:extLst>
          </p:cNvPr>
          <p:cNvGrpSpPr/>
          <p:nvPr/>
        </p:nvGrpSpPr>
        <p:grpSpPr>
          <a:xfrm>
            <a:off x="1098767" y="2448088"/>
            <a:ext cx="3304988" cy="1369813"/>
            <a:chOff x="1149567" y="2630968"/>
            <a:chExt cx="3304988" cy="136981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475559-2DB9-2137-90B5-D5574E792B80}"/>
                </a:ext>
              </a:extLst>
            </p:cNvPr>
            <p:cNvGrpSpPr/>
            <p:nvPr/>
          </p:nvGrpSpPr>
          <p:grpSpPr>
            <a:xfrm>
              <a:off x="1149567" y="2630968"/>
              <a:ext cx="2861097" cy="1369813"/>
              <a:chOff x="1825334" y="2210615"/>
              <a:chExt cx="2861097" cy="1369813"/>
            </a:xfrm>
          </p:grpSpPr>
          <p:sp>
            <p:nvSpPr>
              <p:cNvPr id="13" name="文本框 31">
                <a:extLst>
                  <a:ext uri="{FF2B5EF4-FFF2-40B4-BE49-F238E27FC236}">
                    <a16:creationId xmlns:a16="http://schemas.microsoft.com/office/drawing/2014/main" id="{0C3A18F5-AC7A-4272-919F-2542B6293B74}"/>
                  </a:ext>
                </a:extLst>
              </p:cNvPr>
              <p:cNvSpPr txBox="1"/>
              <p:nvPr/>
            </p:nvSpPr>
            <p:spPr>
              <a:xfrm>
                <a:off x="3118694" y="2210615"/>
                <a:ext cx="15677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dirty="0"/>
                  <a:t>在此输入标题</a:t>
                </a:r>
              </a:p>
            </p:txBody>
          </p:sp>
          <p:sp>
            <p:nvSpPr>
              <p:cNvPr id="14" name="文本框 35">
                <a:extLst>
                  <a:ext uri="{FF2B5EF4-FFF2-40B4-BE49-F238E27FC236}">
                    <a16:creationId xmlns:a16="http://schemas.microsoft.com/office/drawing/2014/main" id="{07BE39BB-1DD6-4A2D-BCDC-6B9245C38893}"/>
                  </a:ext>
                </a:extLst>
              </p:cNvPr>
              <p:cNvSpPr txBox="1"/>
              <p:nvPr/>
            </p:nvSpPr>
            <p:spPr>
              <a:xfrm>
                <a:off x="1825334" y="2646454"/>
                <a:ext cx="2861097" cy="9339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 b="0">
                    <a:solidFill>
                      <a:schemeClr val="bg1"/>
                    </a:solidFill>
                    <a:effectLst/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dirty="0"/>
                  <a:t>在此输入正文，阐述与标题相关内容，若字数较多，请精简文字，或者调整字号。</a:t>
                </a: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3927017-DB5C-F076-483D-E4349917E3EC}"/>
                </a:ext>
              </a:extLst>
            </p:cNvPr>
            <p:cNvSpPr/>
            <p:nvPr/>
          </p:nvSpPr>
          <p:spPr>
            <a:xfrm>
              <a:off x="4140489" y="2686234"/>
              <a:ext cx="314066" cy="31406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17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604CF7B-B594-FACB-5968-33C51334F161}"/>
              </a:ext>
            </a:extLst>
          </p:cNvPr>
          <p:cNvGrpSpPr/>
          <p:nvPr/>
        </p:nvGrpSpPr>
        <p:grpSpPr>
          <a:xfrm>
            <a:off x="7640336" y="1803200"/>
            <a:ext cx="3450165" cy="1369813"/>
            <a:chOff x="7550831" y="2210615"/>
            <a:chExt cx="3450165" cy="136981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96724F2-D66A-7685-A81D-4675F711A876}"/>
                </a:ext>
              </a:extLst>
            </p:cNvPr>
            <p:cNvGrpSpPr/>
            <p:nvPr/>
          </p:nvGrpSpPr>
          <p:grpSpPr>
            <a:xfrm>
              <a:off x="7994722" y="2210615"/>
              <a:ext cx="3006274" cy="1369813"/>
              <a:chOff x="7701135" y="2210615"/>
              <a:chExt cx="3006274" cy="1369813"/>
            </a:xfrm>
          </p:grpSpPr>
          <p:sp>
            <p:nvSpPr>
              <p:cNvPr id="15" name="文本框 36">
                <a:extLst>
                  <a:ext uri="{FF2B5EF4-FFF2-40B4-BE49-F238E27FC236}">
                    <a16:creationId xmlns:a16="http://schemas.microsoft.com/office/drawing/2014/main" id="{A5073B3A-F6CC-4721-A83A-4D8EFA7C3DF1}"/>
                  </a:ext>
                </a:extLst>
              </p:cNvPr>
              <p:cNvSpPr txBox="1"/>
              <p:nvPr/>
            </p:nvSpPr>
            <p:spPr>
              <a:xfrm>
                <a:off x="7701135" y="2210615"/>
                <a:ext cx="156773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dirty="0"/>
                  <a:t>在此输入标题</a:t>
                </a:r>
              </a:p>
            </p:txBody>
          </p:sp>
          <p:sp>
            <p:nvSpPr>
              <p:cNvPr id="16" name="文本框 37">
                <a:extLst>
                  <a:ext uri="{FF2B5EF4-FFF2-40B4-BE49-F238E27FC236}">
                    <a16:creationId xmlns:a16="http://schemas.microsoft.com/office/drawing/2014/main" id="{A0FE7E8C-7267-4604-ACF8-94F84131BDAB}"/>
                  </a:ext>
                </a:extLst>
              </p:cNvPr>
              <p:cNvSpPr txBox="1"/>
              <p:nvPr/>
            </p:nvSpPr>
            <p:spPr>
              <a:xfrm>
                <a:off x="7701135" y="2646454"/>
                <a:ext cx="3006274" cy="9339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 b="0">
                    <a:solidFill>
                      <a:schemeClr val="bg1"/>
                    </a:solidFill>
                    <a:effectLst/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/>
                  <a:t>在此输入正文，阐述与标题相关内容，若字数较多，请精简文字，或者调整字号。</a:t>
                </a: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A7B43B0-B1E5-1207-8944-54F35F07A695}"/>
                </a:ext>
              </a:extLst>
            </p:cNvPr>
            <p:cNvSpPr/>
            <p:nvPr/>
          </p:nvSpPr>
          <p:spPr>
            <a:xfrm>
              <a:off x="7550831" y="2265881"/>
              <a:ext cx="314066" cy="31406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17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FA9C808-DAC6-7D17-66E8-C3E002282904}"/>
              </a:ext>
            </a:extLst>
          </p:cNvPr>
          <p:cNvGrpSpPr/>
          <p:nvPr/>
        </p:nvGrpSpPr>
        <p:grpSpPr>
          <a:xfrm>
            <a:off x="4587258" y="4035368"/>
            <a:ext cx="3002278" cy="1611053"/>
            <a:chOff x="4454555" y="4218248"/>
            <a:chExt cx="3002278" cy="161105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EFC4713-AF0C-0D8B-F0B8-1C5DE2C5920F}"/>
                </a:ext>
              </a:extLst>
            </p:cNvPr>
            <p:cNvGrpSpPr/>
            <p:nvPr/>
          </p:nvGrpSpPr>
          <p:grpSpPr>
            <a:xfrm>
              <a:off x="4454555" y="4459488"/>
              <a:ext cx="3002278" cy="1369813"/>
              <a:chOff x="4594860" y="4304273"/>
              <a:chExt cx="3002278" cy="1369813"/>
            </a:xfrm>
          </p:grpSpPr>
          <p:sp>
            <p:nvSpPr>
              <p:cNvPr id="11" name="文本框 29">
                <a:extLst>
                  <a:ext uri="{FF2B5EF4-FFF2-40B4-BE49-F238E27FC236}">
                    <a16:creationId xmlns:a16="http://schemas.microsoft.com/office/drawing/2014/main" id="{B24D3239-B1BE-4D46-80D9-DEFD890EB7BF}"/>
                  </a:ext>
                </a:extLst>
              </p:cNvPr>
              <p:cNvSpPr txBox="1"/>
              <p:nvPr/>
            </p:nvSpPr>
            <p:spPr>
              <a:xfrm>
                <a:off x="5312131" y="4304273"/>
                <a:ext cx="15677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dirty="0"/>
                  <a:t>在此输入标题</a:t>
                </a:r>
              </a:p>
            </p:txBody>
          </p:sp>
          <p:sp>
            <p:nvSpPr>
              <p:cNvPr id="12" name="文本框 30">
                <a:extLst>
                  <a:ext uri="{FF2B5EF4-FFF2-40B4-BE49-F238E27FC236}">
                    <a16:creationId xmlns:a16="http://schemas.microsoft.com/office/drawing/2014/main" id="{4B605F7C-6CBF-431A-82FD-9F9F88716B0A}"/>
                  </a:ext>
                </a:extLst>
              </p:cNvPr>
              <p:cNvSpPr txBox="1"/>
              <p:nvPr/>
            </p:nvSpPr>
            <p:spPr>
              <a:xfrm>
                <a:off x="4594860" y="4740112"/>
                <a:ext cx="3002278" cy="9339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 b="0">
                    <a:solidFill>
                      <a:schemeClr val="bg1"/>
                    </a:solidFill>
                    <a:effectLst/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dirty="0"/>
                  <a:t>在此输入正文，阐述与标题相关内容，若字数较多，请精简文字，或者调整字号。</a:t>
                </a:r>
              </a:p>
            </p:txBody>
          </p:sp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F13892E-3B8B-D1B9-9298-012227AC41C2}"/>
                </a:ext>
              </a:extLst>
            </p:cNvPr>
            <p:cNvSpPr/>
            <p:nvPr/>
          </p:nvSpPr>
          <p:spPr>
            <a:xfrm>
              <a:off x="6992136" y="4218248"/>
              <a:ext cx="314066" cy="31406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17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6751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AFAF7"/>
      </a:accent1>
      <a:accent2>
        <a:srgbClr val="D663FE"/>
      </a:accent2>
      <a:accent3>
        <a:srgbClr val="3E7BFF"/>
      </a:accent3>
      <a:accent4>
        <a:srgbClr val="7030A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字体圈欣意冠黑体"/>
        <a:ea typeface="字体圈欣意冠黑体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 anchor="ctr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F395AE3-2679-4C70-A432-B095DA22A0D6}" vid="{FD33C015-F8CE-4B53-8D7C-38220917F17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16比9白板</Template>
  <TotalTime>1</TotalTime>
  <Words>526</Words>
  <Application>Microsoft Office PowerPoint</Application>
  <PresentationFormat>宽屏</PresentationFormat>
  <Paragraphs>107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OPPOSans H</vt:lpstr>
      <vt:lpstr>等线</vt:lpstr>
      <vt:lpstr>汉仪雅酷黑 45W</vt:lpstr>
      <vt:lpstr>思源黑体 CN Medium</vt:lpstr>
      <vt:lpstr>字体圈欣意冠黑体</vt:lpstr>
      <vt:lpstr>Arial</vt:lpstr>
      <vt:lpstr>Office 主题​​</vt:lpstr>
      <vt:lpstr>蓝紫阴影渐变模板</vt:lpstr>
      <vt:lpstr>PowerPoint 演示文稿</vt:lpstr>
      <vt:lpstr>过渡页标题</vt:lpstr>
      <vt:lpstr>在此输入标题</vt:lpstr>
      <vt:lpstr>在此输入标题</vt:lpstr>
      <vt:lpstr>在此输入标题</vt:lpstr>
      <vt:lpstr>在此输入标题</vt:lpstr>
      <vt:lpstr>过渡页标题</vt:lpstr>
      <vt:lpstr>在此输入标题</vt:lpstr>
      <vt:lpstr>在此输入标题</vt:lpstr>
      <vt:lpstr>在此输入标题</vt:lpstr>
      <vt:lpstr>在此输入标题</vt:lpstr>
      <vt:lpstr>谢谢您的聆听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蓝紫阴影渐变工作汇报商务通用ppt模板</dc:title>
  <dc:creator>牙牙</dc:creator>
  <cp:keywords>P界达人</cp:keywords>
  <dc:description>www.51pptmoban.com</dc:description>
  <cp:lastModifiedBy>Power user</cp:lastModifiedBy>
  <cp:revision>2</cp:revision>
  <dcterms:created xsi:type="dcterms:W3CDTF">2022-11-30T17:09:58Z</dcterms:created>
  <dcterms:modified xsi:type="dcterms:W3CDTF">2023-01-03T07:08:09Z</dcterms:modified>
</cp:coreProperties>
</file>