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5" r:id="rId3"/>
  </p:sldMasterIdLst>
  <p:notesMasterIdLst>
    <p:notesMasterId r:id="rId10"/>
  </p:notesMasterIdLst>
  <p:sldIdLst>
    <p:sldId id="2007578791" r:id="rId4"/>
    <p:sldId id="2007578816" r:id="rId5"/>
    <p:sldId id="2007578811" r:id="rId6"/>
    <p:sldId id="2007578819" r:id="rId7"/>
    <p:sldId id="1016" r:id="rId8"/>
    <p:sldId id="2007578820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F6E32B98-3364-4E54-9A54-25A04E6E5A69}">
          <p14:sldIdLst>
            <p14:sldId id="2007578791"/>
            <p14:sldId id="2007578816"/>
            <p14:sldId id="2007578811"/>
            <p14:sldId id="2007578819"/>
            <p14:sldId id="1016"/>
            <p14:sldId id="200757882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026" userDrawn="1">
          <p15:clr>
            <a:srgbClr val="A4A3A4"/>
          </p15:clr>
        </p15:guide>
        <p15:guide id="2" orient="horz" pos="2772" userDrawn="1">
          <p15:clr>
            <a:srgbClr val="A4A3A4"/>
          </p15:clr>
        </p15:guide>
        <p15:guide id="3" pos="3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51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2" autoAdjust="0"/>
    <p:restoredTop sz="95488" autoAdjust="0"/>
  </p:normalViewPr>
  <p:slideViewPr>
    <p:cSldViewPr snapToGrid="0" showGuides="1">
      <p:cViewPr>
        <p:scale>
          <a:sx n="66" d="100"/>
          <a:sy n="66" d="100"/>
        </p:scale>
        <p:origin x="972" y="594"/>
      </p:cViewPr>
      <p:guideLst>
        <p:guide orient="horz" pos="1026"/>
        <p:guide orient="horz" pos="2772"/>
        <p:guide pos="37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DA8964-86BC-465A-B764-0CB76B6B2A53}" type="datetimeFigureOut">
              <a:rPr lang="zh-CN" altLang="en-US" smtClean="0"/>
              <a:t>2023/1/3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D72CCD-D3FF-4703-8653-356E9DEDE6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868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08721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83079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43508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34250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61554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46984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67395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99FA506-36EB-9699-5769-852958DC3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70958E4-33B2-DB42-41A5-C5BCCBD975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07AB7FB-6507-724A-D3A2-39D9D8DDE9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B4CCD-FCC2-4036-8D0A-03C6A85B7C9C}" type="datetimeFigureOut">
              <a:rPr lang="zh-CN" altLang="en-US" smtClean="0"/>
              <a:t>2023/1/3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4495D54-A3AE-87F7-C368-E8D3E85033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D4E5312-7EC4-96AC-2D81-BC86A26AE1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C053AC-064A-4304-A069-6D50273148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199423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面-上">
            <a:extLst>
              <a:ext uri="{FF2B5EF4-FFF2-40B4-BE49-F238E27FC236}">
                <a16:creationId xmlns:a16="http://schemas.microsoft.com/office/drawing/2014/main" id="{D5D3B296-EA7B-BD0C-27C6-57C605B7C914}"/>
              </a:ext>
            </a:extLst>
          </p:cNvPr>
          <p:cNvSpPr/>
          <p:nvPr userDrawn="1"/>
        </p:nvSpPr>
        <p:spPr bwMode="auto">
          <a:xfrm>
            <a:off x="5672667" y="-30480000"/>
            <a:ext cx="846667" cy="846667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" name="页面-下">
            <a:extLst>
              <a:ext uri="{FF2B5EF4-FFF2-40B4-BE49-F238E27FC236}">
                <a16:creationId xmlns:a16="http://schemas.microsoft.com/office/drawing/2014/main" id="{73C0154A-FF45-492B-0C1C-EC64A40E5B67}"/>
              </a:ext>
            </a:extLst>
          </p:cNvPr>
          <p:cNvSpPr/>
          <p:nvPr userDrawn="1"/>
        </p:nvSpPr>
        <p:spPr bwMode="auto">
          <a:xfrm>
            <a:off x="5672667" y="30480000"/>
            <a:ext cx="846667" cy="846667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7415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txStyles>
    <p:titleStyle>
      <a:lvl1pPr algn="l" rtl="0" fontAlgn="base">
        <a:spcBef>
          <a:spcPct val="0"/>
        </a:spcBef>
        <a:spcAft>
          <a:spcPct val="0"/>
        </a:spcAft>
        <a:defRPr sz="2399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5pPr>
      <a:lvl6pPr marL="457006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6pPr>
      <a:lvl7pPr marL="914012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7pPr>
      <a:lvl8pPr marL="1371018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8pPr>
      <a:lvl9pPr marL="1828022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9pPr>
    </p:titleStyle>
    <p:bodyStyle>
      <a:lvl1pPr marL="342754" indent="-342754" algn="l" rtl="0" fontAlgn="base">
        <a:spcBef>
          <a:spcPct val="20000"/>
        </a:spcBef>
        <a:spcAft>
          <a:spcPct val="0"/>
        </a:spcAft>
        <a:buChar char="•"/>
        <a:defRPr sz="1999">
          <a:solidFill>
            <a:schemeClr val="accent1"/>
          </a:solidFill>
          <a:latin typeface="+mn-lt"/>
          <a:ea typeface="+mn-ea"/>
          <a:cs typeface="+mn-cs"/>
        </a:defRPr>
      </a:lvl1pPr>
      <a:lvl2pPr marL="742635" indent="-285629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accent1"/>
          </a:solidFill>
          <a:latin typeface="+mn-lt"/>
          <a:ea typeface="仿宋_GB2312" pitchFamily="49" charset="-122"/>
        </a:defRPr>
      </a:lvl2pPr>
      <a:lvl3pPr marL="1142514" indent="-228502" algn="l" rtl="0" eaLnBrk="0" fontAlgn="base" hangingPunct="0">
        <a:spcBef>
          <a:spcPct val="20000"/>
        </a:spcBef>
        <a:spcAft>
          <a:spcPct val="0"/>
        </a:spcAft>
        <a:buChar char="•"/>
        <a:defRPr sz="2399">
          <a:solidFill>
            <a:schemeClr val="tx1"/>
          </a:solidFill>
          <a:latin typeface="+mn-lt"/>
          <a:ea typeface="宋体" pitchFamily="2" charset="-122"/>
        </a:defRPr>
      </a:lvl3pPr>
      <a:lvl4pPr marL="1599520" indent="-228502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tx1"/>
          </a:solidFill>
          <a:latin typeface="+mn-lt"/>
          <a:ea typeface="宋体" pitchFamily="2" charset="-122"/>
        </a:defRPr>
      </a:lvl4pPr>
      <a:lvl5pPr marL="2056526" indent="-228502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5pPr>
      <a:lvl6pPr marL="2513532" indent="-228502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6pPr>
      <a:lvl7pPr marL="2970536" indent="-228502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7pPr>
      <a:lvl8pPr marL="3427542" indent="-228502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8pPr>
      <a:lvl9pPr marL="3884548" indent="-228502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01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06" algn="l" defTabSz="91401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012" algn="l" defTabSz="91401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018" algn="l" defTabSz="91401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022" algn="l" defTabSz="91401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028" algn="l" defTabSz="91401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034" algn="l" defTabSz="91401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040" algn="l" defTabSz="91401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046" algn="l" defTabSz="91401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面-上">
            <a:extLst>
              <a:ext uri="{FF2B5EF4-FFF2-40B4-BE49-F238E27FC236}">
                <a16:creationId xmlns:a16="http://schemas.microsoft.com/office/drawing/2014/main" id="{D5D3B296-EA7B-BD0C-27C6-57C605B7C914}"/>
              </a:ext>
            </a:extLst>
          </p:cNvPr>
          <p:cNvSpPr/>
          <p:nvPr userDrawn="1"/>
        </p:nvSpPr>
        <p:spPr bwMode="auto">
          <a:xfrm>
            <a:off x="5672668" y="-30480000"/>
            <a:ext cx="846667" cy="846667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91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" name="页面-下">
            <a:extLst>
              <a:ext uri="{FF2B5EF4-FFF2-40B4-BE49-F238E27FC236}">
                <a16:creationId xmlns:a16="http://schemas.microsoft.com/office/drawing/2014/main" id="{73C0154A-FF45-492B-0C1C-EC64A40E5B67}"/>
              </a:ext>
            </a:extLst>
          </p:cNvPr>
          <p:cNvSpPr/>
          <p:nvPr userDrawn="1"/>
        </p:nvSpPr>
        <p:spPr bwMode="auto">
          <a:xfrm>
            <a:off x="5672668" y="30480001"/>
            <a:ext cx="846667" cy="846667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91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9885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xStyles>
    <p:titleStyle>
      <a:lvl1pPr algn="l" rtl="0" fontAlgn="base">
        <a:spcBef>
          <a:spcPct val="0"/>
        </a:spcBef>
        <a:spcAft>
          <a:spcPct val="0"/>
        </a:spcAft>
        <a:defRPr sz="2399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5pPr>
      <a:lvl6pPr marL="456995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6pPr>
      <a:lvl7pPr marL="913989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7pPr>
      <a:lvl8pPr marL="1370984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8pPr>
      <a:lvl9pPr marL="1827977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9pPr>
    </p:titleStyle>
    <p:bodyStyle>
      <a:lvl1pPr marL="342746" indent="-342746" algn="l" rtl="0" fontAlgn="base">
        <a:spcBef>
          <a:spcPct val="20000"/>
        </a:spcBef>
        <a:spcAft>
          <a:spcPct val="0"/>
        </a:spcAft>
        <a:buChar char="•"/>
        <a:defRPr sz="1999">
          <a:solidFill>
            <a:schemeClr val="accent1"/>
          </a:solidFill>
          <a:latin typeface="+mn-lt"/>
          <a:ea typeface="+mn-ea"/>
          <a:cs typeface="+mn-cs"/>
        </a:defRPr>
      </a:lvl1pPr>
      <a:lvl2pPr marL="742616" indent="-285622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accent1"/>
          </a:solidFill>
          <a:latin typeface="+mn-lt"/>
          <a:ea typeface="仿宋_GB2312" pitchFamily="49" charset="-122"/>
        </a:defRPr>
      </a:lvl2pPr>
      <a:lvl3pPr marL="1142486" indent="-228497" algn="l" rtl="0" eaLnBrk="0" fontAlgn="base" hangingPunct="0">
        <a:spcBef>
          <a:spcPct val="20000"/>
        </a:spcBef>
        <a:spcAft>
          <a:spcPct val="0"/>
        </a:spcAft>
        <a:buChar char="•"/>
        <a:defRPr sz="2399">
          <a:solidFill>
            <a:schemeClr val="tx1"/>
          </a:solidFill>
          <a:latin typeface="+mn-lt"/>
          <a:ea typeface="宋体" pitchFamily="2" charset="-122"/>
        </a:defRPr>
      </a:lvl3pPr>
      <a:lvl4pPr marL="1599480" indent="-228497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tx1"/>
          </a:solidFill>
          <a:latin typeface="+mn-lt"/>
          <a:ea typeface="宋体" pitchFamily="2" charset="-122"/>
        </a:defRPr>
      </a:lvl4pPr>
      <a:lvl5pPr marL="2056475" indent="-228497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5pPr>
      <a:lvl6pPr marL="2513469" indent="-228497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6pPr>
      <a:lvl7pPr marL="2970462" indent="-228497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7pPr>
      <a:lvl8pPr marL="3427457" indent="-228497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8pPr>
      <a:lvl9pPr marL="3884451" indent="-228497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39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95" algn="l" defTabSz="9139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89" algn="l" defTabSz="9139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84" algn="l" defTabSz="9139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977" algn="l" defTabSz="9139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971" algn="l" defTabSz="9139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966" algn="l" defTabSz="9139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960" algn="l" defTabSz="9139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955" algn="l" defTabSz="9139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3.xml"/><Relationship Id="rId7" Type="http://schemas.openxmlformats.org/officeDocument/2006/relationships/image" Target="../media/image2.png"/><Relationship Id="rId12" Type="http://schemas.microsoft.com/office/2007/relationships/hdphoto" Target="../media/hdphoto3.wdp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.png"/><Relationship Id="rId11" Type="http://schemas.openxmlformats.org/officeDocument/2006/relationships/image" Target="../media/image4.png"/><Relationship Id="rId5" Type="http://schemas.openxmlformats.org/officeDocument/2006/relationships/notesSlide" Target="../notesSlides/notesSlide1.xml"/><Relationship Id="rId10" Type="http://schemas.microsoft.com/office/2007/relationships/hdphoto" Target="../media/hdphoto2.wdp"/><Relationship Id="rId4" Type="http://schemas.openxmlformats.org/officeDocument/2006/relationships/slideLayout" Target="../slideLayouts/slideLayout3.xml"/><Relationship Id="rId9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microsoft.com/office/2007/relationships/hdphoto" Target="../media/hdphoto6.wdp"/><Relationship Id="rId5" Type="http://schemas.openxmlformats.org/officeDocument/2006/relationships/image" Target="../media/image6.png"/><Relationship Id="rId10" Type="http://schemas.openxmlformats.org/officeDocument/2006/relationships/image" Target="../media/image10.png"/><Relationship Id="rId4" Type="http://schemas.microsoft.com/office/2007/relationships/hdphoto" Target="../media/hdphoto4.wdp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Relationship Id="rId6" Type="http://schemas.microsoft.com/office/2007/relationships/hdphoto" Target="../media/hdphoto7.wdp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microsoft.com/office/2007/relationships/hdphoto" Target="../media/hdphoto8.wdp"/><Relationship Id="rId18" Type="http://schemas.openxmlformats.org/officeDocument/2006/relationships/image" Target="../media/image18.png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image" Target="../media/image15.png"/><Relationship Id="rId17" Type="http://schemas.microsoft.com/office/2007/relationships/hdphoto" Target="../media/hdphoto9.wdp"/><Relationship Id="rId2" Type="http://schemas.openxmlformats.org/officeDocument/2006/relationships/tags" Target="../tags/tag6.xml"/><Relationship Id="rId16" Type="http://schemas.openxmlformats.org/officeDocument/2006/relationships/image" Target="../media/image17.png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notesSlide" Target="../notesSlides/notesSlide4.xml"/><Relationship Id="rId5" Type="http://schemas.openxmlformats.org/officeDocument/2006/relationships/tags" Target="../tags/tag9.xml"/><Relationship Id="rId15" Type="http://schemas.openxmlformats.org/officeDocument/2006/relationships/image" Target="../media/image13.png"/><Relationship Id="rId10" Type="http://schemas.openxmlformats.org/officeDocument/2006/relationships/slideLayout" Target="../slideLayouts/slideLayout2.xml"/><Relationship Id="rId19" Type="http://schemas.microsoft.com/office/2007/relationships/hdphoto" Target="../media/hdphoto10.wdp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microsoft.com/office/2007/relationships/hdphoto" Target="../media/hdphoto1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zt/jingjichang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0000">
              <a:srgbClr val="E8F6FC">
                <a:alpha val="61000"/>
                <a:lumMod val="95000"/>
              </a:srgbClr>
            </a:gs>
            <a:gs pos="3000">
              <a:srgbClr val="E6F3F9">
                <a:lumMod val="15000"/>
                <a:lumOff val="85000"/>
              </a:srgbClr>
            </a:gs>
            <a:gs pos="100000">
              <a:srgbClr val="D9EFFA">
                <a:lumMod val="87000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椭圆 26">
            <a:extLst>
              <a:ext uri="{FF2B5EF4-FFF2-40B4-BE49-F238E27FC236}">
                <a16:creationId xmlns:a16="http://schemas.microsoft.com/office/drawing/2014/main" id="{033FFCD4-CDC5-2B32-D1FD-7971C6209AC2}"/>
              </a:ext>
            </a:extLst>
          </p:cNvPr>
          <p:cNvSpPr/>
          <p:nvPr/>
        </p:nvSpPr>
        <p:spPr bwMode="auto">
          <a:xfrm>
            <a:off x="3064544" y="2644977"/>
            <a:ext cx="4938787" cy="4938787"/>
          </a:xfrm>
          <a:prstGeom prst="ellipse">
            <a:avLst/>
          </a:prstGeom>
          <a:solidFill>
            <a:srgbClr val="6FADE0">
              <a:alpha val="7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0064F24C-9664-AC57-9741-F4F212D98AE8}"/>
              </a:ext>
            </a:extLst>
          </p:cNvPr>
          <p:cNvSpPr/>
          <p:nvPr/>
        </p:nvSpPr>
        <p:spPr bwMode="auto">
          <a:xfrm>
            <a:off x="-1243084" y="116620"/>
            <a:ext cx="6741381" cy="6741381"/>
          </a:xfrm>
          <a:prstGeom prst="ellipse">
            <a:avLst/>
          </a:prstGeom>
          <a:solidFill>
            <a:srgbClr val="6FADE0">
              <a:alpha val="7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dirty="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90912528-15B2-9DF0-1DD9-45157966E298}"/>
              </a:ext>
            </a:extLst>
          </p:cNvPr>
          <p:cNvSpPr/>
          <p:nvPr/>
        </p:nvSpPr>
        <p:spPr bwMode="auto">
          <a:xfrm>
            <a:off x="-968483" y="5067520"/>
            <a:ext cx="2859125" cy="2859125"/>
          </a:xfrm>
          <a:prstGeom prst="ellipse">
            <a:avLst/>
          </a:prstGeom>
          <a:solidFill>
            <a:srgbClr val="6FADE0">
              <a:alpha val="7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24E9D97-717D-076D-030C-E1F1A855BB72}"/>
              </a:ext>
            </a:extLst>
          </p:cNvPr>
          <p:cNvSpPr/>
          <p:nvPr/>
        </p:nvSpPr>
        <p:spPr bwMode="auto">
          <a:xfrm>
            <a:off x="0" y="2"/>
            <a:ext cx="12192000" cy="107826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27E98F17-DEDD-4B24-34C6-4381AA6FAAB5}"/>
              </a:ext>
            </a:extLst>
          </p:cNvPr>
          <p:cNvSpPr/>
          <p:nvPr/>
        </p:nvSpPr>
        <p:spPr bwMode="auto">
          <a:xfrm>
            <a:off x="575733" y="1923340"/>
            <a:ext cx="3714523" cy="69962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279400" dist="101600" dir="6240000" sx="98000" sy="98000" algn="tl" rotWithShape="0">
              <a:srgbClr val="579EFF">
                <a:alpha val="29000"/>
              </a:srgbClr>
            </a:outerShdw>
          </a:effectLst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77B06CC7-BE58-D5DC-B708-E366AE23ECFD}"/>
              </a:ext>
            </a:extLst>
          </p:cNvPr>
          <p:cNvSpPr/>
          <p:nvPr/>
        </p:nvSpPr>
        <p:spPr bwMode="auto">
          <a:xfrm>
            <a:off x="10624883" y="472476"/>
            <a:ext cx="998564" cy="345552"/>
          </a:xfrm>
          <a:prstGeom prst="roundRect">
            <a:avLst>
              <a:gd name="adj" fmla="val 50000"/>
            </a:avLst>
          </a:prstGeom>
          <a:solidFill>
            <a:srgbClr val="EF8D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4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3" name="Freeform 24"/>
          <p:cNvSpPr>
            <a:spLocks noEditPoints="1"/>
          </p:cNvSpPr>
          <p:nvPr/>
        </p:nvSpPr>
        <p:spPr bwMode="auto">
          <a:xfrm>
            <a:off x="59552885" y="119175789"/>
            <a:ext cx="20047056" cy="15586336"/>
          </a:xfrm>
          <a:custGeom>
            <a:avLst/>
            <a:gdLst>
              <a:gd name="T0" fmla="*/ 1963 w 12633"/>
              <a:gd name="T1" fmla="*/ 0 h 9822"/>
              <a:gd name="T2" fmla="*/ 1963 w 12633"/>
              <a:gd name="T3" fmla="*/ 3996 h 9822"/>
              <a:gd name="T4" fmla="*/ 1951 w 12633"/>
              <a:gd name="T5" fmla="*/ 4367 h 9822"/>
              <a:gd name="T6" fmla="*/ 1926 w 12633"/>
              <a:gd name="T7" fmla="*/ 4701 h 9822"/>
              <a:gd name="T8" fmla="*/ 1877 w 12633"/>
              <a:gd name="T9" fmla="*/ 5022 h 9822"/>
              <a:gd name="T10" fmla="*/ 1828 w 12633"/>
              <a:gd name="T11" fmla="*/ 5332 h 9822"/>
              <a:gd name="T12" fmla="*/ 1741 w 12633"/>
              <a:gd name="T13" fmla="*/ 5604 h 9822"/>
              <a:gd name="T14" fmla="*/ 1655 w 12633"/>
              <a:gd name="T15" fmla="*/ 5864 h 9822"/>
              <a:gd name="T16" fmla="*/ 1605 w 12633"/>
              <a:gd name="T17" fmla="*/ 5987 h 9822"/>
              <a:gd name="T18" fmla="*/ 1544 w 12633"/>
              <a:gd name="T19" fmla="*/ 6099 h 9822"/>
              <a:gd name="T20" fmla="*/ 1482 w 12633"/>
              <a:gd name="T21" fmla="*/ 6210 h 9822"/>
              <a:gd name="T22" fmla="*/ 1420 w 12633"/>
              <a:gd name="T23" fmla="*/ 6309 h 9822"/>
              <a:gd name="T24" fmla="*/ 1284 w 12633"/>
              <a:gd name="T25" fmla="*/ 6507 h 9822"/>
              <a:gd name="T26" fmla="*/ 1136 w 12633"/>
              <a:gd name="T27" fmla="*/ 6692 h 9822"/>
              <a:gd name="T28" fmla="*/ 976 w 12633"/>
              <a:gd name="T29" fmla="*/ 6878 h 9822"/>
              <a:gd name="T30" fmla="*/ 803 w 12633"/>
              <a:gd name="T31" fmla="*/ 7039 h 9822"/>
              <a:gd name="T32" fmla="*/ 617 w 12633"/>
              <a:gd name="T33" fmla="*/ 7200 h 9822"/>
              <a:gd name="T34" fmla="*/ 420 w 12633"/>
              <a:gd name="T35" fmla="*/ 7336 h 9822"/>
              <a:gd name="T36" fmla="*/ 222 w 12633"/>
              <a:gd name="T37" fmla="*/ 7472 h 9822"/>
              <a:gd name="T38" fmla="*/ 0 w 12633"/>
              <a:gd name="T39" fmla="*/ 7595 h 9822"/>
              <a:gd name="T40" fmla="*/ 0 w 12633"/>
              <a:gd name="T41" fmla="*/ 9822 h 9822"/>
              <a:gd name="T42" fmla="*/ 284 w 12633"/>
              <a:gd name="T43" fmla="*/ 9723 h 9822"/>
              <a:gd name="T44" fmla="*/ 543 w 12633"/>
              <a:gd name="T45" fmla="*/ 9624 h 9822"/>
              <a:gd name="T46" fmla="*/ 803 w 12633"/>
              <a:gd name="T47" fmla="*/ 9525 h 9822"/>
              <a:gd name="T48" fmla="*/ 1062 w 12633"/>
              <a:gd name="T49" fmla="*/ 9414 h 9822"/>
              <a:gd name="T50" fmla="*/ 1297 w 12633"/>
              <a:gd name="T51" fmla="*/ 9290 h 9822"/>
              <a:gd name="T52" fmla="*/ 1531 w 12633"/>
              <a:gd name="T53" fmla="*/ 9166 h 9822"/>
              <a:gd name="T54" fmla="*/ 1766 w 12633"/>
              <a:gd name="T55" fmla="*/ 9043 h 9822"/>
              <a:gd name="T56" fmla="*/ 1976 w 12633"/>
              <a:gd name="T57" fmla="*/ 8907 h 9822"/>
              <a:gd name="T58" fmla="*/ 2186 w 12633"/>
              <a:gd name="T59" fmla="*/ 8758 h 9822"/>
              <a:gd name="T60" fmla="*/ 2383 w 12633"/>
              <a:gd name="T61" fmla="*/ 8610 h 9822"/>
              <a:gd name="T62" fmla="*/ 2569 w 12633"/>
              <a:gd name="T63" fmla="*/ 8449 h 9822"/>
              <a:gd name="T64" fmla="*/ 2754 w 12633"/>
              <a:gd name="T65" fmla="*/ 8288 h 9822"/>
              <a:gd name="T66" fmla="*/ 2914 w 12633"/>
              <a:gd name="T67" fmla="*/ 8115 h 9822"/>
              <a:gd name="T68" fmla="*/ 3075 w 12633"/>
              <a:gd name="T69" fmla="*/ 7942 h 9822"/>
              <a:gd name="T70" fmla="*/ 3235 w 12633"/>
              <a:gd name="T71" fmla="*/ 7756 h 9822"/>
              <a:gd name="T72" fmla="*/ 3371 w 12633"/>
              <a:gd name="T73" fmla="*/ 7571 h 9822"/>
              <a:gd name="T74" fmla="*/ 3507 w 12633"/>
              <a:gd name="T75" fmla="*/ 7373 h 9822"/>
              <a:gd name="T76" fmla="*/ 3631 w 12633"/>
              <a:gd name="T77" fmla="*/ 7175 h 9822"/>
              <a:gd name="T78" fmla="*/ 3754 w 12633"/>
              <a:gd name="T79" fmla="*/ 6952 h 9822"/>
              <a:gd name="T80" fmla="*/ 3853 w 12633"/>
              <a:gd name="T81" fmla="*/ 6742 h 9822"/>
              <a:gd name="T82" fmla="*/ 3952 w 12633"/>
              <a:gd name="T83" fmla="*/ 6507 h 9822"/>
              <a:gd name="T84" fmla="*/ 4051 w 12633"/>
              <a:gd name="T85" fmla="*/ 6272 h 9822"/>
              <a:gd name="T86" fmla="*/ 4137 w 12633"/>
              <a:gd name="T87" fmla="*/ 6024 h 9822"/>
              <a:gd name="T88" fmla="*/ 4199 w 12633"/>
              <a:gd name="T89" fmla="*/ 5777 h 9822"/>
              <a:gd name="T90" fmla="*/ 4273 w 12633"/>
              <a:gd name="T91" fmla="*/ 5517 h 9822"/>
              <a:gd name="T92" fmla="*/ 4322 w 12633"/>
              <a:gd name="T93" fmla="*/ 5245 h 9822"/>
              <a:gd name="T94" fmla="*/ 4372 w 12633"/>
              <a:gd name="T95" fmla="*/ 4973 h 9822"/>
              <a:gd name="T96" fmla="*/ 4409 w 12633"/>
              <a:gd name="T97" fmla="*/ 4688 h 9822"/>
              <a:gd name="T98" fmla="*/ 4446 w 12633"/>
              <a:gd name="T99" fmla="*/ 4392 h 9822"/>
              <a:gd name="T100" fmla="*/ 4470 w 12633"/>
              <a:gd name="T101" fmla="*/ 4095 h 9822"/>
              <a:gd name="T102" fmla="*/ 4483 w 12633"/>
              <a:gd name="T103" fmla="*/ 3785 h 9822"/>
              <a:gd name="T104" fmla="*/ 4483 w 12633"/>
              <a:gd name="T105" fmla="*/ 3476 h 9822"/>
              <a:gd name="T106" fmla="*/ 4483 w 12633"/>
              <a:gd name="T107" fmla="*/ 0 h 9822"/>
              <a:gd name="T108" fmla="*/ 1963 w 12633"/>
              <a:gd name="T109" fmla="*/ 0 h 9822"/>
              <a:gd name="T110" fmla="*/ 7681 w 12633"/>
              <a:gd name="T111" fmla="*/ 0 h 9822"/>
              <a:gd name="T112" fmla="*/ 7681 w 12633"/>
              <a:gd name="T113" fmla="*/ 9711 h 9822"/>
              <a:gd name="T114" fmla="*/ 11917 w 12633"/>
              <a:gd name="T115" fmla="*/ 9711 h 9822"/>
              <a:gd name="T116" fmla="*/ 12633 w 12633"/>
              <a:gd name="T117" fmla="*/ 8400 h 9822"/>
              <a:gd name="T118" fmla="*/ 10287 w 12633"/>
              <a:gd name="T119" fmla="*/ 8400 h 9822"/>
              <a:gd name="T120" fmla="*/ 10287 w 12633"/>
              <a:gd name="T121" fmla="*/ 0 h 9822"/>
              <a:gd name="T122" fmla="*/ 7681 w 12633"/>
              <a:gd name="T123" fmla="*/ 0 h 9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633" h="9822">
                <a:moveTo>
                  <a:pt x="1963" y="0"/>
                </a:moveTo>
                <a:lnTo>
                  <a:pt x="1963" y="3996"/>
                </a:lnTo>
                <a:lnTo>
                  <a:pt x="1951" y="4367"/>
                </a:lnTo>
                <a:lnTo>
                  <a:pt x="1926" y="4701"/>
                </a:lnTo>
                <a:lnTo>
                  <a:pt x="1877" y="5022"/>
                </a:lnTo>
                <a:lnTo>
                  <a:pt x="1828" y="5332"/>
                </a:lnTo>
                <a:lnTo>
                  <a:pt x="1741" y="5604"/>
                </a:lnTo>
                <a:lnTo>
                  <a:pt x="1655" y="5864"/>
                </a:lnTo>
                <a:lnTo>
                  <a:pt x="1605" y="5987"/>
                </a:lnTo>
                <a:lnTo>
                  <a:pt x="1544" y="6099"/>
                </a:lnTo>
                <a:lnTo>
                  <a:pt x="1482" y="6210"/>
                </a:lnTo>
                <a:lnTo>
                  <a:pt x="1420" y="6309"/>
                </a:lnTo>
                <a:lnTo>
                  <a:pt x="1284" y="6507"/>
                </a:lnTo>
                <a:lnTo>
                  <a:pt x="1136" y="6692"/>
                </a:lnTo>
                <a:lnTo>
                  <a:pt x="976" y="6878"/>
                </a:lnTo>
                <a:lnTo>
                  <a:pt x="803" y="7039"/>
                </a:lnTo>
                <a:lnTo>
                  <a:pt x="617" y="7200"/>
                </a:lnTo>
                <a:lnTo>
                  <a:pt x="420" y="7336"/>
                </a:lnTo>
                <a:lnTo>
                  <a:pt x="222" y="7472"/>
                </a:lnTo>
                <a:lnTo>
                  <a:pt x="0" y="7595"/>
                </a:lnTo>
                <a:lnTo>
                  <a:pt x="0" y="9822"/>
                </a:lnTo>
                <a:lnTo>
                  <a:pt x="284" y="9723"/>
                </a:lnTo>
                <a:lnTo>
                  <a:pt x="543" y="9624"/>
                </a:lnTo>
                <a:lnTo>
                  <a:pt x="803" y="9525"/>
                </a:lnTo>
                <a:lnTo>
                  <a:pt x="1062" y="9414"/>
                </a:lnTo>
                <a:lnTo>
                  <a:pt x="1297" y="9290"/>
                </a:lnTo>
                <a:lnTo>
                  <a:pt x="1531" y="9166"/>
                </a:lnTo>
                <a:lnTo>
                  <a:pt x="1766" y="9043"/>
                </a:lnTo>
                <a:lnTo>
                  <a:pt x="1976" y="8907"/>
                </a:lnTo>
                <a:lnTo>
                  <a:pt x="2186" y="8758"/>
                </a:lnTo>
                <a:lnTo>
                  <a:pt x="2383" y="8610"/>
                </a:lnTo>
                <a:lnTo>
                  <a:pt x="2569" y="8449"/>
                </a:lnTo>
                <a:lnTo>
                  <a:pt x="2754" y="8288"/>
                </a:lnTo>
                <a:lnTo>
                  <a:pt x="2914" y="8115"/>
                </a:lnTo>
                <a:lnTo>
                  <a:pt x="3075" y="7942"/>
                </a:lnTo>
                <a:lnTo>
                  <a:pt x="3235" y="7756"/>
                </a:lnTo>
                <a:lnTo>
                  <a:pt x="3371" y="7571"/>
                </a:lnTo>
                <a:lnTo>
                  <a:pt x="3507" y="7373"/>
                </a:lnTo>
                <a:lnTo>
                  <a:pt x="3631" y="7175"/>
                </a:lnTo>
                <a:lnTo>
                  <a:pt x="3754" y="6952"/>
                </a:lnTo>
                <a:lnTo>
                  <a:pt x="3853" y="6742"/>
                </a:lnTo>
                <a:lnTo>
                  <a:pt x="3952" y="6507"/>
                </a:lnTo>
                <a:lnTo>
                  <a:pt x="4051" y="6272"/>
                </a:lnTo>
                <a:lnTo>
                  <a:pt x="4137" y="6024"/>
                </a:lnTo>
                <a:lnTo>
                  <a:pt x="4199" y="5777"/>
                </a:lnTo>
                <a:lnTo>
                  <a:pt x="4273" y="5517"/>
                </a:lnTo>
                <a:lnTo>
                  <a:pt x="4322" y="5245"/>
                </a:lnTo>
                <a:lnTo>
                  <a:pt x="4372" y="4973"/>
                </a:lnTo>
                <a:lnTo>
                  <a:pt x="4409" y="4688"/>
                </a:lnTo>
                <a:lnTo>
                  <a:pt x="4446" y="4392"/>
                </a:lnTo>
                <a:lnTo>
                  <a:pt x="4470" y="4095"/>
                </a:lnTo>
                <a:lnTo>
                  <a:pt x="4483" y="3785"/>
                </a:lnTo>
                <a:lnTo>
                  <a:pt x="4483" y="3476"/>
                </a:lnTo>
                <a:lnTo>
                  <a:pt x="4483" y="0"/>
                </a:lnTo>
                <a:lnTo>
                  <a:pt x="1963" y="0"/>
                </a:lnTo>
                <a:close/>
                <a:moveTo>
                  <a:pt x="7681" y="0"/>
                </a:moveTo>
                <a:lnTo>
                  <a:pt x="7681" y="9711"/>
                </a:lnTo>
                <a:lnTo>
                  <a:pt x="11917" y="9711"/>
                </a:lnTo>
                <a:lnTo>
                  <a:pt x="12633" y="8400"/>
                </a:lnTo>
                <a:lnTo>
                  <a:pt x="10287" y="8400"/>
                </a:lnTo>
                <a:lnTo>
                  <a:pt x="10287" y="0"/>
                </a:lnTo>
                <a:lnTo>
                  <a:pt x="7681" y="0"/>
                </a:lnTo>
                <a:close/>
              </a:path>
            </a:pathLst>
          </a:custGeom>
          <a:solidFill>
            <a:srgbClr val="2B5063"/>
          </a:solidFill>
          <a:ln w="0">
            <a:solidFill>
              <a:srgbClr val="2B5063"/>
            </a:solidFill>
            <a:prstDash val="solid"/>
            <a:round/>
            <a:headEnd/>
            <a:tailEnd/>
          </a:ln>
        </p:spPr>
        <p:txBody>
          <a:bodyPr vert="horz" wrap="square" lIns="91404" tIns="45703" rIns="91404" bIns="45703" numCol="1" anchor="t" anchorCtr="0" compatLnSpc="1">
            <a:prstTxWarp prst="textNoShape">
              <a:avLst/>
            </a:prstTxWarp>
          </a:bodyPr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4" name="Freeform 25"/>
          <p:cNvSpPr>
            <a:spLocks noEditPoints="1"/>
          </p:cNvSpPr>
          <p:nvPr/>
        </p:nvSpPr>
        <p:spPr bwMode="auto">
          <a:xfrm>
            <a:off x="81070979" y="118999645"/>
            <a:ext cx="20910319" cy="15684723"/>
          </a:xfrm>
          <a:custGeom>
            <a:avLst/>
            <a:gdLst>
              <a:gd name="T0" fmla="*/ 457 w 13177"/>
              <a:gd name="T1" fmla="*/ 8461 h 9884"/>
              <a:gd name="T2" fmla="*/ 5322 w 13177"/>
              <a:gd name="T3" fmla="*/ 8820 h 9884"/>
              <a:gd name="T4" fmla="*/ 0 w 13177"/>
              <a:gd name="T5" fmla="*/ 9884 h 9884"/>
              <a:gd name="T6" fmla="*/ 13177 w 13177"/>
              <a:gd name="T7" fmla="*/ 8820 h 9884"/>
              <a:gd name="T8" fmla="*/ 7965 w 13177"/>
              <a:gd name="T9" fmla="*/ 8461 h 9884"/>
              <a:gd name="T10" fmla="*/ 12744 w 13177"/>
              <a:gd name="T11" fmla="*/ 7422 h 9884"/>
              <a:gd name="T12" fmla="*/ 7965 w 13177"/>
              <a:gd name="T13" fmla="*/ 7026 h 9884"/>
              <a:gd name="T14" fmla="*/ 10028 w 13177"/>
              <a:gd name="T15" fmla="*/ 6135 h 9884"/>
              <a:gd name="T16" fmla="*/ 7965 w 13177"/>
              <a:gd name="T17" fmla="*/ 5665 h 9884"/>
              <a:gd name="T18" fmla="*/ 10028 w 13177"/>
              <a:gd name="T19" fmla="*/ 7026 h 9884"/>
              <a:gd name="T20" fmla="*/ 12670 w 13177"/>
              <a:gd name="T21" fmla="*/ 3414 h 9884"/>
              <a:gd name="T22" fmla="*/ 765 w 13177"/>
              <a:gd name="T23" fmla="*/ 7026 h 9884"/>
              <a:gd name="T24" fmla="*/ 5322 w 13177"/>
              <a:gd name="T25" fmla="*/ 7422 h 9884"/>
              <a:gd name="T26" fmla="*/ 8694 w 13177"/>
              <a:gd name="T27" fmla="*/ 1670 h 9884"/>
              <a:gd name="T28" fmla="*/ 4643 w 13177"/>
              <a:gd name="T29" fmla="*/ 2066 h 9884"/>
              <a:gd name="T30" fmla="*/ 1852 w 13177"/>
              <a:gd name="T31" fmla="*/ 1670 h 9884"/>
              <a:gd name="T32" fmla="*/ 49 w 13177"/>
              <a:gd name="T33" fmla="*/ 2066 h 9884"/>
              <a:gd name="T34" fmla="*/ 13140 w 13177"/>
              <a:gd name="T35" fmla="*/ 3130 h 9884"/>
              <a:gd name="T36" fmla="*/ 11176 w 13177"/>
              <a:gd name="T37" fmla="*/ 2066 h 9884"/>
              <a:gd name="T38" fmla="*/ 8694 w 13177"/>
              <a:gd name="T39" fmla="*/ 1670 h 9884"/>
              <a:gd name="T40" fmla="*/ 407 w 13177"/>
              <a:gd name="T41" fmla="*/ 1447 h 9884"/>
              <a:gd name="T42" fmla="*/ 12769 w 13177"/>
              <a:gd name="T43" fmla="*/ 396 h 9884"/>
              <a:gd name="T44" fmla="*/ 7916 w 13177"/>
              <a:gd name="T45" fmla="*/ 0 h 9884"/>
              <a:gd name="T46" fmla="*/ 5261 w 13177"/>
              <a:gd name="T47" fmla="*/ 396 h 9884"/>
              <a:gd name="T48" fmla="*/ 10028 w 13177"/>
              <a:gd name="T49" fmla="*/ 4305 h 9884"/>
              <a:gd name="T50" fmla="*/ 7965 w 13177"/>
              <a:gd name="T51" fmla="*/ 4787 h 9884"/>
              <a:gd name="T52" fmla="*/ 10028 w 13177"/>
              <a:gd name="T53" fmla="*/ 4305 h 9884"/>
              <a:gd name="T54" fmla="*/ 5322 w 13177"/>
              <a:gd name="T55" fmla="*/ 4305 h 9884"/>
              <a:gd name="T56" fmla="*/ 3408 w 13177"/>
              <a:gd name="T57" fmla="*/ 4787 h 9884"/>
              <a:gd name="T58" fmla="*/ 3408 w 13177"/>
              <a:gd name="T59" fmla="*/ 5665 h 9884"/>
              <a:gd name="T60" fmla="*/ 5322 w 13177"/>
              <a:gd name="T61" fmla="*/ 6135 h 9884"/>
              <a:gd name="T62" fmla="*/ 3408 w 13177"/>
              <a:gd name="T63" fmla="*/ 5665 h 9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177" h="9884">
                <a:moveTo>
                  <a:pt x="457" y="7422"/>
                </a:moveTo>
                <a:lnTo>
                  <a:pt x="457" y="8461"/>
                </a:lnTo>
                <a:lnTo>
                  <a:pt x="5322" y="8461"/>
                </a:lnTo>
                <a:lnTo>
                  <a:pt x="5322" y="8820"/>
                </a:lnTo>
                <a:lnTo>
                  <a:pt x="0" y="8820"/>
                </a:lnTo>
                <a:lnTo>
                  <a:pt x="0" y="9884"/>
                </a:lnTo>
                <a:lnTo>
                  <a:pt x="13177" y="9884"/>
                </a:lnTo>
                <a:lnTo>
                  <a:pt x="13177" y="8820"/>
                </a:lnTo>
                <a:lnTo>
                  <a:pt x="7965" y="8820"/>
                </a:lnTo>
                <a:lnTo>
                  <a:pt x="7965" y="8461"/>
                </a:lnTo>
                <a:lnTo>
                  <a:pt x="12744" y="8461"/>
                </a:lnTo>
                <a:lnTo>
                  <a:pt x="12744" y="7422"/>
                </a:lnTo>
                <a:lnTo>
                  <a:pt x="7965" y="7422"/>
                </a:lnTo>
                <a:lnTo>
                  <a:pt x="7965" y="7026"/>
                </a:lnTo>
                <a:lnTo>
                  <a:pt x="9472" y="7026"/>
                </a:lnTo>
                <a:lnTo>
                  <a:pt x="10028" y="6135"/>
                </a:lnTo>
                <a:lnTo>
                  <a:pt x="7965" y="6135"/>
                </a:lnTo>
                <a:lnTo>
                  <a:pt x="7965" y="5665"/>
                </a:lnTo>
                <a:lnTo>
                  <a:pt x="10028" y="5665"/>
                </a:lnTo>
                <a:lnTo>
                  <a:pt x="10028" y="7026"/>
                </a:lnTo>
                <a:lnTo>
                  <a:pt x="12670" y="7026"/>
                </a:lnTo>
                <a:lnTo>
                  <a:pt x="12670" y="3414"/>
                </a:lnTo>
                <a:lnTo>
                  <a:pt x="765" y="3414"/>
                </a:lnTo>
                <a:lnTo>
                  <a:pt x="765" y="7026"/>
                </a:lnTo>
                <a:lnTo>
                  <a:pt x="5322" y="7026"/>
                </a:lnTo>
                <a:lnTo>
                  <a:pt x="5322" y="7422"/>
                </a:lnTo>
                <a:lnTo>
                  <a:pt x="457" y="7422"/>
                </a:lnTo>
                <a:close/>
                <a:moveTo>
                  <a:pt x="8694" y="1670"/>
                </a:moveTo>
                <a:lnTo>
                  <a:pt x="8533" y="2066"/>
                </a:lnTo>
                <a:lnTo>
                  <a:pt x="4643" y="2066"/>
                </a:lnTo>
                <a:lnTo>
                  <a:pt x="4495" y="1670"/>
                </a:lnTo>
                <a:lnTo>
                  <a:pt x="1852" y="1670"/>
                </a:lnTo>
                <a:lnTo>
                  <a:pt x="2000" y="2066"/>
                </a:lnTo>
                <a:lnTo>
                  <a:pt x="49" y="2066"/>
                </a:lnTo>
                <a:lnTo>
                  <a:pt x="49" y="3130"/>
                </a:lnTo>
                <a:lnTo>
                  <a:pt x="13140" y="3130"/>
                </a:lnTo>
                <a:lnTo>
                  <a:pt x="13140" y="2066"/>
                </a:lnTo>
                <a:lnTo>
                  <a:pt x="11176" y="2066"/>
                </a:lnTo>
                <a:lnTo>
                  <a:pt x="11337" y="1670"/>
                </a:lnTo>
                <a:lnTo>
                  <a:pt x="8694" y="1670"/>
                </a:lnTo>
                <a:close/>
                <a:moveTo>
                  <a:pt x="407" y="396"/>
                </a:moveTo>
                <a:lnTo>
                  <a:pt x="407" y="1447"/>
                </a:lnTo>
                <a:lnTo>
                  <a:pt x="12769" y="1447"/>
                </a:lnTo>
                <a:lnTo>
                  <a:pt x="12769" y="396"/>
                </a:lnTo>
                <a:lnTo>
                  <a:pt x="7916" y="396"/>
                </a:lnTo>
                <a:lnTo>
                  <a:pt x="7916" y="0"/>
                </a:lnTo>
                <a:lnTo>
                  <a:pt x="5261" y="0"/>
                </a:lnTo>
                <a:lnTo>
                  <a:pt x="5261" y="396"/>
                </a:lnTo>
                <a:lnTo>
                  <a:pt x="407" y="396"/>
                </a:lnTo>
                <a:close/>
                <a:moveTo>
                  <a:pt x="10028" y="4305"/>
                </a:moveTo>
                <a:lnTo>
                  <a:pt x="10028" y="4787"/>
                </a:lnTo>
                <a:lnTo>
                  <a:pt x="7965" y="4787"/>
                </a:lnTo>
                <a:lnTo>
                  <a:pt x="7965" y="4305"/>
                </a:lnTo>
                <a:lnTo>
                  <a:pt x="10028" y="4305"/>
                </a:lnTo>
                <a:close/>
                <a:moveTo>
                  <a:pt x="3408" y="4305"/>
                </a:moveTo>
                <a:lnTo>
                  <a:pt x="5322" y="4305"/>
                </a:lnTo>
                <a:lnTo>
                  <a:pt x="5322" y="4787"/>
                </a:lnTo>
                <a:lnTo>
                  <a:pt x="3408" y="4787"/>
                </a:lnTo>
                <a:lnTo>
                  <a:pt x="3408" y="4305"/>
                </a:lnTo>
                <a:close/>
                <a:moveTo>
                  <a:pt x="3408" y="5665"/>
                </a:moveTo>
                <a:lnTo>
                  <a:pt x="5322" y="5665"/>
                </a:lnTo>
                <a:lnTo>
                  <a:pt x="5322" y="6135"/>
                </a:lnTo>
                <a:lnTo>
                  <a:pt x="3408" y="6135"/>
                </a:lnTo>
                <a:lnTo>
                  <a:pt x="3408" y="5665"/>
                </a:lnTo>
                <a:close/>
              </a:path>
            </a:pathLst>
          </a:custGeom>
          <a:solidFill>
            <a:srgbClr val="2B5063"/>
          </a:solidFill>
          <a:ln w="0">
            <a:solidFill>
              <a:srgbClr val="2B5063"/>
            </a:solidFill>
            <a:prstDash val="solid"/>
            <a:round/>
            <a:headEnd/>
            <a:tailEnd/>
          </a:ln>
        </p:spPr>
        <p:txBody>
          <a:bodyPr vert="horz" wrap="square" lIns="91404" tIns="45703" rIns="91404" bIns="45703" numCol="1" anchor="t" anchorCtr="0" compatLnSpc="1">
            <a:prstTxWarp prst="textNoShape">
              <a:avLst/>
            </a:prstTxWarp>
          </a:bodyPr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5" name="Freeform 26"/>
          <p:cNvSpPr>
            <a:spLocks noEditPoints="1"/>
          </p:cNvSpPr>
          <p:nvPr/>
        </p:nvSpPr>
        <p:spPr bwMode="auto">
          <a:xfrm>
            <a:off x="103039747" y="119039317"/>
            <a:ext cx="20811932" cy="15703765"/>
          </a:xfrm>
          <a:custGeom>
            <a:avLst/>
            <a:gdLst>
              <a:gd name="T0" fmla="*/ 2420 w 13115"/>
              <a:gd name="T1" fmla="*/ 5752 h 9896"/>
              <a:gd name="T2" fmla="*/ 3816 w 13115"/>
              <a:gd name="T3" fmla="*/ 9846 h 9896"/>
              <a:gd name="T4" fmla="*/ 6038 w 13115"/>
              <a:gd name="T5" fmla="*/ 4428 h 9896"/>
              <a:gd name="T6" fmla="*/ 4359 w 13115"/>
              <a:gd name="T7" fmla="*/ 2387 h 9896"/>
              <a:gd name="T8" fmla="*/ 6113 w 13115"/>
              <a:gd name="T9" fmla="*/ 1150 h 9896"/>
              <a:gd name="T10" fmla="*/ 4359 w 13115"/>
              <a:gd name="T11" fmla="*/ 12 h 9896"/>
              <a:gd name="T12" fmla="*/ 1889 w 13115"/>
              <a:gd name="T13" fmla="*/ 1150 h 9896"/>
              <a:gd name="T14" fmla="*/ 0 w 13115"/>
              <a:gd name="T15" fmla="*/ 2387 h 9896"/>
              <a:gd name="T16" fmla="*/ 1889 w 13115"/>
              <a:gd name="T17" fmla="*/ 4428 h 9896"/>
              <a:gd name="T18" fmla="*/ 209 w 13115"/>
              <a:gd name="T19" fmla="*/ 9846 h 9896"/>
              <a:gd name="T20" fmla="*/ 3816 w 13115"/>
              <a:gd name="T21" fmla="*/ 8733 h 9896"/>
              <a:gd name="T22" fmla="*/ 9435 w 13115"/>
              <a:gd name="T23" fmla="*/ 1039 h 9896"/>
              <a:gd name="T24" fmla="*/ 7619 w 13115"/>
              <a:gd name="T25" fmla="*/ 0 h 9896"/>
              <a:gd name="T26" fmla="*/ 6471 w 13115"/>
              <a:gd name="T27" fmla="*/ 2362 h 9896"/>
              <a:gd name="T28" fmla="*/ 8718 w 13115"/>
              <a:gd name="T29" fmla="*/ 3105 h 9896"/>
              <a:gd name="T30" fmla="*/ 10682 w 13115"/>
              <a:gd name="T31" fmla="*/ 2263 h 9896"/>
              <a:gd name="T32" fmla="*/ 10534 w 13115"/>
              <a:gd name="T33" fmla="*/ 3006 h 9896"/>
              <a:gd name="T34" fmla="*/ 10336 w 13115"/>
              <a:gd name="T35" fmla="*/ 3711 h 9896"/>
              <a:gd name="T36" fmla="*/ 10077 w 13115"/>
              <a:gd name="T37" fmla="*/ 4366 h 9896"/>
              <a:gd name="T38" fmla="*/ 9780 w 13115"/>
              <a:gd name="T39" fmla="*/ 4985 h 9896"/>
              <a:gd name="T40" fmla="*/ 9583 w 13115"/>
              <a:gd name="T41" fmla="*/ 4614 h 9896"/>
              <a:gd name="T42" fmla="*/ 9422 w 13115"/>
              <a:gd name="T43" fmla="*/ 4243 h 9896"/>
              <a:gd name="T44" fmla="*/ 9262 w 13115"/>
              <a:gd name="T45" fmla="*/ 3847 h 9896"/>
              <a:gd name="T46" fmla="*/ 9126 w 13115"/>
              <a:gd name="T47" fmla="*/ 3426 h 9896"/>
              <a:gd name="T48" fmla="*/ 7100 w 13115"/>
              <a:gd name="T49" fmla="*/ 3649 h 9896"/>
              <a:gd name="T50" fmla="*/ 7224 w 13115"/>
              <a:gd name="T51" fmla="*/ 4094 h 9896"/>
              <a:gd name="T52" fmla="*/ 7372 w 13115"/>
              <a:gd name="T53" fmla="*/ 4515 h 9896"/>
              <a:gd name="T54" fmla="*/ 7545 w 13115"/>
              <a:gd name="T55" fmla="*/ 4935 h 9896"/>
              <a:gd name="T56" fmla="*/ 7743 w 13115"/>
              <a:gd name="T57" fmla="*/ 5331 h 9896"/>
              <a:gd name="T58" fmla="*/ 7953 w 13115"/>
              <a:gd name="T59" fmla="*/ 5715 h 9896"/>
              <a:gd name="T60" fmla="*/ 8298 w 13115"/>
              <a:gd name="T61" fmla="*/ 6271 h 9896"/>
              <a:gd name="T62" fmla="*/ 8335 w 13115"/>
              <a:gd name="T63" fmla="*/ 6828 h 9896"/>
              <a:gd name="T64" fmla="*/ 7866 w 13115"/>
              <a:gd name="T65" fmla="*/ 7236 h 9896"/>
              <a:gd name="T66" fmla="*/ 7360 w 13115"/>
              <a:gd name="T67" fmla="*/ 7620 h 9896"/>
              <a:gd name="T68" fmla="*/ 6829 w 13115"/>
              <a:gd name="T69" fmla="*/ 7966 h 9896"/>
              <a:gd name="T70" fmla="*/ 6545 w 13115"/>
              <a:gd name="T71" fmla="*/ 9896 h 9896"/>
              <a:gd name="T72" fmla="*/ 7434 w 13115"/>
              <a:gd name="T73" fmla="*/ 9475 h 9896"/>
              <a:gd name="T74" fmla="*/ 8274 w 13115"/>
              <a:gd name="T75" fmla="*/ 9017 h 9896"/>
              <a:gd name="T76" fmla="*/ 9052 w 13115"/>
              <a:gd name="T77" fmla="*/ 8486 h 9896"/>
              <a:gd name="T78" fmla="*/ 9780 w 13115"/>
              <a:gd name="T79" fmla="*/ 7892 h 9896"/>
              <a:gd name="T80" fmla="*/ 10497 w 13115"/>
              <a:gd name="T81" fmla="*/ 8486 h 9896"/>
              <a:gd name="T82" fmla="*/ 11287 w 13115"/>
              <a:gd name="T83" fmla="*/ 9017 h 9896"/>
              <a:gd name="T84" fmla="*/ 12127 w 13115"/>
              <a:gd name="T85" fmla="*/ 9475 h 9896"/>
              <a:gd name="T86" fmla="*/ 13004 w 13115"/>
              <a:gd name="T87" fmla="*/ 9896 h 9896"/>
              <a:gd name="T88" fmla="*/ 12720 w 13115"/>
              <a:gd name="T89" fmla="*/ 7966 h 9896"/>
              <a:gd name="T90" fmla="*/ 12189 w 13115"/>
              <a:gd name="T91" fmla="*/ 7620 h 9896"/>
              <a:gd name="T92" fmla="*/ 11682 w 13115"/>
              <a:gd name="T93" fmla="*/ 7236 h 9896"/>
              <a:gd name="T94" fmla="*/ 11213 w 13115"/>
              <a:gd name="T95" fmla="*/ 6828 h 9896"/>
              <a:gd name="T96" fmla="*/ 11163 w 13115"/>
              <a:gd name="T97" fmla="*/ 6383 h 9896"/>
              <a:gd name="T98" fmla="*/ 11485 w 13115"/>
              <a:gd name="T99" fmla="*/ 5913 h 9896"/>
              <a:gd name="T100" fmla="*/ 11769 w 13115"/>
              <a:gd name="T101" fmla="*/ 5418 h 9896"/>
              <a:gd name="T102" fmla="*/ 12016 w 13115"/>
              <a:gd name="T103" fmla="*/ 4898 h 9896"/>
              <a:gd name="T104" fmla="*/ 12238 w 13115"/>
              <a:gd name="T105" fmla="*/ 4354 h 9896"/>
              <a:gd name="T106" fmla="*/ 12411 w 13115"/>
              <a:gd name="T107" fmla="*/ 3785 h 9896"/>
              <a:gd name="T108" fmla="*/ 12559 w 13115"/>
              <a:gd name="T109" fmla="*/ 3191 h 9896"/>
              <a:gd name="T110" fmla="*/ 12658 w 13115"/>
              <a:gd name="T111" fmla="*/ 2585 h 9896"/>
              <a:gd name="T112" fmla="*/ 13115 w 13115"/>
              <a:gd name="T113" fmla="*/ 2263 h 9896"/>
              <a:gd name="T114" fmla="*/ 9435 w 13115"/>
              <a:gd name="T115" fmla="*/ 1039 h 98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3115" h="9896">
                <a:moveTo>
                  <a:pt x="2420" y="8733"/>
                </a:moveTo>
                <a:lnTo>
                  <a:pt x="2420" y="5752"/>
                </a:lnTo>
                <a:lnTo>
                  <a:pt x="3816" y="5752"/>
                </a:lnTo>
                <a:lnTo>
                  <a:pt x="3816" y="9846"/>
                </a:lnTo>
                <a:lnTo>
                  <a:pt x="6038" y="9846"/>
                </a:lnTo>
                <a:lnTo>
                  <a:pt x="6038" y="4428"/>
                </a:lnTo>
                <a:lnTo>
                  <a:pt x="4359" y="4428"/>
                </a:lnTo>
                <a:lnTo>
                  <a:pt x="4359" y="2387"/>
                </a:lnTo>
                <a:lnTo>
                  <a:pt x="6113" y="2387"/>
                </a:lnTo>
                <a:lnTo>
                  <a:pt x="6113" y="1150"/>
                </a:lnTo>
                <a:lnTo>
                  <a:pt x="4359" y="1150"/>
                </a:lnTo>
                <a:lnTo>
                  <a:pt x="4359" y="12"/>
                </a:lnTo>
                <a:lnTo>
                  <a:pt x="1889" y="12"/>
                </a:lnTo>
                <a:lnTo>
                  <a:pt x="1889" y="1150"/>
                </a:lnTo>
                <a:lnTo>
                  <a:pt x="0" y="1150"/>
                </a:lnTo>
                <a:lnTo>
                  <a:pt x="0" y="2387"/>
                </a:lnTo>
                <a:lnTo>
                  <a:pt x="1889" y="2387"/>
                </a:lnTo>
                <a:lnTo>
                  <a:pt x="1889" y="4428"/>
                </a:lnTo>
                <a:lnTo>
                  <a:pt x="209" y="4428"/>
                </a:lnTo>
                <a:lnTo>
                  <a:pt x="209" y="9846"/>
                </a:lnTo>
                <a:lnTo>
                  <a:pt x="3334" y="9846"/>
                </a:lnTo>
                <a:lnTo>
                  <a:pt x="3816" y="8733"/>
                </a:lnTo>
                <a:lnTo>
                  <a:pt x="2420" y="8733"/>
                </a:lnTo>
                <a:close/>
                <a:moveTo>
                  <a:pt x="9435" y="1039"/>
                </a:moveTo>
                <a:lnTo>
                  <a:pt x="9805" y="0"/>
                </a:lnTo>
                <a:lnTo>
                  <a:pt x="7619" y="0"/>
                </a:lnTo>
                <a:lnTo>
                  <a:pt x="6878" y="2362"/>
                </a:lnTo>
                <a:lnTo>
                  <a:pt x="6471" y="2362"/>
                </a:lnTo>
                <a:lnTo>
                  <a:pt x="6693" y="3105"/>
                </a:lnTo>
                <a:lnTo>
                  <a:pt x="8718" y="3105"/>
                </a:lnTo>
                <a:lnTo>
                  <a:pt x="9015" y="2263"/>
                </a:lnTo>
                <a:lnTo>
                  <a:pt x="10682" y="2263"/>
                </a:lnTo>
                <a:lnTo>
                  <a:pt x="10608" y="2634"/>
                </a:lnTo>
                <a:lnTo>
                  <a:pt x="10534" y="3006"/>
                </a:lnTo>
                <a:lnTo>
                  <a:pt x="10435" y="3364"/>
                </a:lnTo>
                <a:lnTo>
                  <a:pt x="10336" y="3711"/>
                </a:lnTo>
                <a:lnTo>
                  <a:pt x="10213" y="4045"/>
                </a:lnTo>
                <a:lnTo>
                  <a:pt x="10077" y="4366"/>
                </a:lnTo>
                <a:lnTo>
                  <a:pt x="9929" y="4676"/>
                </a:lnTo>
                <a:lnTo>
                  <a:pt x="9780" y="4985"/>
                </a:lnTo>
                <a:lnTo>
                  <a:pt x="9682" y="4799"/>
                </a:lnTo>
                <a:lnTo>
                  <a:pt x="9583" y="4614"/>
                </a:lnTo>
                <a:lnTo>
                  <a:pt x="9496" y="4428"/>
                </a:lnTo>
                <a:lnTo>
                  <a:pt x="9422" y="4243"/>
                </a:lnTo>
                <a:lnTo>
                  <a:pt x="9336" y="4045"/>
                </a:lnTo>
                <a:lnTo>
                  <a:pt x="9262" y="3847"/>
                </a:lnTo>
                <a:lnTo>
                  <a:pt x="9188" y="3636"/>
                </a:lnTo>
                <a:lnTo>
                  <a:pt x="9126" y="3426"/>
                </a:lnTo>
                <a:lnTo>
                  <a:pt x="7051" y="3426"/>
                </a:lnTo>
                <a:lnTo>
                  <a:pt x="7100" y="3649"/>
                </a:lnTo>
                <a:lnTo>
                  <a:pt x="7162" y="3871"/>
                </a:lnTo>
                <a:lnTo>
                  <a:pt x="7224" y="4094"/>
                </a:lnTo>
                <a:lnTo>
                  <a:pt x="7298" y="4304"/>
                </a:lnTo>
                <a:lnTo>
                  <a:pt x="7372" y="4515"/>
                </a:lnTo>
                <a:lnTo>
                  <a:pt x="7459" y="4725"/>
                </a:lnTo>
                <a:lnTo>
                  <a:pt x="7545" y="4935"/>
                </a:lnTo>
                <a:lnTo>
                  <a:pt x="7644" y="5133"/>
                </a:lnTo>
                <a:lnTo>
                  <a:pt x="7743" y="5331"/>
                </a:lnTo>
                <a:lnTo>
                  <a:pt x="7841" y="5529"/>
                </a:lnTo>
                <a:lnTo>
                  <a:pt x="7953" y="5715"/>
                </a:lnTo>
                <a:lnTo>
                  <a:pt x="8064" y="5900"/>
                </a:lnTo>
                <a:lnTo>
                  <a:pt x="8298" y="6271"/>
                </a:lnTo>
                <a:lnTo>
                  <a:pt x="8558" y="6618"/>
                </a:lnTo>
                <a:lnTo>
                  <a:pt x="8335" y="6828"/>
                </a:lnTo>
                <a:lnTo>
                  <a:pt x="8101" y="7038"/>
                </a:lnTo>
                <a:lnTo>
                  <a:pt x="7866" y="7236"/>
                </a:lnTo>
                <a:lnTo>
                  <a:pt x="7619" y="7434"/>
                </a:lnTo>
                <a:lnTo>
                  <a:pt x="7360" y="7620"/>
                </a:lnTo>
                <a:lnTo>
                  <a:pt x="7100" y="7793"/>
                </a:lnTo>
                <a:lnTo>
                  <a:pt x="6829" y="7966"/>
                </a:lnTo>
                <a:lnTo>
                  <a:pt x="6545" y="8139"/>
                </a:lnTo>
                <a:lnTo>
                  <a:pt x="6545" y="9896"/>
                </a:lnTo>
                <a:lnTo>
                  <a:pt x="6989" y="9698"/>
                </a:lnTo>
                <a:lnTo>
                  <a:pt x="7434" y="9475"/>
                </a:lnTo>
                <a:lnTo>
                  <a:pt x="7854" y="9252"/>
                </a:lnTo>
                <a:lnTo>
                  <a:pt x="8274" y="9017"/>
                </a:lnTo>
                <a:lnTo>
                  <a:pt x="8669" y="8758"/>
                </a:lnTo>
                <a:lnTo>
                  <a:pt x="9052" y="8486"/>
                </a:lnTo>
                <a:lnTo>
                  <a:pt x="9422" y="8201"/>
                </a:lnTo>
                <a:lnTo>
                  <a:pt x="9780" y="7892"/>
                </a:lnTo>
                <a:lnTo>
                  <a:pt x="10126" y="8201"/>
                </a:lnTo>
                <a:lnTo>
                  <a:pt x="10497" y="8486"/>
                </a:lnTo>
                <a:lnTo>
                  <a:pt x="10892" y="8758"/>
                </a:lnTo>
                <a:lnTo>
                  <a:pt x="11287" y="9017"/>
                </a:lnTo>
                <a:lnTo>
                  <a:pt x="11695" y="9252"/>
                </a:lnTo>
                <a:lnTo>
                  <a:pt x="12127" y="9475"/>
                </a:lnTo>
                <a:lnTo>
                  <a:pt x="12559" y="9698"/>
                </a:lnTo>
                <a:lnTo>
                  <a:pt x="13004" y="9896"/>
                </a:lnTo>
                <a:lnTo>
                  <a:pt x="13004" y="8139"/>
                </a:lnTo>
                <a:lnTo>
                  <a:pt x="12720" y="7966"/>
                </a:lnTo>
                <a:lnTo>
                  <a:pt x="12448" y="7793"/>
                </a:lnTo>
                <a:lnTo>
                  <a:pt x="12189" y="7620"/>
                </a:lnTo>
                <a:lnTo>
                  <a:pt x="11929" y="7434"/>
                </a:lnTo>
                <a:lnTo>
                  <a:pt x="11682" y="7236"/>
                </a:lnTo>
                <a:lnTo>
                  <a:pt x="11435" y="7038"/>
                </a:lnTo>
                <a:lnTo>
                  <a:pt x="11213" y="6828"/>
                </a:lnTo>
                <a:lnTo>
                  <a:pt x="10991" y="6618"/>
                </a:lnTo>
                <a:lnTo>
                  <a:pt x="11163" y="6383"/>
                </a:lnTo>
                <a:lnTo>
                  <a:pt x="11324" y="6148"/>
                </a:lnTo>
                <a:lnTo>
                  <a:pt x="11485" y="5913"/>
                </a:lnTo>
                <a:lnTo>
                  <a:pt x="11633" y="5665"/>
                </a:lnTo>
                <a:lnTo>
                  <a:pt x="11769" y="5418"/>
                </a:lnTo>
                <a:lnTo>
                  <a:pt x="11892" y="5158"/>
                </a:lnTo>
                <a:lnTo>
                  <a:pt x="12016" y="4898"/>
                </a:lnTo>
                <a:lnTo>
                  <a:pt x="12127" y="4626"/>
                </a:lnTo>
                <a:lnTo>
                  <a:pt x="12238" y="4354"/>
                </a:lnTo>
                <a:lnTo>
                  <a:pt x="12324" y="4069"/>
                </a:lnTo>
                <a:lnTo>
                  <a:pt x="12411" y="3785"/>
                </a:lnTo>
                <a:lnTo>
                  <a:pt x="12485" y="3488"/>
                </a:lnTo>
                <a:lnTo>
                  <a:pt x="12559" y="3191"/>
                </a:lnTo>
                <a:lnTo>
                  <a:pt x="12608" y="2894"/>
                </a:lnTo>
                <a:lnTo>
                  <a:pt x="12658" y="2585"/>
                </a:lnTo>
                <a:lnTo>
                  <a:pt x="12695" y="2263"/>
                </a:lnTo>
                <a:lnTo>
                  <a:pt x="13115" y="2263"/>
                </a:lnTo>
                <a:lnTo>
                  <a:pt x="13115" y="1039"/>
                </a:lnTo>
                <a:lnTo>
                  <a:pt x="9435" y="1039"/>
                </a:lnTo>
                <a:close/>
              </a:path>
            </a:pathLst>
          </a:custGeom>
          <a:solidFill>
            <a:srgbClr val="2B5063"/>
          </a:solidFill>
          <a:ln w="0">
            <a:solidFill>
              <a:srgbClr val="2B5063"/>
            </a:solidFill>
            <a:prstDash val="solid"/>
            <a:round/>
            <a:headEnd/>
            <a:tailEnd/>
          </a:ln>
        </p:spPr>
        <p:txBody>
          <a:bodyPr vert="horz" wrap="square" lIns="91404" tIns="45703" rIns="91404" bIns="45703" numCol="1" anchor="t" anchorCtr="0" compatLnSpc="1">
            <a:prstTxWarp prst="textNoShape">
              <a:avLst/>
            </a:prstTxWarp>
          </a:bodyPr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6" name="Freeform 27"/>
          <p:cNvSpPr>
            <a:spLocks noEditPoints="1"/>
          </p:cNvSpPr>
          <p:nvPr/>
        </p:nvSpPr>
        <p:spPr bwMode="auto">
          <a:xfrm>
            <a:off x="125006927" y="119039317"/>
            <a:ext cx="20792889" cy="15645052"/>
          </a:xfrm>
          <a:custGeom>
            <a:avLst/>
            <a:gdLst>
              <a:gd name="T0" fmla="*/ 7583 w 13103"/>
              <a:gd name="T1" fmla="*/ 2944 h 9859"/>
              <a:gd name="T2" fmla="*/ 10448 w 13103"/>
              <a:gd name="T3" fmla="*/ 4403 h 9859"/>
              <a:gd name="T4" fmla="*/ 12585 w 13103"/>
              <a:gd name="T5" fmla="*/ 2041 h 9859"/>
              <a:gd name="T6" fmla="*/ 7583 w 13103"/>
              <a:gd name="T7" fmla="*/ 1657 h 9859"/>
              <a:gd name="T8" fmla="*/ 13103 w 13103"/>
              <a:gd name="T9" fmla="*/ 593 h 9859"/>
              <a:gd name="T10" fmla="*/ 7583 w 13103"/>
              <a:gd name="T11" fmla="*/ 0 h 9859"/>
              <a:gd name="T12" fmla="*/ 5212 w 13103"/>
              <a:gd name="T13" fmla="*/ 593 h 9859"/>
              <a:gd name="T14" fmla="*/ 0 w 13103"/>
              <a:gd name="T15" fmla="*/ 1657 h 9859"/>
              <a:gd name="T16" fmla="*/ 5212 w 13103"/>
              <a:gd name="T17" fmla="*/ 2041 h 9859"/>
              <a:gd name="T18" fmla="*/ 482 w 13103"/>
              <a:gd name="T19" fmla="*/ 4403 h 9859"/>
              <a:gd name="T20" fmla="*/ 5212 w 13103"/>
              <a:gd name="T21" fmla="*/ 4836 h 9859"/>
              <a:gd name="T22" fmla="*/ 482 w 13103"/>
              <a:gd name="T23" fmla="*/ 5789 h 9859"/>
              <a:gd name="T24" fmla="*/ 5212 w 13103"/>
              <a:gd name="T25" fmla="*/ 6185 h 9859"/>
              <a:gd name="T26" fmla="*/ 50 w 13103"/>
              <a:gd name="T27" fmla="*/ 7187 h 9859"/>
              <a:gd name="T28" fmla="*/ 5212 w 13103"/>
              <a:gd name="T29" fmla="*/ 7583 h 9859"/>
              <a:gd name="T30" fmla="*/ 482 w 13103"/>
              <a:gd name="T31" fmla="*/ 8560 h 9859"/>
              <a:gd name="T32" fmla="*/ 5212 w 13103"/>
              <a:gd name="T33" fmla="*/ 8894 h 9859"/>
              <a:gd name="T34" fmla="*/ 4150 w 13103"/>
              <a:gd name="T35" fmla="*/ 9859 h 9859"/>
              <a:gd name="T36" fmla="*/ 7583 w 13103"/>
              <a:gd name="T37" fmla="*/ 8560 h 9859"/>
              <a:gd name="T38" fmla="*/ 10473 w 13103"/>
              <a:gd name="T39" fmla="*/ 7583 h 9859"/>
              <a:gd name="T40" fmla="*/ 7583 w 13103"/>
              <a:gd name="T41" fmla="*/ 7187 h 9859"/>
              <a:gd name="T42" fmla="*/ 10534 w 13103"/>
              <a:gd name="T43" fmla="*/ 8560 h 9859"/>
              <a:gd name="T44" fmla="*/ 12585 w 13103"/>
              <a:gd name="T45" fmla="*/ 7187 h 9859"/>
              <a:gd name="T46" fmla="*/ 13041 w 13103"/>
              <a:gd name="T47" fmla="*/ 6185 h 9859"/>
              <a:gd name="T48" fmla="*/ 12585 w 13103"/>
              <a:gd name="T49" fmla="*/ 4836 h 9859"/>
              <a:gd name="T50" fmla="*/ 7583 w 13103"/>
              <a:gd name="T51" fmla="*/ 4403 h 9859"/>
              <a:gd name="T52" fmla="*/ 10386 w 13103"/>
              <a:gd name="T53" fmla="*/ 3562 h 9859"/>
              <a:gd name="T54" fmla="*/ 2631 w 13103"/>
              <a:gd name="T55" fmla="*/ 2944 h 9859"/>
              <a:gd name="T56" fmla="*/ 5212 w 13103"/>
              <a:gd name="T57" fmla="*/ 3562 h 9859"/>
              <a:gd name="T58" fmla="*/ 2631 w 13103"/>
              <a:gd name="T59" fmla="*/ 2944 h 9859"/>
              <a:gd name="T60" fmla="*/ 7583 w 13103"/>
              <a:gd name="T61" fmla="*/ 6185 h 9859"/>
              <a:gd name="T62" fmla="*/ 10534 w 13103"/>
              <a:gd name="T63" fmla="*/ 5789 h 9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103" h="9859">
                <a:moveTo>
                  <a:pt x="7583" y="3562"/>
                </a:moveTo>
                <a:lnTo>
                  <a:pt x="7583" y="2944"/>
                </a:lnTo>
                <a:lnTo>
                  <a:pt x="10448" y="2944"/>
                </a:lnTo>
                <a:lnTo>
                  <a:pt x="10448" y="4403"/>
                </a:lnTo>
                <a:lnTo>
                  <a:pt x="12585" y="4403"/>
                </a:lnTo>
                <a:lnTo>
                  <a:pt x="12585" y="2041"/>
                </a:lnTo>
                <a:lnTo>
                  <a:pt x="7583" y="2041"/>
                </a:lnTo>
                <a:lnTo>
                  <a:pt x="7583" y="1657"/>
                </a:lnTo>
                <a:lnTo>
                  <a:pt x="13103" y="1657"/>
                </a:lnTo>
                <a:lnTo>
                  <a:pt x="13103" y="593"/>
                </a:lnTo>
                <a:lnTo>
                  <a:pt x="7583" y="593"/>
                </a:lnTo>
                <a:lnTo>
                  <a:pt x="7583" y="0"/>
                </a:lnTo>
                <a:lnTo>
                  <a:pt x="5212" y="0"/>
                </a:lnTo>
                <a:lnTo>
                  <a:pt x="5212" y="593"/>
                </a:lnTo>
                <a:lnTo>
                  <a:pt x="0" y="593"/>
                </a:lnTo>
                <a:lnTo>
                  <a:pt x="0" y="1657"/>
                </a:lnTo>
                <a:lnTo>
                  <a:pt x="5212" y="1657"/>
                </a:lnTo>
                <a:lnTo>
                  <a:pt x="5212" y="2041"/>
                </a:lnTo>
                <a:lnTo>
                  <a:pt x="482" y="2041"/>
                </a:lnTo>
                <a:lnTo>
                  <a:pt x="482" y="4403"/>
                </a:lnTo>
                <a:lnTo>
                  <a:pt x="5212" y="4403"/>
                </a:lnTo>
                <a:lnTo>
                  <a:pt x="5212" y="4836"/>
                </a:lnTo>
                <a:lnTo>
                  <a:pt x="482" y="4836"/>
                </a:lnTo>
                <a:lnTo>
                  <a:pt x="482" y="5789"/>
                </a:lnTo>
                <a:lnTo>
                  <a:pt x="5212" y="5789"/>
                </a:lnTo>
                <a:lnTo>
                  <a:pt x="5212" y="6185"/>
                </a:lnTo>
                <a:lnTo>
                  <a:pt x="50" y="6185"/>
                </a:lnTo>
                <a:lnTo>
                  <a:pt x="50" y="7187"/>
                </a:lnTo>
                <a:lnTo>
                  <a:pt x="5212" y="7187"/>
                </a:lnTo>
                <a:lnTo>
                  <a:pt x="5212" y="7583"/>
                </a:lnTo>
                <a:lnTo>
                  <a:pt x="482" y="7583"/>
                </a:lnTo>
                <a:lnTo>
                  <a:pt x="482" y="8560"/>
                </a:lnTo>
                <a:lnTo>
                  <a:pt x="5212" y="8560"/>
                </a:lnTo>
                <a:lnTo>
                  <a:pt x="5212" y="8894"/>
                </a:lnTo>
                <a:lnTo>
                  <a:pt x="3508" y="8894"/>
                </a:lnTo>
                <a:lnTo>
                  <a:pt x="4150" y="9859"/>
                </a:lnTo>
                <a:lnTo>
                  <a:pt x="7583" y="9859"/>
                </a:lnTo>
                <a:lnTo>
                  <a:pt x="7583" y="8560"/>
                </a:lnTo>
                <a:lnTo>
                  <a:pt x="9880" y="8560"/>
                </a:lnTo>
                <a:lnTo>
                  <a:pt x="10473" y="7583"/>
                </a:lnTo>
                <a:lnTo>
                  <a:pt x="7583" y="7583"/>
                </a:lnTo>
                <a:lnTo>
                  <a:pt x="7583" y="7187"/>
                </a:lnTo>
                <a:lnTo>
                  <a:pt x="10534" y="7187"/>
                </a:lnTo>
                <a:lnTo>
                  <a:pt x="10534" y="8560"/>
                </a:lnTo>
                <a:lnTo>
                  <a:pt x="12585" y="8560"/>
                </a:lnTo>
                <a:lnTo>
                  <a:pt x="12585" y="7187"/>
                </a:lnTo>
                <a:lnTo>
                  <a:pt x="13041" y="7187"/>
                </a:lnTo>
                <a:lnTo>
                  <a:pt x="13041" y="6185"/>
                </a:lnTo>
                <a:lnTo>
                  <a:pt x="12585" y="6185"/>
                </a:lnTo>
                <a:lnTo>
                  <a:pt x="12585" y="4836"/>
                </a:lnTo>
                <a:lnTo>
                  <a:pt x="7583" y="4836"/>
                </a:lnTo>
                <a:lnTo>
                  <a:pt x="7583" y="4403"/>
                </a:lnTo>
                <a:lnTo>
                  <a:pt x="9806" y="4403"/>
                </a:lnTo>
                <a:lnTo>
                  <a:pt x="10386" y="3562"/>
                </a:lnTo>
                <a:lnTo>
                  <a:pt x="7583" y="3562"/>
                </a:lnTo>
                <a:close/>
                <a:moveTo>
                  <a:pt x="2631" y="2944"/>
                </a:moveTo>
                <a:lnTo>
                  <a:pt x="5212" y="2944"/>
                </a:lnTo>
                <a:lnTo>
                  <a:pt x="5212" y="3562"/>
                </a:lnTo>
                <a:lnTo>
                  <a:pt x="2631" y="3562"/>
                </a:lnTo>
                <a:lnTo>
                  <a:pt x="2631" y="2944"/>
                </a:lnTo>
                <a:close/>
                <a:moveTo>
                  <a:pt x="10534" y="6185"/>
                </a:moveTo>
                <a:lnTo>
                  <a:pt x="7583" y="6185"/>
                </a:lnTo>
                <a:lnTo>
                  <a:pt x="7583" y="5789"/>
                </a:lnTo>
                <a:lnTo>
                  <a:pt x="10534" y="5789"/>
                </a:lnTo>
                <a:lnTo>
                  <a:pt x="10534" y="6185"/>
                </a:lnTo>
                <a:close/>
              </a:path>
            </a:pathLst>
          </a:custGeom>
          <a:solidFill>
            <a:srgbClr val="2B5063"/>
          </a:solidFill>
          <a:ln w="0">
            <a:solidFill>
              <a:srgbClr val="2B5063"/>
            </a:solidFill>
            <a:prstDash val="solid"/>
            <a:round/>
            <a:headEnd/>
            <a:tailEnd/>
          </a:ln>
        </p:spPr>
        <p:txBody>
          <a:bodyPr vert="horz" wrap="square" lIns="91404" tIns="45703" rIns="91404" bIns="45703" numCol="1" anchor="t" anchorCtr="0" compatLnSpc="1">
            <a:prstTxWarp prst="textNoShape">
              <a:avLst/>
            </a:prstTxWarp>
          </a:bodyPr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7" name="Freeform 28"/>
          <p:cNvSpPr>
            <a:spLocks noEditPoints="1"/>
          </p:cNvSpPr>
          <p:nvPr/>
        </p:nvSpPr>
        <p:spPr bwMode="auto">
          <a:xfrm>
            <a:off x="146956652" y="119098031"/>
            <a:ext cx="20734175" cy="15624421"/>
          </a:xfrm>
          <a:custGeom>
            <a:avLst/>
            <a:gdLst>
              <a:gd name="T0" fmla="*/ 4544 w 13066"/>
              <a:gd name="T1" fmla="*/ 6840 h 9846"/>
              <a:gd name="T2" fmla="*/ 5952 w 13066"/>
              <a:gd name="T3" fmla="*/ 6939 h 9846"/>
              <a:gd name="T4" fmla="*/ 5866 w 13066"/>
              <a:gd name="T5" fmla="*/ 7125 h 9846"/>
              <a:gd name="T6" fmla="*/ 5767 w 13066"/>
              <a:gd name="T7" fmla="*/ 7298 h 9846"/>
              <a:gd name="T8" fmla="*/ 5644 w 13066"/>
              <a:gd name="T9" fmla="*/ 7447 h 9846"/>
              <a:gd name="T10" fmla="*/ 5495 w 13066"/>
              <a:gd name="T11" fmla="*/ 7595 h 9846"/>
              <a:gd name="T12" fmla="*/ 5335 w 13066"/>
              <a:gd name="T13" fmla="*/ 7731 h 9846"/>
              <a:gd name="T14" fmla="*/ 5137 w 13066"/>
              <a:gd name="T15" fmla="*/ 7842 h 9846"/>
              <a:gd name="T16" fmla="*/ 4903 w 13066"/>
              <a:gd name="T17" fmla="*/ 7954 h 9846"/>
              <a:gd name="T18" fmla="*/ 4779 w 13066"/>
              <a:gd name="T19" fmla="*/ 9846 h 9846"/>
              <a:gd name="T20" fmla="*/ 5471 w 13066"/>
              <a:gd name="T21" fmla="*/ 9673 h 9846"/>
              <a:gd name="T22" fmla="*/ 6076 w 13066"/>
              <a:gd name="T23" fmla="*/ 9451 h 9846"/>
              <a:gd name="T24" fmla="*/ 6619 w 13066"/>
              <a:gd name="T25" fmla="*/ 9178 h 9846"/>
              <a:gd name="T26" fmla="*/ 7088 w 13066"/>
              <a:gd name="T27" fmla="*/ 8832 h 9846"/>
              <a:gd name="T28" fmla="*/ 7484 w 13066"/>
              <a:gd name="T29" fmla="*/ 8436 h 9846"/>
              <a:gd name="T30" fmla="*/ 7805 w 13066"/>
              <a:gd name="T31" fmla="*/ 7966 h 9846"/>
              <a:gd name="T32" fmla="*/ 8052 w 13066"/>
              <a:gd name="T33" fmla="*/ 7434 h 9846"/>
              <a:gd name="T34" fmla="*/ 8225 w 13066"/>
              <a:gd name="T35" fmla="*/ 6840 h 9846"/>
              <a:gd name="T36" fmla="*/ 9830 w 13066"/>
              <a:gd name="T37" fmla="*/ 9834 h 9846"/>
              <a:gd name="T38" fmla="*/ 12053 w 13066"/>
              <a:gd name="T39" fmla="*/ 6840 h 9846"/>
              <a:gd name="T40" fmla="*/ 13066 w 13066"/>
              <a:gd name="T41" fmla="*/ 5653 h 9846"/>
              <a:gd name="T42" fmla="*/ 12053 w 13066"/>
              <a:gd name="T43" fmla="*/ 2894 h 9846"/>
              <a:gd name="T44" fmla="*/ 12979 w 13066"/>
              <a:gd name="T45" fmla="*/ 1694 h 9846"/>
              <a:gd name="T46" fmla="*/ 12053 w 13066"/>
              <a:gd name="T47" fmla="*/ 123 h 9846"/>
              <a:gd name="T48" fmla="*/ 9830 w 13066"/>
              <a:gd name="T49" fmla="*/ 1694 h 9846"/>
              <a:gd name="T50" fmla="*/ 8336 w 13066"/>
              <a:gd name="T51" fmla="*/ 123 h 9846"/>
              <a:gd name="T52" fmla="*/ 6113 w 13066"/>
              <a:gd name="T53" fmla="*/ 1694 h 9846"/>
              <a:gd name="T54" fmla="*/ 4631 w 13066"/>
              <a:gd name="T55" fmla="*/ 2894 h 9846"/>
              <a:gd name="T56" fmla="*/ 6113 w 13066"/>
              <a:gd name="T57" fmla="*/ 5653 h 9846"/>
              <a:gd name="T58" fmla="*/ 3865 w 13066"/>
              <a:gd name="T59" fmla="*/ 9834 h 9846"/>
              <a:gd name="T60" fmla="*/ 3433 w 13066"/>
              <a:gd name="T61" fmla="*/ 8572 h 9846"/>
              <a:gd name="T62" fmla="*/ 0 w 13066"/>
              <a:gd name="T63" fmla="*/ 2684 h 9846"/>
              <a:gd name="T64" fmla="*/ 1037 w 13066"/>
              <a:gd name="T65" fmla="*/ 3995 h 9846"/>
              <a:gd name="T66" fmla="*/ 3865 w 13066"/>
              <a:gd name="T67" fmla="*/ 9834 h 9846"/>
              <a:gd name="T68" fmla="*/ 3532 w 13066"/>
              <a:gd name="T69" fmla="*/ 1224 h 9846"/>
              <a:gd name="T70" fmla="*/ 2581 w 13066"/>
              <a:gd name="T71" fmla="*/ 0 h 9846"/>
              <a:gd name="T72" fmla="*/ 827 w 13066"/>
              <a:gd name="T73" fmla="*/ 2325 h 9846"/>
              <a:gd name="T74" fmla="*/ 8336 w 13066"/>
              <a:gd name="T75" fmla="*/ 2894 h 9846"/>
              <a:gd name="T76" fmla="*/ 9830 w 13066"/>
              <a:gd name="T77" fmla="*/ 5653 h 9846"/>
              <a:gd name="T78" fmla="*/ 8336 w 13066"/>
              <a:gd name="T79" fmla="*/ 2894 h 98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3066" h="9846">
                <a:moveTo>
                  <a:pt x="4544" y="5653"/>
                </a:moveTo>
                <a:lnTo>
                  <a:pt x="4544" y="6840"/>
                </a:lnTo>
                <a:lnTo>
                  <a:pt x="5989" y="6840"/>
                </a:lnTo>
                <a:lnTo>
                  <a:pt x="5952" y="6939"/>
                </a:lnTo>
                <a:lnTo>
                  <a:pt x="5915" y="7038"/>
                </a:lnTo>
                <a:lnTo>
                  <a:pt x="5866" y="7125"/>
                </a:lnTo>
                <a:lnTo>
                  <a:pt x="5816" y="7212"/>
                </a:lnTo>
                <a:lnTo>
                  <a:pt x="5767" y="7298"/>
                </a:lnTo>
                <a:lnTo>
                  <a:pt x="5705" y="7372"/>
                </a:lnTo>
                <a:lnTo>
                  <a:pt x="5644" y="7447"/>
                </a:lnTo>
                <a:lnTo>
                  <a:pt x="5569" y="7521"/>
                </a:lnTo>
                <a:lnTo>
                  <a:pt x="5495" y="7595"/>
                </a:lnTo>
                <a:lnTo>
                  <a:pt x="5421" y="7657"/>
                </a:lnTo>
                <a:lnTo>
                  <a:pt x="5335" y="7731"/>
                </a:lnTo>
                <a:lnTo>
                  <a:pt x="5236" y="7793"/>
                </a:lnTo>
                <a:lnTo>
                  <a:pt x="5137" y="7842"/>
                </a:lnTo>
                <a:lnTo>
                  <a:pt x="5026" y="7904"/>
                </a:lnTo>
                <a:lnTo>
                  <a:pt x="4903" y="7954"/>
                </a:lnTo>
                <a:lnTo>
                  <a:pt x="4779" y="8003"/>
                </a:lnTo>
                <a:lnTo>
                  <a:pt x="4779" y="9846"/>
                </a:lnTo>
                <a:lnTo>
                  <a:pt x="5137" y="9772"/>
                </a:lnTo>
                <a:lnTo>
                  <a:pt x="5471" y="9673"/>
                </a:lnTo>
                <a:lnTo>
                  <a:pt x="5779" y="9574"/>
                </a:lnTo>
                <a:lnTo>
                  <a:pt x="6076" y="9451"/>
                </a:lnTo>
                <a:lnTo>
                  <a:pt x="6360" y="9327"/>
                </a:lnTo>
                <a:lnTo>
                  <a:pt x="6619" y="9178"/>
                </a:lnTo>
                <a:lnTo>
                  <a:pt x="6866" y="9005"/>
                </a:lnTo>
                <a:lnTo>
                  <a:pt x="7088" y="8832"/>
                </a:lnTo>
                <a:lnTo>
                  <a:pt x="7298" y="8634"/>
                </a:lnTo>
                <a:lnTo>
                  <a:pt x="7484" y="8436"/>
                </a:lnTo>
                <a:lnTo>
                  <a:pt x="7657" y="8201"/>
                </a:lnTo>
                <a:lnTo>
                  <a:pt x="7805" y="7966"/>
                </a:lnTo>
                <a:lnTo>
                  <a:pt x="7941" y="7706"/>
                </a:lnTo>
                <a:lnTo>
                  <a:pt x="8052" y="7434"/>
                </a:lnTo>
                <a:lnTo>
                  <a:pt x="8151" y="7150"/>
                </a:lnTo>
                <a:lnTo>
                  <a:pt x="8225" y="6840"/>
                </a:lnTo>
                <a:lnTo>
                  <a:pt x="9830" y="6840"/>
                </a:lnTo>
                <a:lnTo>
                  <a:pt x="9830" y="9834"/>
                </a:lnTo>
                <a:lnTo>
                  <a:pt x="12053" y="9834"/>
                </a:lnTo>
                <a:lnTo>
                  <a:pt x="12053" y="6840"/>
                </a:lnTo>
                <a:lnTo>
                  <a:pt x="13066" y="6840"/>
                </a:lnTo>
                <a:lnTo>
                  <a:pt x="13066" y="5653"/>
                </a:lnTo>
                <a:lnTo>
                  <a:pt x="12053" y="5653"/>
                </a:lnTo>
                <a:lnTo>
                  <a:pt x="12053" y="2894"/>
                </a:lnTo>
                <a:lnTo>
                  <a:pt x="12979" y="2894"/>
                </a:lnTo>
                <a:lnTo>
                  <a:pt x="12979" y="1694"/>
                </a:lnTo>
                <a:lnTo>
                  <a:pt x="12053" y="1694"/>
                </a:lnTo>
                <a:lnTo>
                  <a:pt x="12053" y="123"/>
                </a:lnTo>
                <a:lnTo>
                  <a:pt x="9830" y="123"/>
                </a:lnTo>
                <a:lnTo>
                  <a:pt x="9830" y="1694"/>
                </a:lnTo>
                <a:lnTo>
                  <a:pt x="8336" y="1694"/>
                </a:lnTo>
                <a:lnTo>
                  <a:pt x="8336" y="123"/>
                </a:lnTo>
                <a:lnTo>
                  <a:pt x="6113" y="123"/>
                </a:lnTo>
                <a:lnTo>
                  <a:pt x="6113" y="1694"/>
                </a:lnTo>
                <a:lnTo>
                  <a:pt x="4631" y="1694"/>
                </a:lnTo>
                <a:lnTo>
                  <a:pt x="4631" y="2894"/>
                </a:lnTo>
                <a:lnTo>
                  <a:pt x="6113" y="2894"/>
                </a:lnTo>
                <a:lnTo>
                  <a:pt x="6113" y="5653"/>
                </a:lnTo>
                <a:lnTo>
                  <a:pt x="4544" y="5653"/>
                </a:lnTo>
                <a:close/>
                <a:moveTo>
                  <a:pt x="3865" y="9834"/>
                </a:moveTo>
                <a:lnTo>
                  <a:pt x="4260" y="8572"/>
                </a:lnTo>
                <a:lnTo>
                  <a:pt x="3433" y="8572"/>
                </a:lnTo>
                <a:lnTo>
                  <a:pt x="3433" y="2684"/>
                </a:lnTo>
                <a:lnTo>
                  <a:pt x="0" y="2684"/>
                </a:lnTo>
                <a:lnTo>
                  <a:pt x="0" y="3995"/>
                </a:lnTo>
                <a:lnTo>
                  <a:pt x="1037" y="3995"/>
                </a:lnTo>
                <a:lnTo>
                  <a:pt x="1037" y="9834"/>
                </a:lnTo>
                <a:lnTo>
                  <a:pt x="3865" y="9834"/>
                </a:lnTo>
                <a:close/>
                <a:moveTo>
                  <a:pt x="3309" y="2325"/>
                </a:moveTo>
                <a:lnTo>
                  <a:pt x="3532" y="1224"/>
                </a:lnTo>
                <a:lnTo>
                  <a:pt x="2890" y="1224"/>
                </a:lnTo>
                <a:lnTo>
                  <a:pt x="2581" y="0"/>
                </a:lnTo>
                <a:lnTo>
                  <a:pt x="259" y="0"/>
                </a:lnTo>
                <a:lnTo>
                  <a:pt x="827" y="2325"/>
                </a:lnTo>
                <a:lnTo>
                  <a:pt x="3309" y="2325"/>
                </a:lnTo>
                <a:close/>
                <a:moveTo>
                  <a:pt x="8336" y="2894"/>
                </a:moveTo>
                <a:lnTo>
                  <a:pt x="9830" y="2894"/>
                </a:lnTo>
                <a:lnTo>
                  <a:pt x="9830" y="5653"/>
                </a:lnTo>
                <a:lnTo>
                  <a:pt x="8336" y="5653"/>
                </a:lnTo>
                <a:lnTo>
                  <a:pt x="8336" y="2894"/>
                </a:lnTo>
                <a:close/>
              </a:path>
            </a:pathLst>
          </a:custGeom>
          <a:solidFill>
            <a:srgbClr val="2B5063"/>
          </a:solidFill>
          <a:ln w="0">
            <a:solidFill>
              <a:srgbClr val="2B5063"/>
            </a:solidFill>
            <a:prstDash val="solid"/>
            <a:round/>
            <a:headEnd/>
            <a:tailEnd/>
          </a:ln>
        </p:spPr>
        <p:txBody>
          <a:bodyPr vert="horz" wrap="square" lIns="91404" tIns="45703" rIns="91404" bIns="45703" numCol="1" anchor="t" anchorCtr="0" compatLnSpc="1">
            <a:prstTxWarp prst="textNoShape">
              <a:avLst/>
            </a:prstTxWarp>
          </a:bodyPr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8" name="Freeform 29"/>
          <p:cNvSpPr>
            <a:spLocks noEditPoints="1"/>
          </p:cNvSpPr>
          <p:nvPr/>
        </p:nvSpPr>
        <p:spPr bwMode="auto">
          <a:xfrm>
            <a:off x="168904791" y="119058360"/>
            <a:ext cx="20753217" cy="15448279"/>
          </a:xfrm>
          <a:custGeom>
            <a:avLst/>
            <a:gdLst>
              <a:gd name="T0" fmla="*/ 6928 w 13078"/>
              <a:gd name="T1" fmla="*/ 0 h 9735"/>
              <a:gd name="T2" fmla="*/ 6928 w 13078"/>
              <a:gd name="T3" fmla="*/ 1472 h 9735"/>
              <a:gd name="T4" fmla="*/ 3508 w 13078"/>
              <a:gd name="T5" fmla="*/ 1472 h 9735"/>
              <a:gd name="T6" fmla="*/ 3508 w 13078"/>
              <a:gd name="T7" fmla="*/ 2660 h 9735"/>
              <a:gd name="T8" fmla="*/ 6928 w 13078"/>
              <a:gd name="T9" fmla="*/ 2660 h 9735"/>
              <a:gd name="T10" fmla="*/ 6928 w 13078"/>
              <a:gd name="T11" fmla="*/ 8214 h 9735"/>
              <a:gd name="T12" fmla="*/ 9312 w 13078"/>
              <a:gd name="T13" fmla="*/ 8214 h 9735"/>
              <a:gd name="T14" fmla="*/ 9312 w 13078"/>
              <a:gd name="T15" fmla="*/ 2660 h 9735"/>
              <a:gd name="T16" fmla="*/ 12733 w 13078"/>
              <a:gd name="T17" fmla="*/ 2660 h 9735"/>
              <a:gd name="T18" fmla="*/ 12733 w 13078"/>
              <a:gd name="T19" fmla="*/ 1472 h 9735"/>
              <a:gd name="T20" fmla="*/ 9312 w 13078"/>
              <a:gd name="T21" fmla="*/ 1472 h 9735"/>
              <a:gd name="T22" fmla="*/ 9312 w 13078"/>
              <a:gd name="T23" fmla="*/ 0 h 9735"/>
              <a:gd name="T24" fmla="*/ 6928 w 13078"/>
              <a:gd name="T25" fmla="*/ 0 h 9735"/>
              <a:gd name="T26" fmla="*/ 3014 w 13078"/>
              <a:gd name="T27" fmla="*/ 9735 h 9735"/>
              <a:gd name="T28" fmla="*/ 3014 w 13078"/>
              <a:gd name="T29" fmla="*/ 2239 h 9735"/>
              <a:gd name="T30" fmla="*/ 0 w 13078"/>
              <a:gd name="T31" fmla="*/ 2239 h 9735"/>
              <a:gd name="T32" fmla="*/ 0 w 13078"/>
              <a:gd name="T33" fmla="*/ 3501 h 9735"/>
              <a:gd name="T34" fmla="*/ 704 w 13078"/>
              <a:gd name="T35" fmla="*/ 3501 h 9735"/>
              <a:gd name="T36" fmla="*/ 704 w 13078"/>
              <a:gd name="T37" fmla="*/ 8511 h 9735"/>
              <a:gd name="T38" fmla="*/ 0 w 13078"/>
              <a:gd name="T39" fmla="*/ 8511 h 9735"/>
              <a:gd name="T40" fmla="*/ 0 w 13078"/>
              <a:gd name="T41" fmla="*/ 9735 h 9735"/>
              <a:gd name="T42" fmla="*/ 3014 w 13078"/>
              <a:gd name="T43" fmla="*/ 9735 h 9735"/>
              <a:gd name="T44" fmla="*/ 12276 w 13078"/>
              <a:gd name="T45" fmla="*/ 9735 h 9735"/>
              <a:gd name="T46" fmla="*/ 13078 w 13078"/>
              <a:gd name="T47" fmla="*/ 8511 h 9735"/>
              <a:gd name="T48" fmla="*/ 3051 w 13078"/>
              <a:gd name="T49" fmla="*/ 8511 h 9735"/>
              <a:gd name="T50" fmla="*/ 3841 w 13078"/>
              <a:gd name="T51" fmla="*/ 9735 h 9735"/>
              <a:gd name="T52" fmla="*/ 12276 w 13078"/>
              <a:gd name="T53" fmla="*/ 9735 h 9735"/>
              <a:gd name="T54" fmla="*/ 4310 w 13078"/>
              <a:gd name="T55" fmla="*/ 3229 h 9735"/>
              <a:gd name="T56" fmla="*/ 3829 w 13078"/>
              <a:gd name="T57" fmla="*/ 6816 h 9735"/>
              <a:gd name="T58" fmla="*/ 3347 w 13078"/>
              <a:gd name="T59" fmla="*/ 6816 h 9735"/>
              <a:gd name="T60" fmla="*/ 3668 w 13078"/>
              <a:gd name="T61" fmla="*/ 7880 h 9735"/>
              <a:gd name="T62" fmla="*/ 5940 w 13078"/>
              <a:gd name="T63" fmla="*/ 7880 h 9735"/>
              <a:gd name="T64" fmla="*/ 6509 w 13078"/>
              <a:gd name="T65" fmla="*/ 3229 h 9735"/>
              <a:gd name="T66" fmla="*/ 4310 w 13078"/>
              <a:gd name="T67" fmla="*/ 3229 h 9735"/>
              <a:gd name="T68" fmla="*/ 9732 w 13078"/>
              <a:gd name="T69" fmla="*/ 3229 h 9735"/>
              <a:gd name="T70" fmla="*/ 10300 w 13078"/>
              <a:gd name="T71" fmla="*/ 7880 h 9735"/>
              <a:gd name="T72" fmla="*/ 12572 w 13078"/>
              <a:gd name="T73" fmla="*/ 7880 h 9735"/>
              <a:gd name="T74" fmla="*/ 12893 w 13078"/>
              <a:gd name="T75" fmla="*/ 6816 h 9735"/>
              <a:gd name="T76" fmla="*/ 12399 w 13078"/>
              <a:gd name="T77" fmla="*/ 6816 h 9735"/>
              <a:gd name="T78" fmla="*/ 11930 w 13078"/>
              <a:gd name="T79" fmla="*/ 3229 h 9735"/>
              <a:gd name="T80" fmla="*/ 9732 w 13078"/>
              <a:gd name="T81" fmla="*/ 3229 h 9735"/>
              <a:gd name="T82" fmla="*/ 2853 w 13078"/>
              <a:gd name="T83" fmla="*/ 1992 h 9735"/>
              <a:gd name="T84" fmla="*/ 3038 w 13078"/>
              <a:gd name="T85" fmla="*/ 1163 h 9735"/>
              <a:gd name="T86" fmla="*/ 2643 w 13078"/>
              <a:gd name="T87" fmla="*/ 1163 h 9735"/>
              <a:gd name="T88" fmla="*/ 2347 w 13078"/>
              <a:gd name="T89" fmla="*/ 74 h 9735"/>
              <a:gd name="T90" fmla="*/ 99 w 13078"/>
              <a:gd name="T91" fmla="*/ 74 h 9735"/>
              <a:gd name="T92" fmla="*/ 593 w 13078"/>
              <a:gd name="T93" fmla="*/ 1992 h 9735"/>
              <a:gd name="T94" fmla="*/ 2853 w 13078"/>
              <a:gd name="T95" fmla="*/ 1992 h 9735"/>
              <a:gd name="T96" fmla="*/ 9954 w 13078"/>
              <a:gd name="T97" fmla="*/ 235 h 9735"/>
              <a:gd name="T98" fmla="*/ 9954 w 13078"/>
              <a:gd name="T99" fmla="*/ 1262 h 9735"/>
              <a:gd name="T100" fmla="*/ 11794 w 13078"/>
              <a:gd name="T101" fmla="*/ 1262 h 9735"/>
              <a:gd name="T102" fmla="*/ 12177 w 13078"/>
              <a:gd name="T103" fmla="*/ 235 h 9735"/>
              <a:gd name="T104" fmla="*/ 9954 w 13078"/>
              <a:gd name="T105" fmla="*/ 235 h 9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078" h="9735">
                <a:moveTo>
                  <a:pt x="6928" y="0"/>
                </a:moveTo>
                <a:lnTo>
                  <a:pt x="6928" y="1472"/>
                </a:lnTo>
                <a:lnTo>
                  <a:pt x="3508" y="1472"/>
                </a:lnTo>
                <a:lnTo>
                  <a:pt x="3508" y="2660"/>
                </a:lnTo>
                <a:lnTo>
                  <a:pt x="6928" y="2660"/>
                </a:lnTo>
                <a:lnTo>
                  <a:pt x="6928" y="8214"/>
                </a:lnTo>
                <a:lnTo>
                  <a:pt x="9312" y="8214"/>
                </a:lnTo>
                <a:lnTo>
                  <a:pt x="9312" y="2660"/>
                </a:lnTo>
                <a:lnTo>
                  <a:pt x="12733" y="2660"/>
                </a:lnTo>
                <a:lnTo>
                  <a:pt x="12733" y="1472"/>
                </a:lnTo>
                <a:lnTo>
                  <a:pt x="9312" y="1472"/>
                </a:lnTo>
                <a:lnTo>
                  <a:pt x="9312" y="0"/>
                </a:lnTo>
                <a:lnTo>
                  <a:pt x="6928" y="0"/>
                </a:lnTo>
                <a:close/>
                <a:moveTo>
                  <a:pt x="3014" y="9735"/>
                </a:moveTo>
                <a:lnTo>
                  <a:pt x="3014" y="2239"/>
                </a:lnTo>
                <a:lnTo>
                  <a:pt x="0" y="2239"/>
                </a:lnTo>
                <a:lnTo>
                  <a:pt x="0" y="3501"/>
                </a:lnTo>
                <a:lnTo>
                  <a:pt x="704" y="3501"/>
                </a:lnTo>
                <a:lnTo>
                  <a:pt x="704" y="8511"/>
                </a:lnTo>
                <a:lnTo>
                  <a:pt x="0" y="8511"/>
                </a:lnTo>
                <a:lnTo>
                  <a:pt x="0" y="9735"/>
                </a:lnTo>
                <a:lnTo>
                  <a:pt x="3014" y="9735"/>
                </a:lnTo>
                <a:close/>
                <a:moveTo>
                  <a:pt x="12276" y="9735"/>
                </a:moveTo>
                <a:lnTo>
                  <a:pt x="13078" y="8511"/>
                </a:lnTo>
                <a:lnTo>
                  <a:pt x="3051" y="8511"/>
                </a:lnTo>
                <a:lnTo>
                  <a:pt x="3841" y="9735"/>
                </a:lnTo>
                <a:lnTo>
                  <a:pt x="12276" y="9735"/>
                </a:lnTo>
                <a:close/>
                <a:moveTo>
                  <a:pt x="4310" y="3229"/>
                </a:moveTo>
                <a:lnTo>
                  <a:pt x="3829" y="6816"/>
                </a:lnTo>
                <a:lnTo>
                  <a:pt x="3347" y="6816"/>
                </a:lnTo>
                <a:lnTo>
                  <a:pt x="3668" y="7880"/>
                </a:lnTo>
                <a:lnTo>
                  <a:pt x="5940" y="7880"/>
                </a:lnTo>
                <a:lnTo>
                  <a:pt x="6509" y="3229"/>
                </a:lnTo>
                <a:lnTo>
                  <a:pt x="4310" y="3229"/>
                </a:lnTo>
                <a:close/>
                <a:moveTo>
                  <a:pt x="9732" y="3229"/>
                </a:moveTo>
                <a:lnTo>
                  <a:pt x="10300" y="7880"/>
                </a:lnTo>
                <a:lnTo>
                  <a:pt x="12572" y="7880"/>
                </a:lnTo>
                <a:lnTo>
                  <a:pt x="12893" y="6816"/>
                </a:lnTo>
                <a:lnTo>
                  <a:pt x="12399" y="6816"/>
                </a:lnTo>
                <a:lnTo>
                  <a:pt x="11930" y="3229"/>
                </a:lnTo>
                <a:lnTo>
                  <a:pt x="9732" y="3229"/>
                </a:lnTo>
                <a:close/>
                <a:moveTo>
                  <a:pt x="2853" y="1992"/>
                </a:moveTo>
                <a:lnTo>
                  <a:pt x="3038" y="1163"/>
                </a:lnTo>
                <a:lnTo>
                  <a:pt x="2643" y="1163"/>
                </a:lnTo>
                <a:lnTo>
                  <a:pt x="2347" y="74"/>
                </a:lnTo>
                <a:lnTo>
                  <a:pt x="99" y="74"/>
                </a:lnTo>
                <a:lnTo>
                  <a:pt x="593" y="1992"/>
                </a:lnTo>
                <a:lnTo>
                  <a:pt x="2853" y="1992"/>
                </a:lnTo>
                <a:close/>
                <a:moveTo>
                  <a:pt x="9954" y="235"/>
                </a:moveTo>
                <a:lnTo>
                  <a:pt x="9954" y="1262"/>
                </a:lnTo>
                <a:lnTo>
                  <a:pt x="11794" y="1262"/>
                </a:lnTo>
                <a:lnTo>
                  <a:pt x="12177" y="235"/>
                </a:lnTo>
                <a:lnTo>
                  <a:pt x="9954" y="235"/>
                </a:lnTo>
                <a:close/>
              </a:path>
            </a:pathLst>
          </a:custGeom>
          <a:solidFill>
            <a:srgbClr val="2B5063"/>
          </a:solidFill>
          <a:ln w="0">
            <a:solidFill>
              <a:srgbClr val="2B5063"/>
            </a:solidFill>
            <a:prstDash val="solid"/>
            <a:round/>
            <a:headEnd/>
            <a:tailEnd/>
          </a:ln>
        </p:spPr>
        <p:txBody>
          <a:bodyPr vert="horz" wrap="square" lIns="91404" tIns="45703" rIns="91404" bIns="45703" numCol="1" anchor="t" anchorCtr="0" compatLnSpc="1">
            <a:prstTxWarp prst="textNoShape">
              <a:avLst/>
            </a:prstTxWarp>
          </a:bodyPr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9" name="Freeform 30"/>
          <p:cNvSpPr>
            <a:spLocks noEditPoints="1"/>
          </p:cNvSpPr>
          <p:nvPr/>
        </p:nvSpPr>
        <p:spPr bwMode="auto">
          <a:xfrm>
            <a:off x="190990987" y="119098031"/>
            <a:ext cx="20440603" cy="15546665"/>
          </a:xfrm>
          <a:custGeom>
            <a:avLst/>
            <a:gdLst>
              <a:gd name="T0" fmla="*/ 2297 w 12881"/>
              <a:gd name="T1" fmla="*/ 8572 h 9797"/>
              <a:gd name="T2" fmla="*/ 2297 w 12881"/>
              <a:gd name="T3" fmla="*/ 5913 h 9797"/>
              <a:gd name="T4" fmla="*/ 4100 w 12881"/>
              <a:gd name="T5" fmla="*/ 5913 h 9797"/>
              <a:gd name="T6" fmla="*/ 4100 w 12881"/>
              <a:gd name="T7" fmla="*/ 9772 h 9797"/>
              <a:gd name="T8" fmla="*/ 6397 w 12881"/>
              <a:gd name="T9" fmla="*/ 9772 h 9797"/>
              <a:gd name="T10" fmla="*/ 6397 w 12881"/>
              <a:gd name="T11" fmla="*/ 866 h 9797"/>
              <a:gd name="T12" fmla="*/ 2952 w 12881"/>
              <a:gd name="T13" fmla="*/ 866 h 9797"/>
              <a:gd name="T14" fmla="*/ 3322 w 12881"/>
              <a:gd name="T15" fmla="*/ 12 h 9797"/>
              <a:gd name="T16" fmla="*/ 926 w 12881"/>
              <a:gd name="T17" fmla="*/ 12 h 9797"/>
              <a:gd name="T18" fmla="*/ 568 w 12881"/>
              <a:gd name="T19" fmla="*/ 866 h 9797"/>
              <a:gd name="T20" fmla="*/ 0 w 12881"/>
              <a:gd name="T21" fmla="*/ 866 h 9797"/>
              <a:gd name="T22" fmla="*/ 0 w 12881"/>
              <a:gd name="T23" fmla="*/ 9772 h 9797"/>
              <a:gd name="T24" fmla="*/ 3421 w 12881"/>
              <a:gd name="T25" fmla="*/ 9772 h 9797"/>
              <a:gd name="T26" fmla="*/ 4100 w 12881"/>
              <a:gd name="T27" fmla="*/ 8572 h 9797"/>
              <a:gd name="T28" fmla="*/ 2297 w 12881"/>
              <a:gd name="T29" fmla="*/ 8572 h 9797"/>
              <a:gd name="T30" fmla="*/ 8719 w 12881"/>
              <a:gd name="T31" fmla="*/ 3129 h 9797"/>
              <a:gd name="T32" fmla="*/ 9250 w 12881"/>
              <a:gd name="T33" fmla="*/ 2066 h 9797"/>
              <a:gd name="T34" fmla="*/ 10584 w 12881"/>
              <a:gd name="T35" fmla="*/ 2066 h 9797"/>
              <a:gd name="T36" fmla="*/ 10584 w 12881"/>
              <a:gd name="T37" fmla="*/ 8597 h 9797"/>
              <a:gd name="T38" fmla="*/ 8966 w 12881"/>
              <a:gd name="T39" fmla="*/ 8597 h 9797"/>
              <a:gd name="T40" fmla="*/ 9534 w 12881"/>
              <a:gd name="T41" fmla="*/ 9797 h 9797"/>
              <a:gd name="T42" fmla="*/ 12881 w 12881"/>
              <a:gd name="T43" fmla="*/ 9797 h 9797"/>
              <a:gd name="T44" fmla="*/ 12881 w 12881"/>
              <a:gd name="T45" fmla="*/ 680 h 9797"/>
              <a:gd name="T46" fmla="*/ 9942 w 12881"/>
              <a:gd name="T47" fmla="*/ 680 h 9797"/>
              <a:gd name="T48" fmla="*/ 10287 w 12881"/>
              <a:gd name="T49" fmla="*/ 0 h 9797"/>
              <a:gd name="T50" fmla="*/ 7867 w 12881"/>
              <a:gd name="T51" fmla="*/ 0 h 9797"/>
              <a:gd name="T52" fmla="*/ 6854 w 12881"/>
              <a:gd name="T53" fmla="*/ 2016 h 9797"/>
              <a:gd name="T54" fmla="*/ 6410 w 12881"/>
              <a:gd name="T55" fmla="*/ 2016 h 9797"/>
              <a:gd name="T56" fmla="*/ 6644 w 12881"/>
              <a:gd name="T57" fmla="*/ 3129 h 9797"/>
              <a:gd name="T58" fmla="*/ 8719 w 12881"/>
              <a:gd name="T59" fmla="*/ 3129 h 9797"/>
              <a:gd name="T60" fmla="*/ 10028 w 12881"/>
              <a:gd name="T61" fmla="*/ 7818 h 9797"/>
              <a:gd name="T62" fmla="*/ 10374 w 12881"/>
              <a:gd name="T63" fmla="*/ 6729 h 9797"/>
              <a:gd name="T64" fmla="*/ 9905 w 12881"/>
              <a:gd name="T65" fmla="*/ 6729 h 9797"/>
              <a:gd name="T66" fmla="*/ 9015 w 12881"/>
              <a:gd name="T67" fmla="*/ 3748 h 9797"/>
              <a:gd name="T68" fmla="*/ 6904 w 12881"/>
              <a:gd name="T69" fmla="*/ 3748 h 9797"/>
              <a:gd name="T70" fmla="*/ 8102 w 12881"/>
              <a:gd name="T71" fmla="*/ 7818 h 9797"/>
              <a:gd name="T72" fmla="*/ 10028 w 12881"/>
              <a:gd name="T73" fmla="*/ 7818 h 9797"/>
              <a:gd name="T74" fmla="*/ 2297 w 12881"/>
              <a:gd name="T75" fmla="*/ 2053 h 9797"/>
              <a:gd name="T76" fmla="*/ 4100 w 12881"/>
              <a:gd name="T77" fmla="*/ 2053 h 9797"/>
              <a:gd name="T78" fmla="*/ 4100 w 12881"/>
              <a:gd name="T79" fmla="*/ 4725 h 9797"/>
              <a:gd name="T80" fmla="*/ 2297 w 12881"/>
              <a:gd name="T81" fmla="*/ 4725 h 9797"/>
              <a:gd name="T82" fmla="*/ 2297 w 12881"/>
              <a:gd name="T83" fmla="*/ 2053 h 9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81" h="9797">
                <a:moveTo>
                  <a:pt x="2297" y="8572"/>
                </a:moveTo>
                <a:lnTo>
                  <a:pt x="2297" y="5913"/>
                </a:lnTo>
                <a:lnTo>
                  <a:pt x="4100" y="5913"/>
                </a:lnTo>
                <a:lnTo>
                  <a:pt x="4100" y="9772"/>
                </a:lnTo>
                <a:lnTo>
                  <a:pt x="6397" y="9772"/>
                </a:lnTo>
                <a:lnTo>
                  <a:pt x="6397" y="866"/>
                </a:lnTo>
                <a:lnTo>
                  <a:pt x="2952" y="866"/>
                </a:lnTo>
                <a:lnTo>
                  <a:pt x="3322" y="12"/>
                </a:lnTo>
                <a:lnTo>
                  <a:pt x="926" y="12"/>
                </a:lnTo>
                <a:lnTo>
                  <a:pt x="568" y="866"/>
                </a:lnTo>
                <a:lnTo>
                  <a:pt x="0" y="866"/>
                </a:lnTo>
                <a:lnTo>
                  <a:pt x="0" y="9772"/>
                </a:lnTo>
                <a:lnTo>
                  <a:pt x="3421" y="9772"/>
                </a:lnTo>
                <a:lnTo>
                  <a:pt x="4100" y="8572"/>
                </a:lnTo>
                <a:lnTo>
                  <a:pt x="2297" y="8572"/>
                </a:lnTo>
                <a:close/>
                <a:moveTo>
                  <a:pt x="8719" y="3129"/>
                </a:moveTo>
                <a:lnTo>
                  <a:pt x="9250" y="2066"/>
                </a:lnTo>
                <a:lnTo>
                  <a:pt x="10584" y="2066"/>
                </a:lnTo>
                <a:lnTo>
                  <a:pt x="10584" y="8597"/>
                </a:lnTo>
                <a:lnTo>
                  <a:pt x="8966" y="8597"/>
                </a:lnTo>
                <a:lnTo>
                  <a:pt x="9534" y="9797"/>
                </a:lnTo>
                <a:lnTo>
                  <a:pt x="12881" y="9797"/>
                </a:lnTo>
                <a:lnTo>
                  <a:pt x="12881" y="680"/>
                </a:lnTo>
                <a:lnTo>
                  <a:pt x="9942" y="680"/>
                </a:lnTo>
                <a:lnTo>
                  <a:pt x="10287" y="0"/>
                </a:lnTo>
                <a:lnTo>
                  <a:pt x="7867" y="0"/>
                </a:lnTo>
                <a:lnTo>
                  <a:pt x="6854" y="2016"/>
                </a:lnTo>
                <a:lnTo>
                  <a:pt x="6410" y="2016"/>
                </a:lnTo>
                <a:lnTo>
                  <a:pt x="6644" y="3129"/>
                </a:lnTo>
                <a:lnTo>
                  <a:pt x="8719" y="3129"/>
                </a:lnTo>
                <a:close/>
                <a:moveTo>
                  <a:pt x="10028" y="7818"/>
                </a:moveTo>
                <a:lnTo>
                  <a:pt x="10374" y="6729"/>
                </a:lnTo>
                <a:lnTo>
                  <a:pt x="9905" y="6729"/>
                </a:lnTo>
                <a:lnTo>
                  <a:pt x="9015" y="3748"/>
                </a:lnTo>
                <a:lnTo>
                  <a:pt x="6904" y="3748"/>
                </a:lnTo>
                <a:lnTo>
                  <a:pt x="8102" y="7818"/>
                </a:lnTo>
                <a:lnTo>
                  <a:pt x="10028" y="7818"/>
                </a:lnTo>
                <a:close/>
                <a:moveTo>
                  <a:pt x="2297" y="2053"/>
                </a:moveTo>
                <a:lnTo>
                  <a:pt x="4100" y="2053"/>
                </a:lnTo>
                <a:lnTo>
                  <a:pt x="4100" y="4725"/>
                </a:lnTo>
                <a:lnTo>
                  <a:pt x="2297" y="4725"/>
                </a:lnTo>
                <a:lnTo>
                  <a:pt x="2297" y="2053"/>
                </a:lnTo>
                <a:close/>
              </a:path>
            </a:pathLst>
          </a:custGeom>
          <a:solidFill>
            <a:srgbClr val="2B5063"/>
          </a:solidFill>
          <a:ln w="0">
            <a:solidFill>
              <a:srgbClr val="2B5063"/>
            </a:solidFill>
            <a:prstDash val="solid"/>
            <a:round/>
            <a:headEnd/>
            <a:tailEnd/>
          </a:ln>
        </p:spPr>
        <p:txBody>
          <a:bodyPr vert="horz" wrap="square" lIns="91404" tIns="45703" rIns="91404" bIns="45703" numCol="1" anchor="t" anchorCtr="0" compatLnSpc="1">
            <a:prstTxWarp prst="textNoShape">
              <a:avLst/>
            </a:prstTxWarp>
          </a:bodyPr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0" name="Freeform 31"/>
          <p:cNvSpPr>
            <a:spLocks noEditPoints="1"/>
          </p:cNvSpPr>
          <p:nvPr/>
        </p:nvSpPr>
        <p:spPr bwMode="auto">
          <a:xfrm>
            <a:off x="212666181" y="119136116"/>
            <a:ext cx="20929361" cy="15586336"/>
          </a:xfrm>
          <a:custGeom>
            <a:avLst/>
            <a:gdLst>
              <a:gd name="T0" fmla="*/ 13189 w 13189"/>
              <a:gd name="T1" fmla="*/ 2289 h 9822"/>
              <a:gd name="T2" fmla="*/ 10213 w 13189"/>
              <a:gd name="T3" fmla="*/ 0 h 9822"/>
              <a:gd name="T4" fmla="*/ 4952 w 13189"/>
              <a:gd name="T5" fmla="*/ 1052 h 9822"/>
              <a:gd name="T6" fmla="*/ 7928 w 13189"/>
              <a:gd name="T7" fmla="*/ 3625 h 9822"/>
              <a:gd name="T8" fmla="*/ 10423 w 13189"/>
              <a:gd name="T9" fmla="*/ 4812 h 9822"/>
              <a:gd name="T10" fmla="*/ 10040 w 13189"/>
              <a:gd name="T11" fmla="*/ 5419 h 9822"/>
              <a:gd name="T12" fmla="*/ 9497 w 13189"/>
              <a:gd name="T13" fmla="*/ 6037 h 9822"/>
              <a:gd name="T14" fmla="*/ 8879 w 13189"/>
              <a:gd name="T15" fmla="*/ 6284 h 9822"/>
              <a:gd name="T16" fmla="*/ 8360 w 13189"/>
              <a:gd name="T17" fmla="*/ 5814 h 9822"/>
              <a:gd name="T18" fmla="*/ 7941 w 13189"/>
              <a:gd name="T19" fmla="*/ 5320 h 9822"/>
              <a:gd name="T20" fmla="*/ 5742 w 13189"/>
              <a:gd name="T21" fmla="*/ 5468 h 9822"/>
              <a:gd name="T22" fmla="*/ 6360 w 13189"/>
              <a:gd name="T23" fmla="*/ 6371 h 9822"/>
              <a:gd name="T24" fmla="*/ 7175 w 13189"/>
              <a:gd name="T25" fmla="*/ 7200 h 9822"/>
              <a:gd name="T26" fmla="*/ 6965 w 13189"/>
              <a:gd name="T27" fmla="*/ 7695 h 9822"/>
              <a:gd name="T28" fmla="*/ 6125 w 13189"/>
              <a:gd name="T29" fmla="*/ 8004 h 9822"/>
              <a:gd name="T30" fmla="*/ 5211 w 13189"/>
              <a:gd name="T31" fmla="*/ 8239 h 9822"/>
              <a:gd name="T32" fmla="*/ 5755 w 13189"/>
              <a:gd name="T33" fmla="*/ 9699 h 9822"/>
              <a:gd name="T34" fmla="*/ 6545 w 13189"/>
              <a:gd name="T35" fmla="*/ 9525 h 9822"/>
              <a:gd name="T36" fmla="*/ 7298 w 13189"/>
              <a:gd name="T37" fmla="*/ 9315 h 9822"/>
              <a:gd name="T38" fmla="*/ 8015 w 13189"/>
              <a:gd name="T39" fmla="*/ 9068 h 9822"/>
              <a:gd name="T40" fmla="*/ 8706 w 13189"/>
              <a:gd name="T41" fmla="*/ 8771 h 9822"/>
              <a:gd name="T42" fmla="*/ 9361 w 13189"/>
              <a:gd name="T43" fmla="*/ 8660 h 9822"/>
              <a:gd name="T44" fmla="*/ 10040 w 13189"/>
              <a:gd name="T45" fmla="*/ 8969 h 9822"/>
              <a:gd name="T46" fmla="*/ 10756 w 13189"/>
              <a:gd name="T47" fmla="*/ 9241 h 9822"/>
              <a:gd name="T48" fmla="*/ 11510 w 13189"/>
              <a:gd name="T49" fmla="*/ 9464 h 9822"/>
              <a:gd name="T50" fmla="*/ 12300 w 13189"/>
              <a:gd name="T51" fmla="*/ 9649 h 9822"/>
              <a:gd name="T52" fmla="*/ 13127 w 13189"/>
              <a:gd name="T53" fmla="*/ 9785 h 9822"/>
              <a:gd name="T54" fmla="*/ 12498 w 13189"/>
              <a:gd name="T55" fmla="*/ 8091 h 9822"/>
              <a:gd name="T56" fmla="*/ 11596 w 13189"/>
              <a:gd name="T57" fmla="*/ 7806 h 9822"/>
              <a:gd name="T58" fmla="*/ 10769 w 13189"/>
              <a:gd name="T59" fmla="*/ 7447 h 9822"/>
              <a:gd name="T60" fmla="*/ 11448 w 13189"/>
              <a:gd name="T61" fmla="*/ 6804 h 9822"/>
              <a:gd name="T62" fmla="*/ 12028 w 13189"/>
              <a:gd name="T63" fmla="*/ 6124 h 9822"/>
              <a:gd name="T64" fmla="*/ 12485 w 13189"/>
              <a:gd name="T65" fmla="*/ 5394 h 9822"/>
              <a:gd name="T66" fmla="*/ 12843 w 13189"/>
              <a:gd name="T67" fmla="*/ 4652 h 9822"/>
              <a:gd name="T68" fmla="*/ 13078 w 13189"/>
              <a:gd name="T69" fmla="*/ 3885 h 9822"/>
              <a:gd name="T70" fmla="*/ 3569 w 13189"/>
              <a:gd name="T71" fmla="*/ 1114 h 9822"/>
              <a:gd name="T72" fmla="*/ 1161 w 13189"/>
              <a:gd name="T73" fmla="*/ 1114 h 9822"/>
              <a:gd name="T74" fmla="*/ 1161 w 13189"/>
              <a:gd name="T75" fmla="*/ 2351 h 9822"/>
              <a:gd name="T76" fmla="*/ 0 w 13189"/>
              <a:gd name="T77" fmla="*/ 6371 h 9822"/>
              <a:gd name="T78" fmla="*/ 321 w 13189"/>
              <a:gd name="T79" fmla="*/ 8672 h 9822"/>
              <a:gd name="T80" fmla="*/ 3569 w 13189"/>
              <a:gd name="T81" fmla="*/ 5555 h 9822"/>
              <a:gd name="T82" fmla="*/ 3569 w 13189"/>
              <a:gd name="T83" fmla="*/ 4169 h 9822"/>
              <a:gd name="T84" fmla="*/ 4631 w 13189"/>
              <a:gd name="T85" fmla="*/ 1114 h 9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189" h="9822">
                <a:moveTo>
                  <a:pt x="10213" y="3625"/>
                </a:moveTo>
                <a:lnTo>
                  <a:pt x="10213" y="2289"/>
                </a:lnTo>
                <a:lnTo>
                  <a:pt x="13189" y="2289"/>
                </a:lnTo>
                <a:lnTo>
                  <a:pt x="13189" y="1052"/>
                </a:lnTo>
                <a:lnTo>
                  <a:pt x="10213" y="1052"/>
                </a:lnTo>
                <a:lnTo>
                  <a:pt x="10213" y="0"/>
                </a:lnTo>
                <a:lnTo>
                  <a:pt x="7928" y="0"/>
                </a:lnTo>
                <a:lnTo>
                  <a:pt x="7928" y="1052"/>
                </a:lnTo>
                <a:lnTo>
                  <a:pt x="4952" y="1052"/>
                </a:lnTo>
                <a:lnTo>
                  <a:pt x="4952" y="2289"/>
                </a:lnTo>
                <a:lnTo>
                  <a:pt x="7928" y="2289"/>
                </a:lnTo>
                <a:lnTo>
                  <a:pt x="7928" y="3625"/>
                </a:lnTo>
                <a:lnTo>
                  <a:pt x="5261" y="3625"/>
                </a:lnTo>
                <a:lnTo>
                  <a:pt x="5261" y="4812"/>
                </a:lnTo>
                <a:lnTo>
                  <a:pt x="10423" y="4812"/>
                </a:lnTo>
                <a:lnTo>
                  <a:pt x="10312" y="5023"/>
                </a:lnTo>
                <a:lnTo>
                  <a:pt x="10188" y="5221"/>
                </a:lnTo>
                <a:lnTo>
                  <a:pt x="10040" y="5419"/>
                </a:lnTo>
                <a:lnTo>
                  <a:pt x="9867" y="5629"/>
                </a:lnTo>
                <a:lnTo>
                  <a:pt x="9694" y="5827"/>
                </a:lnTo>
                <a:lnTo>
                  <a:pt x="9497" y="6037"/>
                </a:lnTo>
                <a:lnTo>
                  <a:pt x="9299" y="6235"/>
                </a:lnTo>
                <a:lnTo>
                  <a:pt x="9077" y="6433"/>
                </a:lnTo>
                <a:lnTo>
                  <a:pt x="8879" y="6284"/>
                </a:lnTo>
                <a:lnTo>
                  <a:pt x="8694" y="6124"/>
                </a:lnTo>
                <a:lnTo>
                  <a:pt x="8521" y="5975"/>
                </a:lnTo>
                <a:lnTo>
                  <a:pt x="8360" y="5814"/>
                </a:lnTo>
                <a:lnTo>
                  <a:pt x="8212" y="5654"/>
                </a:lnTo>
                <a:lnTo>
                  <a:pt x="8076" y="5493"/>
                </a:lnTo>
                <a:lnTo>
                  <a:pt x="7941" y="5320"/>
                </a:lnTo>
                <a:lnTo>
                  <a:pt x="7829" y="5159"/>
                </a:lnTo>
                <a:lnTo>
                  <a:pt x="5569" y="5159"/>
                </a:lnTo>
                <a:lnTo>
                  <a:pt x="5742" y="5468"/>
                </a:lnTo>
                <a:lnTo>
                  <a:pt x="5928" y="5777"/>
                </a:lnTo>
                <a:lnTo>
                  <a:pt x="6125" y="6074"/>
                </a:lnTo>
                <a:lnTo>
                  <a:pt x="6360" y="6371"/>
                </a:lnTo>
                <a:lnTo>
                  <a:pt x="6619" y="6656"/>
                </a:lnTo>
                <a:lnTo>
                  <a:pt x="6891" y="6928"/>
                </a:lnTo>
                <a:lnTo>
                  <a:pt x="7175" y="7200"/>
                </a:lnTo>
                <a:lnTo>
                  <a:pt x="7484" y="7460"/>
                </a:lnTo>
                <a:lnTo>
                  <a:pt x="7224" y="7583"/>
                </a:lnTo>
                <a:lnTo>
                  <a:pt x="6965" y="7695"/>
                </a:lnTo>
                <a:lnTo>
                  <a:pt x="6693" y="7806"/>
                </a:lnTo>
                <a:lnTo>
                  <a:pt x="6409" y="7905"/>
                </a:lnTo>
                <a:lnTo>
                  <a:pt x="6125" y="8004"/>
                </a:lnTo>
                <a:lnTo>
                  <a:pt x="5829" y="8091"/>
                </a:lnTo>
                <a:lnTo>
                  <a:pt x="5520" y="8165"/>
                </a:lnTo>
                <a:lnTo>
                  <a:pt x="5211" y="8239"/>
                </a:lnTo>
                <a:lnTo>
                  <a:pt x="5211" y="9785"/>
                </a:lnTo>
                <a:lnTo>
                  <a:pt x="5483" y="9748"/>
                </a:lnTo>
                <a:lnTo>
                  <a:pt x="5755" y="9699"/>
                </a:lnTo>
                <a:lnTo>
                  <a:pt x="6026" y="9649"/>
                </a:lnTo>
                <a:lnTo>
                  <a:pt x="6286" y="9587"/>
                </a:lnTo>
                <a:lnTo>
                  <a:pt x="6545" y="9525"/>
                </a:lnTo>
                <a:lnTo>
                  <a:pt x="6804" y="9464"/>
                </a:lnTo>
                <a:lnTo>
                  <a:pt x="7051" y="9389"/>
                </a:lnTo>
                <a:lnTo>
                  <a:pt x="7298" y="9315"/>
                </a:lnTo>
                <a:lnTo>
                  <a:pt x="7545" y="9241"/>
                </a:lnTo>
                <a:lnTo>
                  <a:pt x="7780" y="9154"/>
                </a:lnTo>
                <a:lnTo>
                  <a:pt x="8015" y="9068"/>
                </a:lnTo>
                <a:lnTo>
                  <a:pt x="8249" y="8969"/>
                </a:lnTo>
                <a:lnTo>
                  <a:pt x="8484" y="8870"/>
                </a:lnTo>
                <a:lnTo>
                  <a:pt x="8706" y="8771"/>
                </a:lnTo>
                <a:lnTo>
                  <a:pt x="8929" y="8660"/>
                </a:lnTo>
                <a:lnTo>
                  <a:pt x="9138" y="8548"/>
                </a:lnTo>
                <a:lnTo>
                  <a:pt x="9361" y="8660"/>
                </a:lnTo>
                <a:lnTo>
                  <a:pt x="9583" y="8771"/>
                </a:lnTo>
                <a:lnTo>
                  <a:pt x="9805" y="8870"/>
                </a:lnTo>
                <a:lnTo>
                  <a:pt x="10040" y="8969"/>
                </a:lnTo>
                <a:lnTo>
                  <a:pt x="10275" y="9068"/>
                </a:lnTo>
                <a:lnTo>
                  <a:pt x="10509" y="9154"/>
                </a:lnTo>
                <a:lnTo>
                  <a:pt x="10756" y="9241"/>
                </a:lnTo>
                <a:lnTo>
                  <a:pt x="11003" y="9315"/>
                </a:lnTo>
                <a:lnTo>
                  <a:pt x="11250" y="9389"/>
                </a:lnTo>
                <a:lnTo>
                  <a:pt x="11510" y="9464"/>
                </a:lnTo>
                <a:lnTo>
                  <a:pt x="11769" y="9525"/>
                </a:lnTo>
                <a:lnTo>
                  <a:pt x="12028" y="9587"/>
                </a:lnTo>
                <a:lnTo>
                  <a:pt x="12300" y="9649"/>
                </a:lnTo>
                <a:lnTo>
                  <a:pt x="12572" y="9699"/>
                </a:lnTo>
                <a:lnTo>
                  <a:pt x="12843" y="9748"/>
                </a:lnTo>
                <a:lnTo>
                  <a:pt x="13127" y="9785"/>
                </a:lnTo>
                <a:lnTo>
                  <a:pt x="13127" y="8239"/>
                </a:lnTo>
                <a:lnTo>
                  <a:pt x="12806" y="8165"/>
                </a:lnTo>
                <a:lnTo>
                  <a:pt x="12498" y="8091"/>
                </a:lnTo>
                <a:lnTo>
                  <a:pt x="12189" y="8004"/>
                </a:lnTo>
                <a:lnTo>
                  <a:pt x="11892" y="7905"/>
                </a:lnTo>
                <a:lnTo>
                  <a:pt x="11596" y="7806"/>
                </a:lnTo>
                <a:lnTo>
                  <a:pt x="11312" y="7695"/>
                </a:lnTo>
                <a:lnTo>
                  <a:pt x="11040" y="7571"/>
                </a:lnTo>
                <a:lnTo>
                  <a:pt x="10769" y="7447"/>
                </a:lnTo>
                <a:lnTo>
                  <a:pt x="11003" y="7237"/>
                </a:lnTo>
                <a:lnTo>
                  <a:pt x="11238" y="7027"/>
                </a:lnTo>
                <a:lnTo>
                  <a:pt x="11448" y="6804"/>
                </a:lnTo>
                <a:lnTo>
                  <a:pt x="11645" y="6581"/>
                </a:lnTo>
                <a:lnTo>
                  <a:pt x="11843" y="6359"/>
                </a:lnTo>
                <a:lnTo>
                  <a:pt x="12028" y="6124"/>
                </a:lnTo>
                <a:lnTo>
                  <a:pt x="12189" y="5889"/>
                </a:lnTo>
                <a:lnTo>
                  <a:pt x="12349" y="5641"/>
                </a:lnTo>
                <a:lnTo>
                  <a:pt x="12485" y="5394"/>
                </a:lnTo>
                <a:lnTo>
                  <a:pt x="12621" y="5146"/>
                </a:lnTo>
                <a:lnTo>
                  <a:pt x="12732" y="4899"/>
                </a:lnTo>
                <a:lnTo>
                  <a:pt x="12843" y="4652"/>
                </a:lnTo>
                <a:lnTo>
                  <a:pt x="12930" y="4392"/>
                </a:lnTo>
                <a:lnTo>
                  <a:pt x="13004" y="4144"/>
                </a:lnTo>
                <a:lnTo>
                  <a:pt x="13078" y="3885"/>
                </a:lnTo>
                <a:lnTo>
                  <a:pt x="13127" y="3625"/>
                </a:lnTo>
                <a:lnTo>
                  <a:pt x="10213" y="3625"/>
                </a:lnTo>
                <a:close/>
                <a:moveTo>
                  <a:pt x="3569" y="1114"/>
                </a:moveTo>
                <a:lnTo>
                  <a:pt x="3569" y="0"/>
                </a:lnTo>
                <a:lnTo>
                  <a:pt x="1161" y="0"/>
                </a:lnTo>
                <a:lnTo>
                  <a:pt x="1161" y="1114"/>
                </a:lnTo>
                <a:lnTo>
                  <a:pt x="0" y="1114"/>
                </a:lnTo>
                <a:lnTo>
                  <a:pt x="0" y="2351"/>
                </a:lnTo>
                <a:lnTo>
                  <a:pt x="1161" y="2351"/>
                </a:lnTo>
                <a:lnTo>
                  <a:pt x="1161" y="4713"/>
                </a:lnTo>
                <a:lnTo>
                  <a:pt x="0" y="4973"/>
                </a:lnTo>
                <a:lnTo>
                  <a:pt x="0" y="6371"/>
                </a:lnTo>
                <a:lnTo>
                  <a:pt x="1161" y="6099"/>
                </a:lnTo>
                <a:lnTo>
                  <a:pt x="1161" y="8672"/>
                </a:lnTo>
                <a:lnTo>
                  <a:pt x="321" y="8672"/>
                </a:lnTo>
                <a:lnTo>
                  <a:pt x="840" y="9822"/>
                </a:lnTo>
                <a:lnTo>
                  <a:pt x="3569" y="9822"/>
                </a:lnTo>
                <a:lnTo>
                  <a:pt x="3569" y="5555"/>
                </a:lnTo>
                <a:lnTo>
                  <a:pt x="4631" y="5307"/>
                </a:lnTo>
                <a:lnTo>
                  <a:pt x="4631" y="3922"/>
                </a:lnTo>
                <a:lnTo>
                  <a:pt x="3569" y="4169"/>
                </a:lnTo>
                <a:lnTo>
                  <a:pt x="3569" y="2351"/>
                </a:lnTo>
                <a:lnTo>
                  <a:pt x="4631" y="2351"/>
                </a:lnTo>
                <a:lnTo>
                  <a:pt x="4631" y="1114"/>
                </a:lnTo>
                <a:lnTo>
                  <a:pt x="3569" y="1114"/>
                </a:lnTo>
                <a:close/>
              </a:path>
            </a:pathLst>
          </a:custGeom>
          <a:solidFill>
            <a:srgbClr val="2B5063"/>
          </a:solidFill>
          <a:ln w="0">
            <a:solidFill>
              <a:srgbClr val="2B5063"/>
            </a:solidFill>
            <a:prstDash val="solid"/>
            <a:round/>
            <a:headEnd/>
            <a:tailEnd/>
          </a:ln>
        </p:spPr>
        <p:txBody>
          <a:bodyPr vert="horz" wrap="square" lIns="91404" tIns="45703" rIns="91404" bIns="45703" numCol="1" anchor="t" anchorCtr="0" compatLnSpc="1">
            <a:prstTxWarp prst="textNoShape">
              <a:avLst/>
            </a:prstTxWarp>
          </a:bodyPr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1" name="Freeform 32"/>
          <p:cNvSpPr>
            <a:spLocks noEditPoints="1"/>
          </p:cNvSpPr>
          <p:nvPr/>
        </p:nvSpPr>
        <p:spPr bwMode="auto">
          <a:xfrm>
            <a:off x="234653992" y="119098031"/>
            <a:ext cx="20851604" cy="15664095"/>
          </a:xfrm>
          <a:custGeom>
            <a:avLst/>
            <a:gdLst>
              <a:gd name="T0" fmla="*/ 5545 w 13140"/>
              <a:gd name="T1" fmla="*/ 0 h 9871"/>
              <a:gd name="T2" fmla="*/ 5545 w 13140"/>
              <a:gd name="T3" fmla="*/ 1224 h 9871"/>
              <a:gd name="T4" fmla="*/ 7052 w 13140"/>
              <a:gd name="T5" fmla="*/ 1224 h 9871"/>
              <a:gd name="T6" fmla="*/ 5878 w 13140"/>
              <a:gd name="T7" fmla="*/ 3896 h 9871"/>
              <a:gd name="T8" fmla="*/ 5878 w 13140"/>
              <a:gd name="T9" fmla="*/ 5121 h 9871"/>
              <a:gd name="T10" fmla="*/ 10312 w 13140"/>
              <a:gd name="T11" fmla="*/ 5121 h 9871"/>
              <a:gd name="T12" fmla="*/ 10312 w 13140"/>
              <a:gd name="T13" fmla="*/ 8708 h 9871"/>
              <a:gd name="T14" fmla="*/ 6162 w 13140"/>
              <a:gd name="T15" fmla="*/ 8708 h 9871"/>
              <a:gd name="T16" fmla="*/ 6669 w 13140"/>
              <a:gd name="T17" fmla="*/ 9871 h 9871"/>
              <a:gd name="T18" fmla="*/ 12955 w 13140"/>
              <a:gd name="T19" fmla="*/ 9871 h 9871"/>
              <a:gd name="T20" fmla="*/ 12955 w 13140"/>
              <a:gd name="T21" fmla="*/ 3896 h 9871"/>
              <a:gd name="T22" fmla="*/ 8879 w 13140"/>
              <a:gd name="T23" fmla="*/ 3896 h 9871"/>
              <a:gd name="T24" fmla="*/ 10003 w 13140"/>
              <a:gd name="T25" fmla="*/ 1224 h 9871"/>
              <a:gd name="T26" fmla="*/ 13140 w 13140"/>
              <a:gd name="T27" fmla="*/ 1224 h 9871"/>
              <a:gd name="T28" fmla="*/ 13140 w 13140"/>
              <a:gd name="T29" fmla="*/ 0 h 9871"/>
              <a:gd name="T30" fmla="*/ 5545 w 13140"/>
              <a:gd name="T31" fmla="*/ 0 h 9871"/>
              <a:gd name="T32" fmla="*/ 3890 w 13140"/>
              <a:gd name="T33" fmla="*/ 8535 h 9871"/>
              <a:gd name="T34" fmla="*/ 3890 w 13140"/>
              <a:gd name="T35" fmla="*/ 1459 h 9871"/>
              <a:gd name="T36" fmla="*/ 5137 w 13140"/>
              <a:gd name="T37" fmla="*/ 1459 h 9871"/>
              <a:gd name="T38" fmla="*/ 5137 w 13140"/>
              <a:gd name="T39" fmla="*/ 247 h 9871"/>
              <a:gd name="T40" fmla="*/ 0 w 13140"/>
              <a:gd name="T41" fmla="*/ 247 h 9871"/>
              <a:gd name="T42" fmla="*/ 0 w 13140"/>
              <a:gd name="T43" fmla="*/ 1459 h 9871"/>
              <a:gd name="T44" fmla="*/ 1247 w 13140"/>
              <a:gd name="T45" fmla="*/ 1459 h 9871"/>
              <a:gd name="T46" fmla="*/ 1247 w 13140"/>
              <a:gd name="T47" fmla="*/ 8535 h 9871"/>
              <a:gd name="T48" fmla="*/ 0 w 13140"/>
              <a:gd name="T49" fmla="*/ 8535 h 9871"/>
              <a:gd name="T50" fmla="*/ 0 w 13140"/>
              <a:gd name="T51" fmla="*/ 9760 h 9871"/>
              <a:gd name="T52" fmla="*/ 5137 w 13140"/>
              <a:gd name="T53" fmla="*/ 9760 h 9871"/>
              <a:gd name="T54" fmla="*/ 5137 w 13140"/>
              <a:gd name="T55" fmla="*/ 8535 h 9871"/>
              <a:gd name="T56" fmla="*/ 3890 w 13140"/>
              <a:gd name="T57" fmla="*/ 8535 h 9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140" h="9871">
                <a:moveTo>
                  <a:pt x="5545" y="0"/>
                </a:moveTo>
                <a:lnTo>
                  <a:pt x="5545" y="1224"/>
                </a:lnTo>
                <a:lnTo>
                  <a:pt x="7052" y="1224"/>
                </a:lnTo>
                <a:lnTo>
                  <a:pt x="5878" y="3896"/>
                </a:lnTo>
                <a:lnTo>
                  <a:pt x="5878" y="5121"/>
                </a:lnTo>
                <a:lnTo>
                  <a:pt x="10312" y="5121"/>
                </a:lnTo>
                <a:lnTo>
                  <a:pt x="10312" y="8708"/>
                </a:lnTo>
                <a:lnTo>
                  <a:pt x="6162" y="8708"/>
                </a:lnTo>
                <a:lnTo>
                  <a:pt x="6669" y="9871"/>
                </a:lnTo>
                <a:lnTo>
                  <a:pt x="12955" y="9871"/>
                </a:lnTo>
                <a:lnTo>
                  <a:pt x="12955" y="3896"/>
                </a:lnTo>
                <a:lnTo>
                  <a:pt x="8879" y="3896"/>
                </a:lnTo>
                <a:lnTo>
                  <a:pt x="10003" y="1224"/>
                </a:lnTo>
                <a:lnTo>
                  <a:pt x="13140" y="1224"/>
                </a:lnTo>
                <a:lnTo>
                  <a:pt x="13140" y="0"/>
                </a:lnTo>
                <a:lnTo>
                  <a:pt x="5545" y="0"/>
                </a:lnTo>
                <a:close/>
                <a:moveTo>
                  <a:pt x="3890" y="8535"/>
                </a:moveTo>
                <a:lnTo>
                  <a:pt x="3890" y="1459"/>
                </a:lnTo>
                <a:lnTo>
                  <a:pt x="5137" y="1459"/>
                </a:lnTo>
                <a:lnTo>
                  <a:pt x="5137" y="247"/>
                </a:lnTo>
                <a:lnTo>
                  <a:pt x="0" y="247"/>
                </a:lnTo>
                <a:lnTo>
                  <a:pt x="0" y="1459"/>
                </a:lnTo>
                <a:lnTo>
                  <a:pt x="1247" y="1459"/>
                </a:lnTo>
                <a:lnTo>
                  <a:pt x="1247" y="8535"/>
                </a:lnTo>
                <a:lnTo>
                  <a:pt x="0" y="8535"/>
                </a:lnTo>
                <a:lnTo>
                  <a:pt x="0" y="9760"/>
                </a:lnTo>
                <a:lnTo>
                  <a:pt x="5137" y="9760"/>
                </a:lnTo>
                <a:lnTo>
                  <a:pt x="5137" y="8535"/>
                </a:lnTo>
                <a:lnTo>
                  <a:pt x="3890" y="8535"/>
                </a:lnTo>
                <a:close/>
              </a:path>
            </a:pathLst>
          </a:custGeom>
          <a:solidFill>
            <a:srgbClr val="2B5063"/>
          </a:solidFill>
          <a:ln w="0">
            <a:solidFill>
              <a:srgbClr val="2B5063"/>
            </a:solidFill>
            <a:prstDash val="solid"/>
            <a:round/>
            <a:headEnd/>
            <a:tailEnd/>
          </a:ln>
        </p:spPr>
        <p:txBody>
          <a:bodyPr vert="horz" wrap="square" lIns="91404" tIns="45703" rIns="91404" bIns="45703" numCol="1" anchor="t" anchorCtr="0" compatLnSpc="1">
            <a:prstTxWarp prst="textNoShape">
              <a:avLst/>
            </a:prstTxWarp>
          </a:bodyPr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9C300615-D0D1-DB42-1153-CC5CFC5A6F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37" y="2852648"/>
            <a:ext cx="6657441" cy="1207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04" tIns="45703" rIns="91404" bIns="45703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defTabSz="1219140">
              <a:defRPr/>
            </a:pPr>
            <a:r>
              <a:rPr lang="zh-CN" altLang="en-US" sz="6400" b="1" dirty="0">
                <a:solidFill>
                  <a:srgbClr val="969696">
                    <a:lumMod val="50000"/>
                  </a:srgb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操作为本 效率为王</a:t>
            </a:r>
            <a:endParaRPr lang="en-US" altLang="zh-CN" sz="6400" b="1" dirty="0">
              <a:solidFill>
                <a:srgbClr val="969696">
                  <a:lumMod val="50000"/>
                </a:srgbClr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394FE87-F1EF-B75E-DC2C-C74976AA645D}"/>
              </a:ext>
            </a:extLst>
          </p:cNvPr>
          <p:cNvGrpSpPr/>
          <p:nvPr/>
        </p:nvGrpSpPr>
        <p:grpSpPr>
          <a:xfrm>
            <a:off x="599707" y="487325"/>
            <a:ext cx="1525623" cy="332855"/>
            <a:chOff x="360192" y="376294"/>
            <a:chExt cx="1513950" cy="330308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8D604377-4689-D523-C8F5-9709F30662C5}"/>
                </a:ext>
              </a:extLst>
            </p:cNvPr>
            <p:cNvSpPr/>
            <p:nvPr/>
          </p:nvSpPr>
          <p:spPr>
            <a:xfrm>
              <a:off x="360192" y="376294"/>
              <a:ext cx="347191" cy="314403"/>
            </a:xfrm>
            <a:custGeom>
              <a:avLst/>
              <a:gdLst>
                <a:gd name="connsiteX0" fmla="*/ 0 w 5606744"/>
                <a:gd name="connsiteY0" fmla="*/ 0 h 5077265"/>
                <a:gd name="connsiteX1" fmla="*/ 3647766 w 5606744"/>
                <a:gd name="connsiteY1" fmla="*/ 0 h 5077265"/>
                <a:gd name="connsiteX2" fmla="*/ 5370307 w 5606744"/>
                <a:gd name="connsiteY2" fmla="*/ 1025214 h 5077265"/>
                <a:gd name="connsiteX3" fmla="*/ 5391268 w 5606744"/>
                <a:gd name="connsiteY3" fmla="*/ 1068727 h 5077265"/>
                <a:gd name="connsiteX4" fmla="*/ 5452799 w 5606744"/>
                <a:gd name="connsiteY4" fmla="*/ 1196456 h 5077265"/>
                <a:gd name="connsiteX5" fmla="*/ 5606744 w 5606744"/>
                <a:gd name="connsiteY5" fmla="*/ 1958978 h 5077265"/>
                <a:gd name="connsiteX6" fmla="*/ 5452798 w 5606744"/>
                <a:gd name="connsiteY6" fmla="*/ 2721501 h 5077265"/>
                <a:gd name="connsiteX7" fmla="*/ 5386355 w 5606744"/>
                <a:gd name="connsiteY7" fmla="*/ 2859428 h 5077265"/>
                <a:gd name="connsiteX8" fmla="*/ 5370306 w 5606744"/>
                <a:gd name="connsiteY8" fmla="*/ 2892743 h 5077265"/>
                <a:gd name="connsiteX9" fmla="*/ 3647767 w 5606744"/>
                <a:gd name="connsiteY9" fmla="*/ 3917957 h 5077265"/>
                <a:gd name="connsiteX10" fmla="*/ 2394492 w 5606744"/>
                <a:gd name="connsiteY10" fmla="*/ 3917957 h 5077265"/>
                <a:gd name="connsiteX11" fmla="*/ 1725168 w 5606744"/>
                <a:gd name="connsiteY11" fmla="*/ 5077264 h 5077265"/>
                <a:gd name="connsiteX12" fmla="*/ 323366 w 5606744"/>
                <a:gd name="connsiteY12" fmla="*/ 5077265 h 5077265"/>
                <a:gd name="connsiteX13" fmla="*/ 1942647 w 5606744"/>
                <a:gd name="connsiteY13" fmla="*/ 2272589 h 5077265"/>
                <a:gd name="connsiteX14" fmla="*/ 2113142 w 5606744"/>
                <a:gd name="connsiteY14" fmla="*/ 2272589 h 5077265"/>
                <a:gd name="connsiteX15" fmla="*/ 2113144 w 5606744"/>
                <a:gd name="connsiteY15" fmla="*/ 2272585 h 5077265"/>
                <a:gd name="connsiteX16" fmla="*/ 3338082 w 5606744"/>
                <a:gd name="connsiteY16" fmla="*/ 2272584 h 5077265"/>
                <a:gd name="connsiteX17" fmla="*/ 3003210 w 5606744"/>
                <a:gd name="connsiteY17" fmla="*/ 2852601 h 5077265"/>
                <a:gd name="connsiteX18" fmla="*/ 3485020 w 5606744"/>
                <a:gd name="connsiteY18" fmla="*/ 2852601 h 5077265"/>
                <a:gd name="connsiteX19" fmla="*/ 4378641 w 5606744"/>
                <a:gd name="connsiteY19" fmla="*/ 1958979 h 5077265"/>
                <a:gd name="connsiteX20" fmla="*/ 3576387 w 5606744"/>
                <a:gd name="connsiteY20" fmla="*/ 1069969 h 5077265"/>
                <a:gd name="connsiteX21" fmla="*/ 3551793 w 5606744"/>
                <a:gd name="connsiteY21" fmla="*/ 1068728 h 5077265"/>
                <a:gd name="connsiteX22" fmla="*/ 3485019 w 5606744"/>
                <a:gd name="connsiteY22" fmla="*/ 1065356 h 5077265"/>
                <a:gd name="connsiteX23" fmla="*/ 615083 w 5606744"/>
                <a:gd name="connsiteY23" fmla="*/ 1065356 h 5077265"/>
                <a:gd name="connsiteX24" fmla="*/ 0 w 5606744"/>
                <a:gd name="connsiteY24" fmla="*/ 0 h 507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606744" h="5077265">
                  <a:moveTo>
                    <a:pt x="0" y="0"/>
                  </a:moveTo>
                  <a:lnTo>
                    <a:pt x="3647766" y="0"/>
                  </a:lnTo>
                  <a:cubicBezTo>
                    <a:pt x="4391582" y="0"/>
                    <a:pt x="5038574" y="414551"/>
                    <a:pt x="5370307" y="1025214"/>
                  </a:cubicBezTo>
                  <a:lnTo>
                    <a:pt x="5391268" y="1068727"/>
                  </a:lnTo>
                  <a:lnTo>
                    <a:pt x="5452799" y="1196456"/>
                  </a:lnTo>
                  <a:cubicBezTo>
                    <a:pt x="5551927" y="1430826"/>
                    <a:pt x="5606744" y="1688501"/>
                    <a:pt x="5606744" y="1958978"/>
                  </a:cubicBezTo>
                  <a:cubicBezTo>
                    <a:pt x="5606744" y="2229456"/>
                    <a:pt x="5551927" y="2487132"/>
                    <a:pt x="5452798" y="2721501"/>
                  </a:cubicBezTo>
                  <a:lnTo>
                    <a:pt x="5386355" y="2859428"/>
                  </a:lnTo>
                  <a:lnTo>
                    <a:pt x="5370306" y="2892743"/>
                  </a:lnTo>
                  <a:cubicBezTo>
                    <a:pt x="5038574" y="3503405"/>
                    <a:pt x="4391581" y="3917957"/>
                    <a:pt x="3647767" y="3917957"/>
                  </a:cubicBezTo>
                  <a:lnTo>
                    <a:pt x="2394492" y="3917957"/>
                  </a:lnTo>
                  <a:lnTo>
                    <a:pt x="1725168" y="5077264"/>
                  </a:lnTo>
                  <a:lnTo>
                    <a:pt x="323366" y="5077265"/>
                  </a:lnTo>
                  <a:lnTo>
                    <a:pt x="1942647" y="2272589"/>
                  </a:lnTo>
                  <a:lnTo>
                    <a:pt x="2113142" y="2272589"/>
                  </a:lnTo>
                  <a:lnTo>
                    <a:pt x="2113144" y="2272585"/>
                  </a:lnTo>
                  <a:lnTo>
                    <a:pt x="3338082" y="2272584"/>
                  </a:lnTo>
                  <a:lnTo>
                    <a:pt x="3003210" y="2852601"/>
                  </a:lnTo>
                  <a:lnTo>
                    <a:pt x="3485020" y="2852601"/>
                  </a:lnTo>
                  <a:cubicBezTo>
                    <a:pt x="3978555" y="2852601"/>
                    <a:pt x="4378642" y="2452514"/>
                    <a:pt x="4378641" y="1958979"/>
                  </a:cubicBezTo>
                  <a:cubicBezTo>
                    <a:pt x="4378641" y="1496289"/>
                    <a:pt x="4027002" y="1115732"/>
                    <a:pt x="3576387" y="1069969"/>
                  </a:cubicBezTo>
                  <a:lnTo>
                    <a:pt x="3551793" y="1068728"/>
                  </a:lnTo>
                  <a:lnTo>
                    <a:pt x="3485019" y="1065356"/>
                  </a:lnTo>
                  <a:lnTo>
                    <a:pt x="615083" y="10653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51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121914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srgbClr val="99CC39"/>
                </a:solidFill>
                <a:latin typeface="Arial"/>
                <a:ea typeface="微软雅黑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BE1043A-4053-7A95-5773-95D9EDDDE599}"/>
                </a:ext>
              </a:extLst>
            </p:cNvPr>
            <p:cNvSpPr>
              <a:spLocks/>
            </p:cNvSpPr>
            <p:nvPr/>
          </p:nvSpPr>
          <p:spPr>
            <a:xfrm>
              <a:off x="1270487" y="388633"/>
              <a:ext cx="603655" cy="190188"/>
            </a:xfrm>
            <a:custGeom>
              <a:avLst/>
              <a:gdLst>
                <a:gd name="connsiteX0" fmla="*/ 162833 w 603655"/>
                <a:gd name="connsiteY0" fmla="*/ 98128 h 190188"/>
                <a:gd name="connsiteX1" fmla="*/ 175112 w 603655"/>
                <a:gd name="connsiteY1" fmla="*/ 127202 h 190188"/>
                <a:gd name="connsiteX2" fmla="*/ 152389 w 603655"/>
                <a:gd name="connsiteY2" fmla="*/ 145832 h 190188"/>
                <a:gd name="connsiteX3" fmla="*/ 159940 w 603655"/>
                <a:gd name="connsiteY3" fmla="*/ 123603 h 190188"/>
                <a:gd name="connsiteX4" fmla="*/ 162833 w 603655"/>
                <a:gd name="connsiteY4" fmla="*/ 98128 h 190188"/>
                <a:gd name="connsiteX5" fmla="*/ 176100 w 603655"/>
                <a:gd name="connsiteY5" fmla="*/ 85144 h 190188"/>
                <a:gd name="connsiteX6" fmla="*/ 194871 w 603655"/>
                <a:gd name="connsiteY6" fmla="*/ 85144 h 190188"/>
                <a:gd name="connsiteX7" fmla="*/ 185697 w 603655"/>
                <a:gd name="connsiteY7" fmla="*/ 112242 h 190188"/>
                <a:gd name="connsiteX8" fmla="*/ 176100 w 603655"/>
                <a:gd name="connsiteY8" fmla="*/ 85144 h 190188"/>
                <a:gd name="connsiteX9" fmla="*/ 242622 w 603655"/>
                <a:gd name="connsiteY9" fmla="*/ 84156 h 190188"/>
                <a:gd name="connsiteX10" fmla="*/ 242622 w 603655"/>
                <a:gd name="connsiteY10" fmla="*/ 103068 h 190188"/>
                <a:gd name="connsiteX11" fmla="*/ 263086 w 603655"/>
                <a:gd name="connsiteY11" fmla="*/ 103068 h 190188"/>
                <a:gd name="connsiteX12" fmla="*/ 263086 w 603655"/>
                <a:gd name="connsiteY12" fmla="*/ 131860 h 190188"/>
                <a:gd name="connsiteX13" fmla="*/ 237117 w 603655"/>
                <a:gd name="connsiteY13" fmla="*/ 134824 h 190188"/>
                <a:gd name="connsiteX14" fmla="*/ 239517 w 603655"/>
                <a:gd name="connsiteY14" fmla="*/ 154442 h 190188"/>
                <a:gd name="connsiteX15" fmla="*/ 309238 w 603655"/>
                <a:gd name="connsiteY15" fmla="*/ 144985 h 190188"/>
                <a:gd name="connsiteX16" fmla="*/ 308955 w 603655"/>
                <a:gd name="connsiteY16" fmla="*/ 125509 h 190188"/>
                <a:gd name="connsiteX17" fmla="*/ 283269 w 603655"/>
                <a:gd name="connsiteY17" fmla="*/ 129178 h 190188"/>
                <a:gd name="connsiteX18" fmla="*/ 283269 w 603655"/>
                <a:gd name="connsiteY18" fmla="*/ 103068 h 190188"/>
                <a:gd name="connsiteX19" fmla="*/ 303451 w 603655"/>
                <a:gd name="connsiteY19" fmla="*/ 103068 h 190188"/>
                <a:gd name="connsiteX20" fmla="*/ 303451 w 603655"/>
                <a:gd name="connsiteY20" fmla="*/ 84156 h 190188"/>
                <a:gd name="connsiteX21" fmla="*/ 449997 w 603655"/>
                <a:gd name="connsiteY21" fmla="*/ 59457 h 190188"/>
                <a:gd name="connsiteX22" fmla="*/ 445763 w 603655"/>
                <a:gd name="connsiteY22" fmla="*/ 68349 h 190188"/>
                <a:gd name="connsiteX23" fmla="*/ 424734 w 603655"/>
                <a:gd name="connsiteY23" fmla="*/ 68349 h 190188"/>
                <a:gd name="connsiteX24" fmla="*/ 424734 w 603655"/>
                <a:gd name="connsiteY24" fmla="*/ 84579 h 190188"/>
                <a:gd name="connsiteX25" fmla="*/ 436307 w 603655"/>
                <a:gd name="connsiteY25" fmla="*/ 84579 h 190188"/>
                <a:gd name="connsiteX26" fmla="*/ 426286 w 603655"/>
                <a:gd name="connsiteY26" fmla="*/ 99257 h 190188"/>
                <a:gd name="connsiteX27" fmla="*/ 426286 w 603655"/>
                <a:gd name="connsiteY27" fmla="*/ 116617 h 190188"/>
                <a:gd name="connsiteX28" fmla="*/ 464252 w 603655"/>
                <a:gd name="connsiteY28" fmla="*/ 116617 h 190188"/>
                <a:gd name="connsiteX29" fmla="*/ 464252 w 603655"/>
                <a:gd name="connsiteY29" fmla="*/ 125085 h 190188"/>
                <a:gd name="connsiteX30" fmla="*/ 421346 w 603655"/>
                <a:gd name="connsiteY30" fmla="*/ 125085 h 190188"/>
                <a:gd name="connsiteX31" fmla="*/ 421346 w 603655"/>
                <a:gd name="connsiteY31" fmla="*/ 143151 h 190188"/>
                <a:gd name="connsiteX32" fmla="*/ 464252 w 603655"/>
                <a:gd name="connsiteY32" fmla="*/ 143151 h 190188"/>
                <a:gd name="connsiteX33" fmla="*/ 464252 w 603655"/>
                <a:gd name="connsiteY33" fmla="*/ 161216 h 190188"/>
                <a:gd name="connsiteX34" fmla="*/ 483305 w 603655"/>
                <a:gd name="connsiteY34" fmla="*/ 161216 h 190188"/>
                <a:gd name="connsiteX35" fmla="*/ 483305 w 603655"/>
                <a:gd name="connsiteY35" fmla="*/ 143151 h 190188"/>
                <a:gd name="connsiteX36" fmla="*/ 520706 w 603655"/>
                <a:gd name="connsiteY36" fmla="*/ 143151 h 190188"/>
                <a:gd name="connsiteX37" fmla="*/ 520706 w 603655"/>
                <a:gd name="connsiteY37" fmla="*/ 125085 h 190188"/>
                <a:gd name="connsiteX38" fmla="*/ 483305 w 603655"/>
                <a:gd name="connsiteY38" fmla="*/ 125085 h 190188"/>
                <a:gd name="connsiteX39" fmla="*/ 483305 w 603655"/>
                <a:gd name="connsiteY39" fmla="*/ 116617 h 190188"/>
                <a:gd name="connsiteX40" fmla="*/ 512238 w 603655"/>
                <a:gd name="connsiteY40" fmla="*/ 116617 h 190188"/>
                <a:gd name="connsiteX41" fmla="*/ 512238 w 603655"/>
                <a:gd name="connsiteY41" fmla="*/ 99822 h 190188"/>
                <a:gd name="connsiteX42" fmla="*/ 483305 w 603655"/>
                <a:gd name="connsiteY42" fmla="*/ 99822 h 190188"/>
                <a:gd name="connsiteX43" fmla="*/ 483305 w 603655"/>
                <a:gd name="connsiteY43" fmla="*/ 88108 h 190188"/>
                <a:gd name="connsiteX44" fmla="*/ 464252 w 603655"/>
                <a:gd name="connsiteY44" fmla="*/ 88108 h 190188"/>
                <a:gd name="connsiteX45" fmla="*/ 464252 w 603655"/>
                <a:gd name="connsiteY45" fmla="*/ 99822 h 190188"/>
                <a:gd name="connsiteX46" fmla="*/ 447457 w 603655"/>
                <a:gd name="connsiteY46" fmla="*/ 99822 h 190188"/>
                <a:gd name="connsiteX47" fmla="*/ 457336 w 603655"/>
                <a:gd name="connsiteY47" fmla="*/ 84579 h 190188"/>
                <a:gd name="connsiteX48" fmla="*/ 515202 w 603655"/>
                <a:gd name="connsiteY48" fmla="*/ 84579 h 190188"/>
                <a:gd name="connsiteX49" fmla="*/ 515202 w 603655"/>
                <a:gd name="connsiteY49" fmla="*/ 68349 h 190188"/>
                <a:gd name="connsiteX50" fmla="*/ 466087 w 603655"/>
                <a:gd name="connsiteY50" fmla="*/ 68349 h 190188"/>
                <a:gd name="connsiteX51" fmla="*/ 469474 w 603655"/>
                <a:gd name="connsiteY51" fmla="*/ 61151 h 190188"/>
                <a:gd name="connsiteX52" fmla="*/ 209408 w 603655"/>
                <a:gd name="connsiteY52" fmla="*/ 30242 h 190188"/>
                <a:gd name="connsiteX53" fmla="*/ 145755 w 603655"/>
                <a:gd name="connsiteY53" fmla="*/ 39134 h 190188"/>
                <a:gd name="connsiteX54" fmla="*/ 145755 w 603655"/>
                <a:gd name="connsiteY54" fmla="*/ 80486 h 190188"/>
                <a:gd name="connsiteX55" fmla="*/ 143427 w 603655"/>
                <a:gd name="connsiteY55" fmla="*/ 114430 h 190188"/>
                <a:gd name="connsiteX56" fmla="*/ 134324 w 603655"/>
                <a:gd name="connsiteY56" fmla="*/ 140187 h 190188"/>
                <a:gd name="connsiteX57" fmla="*/ 134324 w 603655"/>
                <a:gd name="connsiteY57" fmla="*/ 96011 h 190188"/>
                <a:gd name="connsiteX58" fmla="*/ 110330 w 603655"/>
                <a:gd name="connsiteY58" fmla="*/ 96011 h 190188"/>
                <a:gd name="connsiteX59" fmla="*/ 110330 w 603655"/>
                <a:gd name="connsiteY59" fmla="*/ 93612 h 190188"/>
                <a:gd name="connsiteX60" fmla="*/ 110330 w 603655"/>
                <a:gd name="connsiteY60" fmla="*/ 85144 h 190188"/>
                <a:gd name="connsiteX61" fmla="*/ 140957 w 603655"/>
                <a:gd name="connsiteY61" fmla="*/ 85144 h 190188"/>
                <a:gd name="connsiteX62" fmla="*/ 140957 w 603655"/>
                <a:gd name="connsiteY62" fmla="*/ 68067 h 190188"/>
                <a:gd name="connsiteX63" fmla="*/ 135311 w 603655"/>
                <a:gd name="connsiteY63" fmla="*/ 68067 h 190188"/>
                <a:gd name="connsiteX64" fmla="*/ 135311 w 603655"/>
                <a:gd name="connsiteY64" fmla="*/ 31512 h 190188"/>
                <a:gd name="connsiteX65" fmla="*/ 117528 w 603655"/>
                <a:gd name="connsiteY65" fmla="*/ 31512 h 190188"/>
                <a:gd name="connsiteX66" fmla="*/ 117528 w 603655"/>
                <a:gd name="connsiteY66" fmla="*/ 68067 h 190188"/>
                <a:gd name="connsiteX67" fmla="*/ 110330 w 603655"/>
                <a:gd name="connsiteY67" fmla="*/ 68067 h 190188"/>
                <a:gd name="connsiteX68" fmla="*/ 110330 w 603655"/>
                <a:gd name="connsiteY68" fmla="*/ 33912 h 190188"/>
                <a:gd name="connsiteX69" fmla="*/ 92547 w 603655"/>
                <a:gd name="connsiteY69" fmla="*/ 33912 h 190188"/>
                <a:gd name="connsiteX70" fmla="*/ 92547 w 603655"/>
                <a:gd name="connsiteY70" fmla="*/ 87543 h 190188"/>
                <a:gd name="connsiteX71" fmla="*/ 91912 w 603655"/>
                <a:gd name="connsiteY71" fmla="*/ 117393 h 190188"/>
                <a:gd name="connsiteX72" fmla="*/ 89301 w 603655"/>
                <a:gd name="connsiteY72" fmla="*/ 135106 h 190188"/>
                <a:gd name="connsiteX73" fmla="*/ 82950 w 603655"/>
                <a:gd name="connsiteY73" fmla="*/ 151619 h 190188"/>
                <a:gd name="connsiteX74" fmla="*/ 99181 w 603655"/>
                <a:gd name="connsiteY74" fmla="*/ 162063 h 190188"/>
                <a:gd name="connsiteX75" fmla="*/ 107014 w 603655"/>
                <a:gd name="connsiteY75" fmla="*/ 140328 h 190188"/>
                <a:gd name="connsiteX76" fmla="*/ 110048 w 603655"/>
                <a:gd name="connsiteY76" fmla="*/ 114500 h 190188"/>
                <a:gd name="connsiteX77" fmla="*/ 116258 w 603655"/>
                <a:gd name="connsiteY77" fmla="*/ 114500 h 190188"/>
                <a:gd name="connsiteX78" fmla="*/ 116258 w 603655"/>
                <a:gd name="connsiteY78" fmla="*/ 159663 h 190188"/>
                <a:gd name="connsiteX79" fmla="*/ 134324 w 603655"/>
                <a:gd name="connsiteY79" fmla="*/ 159663 h 190188"/>
                <a:gd name="connsiteX80" fmla="*/ 134324 w 603655"/>
                <a:gd name="connsiteY80" fmla="*/ 146961 h 190188"/>
                <a:gd name="connsiteX81" fmla="*/ 145191 w 603655"/>
                <a:gd name="connsiteY81" fmla="*/ 159805 h 190188"/>
                <a:gd name="connsiteX82" fmla="*/ 151542 w 603655"/>
                <a:gd name="connsiteY82" fmla="*/ 147667 h 190188"/>
                <a:gd name="connsiteX83" fmla="*/ 162551 w 603655"/>
                <a:gd name="connsiteY83" fmla="*/ 162345 h 190188"/>
                <a:gd name="connsiteX84" fmla="*/ 186120 w 603655"/>
                <a:gd name="connsiteY84" fmla="*/ 142445 h 190188"/>
                <a:gd name="connsiteX85" fmla="*/ 207573 w 603655"/>
                <a:gd name="connsiteY85" fmla="*/ 162345 h 190188"/>
                <a:gd name="connsiteX86" fmla="*/ 217029 w 603655"/>
                <a:gd name="connsiteY86" fmla="*/ 145550 h 190188"/>
                <a:gd name="connsiteX87" fmla="*/ 196847 w 603655"/>
                <a:gd name="connsiteY87" fmla="*/ 128473 h 190188"/>
                <a:gd name="connsiteX88" fmla="*/ 206020 w 603655"/>
                <a:gd name="connsiteY88" fmla="*/ 109631 h 190188"/>
                <a:gd name="connsiteX89" fmla="*/ 213077 w 603655"/>
                <a:gd name="connsiteY89" fmla="*/ 85850 h 190188"/>
                <a:gd name="connsiteX90" fmla="*/ 213077 w 603655"/>
                <a:gd name="connsiteY90" fmla="*/ 67079 h 190188"/>
                <a:gd name="connsiteX91" fmla="*/ 163115 w 603655"/>
                <a:gd name="connsiteY91" fmla="*/ 67079 h 190188"/>
                <a:gd name="connsiteX92" fmla="*/ 163115 w 603655"/>
                <a:gd name="connsiteY92" fmla="*/ 57905 h 190188"/>
                <a:gd name="connsiteX93" fmla="*/ 212795 w 603655"/>
                <a:gd name="connsiteY93" fmla="*/ 49860 h 190188"/>
                <a:gd name="connsiteX94" fmla="*/ 471873 w 603655"/>
                <a:gd name="connsiteY94" fmla="*/ 28831 h 190188"/>
                <a:gd name="connsiteX95" fmla="*/ 449009 w 603655"/>
                <a:gd name="connsiteY95" fmla="*/ 31795 h 190188"/>
                <a:gd name="connsiteX96" fmla="*/ 451832 w 603655"/>
                <a:gd name="connsiteY96" fmla="*/ 40686 h 190188"/>
                <a:gd name="connsiteX97" fmla="*/ 401305 w 603655"/>
                <a:gd name="connsiteY97" fmla="*/ 40686 h 190188"/>
                <a:gd name="connsiteX98" fmla="*/ 401305 w 603655"/>
                <a:gd name="connsiteY98" fmla="*/ 89378 h 190188"/>
                <a:gd name="connsiteX99" fmla="*/ 400317 w 603655"/>
                <a:gd name="connsiteY99" fmla="*/ 113794 h 190188"/>
                <a:gd name="connsiteX100" fmla="*/ 396507 w 603655"/>
                <a:gd name="connsiteY100" fmla="*/ 131789 h 190188"/>
                <a:gd name="connsiteX101" fmla="*/ 387756 w 603655"/>
                <a:gd name="connsiteY101" fmla="*/ 151337 h 190188"/>
                <a:gd name="connsiteX102" fmla="*/ 405822 w 603655"/>
                <a:gd name="connsiteY102" fmla="*/ 161639 h 190188"/>
                <a:gd name="connsiteX103" fmla="*/ 414995 w 603655"/>
                <a:gd name="connsiteY103" fmla="*/ 140681 h 190188"/>
                <a:gd name="connsiteX104" fmla="*/ 419441 w 603655"/>
                <a:gd name="connsiteY104" fmla="*/ 118946 h 190188"/>
                <a:gd name="connsiteX105" fmla="*/ 420782 w 603655"/>
                <a:gd name="connsiteY105" fmla="*/ 87684 h 190188"/>
                <a:gd name="connsiteX106" fmla="*/ 420782 w 603655"/>
                <a:gd name="connsiteY106" fmla="*/ 57623 h 190188"/>
                <a:gd name="connsiteX107" fmla="*/ 519012 w 603655"/>
                <a:gd name="connsiteY107" fmla="*/ 57623 h 190188"/>
                <a:gd name="connsiteX108" fmla="*/ 519012 w 603655"/>
                <a:gd name="connsiteY108" fmla="*/ 40686 h 190188"/>
                <a:gd name="connsiteX109" fmla="*/ 476107 w 603655"/>
                <a:gd name="connsiteY109" fmla="*/ 40686 h 190188"/>
                <a:gd name="connsiteX110" fmla="*/ 471873 w 603655"/>
                <a:gd name="connsiteY110" fmla="*/ 28831 h 190188"/>
                <a:gd name="connsiteX111" fmla="*/ 342405 w 603655"/>
                <a:gd name="connsiteY111" fmla="*/ 27843 h 190188"/>
                <a:gd name="connsiteX112" fmla="*/ 330549 w 603655"/>
                <a:gd name="connsiteY112" fmla="*/ 40545 h 190188"/>
                <a:gd name="connsiteX113" fmla="*/ 344380 w 603655"/>
                <a:gd name="connsiteY113" fmla="*/ 52965 h 190188"/>
                <a:gd name="connsiteX114" fmla="*/ 326033 w 603655"/>
                <a:gd name="connsiteY114" fmla="*/ 52965 h 190188"/>
                <a:gd name="connsiteX115" fmla="*/ 325609 w 603655"/>
                <a:gd name="connsiteY115" fmla="*/ 30101 h 190188"/>
                <a:gd name="connsiteX116" fmla="*/ 305427 w 603655"/>
                <a:gd name="connsiteY116" fmla="*/ 30101 h 190188"/>
                <a:gd name="connsiteX117" fmla="*/ 306274 w 603655"/>
                <a:gd name="connsiteY117" fmla="*/ 52965 h 190188"/>
                <a:gd name="connsiteX118" fmla="*/ 240505 w 603655"/>
                <a:gd name="connsiteY118" fmla="*/ 52965 h 190188"/>
                <a:gd name="connsiteX119" fmla="*/ 240505 w 603655"/>
                <a:gd name="connsiteY119" fmla="*/ 72159 h 190188"/>
                <a:gd name="connsiteX120" fmla="*/ 307121 w 603655"/>
                <a:gd name="connsiteY120" fmla="*/ 72159 h 190188"/>
                <a:gd name="connsiteX121" fmla="*/ 312766 w 603655"/>
                <a:gd name="connsiteY121" fmla="*/ 114712 h 190188"/>
                <a:gd name="connsiteX122" fmla="*/ 321940 w 603655"/>
                <a:gd name="connsiteY122" fmla="*/ 142868 h 190188"/>
                <a:gd name="connsiteX123" fmla="*/ 333231 w 603655"/>
                <a:gd name="connsiteY123" fmla="*/ 157829 h 190188"/>
                <a:gd name="connsiteX124" fmla="*/ 345510 w 603655"/>
                <a:gd name="connsiteY124" fmla="*/ 162063 h 190188"/>
                <a:gd name="connsiteX125" fmla="*/ 356871 w 603655"/>
                <a:gd name="connsiteY125" fmla="*/ 157829 h 190188"/>
                <a:gd name="connsiteX126" fmla="*/ 364139 w 603655"/>
                <a:gd name="connsiteY126" fmla="*/ 142304 h 190188"/>
                <a:gd name="connsiteX127" fmla="*/ 366186 w 603655"/>
                <a:gd name="connsiteY127" fmla="*/ 132495 h 190188"/>
                <a:gd name="connsiteX128" fmla="*/ 367809 w 603655"/>
                <a:gd name="connsiteY128" fmla="*/ 121839 h 190188"/>
                <a:gd name="connsiteX129" fmla="*/ 351578 w 603655"/>
                <a:gd name="connsiteY129" fmla="*/ 116335 h 190188"/>
                <a:gd name="connsiteX130" fmla="*/ 349038 w 603655"/>
                <a:gd name="connsiteY130" fmla="*/ 131436 h 190188"/>
                <a:gd name="connsiteX131" fmla="*/ 347274 w 603655"/>
                <a:gd name="connsiteY131" fmla="*/ 137435 h 190188"/>
                <a:gd name="connsiteX132" fmla="*/ 345227 w 603655"/>
                <a:gd name="connsiteY132" fmla="*/ 138917 h 190188"/>
                <a:gd name="connsiteX133" fmla="*/ 341981 w 603655"/>
                <a:gd name="connsiteY133" fmla="*/ 136658 h 190188"/>
                <a:gd name="connsiteX134" fmla="*/ 332666 w 603655"/>
                <a:gd name="connsiteY134" fmla="*/ 112665 h 190188"/>
                <a:gd name="connsiteX135" fmla="*/ 327162 w 603655"/>
                <a:gd name="connsiteY135" fmla="*/ 72159 h 190188"/>
                <a:gd name="connsiteX136" fmla="*/ 364563 w 603655"/>
                <a:gd name="connsiteY136" fmla="*/ 72159 h 190188"/>
                <a:gd name="connsiteX137" fmla="*/ 364563 w 603655"/>
                <a:gd name="connsiteY137" fmla="*/ 52965 h 190188"/>
                <a:gd name="connsiteX138" fmla="*/ 353131 w 603655"/>
                <a:gd name="connsiteY138" fmla="*/ 52965 h 190188"/>
                <a:gd name="connsiteX139" fmla="*/ 361035 w 603655"/>
                <a:gd name="connsiteY139" fmla="*/ 43791 h 190188"/>
                <a:gd name="connsiteX140" fmla="*/ 351719 w 603655"/>
                <a:gd name="connsiteY140" fmla="*/ 35394 h 190188"/>
                <a:gd name="connsiteX141" fmla="*/ 342405 w 603655"/>
                <a:gd name="connsiteY141" fmla="*/ 27843 h 190188"/>
                <a:gd name="connsiteX142" fmla="*/ 47701 w 603655"/>
                <a:gd name="connsiteY142" fmla="*/ 0 h 190188"/>
                <a:gd name="connsiteX143" fmla="*/ 583791 w 603655"/>
                <a:gd name="connsiteY143" fmla="*/ 0 h 190188"/>
                <a:gd name="connsiteX144" fmla="*/ 603328 w 603655"/>
                <a:gd name="connsiteY144" fmla="*/ 23112 h 190188"/>
                <a:gd name="connsiteX145" fmla="*/ 575491 w 603655"/>
                <a:gd name="connsiteY145" fmla="*/ 174096 h 190188"/>
                <a:gd name="connsiteX146" fmla="*/ 555955 w 603655"/>
                <a:gd name="connsiteY146" fmla="*/ 190188 h 190188"/>
                <a:gd name="connsiteX147" fmla="*/ 19864 w 603655"/>
                <a:gd name="connsiteY147" fmla="*/ 190188 h 190188"/>
                <a:gd name="connsiteX148" fmla="*/ 327 w 603655"/>
                <a:gd name="connsiteY148" fmla="*/ 167076 h 190188"/>
                <a:gd name="connsiteX149" fmla="*/ 28164 w 603655"/>
                <a:gd name="connsiteY149" fmla="*/ 16092 h 190188"/>
                <a:gd name="connsiteX150" fmla="*/ 47701 w 603655"/>
                <a:gd name="connsiteY150" fmla="*/ 0 h 190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603655" h="190188">
                  <a:moveTo>
                    <a:pt x="162833" y="98128"/>
                  </a:moveTo>
                  <a:cubicBezTo>
                    <a:pt x="165938" y="109137"/>
                    <a:pt x="170031" y="118828"/>
                    <a:pt x="175112" y="127202"/>
                  </a:cubicBezTo>
                  <a:cubicBezTo>
                    <a:pt x="169843" y="133036"/>
                    <a:pt x="162268" y="139246"/>
                    <a:pt x="152389" y="145832"/>
                  </a:cubicBezTo>
                  <a:cubicBezTo>
                    <a:pt x="155870" y="138211"/>
                    <a:pt x="158387" y="130801"/>
                    <a:pt x="159940" y="123603"/>
                  </a:cubicBezTo>
                  <a:cubicBezTo>
                    <a:pt x="161492" y="116405"/>
                    <a:pt x="162457" y="107914"/>
                    <a:pt x="162833" y="98128"/>
                  </a:cubicBezTo>
                  <a:close/>
                  <a:moveTo>
                    <a:pt x="176100" y="85144"/>
                  </a:moveTo>
                  <a:lnTo>
                    <a:pt x="194871" y="85144"/>
                  </a:lnTo>
                  <a:cubicBezTo>
                    <a:pt x="192707" y="95870"/>
                    <a:pt x="189649" y="104903"/>
                    <a:pt x="185697" y="112242"/>
                  </a:cubicBezTo>
                  <a:cubicBezTo>
                    <a:pt x="181839" y="104809"/>
                    <a:pt x="178640" y="95776"/>
                    <a:pt x="176100" y="85144"/>
                  </a:cubicBezTo>
                  <a:close/>
                  <a:moveTo>
                    <a:pt x="242622" y="84156"/>
                  </a:moveTo>
                  <a:lnTo>
                    <a:pt x="242622" y="103068"/>
                  </a:lnTo>
                  <a:lnTo>
                    <a:pt x="263086" y="103068"/>
                  </a:lnTo>
                  <a:lnTo>
                    <a:pt x="263086" y="131860"/>
                  </a:lnTo>
                  <a:lnTo>
                    <a:pt x="237117" y="134824"/>
                  </a:lnTo>
                  <a:lnTo>
                    <a:pt x="239517" y="154442"/>
                  </a:lnTo>
                  <a:cubicBezTo>
                    <a:pt x="260311" y="152183"/>
                    <a:pt x="283551" y="149031"/>
                    <a:pt x="309238" y="144985"/>
                  </a:cubicBezTo>
                  <a:lnTo>
                    <a:pt x="308955" y="125509"/>
                  </a:lnTo>
                  <a:cubicBezTo>
                    <a:pt x="297476" y="127202"/>
                    <a:pt x="288914" y="128425"/>
                    <a:pt x="283269" y="129178"/>
                  </a:cubicBezTo>
                  <a:lnTo>
                    <a:pt x="283269" y="103068"/>
                  </a:lnTo>
                  <a:lnTo>
                    <a:pt x="303451" y="103068"/>
                  </a:lnTo>
                  <a:lnTo>
                    <a:pt x="303451" y="84156"/>
                  </a:lnTo>
                  <a:close/>
                  <a:moveTo>
                    <a:pt x="449997" y="59457"/>
                  </a:moveTo>
                  <a:cubicBezTo>
                    <a:pt x="448868" y="62092"/>
                    <a:pt x="447457" y="65056"/>
                    <a:pt x="445763" y="68349"/>
                  </a:cubicBezTo>
                  <a:lnTo>
                    <a:pt x="424734" y="68349"/>
                  </a:lnTo>
                  <a:lnTo>
                    <a:pt x="424734" y="84579"/>
                  </a:lnTo>
                  <a:lnTo>
                    <a:pt x="436307" y="84579"/>
                  </a:lnTo>
                  <a:cubicBezTo>
                    <a:pt x="433202" y="89660"/>
                    <a:pt x="429862" y="94553"/>
                    <a:pt x="426286" y="99257"/>
                  </a:cubicBezTo>
                  <a:lnTo>
                    <a:pt x="426286" y="116617"/>
                  </a:lnTo>
                  <a:lnTo>
                    <a:pt x="464252" y="116617"/>
                  </a:lnTo>
                  <a:lnTo>
                    <a:pt x="464252" y="125085"/>
                  </a:lnTo>
                  <a:lnTo>
                    <a:pt x="421346" y="125085"/>
                  </a:lnTo>
                  <a:lnTo>
                    <a:pt x="421346" y="143151"/>
                  </a:lnTo>
                  <a:lnTo>
                    <a:pt x="464252" y="143151"/>
                  </a:lnTo>
                  <a:lnTo>
                    <a:pt x="464252" y="161216"/>
                  </a:lnTo>
                  <a:lnTo>
                    <a:pt x="483305" y="161216"/>
                  </a:lnTo>
                  <a:lnTo>
                    <a:pt x="483305" y="143151"/>
                  </a:lnTo>
                  <a:lnTo>
                    <a:pt x="520706" y="143151"/>
                  </a:lnTo>
                  <a:lnTo>
                    <a:pt x="520706" y="125085"/>
                  </a:lnTo>
                  <a:lnTo>
                    <a:pt x="483305" y="125085"/>
                  </a:lnTo>
                  <a:lnTo>
                    <a:pt x="483305" y="116617"/>
                  </a:lnTo>
                  <a:lnTo>
                    <a:pt x="512238" y="116617"/>
                  </a:lnTo>
                  <a:lnTo>
                    <a:pt x="512238" y="99822"/>
                  </a:lnTo>
                  <a:lnTo>
                    <a:pt x="483305" y="99822"/>
                  </a:lnTo>
                  <a:lnTo>
                    <a:pt x="483305" y="88108"/>
                  </a:lnTo>
                  <a:lnTo>
                    <a:pt x="464252" y="88108"/>
                  </a:lnTo>
                  <a:lnTo>
                    <a:pt x="464252" y="99822"/>
                  </a:lnTo>
                  <a:lnTo>
                    <a:pt x="447457" y="99822"/>
                  </a:lnTo>
                  <a:cubicBezTo>
                    <a:pt x="450656" y="95494"/>
                    <a:pt x="453949" y="90413"/>
                    <a:pt x="457336" y="84579"/>
                  </a:cubicBezTo>
                  <a:lnTo>
                    <a:pt x="515202" y="84579"/>
                  </a:lnTo>
                  <a:lnTo>
                    <a:pt x="515202" y="68349"/>
                  </a:lnTo>
                  <a:lnTo>
                    <a:pt x="466087" y="68349"/>
                  </a:lnTo>
                  <a:cubicBezTo>
                    <a:pt x="467310" y="65997"/>
                    <a:pt x="468439" y="63597"/>
                    <a:pt x="469474" y="61151"/>
                  </a:cubicBezTo>
                  <a:close/>
                  <a:moveTo>
                    <a:pt x="209408" y="30242"/>
                  </a:moveTo>
                  <a:cubicBezTo>
                    <a:pt x="185885" y="35417"/>
                    <a:pt x="164668" y="38381"/>
                    <a:pt x="145755" y="39134"/>
                  </a:cubicBezTo>
                  <a:lnTo>
                    <a:pt x="145755" y="80486"/>
                  </a:lnTo>
                  <a:cubicBezTo>
                    <a:pt x="145755" y="94694"/>
                    <a:pt x="144979" y="106008"/>
                    <a:pt x="143427" y="114430"/>
                  </a:cubicBezTo>
                  <a:cubicBezTo>
                    <a:pt x="141874" y="122851"/>
                    <a:pt x="138840" y="131436"/>
                    <a:pt x="134324" y="140187"/>
                  </a:cubicBezTo>
                  <a:lnTo>
                    <a:pt x="134324" y="96011"/>
                  </a:lnTo>
                  <a:lnTo>
                    <a:pt x="110330" y="96011"/>
                  </a:lnTo>
                  <a:lnTo>
                    <a:pt x="110330" y="93612"/>
                  </a:lnTo>
                  <a:lnTo>
                    <a:pt x="110330" y="85144"/>
                  </a:lnTo>
                  <a:lnTo>
                    <a:pt x="140957" y="85144"/>
                  </a:lnTo>
                  <a:lnTo>
                    <a:pt x="140957" y="68067"/>
                  </a:lnTo>
                  <a:lnTo>
                    <a:pt x="135311" y="68067"/>
                  </a:lnTo>
                  <a:lnTo>
                    <a:pt x="135311" y="31512"/>
                  </a:lnTo>
                  <a:lnTo>
                    <a:pt x="117528" y="31512"/>
                  </a:lnTo>
                  <a:lnTo>
                    <a:pt x="117528" y="68067"/>
                  </a:lnTo>
                  <a:lnTo>
                    <a:pt x="110330" y="68067"/>
                  </a:lnTo>
                  <a:lnTo>
                    <a:pt x="110330" y="33912"/>
                  </a:lnTo>
                  <a:lnTo>
                    <a:pt x="92547" y="33912"/>
                  </a:lnTo>
                  <a:lnTo>
                    <a:pt x="92547" y="87543"/>
                  </a:lnTo>
                  <a:cubicBezTo>
                    <a:pt x="92547" y="100716"/>
                    <a:pt x="92336" y="110666"/>
                    <a:pt x="91912" y="117393"/>
                  </a:cubicBezTo>
                  <a:cubicBezTo>
                    <a:pt x="91489" y="124121"/>
                    <a:pt x="90619" y="130025"/>
                    <a:pt x="89301" y="135106"/>
                  </a:cubicBezTo>
                  <a:cubicBezTo>
                    <a:pt x="87984" y="140187"/>
                    <a:pt x="85867" y="145691"/>
                    <a:pt x="82950" y="151619"/>
                  </a:cubicBezTo>
                  <a:lnTo>
                    <a:pt x="99181" y="162063"/>
                  </a:lnTo>
                  <a:cubicBezTo>
                    <a:pt x="102850" y="154630"/>
                    <a:pt x="105461" y="147385"/>
                    <a:pt x="107014" y="140328"/>
                  </a:cubicBezTo>
                  <a:cubicBezTo>
                    <a:pt x="108566" y="133271"/>
                    <a:pt x="109578" y="124662"/>
                    <a:pt x="110048" y="114500"/>
                  </a:cubicBezTo>
                  <a:lnTo>
                    <a:pt x="116258" y="114500"/>
                  </a:lnTo>
                  <a:lnTo>
                    <a:pt x="116258" y="159663"/>
                  </a:lnTo>
                  <a:lnTo>
                    <a:pt x="134324" y="159663"/>
                  </a:lnTo>
                  <a:lnTo>
                    <a:pt x="134324" y="146961"/>
                  </a:lnTo>
                  <a:lnTo>
                    <a:pt x="145191" y="159805"/>
                  </a:lnTo>
                  <a:cubicBezTo>
                    <a:pt x="147449" y="155853"/>
                    <a:pt x="149566" y="151807"/>
                    <a:pt x="151542" y="147667"/>
                  </a:cubicBezTo>
                  <a:lnTo>
                    <a:pt x="162551" y="162345"/>
                  </a:lnTo>
                  <a:cubicBezTo>
                    <a:pt x="171866" y="155759"/>
                    <a:pt x="179722" y="149125"/>
                    <a:pt x="186120" y="142445"/>
                  </a:cubicBezTo>
                  <a:cubicBezTo>
                    <a:pt x="191766" y="148937"/>
                    <a:pt x="198917" y="155571"/>
                    <a:pt x="207573" y="162345"/>
                  </a:cubicBezTo>
                  <a:lnTo>
                    <a:pt x="217029" y="145550"/>
                  </a:lnTo>
                  <a:cubicBezTo>
                    <a:pt x="208843" y="140093"/>
                    <a:pt x="202116" y="134400"/>
                    <a:pt x="196847" y="128473"/>
                  </a:cubicBezTo>
                  <a:cubicBezTo>
                    <a:pt x="200422" y="122733"/>
                    <a:pt x="203480" y="116453"/>
                    <a:pt x="206020" y="109631"/>
                  </a:cubicBezTo>
                  <a:cubicBezTo>
                    <a:pt x="208561" y="102809"/>
                    <a:pt x="210913" y="94882"/>
                    <a:pt x="213077" y="85850"/>
                  </a:cubicBezTo>
                  <a:lnTo>
                    <a:pt x="213077" y="67079"/>
                  </a:lnTo>
                  <a:lnTo>
                    <a:pt x="163115" y="67079"/>
                  </a:lnTo>
                  <a:lnTo>
                    <a:pt x="163115" y="57905"/>
                  </a:lnTo>
                  <a:cubicBezTo>
                    <a:pt x="183439" y="55458"/>
                    <a:pt x="199999" y="52777"/>
                    <a:pt x="212795" y="49860"/>
                  </a:cubicBezTo>
                  <a:close/>
                  <a:moveTo>
                    <a:pt x="471873" y="28831"/>
                  </a:moveTo>
                  <a:lnTo>
                    <a:pt x="449009" y="31795"/>
                  </a:lnTo>
                  <a:lnTo>
                    <a:pt x="451832" y="40686"/>
                  </a:lnTo>
                  <a:lnTo>
                    <a:pt x="401305" y="40686"/>
                  </a:lnTo>
                  <a:lnTo>
                    <a:pt x="401305" y="89378"/>
                  </a:lnTo>
                  <a:cubicBezTo>
                    <a:pt x="401305" y="99446"/>
                    <a:pt x="400976" y="107585"/>
                    <a:pt x="400317" y="113794"/>
                  </a:cubicBezTo>
                  <a:cubicBezTo>
                    <a:pt x="399659" y="120004"/>
                    <a:pt x="398388" y="126003"/>
                    <a:pt x="396507" y="131789"/>
                  </a:cubicBezTo>
                  <a:cubicBezTo>
                    <a:pt x="394625" y="137576"/>
                    <a:pt x="391708" y="144092"/>
                    <a:pt x="387756" y="151337"/>
                  </a:cubicBezTo>
                  <a:lnTo>
                    <a:pt x="405822" y="161639"/>
                  </a:lnTo>
                  <a:cubicBezTo>
                    <a:pt x="409867" y="154018"/>
                    <a:pt x="412925" y="147032"/>
                    <a:pt x="414995" y="140681"/>
                  </a:cubicBezTo>
                  <a:cubicBezTo>
                    <a:pt x="417065" y="134330"/>
                    <a:pt x="418547" y="127085"/>
                    <a:pt x="419441" y="118946"/>
                  </a:cubicBezTo>
                  <a:cubicBezTo>
                    <a:pt x="420335" y="110807"/>
                    <a:pt x="420782" y="100387"/>
                    <a:pt x="420782" y="87684"/>
                  </a:cubicBezTo>
                  <a:lnTo>
                    <a:pt x="420782" y="57623"/>
                  </a:lnTo>
                  <a:lnTo>
                    <a:pt x="519012" y="57623"/>
                  </a:lnTo>
                  <a:lnTo>
                    <a:pt x="519012" y="40686"/>
                  </a:lnTo>
                  <a:lnTo>
                    <a:pt x="476107" y="40686"/>
                  </a:lnTo>
                  <a:cubicBezTo>
                    <a:pt x="474696" y="36358"/>
                    <a:pt x="473284" y="32406"/>
                    <a:pt x="471873" y="28831"/>
                  </a:cubicBezTo>
                  <a:close/>
                  <a:moveTo>
                    <a:pt x="342405" y="27843"/>
                  </a:moveTo>
                  <a:lnTo>
                    <a:pt x="330549" y="40545"/>
                  </a:lnTo>
                  <a:cubicBezTo>
                    <a:pt x="333466" y="42897"/>
                    <a:pt x="338076" y="47037"/>
                    <a:pt x="344380" y="52965"/>
                  </a:cubicBezTo>
                  <a:lnTo>
                    <a:pt x="326033" y="52965"/>
                  </a:lnTo>
                  <a:cubicBezTo>
                    <a:pt x="325751" y="42897"/>
                    <a:pt x="325609" y="35276"/>
                    <a:pt x="325609" y="30101"/>
                  </a:cubicBezTo>
                  <a:lnTo>
                    <a:pt x="305427" y="30101"/>
                  </a:lnTo>
                  <a:cubicBezTo>
                    <a:pt x="305803" y="33206"/>
                    <a:pt x="306086" y="40828"/>
                    <a:pt x="306274" y="52965"/>
                  </a:cubicBezTo>
                  <a:lnTo>
                    <a:pt x="240505" y="52965"/>
                  </a:lnTo>
                  <a:lnTo>
                    <a:pt x="240505" y="72159"/>
                  </a:lnTo>
                  <a:lnTo>
                    <a:pt x="307121" y="72159"/>
                  </a:lnTo>
                  <a:cubicBezTo>
                    <a:pt x="308250" y="88531"/>
                    <a:pt x="310132" y="102715"/>
                    <a:pt x="312766" y="114712"/>
                  </a:cubicBezTo>
                  <a:cubicBezTo>
                    <a:pt x="315401" y="126708"/>
                    <a:pt x="318459" y="136094"/>
                    <a:pt x="321940" y="142868"/>
                  </a:cubicBezTo>
                  <a:cubicBezTo>
                    <a:pt x="325798" y="150019"/>
                    <a:pt x="329561" y="155006"/>
                    <a:pt x="333231" y="157829"/>
                  </a:cubicBezTo>
                  <a:cubicBezTo>
                    <a:pt x="336900" y="160651"/>
                    <a:pt x="340993" y="162063"/>
                    <a:pt x="345510" y="162063"/>
                  </a:cubicBezTo>
                  <a:cubicBezTo>
                    <a:pt x="350120" y="162063"/>
                    <a:pt x="353907" y="160651"/>
                    <a:pt x="356871" y="157829"/>
                  </a:cubicBezTo>
                  <a:cubicBezTo>
                    <a:pt x="359835" y="155006"/>
                    <a:pt x="362258" y="149831"/>
                    <a:pt x="364139" y="142304"/>
                  </a:cubicBezTo>
                  <a:cubicBezTo>
                    <a:pt x="364798" y="139858"/>
                    <a:pt x="365480" y="136588"/>
                    <a:pt x="366186" y="132495"/>
                  </a:cubicBezTo>
                  <a:cubicBezTo>
                    <a:pt x="366892" y="128402"/>
                    <a:pt x="367433" y="124850"/>
                    <a:pt x="367809" y="121839"/>
                  </a:cubicBezTo>
                  <a:lnTo>
                    <a:pt x="351578" y="116335"/>
                  </a:lnTo>
                  <a:cubicBezTo>
                    <a:pt x="350826" y="121416"/>
                    <a:pt x="349979" y="126450"/>
                    <a:pt x="349038" y="131436"/>
                  </a:cubicBezTo>
                  <a:cubicBezTo>
                    <a:pt x="348379" y="134447"/>
                    <a:pt x="347791" y="136447"/>
                    <a:pt x="347274" y="137435"/>
                  </a:cubicBezTo>
                  <a:cubicBezTo>
                    <a:pt x="346756" y="138423"/>
                    <a:pt x="346074" y="138917"/>
                    <a:pt x="345227" y="138917"/>
                  </a:cubicBezTo>
                  <a:cubicBezTo>
                    <a:pt x="344286" y="138917"/>
                    <a:pt x="343204" y="138164"/>
                    <a:pt x="341981" y="136658"/>
                  </a:cubicBezTo>
                  <a:cubicBezTo>
                    <a:pt x="338123" y="131013"/>
                    <a:pt x="335018" y="123015"/>
                    <a:pt x="332666" y="112665"/>
                  </a:cubicBezTo>
                  <a:cubicBezTo>
                    <a:pt x="330314" y="102315"/>
                    <a:pt x="328479" y="88814"/>
                    <a:pt x="327162" y="72159"/>
                  </a:cubicBezTo>
                  <a:lnTo>
                    <a:pt x="364563" y="72159"/>
                  </a:lnTo>
                  <a:lnTo>
                    <a:pt x="364563" y="52965"/>
                  </a:lnTo>
                  <a:lnTo>
                    <a:pt x="353131" y="52965"/>
                  </a:lnTo>
                  <a:lnTo>
                    <a:pt x="361035" y="43791"/>
                  </a:lnTo>
                  <a:cubicBezTo>
                    <a:pt x="358870" y="41627"/>
                    <a:pt x="355765" y="38828"/>
                    <a:pt x="351719" y="35394"/>
                  </a:cubicBezTo>
                  <a:cubicBezTo>
                    <a:pt x="347674" y="31959"/>
                    <a:pt x="344569" y="29443"/>
                    <a:pt x="342405" y="27843"/>
                  </a:cubicBezTo>
                  <a:close/>
                  <a:moveTo>
                    <a:pt x="47701" y="0"/>
                  </a:moveTo>
                  <a:lnTo>
                    <a:pt x="583791" y="0"/>
                  </a:lnTo>
                  <a:cubicBezTo>
                    <a:pt x="596190" y="0"/>
                    <a:pt x="605548" y="11071"/>
                    <a:pt x="603328" y="23112"/>
                  </a:cubicBezTo>
                  <a:lnTo>
                    <a:pt x="575491" y="174096"/>
                  </a:lnTo>
                  <a:cubicBezTo>
                    <a:pt x="573774" y="183413"/>
                    <a:pt x="565549" y="190188"/>
                    <a:pt x="555955" y="190188"/>
                  </a:cubicBezTo>
                  <a:lnTo>
                    <a:pt x="19864" y="190188"/>
                  </a:lnTo>
                  <a:cubicBezTo>
                    <a:pt x="7465" y="190188"/>
                    <a:pt x="-1893" y="179117"/>
                    <a:pt x="327" y="167076"/>
                  </a:cubicBezTo>
                  <a:lnTo>
                    <a:pt x="28164" y="16092"/>
                  </a:lnTo>
                  <a:cubicBezTo>
                    <a:pt x="29882" y="6775"/>
                    <a:pt x="38107" y="0"/>
                    <a:pt x="47701" y="0"/>
                  </a:cubicBezTo>
                  <a:close/>
                </a:path>
              </a:pathLst>
            </a:custGeom>
            <a:solidFill>
              <a:srgbClr val="C9512E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4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srgbClr val="99CC39"/>
                </a:solidFill>
                <a:latin typeface="Arial"/>
                <a:ea typeface="微软雅黑"/>
              </a:endParaRPr>
            </a:p>
          </p:txBody>
        </p:sp>
        <p:sp>
          <p:nvSpPr>
            <p:cNvPr id="9" name="TextBox 25">
              <a:extLst>
                <a:ext uri="{FF2B5EF4-FFF2-40B4-BE49-F238E27FC236}">
                  <a16:creationId xmlns:a16="http://schemas.microsoft.com/office/drawing/2014/main" id="{BDBB81E1-DE6F-A4E1-89D5-145AF279089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769375" y="394424"/>
              <a:ext cx="466328" cy="184023"/>
            </a:xfrm>
            <a:custGeom>
              <a:avLst/>
              <a:gdLst/>
              <a:ahLst/>
              <a:cxnLst/>
              <a:rect l="l" t="t" r="r" b="b"/>
              <a:pathLst>
                <a:path w="3021282" h="1192263">
                  <a:moveTo>
                    <a:pt x="1345320" y="234543"/>
                  </a:moveTo>
                  <a:lnTo>
                    <a:pt x="1345320" y="573329"/>
                  </a:lnTo>
                  <a:lnTo>
                    <a:pt x="1467479" y="573329"/>
                  </a:lnTo>
                  <a:cubicBezTo>
                    <a:pt x="1534801" y="573329"/>
                    <a:pt x="1589637" y="560298"/>
                    <a:pt x="1631985" y="534238"/>
                  </a:cubicBezTo>
                  <a:cubicBezTo>
                    <a:pt x="1674333" y="508178"/>
                    <a:pt x="1695507" y="464744"/>
                    <a:pt x="1695507" y="403936"/>
                  </a:cubicBezTo>
                  <a:cubicBezTo>
                    <a:pt x="1695507" y="344214"/>
                    <a:pt x="1674062" y="301052"/>
                    <a:pt x="1631170" y="274448"/>
                  </a:cubicBezTo>
                  <a:cubicBezTo>
                    <a:pt x="1588279" y="247845"/>
                    <a:pt x="1533715" y="234543"/>
                    <a:pt x="1467479" y="234543"/>
                  </a:cubicBezTo>
                  <a:close/>
                  <a:moveTo>
                    <a:pt x="278521" y="234543"/>
                  </a:moveTo>
                  <a:lnTo>
                    <a:pt x="278521" y="573329"/>
                  </a:lnTo>
                  <a:lnTo>
                    <a:pt x="400679" y="573329"/>
                  </a:lnTo>
                  <a:cubicBezTo>
                    <a:pt x="468001" y="573329"/>
                    <a:pt x="522837" y="560298"/>
                    <a:pt x="565185" y="534238"/>
                  </a:cubicBezTo>
                  <a:cubicBezTo>
                    <a:pt x="607533" y="508178"/>
                    <a:pt x="628707" y="464744"/>
                    <a:pt x="628707" y="403936"/>
                  </a:cubicBezTo>
                  <a:cubicBezTo>
                    <a:pt x="628707" y="344214"/>
                    <a:pt x="607262" y="301052"/>
                    <a:pt x="564371" y="274448"/>
                  </a:cubicBezTo>
                  <a:cubicBezTo>
                    <a:pt x="521479" y="247845"/>
                    <a:pt x="466916" y="234543"/>
                    <a:pt x="400679" y="234543"/>
                  </a:cubicBezTo>
                  <a:close/>
                  <a:moveTo>
                    <a:pt x="2027730" y="0"/>
                  </a:moveTo>
                  <a:lnTo>
                    <a:pt x="3021282" y="0"/>
                  </a:lnTo>
                  <a:lnTo>
                    <a:pt x="3021282" y="245945"/>
                  </a:lnTo>
                  <a:lnTo>
                    <a:pt x="2662952" y="245945"/>
                  </a:lnTo>
                  <a:lnTo>
                    <a:pt x="2662952" y="1192263"/>
                  </a:lnTo>
                  <a:lnTo>
                    <a:pt x="2386060" y="1192263"/>
                  </a:lnTo>
                  <a:lnTo>
                    <a:pt x="2386060" y="245945"/>
                  </a:lnTo>
                  <a:lnTo>
                    <a:pt x="2027730" y="245945"/>
                  </a:lnTo>
                  <a:close/>
                  <a:moveTo>
                    <a:pt x="1066800" y="0"/>
                  </a:moveTo>
                  <a:lnTo>
                    <a:pt x="1498425" y="0"/>
                  </a:lnTo>
                  <a:cubicBezTo>
                    <a:pt x="1598323" y="0"/>
                    <a:pt x="1685192" y="16559"/>
                    <a:pt x="1759029" y="49678"/>
                  </a:cubicBezTo>
                  <a:cubicBezTo>
                    <a:pt x="1832867" y="82796"/>
                    <a:pt x="1889603" y="129759"/>
                    <a:pt x="1929236" y="190567"/>
                  </a:cubicBezTo>
                  <a:cubicBezTo>
                    <a:pt x="1968870" y="251374"/>
                    <a:pt x="1988686" y="322497"/>
                    <a:pt x="1988686" y="403936"/>
                  </a:cubicBezTo>
                  <a:cubicBezTo>
                    <a:pt x="1988686" y="485375"/>
                    <a:pt x="1968870" y="556498"/>
                    <a:pt x="1929236" y="617306"/>
                  </a:cubicBezTo>
                  <a:cubicBezTo>
                    <a:pt x="1889603" y="678113"/>
                    <a:pt x="1832867" y="725076"/>
                    <a:pt x="1759029" y="758195"/>
                  </a:cubicBezTo>
                  <a:cubicBezTo>
                    <a:pt x="1685192" y="791313"/>
                    <a:pt x="1598323" y="807872"/>
                    <a:pt x="1498425" y="807872"/>
                  </a:cubicBezTo>
                  <a:lnTo>
                    <a:pt x="1345320" y="807872"/>
                  </a:lnTo>
                  <a:lnTo>
                    <a:pt x="1345320" y="1192263"/>
                  </a:lnTo>
                  <a:lnTo>
                    <a:pt x="1066800" y="1192263"/>
                  </a:lnTo>
                  <a:close/>
                  <a:moveTo>
                    <a:pt x="0" y="0"/>
                  </a:moveTo>
                  <a:lnTo>
                    <a:pt x="431625" y="0"/>
                  </a:lnTo>
                  <a:cubicBezTo>
                    <a:pt x="531524" y="0"/>
                    <a:pt x="618392" y="16559"/>
                    <a:pt x="692229" y="49678"/>
                  </a:cubicBezTo>
                  <a:cubicBezTo>
                    <a:pt x="766067" y="82796"/>
                    <a:pt x="822803" y="129759"/>
                    <a:pt x="862436" y="190567"/>
                  </a:cubicBezTo>
                  <a:cubicBezTo>
                    <a:pt x="902070" y="251374"/>
                    <a:pt x="921887" y="322497"/>
                    <a:pt x="921887" y="403936"/>
                  </a:cubicBezTo>
                  <a:cubicBezTo>
                    <a:pt x="921887" y="485375"/>
                    <a:pt x="902070" y="556498"/>
                    <a:pt x="862436" y="617306"/>
                  </a:cubicBezTo>
                  <a:cubicBezTo>
                    <a:pt x="822803" y="678113"/>
                    <a:pt x="766067" y="725076"/>
                    <a:pt x="692229" y="758195"/>
                  </a:cubicBezTo>
                  <a:cubicBezTo>
                    <a:pt x="618392" y="791313"/>
                    <a:pt x="531524" y="807872"/>
                    <a:pt x="431625" y="807872"/>
                  </a:cubicBezTo>
                  <a:lnTo>
                    <a:pt x="278521" y="807872"/>
                  </a:lnTo>
                  <a:lnTo>
                    <a:pt x="278521" y="1192263"/>
                  </a:lnTo>
                  <a:lnTo>
                    <a:pt x="0" y="1192263"/>
                  </a:lnTo>
                  <a:close/>
                </a:path>
              </a:pathLst>
            </a:custGeom>
            <a:solidFill>
              <a:srgbClr val="C9512E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 defTabSz="121914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7066" dirty="0">
                <a:solidFill>
                  <a:srgbClr val="C9512E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15" name="TextBox 12">
              <a:extLst>
                <a:ext uri="{FF2B5EF4-FFF2-40B4-BE49-F238E27FC236}">
                  <a16:creationId xmlns:a16="http://schemas.microsoft.com/office/drawing/2014/main" id="{C1FAC044-CF81-0BC8-A6E8-211BF9819CF2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757690" y="625935"/>
              <a:ext cx="1086717" cy="80667"/>
            </a:xfrm>
            <a:custGeom>
              <a:avLst/>
              <a:gdLst/>
              <a:ahLst/>
              <a:cxnLst/>
              <a:rect l="l" t="t" r="r" b="b"/>
              <a:pathLst>
                <a:path w="1086717" h="80667">
                  <a:moveTo>
                    <a:pt x="46549" y="51692"/>
                  </a:moveTo>
                  <a:lnTo>
                    <a:pt x="52292" y="54950"/>
                  </a:lnTo>
                  <a:cubicBezTo>
                    <a:pt x="50578" y="59008"/>
                    <a:pt x="48292" y="63451"/>
                    <a:pt x="45434" y="68280"/>
                  </a:cubicBezTo>
                  <a:cubicBezTo>
                    <a:pt x="42577" y="73109"/>
                    <a:pt x="39834" y="77238"/>
                    <a:pt x="37205" y="80667"/>
                  </a:cubicBezTo>
                  <a:lnTo>
                    <a:pt x="31718" y="76038"/>
                  </a:lnTo>
                  <a:cubicBezTo>
                    <a:pt x="34519" y="72609"/>
                    <a:pt x="37262" y="68694"/>
                    <a:pt x="39948" y="64294"/>
                  </a:cubicBezTo>
                  <a:cubicBezTo>
                    <a:pt x="42634" y="59893"/>
                    <a:pt x="44834" y="55693"/>
                    <a:pt x="46549" y="51692"/>
                  </a:cubicBezTo>
                  <a:close/>
                  <a:moveTo>
                    <a:pt x="64980" y="51607"/>
                  </a:moveTo>
                  <a:cubicBezTo>
                    <a:pt x="66866" y="54636"/>
                    <a:pt x="69294" y="58879"/>
                    <a:pt x="72266" y="64337"/>
                  </a:cubicBezTo>
                  <a:cubicBezTo>
                    <a:pt x="75238" y="69795"/>
                    <a:pt x="77038" y="73124"/>
                    <a:pt x="77667" y="74324"/>
                  </a:cubicBezTo>
                  <a:lnTo>
                    <a:pt x="79038" y="76895"/>
                  </a:lnTo>
                  <a:lnTo>
                    <a:pt x="73123" y="80496"/>
                  </a:lnTo>
                  <a:cubicBezTo>
                    <a:pt x="71523" y="77181"/>
                    <a:pt x="69337" y="73038"/>
                    <a:pt x="66566" y="68066"/>
                  </a:cubicBezTo>
                  <a:cubicBezTo>
                    <a:pt x="63794" y="63094"/>
                    <a:pt x="61351" y="58836"/>
                    <a:pt x="59236" y="55293"/>
                  </a:cubicBezTo>
                  <a:close/>
                  <a:moveTo>
                    <a:pt x="1027309" y="50578"/>
                  </a:moveTo>
                  <a:lnTo>
                    <a:pt x="1027309" y="68494"/>
                  </a:lnTo>
                  <a:lnTo>
                    <a:pt x="1070601" y="68494"/>
                  </a:lnTo>
                  <a:lnTo>
                    <a:pt x="1070601" y="50578"/>
                  </a:lnTo>
                  <a:close/>
                  <a:moveTo>
                    <a:pt x="11401" y="48092"/>
                  </a:moveTo>
                  <a:lnTo>
                    <a:pt x="11401" y="61465"/>
                  </a:lnTo>
                  <a:lnTo>
                    <a:pt x="23317" y="59322"/>
                  </a:lnTo>
                  <a:lnTo>
                    <a:pt x="23317" y="48092"/>
                  </a:lnTo>
                  <a:close/>
                  <a:moveTo>
                    <a:pt x="548030" y="45692"/>
                  </a:moveTo>
                  <a:lnTo>
                    <a:pt x="548030" y="67809"/>
                  </a:lnTo>
                  <a:lnTo>
                    <a:pt x="570919" y="67809"/>
                  </a:lnTo>
                  <a:lnTo>
                    <a:pt x="570919" y="45692"/>
                  </a:lnTo>
                  <a:close/>
                  <a:moveTo>
                    <a:pt x="1020366" y="43806"/>
                  </a:moveTo>
                  <a:lnTo>
                    <a:pt x="1077544" y="43806"/>
                  </a:lnTo>
                  <a:lnTo>
                    <a:pt x="1077544" y="79639"/>
                  </a:lnTo>
                  <a:lnTo>
                    <a:pt x="1070601" y="79639"/>
                  </a:lnTo>
                  <a:lnTo>
                    <a:pt x="1070601" y="75010"/>
                  </a:lnTo>
                  <a:lnTo>
                    <a:pt x="1027309" y="75010"/>
                  </a:lnTo>
                  <a:lnTo>
                    <a:pt x="1027309" y="79639"/>
                  </a:lnTo>
                  <a:lnTo>
                    <a:pt x="1020366" y="79639"/>
                  </a:lnTo>
                  <a:close/>
                  <a:moveTo>
                    <a:pt x="758257" y="40034"/>
                  </a:moveTo>
                  <a:cubicBezTo>
                    <a:pt x="760257" y="47292"/>
                    <a:pt x="762886" y="53235"/>
                    <a:pt x="766143" y="57865"/>
                  </a:cubicBezTo>
                  <a:cubicBezTo>
                    <a:pt x="769458" y="52892"/>
                    <a:pt x="771916" y="46949"/>
                    <a:pt x="773516" y="40034"/>
                  </a:cubicBezTo>
                  <a:close/>
                  <a:moveTo>
                    <a:pt x="839715" y="39862"/>
                  </a:moveTo>
                  <a:lnTo>
                    <a:pt x="846915" y="39948"/>
                  </a:lnTo>
                  <a:cubicBezTo>
                    <a:pt x="846858" y="40291"/>
                    <a:pt x="846730" y="41334"/>
                    <a:pt x="846530" y="43077"/>
                  </a:cubicBezTo>
                  <a:cubicBezTo>
                    <a:pt x="846330" y="44820"/>
                    <a:pt x="846087" y="46635"/>
                    <a:pt x="845801" y="48521"/>
                  </a:cubicBezTo>
                  <a:lnTo>
                    <a:pt x="878462" y="48521"/>
                  </a:lnTo>
                  <a:cubicBezTo>
                    <a:pt x="877948" y="55150"/>
                    <a:pt x="877091" y="61694"/>
                    <a:pt x="875891" y="68152"/>
                  </a:cubicBezTo>
                  <a:cubicBezTo>
                    <a:pt x="875205" y="71866"/>
                    <a:pt x="874019" y="74595"/>
                    <a:pt x="872333" y="76338"/>
                  </a:cubicBezTo>
                  <a:cubicBezTo>
                    <a:pt x="870647" y="78081"/>
                    <a:pt x="868118" y="78981"/>
                    <a:pt x="864746" y="79039"/>
                  </a:cubicBezTo>
                  <a:cubicBezTo>
                    <a:pt x="859717" y="79153"/>
                    <a:pt x="854659" y="78896"/>
                    <a:pt x="849573" y="78267"/>
                  </a:cubicBezTo>
                  <a:lnTo>
                    <a:pt x="848373" y="72009"/>
                  </a:lnTo>
                  <a:cubicBezTo>
                    <a:pt x="852830" y="72752"/>
                    <a:pt x="857345" y="73124"/>
                    <a:pt x="861917" y="73124"/>
                  </a:cubicBezTo>
                  <a:cubicBezTo>
                    <a:pt x="864032" y="73124"/>
                    <a:pt x="865561" y="72695"/>
                    <a:pt x="866504" y="71838"/>
                  </a:cubicBezTo>
                  <a:cubicBezTo>
                    <a:pt x="867447" y="70980"/>
                    <a:pt x="868232" y="69266"/>
                    <a:pt x="868861" y="66694"/>
                  </a:cubicBezTo>
                  <a:cubicBezTo>
                    <a:pt x="869833" y="62751"/>
                    <a:pt x="870461" y="58722"/>
                    <a:pt x="870747" y="54607"/>
                  </a:cubicBezTo>
                  <a:lnTo>
                    <a:pt x="844601" y="54607"/>
                  </a:lnTo>
                  <a:cubicBezTo>
                    <a:pt x="843515" y="58550"/>
                    <a:pt x="841872" y="61951"/>
                    <a:pt x="839672" y="64808"/>
                  </a:cubicBezTo>
                  <a:cubicBezTo>
                    <a:pt x="837471" y="67666"/>
                    <a:pt x="834485" y="70266"/>
                    <a:pt x="830713" y="72609"/>
                  </a:cubicBezTo>
                  <a:cubicBezTo>
                    <a:pt x="826942" y="74952"/>
                    <a:pt x="821970" y="77353"/>
                    <a:pt x="815797" y="79810"/>
                  </a:cubicBezTo>
                  <a:lnTo>
                    <a:pt x="811854" y="74152"/>
                  </a:lnTo>
                  <a:cubicBezTo>
                    <a:pt x="817226" y="72209"/>
                    <a:pt x="821584" y="70309"/>
                    <a:pt x="824927" y="68452"/>
                  </a:cubicBezTo>
                  <a:cubicBezTo>
                    <a:pt x="828270" y="66594"/>
                    <a:pt x="830928" y="64565"/>
                    <a:pt x="832899" y="62365"/>
                  </a:cubicBezTo>
                  <a:cubicBezTo>
                    <a:pt x="834871" y="60165"/>
                    <a:pt x="836343" y="57579"/>
                    <a:pt x="837314" y="54607"/>
                  </a:cubicBezTo>
                  <a:lnTo>
                    <a:pt x="814683" y="54607"/>
                  </a:lnTo>
                  <a:lnTo>
                    <a:pt x="814683" y="48521"/>
                  </a:lnTo>
                  <a:lnTo>
                    <a:pt x="838686" y="48521"/>
                  </a:lnTo>
                  <a:cubicBezTo>
                    <a:pt x="839257" y="44749"/>
                    <a:pt x="839600" y="41863"/>
                    <a:pt x="839715" y="39862"/>
                  </a:cubicBezTo>
                  <a:close/>
                  <a:moveTo>
                    <a:pt x="603761" y="35747"/>
                  </a:moveTo>
                  <a:lnTo>
                    <a:pt x="641052" y="35747"/>
                  </a:lnTo>
                  <a:lnTo>
                    <a:pt x="641052" y="42520"/>
                  </a:lnTo>
                  <a:lnTo>
                    <a:pt x="626050" y="42520"/>
                  </a:lnTo>
                  <a:lnTo>
                    <a:pt x="626050" y="63437"/>
                  </a:lnTo>
                  <a:cubicBezTo>
                    <a:pt x="631536" y="62637"/>
                    <a:pt x="637508" y="61694"/>
                    <a:pt x="643966" y="60608"/>
                  </a:cubicBezTo>
                  <a:lnTo>
                    <a:pt x="644138" y="67466"/>
                  </a:lnTo>
                  <a:cubicBezTo>
                    <a:pt x="626536" y="70323"/>
                    <a:pt x="612562" y="72409"/>
                    <a:pt x="602218" y="73724"/>
                  </a:cubicBezTo>
                  <a:lnTo>
                    <a:pt x="601275" y="66951"/>
                  </a:lnTo>
                  <a:cubicBezTo>
                    <a:pt x="605733" y="66380"/>
                    <a:pt x="609048" y="65923"/>
                    <a:pt x="611219" y="65580"/>
                  </a:cubicBezTo>
                  <a:lnTo>
                    <a:pt x="618935" y="64551"/>
                  </a:lnTo>
                  <a:lnTo>
                    <a:pt x="618935" y="42520"/>
                  </a:lnTo>
                  <a:lnTo>
                    <a:pt x="603761" y="42520"/>
                  </a:lnTo>
                  <a:close/>
                  <a:moveTo>
                    <a:pt x="400993" y="34376"/>
                  </a:moveTo>
                  <a:lnTo>
                    <a:pt x="477974" y="34376"/>
                  </a:lnTo>
                  <a:lnTo>
                    <a:pt x="477974" y="41748"/>
                  </a:lnTo>
                  <a:lnTo>
                    <a:pt x="400993" y="41748"/>
                  </a:lnTo>
                  <a:close/>
                  <a:moveTo>
                    <a:pt x="717452" y="32061"/>
                  </a:moveTo>
                  <a:lnTo>
                    <a:pt x="717452" y="41062"/>
                  </a:lnTo>
                  <a:cubicBezTo>
                    <a:pt x="717452" y="43348"/>
                    <a:pt x="717423" y="45034"/>
                    <a:pt x="717366" y="46120"/>
                  </a:cubicBezTo>
                  <a:lnTo>
                    <a:pt x="730053" y="46120"/>
                  </a:lnTo>
                  <a:lnTo>
                    <a:pt x="730053" y="32061"/>
                  </a:lnTo>
                  <a:close/>
                  <a:moveTo>
                    <a:pt x="11401" y="30518"/>
                  </a:moveTo>
                  <a:lnTo>
                    <a:pt x="11401" y="41920"/>
                  </a:lnTo>
                  <a:lnTo>
                    <a:pt x="23317" y="41920"/>
                  </a:lnTo>
                  <a:lnTo>
                    <a:pt x="23317" y="30518"/>
                  </a:lnTo>
                  <a:close/>
                  <a:moveTo>
                    <a:pt x="514683" y="25889"/>
                  </a:moveTo>
                  <a:cubicBezTo>
                    <a:pt x="515826" y="29832"/>
                    <a:pt x="517084" y="34876"/>
                    <a:pt x="518455" y="41020"/>
                  </a:cubicBezTo>
                  <a:cubicBezTo>
                    <a:pt x="519827" y="47163"/>
                    <a:pt x="520827" y="52235"/>
                    <a:pt x="521456" y="56236"/>
                  </a:cubicBezTo>
                  <a:lnTo>
                    <a:pt x="515112" y="57522"/>
                  </a:lnTo>
                  <a:cubicBezTo>
                    <a:pt x="514598" y="53750"/>
                    <a:pt x="513655" y="48735"/>
                    <a:pt x="512283" y="42477"/>
                  </a:cubicBezTo>
                  <a:cubicBezTo>
                    <a:pt x="510912" y="36219"/>
                    <a:pt x="509683" y="31233"/>
                    <a:pt x="508597" y="27518"/>
                  </a:cubicBezTo>
                  <a:close/>
                  <a:moveTo>
                    <a:pt x="530628" y="25632"/>
                  </a:moveTo>
                  <a:lnTo>
                    <a:pt x="536886" y="27089"/>
                  </a:lnTo>
                  <a:cubicBezTo>
                    <a:pt x="536143" y="31033"/>
                    <a:pt x="534943" y="36519"/>
                    <a:pt x="533286" y="43548"/>
                  </a:cubicBezTo>
                  <a:cubicBezTo>
                    <a:pt x="531628" y="50578"/>
                    <a:pt x="530085" y="56893"/>
                    <a:pt x="528657" y="62494"/>
                  </a:cubicBezTo>
                  <a:lnTo>
                    <a:pt x="532171" y="61465"/>
                  </a:lnTo>
                  <a:cubicBezTo>
                    <a:pt x="535086" y="60665"/>
                    <a:pt x="536886" y="60151"/>
                    <a:pt x="537572" y="59922"/>
                  </a:cubicBezTo>
                  <a:lnTo>
                    <a:pt x="538686" y="66266"/>
                  </a:lnTo>
                  <a:lnTo>
                    <a:pt x="506111" y="75695"/>
                  </a:lnTo>
                  <a:lnTo>
                    <a:pt x="504654" y="69352"/>
                  </a:lnTo>
                  <a:lnTo>
                    <a:pt x="521884" y="64465"/>
                  </a:lnTo>
                  <a:cubicBezTo>
                    <a:pt x="523313" y="59265"/>
                    <a:pt x="524928" y="52664"/>
                    <a:pt x="526728" y="44663"/>
                  </a:cubicBezTo>
                  <a:cubicBezTo>
                    <a:pt x="528528" y="36662"/>
                    <a:pt x="529828" y="30318"/>
                    <a:pt x="530628" y="25632"/>
                  </a:cubicBezTo>
                  <a:close/>
                  <a:moveTo>
                    <a:pt x="278359" y="17231"/>
                  </a:moveTo>
                  <a:lnTo>
                    <a:pt x="278359" y="42691"/>
                  </a:lnTo>
                  <a:lnTo>
                    <a:pt x="289074" y="42691"/>
                  </a:lnTo>
                  <a:cubicBezTo>
                    <a:pt x="293875" y="42691"/>
                    <a:pt x="297561" y="41505"/>
                    <a:pt x="300133" y="39134"/>
                  </a:cubicBezTo>
                  <a:cubicBezTo>
                    <a:pt x="302705" y="36762"/>
                    <a:pt x="303990" y="33719"/>
                    <a:pt x="303990" y="30004"/>
                  </a:cubicBezTo>
                  <a:cubicBezTo>
                    <a:pt x="303990" y="26289"/>
                    <a:pt x="302705" y="23232"/>
                    <a:pt x="300133" y="20831"/>
                  </a:cubicBezTo>
                  <a:cubicBezTo>
                    <a:pt x="297561" y="18431"/>
                    <a:pt x="293875" y="17231"/>
                    <a:pt x="289074" y="17231"/>
                  </a:cubicBezTo>
                  <a:close/>
                  <a:moveTo>
                    <a:pt x="211684" y="17231"/>
                  </a:moveTo>
                  <a:lnTo>
                    <a:pt x="211684" y="42691"/>
                  </a:lnTo>
                  <a:lnTo>
                    <a:pt x="222399" y="42691"/>
                  </a:lnTo>
                  <a:cubicBezTo>
                    <a:pt x="227200" y="42691"/>
                    <a:pt x="230886" y="41505"/>
                    <a:pt x="233458" y="39134"/>
                  </a:cubicBezTo>
                  <a:cubicBezTo>
                    <a:pt x="236030" y="36762"/>
                    <a:pt x="237315" y="33719"/>
                    <a:pt x="237315" y="30004"/>
                  </a:cubicBezTo>
                  <a:cubicBezTo>
                    <a:pt x="237315" y="26289"/>
                    <a:pt x="236030" y="23232"/>
                    <a:pt x="233458" y="20831"/>
                  </a:cubicBezTo>
                  <a:cubicBezTo>
                    <a:pt x="230886" y="18431"/>
                    <a:pt x="227200" y="17231"/>
                    <a:pt x="222399" y="17231"/>
                  </a:cubicBezTo>
                  <a:close/>
                  <a:moveTo>
                    <a:pt x="918248" y="16974"/>
                  </a:moveTo>
                  <a:cubicBezTo>
                    <a:pt x="920191" y="19374"/>
                    <a:pt x="922677" y="22632"/>
                    <a:pt x="925706" y="26746"/>
                  </a:cubicBezTo>
                  <a:cubicBezTo>
                    <a:pt x="928735" y="30861"/>
                    <a:pt x="931164" y="34290"/>
                    <a:pt x="932993" y="37033"/>
                  </a:cubicBezTo>
                  <a:lnTo>
                    <a:pt x="927335" y="40891"/>
                  </a:lnTo>
                  <a:cubicBezTo>
                    <a:pt x="925506" y="37976"/>
                    <a:pt x="923106" y="34462"/>
                    <a:pt x="920134" y="30347"/>
                  </a:cubicBezTo>
                  <a:cubicBezTo>
                    <a:pt x="917162" y="26232"/>
                    <a:pt x="914762" y="23060"/>
                    <a:pt x="912933" y="20831"/>
                  </a:cubicBezTo>
                  <a:close/>
                  <a:moveTo>
                    <a:pt x="970026" y="16888"/>
                  </a:moveTo>
                  <a:lnTo>
                    <a:pt x="975598" y="20746"/>
                  </a:lnTo>
                  <a:cubicBezTo>
                    <a:pt x="973998" y="23317"/>
                    <a:pt x="971655" y="26746"/>
                    <a:pt x="968569" y="31033"/>
                  </a:cubicBezTo>
                  <a:cubicBezTo>
                    <a:pt x="965483" y="35319"/>
                    <a:pt x="962940" y="38634"/>
                    <a:pt x="960939" y="40977"/>
                  </a:cubicBezTo>
                  <a:lnTo>
                    <a:pt x="955453" y="37033"/>
                  </a:lnTo>
                  <a:cubicBezTo>
                    <a:pt x="957510" y="34747"/>
                    <a:pt x="960039" y="31490"/>
                    <a:pt x="963039" y="27261"/>
                  </a:cubicBezTo>
                  <a:cubicBezTo>
                    <a:pt x="966040" y="23032"/>
                    <a:pt x="968369" y="19574"/>
                    <a:pt x="970026" y="16888"/>
                  </a:cubicBezTo>
                  <a:close/>
                  <a:moveTo>
                    <a:pt x="832342" y="14659"/>
                  </a:moveTo>
                  <a:cubicBezTo>
                    <a:pt x="836914" y="19574"/>
                    <a:pt x="842401" y="23632"/>
                    <a:pt x="848801" y="26832"/>
                  </a:cubicBezTo>
                  <a:cubicBezTo>
                    <a:pt x="856117" y="23232"/>
                    <a:pt x="862175" y="19174"/>
                    <a:pt x="866975" y="14659"/>
                  </a:cubicBezTo>
                  <a:close/>
                  <a:moveTo>
                    <a:pt x="45777" y="13802"/>
                  </a:moveTo>
                  <a:lnTo>
                    <a:pt x="45777" y="39691"/>
                  </a:lnTo>
                  <a:lnTo>
                    <a:pt x="65837" y="39691"/>
                  </a:lnTo>
                  <a:lnTo>
                    <a:pt x="65837" y="13802"/>
                  </a:lnTo>
                  <a:close/>
                  <a:moveTo>
                    <a:pt x="11401" y="12945"/>
                  </a:moveTo>
                  <a:lnTo>
                    <a:pt x="11401" y="24346"/>
                  </a:lnTo>
                  <a:lnTo>
                    <a:pt x="23317" y="24346"/>
                  </a:lnTo>
                  <a:lnTo>
                    <a:pt x="23317" y="12945"/>
                  </a:lnTo>
                  <a:close/>
                  <a:moveTo>
                    <a:pt x="717452" y="12087"/>
                  </a:moveTo>
                  <a:lnTo>
                    <a:pt x="717452" y="25975"/>
                  </a:lnTo>
                  <a:lnTo>
                    <a:pt x="730053" y="25975"/>
                  </a:lnTo>
                  <a:lnTo>
                    <a:pt x="730053" y="12087"/>
                  </a:lnTo>
                  <a:close/>
                  <a:moveTo>
                    <a:pt x="330975" y="10544"/>
                  </a:moveTo>
                  <a:lnTo>
                    <a:pt x="377609" y="10544"/>
                  </a:lnTo>
                  <a:lnTo>
                    <a:pt x="377609" y="17317"/>
                  </a:lnTo>
                  <a:lnTo>
                    <a:pt x="358064" y="17317"/>
                  </a:lnTo>
                  <a:lnTo>
                    <a:pt x="358064" y="73295"/>
                  </a:lnTo>
                  <a:lnTo>
                    <a:pt x="350434" y="73295"/>
                  </a:lnTo>
                  <a:lnTo>
                    <a:pt x="350434" y="17317"/>
                  </a:lnTo>
                  <a:lnTo>
                    <a:pt x="330975" y="17317"/>
                  </a:lnTo>
                  <a:close/>
                  <a:moveTo>
                    <a:pt x="270729" y="10544"/>
                  </a:moveTo>
                  <a:lnTo>
                    <a:pt x="290017" y="10544"/>
                  </a:lnTo>
                  <a:cubicBezTo>
                    <a:pt x="294246" y="10544"/>
                    <a:pt x="298033" y="11373"/>
                    <a:pt x="301376" y="13030"/>
                  </a:cubicBezTo>
                  <a:cubicBezTo>
                    <a:pt x="304719" y="14688"/>
                    <a:pt x="307334" y="16988"/>
                    <a:pt x="309220" y="19931"/>
                  </a:cubicBezTo>
                  <a:cubicBezTo>
                    <a:pt x="311106" y="22874"/>
                    <a:pt x="312049" y="26232"/>
                    <a:pt x="312049" y="30004"/>
                  </a:cubicBezTo>
                  <a:cubicBezTo>
                    <a:pt x="312049" y="33776"/>
                    <a:pt x="311120" y="37133"/>
                    <a:pt x="309263" y="40077"/>
                  </a:cubicBezTo>
                  <a:cubicBezTo>
                    <a:pt x="307405" y="43020"/>
                    <a:pt x="304805" y="45306"/>
                    <a:pt x="301462" y="46935"/>
                  </a:cubicBezTo>
                  <a:cubicBezTo>
                    <a:pt x="298118" y="48563"/>
                    <a:pt x="294304" y="49378"/>
                    <a:pt x="290017" y="49378"/>
                  </a:cubicBezTo>
                  <a:lnTo>
                    <a:pt x="278359" y="49378"/>
                  </a:lnTo>
                  <a:lnTo>
                    <a:pt x="278359" y="73295"/>
                  </a:lnTo>
                  <a:lnTo>
                    <a:pt x="270729" y="73295"/>
                  </a:lnTo>
                  <a:close/>
                  <a:moveTo>
                    <a:pt x="204054" y="10544"/>
                  </a:moveTo>
                  <a:lnTo>
                    <a:pt x="223342" y="10544"/>
                  </a:lnTo>
                  <a:cubicBezTo>
                    <a:pt x="227571" y="10544"/>
                    <a:pt x="231358" y="11373"/>
                    <a:pt x="234701" y="13030"/>
                  </a:cubicBezTo>
                  <a:cubicBezTo>
                    <a:pt x="238044" y="14688"/>
                    <a:pt x="240659" y="16988"/>
                    <a:pt x="242545" y="19931"/>
                  </a:cubicBezTo>
                  <a:cubicBezTo>
                    <a:pt x="244431" y="22874"/>
                    <a:pt x="245374" y="26232"/>
                    <a:pt x="245374" y="30004"/>
                  </a:cubicBezTo>
                  <a:cubicBezTo>
                    <a:pt x="245374" y="33776"/>
                    <a:pt x="244445" y="37133"/>
                    <a:pt x="242587" y="40077"/>
                  </a:cubicBezTo>
                  <a:cubicBezTo>
                    <a:pt x="240730" y="43020"/>
                    <a:pt x="238130" y="45306"/>
                    <a:pt x="234787" y="46935"/>
                  </a:cubicBezTo>
                  <a:cubicBezTo>
                    <a:pt x="231443" y="48563"/>
                    <a:pt x="227628" y="49378"/>
                    <a:pt x="223342" y="49378"/>
                  </a:cubicBezTo>
                  <a:lnTo>
                    <a:pt x="211684" y="49378"/>
                  </a:lnTo>
                  <a:lnTo>
                    <a:pt x="211684" y="73295"/>
                  </a:lnTo>
                  <a:lnTo>
                    <a:pt x="204054" y="73295"/>
                  </a:lnTo>
                  <a:close/>
                  <a:moveTo>
                    <a:pt x="39519" y="7373"/>
                  </a:moveTo>
                  <a:lnTo>
                    <a:pt x="72095" y="7373"/>
                  </a:lnTo>
                  <a:lnTo>
                    <a:pt x="72095" y="46292"/>
                  </a:lnTo>
                  <a:lnTo>
                    <a:pt x="39519" y="46292"/>
                  </a:lnTo>
                  <a:close/>
                  <a:moveTo>
                    <a:pt x="857" y="6601"/>
                  </a:moveTo>
                  <a:lnTo>
                    <a:pt x="35147" y="6601"/>
                  </a:lnTo>
                  <a:lnTo>
                    <a:pt x="35147" y="12945"/>
                  </a:lnTo>
                  <a:lnTo>
                    <a:pt x="29489" y="12945"/>
                  </a:lnTo>
                  <a:lnTo>
                    <a:pt x="29489" y="58207"/>
                  </a:lnTo>
                  <a:lnTo>
                    <a:pt x="35662" y="57007"/>
                  </a:lnTo>
                  <a:lnTo>
                    <a:pt x="35919" y="63522"/>
                  </a:lnTo>
                  <a:lnTo>
                    <a:pt x="29489" y="64723"/>
                  </a:lnTo>
                  <a:lnTo>
                    <a:pt x="29489" y="79810"/>
                  </a:lnTo>
                  <a:lnTo>
                    <a:pt x="23317" y="79810"/>
                  </a:lnTo>
                  <a:lnTo>
                    <a:pt x="23317" y="65837"/>
                  </a:lnTo>
                  <a:cubicBezTo>
                    <a:pt x="10230" y="68294"/>
                    <a:pt x="2658" y="69666"/>
                    <a:pt x="600" y="69952"/>
                  </a:cubicBezTo>
                  <a:lnTo>
                    <a:pt x="0" y="63265"/>
                  </a:lnTo>
                  <a:cubicBezTo>
                    <a:pt x="1200" y="63151"/>
                    <a:pt x="2943" y="62894"/>
                    <a:pt x="5229" y="62494"/>
                  </a:cubicBezTo>
                  <a:lnTo>
                    <a:pt x="5229" y="12945"/>
                  </a:lnTo>
                  <a:lnTo>
                    <a:pt x="857" y="12945"/>
                  </a:lnTo>
                  <a:close/>
                  <a:moveTo>
                    <a:pt x="126111" y="6172"/>
                  </a:moveTo>
                  <a:lnTo>
                    <a:pt x="162373" y="6172"/>
                  </a:lnTo>
                  <a:lnTo>
                    <a:pt x="162373" y="12687"/>
                  </a:lnTo>
                  <a:lnTo>
                    <a:pt x="136998" y="30347"/>
                  </a:lnTo>
                  <a:lnTo>
                    <a:pt x="170602" y="30347"/>
                  </a:lnTo>
                  <a:cubicBezTo>
                    <a:pt x="170545" y="36748"/>
                    <a:pt x="170317" y="43491"/>
                    <a:pt x="169917" y="50578"/>
                  </a:cubicBezTo>
                  <a:cubicBezTo>
                    <a:pt x="169516" y="57665"/>
                    <a:pt x="169002" y="63294"/>
                    <a:pt x="168373" y="67466"/>
                  </a:cubicBezTo>
                  <a:cubicBezTo>
                    <a:pt x="167916" y="70438"/>
                    <a:pt x="167302" y="72681"/>
                    <a:pt x="166530" y="74195"/>
                  </a:cubicBezTo>
                  <a:cubicBezTo>
                    <a:pt x="165759" y="75710"/>
                    <a:pt x="164602" y="76781"/>
                    <a:pt x="163059" y="77410"/>
                  </a:cubicBezTo>
                  <a:cubicBezTo>
                    <a:pt x="161515" y="78038"/>
                    <a:pt x="159258" y="78353"/>
                    <a:pt x="156286" y="78353"/>
                  </a:cubicBezTo>
                  <a:cubicBezTo>
                    <a:pt x="153486" y="78353"/>
                    <a:pt x="150914" y="78239"/>
                    <a:pt x="148571" y="78010"/>
                  </a:cubicBezTo>
                  <a:lnTo>
                    <a:pt x="147114" y="71238"/>
                  </a:lnTo>
                  <a:cubicBezTo>
                    <a:pt x="147628" y="71295"/>
                    <a:pt x="148657" y="71423"/>
                    <a:pt x="150200" y="71623"/>
                  </a:cubicBezTo>
                  <a:cubicBezTo>
                    <a:pt x="151743" y="71823"/>
                    <a:pt x="153314" y="71923"/>
                    <a:pt x="154915" y="71923"/>
                  </a:cubicBezTo>
                  <a:cubicBezTo>
                    <a:pt x="156629" y="71923"/>
                    <a:pt x="157929" y="71723"/>
                    <a:pt x="158815" y="71323"/>
                  </a:cubicBezTo>
                  <a:cubicBezTo>
                    <a:pt x="159701" y="70923"/>
                    <a:pt x="160358" y="70252"/>
                    <a:pt x="160787" y="69309"/>
                  </a:cubicBezTo>
                  <a:cubicBezTo>
                    <a:pt x="161215" y="68366"/>
                    <a:pt x="161601" y="66951"/>
                    <a:pt x="161944" y="65065"/>
                  </a:cubicBezTo>
                  <a:cubicBezTo>
                    <a:pt x="162801" y="59808"/>
                    <a:pt x="163459" y="50349"/>
                    <a:pt x="163916" y="36690"/>
                  </a:cubicBezTo>
                  <a:lnTo>
                    <a:pt x="158172" y="36690"/>
                  </a:lnTo>
                  <a:cubicBezTo>
                    <a:pt x="156572" y="43377"/>
                    <a:pt x="154743" y="49106"/>
                    <a:pt x="152686" y="53878"/>
                  </a:cubicBezTo>
                  <a:cubicBezTo>
                    <a:pt x="150628" y="58650"/>
                    <a:pt x="147971" y="62965"/>
                    <a:pt x="144713" y="66823"/>
                  </a:cubicBezTo>
                  <a:cubicBezTo>
                    <a:pt x="141456" y="70680"/>
                    <a:pt x="137312" y="74409"/>
                    <a:pt x="132283" y="78010"/>
                  </a:cubicBezTo>
                  <a:lnTo>
                    <a:pt x="127826" y="72952"/>
                  </a:lnTo>
                  <a:cubicBezTo>
                    <a:pt x="132398" y="69866"/>
                    <a:pt x="136155" y="66651"/>
                    <a:pt x="139098" y="63308"/>
                  </a:cubicBezTo>
                  <a:cubicBezTo>
                    <a:pt x="142042" y="59965"/>
                    <a:pt x="144485" y="56221"/>
                    <a:pt x="146428" y="52078"/>
                  </a:cubicBezTo>
                  <a:cubicBezTo>
                    <a:pt x="148371" y="47935"/>
                    <a:pt x="150200" y="42806"/>
                    <a:pt x="151914" y="36690"/>
                  </a:cubicBezTo>
                  <a:lnTo>
                    <a:pt x="143770" y="36690"/>
                  </a:lnTo>
                  <a:cubicBezTo>
                    <a:pt x="142113" y="43320"/>
                    <a:pt x="139298" y="49478"/>
                    <a:pt x="135326" y="55164"/>
                  </a:cubicBezTo>
                  <a:cubicBezTo>
                    <a:pt x="131355" y="60851"/>
                    <a:pt x="126025" y="66408"/>
                    <a:pt x="119339" y="71838"/>
                  </a:cubicBezTo>
                  <a:lnTo>
                    <a:pt x="114710" y="67123"/>
                  </a:lnTo>
                  <a:cubicBezTo>
                    <a:pt x="121110" y="62151"/>
                    <a:pt x="126082" y="57264"/>
                    <a:pt x="129626" y="52464"/>
                  </a:cubicBezTo>
                  <a:cubicBezTo>
                    <a:pt x="133169" y="47663"/>
                    <a:pt x="135798" y="42405"/>
                    <a:pt x="137512" y="36690"/>
                  </a:cubicBezTo>
                  <a:lnTo>
                    <a:pt x="125425" y="36690"/>
                  </a:lnTo>
                  <a:lnTo>
                    <a:pt x="125425" y="30947"/>
                  </a:lnTo>
                  <a:lnTo>
                    <a:pt x="152343" y="12430"/>
                  </a:lnTo>
                  <a:lnTo>
                    <a:pt x="126111" y="12430"/>
                  </a:lnTo>
                  <a:close/>
                  <a:moveTo>
                    <a:pt x="711280" y="5744"/>
                  </a:moveTo>
                  <a:lnTo>
                    <a:pt x="736140" y="5744"/>
                  </a:lnTo>
                  <a:lnTo>
                    <a:pt x="736140" y="69866"/>
                  </a:lnTo>
                  <a:cubicBezTo>
                    <a:pt x="736140" y="72095"/>
                    <a:pt x="735925" y="73809"/>
                    <a:pt x="735497" y="75010"/>
                  </a:cubicBezTo>
                  <a:cubicBezTo>
                    <a:pt x="735068" y="76210"/>
                    <a:pt x="734282" y="77081"/>
                    <a:pt x="733139" y="77624"/>
                  </a:cubicBezTo>
                  <a:cubicBezTo>
                    <a:pt x="731996" y="78167"/>
                    <a:pt x="730282" y="78439"/>
                    <a:pt x="727996" y="78439"/>
                  </a:cubicBezTo>
                  <a:cubicBezTo>
                    <a:pt x="725596" y="78439"/>
                    <a:pt x="723138" y="78267"/>
                    <a:pt x="720624" y="77924"/>
                  </a:cubicBezTo>
                  <a:lnTo>
                    <a:pt x="719252" y="71581"/>
                  </a:lnTo>
                  <a:cubicBezTo>
                    <a:pt x="722452" y="72038"/>
                    <a:pt x="724881" y="72266"/>
                    <a:pt x="726539" y="72266"/>
                  </a:cubicBezTo>
                  <a:cubicBezTo>
                    <a:pt x="727967" y="72266"/>
                    <a:pt x="728910" y="71895"/>
                    <a:pt x="729367" y="71152"/>
                  </a:cubicBezTo>
                  <a:cubicBezTo>
                    <a:pt x="729825" y="70409"/>
                    <a:pt x="730053" y="69152"/>
                    <a:pt x="730053" y="67380"/>
                  </a:cubicBezTo>
                  <a:lnTo>
                    <a:pt x="730053" y="52121"/>
                  </a:lnTo>
                  <a:lnTo>
                    <a:pt x="717195" y="52121"/>
                  </a:lnTo>
                  <a:cubicBezTo>
                    <a:pt x="716909" y="57379"/>
                    <a:pt x="716266" y="62251"/>
                    <a:pt x="715266" y="66737"/>
                  </a:cubicBezTo>
                  <a:cubicBezTo>
                    <a:pt x="714266" y="71223"/>
                    <a:pt x="712794" y="75695"/>
                    <a:pt x="710851" y="80153"/>
                  </a:cubicBezTo>
                  <a:lnTo>
                    <a:pt x="705022" y="77067"/>
                  </a:lnTo>
                  <a:cubicBezTo>
                    <a:pt x="706736" y="73581"/>
                    <a:pt x="708022" y="70380"/>
                    <a:pt x="708879" y="67466"/>
                  </a:cubicBezTo>
                  <a:cubicBezTo>
                    <a:pt x="709736" y="64551"/>
                    <a:pt x="710351" y="60893"/>
                    <a:pt x="710722" y="56493"/>
                  </a:cubicBezTo>
                  <a:cubicBezTo>
                    <a:pt x="711094" y="52092"/>
                    <a:pt x="711280" y="46006"/>
                    <a:pt x="711280" y="38234"/>
                  </a:cubicBezTo>
                  <a:close/>
                  <a:moveTo>
                    <a:pt x="909333" y="5572"/>
                  </a:moveTo>
                  <a:lnTo>
                    <a:pt x="979199" y="5572"/>
                  </a:lnTo>
                  <a:lnTo>
                    <a:pt x="979199" y="12087"/>
                  </a:lnTo>
                  <a:lnTo>
                    <a:pt x="947823" y="12087"/>
                  </a:lnTo>
                  <a:lnTo>
                    <a:pt x="947823" y="45006"/>
                  </a:lnTo>
                  <a:lnTo>
                    <a:pt x="982628" y="45006"/>
                  </a:lnTo>
                  <a:lnTo>
                    <a:pt x="982628" y="51521"/>
                  </a:lnTo>
                  <a:lnTo>
                    <a:pt x="947823" y="51521"/>
                  </a:lnTo>
                  <a:lnTo>
                    <a:pt x="947823" y="79124"/>
                  </a:lnTo>
                  <a:lnTo>
                    <a:pt x="940708" y="79124"/>
                  </a:lnTo>
                  <a:lnTo>
                    <a:pt x="940708" y="51521"/>
                  </a:lnTo>
                  <a:lnTo>
                    <a:pt x="905818" y="51521"/>
                  </a:lnTo>
                  <a:lnTo>
                    <a:pt x="905818" y="45006"/>
                  </a:lnTo>
                  <a:lnTo>
                    <a:pt x="940708" y="45006"/>
                  </a:lnTo>
                  <a:lnTo>
                    <a:pt x="940708" y="12087"/>
                  </a:lnTo>
                  <a:lnTo>
                    <a:pt x="909333" y="12087"/>
                  </a:lnTo>
                  <a:close/>
                  <a:moveTo>
                    <a:pt x="742826" y="5572"/>
                  </a:moveTo>
                  <a:lnTo>
                    <a:pt x="778488" y="5572"/>
                  </a:lnTo>
                  <a:lnTo>
                    <a:pt x="778059" y="19631"/>
                  </a:lnTo>
                  <a:cubicBezTo>
                    <a:pt x="777945" y="22146"/>
                    <a:pt x="777588" y="24017"/>
                    <a:pt x="776988" y="25246"/>
                  </a:cubicBezTo>
                  <a:cubicBezTo>
                    <a:pt x="776388" y="26475"/>
                    <a:pt x="775345" y="27332"/>
                    <a:pt x="773859" y="27818"/>
                  </a:cubicBezTo>
                  <a:cubicBezTo>
                    <a:pt x="772373" y="28304"/>
                    <a:pt x="770087" y="28547"/>
                    <a:pt x="767001" y="28547"/>
                  </a:cubicBezTo>
                  <a:cubicBezTo>
                    <a:pt x="763686" y="28547"/>
                    <a:pt x="760400" y="28375"/>
                    <a:pt x="757142" y="28032"/>
                  </a:cubicBezTo>
                  <a:lnTo>
                    <a:pt x="756028" y="21860"/>
                  </a:lnTo>
                  <a:cubicBezTo>
                    <a:pt x="759457" y="22374"/>
                    <a:pt x="762857" y="22632"/>
                    <a:pt x="766229" y="22632"/>
                  </a:cubicBezTo>
                  <a:cubicBezTo>
                    <a:pt x="767715" y="22632"/>
                    <a:pt x="768829" y="22474"/>
                    <a:pt x="769572" y="22160"/>
                  </a:cubicBezTo>
                  <a:cubicBezTo>
                    <a:pt x="770315" y="21846"/>
                    <a:pt x="770815" y="21360"/>
                    <a:pt x="771073" y="20703"/>
                  </a:cubicBezTo>
                  <a:cubicBezTo>
                    <a:pt x="771330" y="20046"/>
                    <a:pt x="771487" y="19088"/>
                    <a:pt x="771544" y="17831"/>
                  </a:cubicBezTo>
                  <a:cubicBezTo>
                    <a:pt x="771658" y="17031"/>
                    <a:pt x="771744" y="16102"/>
                    <a:pt x="771801" y="15045"/>
                  </a:cubicBezTo>
                  <a:cubicBezTo>
                    <a:pt x="771859" y="13988"/>
                    <a:pt x="771887" y="13002"/>
                    <a:pt x="771887" y="12087"/>
                  </a:cubicBezTo>
                  <a:lnTo>
                    <a:pt x="748998" y="12087"/>
                  </a:lnTo>
                  <a:lnTo>
                    <a:pt x="748998" y="33862"/>
                  </a:lnTo>
                  <a:lnTo>
                    <a:pt x="779602" y="33862"/>
                  </a:lnTo>
                  <a:lnTo>
                    <a:pt x="779602" y="40119"/>
                  </a:lnTo>
                  <a:cubicBezTo>
                    <a:pt x="778516" y="44577"/>
                    <a:pt x="777202" y="48649"/>
                    <a:pt x="775659" y="52335"/>
                  </a:cubicBezTo>
                  <a:cubicBezTo>
                    <a:pt x="774116" y="56021"/>
                    <a:pt x="772230" y="59465"/>
                    <a:pt x="770001" y="62665"/>
                  </a:cubicBezTo>
                  <a:cubicBezTo>
                    <a:pt x="773316" y="66037"/>
                    <a:pt x="777974" y="69637"/>
                    <a:pt x="783974" y="73466"/>
                  </a:cubicBezTo>
                  <a:lnTo>
                    <a:pt x="779945" y="79124"/>
                  </a:lnTo>
                  <a:cubicBezTo>
                    <a:pt x="774059" y="75238"/>
                    <a:pt x="769458" y="71438"/>
                    <a:pt x="766143" y="67723"/>
                  </a:cubicBezTo>
                  <a:cubicBezTo>
                    <a:pt x="763057" y="71381"/>
                    <a:pt x="759000" y="75181"/>
                    <a:pt x="753971" y="79124"/>
                  </a:cubicBezTo>
                  <a:lnTo>
                    <a:pt x="750113" y="73466"/>
                  </a:lnTo>
                  <a:cubicBezTo>
                    <a:pt x="755199" y="69980"/>
                    <a:pt x="759257" y="66466"/>
                    <a:pt x="762286" y="62922"/>
                  </a:cubicBezTo>
                  <a:cubicBezTo>
                    <a:pt x="760171" y="59951"/>
                    <a:pt x="758300" y="56607"/>
                    <a:pt x="756671" y="52892"/>
                  </a:cubicBezTo>
                  <a:cubicBezTo>
                    <a:pt x="755042" y="49178"/>
                    <a:pt x="753542" y="44891"/>
                    <a:pt x="752170" y="40034"/>
                  </a:cubicBezTo>
                  <a:lnTo>
                    <a:pt x="748998" y="40034"/>
                  </a:lnTo>
                  <a:lnTo>
                    <a:pt x="748998" y="79810"/>
                  </a:lnTo>
                  <a:lnTo>
                    <a:pt x="742826" y="79810"/>
                  </a:lnTo>
                  <a:close/>
                  <a:moveTo>
                    <a:pt x="105966" y="2058"/>
                  </a:moveTo>
                  <a:lnTo>
                    <a:pt x="112738" y="2058"/>
                  </a:lnTo>
                  <a:lnTo>
                    <a:pt x="112738" y="21860"/>
                  </a:lnTo>
                  <a:lnTo>
                    <a:pt x="122425" y="21860"/>
                  </a:lnTo>
                  <a:lnTo>
                    <a:pt x="122425" y="28461"/>
                  </a:lnTo>
                  <a:lnTo>
                    <a:pt x="112738" y="28461"/>
                  </a:lnTo>
                  <a:lnTo>
                    <a:pt x="112738" y="54178"/>
                  </a:lnTo>
                  <a:cubicBezTo>
                    <a:pt x="115538" y="53207"/>
                    <a:pt x="118624" y="52064"/>
                    <a:pt x="121996" y="50749"/>
                  </a:cubicBezTo>
                  <a:lnTo>
                    <a:pt x="122339" y="57264"/>
                  </a:lnTo>
                  <a:cubicBezTo>
                    <a:pt x="113195" y="60865"/>
                    <a:pt x="104537" y="63751"/>
                    <a:pt x="96364" y="65923"/>
                  </a:cubicBezTo>
                  <a:lnTo>
                    <a:pt x="94736" y="59236"/>
                  </a:lnTo>
                  <a:cubicBezTo>
                    <a:pt x="97993" y="58550"/>
                    <a:pt x="101737" y="57579"/>
                    <a:pt x="105966" y="56321"/>
                  </a:cubicBezTo>
                  <a:lnTo>
                    <a:pt x="105966" y="28461"/>
                  </a:lnTo>
                  <a:lnTo>
                    <a:pt x="96279" y="28461"/>
                  </a:lnTo>
                  <a:lnTo>
                    <a:pt x="96279" y="21860"/>
                  </a:lnTo>
                  <a:lnTo>
                    <a:pt x="105966" y="21860"/>
                  </a:lnTo>
                  <a:close/>
                  <a:moveTo>
                    <a:pt x="554374" y="1629"/>
                  </a:moveTo>
                  <a:lnTo>
                    <a:pt x="561404" y="1629"/>
                  </a:lnTo>
                  <a:lnTo>
                    <a:pt x="561404" y="15688"/>
                  </a:lnTo>
                  <a:lnTo>
                    <a:pt x="582835" y="15688"/>
                  </a:lnTo>
                  <a:lnTo>
                    <a:pt x="582835" y="22289"/>
                  </a:lnTo>
                  <a:lnTo>
                    <a:pt x="561404" y="22289"/>
                  </a:lnTo>
                  <a:lnTo>
                    <a:pt x="561404" y="39005"/>
                  </a:lnTo>
                  <a:lnTo>
                    <a:pt x="577691" y="39005"/>
                  </a:lnTo>
                  <a:lnTo>
                    <a:pt x="577691" y="79382"/>
                  </a:lnTo>
                  <a:lnTo>
                    <a:pt x="570919" y="79382"/>
                  </a:lnTo>
                  <a:lnTo>
                    <a:pt x="570919" y="74324"/>
                  </a:lnTo>
                  <a:lnTo>
                    <a:pt x="548030" y="74324"/>
                  </a:lnTo>
                  <a:lnTo>
                    <a:pt x="548030" y="79296"/>
                  </a:lnTo>
                  <a:lnTo>
                    <a:pt x="541173" y="79296"/>
                  </a:lnTo>
                  <a:lnTo>
                    <a:pt x="541173" y="39005"/>
                  </a:lnTo>
                  <a:lnTo>
                    <a:pt x="554374" y="39005"/>
                  </a:lnTo>
                  <a:close/>
                  <a:moveTo>
                    <a:pt x="660511" y="1372"/>
                  </a:moveTo>
                  <a:cubicBezTo>
                    <a:pt x="662054" y="2572"/>
                    <a:pt x="663854" y="4072"/>
                    <a:pt x="665912" y="5872"/>
                  </a:cubicBezTo>
                  <a:cubicBezTo>
                    <a:pt x="667969" y="7673"/>
                    <a:pt x="669598" y="9173"/>
                    <a:pt x="670798" y="10373"/>
                  </a:cubicBezTo>
                  <a:lnTo>
                    <a:pt x="666598" y="15345"/>
                  </a:lnTo>
                  <a:cubicBezTo>
                    <a:pt x="663740" y="12259"/>
                    <a:pt x="660311" y="9116"/>
                    <a:pt x="656311" y="5915"/>
                  </a:cubicBezTo>
                  <a:close/>
                  <a:moveTo>
                    <a:pt x="643366" y="943"/>
                  </a:moveTo>
                  <a:lnTo>
                    <a:pt x="650567" y="943"/>
                  </a:lnTo>
                  <a:cubicBezTo>
                    <a:pt x="650567" y="5515"/>
                    <a:pt x="650681" y="10516"/>
                    <a:pt x="650910" y="15945"/>
                  </a:cubicBezTo>
                  <a:lnTo>
                    <a:pt x="677056" y="15945"/>
                  </a:lnTo>
                  <a:lnTo>
                    <a:pt x="677056" y="22632"/>
                  </a:lnTo>
                  <a:lnTo>
                    <a:pt x="651253" y="22632"/>
                  </a:lnTo>
                  <a:cubicBezTo>
                    <a:pt x="651939" y="33776"/>
                    <a:pt x="653039" y="42934"/>
                    <a:pt x="654553" y="50106"/>
                  </a:cubicBezTo>
                  <a:cubicBezTo>
                    <a:pt x="656068" y="57279"/>
                    <a:pt x="658025" y="62894"/>
                    <a:pt x="660425" y="66951"/>
                  </a:cubicBezTo>
                  <a:cubicBezTo>
                    <a:pt x="661283" y="68380"/>
                    <a:pt x="662083" y="69352"/>
                    <a:pt x="662826" y="69866"/>
                  </a:cubicBezTo>
                  <a:cubicBezTo>
                    <a:pt x="663569" y="70380"/>
                    <a:pt x="664397" y="70638"/>
                    <a:pt x="665312" y="70638"/>
                  </a:cubicBezTo>
                  <a:cubicBezTo>
                    <a:pt x="666226" y="70638"/>
                    <a:pt x="666941" y="70252"/>
                    <a:pt x="667455" y="69480"/>
                  </a:cubicBezTo>
                  <a:cubicBezTo>
                    <a:pt x="667969" y="68709"/>
                    <a:pt x="668512" y="67009"/>
                    <a:pt x="669084" y="64380"/>
                  </a:cubicBezTo>
                  <a:cubicBezTo>
                    <a:pt x="669712" y="61465"/>
                    <a:pt x="670312" y="58093"/>
                    <a:pt x="670884" y="54264"/>
                  </a:cubicBezTo>
                  <a:lnTo>
                    <a:pt x="676885" y="56407"/>
                  </a:lnTo>
                  <a:cubicBezTo>
                    <a:pt x="676027" y="61951"/>
                    <a:pt x="675313" y="65866"/>
                    <a:pt x="674742" y="68152"/>
                  </a:cubicBezTo>
                  <a:cubicBezTo>
                    <a:pt x="673713" y="72095"/>
                    <a:pt x="672441" y="74838"/>
                    <a:pt x="670927" y="76381"/>
                  </a:cubicBezTo>
                  <a:cubicBezTo>
                    <a:pt x="669412" y="77924"/>
                    <a:pt x="667569" y="78696"/>
                    <a:pt x="665398" y="78696"/>
                  </a:cubicBezTo>
                  <a:cubicBezTo>
                    <a:pt x="663226" y="78696"/>
                    <a:pt x="661197" y="77981"/>
                    <a:pt x="659311" y="76553"/>
                  </a:cubicBezTo>
                  <a:cubicBezTo>
                    <a:pt x="657425" y="75124"/>
                    <a:pt x="655511" y="72666"/>
                    <a:pt x="653567" y="69180"/>
                  </a:cubicBezTo>
                  <a:cubicBezTo>
                    <a:pt x="651224" y="64894"/>
                    <a:pt x="649224" y="58822"/>
                    <a:pt x="647567" y="50964"/>
                  </a:cubicBezTo>
                  <a:cubicBezTo>
                    <a:pt x="645909" y="43106"/>
                    <a:pt x="644766" y="33662"/>
                    <a:pt x="644138" y="22632"/>
                  </a:cubicBezTo>
                  <a:lnTo>
                    <a:pt x="601704" y="22632"/>
                  </a:lnTo>
                  <a:lnTo>
                    <a:pt x="601704" y="15945"/>
                  </a:lnTo>
                  <a:lnTo>
                    <a:pt x="643881" y="15945"/>
                  </a:lnTo>
                  <a:cubicBezTo>
                    <a:pt x="643766" y="8230"/>
                    <a:pt x="643595" y="3229"/>
                    <a:pt x="643366" y="943"/>
                  </a:cubicBezTo>
                  <a:close/>
                  <a:moveTo>
                    <a:pt x="522913" y="686"/>
                  </a:moveTo>
                  <a:cubicBezTo>
                    <a:pt x="524685" y="5201"/>
                    <a:pt x="526428" y="10116"/>
                    <a:pt x="528142" y="15431"/>
                  </a:cubicBezTo>
                  <a:lnTo>
                    <a:pt x="540487" y="15431"/>
                  </a:lnTo>
                  <a:lnTo>
                    <a:pt x="540487" y="22031"/>
                  </a:lnTo>
                  <a:lnTo>
                    <a:pt x="506025" y="22031"/>
                  </a:lnTo>
                  <a:lnTo>
                    <a:pt x="506025" y="15431"/>
                  </a:lnTo>
                  <a:lnTo>
                    <a:pt x="521370" y="15431"/>
                  </a:lnTo>
                  <a:cubicBezTo>
                    <a:pt x="519656" y="10802"/>
                    <a:pt x="517941" y="6458"/>
                    <a:pt x="516226" y="2400"/>
                  </a:cubicBezTo>
                  <a:close/>
                  <a:moveTo>
                    <a:pt x="835600" y="172"/>
                  </a:moveTo>
                  <a:lnTo>
                    <a:pt x="841858" y="2743"/>
                  </a:lnTo>
                  <a:cubicBezTo>
                    <a:pt x="840658" y="4572"/>
                    <a:pt x="839143" y="6630"/>
                    <a:pt x="837314" y="8916"/>
                  </a:cubicBezTo>
                  <a:lnTo>
                    <a:pt x="877091" y="8916"/>
                  </a:lnTo>
                  <a:lnTo>
                    <a:pt x="877091" y="14573"/>
                  </a:lnTo>
                  <a:cubicBezTo>
                    <a:pt x="870804" y="20688"/>
                    <a:pt x="863832" y="25861"/>
                    <a:pt x="856174" y="30090"/>
                  </a:cubicBezTo>
                  <a:cubicBezTo>
                    <a:pt x="864118" y="33119"/>
                    <a:pt x="874719" y="35747"/>
                    <a:pt x="887978" y="37976"/>
                  </a:cubicBezTo>
                  <a:lnTo>
                    <a:pt x="886263" y="44663"/>
                  </a:lnTo>
                  <a:cubicBezTo>
                    <a:pt x="878262" y="43120"/>
                    <a:pt x="871247" y="41477"/>
                    <a:pt x="865218" y="39734"/>
                  </a:cubicBezTo>
                  <a:cubicBezTo>
                    <a:pt x="859188" y="37991"/>
                    <a:pt x="853773" y="35976"/>
                    <a:pt x="848973" y="33690"/>
                  </a:cubicBezTo>
                  <a:cubicBezTo>
                    <a:pt x="838972" y="38262"/>
                    <a:pt x="826741" y="42291"/>
                    <a:pt x="812283" y="45777"/>
                  </a:cubicBezTo>
                  <a:lnTo>
                    <a:pt x="809968" y="39176"/>
                  </a:lnTo>
                  <a:cubicBezTo>
                    <a:pt x="822255" y="36662"/>
                    <a:pt x="832914" y="33576"/>
                    <a:pt x="841943" y="29918"/>
                  </a:cubicBezTo>
                  <a:cubicBezTo>
                    <a:pt x="837200" y="27061"/>
                    <a:pt x="832485" y="23432"/>
                    <a:pt x="827799" y="19031"/>
                  </a:cubicBezTo>
                  <a:cubicBezTo>
                    <a:pt x="824255" y="22346"/>
                    <a:pt x="820341" y="25375"/>
                    <a:pt x="816055" y="28118"/>
                  </a:cubicBezTo>
                  <a:lnTo>
                    <a:pt x="812283" y="23317"/>
                  </a:lnTo>
                  <a:cubicBezTo>
                    <a:pt x="816454" y="20631"/>
                    <a:pt x="820726" y="17088"/>
                    <a:pt x="825098" y="12687"/>
                  </a:cubicBezTo>
                  <a:cubicBezTo>
                    <a:pt x="829470" y="8287"/>
                    <a:pt x="832971" y="4115"/>
                    <a:pt x="835600" y="172"/>
                  </a:cubicBezTo>
                  <a:close/>
                  <a:moveTo>
                    <a:pt x="1043254" y="0"/>
                  </a:moveTo>
                  <a:lnTo>
                    <a:pt x="1049512" y="3601"/>
                  </a:lnTo>
                  <a:cubicBezTo>
                    <a:pt x="1046369" y="8058"/>
                    <a:pt x="1042740" y="12787"/>
                    <a:pt x="1038625" y="17788"/>
                  </a:cubicBezTo>
                  <a:cubicBezTo>
                    <a:pt x="1034510" y="22789"/>
                    <a:pt x="1030967" y="26603"/>
                    <a:pt x="1027995" y="29232"/>
                  </a:cubicBezTo>
                  <a:cubicBezTo>
                    <a:pt x="1033024" y="28775"/>
                    <a:pt x="1040025" y="28232"/>
                    <a:pt x="1048998" y="27604"/>
                  </a:cubicBezTo>
                  <a:lnTo>
                    <a:pt x="1069915" y="26061"/>
                  </a:lnTo>
                  <a:cubicBezTo>
                    <a:pt x="1065228" y="20688"/>
                    <a:pt x="1061571" y="16688"/>
                    <a:pt x="1058942" y="14059"/>
                  </a:cubicBezTo>
                  <a:lnTo>
                    <a:pt x="1064000" y="9601"/>
                  </a:lnTo>
                  <a:cubicBezTo>
                    <a:pt x="1066914" y="12516"/>
                    <a:pt x="1070715" y="16617"/>
                    <a:pt x="1075401" y="21903"/>
                  </a:cubicBezTo>
                  <a:cubicBezTo>
                    <a:pt x="1080087" y="27189"/>
                    <a:pt x="1083859" y="31633"/>
                    <a:pt x="1086717" y="35233"/>
                  </a:cubicBezTo>
                  <a:lnTo>
                    <a:pt x="1081402" y="39862"/>
                  </a:lnTo>
                  <a:cubicBezTo>
                    <a:pt x="1080830" y="39119"/>
                    <a:pt x="1079202" y="37091"/>
                    <a:pt x="1076516" y="33776"/>
                  </a:cubicBezTo>
                  <a:lnTo>
                    <a:pt x="1075144" y="32147"/>
                  </a:lnTo>
                  <a:cubicBezTo>
                    <a:pt x="1066000" y="32833"/>
                    <a:pt x="1056842" y="33519"/>
                    <a:pt x="1047669" y="34204"/>
                  </a:cubicBezTo>
                  <a:cubicBezTo>
                    <a:pt x="1038497" y="34890"/>
                    <a:pt x="1029338" y="35605"/>
                    <a:pt x="1020194" y="36348"/>
                  </a:cubicBezTo>
                  <a:lnTo>
                    <a:pt x="1014279" y="36776"/>
                  </a:lnTo>
                  <a:lnTo>
                    <a:pt x="1012393" y="29661"/>
                  </a:lnTo>
                  <a:cubicBezTo>
                    <a:pt x="1014508" y="29318"/>
                    <a:pt x="1016051" y="28989"/>
                    <a:pt x="1017022" y="28675"/>
                  </a:cubicBezTo>
                  <a:cubicBezTo>
                    <a:pt x="1017994" y="28361"/>
                    <a:pt x="1018851" y="27918"/>
                    <a:pt x="1019594" y="27346"/>
                  </a:cubicBezTo>
                  <a:cubicBezTo>
                    <a:pt x="1022852" y="24832"/>
                    <a:pt x="1026881" y="20746"/>
                    <a:pt x="1031681" y="15088"/>
                  </a:cubicBezTo>
                  <a:cubicBezTo>
                    <a:pt x="1036482" y="9430"/>
                    <a:pt x="1040340" y="4401"/>
                    <a:pt x="104325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 defTabSz="121914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933" dirty="0">
                <a:solidFill>
                  <a:srgbClr val="484849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sp>
        <p:nvSpPr>
          <p:cNvPr id="11" name="Rectangle 3">
            <a:extLst>
              <a:ext uri="{FF2B5EF4-FFF2-40B4-BE49-F238E27FC236}">
                <a16:creationId xmlns:a16="http://schemas.microsoft.com/office/drawing/2014/main" id="{4FC5FE70-401A-4721-3C60-A3E4C1D6E2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8443" y="1938781"/>
            <a:ext cx="2443464" cy="626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04" tIns="45703" rIns="91404" bIns="45703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dist" defTabSz="1219140">
              <a:defRPr/>
            </a:pPr>
            <a:r>
              <a:rPr lang="en-US" altLang="zh-CN" sz="1867" dirty="0">
                <a:solidFill>
                  <a:srgbClr val="2C83CA"/>
                </a:solidFill>
                <a:latin typeface="Arial"/>
                <a:ea typeface="微软雅黑"/>
              </a:rPr>
              <a:t>www.pptcool.com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F43D664-574C-16B6-1C7A-BB2C35040D22}"/>
              </a:ext>
            </a:extLst>
          </p:cNvPr>
          <p:cNvSpPr txBox="1"/>
          <p:nvPr/>
        </p:nvSpPr>
        <p:spPr>
          <a:xfrm>
            <a:off x="4121971" y="485734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>
                <a:solidFill>
                  <a:srgbClr val="969696">
                    <a:lumMod val="50000"/>
                  </a:srgb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页面功能</a:t>
            </a:r>
            <a:endParaRPr lang="zh-CN" altLang="en-US" sz="1400" dirty="0">
              <a:solidFill>
                <a:srgbClr val="969696">
                  <a:lumMod val="50000"/>
                </a:srgb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127BA50-0FB3-0DA5-D3E7-2D4A6AFEC092}"/>
              </a:ext>
            </a:extLst>
          </p:cNvPr>
          <p:cNvSpPr txBox="1"/>
          <p:nvPr/>
        </p:nvSpPr>
        <p:spPr>
          <a:xfrm>
            <a:off x="5049711" y="485734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rgbClr val="969696">
                    <a:lumMod val="50000"/>
                  </a:srgb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内容排版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5E70867-C3EA-478A-7EEA-74871D92FD82}"/>
              </a:ext>
            </a:extLst>
          </p:cNvPr>
          <p:cNvSpPr txBox="1"/>
          <p:nvPr/>
        </p:nvSpPr>
        <p:spPr>
          <a:xfrm>
            <a:off x="5977451" y="485734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rgbClr val="969696">
                    <a:lumMod val="50000"/>
                  </a:srgb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图表美化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48A5630-60F5-FA74-4688-5AE4CD7D0D57}"/>
              </a:ext>
            </a:extLst>
          </p:cNvPr>
          <p:cNvSpPr txBox="1"/>
          <p:nvPr/>
        </p:nvSpPr>
        <p:spPr>
          <a:xfrm>
            <a:off x="6905191" y="485734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>
                <a:solidFill>
                  <a:srgbClr val="969696">
                    <a:lumMod val="50000"/>
                  </a:srgb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创意版式</a:t>
            </a:r>
            <a:endParaRPr lang="zh-CN" altLang="en-US" sz="1400" dirty="0">
              <a:solidFill>
                <a:srgbClr val="969696">
                  <a:lumMod val="50000"/>
                </a:srgb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F1CBAF8-ACF3-325D-791C-CF74A8283418}"/>
              </a:ext>
            </a:extLst>
          </p:cNvPr>
          <p:cNvSpPr txBox="1"/>
          <p:nvPr/>
        </p:nvSpPr>
        <p:spPr>
          <a:xfrm>
            <a:off x="7832931" y="485734"/>
            <a:ext cx="90281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rgbClr val="969696">
                    <a:lumMod val="50000"/>
                  </a:srgb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教程专区</a:t>
            </a:r>
            <a:endParaRPr lang="zh-CN" altLang="en-US" sz="1400" dirty="0">
              <a:solidFill>
                <a:srgbClr val="969696">
                  <a:lumMod val="50000"/>
                </a:srgbClr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60533F8-63A9-6EE3-3078-AFF5F902BE61}"/>
              </a:ext>
            </a:extLst>
          </p:cNvPr>
          <p:cNvSpPr txBox="1"/>
          <p:nvPr/>
        </p:nvSpPr>
        <p:spPr>
          <a:xfrm>
            <a:off x="8760671" y="485734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rgbClr val="969696">
                    <a:lumMod val="50000"/>
                  </a:srgb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实用工具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A346D27-BCAE-9B90-5EAD-F562A1FAB204}"/>
              </a:ext>
            </a:extLst>
          </p:cNvPr>
          <p:cNvSpPr txBox="1"/>
          <p:nvPr/>
        </p:nvSpPr>
        <p:spPr>
          <a:xfrm>
            <a:off x="9688411" y="485734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>
                <a:solidFill>
                  <a:srgbClr val="969696">
                    <a:lumMod val="50000"/>
                  </a:srgb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专业定制</a:t>
            </a:r>
            <a:endParaRPr lang="zh-CN" altLang="en-US" sz="1400" dirty="0">
              <a:solidFill>
                <a:srgbClr val="969696">
                  <a:lumMod val="50000"/>
                </a:srgb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461B093-C687-2BB3-ABDF-7BD4C50E3335}"/>
              </a:ext>
            </a:extLst>
          </p:cNvPr>
          <p:cNvSpPr txBox="1"/>
          <p:nvPr/>
        </p:nvSpPr>
        <p:spPr>
          <a:xfrm>
            <a:off x="10672761" y="47084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4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>
                <a:solidFill>
                  <a:srgbClr val="FFFF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免费使用</a:t>
            </a:r>
            <a:endParaRPr lang="zh-CN" altLang="en-US" sz="1400" dirty="0">
              <a:solidFill>
                <a:srgbClr val="FFFFFF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9DEB377-512E-C516-1D88-17AD8EE478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51984" y="3960876"/>
            <a:ext cx="5154623" cy="785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04" tIns="45703" rIns="91404" bIns="45703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defTabSz="1219140">
              <a:defRPr/>
            </a:pPr>
            <a:r>
              <a:rPr lang="zh-CN" altLang="en-US" sz="2667" dirty="0">
                <a:solidFill>
                  <a:srgbClr val="549DDA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版式库网站推广方案</a:t>
            </a:r>
            <a:endParaRPr lang="en-US" altLang="zh-CN" sz="2667" dirty="0">
              <a:solidFill>
                <a:srgbClr val="549DDA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D87B50F5-FE43-E988-3BA0-76EA90D36BD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5368957" y="1320280"/>
            <a:ext cx="7536856" cy="5022561"/>
          </a:xfrm>
          <a:custGeom>
            <a:avLst/>
            <a:gdLst>
              <a:gd name="connsiteX0" fmla="*/ 5652642 w 5652642"/>
              <a:gd name="connsiteY0" fmla="*/ 0 h 3766921"/>
              <a:gd name="connsiteX1" fmla="*/ 0 w 5652642"/>
              <a:gd name="connsiteY1" fmla="*/ 0 h 3766921"/>
              <a:gd name="connsiteX2" fmla="*/ 0 w 5652642"/>
              <a:gd name="connsiteY2" fmla="*/ 3766921 h 3766921"/>
              <a:gd name="connsiteX3" fmla="*/ 2175402 w 5652642"/>
              <a:gd name="connsiteY3" fmla="*/ 3766921 h 3766921"/>
              <a:gd name="connsiteX4" fmla="*/ 2939403 w 5652642"/>
              <a:gd name="connsiteY4" fmla="*/ 3696645 h 3766921"/>
              <a:gd name="connsiteX5" fmla="*/ 2952229 w 5652642"/>
              <a:gd name="connsiteY5" fmla="*/ 3436653 h 3766921"/>
              <a:gd name="connsiteX6" fmla="*/ 4805748 w 5652642"/>
              <a:gd name="connsiteY6" fmla="*/ 3528092 h 3766921"/>
              <a:gd name="connsiteX7" fmla="*/ 4830467 w 5652642"/>
              <a:gd name="connsiteY7" fmla="*/ 3500613 h 3766921"/>
              <a:gd name="connsiteX8" fmla="*/ 3786328 w 5652642"/>
              <a:gd name="connsiteY8" fmla="*/ 717702 h 3766921"/>
              <a:gd name="connsiteX9" fmla="*/ 5227563 w 5652642"/>
              <a:gd name="connsiteY9" fmla="*/ 717702 h 3766921"/>
              <a:gd name="connsiteX10" fmla="*/ 5652642 w 5652642"/>
              <a:gd name="connsiteY10" fmla="*/ 1850651 h 3766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652642" h="3766921">
                <a:moveTo>
                  <a:pt x="5652642" y="0"/>
                </a:moveTo>
                <a:lnTo>
                  <a:pt x="0" y="0"/>
                </a:lnTo>
                <a:lnTo>
                  <a:pt x="0" y="3766921"/>
                </a:lnTo>
                <a:lnTo>
                  <a:pt x="2175402" y="3766921"/>
                </a:lnTo>
                <a:lnTo>
                  <a:pt x="2939403" y="3696645"/>
                </a:lnTo>
                <a:lnTo>
                  <a:pt x="2952229" y="3436653"/>
                </a:lnTo>
                <a:lnTo>
                  <a:pt x="4805748" y="3528092"/>
                </a:lnTo>
                <a:lnTo>
                  <a:pt x="4830467" y="3500613"/>
                </a:lnTo>
                <a:lnTo>
                  <a:pt x="3786328" y="717702"/>
                </a:lnTo>
                <a:lnTo>
                  <a:pt x="5227563" y="717702"/>
                </a:lnTo>
                <a:lnTo>
                  <a:pt x="5652642" y="1850651"/>
                </a:lnTo>
                <a:close/>
              </a:path>
            </a:pathLst>
          </a:custGeom>
        </p:spPr>
      </p:pic>
      <p:sp>
        <p:nvSpPr>
          <p:cNvPr id="26" name="直角三角形 25">
            <a:extLst>
              <a:ext uri="{FF2B5EF4-FFF2-40B4-BE49-F238E27FC236}">
                <a16:creationId xmlns:a16="http://schemas.microsoft.com/office/drawing/2014/main" id="{E97C43ED-1CDC-91B1-0C4F-268855556620}"/>
              </a:ext>
            </a:extLst>
          </p:cNvPr>
          <p:cNvSpPr/>
          <p:nvPr/>
        </p:nvSpPr>
        <p:spPr bwMode="auto">
          <a:xfrm rot="8079906" flipV="1">
            <a:off x="3612807" y="4253318"/>
            <a:ext cx="197455" cy="197455"/>
          </a:xfrm>
          <a:prstGeom prst="rtTriangle">
            <a:avLst/>
          </a:prstGeom>
          <a:solidFill>
            <a:srgbClr val="EF8D60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38100" sx="99000" sy="99000" algn="ctr" rotWithShape="0">
              <a:srgbClr val="EF8D60">
                <a:alpha val="63000"/>
              </a:srgbClr>
            </a:outerShdw>
          </a:effectLst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8882D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0" name="iconfont-1107-834635">
            <a:extLst>
              <a:ext uri="{FF2B5EF4-FFF2-40B4-BE49-F238E27FC236}">
                <a16:creationId xmlns:a16="http://schemas.microsoft.com/office/drawing/2014/main" id="{C08C5603-CC57-94EB-36A7-9B340B5ABD40}"/>
              </a:ext>
            </a:extLst>
          </p:cNvPr>
          <p:cNvSpPr/>
          <p:nvPr/>
        </p:nvSpPr>
        <p:spPr>
          <a:xfrm>
            <a:off x="982371" y="2039601"/>
            <a:ext cx="425288" cy="425288"/>
          </a:xfrm>
          <a:custGeom>
            <a:avLst/>
            <a:gdLst>
              <a:gd name="T0" fmla="*/ 6089 w 12178"/>
              <a:gd name="T1" fmla="*/ 0 h 12178"/>
              <a:gd name="T2" fmla="*/ 0 w 12178"/>
              <a:gd name="T3" fmla="*/ 6089 h 12178"/>
              <a:gd name="T4" fmla="*/ 6089 w 12178"/>
              <a:gd name="T5" fmla="*/ 12178 h 12178"/>
              <a:gd name="T6" fmla="*/ 12178 w 12178"/>
              <a:gd name="T7" fmla="*/ 6089 h 12178"/>
              <a:gd name="T8" fmla="*/ 6089 w 12178"/>
              <a:gd name="T9" fmla="*/ 0 h 12178"/>
              <a:gd name="T10" fmla="*/ 6089 w 12178"/>
              <a:gd name="T11" fmla="*/ 11537 h 12178"/>
              <a:gd name="T12" fmla="*/ 641 w 12178"/>
              <a:gd name="T13" fmla="*/ 6089 h 12178"/>
              <a:gd name="T14" fmla="*/ 6089 w 12178"/>
              <a:gd name="T15" fmla="*/ 641 h 12178"/>
              <a:gd name="T16" fmla="*/ 11537 w 12178"/>
              <a:gd name="T17" fmla="*/ 6089 h 12178"/>
              <a:gd name="T18" fmla="*/ 6089 w 12178"/>
              <a:gd name="T19" fmla="*/ 11537 h 12178"/>
              <a:gd name="T20" fmla="*/ 6089 w 12178"/>
              <a:gd name="T21" fmla="*/ 3270 h 12178"/>
              <a:gd name="T22" fmla="*/ 3270 w 12178"/>
              <a:gd name="T23" fmla="*/ 6089 h 12178"/>
              <a:gd name="T24" fmla="*/ 6089 w 12178"/>
              <a:gd name="T25" fmla="*/ 8907 h 12178"/>
              <a:gd name="T26" fmla="*/ 7873 w 12178"/>
              <a:gd name="T27" fmla="*/ 8269 h 12178"/>
              <a:gd name="T28" fmla="*/ 8322 w 12178"/>
              <a:gd name="T29" fmla="*/ 8718 h 12178"/>
              <a:gd name="T30" fmla="*/ 8548 w 12178"/>
              <a:gd name="T31" fmla="*/ 8812 h 12178"/>
              <a:gd name="T32" fmla="*/ 8775 w 12178"/>
              <a:gd name="T33" fmla="*/ 8718 h 12178"/>
              <a:gd name="T34" fmla="*/ 8775 w 12178"/>
              <a:gd name="T35" fmla="*/ 8265 h 12178"/>
              <a:gd name="T36" fmla="*/ 8318 w 12178"/>
              <a:gd name="T37" fmla="*/ 7808 h 12178"/>
              <a:gd name="T38" fmla="*/ 8908 w 12178"/>
              <a:gd name="T39" fmla="*/ 6089 h 12178"/>
              <a:gd name="T40" fmla="*/ 6089 w 12178"/>
              <a:gd name="T41" fmla="*/ 3270 h 12178"/>
              <a:gd name="T42" fmla="*/ 3911 w 12178"/>
              <a:gd name="T43" fmla="*/ 6089 h 12178"/>
              <a:gd name="T44" fmla="*/ 6089 w 12178"/>
              <a:gd name="T45" fmla="*/ 3911 h 12178"/>
              <a:gd name="T46" fmla="*/ 8267 w 12178"/>
              <a:gd name="T47" fmla="*/ 6089 h 12178"/>
              <a:gd name="T48" fmla="*/ 6089 w 12178"/>
              <a:gd name="T49" fmla="*/ 8266 h 12178"/>
              <a:gd name="T50" fmla="*/ 3911 w 12178"/>
              <a:gd name="T51" fmla="*/ 6089 h 12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2178" h="12178">
                <a:moveTo>
                  <a:pt x="6089" y="0"/>
                </a:moveTo>
                <a:cubicBezTo>
                  <a:pt x="2731" y="0"/>
                  <a:pt x="0" y="2731"/>
                  <a:pt x="0" y="6089"/>
                </a:cubicBezTo>
                <a:cubicBezTo>
                  <a:pt x="0" y="9446"/>
                  <a:pt x="2731" y="12178"/>
                  <a:pt x="6089" y="12178"/>
                </a:cubicBezTo>
                <a:cubicBezTo>
                  <a:pt x="9447" y="12178"/>
                  <a:pt x="12178" y="9446"/>
                  <a:pt x="12178" y="6089"/>
                </a:cubicBezTo>
                <a:cubicBezTo>
                  <a:pt x="12178" y="2731"/>
                  <a:pt x="9447" y="0"/>
                  <a:pt x="6089" y="0"/>
                </a:cubicBezTo>
                <a:close/>
                <a:moveTo>
                  <a:pt x="6089" y="11537"/>
                </a:moveTo>
                <a:cubicBezTo>
                  <a:pt x="3085" y="11537"/>
                  <a:pt x="641" y="9093"/>
                  <a:pt x="641" y="6089"/>
                </a:cubicBezTo>
                <a:cubicBezTo>
                  <a:pt x="641" y="3085"/>
                  <a:pt x="3085" y="641"/>
                  <a:pt x="6089" y="641"/>
                </a:cubicBezTo>
                <a:cubicBezTo>
                  <a:pt x="9093" y="641"/>
                  <a:pt x="11537" y="3085"/>
                  <a:pt x="11537" y="6089"/>
                </a:cubicBezTo>
                <a:cubicBezTo>
                  <a:pt x="11537" y="9093"/>
                  <a:pt x="9093" y="11537"/>
                  <a:pt x="6089" y="11537"/>
                </a:cubicBezTo>
                <a:close/>
                <a:moveTo>
                  <a:pt x="6089" y="3270"/>
                </a:moveTo>
                <a:cubicBezTo>
                  <a:pt x="4535" y="3270"/>
                  <a:pt x="3270" y="4535"/>
                  <a:pt x="3270" y="6089"/>
                </a:cubicBezTo>
                <a:cubicBezTo>
                  <a:pt x="3270" y="7643"/>
                  <a:pt x="4535" y="8907"/>
                  <a:pt x="6089" y="8907"/>
                </a:cubicBezTo>
                <a:cubicBezTo>
                  <a:pt x="6765" y="8907"/>
                  <a:pt x="7387" y="8668"/>
                  <a:pt x="7873" y="8269"/>
                </a:cubicBezTo>
                <a:lnTo>
                  <a:pt x="8322" y="8718"/>
                </a:lnTo>
                <a:cubicBezTo>
                  <a:pt x="8384" y="8781"/>
                  <a:pt x="8466" y="8812"/>
                  <a:pt x="8548" y="8812"/>
                </a:cubicBezTo>
                <a:cubicBezTo>
                  <a:pt x="8630" y="8812"/>
                  <a:pt x="8712" y="8781"/>
                  <a:pt x="8775" y="8718"/>
                </a:cubicBezTo>
                <a:cubicBezTo>
                  <a:pt x="8900" y="8593"/>
                  <a:pt x="8900" y="8390"/>
                  <a:pt x="8775" y="8265"/>
                </a:cubicBezTo>
                <a:lnTo>
                  <a:pt x="8318" y="7808"/>
                </a:lnTo>
                <a:cubicBezTo>
                  <a:pt x="8686" y="7331"/>
                  <a:pt x="8908" y="6736"/>
                  <a:pt x="8908" y="6089"/>
                </a:cubicBezTo>
                <a:cubicBezTo>
                  <a:pt x="8908" y="4535"/>
                  <a:pt x="7644" y="3270"/>
                  <a:pt x="6089" y="3270"/>
                </a:cubicBezTo>
                <a:close/>
                <a:moveTo>
                  <a:pt x="3911" y="6089"/>
                </a:moveTo>
                <a:cubicBezTo>
                  <a:pt x="3911" y="4888"/>
                  <a:pt x="4888" y="3911"/>
                  <a:pt x="6089" y="3911"/>
                </a:cubicBezTo>
                <a:cubicBezTo>
                  <a:pt x="7290" y="3911"/>
                  <a:pt x="8267" y="4888"/>
                  <a:pt x="8267" y="6089"/>
                </a:cubicBezTo>
                <a:cubicBezTo>
                  <a:pt x="8267" y="7289"/>
                  <a:pt x="7290" y="8266"/>
                  <a:pt x="6089" y="8266"/>
                </a:cubicBezTo>
                <a:cubicBezTo>
                  <a:pt x="4888" y="8266"/>
                  <a:pt x="3911" y="7289"/>
                  <a:pt x="3911" y="6089"/>
                </a:cubicBezTo>
                <a:close/>
              </a:path>
            </a:pathLst>
          </a:custGeom>
          <a:solidFill>
            <a:srgbClr val="EF8D60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4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99CC39"/>
              </a:solidFill>
              <a:latin typeface="Arial"/>
              <a:ea typeface="微软雅黑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FCF541B-031E-F0FE-2235-27FF9FA360D1}"/>
              </a:ext>
            </a:extLst>
          </p:cNvPr>
          <p:cNvSpPr/>
          <p:nvPr/>
        </p:nvSpPr>
        <p:spPr bwMode="auto">
          <a:xfrm>
            <a:off x="0" y="6217920"/>
            <a:ext cx="12192000" cy="640081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0B534CFD-D8CB-47A2-D6FE-0601C1D667A0}"/>
              </a:ext>
            </a:extLst>
          </p:cNvPr>
          <p:cNvSpPr/>
          <p:nvPr/>
        </p:nvSpPr>
        <p:spPr>
          <a:xfrm>
            <a:off x="1094231" y="2149119"/>
            <a:ext cx="184860" cy="184860"/>
          </a:xfrm>
          <a:prstGeom prst="ellipse">
            <a:avLst/>
          </a:prstGeom>
          <a:gradFill flip="none" rotWithShape="1">
            <a:gsLst>
              <a:gs pos="79000">
                <a:srgbClr val="FFE8D3"/>
              </a:gs>
              <a:gs pos="12000">
                <a:srgbClr val="EF8D60"/>
              </a:gs>
            </a:gsLst>
            <a:lin ang="13500000" scaled="1"/>
            <a:tileRect/>
          </a:gradFill>
          <a:ln>
            <a:noFill/>
          </a:ln>
          <a:effectLst>
            <a:outerShdw blurRad="190500" dist="127000" dir="2700000" sx="56000" sy="56000" algn="tl" rotWithShape="0">
              <a:srgbClr val="EF8D60">
                <a:alpha val="57000"/>
              </a:s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40003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2133" b="1" dirty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D0869A30-F5C3-441C-D6AB-B3CE5CC53731}"/>
              </a:ext>
            </a:extLst>
          </p:cNvPr>
          <p:cNvSpPr/>
          <p:nvPr/>
        </p:nvSpPr>
        <p:spPr>
          <a:xfrm>
            <a:off x="7367171" y="3512086"/>
            <a:ext cx="225463" cy="225463"/>
          </a:xfrm>
          <a:prstGeom prst="ellipse">
            <a:avLst/>
          </a:prstGeom>
          <a:gradFill flip="none" rotWithShape="1">
            <a:gsLst>
              <a:gs pos="79000">
                <a:srgbClr val="B1D3EE">
                  <a:lumMod val="86000"/>
                  <a:lumOff val="14000"/>
                </a:srgbClr>
              </a:gs>
              <a:gs pos="12000">
                <a:srgbClr val="2C83CA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77800" dist="114300" dir="2700000" sx="84000" sy="84000" algn="tl" rotWithShape="0">
              <a:srgbClr val="579EFF">
                <a:alpha val="66000"/>
              </a:s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40003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2133" b="1" dirty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0EF4945A-147A-9455-3F56-8E47E0F733FE}"/>
              </a:ext>
            </a:extLst>
          </p:cNvPr>
          <p:cNvSpPr/>
          <p:nvPr/>
        </p:nvSpPr>
        <p:spPr>
          <a:xfrm>
            <a:off x="7063844" y="2522639"/>
            <a:ext cx="373709" cy="373709"/>
          </a:xfrm>
          <a:prstGeom prst="ellipse">
            <a:avLst/>
          </a:prstGeom>
          <a:gradFill flip="none" rotWithShape="1">
            <a:gsLst>
              <a:gs pos="13000">
                <a:srgbClr val="FFE8D3"/>
              </a:gs>
              <a:gs pos="93000">
                <a:srgbClr val="FFE8D3">
                  <a:lumMod val="71000"/>
                </a:srgbClr>
              </a:gs>
              <a:gs pos="66000">
                <a:srgbClr val="EF8D60">
                  <a:lumMod val="98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90500" dist="127000" dir="2700000" sx="80000" sy="80000" algn="tl" rotWithShape="0">
              <a:srgbClr val="EF8D60">
                <a:alpha val="57000"/>
              </a:s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40003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133" b="1" dirty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213517D8-165F-5AD6-6611-624D7EBEF65F}"/>
              </a:ext>
            </a:extLst>
          </p:cNvPr>
          <p:cNvSpPr/>
          <p:nvPr/>
        </p:nvSpPr>
        <p:spPr>
          <a:xfrm>
            <a:off x="10713214" y="4164362"/>
            <a:ext cx="184860" cy="184860"/>
          </a:xfrm>
          <a:prstGeom prst="ellipse">
            <a:avLst/>
          </a:prstGeom>
          <a:gradFill flip="none" rotWithShape="1">
            <a:gsLst>
              <a:gs pos="79000">
                <a:srgbClr val="FFE8D3"/>
              </a:gs>
              <a:gs pos="12000">
                <a:srgbClr val="EF8D60"/>
              </a:gs>
            </a:gsLst>
            <a:lin ang="13500000" scaled="1"/>
            <a:tileRect/>
          </a:gradFill>
          <a:ln>
            <a:noFill/>
          </a:ln>
          <a:effectLst>
            <a:outerShdw blurRad="190500" dist="127000" dir="2700000" sx="53000" sy="53000" algn="tl" rotWithShape="0">
              <a:srgbClr val="EF8D60">
                <a:alpha val="57000"/>
              </a:s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40003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2133" b="1" dirty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3BDCC0EF-2568-581C-F4D2-A0247786904E}"/>
              </a:ext>
            </a:extLst>
          </p:cNvPr>
          <p:cNvSpPr/>
          <p:nvPr/>
        </p:nvSpPr>
        <p:spPr>
          <a:xfrm>
            <a:off x="10241895" y="5260978"/>
            <a:ext cx="293212" cy="293212"/>
          </a:xfrm>
          <a:prstGeom prst="ellipse">
            <a:avLst/>
          </a:prstGeom>
          <a:gradFill flip="none" rotWithShape="1">
            <a:gsLst>
              <a:gs pos="79000">
                <a:srgbClr val="B1D3EE">
                  <a:lumMod val="86000"/>
                  <a:lumOff val="14000"/>
                </a:srgbClr>
              </a:gs>
              <a:gs pos="12000">
                <a:srgbClr val="2C83CA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52400" dist="76200" dir="2700000" sx="84000" sy="84000" algn="tl" rotWithShape="0">
              <a:srgbClr val="4374FC">
                <a:alpha val="66000"/>
              </a:s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40003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2133" b="1" dirty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622C362F-3DF6-8929-26EF-1344E32C322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176517" y="5103803"/>
            <a:ext cx="874579" cy="874579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0146E966-E592-ACC2-DCD9-C6EC1A3E692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5180" y="4929120"/>
            <a:ext cx="377437" cy="37743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ACA82CF-7488-83FA-10B7-89D77EB6ED2A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0671" y="1893993"/>
            <a:ext cx="504248" cy="51025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30104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9710"/>
    </mc:Choice>
    <mc:Fallback xmlns="">
      <p:transition advTm="971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5000">
              <a:srgbClr val="E8F5FC">
                <a:lumMod val="96000"/>
              </a:srgbClr>
            </a:gs>
            <a:gs pos="4000">
              <a:srgbClr val="E8F5FC">
                <a:alpha val="41000"/>
                <a:lumMod val="87000"/>
                <a:lumOff val="13000"/>
              </a:srgbClr>
            </a:gs>
            <a:gs pos="97126">
              <a:srgbClr val="E8F5FC">
                <a:lumMod val="94000"/>
                <a:lumOff val="6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平行四边形 56">
            <a:extLst>
              <a:ext uri="{FF2B5EF4-FFF2-40B4-BE49-F238E27FC236}">
                <a16:creationId xmlns:a16="http://schemas.microsoft.com/office/drawing/2014/main" id="{4363C76C-979B-40EF-89B1-AB89D765262A}"/>
              </a:ext>
            </a:extLst>
          </p:cNvPr>
          <p:cNvSpPr/>
          <p:nvPr/>
        </p:nvSpPr>
        <p:spPr bwMode="auto">
          <a:xfrm>
            <a:off x="8452900" y="-72437"/>
            <a:ext cx="4189300" cy="6946115"/>
          </a:xfrm>
          <a:prstGeom prst="parallelogram">
            <a:avLst>
              <a:gd name="adj" fmla="val 30873"/>
            </a:avLst>
          </a:prstGeom>
          <a:solidFill>
            <a:srgbClr val="549DDA">
              <a:alpha val="13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1" name="平行四边形 30">
            <a:extLst>
              <a:ext uri="{FF2B5EF4-FFF2-40B4-BE49-F238E27FC236}">
                <a16:creationId xmlns:a16="http://schemas.microsoft.com/office/drawing/2014/main" id="{79C22F3D-C07B-DC9E-91B8-118BCFD65D98}"/>
              </a:ext>
            </a:extLst>
          </p:cNvPr>
          <p:cNvSpPr/>
          <p:nvPr/>
        </p:nvSpPr>
        <p:spPr bwMode="auto">
          <a:xfrm>
            <a:off x="-3726289" y="-430740"/>
            <a:ext cx="4189300" cy="6946115"/>
          </a:xfrm>
          <a:prstGeom prst="parallelogram">
            <a:avLst>
              <a:gd name="adj" fmla="val 30873"/>
            </a:avLst>
          </a:prstGeom>
          <a:solidFill>
            <a:srgbClr val="549DDA">
              <a:alpha val="31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90912528-15B2-9DF0-1DD9-45157966E298}"/>
              </a:ext>
            </a:extLst>
          </p:cNvPr>
          <p:cNvSpPr/>
          <p:nvPr/>
        </p:nvSpPr>
        <p:spPr bwMode="auto">
          <a:xfrm>
            <a:off x="-968483" y="5067520"/>
            <a:ext cx="2859125" cy="2859125"/>
          </a:xfrm>
          <a:prstGeom prst="ellipse">
            <a:avLst/>
          </a:prstGeom>
          <a:solidFill>
            <a:srgbClr val="6FADE0">
              <a:alpha val="7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3" name="Freeform 24"/>
          <p:cNvSpPr>
            <a:spLocks noEditPoints="1"/>
          </p:cNvSpPr>
          <p:nvPr/>
        </p:nvSpPr>
        <p:spPr bwMode="auto">
          <a:xfrm>
            <a:off x="59552885" y="119175789"/>
            <a:ext cx="20047056" cy="15586336"/>
          </a:xfrm>
          <a:custGeom>
            <a:avLst/>
            <a:gdLst>
              <a:gd name="T0" fmla="*/ 1963 w 12633"/>
              <a:gd name="T1" fmla="*/ 0 h 9822"/>
              <a:gd name="T2" fmla="*/ 1963 w 12633"/>
              <a:gd name="T3" fmla="*/ 3996 h 9822"/>
              <a:gd name="T4" fmla="*/ 1951 w 12633"/>
              <a:gd name="T5" fmla="*/ 4367 h 9822"/>
              <a:gd name="T6" fmla="*/ 1926 w 12633"/>
              <a:gd name="T7" fmla="*/ 4701 h 9822"/>
              <a:gd name="T8" fmla="*/ 1877 w 12633"/>
              <a:gd name="T9" fmla="*/ 5022 h 9822"/>
              <a:gd name="T10" fmla="*/ 1828 w 12633"/>
              <a:gd name="T11" fmla="*/ 5332 h 9822"/>
              <a:gd name="T12" fmla="*/ 1741 w 12633"/>
              <a:gd name="T13" fmla="*/ 5604 h 9822"/>
              <a:gd name="T14" fmla="*/ 1655 w 12633"/>
              <a:gd name="T15" fmla="*/ 5864 h 9822"/>
              <a:gd name="T16" fmla="*/ 1605 w 12633"/>
              <a:gd name="T17" fmla="*/ 5987 h 9822"/>
              <a:gd name="T18" fmla="*/ 1544 w 12633"/>
              <a:gd name="T19" fmla="*/ 6099 h 9822"/>
              <a:gd name="T20" fmla="*/ 1482 w 12633"/>
              <a:gd name="T21" fmla="*/ 6210 h 9822"/>
              <a:gd name="T22" fmla="*/ 1420 w 12633"/>
              <a:gd name="T23" fmla="*/ 6309 h 9822"/>
              <a:gd name="T24" fmla="*/ 1284 w 12633"/>
              <a:gd name="T25" fmla="*/ 6507 h 9822"/>
              <a:gd name="T26" fmla="*/ 1136 w 12633"/>
              <a:gd name="T27" fmla="*/ 6692 h 9822"/>
              <a:gd name="T28" fmla="*/ 976 w 12633"/>
              <a:gd name="T29" fmla="*/ 6878 h 9822"/>
              <a:gd name="T30" fmla="*/ 803 w 12633"/>
              <a:gd name="T31" fmla="*/ 7039 h 9822"/>
              <a:gd name="T32" fmla="*/ 617 w 12633"/>
              <a:gd name="T33" fmla="*/ 7200 h 9822"/>
              <a:gd name="T34" fmla="*/ 420 w 12633"/>
              <a:gd name="T35" fmla="*/ 7336 h 9822"/>
              <a:gd name="T36" fmla="*/ 222 w 12633"/>
              <a:gd name="T37" fmla="*/ 7472 h 9822"/>
              <a:gd name="T38" fmla="*/ 0 w 12633"/>
              <a:gd name="T39" fmla="*/ 7595 h 9822"/>
              <a:gd name="T40" fmla="*/ 0 w 12633"/>
              <a:gd name="T41" fmla="*/ 9822 h 9822"/>
              <a:gd name="T42" fmla="*/ 284 w 12633"/>
              <a:gd name="T43" fmla="*/ 9723 h 9822"/>
              <a:gd name="T44" fmla="*/ 543 w 12633"/>
              <a:gd name="T45" fmla="*/ 9624 h 9822"/>
              <a:gd name="T46" fmla="*/ 803 w 12633"/>
              <a:gd name="T47" fmla="*/ 9525 h 9822"/>
              <a:gd name="T48" fmla="*/ 1062 w 12633"/>
              <a:gd name="T49" fmla="*/ 9414 h 9822"/>
              <a:gd name="T50" fmla="*/ 1297 w 12633"/>
              <a:gd name="T51" fmla="*/ 9290 h 9822"/>
              <a:gd name="T52" fmla="*/ 1531 w 12633"/>
              <a:gd name="T53" fmla="*/ 9166 h 9822"/>
              <a:gd name="T54" fmla="*/ 1766 w 12633"/>
              <a:gd name="T55" fmla="*/ 9043 h 9822"/>
              <a:gd name="T56" fmla="*/ 1976 w 12633"/>
              <a:gd name="T57" fmla="*/ 8907 h 9822"/>
              <a:gd name="T58" fmla="*/ 2186 w 12633"/>
              <a:gd name="T59" fmla="*/ 8758 h 9822"/>
              <a:gd name="T60" fmla="*/ 2383 w 12633"/>
              <a:gd name="T61" fmla="*/ 8610 h 9822"/>
              <a:gd name="T62" fmla="*/ 2569 w 12633"/>
              <a:gd name="T63" fmla="*/ 8449 h 9822"/>
              <a:gd name="T64" fmla="*/ 2754 w 12633"/>
              <a:gd name="T65" fmla="*/ 8288 h 9822"/>
              <a:gd name="T66" fmla="*/ 2914 w 12633"/>
              <a:gd name="T67" fmla="*/ 8115 h 9822"/>
              <a:gd name="T68" fmla="*/ 3075 w 12633"/>
              <a:gd name="T69" fmla="*/ 7942 h 9822"/>
              <a:gd name="T70" fmla="*/ 3235 w 12633"/>
              <a:gd name="T71" fmla="*/ 7756 h 9822"/>
              <a:gd name="T72" fmla="*/ 3371 w 12633"/>
              <a:gd name="T73" fmla="*/ 7571 h 9822"/>
              <a:gd name="T74" fmla="*/ 3507 w 12633"/>
              <a:gd name="T75" fmla="*/ 7373 h 9822"/>
              <a:gd name="T76" fmla="*/ 3631 w 12633"/>
              <a:gd name="T77" fmla="*/ 7175 h 9822"/>
              <a:gd name="T78" fmla="*/ 3754 w 12633"/>
              <a:gd name="T79" fmla="*/ 6952 h 9822"/>
              <a:gd name="T80" fmla="*/ 3853 w 12633"/>
              <a:gd name="T81" fmla="*/ 6742 h 9822"/>
              <a:gd name="T82" fmla="*/ 3952 w 12633"/>
              <a:gd name="T83" fmla="*/ 6507 h 9822"/>
              <a:gd name="T84" fmla="*/ 4051 w 12633"/>
              <a:gd name="T85" fmla="*/ 6272 h 9822"/>
              <a:gd name="T86" fmla="*/ 4137 w 12633"/>
              <a:gd name="T87" fmla="*/ 6024 h 9822"/>
              <a:gd name="T88" fmla="*/ 4199 w 12633"/>
              <a:gd name="T89" fmla="*/ 5777 h 9822"/>
              <a:gd name="T90" fmla="*/ 4273 w 12633"/>
              <a:gd name="T91" fmla="*/ 5517 h 9822"/>
              <a:gd name="T92" fmla="*/ 4322 w 12633"/>
              <a:gd name="T93" fmla="*/ 5245 h 9822"/>
              <a:gd name="T94" fmla="*/ 4372 w 12633"/>
              <a:gd name="T95" fmla="*/ 4973 h 9822"/>
              <a:gd name="T96" fmla="*/ 4409 w 12633"/>
              <a:gd name="T97" fmla="*/ 4688 h 9822"/>
              <a:gd name="T98" fmla="*/ 4446 w 12633"/>
              <a:gd name="T99" fmla="*/ 4392 h 9822"/>
              <a:gd name="T100" fmla="*/ 4470 w 12633"/>
              <a:gd name="T101" fmla="*/ 4095 h 9822"/>
              <a:gd name="T102" fmla="*/ 4483 w 12633"/>
              <a:gd name="T103" fmla="*/ 3785 h 9822"/>
              <a:gd name="T104" fmla="*/ 4483 w 12633"/>
              <a:gd name="T105" fmla="*/ 3476 h 9822"/>
              <a:gd name="T106" fmla="*/ 4483 w 12633"/>
              <a:gd name="T107" fmla="*/ 0 h 9822"/>
              <a:gd name="T108" fmla="*/ 1963 w 12633"/>
              <a:gd name="T109" fmla="*/ 0 h 9822"/>
              <a:gd name="T110" fmla="*/ 7681 w 12633"/>
              <a:gd name="T111" fmla="*/ 0 h 9822"/>
              <a:gd name="T112" fmla="*/ 7681 w 12633"/>
              <a:gd name="T113" fmla="*/ 9711 h 9822"/>
              <a:gd name="T114" fmla="*/ 11917 w 12633"/>
              <a:gd name="T115" fmla="*/ 9711 h 9822"/>
              <a:gd name="T116" fmla="*/ 12633 w 12633"/>
              <a:gd name="T117" fmla="*/ 8400 h 9822"/>
              <a:gd name="T118" fmla="*/ 10287 w 12633"/>
              <a:gd name="T119" fmla="*/ 8400 h 9822"/>
              <a:gd name="T120" fmla="*/ 10287 w 12633"/>
              <a:gd name="T121" fmla="*/ 0 h 9822"/>
              <a:gd name="T122" fmla="*/ 7681 w 12633"/>
              <a:gd name="T123" fmla="*/ 0 h 9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633" h="9822">
                <a:moveTo>
                  <a:pt x="1963" y="0"/>
                </a:moveTo>
                <a:lnTo>
                  <a:pt x="1963" y="3996"/>
                </a:lnTo>
                <a:lnTo>
                  <a:pt x="1951" y="4367"/>
                </a:lnTo>
                <a:lnTo>
                  <a:pt x="1926" y="4701"/>
                </a:lnTo>
                <a:lnTo>
                  <a:pt x="1877" y="5022"/>
                </a:lnTo>
                <a:lnTo>
                  <a:pt x="1828" y="5332"/>
                </a:lnTo>
                <a:lnTo>
                  <a:pt x="1741" y="5604"/>
                </a:lnTo>
                <a:lnTo>
                  <a:pt x="1655" y="5864"/>
                </a:lnTo>
                <a:lnTo>
                  <a:pt x="1605" y="5987"/>
                </a:lnTo>
                <a:lnTo>
                  <a:pt x="1544" y="6099"/>
                </a:lnTo>
                <a:lnTo>
                  <a:pt x="1482" y="6210"/>
                </a:lnTo>
                <a:lnTo>
                  <a:pt x="1420" y="6309"/>
                </a:lnTo>
                <a:lnTo>
                  <a:pt x="1284" y="6507"/>
                </a:lnTo>
                <a:lnTo>
                  <a:pt x="1136" y="6692"/>
                </a:lnTo>
                <a:lnTo>
                  <a:pt x="976" y="6878"/>
                </a:lnTo>
                <a:lnTo>
                  <a:pt x="803" y="7039"/>
                </a:lnTo>
                <a:lnTo>
                  <a:pt x="617" y="7200"/>
                </a:lnTo>
                <a:lnTo>
                  <a:pt x="420" y="7336"/>
                </a:lnTo>
                <a:lnTo>
                  <a:pt x="222" y="7472"/>
                </a:lnTo>
                <a:lnTo>
                  <a:pt x="0" y="7595"/>
                </a:lnTo>
                <a:lnTo>
                  <a:pt x="0" y="9822"/>
                </a:lnTo>
                <a:lnTo>
                  <a:pt x="284" y="9723"/>
                </a:lnTo>
                <a:lnTo>
                  <a:pt x="543" y="9624"/>
                </a:lnTo>
                <a:lnTo>
                  <a:pt x="803" y="9525"/>
                </a:lnTo>
                <a:lnTo>
                  <a:pt x="1062" y="9414"/>
                </a:lnTo>
                <a:lnTo>
                  <a:pt x="1297" y="9290"/>
                </a:lnTo>
                <a:lnTo>
                  <a:pt x="1531" y="9166"/>
                </a:lnTo>
                <a:lnTo>
                  <a:pt x="1766" y="9043"/>
                </a:lnTo>
                <a:lnTo>
                  <a:pt x="1976" y="8907"/>
                </a:lnTo>
                <a:lnTo>
                  <a:pt x="2186" y="8758"/>
                </a:lnTo>
                <a:lnTo>
                  <a:pt x="2383" y="8610"/>
                </a:lnTo>
                <a:lnTo>
                  <a:pt x="2569" y="8449"/>
                </a:lnTo>
                <a:lnTo>
                  <a:pt x="2754" y="8288"/>
                </a:lnTo>
                <a:lnTo>
                  <a:pt x="2914" y="8115"/>
                </a:lnTo>
                <a:lnTo>
                  <a:pt x="3075" y="7942"/>
                </a:lnTo>
                <a:lnTo>
                  <a:pt x="3235" y="7756"/>
                </a:lnTo>
                <a:lnTo>
                  <a:pt x="3371" y="7571"/>
                </a:lnTo>
                <a:lnTo>
                  <a:pt x="3507" y="7373"/>
                </a:lnTo>
                <a:lnTo>
                  <a:pt x="3631" y="7175"/>
                </a:lnTo>
                <a:lnTo>
                  <a:pt x="3754" y="6952"/>
                </a:lnTo>
                <a:lnTo>
                  <a:pt x="3853" y="6742"/>
                </a:lnTo>
                <a:lnTo>
                  <a:pt x="3952" y="6507"/>
                </a:lnTo>
                <a:lnTo>
                  <a:pt x="4051" y="6272"/>
                </a:lnTo>
                <a:lnTo>
                  <a:pt x="4137" y="6024"/>
                </a:lnTo>
                <a:lnTo>
                  <a:pt x="4199" y="5777"/>
                </a:lnTo>
                <a:lnTo>
                  <a:pt x="4273" y="5517"/>
                </a:lnTo>
                <a:lnTo>
                  <a:pt x="4322" y="5245"/>
                </a:lnTo>
                <a:lnTo>
                  <a:pt x="4372" y="4973"/>
                </a:lnTo>
                <a:lnTo>
                  <a:pt x="4409" y="4688"/>
                </a:lnTo>
                <a:lnTo>
                  <a:pt x="4446" y="4392"/>
                </a:lnTo>
                <a:lnTo>
                  <a:pt x="4470" y="4095"/>
                </a:lnTo>
                <a:lnTo>
                  <a:pt x="4483" y="3785"/>
                </a:lnTo>
                <a:lnTo>
                  <a:pt x="4483" y="3476"/>
                </a:lnTo>
                <a:lnTo>
                  <a:pt x="4483" y="0"/>
                </a:lnTo>
                <a:lnTo>
                  <a:pt x="1963" y="0"/>
                </a:lnTo>
                <a:close/>
                <a:moveTo>
                  <a:pt x="7681" y="0"/>
                </a:moveTo>
                <a:lnTo>
                  <a:pt x="7681" y="9711"/>
                </a:lnTo>
                <a:lnTo>
                  <a:pt x="11917" y="9711"/>
                </a:lnTo>
                <a:lnTo>
                  <a:pt x="12633" y="8400"/>
                </a:lnTo>
                <a:lnTo>
                  <a:pt x="10287" y="8400"/>
                </a:lnTo>
                <a:lnTo>
                  <a:pt x="10287" y="0"/>
                </a:lnTo>
                <a:lnTo>
                  <a:pt x="7681" y="0"/>
                </a:lnTo>
                <a:close/>
              </a:path>
            </a:pathLst>
          </a:custGeom>
          <a:solidFill>
            <a:srgbClr val="2B5063"/>
          </a:solidFill>
          <a:ln w="0">
            <a:solidFill>
              <a:srgbClr val="2B5063"/>
            </a:solidFill>
            <a:prstDash val="solid"/>
            <a:round/>
            <a:headEnd/>
            <a:tailEnd/>
          </a:ln>
        </p:spPr>
        <p:txBody>
          <a:bodyPr vert="horz" wrap="square" lIns="91404" tIns="45703" rIns="91404" bIns="45703" numCol="1" anchor="t" anchorCtr="0" compatLnSpc="1">
            <a:prstTxWarp prst="textNoShape">
              <a:avLst/>
            </a:prstTxWarp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4" name="Freeform 25"/>
          <p:cNvSpPr>
            <a:spLocks noEditPoints="1"/>
          </p:cNvSpPr>
          <p:nvPr/>
        </p:nvSpPr>
        <p:spPr bwMode="auto">
          <a:xfrm>
            <a:off x="81070979" y="118999645"/>
            <a:ext cx="20910319" cy="15684723"/>
          </a:xfrm>
          <a:custGeom>
            <a:avLst/>
            <a:gdLst>
              <a:gd name="T0" fmla="*/ 457 w 13177"/>
              <a:gd name="T1" fmla="*/ 8461 h 9884"/>
              <a:gd name="T2" fmla="*/ 5322 w 13177"/>
              <a:gd name="T3" fmla="*/ 8820 h 9884"/>
              <a:gd name="T4" fmla="*/ 0 w 13177"/>
              <a:gd name="T5" fmla="*/ 9884 h 9884"/>
              <a:gd name="T6" fmla="*/ 13177 w 13177"/>
              <a:gd name="T7" fmla="*/ 8820 h 9884"/>
              <a:gd name="T8" fmla="*/ 7965 w 13177"/>
              <a:gd name="T9" fmla="*/ 8461 h 9884"/>
              <a:gd name="T10" fmla="*/ 12744 w 13177"/>
              <a:gd name="T11" fmla="*/ 7422 h 9884"/>
              <a:gd name="T12" fmla="*/ 7965 w 13177"/>
              <a:gd name="T13" fmla="*/ 7026 h 9884"/>
              <a:gd name="T14" fmla="*/ 10028 w 13177"/>
              <a:gd name="T15" fmla="*/ 6135 h 9884"/>
              <a:gd name="T16" fmla="*/ 7965 w 13177"/>
              <a:gd name="T17" fmla="*/ 5665 h 9884"/>
              <a:gd name="T18" fmla="*/ 10028 w 13177"/>
              <a:gd name="T19" fmla="*/ 7026 h 9884"/>
              <a:gd name="T20" fmla="*/ 12670 w 13177"/>
              <a:gd name="T21" fmla="*/ 3414 h 9884"/>
              <a:gd name="T22" fmla="*/ 765 w 13177"/>
              <a:gd name="T23" fmla="*/ 7026 h 9884"/>
              <a:gd name="T24" fmla="*/ 5322 w 13177"/>
              <a:gd name="T25" fmla="*/ 7422 h 9884"/>
              <a:gd name="T26" fmla="*/ 8694 w 13177"/>
              <a:gd name="T27" fmla="*/ 1670 h 9884"/>
              <a:gd name="T28" fmla="*/ 4643 w 13177"/>
              <a:gd name="T29" fmla="*/ 2066 h 9884"/>
              <a:gd name="T30" fmla="*/ 1852 w 13177"/>
              <a:gd name="T31" fmla="*/ 1670 h 9884"/>
              <a:gd name="T32" fmla="*/ 49 w 13177"/>
              <a:gd name="T33" fmla="*/ 2066 h 9884"/>
              <a:gd name="T34" fmla="*/ 13140 w 13177"/>
              <a:gd name="T35" fmla="*/ 3130 h 9884"/>
              <a:gd name="T36" fmla="*/ 11176 w 13177"/>
              <a:gd name="T37" fmla="*/ 2066 h 9884"/>
              <a:gd name="T38" fmla="*/ 8694 w 13177"/>
              <a:gd name="T39" fmla="*/ 1670 h 9884"/>
              <a:gd name="T40" fmla="*/ 407 w 13177"/>
              <a:gd name="T41" fmla="*/ 1447 h 9884"/>
              <a:gd name="T42" fmla="*/ 12769 w 13177"/>
              <a:gd name="T43" fmla="*/ 396 h 9884"/>
              <a:gd name="T44" fmla="*/ 7916 w 13177"/>
              <a:gd name="T45" fmla="*/ 0 h 9884"/>
              <a:gd name="T46" fmla="*/ 5261 w 13177"/>
              <a:gd name="T47" fmla="*/ 396 h 9884"/>
              <a:gd name="T48" fmla="*/ 10028 w 13177"/>
              <a:gd name="T49" fmla="*/ 4305 h 9884"/>
              <a:gd name="T50" fmla="*/ 7965 w 13177"/>
              <a:gd name="T51" fmla="*/ 4787 h 9884"/>
              <a:gd name="T52" fmla="*/ 10028 w 13177"/>
              <a:gd name="T53" fmla="*/ 4305 h 9884"/>
              <a:gd name="T54" fmla="*/ 5322 w 13177"/>
              <a:gd name="T55" fmla="*/ 4305 h 9884"/>
              <a:gd name="T56" fmla="*/ 3408 w 13177"/>
              <a:gd name="T57" fmla="*/ 4787 h 9884"/>
              <a:gd name="T58" fmla="*/ 3408 w 13177"/>
              <a:gd name="T59" fmla="*/ 5665 h 9884"/>
              <a:gd name="T60" fmla="*/ 5322 w 13177"/>
              <a:gd name="T61" fmla="*/ 6135 h 9884"/>
              <a:gd name="T62" fmla="*/ 3408 w 13177"/>
              <a:gd name="T63" fmla="*/ 5665 h 9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177" h="9884">
                <a:moveTo>
                  <a:pt x="457" y="7422"/>
                </a:moveTo>
                <a:lnTo>
                  <a:pt x="457" y="8461"/>
                </a:lnTo>
                <a:lnTo>
                  <a:pt x="5322" y="8461"/>
                </a:lnTo>
                <a:lnTo>
                  <a:pt x="5322" y="8820"/>
                </a:lnTo>
                <a:lnTo>
                  <a:pt x="0" y="8820"/>
                </a:lnTo>
                <a:lnTo>
                  <a:pt x="0" y="9884"/>
                </a:lnTo>
                <a:lnTo>
                  <a:pt x="13177" y="9884"/>
                </a:lnTo>
                <a:lnTo>
                  <a:pt x="13177" y="8820"/>
                </a:lnTo>
                <a:lnTo>
                  <a:pt x="7965" y="8820"/>
                </a:lnTo>
                <a:lnTo>
                  <a:pt x="7965" y="8461"/>
                </a:lnTo>
                <a:lnTo>
                  <a:pt x="12744" y="8461"/>
                </a:lnTo>
                <a:lnTo>
                  <a:pt x="12744" y="7422"/>
                </a:lnTo>
                <a:lnTo>
                  <a:pt x="7965" y="7422"/>
                </a:lnTo>
                <a:lnTo>
                  <a:pt x="7965" y="7026"/>
                </a:lnTo>
                <a:lnTo>
                  <a:pt x="9472" y="7026"/>
                </a:lnTo>
                <a:lnTo>
                  <a:pt x="10028" y="6135"/>
                </a:lnTo>
                <a:lnTo>
                  <a:pt x="7965" y="6135"/>
                </a:lnTo>
                <a:lnTo>
                  <a:pt x="7965" y="5665"/>
                </a:lnTo>
                <a:lnTo>
                  <a:pt x="10028" y="5665"/>
                </a:lnTo>
                <a:lnTo>
                  <a:pt x="10028" y="7026"/>
                </a:lnTo>
                <a:lnTo>
                  <a:pt x="12670" y="7026"/>
                </a:lnTo>
                <a:lnTo>
                  <a:pt x="12670" y="3414"/>
                </a:lnTo>
                <a:lnTo>
                  <a:pt x="765" y="3414"/>
                </a:lnTo>
                <a:lnTo>
                  <a:pt x="765" y="7026"/>
                </a:lnTo>
                <a:lnTo>
                  <a:pt x="5322" y="7026"/>
                </a:lnTo>
                <a:lnTo>
                  <a:pt x="5322" y="7422"/>
                </a:lnTo>
                <a:lnTo>
                  <a:pt x="457" y="7422"/>
                </a:lnTo>
                <a:close/>
                <a:moveTo>
                  <a:pt x="8694" y="1670"/>
                </a:moveTo>
                <a:lnTo>
                  <a:pt x="8533" y="2066"/>
                </a:lnTo>
                <a:lnTo>
                  <a:pt x="4643" y="2066"/>
                </a:lnTo>
                <a:lnTo>
                  <a:pt x="4495" y="1670"/>
                </a:lnTo>
                <a:lnTo>
                  <a:pt x="1852" y="1670"/>
                </a:lnTo>
                <a:lnTo>
                  <a:pt x="2000" y="2066"/>
                </a:lnTo>
                <a:lnTo>
                  <a:pt x="49" y="2066"/>
                </a:lnTo>
                <a:lnTo>
                  <a:pt x="49" y="3130"/>
                </a:lnTo>
                <a:lnTo>
                  <a:pt x="13140" y="3130"/>
                </a:lnTo>
                <a:lnTo>
                  <a:pt x="13140" y="2066"/>
                </a:lnTo>
                <a:lnTo>
                  <a:pt x="11176" y="2066"/>
                </a:lnTo>
                <a:lnTo>
                  <a:pt x="11337" y="1670"/>
                </a:lnTo>
                <a:lnTo>
                  <a:pt x="8694" y="1670"/>
                </a:lnTo>
                <a:close/>
                <a:moveTo>
                  <a:pt x="407" y="396"/>
                </a:moveTo>
                <a:lnTo>
                  <a:pt x="407" y="1447"/>
                </a:lnTo>
                <a:lnTo>
                  <a:pt x="12769" y="1447"/>
                </a:lnTo>
                <a:lnTo>
                  <a:pt x="12769" y="396"/>
                </a:lnTo>
                <a:lnTo>
                  <a:pt x="7916" y="396"/>
                </a:lnTo>
                <a:lnTo>
                  <a:pt x="7916" y="0"/>
                </a:lnTo>
                <a:lnTo>
                  <a:pt x="5261" y="0"/>
                </a:lnTo>
                <a:lnTo>
                  <a:pt x="5261" y="396"/>
                </a:lnTo>
                <a:lnTo>
                  <a:pt x="407" y="396"/>
                </a:lnTo>
                <a:close/>
                <a:moveTo>
                  <a:pt x="10028" y="4305"/>
                </a:moveTo>
                <a:lnTo>
                  <a:pt x="10028" y="4787"/>
                </a:lnTo>
                <a:lnTo>
                  <a:pt x="7965" y="4787"/>
                </a:lnTo>
                <a:lnTo>
                  <a:pt x="7965" y="4305"/>
                </a:lnTo>
                <a:lnTo>
                  <a:pt x="10028" y="4305"/>
                </a:lnTo>
                <a:close/>
                <a:moveTo>
                  <a:pt x="3408" y="4305"/>
                </a:moveTo>
                <a:lnTo>
                  <a:pt x="5322" y="4305"/>
                </a:lnTo>
                <a:lnTo>
                  <a:pt x="5322" y="4787"/>
                </a:lnTo>
                <a:lnTo>
                  <a:pt x="3408" y="4787"/>
                </a:lnTo>
                <a:lnTo>
                  <a:pt x="3408" y="4305"/>
                </a:lnTo>
                <a:close/>
                <a:moveTo>
                  <a:pt x="3408" y="5665"/>
                </a:moveTo>
                <a:lnTo>
                  <a:pt x="5322" y="5665"/>
                </a:lnTo>
                <a:lnTo>
                  <a:pt x="5322" y="6135"/>
                </a:lnTo>
                <a:lnTo>
                  <a:pt x="3408" y="6135"/>
                </a:lnTo>
                <a:lnTo>
                  <a:pt x="3408" y="5665"/>
                </a:lnTo>
                <a:close/>
              </a:path>
            </a:pathLst>
          </a:custGeom>
          <a:solidFill>
            <a:srgbClr val="2B5063"/>
          </a:solidFill>
          <a:ln w="0">
            <a:solidFill>
              <a:srgbClr val="2B5063"/>
            </a:solidFill>
            <a:prstDash val="solid"/>
            <a:round/>
            <a:headEnd/>
            <a:tailEnd/>
          </a:ln>
        </p:spPr>
        <p:txBody>
          <a:bodyPr vert="horz" wrap="square" lIns="91404" tIns="45703" rIns="91404" bIns="45703" numCol="1" anchor="t" anchorCtr="0" compatLnSpc="1">
            <a:prstTxWarp prst="textNoShape">
              <a:avLst/>
            </a:prstTxWarp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5" name="Freeform 26"/>
          <p:cNvSpPr>
            <a:spLocks noEditPoints="1"/>
          </p:cNvSpPr>
          <p:nvPr/>
        </p:nvSpPr>
        <p:spPr bwMode="auto">
          <a:xfrm>
            <a:off x="103039747" y="119039317"/>
            <a:ext cx="20811932" cy="15703765"/>
          </a:xfrm>
          <a:custGeom>
            <a:avLst/>
            <a:gdLst>
              <a:gd name="T0" fmla="*/ 2420 w 13115"/>
              <a:gd name="T1" fmla="*/ 5752 h 9896"/>
              <a:gd name="T2" fmla="*/ 3816 w 13115"/>
              <a:gd name="T3" fmla="*/ 9846 h 9896"/>
              <a:gd name="T4" fmla="*/ 6038 w 13115"/>
              <a:gd name="T5" fmla="*/ 4428 h 9896"/>
              <a:gd name="T6" fmla="*/ 4359 w 13115"/>
              <a:gd name="T7" fmla="*/ 2387 h 9896"/>
              <a:gd name="T8" fmla="*/ 6113 w 13115"/>
              <a:gd name="T9" fmla="*/ 1150 h 9896"/>
              <a:gd name="T10" fmla="*/ 4359 w 13115"/>
              <a:gd name="T11" fmla="*/ 12 h 9896"/>
              <a:gd name="T12" fmla="*/ 1889 w 13115"/>
              <a:gd name="T13" fmla="*/ 1150 h 9896"/>
              <a:gd name="T14" fmla="*/ 0 w 13115"/>
              <a:gd name="T15" fmla="*/ 2387 h 9896"/>
              <a:gd name="T16" fmla="*/ 1889 w 13115"/>
              <a:gd name="T17" fmla="*/ 4428 h 9896"/>
              <a:gd name="T18" fmla="*/ 209 w 13115"/>
              <a:gd name="T19" fmla="*/ 9846 h 9896"/>
              <a:gd name="T20" fmla="*/ 3816 w 13115"/>
              <a:gd name="T21" fmla="*/ 8733 h 9896"/>
              <a:gd name="T22" fmla="*/ 9435 w 13115"/>
              <a:gd name="T23" fmla="*/ 1039 h 9896"/>
              <a:gd name="T24" fmla="*/ 7619 w 13115"/>
              <a:gd name="T25" fmla="*/ 0 h 9896"/>
              <a:gd name="T26" fmla="*/ 6471 w 13115"/>
              <a:gd name="T27" fmla="*/ 2362 h 9896"/>
              <a:gd name="T28" fmla="*/ 8718 w 13115"/>
              <a:gd name="T29" fmla="*/ 3105 h 9896"/>
              <a:gd name="T30" fmla="*/ 10682 w 13115"/>
              <a:gd name="T31" fmla="*/ 2263 h 9896"/>
              <a:gd name="T32" fmla="*/ 10534 w 13115"/>
              <a:gd name="T33" fmla="*/ 3006 h 9896"/>
              <a:gd name="T34" fmla="*/ 10336 w 13115"/>
              <a:gd name="T35" fmla="*/ 3711 h 9896"/>
              <a:gd name="T36" fmla="*/ 10077 w 13115"/>
              <a:gd name="T37" fmla="*/ 4366 h 9896"/>
              <a:gd name="T38" fmla="*/ 9780 w 13115"/>
              <a:gd name="T39" fmla="*/ 4985 h 9896"/>
              <a:gd name="T40" fmla="*/ 9583 w 13115"/>
              <a:gd name="T41" fmla="*/ 4614 h 9896"/>
              <a:gd name="T42" fmla="*/ 9422 w 13115"/>
              <a:gd name="T43" fmla="*/ 4243 h 9896"/>
              <a:gd name="T44" fmla="*/ 9262 w 13115"/>
              <a:gd name="T45" fmla="*/ 3847 h 9896"/>
              <a:gd name="T46" fmla="*/ 9126 w 13115"/>
              <a:gd name="T47" fmla="*/ 3426 h 9896"/>
              <a:gd name="T48" fmla="*/ 7100 w 13115"/>
              <a:gd name="T49" fmla="*/ 3649 h 9896"/>
              <a:gd name="T50" fmla="*/ 7224 w 13115"/>
              <a:gd name="T51" fmla="*/ 4094 h 9896"/>
              <a:gd name="T52" fmla="*/ 7372 w 13115"/>
              <a:gd name="T53" fmla="*/ 4515 h 9896"/>
              <a:gd name="T54" fmla="*/ 7545 w 13115"/>
              <a:gd name="T55" fmla="*/ 4935 h 9896"/>
              <a:gd name="T56" fmla="*/ 7743 w 13115"/>
              <a:gd name="T57" fmla="*/ 5331 h 9896"/>
              <a:gd name="T58" fmla="*/ 7953 w 13115"/>
              <a:gd name="T59" fmla="*/ 5715 h 9896"/>
              <a:gd name="T60" fmla="*/ 8298 w 13115"/>
              <a:gd name="T61" fmla="*/ 6271 h 9896"/>
              <a:gd name="T62" fmla="*/ 8335 w 13115"/>
              <a:gd name="T63" fmla="*/ 6828 h 9896"/>
              <a:gd name="T64" fmla="*/ 7866 w 13115"/>
              <a:gd name="T65" fmla="*/ 7236 h 9896"/>
              <a:gd name="T66" fmla="*/ 7360 w 13115"/>
              <a:gd name="T67" fmla="*/ 7620 h 9896"/>
              <a:gd name="T68" fmla="*/ 6829 w 13115"/>
              <a:gd name="T69" fmla="*/ 7966 h 9896"/>
              <a:gd name="T70" fmla="*/ 6545 w 13115"/>
              <a:gd name="T71" fmla="*/ 9896 h 9896"/>
              <a:gd name="T72" fmla="*/ 7434 w 13115"/>
              <a:gd name="T73" fmla="*/ 9475 h 9896"/>
              <a:gd name="T74" fmla="*/ 8274 w 13115"/>
              <a:gd name="T75" fmla="*/ 9017 h 9896"/>
              <a:gd name="T76" fmla="*/ 9052 w 13115"/>
              <a:gd name="T77" fmla="*/ 8486 h 9896"/>
              <a:gd name="T78" fmla="*/ 9780 w 13115"/>
              <a:gd name="T79" fmla="*/ 7892 h 9896"/>
              <a:gd name="T80" fmla="*/ 10497 w 13115"/>
              <a:gd name="T81" fmla="*/ 8486 h 9896"/>
              <a:gd name="T82" fmla="*/ 11287 w 13115"/>
              <a:gd name="T83" fmla="*/ 9017 h 9896"/>
              <a:gd name="T84" fmla="*/ 12127 w 13115"/>
              <a:gd name="T85" fmla="*/ 9475 h 9896"/>
              <a:gd name="T86" fmla="*/ 13004 w 13115"/>
              <a:gd name="T87" fmla="*/ 9896 h 9896"/>
              <a:gd name="T88" fmla="*/ 12720 w 13115"/>
              <a:gd name="T89" fmla="*/ 7966 h 9896"/>
              <a:gd name="T90" fmla="*/ 12189 w 13115"/>
              <a:gd name="T91" fmla="*/ 7620 h 9896"/>
              <a:gd name="T92" fmla="*/ 11682 w 13115"/>
              <a:gd name="T93" fmla="*/ 7236 h 9896"/>
              <a:gd name="T94" fmla="*/ 11213 w 13115"/>
              <a:gd name="T95" fmla="*/ 6828 h 9896"/>
              <a:gd name="T96" fmla="*/ 11163 w 13115"/>
              <a:gd name="T97" fmla="*/ 6383 h 9896"/>
              <a:gd name="T98" fmla="*/ 11485 w 13115"/>
              <a:gd name="T99" fmla="*/ 5913 h 9896"/>
              <a:gd name="T100" fmla="*/ 11769 w 13115"/>
              <a:gd name="T101" fmla="*/ 5418 h 9896"/>
              <a:gd name="T102" fmla="*/ 12016 w 13115"/>
              <a:gd name="T103" fmla="*/ 4898 h 9896"/>
              <a:gd name="T104" fmla="*/ 12238 w 13115"/>
              <a:gd name="T105" fmla="*/ 4354 h 9896"/>
              <a:gd name="T106" fmla="*/ 12411 w 13115"/>
              <a:gd name="T107" fmla="*/ 3785 h 9896"/>
              <a:gd name="T108" fmla="*/ 12559 w 13115"/>
              <a:gd name="T109" fmla="*/ 3191 h 9896"/>
              <a:gd name="T110" fmla="*/ 12658 w 13115"/>
              <a:gd name="T111" fmla="*/ 2585 h 9896"/>
              <a:gd name="T112" fmla="*/ 13115 w 13115"/>
              <a:gd name="T113" fmla="*/ 2263 h 9896"/>
              <a:gd name="T114" fmla="*/ 9435 w 13115"/>
              <a:gd name="T115" fmla="*/ 1039 h 98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3115" h="9896">
                <a:moveTo>
                  <a:pt x="2420" y="8733"/>
                </a:moveTo>
                <a:lnTo>
                  <a:pt x="2420" y="5752"/>
                </a:lnTo>
                <a:lnTo>
                  <a:pt x="3816" y="5752"/>
                </a:lnTo>
                <a:lnTo>
                  <a:pt x="3816" y="9846"/>
                </a:lnTo>
                <a:lnTo>
                  <a:pt x="6038" y="9846"/>
                </a:lnTo>
                <a:lnTo>
                  <a:pt x="6038" y="4428"/>
                </a:lnTo>
                <a:lnTo>
                  <a:pt x="4359" y="4428"/>
                </a:lnTo>
                <a:lnTo>
                  <a:pt x="4359" y="2387"/>
                </a:lnTo>
                <a:lnTo>
                  <a:pt x="6113" y="2387"/>
                </a:lnTo>
                <a:lnTo>
                  <a:pt x="6113" y="1150"/>
                </a:lnTo>
                <a:lnTo>
                  <a:pt x="4359" y="1150"/>
                </a:lnTo>
                <a:lnTo>
                  <a:pt x="4359" y="12"/>
                </a:lnTo>
                <a:lnTo>
                  <a:pt x="1889" y="12"/>
                </a:lnTo>
                <a:lnTo>
                  <a:pt x="1889" y="1150"/>
                </a:lnTo>
                <a:lnTo>
                  <a:pt x="0" y="1150"/>
                </a:lnTo>
                <a:lnTo>
                  <a:pt x="0" y="2387"/>
                </a:lnTo>
                <a:lnTo>
                  <a:pt x="1889" y="2387"/>
                </a:lnTo>
                <a:lnTo>
                  <a:pt x="1889" y="4428"/>
                </a:lnTo>
                <a:lnTo>
                  <a:pt x="209" y="4428"/>
                </a:lnTo>
                <a:lnTo>
                  <a:pt x="209" y="9846"/>
                </a:lnTo>
                <a:lnTo>
                  <a:pt x="3334" y="9846"/>
                </a:lnTo>
                <a:lnTo>
                  <a:pt x="3816" y="8733"/>
                </a:lnTo>
                <a:lnTo>
                  <a:pt x="2420" y="8733"/>
                </a:lnTo>
                <a:close/>
                <a:moveTo>
                  <a:pt x="9435" y="1039"/>
                </a:moveTo>
                <a:lnTo>
                  <a:pt x="9805" y="0"/>
                </a:lnTo>
                <a:lnTo>
                  <a:pt x="7619" y="0"/>
                </a:lnTo>
                <a:lnTo>
                  <a:pt x="6878" y="2362"/>
                </a:lnTo>
                <a:lnTo>
                  <a:pt x="6471" y="2362"/>
                </a:lnTo>
                <a:lnTo>
                  <a:pt x="6693" y="3105"/>
                </a:lnTo>
                <a:lnTo>
                  <a:pt x="8718" y="3105"/>
                </a:lnTo>
                <a:lnTo>
                  <a:pt x="9015" y="2263"/>
                </a:lnTo>
                <a:lnTo>
                  <a:pt x="10682" y="2263"/>
                </a:lnTo>
                <a:lnTo>
                  <a:pt x="10608" y="2634"/>
                </a:lnTo>
                <a:lnTo>
                  <a:pt x="10534" y="3006"/>
                </a:lnTo>
                <a:lnTo>
                  <a:pt x="10435" y="3364"/>
                </a:lnTo>
                <a:lnTo>
                  <a:pt x="10336" y="3711"/>
                </a:lnTo>
                <a:lnTo>
                  <a:pt x="10213" y="4045"/>
                </a:lnTo>
                <a:lnTo>
                  <a:pt x="10077" y="4366"/>
                </a:lnTo>
                <a:lnTo>
                  <a:pt x="9929" y="4676"/>
                </a:lnTo>
                <a:lnTo>
                  <a:pt x="9780" y="4985"/>
                </a:lnTo>
                <a:lnTo>
                  <a:pt x="9682" y="4799"/>
                </a:lnTo>
                <a:lnTo>
                  <a:pt x="9583" y="4614"/>
                </a:lnTo>
                <a:lnTo>
                  <a:pt x="9496" y="4428"/>
                </a:lnTo>
                <a:lnTo>
                  <a:pt x="9422" y="4243"/>
                </a:lnTo>
                <a:lnTo>
                  <a:pt x="9336" y="4045"/>
                </a:lnTo>
                <a:lnTo>
                  <a:pt x="9262" y="3847"/>
                </a:lnTo>
                <a:lnTo>
                  <a:pt x="9188" y="3636"/>
                </a:lnTo>
                <a:lnTo>
                  <a:pt x="9126" y="3426"/>
                </a:lnTo>
                <a:lnTo>
                  <a:pt x="7051" y="3426"/>
                </a:lnTo>
                <a:lnTo>
                  <a:pt x="7100" y="3649"/>
                </a:lnTo>
                <a:lnTo>
                  <a:pt x="7162" y="3871"/>
                </a:lnTo>
                <a:lnTo>
                  <a:pt x="7224" y="4094"/>
                </a:lnTo>
                <a:lnTo>
                  <a:pt x="7298" y="4304"/>
                </a:lnTo>
                <a:lnTo>
                  <a:pt x="7372" y="4515"/>
                </a:lnTo>
                <a:lnTo>
                  <a:pt x="7459" y="4725"/>
                </a:lnTo>
                <a:lnTo>
                  <a:pt x="7545" y="4935"/>
                </a:lnTo>
                <a:lnTo>
                  <a:pt x="7644" y="5133"/>
                </a:lnTo>
                <a:lnTo>
                  <a:pt x="7743" y="5331"/>
                </a:lnTo>
                <a:lnTo>
                  <a:pt x="7841" y="5529"/>
                </a:lnTo>
                <a:lnTo>
                  <a:pt x="7953" y="5715"/>
                </a:lnTo>
                <a:lnTo>
                  <a:pt x="8064" y="5900"/>
                </a:lnTo>
                <a:lnTo>
                  <a:pt x="8298" y="6271"/>
                </a:lnTo>
                <a:lnTo>
                  <a:pt x="8558" y="6618"/>
                </a:lnTo>
                <a:lnTo>
                  <a:pt x="8335" y="6828"/>
                </a:lnTo>
                <a:lnTo>
                  <a:pt x="8101" y="7038"/>
                </a:lnTo>
                <a:lnTo>
                  <a:pt x="7866" y="7236"/>
                </a:lnTo>
                <a:lnTo>
                  <a:pt x="7619" y="7434"/>
                </a:lnTo>
                <a:lnTo>
                  <a:pt x="7360" y="7620"/>
                </a:lnTo>
                <a:lnTo>
                  <a:pt x="7100" y="7793"/>
                </a:lnTo>
                <a:lnTo>
                  <a:pt x="6829" y="7966"/>
                </a:lnTo>
                <a:lnTo>
                  <a:pt x="6545" y="8139"/>
                </a:lnTo>
                <a:lnTo>
                  <a:pt x="6545" y="9896"/>
                </a:lnTo>
                <a:lnTo>
                  <a:pt x="6989" y="9698"/>
                </a:lnTo>
                <a:lnTo>
                  <a:pt x="7434" y="9475"/>
                </a:lnTo>
                <a:lnTo>
                  <a:pt x="7854" y="9252"/>
                </a:lnTo>
                <a:lnTo>
                  <a:pt x="8274" y="9017"/>
                </a:lnTo>
                <a:lnTo>
                  <a:pt x="8669" y="8758"/>
                </a:lnTo>
                <a:lnTo>
                  <a:pt x="9052" y="8486"/>
                </a:lnTo>
                <a:lnTo>
                  <a:pt x="9422" y="8201"/>
                </a:lnTo>
                <a:lnTo>
                  <a:pt x="9780" y="7892"/>
                </a:lnTo>
                <a:lnTo>
                  <a:pt x="10126" y="8201"/>
                </a:lnTo>
                <a:lnTo>
                  <a:pt x="10497" y="8486"/>
                </a:lnTo>
                <a:lnTo>
                  <a:pt x="10892" y="8758"/>
                </a:lnTo>
                <a:lnTo>
                  <a:pt x="11287" y="9017"/>
                </a:lnTo>
                <a:lnTo>
                  <a:pt x="11695" y="9252"/>
                </a:lnTo>
                <a:lnTo>
                  <a:pt x="12127" y="9475"/>
                </a:lnTo>
                <a:lnTo>
                  <a:pt x="12559" y="9698"/>
                </a:lnTo>
                <a:lnTo>
                  <a:pt x="13004" y="9896"/>
                </a:lnTo>
                <a:lnTo>
                  <a:pt x="13004" y="8139"/>
                </a:lnTo>
                <a:lnTo>
                  <a:pt x="12720" y="7966"/>
                </a:lnTo>
                <a:lnTo>
                  <a:pt x="12448" y="7793"/>
                </a:lnTo>
                <a:lnTo>
                  <a:pt x="12189" y="7620"/>
                </a:lnTo>
                <a:lnTo>
                  <a:pt x="11929" y="7434"/>
                </a:lnTo>
                <a:lnTo>
                  <a:pt x="11682" y="7236"/>
                </a:lnTo>
                <a:lnTo>
                  <a:pt x="11435" y="7038"/>
                </a:lnTo>
                <a:lnTo>
                  <a:pt x="11213" y="6828"/>
                </a:lnTo>
                <a:lnTo>
                  <a:pt x="10991" y="6618"/>
                </a:lnTo>
                <a:lnTo>
                  <a:pt x="11163" y="6383"/>
                </a:lnTo>
                <a:lnTo>
                  <a:pt x="11324" y="6148"/>
                </a:lnTo>
                <a:lnTo>
                  <a:pt x="11485" y="5913"/>
                </a:lnTo>
                <a:lnTo>
                  <a:pt x="11633" y="5665"/>
                </a:lnTo>
                <a:lnTo>
                  <a:pt x="11769" y="5418"/>
                </a:lnTo>
                <a:lnTo>
                  <a:pt x="11892" y="5158"/>
                </a:lnTo>
                <a:lnTo>
                  <a:pt x="12016" y="4898"/>
                </a:lnTo>
                <a:lnTo>
                  <a:pt x="12127" y="4626"/>
                </a:lnTo>
                <a:lnTo>
                  <a:pt x="12238" y="4354"/>
                </a:lnTo>
                <a:lnTo>
                  <a:pt x="12324" y="4069"/>
                </a:lnTo>
                <a:lnTo>
                  <a:pt x="12411" y="3785"/>
                </a:lnTo>
                <a:lnTo>
                  <a:pt x="12485" y="3488"/>
                </a:lnTo>
                <a:lnTo>
                  <a:pt x="12559" y="3191"/>
                </a:lnTo>
                <a:lnTo>
                  <a:pt x="12608" y="2894"/>
                </a:lnTo>
                <a:lnTo>
                  <a:pt x="12658" y="2585"/>
                </a:lnTo>
                <a:lnTo>
                  <a:pt x="12695" y="2263"/>
                </a:lnTo>
                <a:lnTo>
                  <a:pt x="13115" y="2263"/>
                </a:lnTo>
                <a:lnTo>
                  <a:pt x="13115" y="1039"/>
                </a:lnTo>
                <a:lnTo>
                  <a:pt x="9435" y="1039"/>
                </a:lnTo>
                <a:close/>
              </a:path>
            </a:pathLst>
          </a:custGeom>
          <a:solidFill>
            <a:srgbClr val="2B5063"/>
          </a:solidFill>
          <a:ln w="0">
            <a:solidFill>
              <a:srgbClr val="2B5063"/>
            </a:solidFill>
            <a:prstDash val="solid"/>
            <a:round/>
            <a:headEnd/>
            <a:tailEnd/>
          </a:ln>
        </p:spPr>
        <p:txBody>
          <a:bodyPr vert="horz" wrap="square" lIns="91404" tIns="45703" rIns="91404" bIns="45703" numCol="1" anchor="t" anchorCtr="0" compatLnSpc="1">
            <a:prstTxWarp prst="textNoShape">
              <a:avLst/>
            </a:prstTxWarp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6" name="Freeform 27"/>
          <p:cNvSpPr>
            <a:spLocks noEditPoints="1"/>
          </p:cNvSpPr>
          <p:nvPr/>
        </p:nvSpPr>
        <p:spPr bwMode="auto">
          <a:xfrm>
            <a:off x="125006927" y="119039317"/>
            <a:ext cx="20792889" cy="15645052"/>
          </a:xfrm>
          <a:custGeom>
            <a:avLst/>
            <a:gdLst>
              <a:gd name="T0" fmla="*/ 7583 w 13103"/>
              <a:gd name="T1" fmla="*/ 2944 h 9859"/>
              <a:gd name="T2" fmla="*/ 10448 w 13103"/>
              <a:gd name="T3" fmla="*/ 4403 h 9859"/>
              <a:gd name="T4" fmla="*/ 12585 w 13103"/>
              <a:gd name="T5" fmla="*/ 2041 h 9859"/>
              <a:gd name="T6" fmla="*/ 7583 w 13103"/>
              <a:gd name="T7" fmla="*/ 1657 h 9859"/>
              <a:gd name="T8" fmla="*/ 13103 w 13103"/>
              <a:gd name="T9" fmla="*/ 593 h 9859"/>
              <a:gd name="T10" fmla="*/ 7583 w 13103"/>
              <a:gd name="T11" fmla="*/ 0 h 9859"/>
              <a:gd name="T12" fmla="*/ 5212 w 13103"/>
              <a:gd name="T13" fmla="*/ 593 h 9859"/>
              <a:gd name="T14" fmla="*/ 0 w 13103"/>
              <a:gd name="T15" fmla="*/ 1657 h 9859"/>
              <a:gd name="T16" fmla="*/ 5212 w 13103"/>
              <a:gd name="T17" fmla="*/ 2041 h 9859"/>
              <a:gd name="T18" fmla="*/ 482 w 13103"/>
              <a:gd name="T19" fmla="*/ 4403 h 9859"/>
              <a:gd name="T20" fmla="*/ 5212 w 13103"/>
              <a:gd name="T21" fmla="*/ 4836 h 9859"/>
              <a:gd name="T22" fmla="*/ 482 w 13103"/>
              <a:gd name="T23" fmla="*/ 5789 h 9859"/>
              <a:gd name="T24" fmla="*/ 5212 w 13103"/>
              <a:gd name="T25" fmla="*/ 6185 h 9859"/>
              <a:gd name="T26" fmla="*/ 50 w 13103"/>
              <a:gd name="T27" fmla="*/ 7187 h 9859"/>
              <a:gd name="T28" fmla="*/ 5212 w 13103"/>
              <a:gd name="T29" fmla="*/ 7583 h 9859"/>
              <a:gd name="T30" fmla="*/ 482 w 13103"/>
              <a:gd name="T31" fmla="*/ 8560 h 9859"/>
              <a:gd name="T32" fmla="*/ 5212 w 13103"/>
              <a:gd name="T33" fmla="*/ 8894 h 9859"/>
              <a:gd name="T34" fmla="*/ 4150 w 13103"/>
              <a:gd name="T35" fmla="*/ 9859 h 9859"/>
              <a:gd name="T36" fmla="*/ 7583 w 13103"/>
              <a:gd name="T37" fmla="*/ 8560 h 9859"/>
              <a:gd name="T38" fmla="*/ 10473 w 13103"/>
              <a:gd name="T39" fmla="*/ 7583 h 9859"/>
              <a:gd name="T40" fmla="*/ 7583 w 13103"/>
              <a:gd name="T41" fmla="*/ 7187 h 9859"/>
              <a:gd name="T42" fmla="*/ 10534 w 13103"/>
              <a:gd name="T43" fmla="*/ 8560 h 9859"/>
              <a:gd name="T44" fmla="*/ 12585 w 13103"/>
              <a:gd name="T45" fmla="*/ 7187 h 9859"/>
              <a:gd name="T46" fmla="*/ 13041 w 13103"/>
              <a:gd name="T47" fmla="*/ 6185 h 9859"/>
              <a:gd name="T48" fmla="*/ 12585 w 13103"/>
              <a:gd name="T49" fmla="*/ 4836 h 9859"/>
              <a:gd name="T50" fmla="*/ 7583 w 13103"/>
              <a:gd name="T51" fmla="*/ 4403 h 9859"/>
              <a:gd name="T52" fmla="*/ 10386 w 13103"/>
              <a:gd name="T53" fmla="*/ 3562 h 9859"/>
              <a:gd name="T54" fmla="*/ 2631 w 13103"/>
              <a:gd name="T55" fmla="*/ 2944 h 9859"/>
              <a:gd name="T56" fmla="*/ 5212 w 13103"/>
              <a:gd name="T57" fmla="*/ 3562 h 9859"/>
              <a:gd name="T58" fmla="*/ 2631 w 13103"/>
              <a:gd name="T59" fmla="*/ 2944 h 9859"/>
              <a:gd name="T60" fmla="*/ 7583 w 13103"/>
              <a:gd name="T61" fmla="*/ 6185 h 9859"/>
              <a:gd name="T62" fmla="*/ 10534 w 13103"/>
              <a:gd name="T63" fmla="*/ 5789 h 9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103" h="9859">
                <a:moveTo>
                  <a:pt x="7583" y="3562"/>
                </a:moveTo>
                <a:lnTo>
                  <a:pt x="7583" y="2944"/>
                </a:lnTo>
                <a:lnTo>
                  <a:pt x="10448" y="2944"/>
                </a:lnTo>
                <a:lnTo>
                  <a:pt x="10448" y="4403"/>
                </a:lnTo>
                <a:lnTo>
                  <a:pt x="12585" y="4403"/>
                </a:lnTo>
                <a:lnTo>
                  <a:pt x="12585" y="2041"/>
                </a:lnTo>
                <a:lnTo>
                  <a:pt x="7583" y="2041"/>
                </a:lnTo>
                <a:lnTo>
                  <a:pt x="7583" y="1657"/>
                </a:lnTo>
                <a:lnTo>
                  <a:pt x="13103" y="1657"/>
                </a:lnTo>
                <a:lnTo>
                  <a:pt x="13103" y="593"/>
                </a:lnTo>
                <a:lnTo>
                  <a:pt x="7583" y="593"/>
                </a:lnTo>
                <a:lnTo>
                  <a:pt x="7583" y="0"/>
                </a:lnTo>
                <a:lnTo>
                  <a:pt x="5212" y="0"/>
                </a:lnTo>
                <a:lnTo>
                  <a:pt x="5212" y="593"/>
                </a:lnTo>
                <a:lnTo>
                  <a:pt x="0" y="593"/>
                </a:lnTo>
                <a:lnTo>
                  <a:pt x="0" y="1657"/>
                </a:lnTo>
                <a:lnTo>
                  <a:pt x="5212" y="1657"/>
                </a:lnTo>
                <a:lnTo>
                  <a:pt x="5212" y="2041"/>
                </a:lnTo>
                <a:lnTo>
                  <a:pt x="482" y="2041"/>
                </a:lnTo>
                <a:lnTo>
                  <a:pt x="482" y="4403"/>
                </a:lnTo>
                <a:lnTo>
                  <a:pt x="5212" y="4403"/>
                </a:lnTo>
                <a:lnTo>
                  <a:pt x="5212" y="4836"/>
                </a:lnTo>
                <a:lnTo>
                  <a:pt x="482" y="4836"/>
                </a:lnTo>
                <a:lnTo>
                  <a:pt x="482" y="5789"/>
                </a:lnTo>
                <a:lnTo>
                  <a:pt x="5212" y="5789"/>
                </a:lnTo>
                <a:lnTo>
                  <a:pt x="5212" y="6185"/>
                </a:lnTo>
                <a:lnTo>
                  <a:pt x="50" y="6185"/>
                </a:lnTo>
                <a:lnTo>
                  <a:pt x="50" y="7187"/>
                </a:lnTo>
                <a:lnTo>
                  <a:pt x="5212" y="7187"/>
                </a:lnTo>
                <a:lnTo>
                  <a:pt x="5212" y="7583"/>
                </a:lnTo>
                <a:lnTo>
                  <a:pt x="482" y="7583"/>
                </a:lnTo>
                <a:lnTo>
                  <a:pt x="482" y="8560"/>
                </a:lnTo>
                <a:lnTo>
                  <a:pt x="5212" y="8560"/>
                </a:lnTo>
                <a:lnTo>
                  <a:pt x="5212" y="8894"/>
                </a:lnTo>
                <a:lnTo>
                  <a:pt x="3508" y="8894"/>
                </a:lnTo>
                <a:lnTo>
                  <a:pt x="4150" y="9859"/>
                </a:lnTo>
                <a:lnTo>
                  <a:pt x="7583" y="9859"/>
                </a:lnTo>
                <a:lnTo>
                  <a:pt x="7583" y="8560"/>
                </a:lnTo>
                <a:lnTo>
                  <a:pt x="9880" y="8560"/>
                </a:lnTo>
                <a:lnTo>
                  <a:pt x="10473" y="7583"/>
                </a:lnTo>
                <a:lnTo>
                  <a:pt x="7583" y="7583"/>
                </a:lnTo>
                <a:lnTo>
                  <a:pt x="7583" y="7187"/>
                </a:lnTo>
                <a:lnTo>
                  <a:pt x="10534" y="7187"/>
                </a:lnTo>
                <a:lnTo>
                  <a:pt x="10534" y="8560"/>
                </a:lnTo>
                <a:lnTo>
                  <a:pt x="12585" y="8560"/>
                </a:lnTo>
                <a:lnTo>
                  <a:pt x="12585" y="7187"/>
                </a:lnTo>
                <a:lnTo>
                  <a:pt x="13041" y="7187"/>
                </a:lnTo>
                <a:lnTo>
                  <a:pt x="13041" y="6185"/>
                </a:lnTo>
                <a:lnTo>
                  <a:pt x="12585" y="6185"/>
                </a:lnTo>
                <a:lnTo>
                  <a:pt x="12585" y="4836"/>
                </a:lnTo>
                <a:lnTo>
                  <a:pt x="7583" y="4836"/>
                </a:lnTo>
                <a:lnTo>
                  <a:pt x="7583" y="4403"/>
                </a:lnTo>
                <a:lnTo>
                  <a:pt x="9806" y="4403"/>
                </a:lnTo>
                <a:lnTo>
                  <a:pt x="10386" y="3562"/>
                </a:lnTo>
                <a:lnTo>
                  <a:pt x="7583" y="3562"/>
                </a:lnTo>
                <a:close/>
                <a:moveTo>
                  <a:pt x="2631" y="2944"/>
                </a:moveTo>
                <a:lnTo>
                  <a:pt x="5212" y="2944"/>
                </a:lnTo>
                <a:lnTo>
                  <a:pt x="5212" y="3562"/>
                </a:lnTo>
                <a:lnTo>
                  <a:pt x="2631" y="3562"/>
                </a:lnTo>
                <a:lnTo>
                  <a:pt x="2631" y="2944"/>
                </a:lnTo>
                <a:close/>
                <a:moveTo>
                  <a:pt x="10534" y="6185"/>
                </a:moveTo>
                <a:lnTo>
                  <a:pt x="7583" y="6185"/>
                </a:lnTo>
                <a:lnTo>
                  <a:pt x="7583" y="5789"/>
                </a:lnTo>
                <a:lnTo>
                  <a:pt x="10534" y="5789"/>
                </a:lnTo>
                <a:lnTo>
                  <a:pt x="10534" y="6185"/>
                </a:lnTo>
                <a:close/>
              </a:path>
            </a:pathLst>
          </a:custGeom>
          <a:solidFill>
            <a:srgbClr val="2B5063"/>
          </a:solidFill>
          <a:ln w="0">
            <a:solidFill>
              <a:srgbClr val="2B5063"/>
            </a:solidFill>
            <a:prstDash val="solid"/>
            <a:round/>
            <a:headEnd/>
            <a:tailEnd/>
          </a:ln>
        </p:spPr>
        <p:txBody>
          <a:bodyPr vert="horz" wrap="square" lIns="91404" tIns="45703" rIns="91404" bIns="45703" numCol="1" anchor="t" anchorCtr="0" compatLnSpc="1">
            <a:prstTxWarp prst="textNoShape">
              <a:avLst/>
            </a:prstTxWarp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7" name="Freeform 28"/>
          <p:cNvSpPr>
            <a:spLocks noEditPoints="1"/>
          </p:cNvSpPr>
          <p:nvPr/>
        </p:nvSpPr>
        <p:spPr bwMode="auto">
          <a:xfrm>
            <a:off x="146956652" y="119098031"/>
            <a:ext cx="20734175" cy="15624421"/>
          </a:xfrm>
          <a:custGeom>
            <a:avLst/>
            <a:gdLst>
              <a:gd name="T0" fmla="*/ 4544 w 13066"/>
              <a:gd name="T1" fmla="*/ 6840 h 9846"/>
              <a:gd name="T2" fmla="*/ 5952 w 13066"/>
              <a:gd name="T3" fmla="*/ 6939 h 9846"/>
              <a:gd name="T4" fmla="*/ 5866 w 13066"/>
              <a:gd name="T5" fmla="*/ 7125 h 9846"/>
              <a:gd name="T6" fmla="*/ 5767 w 13066"/>
              <a:gd name="T7" fmla="*/ 7298 h 9846"/>
              <a:gd name="T8" fmla="*/ 5644 w 13066"/>
              <a:gd name="T9" fmla="*/ 7447 h 9846"/>
              <a:gd name="T10" fmla="*/ 5495 w 13066"/>
              <a:gd name="T11" fmla="*/ 7595 h 9846"/>
              <a:gd name="T12" fmla="*/ 5335 w 13066"/>
              <a:gd name="T13" fmla="*/ 7731 h 9846"/>
              <a:gd name="T14" fmla="*/ 5137 w 13066"/>
              <a:gd name="T15" fmla="*/ 7842 h 9846"/>
              <a:gd name="T16" fmla="*/ 4903 w 13066"/>
              <a:gd name="T17" fmla="*/ 7954 h 9846"/>
              <a:gd name="T18" fmla="*/ 4779 w 13066"/>
              <a:gd name="T19" fmla="*/ 9846 h 9846"/>
              <a:gd name="T20" fmla="*/ 5471 w 13066"/>
              <a:gd name="T21" fmla="*/ 9673 h 9846"/>
              <a:gd name="T22" fmla="*/ 6076 w 13066"/>
              <a:gd name="T23" fmla="*/ 9451 h 9846"/>
              <a:gd name="T24" fmla="*/ 6619 w 13066"/>
              <a:gd name="T25" fmla="*/ 9178 h 9846"/>
              <a:gd name="T26" fmla="*/ 7088 w 13066"/>
              <a:gd name="T27" fmla="*/ 8832 h 9846"/>
              <a:gd name="T28" fmla="*/ 7484 w 13066"/>
              <a:gd name="T29" fmla="*/ 8436 h 9846"/>
              <a:gd name="T30" fmla="*/ 7805 w 13066"/>
              <a:gd name="T31" fmla="*/ 7966 h 9846"/>
              <a:gd name="T32" fmla="*/ 8052 w 13066"/>
              <a:gd name="T33" fmla="*/ 7434 h 9846"/>
              <a:gd name="T34" fmla="*/ 8225 w 13066"/>
              <a:gd name="T35" fmla="*/ 6840 h 9846"/>
              <a:gd name="T36" fmla="*/ 9830 w 13066"/>
              <a:gd name="T37" fmla="*/ 9834 h 9846"/>
              <a:gd name="T38" fmla="*/ 12053 w 13066"/>
              <a:gd name="T39" fmla="*/ 6840 h 9846"/>
              <a:gd name="T40" fmla="*/ 13066 w 13066"/>
              <a:gd name="T41" fmla="*/ 5653 h 9846"/>
              <a:gd name="T42" fmla="*/ 12053 w 13066"/>
              <a:gd name="T43" fmla="*/ 2894 h 9846"/>
              <a:gd name="T44" fmla="*/ 12979 w 13066"/>
              <a:gd name="T45" fmla="*/ 1694 h 9846"/>
              <a:gd name="T46" fmla="*/ 12053 w 13066"/>
              <a:gd name="T47" fmla="*/ 123 h 9846"/>
              <a:gd name="T48" fmla="*/ 9830 w 13066"/>
              <a:gd name="T49" fmla="*/ 1694 h 9846"/>
              <a:gd name="T50" fmla="*/ 8336 w 13066"/>
              <a:gd name="T51" fmla="*/ 123 h 9846"/>
              <a:gd name="T52" fmla="*/ 6113 w 13066"/>
              <a:gd name="T53" fmla="*/ 1694 h 9846"/>
              <a:gd name="T54" fmla="*/ 4631 w 13066"/>
              <a:gd name="T55" fmla="*/ 2894 h 9846"/>
              <a:gd name="T56" fmla="*/ 6113 w 13066"/>
              <a:gd name="T57" fmla="*/ 5653 h 9846"/>
              <a:gd name="T58" fmla="*/ 3865 w 13066"/>
              <a:gd name="T59" fmla="*/ 9834 h 9846"/>
              <a:gd name="T60" fmla="*/ 3433 w 13066"/>
              <a:gd name="T61" fmla="*/ 8572 h 9846"/>
              <a:gd name="T62" fmla="*/ 0 w 13066"/>
              <a:gd name="T63" fmla="*/ 2684 h 9846"/>
              <a:gd name="T64" fmla="*/ 1037 w 13066"/>
              <a:gd name="T65" fmla="*/ 3995 h 9846"/>
              <a:gd name="T66" fmla="*/ 3865 w 13066"/>
              <a:gd name="T67" fmla="*/ 9834 h 9846"/>
              <a:gd name="T68" fmla="*/ 3532 w 13066"/>
              <a:gd name="T69" fmla="*/ 1224 h 9846"/>
              <a:gd name="T70" fmla="*/ 2581 w 13066"/>
              <a:gd name="T71" fmla="*/ 0 h 9846"/>
              <a:gd name="T72" fmla="*/ 827 w 13066"/>
              <a:gd name="T73" fmla="*/ 2325 h 9846"/>
              <a:gd name="T74" fmla="*/ 8336 w 13066"/>
              <a:gd name="T75" fmla="*/ 2894 h 9846"/>
              <a:gd name="T76" fmla="*/ 9830 w 13066"/>
              <a:gd name="T77" fmla="*/ 5653 h 9846"/>
              <a:gd name="T78" fmla="*/ 8336 w 13066"/>
              <a:gd name="T79" fmla="*/ 2894 h 98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3066" h="9846">
                <a:moveTo>
                  <a:pt x="4544" y="5653"/>
                </a:moveTo>
                <a:lnTo>
                  <a:pt x="4544" y="6840"/>
                </a:lnTo>
                <a:lnTo>
                  <a:pt x="5989" y="6840"/>
                </a:lnTo>
                <a:lnTo>
                  <a:pt x="5952" y="6939"/>
                </a:lnTo>
                <a:lnTo>
                  <a:pt x="5915" y="7038"/>
                </a:lnTo>
                <a:lnTo>
                  <a:pt x="5866" y="7125"/>
                </a:lnTo>
                <a:lnTo>
                  <a:pt x="5816" y="7212"/>
                </a:lnTo>
                <a:lnTo>
                  <a:pt x="5767" y="7298"/>
                </a:lnTo>
                <a:lnTo>
                  <a:pt x="5705" y="7372"/>
                </a:lnTo>
                <a:lnTo>
                  <a:pt x="5644" y="7447"/>
                </a:lnTo>
                <a:lnTo>
                  <a:pt x="5569" y="7521"/>
                </a:lnTo>
                <a:lnTo>
                  <a:pt x="5495" y="7595"/>
                </a:lnTo>
                <a:lnTo>
                  <a:pt x="5421" y="7657"/>
                </a:lnTo>
                <a:lnTo>
                  <a:pt x="5335" y="7731"/>
                </a:lnTo>
                <a:lnTo>
                  <a:pt x="5236" y="7793"/>
                </a:lnTo>
                <a:lnTo>
                  <a:pt x="5137" y="7842"/>
                </a:lnTo>
                <a:lnTo>
                  <a:pt x="5026" y="7904"/>
                </a:lnTo>
                <a:lnTo>
                  <a:pt x="4903" y="7954"/>
                </a:lnTo>
                <a:lnTo>
                  <a:pt x="4779" y="8003"/>
                </a:lnTo>
                <a:lnTo>
                  <a:pt x="4779" y="9846"/>
                </a:lnTo>
                <a:lnTo>
                  <a:pt x="5137" y="9772"/>
                </a:lnTo>
                <a:lnTo>
                  <a:pt x="5471" y="9673"/>
                </a:lnTo>
                <a:lnTo>
                  <a:pt x="5779" y="9574"/>
                </a:lnTo>
                <a:lnTo>
                  <a:pt x="6076" y="9451"/>
                </a:lnTo>
                <a:lnTo>
                  <a:pt x="6360" y="9327"/>
                </a:lnTo>
                <a:lnTo>
                  <a:pt x="6619" y="9178"/>
                </a:lnTo>
                <a:lnTo>
                  <a:pt x="6866" y="9005"/>
                </a:lnTo>
                <a:lnTo>
                  <a:pt x="7088" y="8832"/>
                </a:lnTo>
                <a:lnTo>
                  <a:pt x="7298" y="8634"/>
                </a:lnTo>
                <a:lnTo>
                  <a:pt x="7484" y="8436"/>
                </a:lnTo>
                <a:lnTo>
                  <a:pt x="7657" y="8201"/>
                </a:lnTo>
                <a:lnTo>
                  <a:pt x="7805" y="7966"/>
                </a:lnTo>
                <a:lnTo>
                  <a:pt x="7941" y="7706"/>
                </a:lnTo>
                <a:lnTo>
                  <a:pt x="8052" y="7434"/>
                </a:lnTo>
                <a:lnTo>
                  <a:pt x="8151" y="7150"/>
                </a:lnTo>
                <a:lnTo>
                  <a:pt x="8225" y="6840"/>
                </a:lnTo>
                <a:lnTo>
                  <a:pt x="9830" y="6840"/>
                </a:lnTo>
                <a:lnTo>
                  <a:pt x="9830" y="9834"/>
                </a:lnTo>
                <a:lnTo>
                  <a:pt x="12053" y="9834"/>
                </a:lnTo>
                <a:lnTo>
                  <a:pt x="12053" y="6840"/>
                </a:lnTo>
                <a:lnTo>
                  <a:pt x="13066" y="6840"/>
                </a:lnTo>
                <a:lnTo>
                  <a:pt x="13066" y="5653"/>
                </a:lnTo>
                <a:lnTo>
                  <a:pt x="12053" y="5653"/>
                </a:lnTo>
                <a:lnTo>
                  <a:pt x="12053" y="2894"/>
                </a:lnTo>
                <a:lnTo>
                  <a:pt x="12979" y="2894"/>
                </a:lnTo>
                <a:lnTo>
                  <a:pt x="12979" y="1694"/>
                </a:lnTo>
                <a:lnTo>
                  <a:pt x="12053" y="1694"/>
                </a:lnTo>
                <a:lnTo>
                  <a:pt x="12053" y="123"/>
                </a:lnTo>
                <a:lnTo>
                  <a:pt x="9830" y="123"/>
                </a:lnTo>
                <a:lnTo>
                  <a:pt x="9830" y="1694"/>
                </a:lnTo>
                <a:lnTo>
                  <a:pt x="8336" y="1694"/>
                </a:lnTo>
                <a:lnTo>
                  <a:pt x="8336" y="123"/>
                </a:lnTo>
                <a:lnTo>
                  <a:pt x="6113" y="123"/>
                </a:lnTo>
                <a:lnTo>
                  <a:pt x="6113" y="1694"/>
                </a:lnTo>
                <a:lnTo>
                  <a:pt x="4631" y="1694"/>
                </a:lnTo>
                <a:lnTo>
                  <a:pt x="4631" y="2894"/>
                </a:lnTo>
                <a:lnTo>
                  <a:pt x="6113" y="2894"/>
                </a:lnTo>
                <a:lnTo>
                  <a:pt x="6113" y="5653"/>
                </a:lnTo>
                <a:lnTo>
                  <a:pt x="4544" y="5653"/>
                </a:lnTo>
                <a:close/>
                <a:moveTo>
                  <a:pt x="3865" y="9834"/>
                </a:moveTo>
                <a:lnTo>
                  <a:pt x="4260" y="8572"/>
                </a:lnTo>
                <a:lnTo>
                  <a:pt x="3433" y="8572"/>
                </a:lnTo>
                <a:lnTo>
                  <a:pt x="3433" y="2684"/>
                </a:lnTo>
                <a:lnTo>
                  <a:pt x="0" y="2684"/>
                </a:lnTo>
                <a:lnTo>
                  <a:pt x="0" y="3995"/>
                </a:lnTo>
                <a:lnTo>
                  <a:pt x="1037" y="3995"/>
                </a:lnTo>
                <a:lnTo>
                  <a:pt x="1037" y="9834"/>
                </a:lnTo>
                <a:lnTo>
                  <a:pt x="3865" y="9834"/>
                </a:lnTo>
                <a:close/>
                <a:moveTo>
                  <a:pt x="3309" y="2325"/>
                </a:moveTo>
                <a:lnTo>
                  <a:pt x="3532" y="1224"/>
                </a:lnTo>
                <a:lnTo>
                  <a:pt x="2890" y="1224"/>
                </a:lnTo>
                <a:lnTo>
                  <a:pt x="2581" y="0"/>
                </a:lnTo>
                <a:lnTo>
                  <a:pt x="259" y="0"/>
                </a:lnTo>
                <a:lnTo>
                  <a:pt x="827" y="2325"/>
                </a:lnTo>
                <a:lnTo>
                  <a:pt x="3309" y="2325"/>
                </a:lnTo>
                <a:close/>
                <a:moveTo>
                  <a:pt x="8336" y="2894"/>
                </a:moveTo>
                <a:lnTo>
                  <a:pt x="9830" y="2894"/>
                </a:lnTo>
                <a:lnTo>
                  <a:pt x="9830" y="5653"/>
                </a:lnTo>
                <a:lnTo>
                  <a:pt x="8336" y="5653"/>
                </a:lnTo>
                <a:lnTo>
                  <a:pt x="8336" y="2894"/>
                </a:lnTo>
                <a:close/>
              </a:path>
            </a:pathLst>
          </a:custGeom>
          <a:solidFill>
            <a:srgbClr val="2B5063"/>
          </a:solidFill>
          <a:ln w="0">
            <a:solidFill>
              <a:srgbClr val="2B5063"/>
            </a:solidFill>
            <a:prstDash val="solid"/>
            <a:round/>
            <a:headEnd/>
            <a:tailEnd/>
          </a:ln>
        </p:spPr>
        <p:txBody>
          <a:bodyPr vert="horz" wrap="square" lIns="91404" tIns="45703" rIns="91404" bIns="45703" numCol="1" anchor="t" anchorCtr="0" compatLnSpc="1">
            <a:prstTxWarp prst="textNoShape">
              <a:avLst/>
            </a:prstTxWarp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8" name="Freeform 29"/>
          <p:cNvSpPr>
            <a:spLocks noEditPoints="1"/>
          </p:cNvSpPr>
          <p:nvPr/>
        </p:nvSpPr>
        <p:spPr bwMode="auto">
          <a:xfrm>
            <a:off x="168904791" y="119058360"/>
            <a:ext cx="20753217" cy="15448279"/>
          </a:xfrm>
          <a:custGeom>
            <a:avLst/>
            <a:gdLst>
              <a:gd name="T0" fmla="*/ 6928 w 13078"/>
              <a:gd name="T1" fmla="*/ 0 h 9735"/>
              <a:gd name="T2" fmla="*/ 6928 w 13078"/>
              <a:gd name="T3" fmla="*/ 1472 h 9735"/>
              <a:gd name="T4" fmla="*/ 3508 w 13078"/>
              <a:gd name="T5" fmla="*/ 1472 h 9735"/>
              <a:gd name="T6" fmla="*/ 3508 w 13078"/>
              <a:gd name="T7" fmla="*/ 2660 h 9735"/>
              <a:gd name="T8" fmla="*/ 6928 w 13078"/>
              <a:gd name="T9" fmla="*/ 2660 h 9735"/>
              <a:gd name="T10" fmla="*/ 6928 w 13078"/>
              <a:gd name="T11" fmla="*/ 8214 h 9735"/>
              <a:gd name="T12" fmla="*/ 9312 w 13078"/>
              <a:gd name="T13" fmla="*/ 8214 h 9735"/>
              <a:gd name="T14" fmla="*/ 9312 w 13078"/>
              <a:gd name="T15" fmla="*/ 2660 h 9735"/>
              <a:gd name="T16" fmla="*/ 12733 w 13078"/>
              <a:gd name="T17" fmla="*/ 2660 h 9735"/>
              <a:gd name="T18" fmla="*/ 12733 w 13078"/>
              <a:gd name="T19" fmla="*/ 1472 h 9735"/>
              <a:gd name="T20" fmla="*/ 9312 w 13078"/>
              <a:gd name="T21" fmla="*/ 1472 h 9735"/>
              <a:gd name="T22" fmla="*/ 9312 w 13078"/>
              <a:gd name="T23" fmla="*/ 0 h 9735"/>
              <a:gd name="T24" fmla="*/ 6928 w 13078"/>
              <a:gd name="T25" fmla="*/ 0 h 9735"/>
              <a:gd name="T26" fmla="*/ 3014 w 13078"/>
              <a:gd name="T27" fmla="*/ 9735 h 9735"/>
              <a:gd name="T28" fmla="*/ 3014 w 13078"/>
              <a:gd name="T29" fmla="*/ 2239 h 9735"/>
              <a:gd name="T30" fmla="*/ 0 w 13078"/>
              <a:gd name="T31" fmla="*/ 2239 h 9735"/>
              <a:gd name="T32" fmla="*/ 0 w 13078"/>
              <a:gd name="T33" fmla="*/ 3501 h 9735"/>
              <a:gd name="T34" fmla="*/ 704 w 13078"/>
              <a:gd name="T35" fmla="*/ 3501 h 9735"/>
              <a:gd name="T36" fmla="*/ 704 w 13078"/>
              <a:gd name="T37" fmla="*/ 8511 h 9735"/>
              <a:gd name="T38" fmla="*/ 0 w 13078"/>
              <a:gd name="T39" fmla="*/ 8511 h 9735"/>
              <a:gd name="T40" fmla="*/ 0 w 13078"/>
              <a:gd name="T41" fmla="*/ 9735 h 9735"/>
              <a:gd name="T42" fmla="*/ 3014 w 13078"/>
              <a:gd name="T43" fmla="*/ 9735 h 9735"/>
              <a:gd name="T44" fmla="*/ 12276 w 13078"/>
              <a:gd name="T45" fmla="*/ 9735 h 9735"/>
              <a:gd name="T46" fmla="*/ 13078 w 13078"/>
              <a:gd name="T47" fmla="*/ 8511 h 9735"/>
              <a:gd name="T48" fmla="*/ 3051 w 13078"/>
              <a:gd name="T49" fmla="*/ 8511 h 9735"/>
              <a:gd name="T50" fmla="*/ 3841 w 13078"/>
              <a:gd name="T51" fmla="*/ 9735 h 9735"/>
              <a:gd name="T52" fmla="*/ 12276 w 13078"/>
              <a:gd name="T53" fmla="*/ 9735 h 9735"/>
              <a:gd name="T54" fmla="*/ 4310 w 13078"/>
              <a:gd name="T55" fmla="*/ 3229 h 9735"/>
              <a:gd name="T56" fmla="*/ 3829 w 13078"/>
              <a:gd name="T57" fmla="*/ 6816 h 9735"/>
              <a:gd name="T58" fmla="*/ 3347 w 13078"/>
              <a:gd name="T59" fmla="*/ 6816 h 9735"/>
              <a:gd name="T60" fmla="*/ 3668 w 13078"/>
              <a:gd name="T61" fmla="*/ 7880 h 9735"/>
              <a:gd name="T62" fmla="*/ 5940 w 13078"/>
              <a:gd name="T63" fmla="*/ 7880 h 9735"/>
              <a:gd name="T64" fmla="*/ 6509 w 13078"/>
              <a:gd name="T65" fmla="*/ 3229 h 9735"/>
              <a:gd name="T66" fmla="*/ 4310 w 13078"/>
              <a:gd name="T67" fmla="*/ 3229 h 9735"/>
              <a:gd name="T68" fmla="*/ 9732 w 13078"/>
              <a:gd name="T69" fmla="*/ 3229 h 9735"/>
              <a:gd name="T70" fmla="*/ 10300 w 13078"/>
              <a:gd name="T71" fmla="*/ 7880 h 9735"/>
              <a:gd name="T72" fmla="*/ 12572 w 13078"/>
              <a:gd name="T73" fmla="*/ 7880 h 9735"/>
              <a:gd name="T74" fmla="*/ 12893 w 13078"/>
              <a:gd name="T75" fmla="*/ 6816 h 9735"/>
              <a:gd name="T76" fmla="*/ 12399 w 13078"/>
              <a:gd name="T77" fmla="*/ 6816 h 9735"/>
              <a:gd name="T78" fmla="*/ 11930 w 13078"/>
              <a:gd name="T79" fmla="*/ 3229 h 9735"/>
              <a:gd name="T80" fmla="*/ 9732 w 13078"/>
              <a:gd name="T81" fmla="*/ 3229 h 9735"/>
              <a:gd name="T82" fmla="*/ 2853 w 13078"/>
              <a:gd name="T83" fmla="*/ 1992 h 9735"/>
              <a:gd name="T84" fmla="*/ 3038 w 13078"/>
              <a:gd name="T85" fmla="*/ 1163 h 9735"/>
              <a:gd name="T86" fmla="*/ 2643 w 13078"/>
              <a:gd name="T87" fmla="*/ 1163 h 9735"/>
              <a:gd name="T88" fmla="*/ 2347 w 13078"/>
              <a:gd name="T89" fmla="*/ 74 h 9735"/>
              <a:gd name="T90" fmla="*/ 99 w 13078"/>
              <a:gd name="T91" fmla="*/ 74 h 9735"/>
              <a:gd name="T92" fmla="*/ 593 w 13078"/>
              <a:gd name="T93" fmla="*/ 1992 h 9735"/>
              <a:gd name="T94" fmla="*/ 2853 w 13078"/>
              <a:gd name="T95" fmla="*/ 1992 h 9735"/>
              <a:gd name="T96" fmla="*/ 9954 w 13078"/>
              <a:gd name="T97" fmla="*/ 235 h 9735"/>
              <a:gd name="T98" fmla="*/ 9954 w 13078"/>
              <a:gd name="T99" fmla="*/ 1262 h 9735"/>
              <a:gd name="T100" fmla="*/ 11794 w 13078"/>
              <a:gd name="T101" fmla="*/ 1262 h 9735"/>
              <a:gd name="T102" fmla="*/ 12177 w 13078"/>
              <a:gd name="T103" fmla="*/ 235 h 9735"/>
              <a:gd name="T104" fmla="*/ 9954 w 13078"/>
              <a:gd name="T105" fmla="*/ 235 h 9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078" h="9735">
                <a:moveTo>
                  <a:pt x="6928" y="0"/>
                </a:moveTo>
                <a:lnTo>
                  <a:pt x="6928" y="1472"/>
                </a:lnTo>
                <a:lnTo>
                  <a:pt x="3508" y="1472"/>
                </a:lnTo>
                <a:lnTo>
                  <a:pt x="3508" y="2660"/>
                </a:lnTo>
                <a:lnTo>
                  <a:pt x="6928" y="2660"/>
                </a:lnTo>
                <a:lnTo>
                  <a:pt x="6928" y="8214"/>
                </a:lnTo>
                <a:lnTo>
                  <a:pt x="9312" y="8214"/>
                </a:lnTo>
                <a:lnTo>
                  <a:pt x="9312" y="2660"/>
                </a:lnTo>
                <a:lnTo>
                  <a:pt x="12733" y="2660"/>
                </a:lnTo>
                <a:lnTo>
                  <a:pt x="12733" y="1472"/>
                </a:lnTo>
                <a:lnTo>
                  <a:pt x="9312" y="1472"/>
                </a:lnTo>
                <a:lnTo>
                  <a:pt x="9312" y="0"/>
                </a:lnTo>
                <a:lnTo>
                  <a:pt x="6928" y="0"/>
                </a:lnTo>
                <a:close/>
                <a:moveTo>
                  <a:pt x="3014" y="9735"/>
                </a:moveTo>
                <a:lnTo>
                  <a:pt x="3014" y="2239"/>
                </a:lnTo>
                <a:lnTo>
                  <a:pt x="0" y="2239"/>
                </a:lnTo>
                <a:lnTo>
                  <a:pt x="0" y="3501"/>
                </a:lnTo>
                <a:lnTo>
                  <a:pt x="704" y="3501"/>
                </a:lnTo>
                <a:lnTo>
                  <a:pt x="704" y="8511"/>
                </a:lnTo>
                <a:lnTo>
                  <a:pt x="0" y="8511"/>
                </a:lnTo>
                <a:lnTo>
                  <a:pt x="0" y="9735"/>
                </a:lnTo>
                <a:lnTo>
                  <a:pt x="3014" y="9735"/>
                </a:lnTo>
                <a:close/>
                <a:moveTo>
                  <a:pt x="12276" y="9735"/>
                </a:moveTo>
                <a:lnTo>
                  <a:pt x="13078" y="8511"/>
                </a:lnTo>
                <a:lnTo>
                  <a:pt x="3051" y="8511"/>
                </a:lnTo>
                <a:lnTo>
                  <a:pt x="3841" y="9735"/>
                </a:lnTo>
                <a:lnTo>
                  <a:pt x="12276" y="9735"/>
                </a:lnTo>
                <a:close/>
                <a:moveTo>
                  <a:pt x="4310" y="3229"/>
                </a:moveTo>
                <a:lnTo>
                  <a:pt x="3829" y="6816"/>
                </a:lnTo>
                <a:lnTo>
                  <a:pt x="3347" y="6816"/>
                </a:lnTo>
                <a:lnTo>
                  <a:pt x="3668" y="7880"/>
                </a:lnTo>
                <a:lnTo>
                  <a:pt x="5940" y="7880"/>
                </a:lnTo>
                <a:lnTo>
                  <a:pt x="6509" y="3229"/>
                </a:lnTo>
                <a:lnTo>
                  <a:pt x="4310" y="3229"/>
                </a:lnTo>
                <a:close/>
                <a:moveTo>
                  <a:pt x="9732" y="3229"/>
                </a:moveTo>
                <a:lnTo>
                  <a:pt x="10300" y="7880"/>
                </a:lnTo>
                <a:lnTo>
                  <a:pt x="12572" y="7880"/>
                </a:lnTo>
                <a:lnTo>
                  <a:pt x="12893" y="6816"/>
                </a:lnTo>
                <a:lnTo>
                  <a:pt x="12399" y="6816"/>
                </a:lnTo>
                <a:lnTo>
                  <a:pt x="11930" y="3229"/>
                </a:lnTo>
                <a:lnTo>
                  <a:pt x="9732" y="3229"/>
                </a:lnTo>
                <a:close/>
                <a:moveTo>
                  <a:pt x="2853" y="1992"/>
                </a:moveTo>
                <a:lnTo>
                  <a:pt x="3038" y="1163"/>
                </a:lnTo>
                <a:lnTo>
                  <a:pt x="2643" y="1163"/>
                </a:lnTo>
                <a:lnTo>
                  <a:pt x="2347" y="74"/>
                </a:lnTo>
                <a:lnTo>
                  <a:pt x="99" y="74"/>
                </a:lnTo>
                <a:lnTo>
                  <a:pt x="593" y="1992"/>
                </a:lnTo>
                <a:lnTo>
                  <a:pt x="2853" y="1992"/>
                </a:lnTo>
                <a:close/>
                <a:moveTo>
                  <a:pt x="9954" y="235"/>
                </a:moveTo>
                <a:lnTo>
                  <a:pt x="9954" y="1262"/>
                </a:lnTo>
                <a:lnTo>
                  <a:pt x="11794" y="1262"/>
                </a:lnTo>
                <a:lnTo>
                  <a:pt x="12177" y="235"/>
                </a:lnTo>
                <a:lnTo>
                  <a:pt x="9954" y="235"/>
                </a:lnTo>
                <a:close/>
              </a:path>
            </a:pathLst>
          </a:custGeom>
          <a:solidFill>
            <a:srgbClr val="2B5063"/>
          </a:solidFill>
          <a:ln w="0">
            <a:solidFill>
              <a:srgbClr val="2B5063"/>
            </a:solidFill>
            <a:prstDash val="solid"/>
            <a:round/>
            <a:headEnd/>
            <a:tailEnd/>
          </a:ln>
        </p:spPr>
        <p:txBody>
          <a:bodyPr vert="horz" wrap="square" lIns="91404" tIns="45703" rIns="91404" bIns="45703" numCol="1" anchor="t" anchorCtr="0" compatLnSpc="1">
            <a:prstTxWarp prst="textNoShape">
              <a:avLst/>
            </a:prstTxWarp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9" name="Freeform 30"/>
          <p:cNvSpPr>
            <a:spLocks noEditPoints="1"/>
          </p:cNvSpPr>
          <p:nvPr/>
        </p:nvSpPr>
        <p:spPr bwMode="auto">
          <a:xfrm>
            <a:off x="190990987" y="119098031"/>
            <a:ext cx="20440603" cy="15546665"/>
          </a:xfrm>
          <a:custGeom>
            <a:avLst/>
            <a:gdLst>
              <a:gd name="T0" fmla="*/ 2297 w 12881"/>
              <a:gd name="T1" fmla="*/ 8572 h 9797"/>
              <a:gd name="T2" fmla="*/ 2297 w 12881"/>
              <a:gd name="T3" fmla="*/ 5913 h 9797"/>
              <a:gd name="T4" fmla="*/ 4100 w 12881"/>
              <a:gd name="T5" fmla="*/ 5913 h 9797"/>
              <a:gd name="T6" fmla="*/ 4100 w 12881"/>
              <a:gd name="T7" fmla="*/ 9772 h 9797"/>
              <a:gd name="T8" fmla="*/ 6397 w 12881"/>
              <a:gd name="T9" fmla="*/ 9772 h 9797"/>
              <a:gd name="T10" fmla="*/ 6397 w 12881"/>
              <a:gd name="T11" fmla="*/ 866 h 9797"/>
              <a:gd name="T12" fmla="*/ 2952 w 12881"/>
              <a:gd name="T13" fmla="*/ 866 h 9797"/>
              <a:gd name="T14" fmla="*/ 3322 w 12881"/>
              <a:gd name="T15" fmla="*/ 12 h 9797"/>
              <a:gd name="T16" fmla="*/ 926 w 12881"/>
              <a:gd name="T17" fmla="*/ 12 h 9797"/>
              <a:gd name="T18" fmla="*/ 568 w 12881"/>
              <a:gd name="T19" fmla="*/ 866 h 9797"/>
              <a:gd name="T20" fmla="*/ 0 w 12881"/>
              <a:gd name="T21" fmla="*/ 866 h 9797"/>
              <a:gd name="T22" fmla="*/ 0 w 12881"/>
              <a:gd name="T23" fmla="*/ 9772 h 9797"/>
              <a:gd name="T24" fmla="*/ 3421 w 12881"/>
              <a:gd name="T25" fmla="*/ 9772 h 9797"/>
              <a:gd name="T26" fmla="*/ 4100 w 12881"/>
              <a:gd name="T27" fmla="*/ 8572 h 9797"/>
              <a:gd name="T28" fmla="*/ 2297 w 12881"/>
              <a:gd name="T29" fmla="*/ 8572 h 9797"/>
              <a:gd name="T30" fmla="*/ 8719 w 12881"/>
              <a:gd name="T31" fmla="*/ 3129 h 9797"/>
              <a:gd name="T32" fmla="*/ 9250 w 12881"/>
              <a:gd name="T33" fmla="*/ 2066 h 9797"/>
              <a:gd name="T34" fmla="*/ 10584 w 12881"/>
              <a:gd name="T35" fmla="*/ 2066 h 9797"/>
              <a:gd name="T36" fmla="*/ 10584 w 12881"/>
              <a:gd name="T37" fmla="*/ 8597 h 9797"/>
              <a:gd name="T38" fmla="*/ 8966 w 12881"/>
              <a:gd name="T39" fmla="*/ 8597 h 9797"/>
              <a:gd name="T40" fmla="*/ 9534 w 12881"/>
              <a:gd name="T41" fmla="*/ 9797 h 9797"/>
              <a:gd name="T42" fmla="*/ 12881 w 12881"/>
              <a:gd name="T43" fmla="*/ 9797 h 9797"/>
              <a:gd name="T44" fmla="*/ 12881 w 12881"/>
              <a:gd name="T45" fmla="*/ 680 h 9797"/>
              <a:gd name="T46" fmla="*/ 9942 w 12881"/>
              <a:gd name="T47" fmla="*/ 680 h 9797"/>
              <a:gd name="T48" fmla="*/ 10287 w 12881"/>
              <a:gd name="T49" fmla="*/ 0 h 9797"/>
              <a:gd name="T50" fmla="*/ 7867 w 12881"/>
              <a:gd name="T51" fmla="*/ 0 h 9797"/>
              <a:gd name="T52" fmla="*/ 6854 w 12881"/>
              <a:gd name="T53" fmla="*/ 2016 h 9797"/>
              <a:gd name="T54" fmla="*/ 6410 w 12881"/>
              <a:gd name="T55" fmla="*/ 2016 h 9797"/>
              <a:gd name="T56" fmla="*/ 6644 w 12881"/>
              <a:gd name="T57" fmla="*/ 3129 h 9797"/>
              <a:gd name="T58" fmla="*/ 8719 w 12881"/>
              <a:gd name="T59" fmla="*/ 3129 h 9797"/>
              <a:gd name="T60" fmla="*/ 10028 w 12881"/>
              <a:gd name="T61" fmla="*/ 7818 h 9797"/>
              <a:gd name="T62" fmla="*/ 10374 w 12881"/>
              <a:gd name="T63" fmla="*/ 6729 h 9797"/>
              <a:gd name="T64" fmla="*/ 9905 w 12881"/>
              <a:gd name="T65" fmla="*/ 6729 h 9797"/>
              <a:gd name="T66" fmla="*/ 9015 w 12881"/>
              <a:gd name="T67" fmla="*/ 3748 h 9797"/>
              <a:gd name="T68" fmla="*/ 6904 w 12881"/>
              <a:gd name="T69" fmla="*/ 3748 h 9797"/>
              <a:gd name="T70" fmla="*/ 8102 w 12881"/>
              <a:gd name="T71" fmla="*/ 7818 h 9797"/>
              <a:gd name="T72" fmla="*/ 10028 w 12881"/>
              <a:gd name="T73" fmla="*/ 7818 h 9797"/>
              <a:gd name="T74" fmla="*/ 2297 w 12881"/>
              <a:gd name="T75" fmla="*/ 2053 h 9797"/>
              <a:gd name="T76" fmla="*/ 4100 w 12881"/>
              <a:gd name="T77" fmla="*/ 2053 h 9797"/>
              <a:gd name="T78" fmla="*/ 4100 w 12881"/>
              <a:gd name="T79" fmla="*/ 4725 h 9797"/>
              <a:gd name="T80" fmla="*/ 2297 w 12881"/>
              <a:gd name="T81" fmla="*/ 4725 h 9797"/>
              <a:gd name="T82" fmla="*/ 2297 w 12881"/>
              <a:gd name="T83" fmla="*/ 2053 h 9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81" h="9797">
                <a:moveTo>
                  <a:pt x="2297" y="8572"/>
                </a:moveTo>
                <a:lnTo>
                  <a:pt x="2297" y="5913"/>
                </a:lnTo>
                <a:lnTo>
                  <a:pt x="4100" y="5913"/>
                </a:lnTo>
                <a:lnTo>
                  <a:pt x="4100" y="9772"/>
                </a:lnTo>
                <a:lnTo>
                  <a:pt x="6397" y="9772"/>
                </a:lnTo>
                <a:lnTo>
                  <a:pt x="6397" y="866"/>
                </a:lnTo>
                <a:lnTo>
                  <a:pt x="2952" y="866"/>
                </a:lnTo>
                <a:lnTo>
                  <a:pt x="3322" y="12"/>
                </a:lnTo>
                <a:lnTo>
                  <a:pt x="926" y="12"/>
                </a:lnTo>
                <a:lnTo>
                  <a:pt x="568" y="866"/>
                </a:lnTo>
                <a:lnTo>
                  <a:pt x="0" y="866"/>
                </a:lnTo>
                <a:lnTo>
                  <a:pt x="0" y="9772"/>
                </a:lnTo>
                <a:lnTo>
                  <a:pt x="3421" y="9772"/>
                </a:lnTo>
                <a:lnTo>
                  <a:pt x="4100" y="8572"/>
                </a:lnTo>
                <a:lnTo>
                  <a:pt x="2297" y="8572"/>
                </a:lnTo>
                <a:close/>
                <a:moveTo>
                  <a:pt x="8719" y="3129"/>
                </a:moveTo>
                <a:lnTo>
                  <a:pt x="9250" y="2066"/>
                </a:lnTo>
                <a:lnTo>
                  <a:pt x="10584" y="2066"/>
                </a:lnTo>
                <a:lnTo>
                  <a:pt x="10584" y="8597"/>
                </a:lnTo>
                <a:lnTo>
                  <a:pt x="8966" y="8597"/>
                </a:lnTo>
                <a:lnTo>
                  <a:pt x="9534" y="9797"/>
                </a:lnTo>
                <a:lnTo>
                  <a:pt x="12881" y="9797"/>
                </a:lnTo>
                <a:lnTo>
                  <a:pt x="12881" y="680"/>
                </a:lnTo>
                <a:lnTo>
                  <a:pt x="9942" y="680"/>
                </a:lnTo>
                <a:lnTo>
                  <a:pt x="10287" y="0"/>
                </a:lnTo>
                <a:lnTo>
                  <a:pt x="7867" y="0"/>
                </a:lnTo>
                <a:lnTo>
                  <a:pt x="6854" y="2016"/>
                </a:lnTo>
                <a:lnTo>
                  <a:pt x="6410" y="2016"/>
                </a:lnTo>
                <a:lnTo>
                  <a:pt x="6644" y="3129"/>
                </a:lnTo>
                <a:lnTo>
                  <a:pt x="8719" y="3129"/>
                </a:lnTo>
                <a:close/>
                <a:moveTo>
                  <a:pt x="10028" y="7818"/>
                </a:moveTo>
                <a:lnTo>
                  <a:pt x="10374" y="6729"/>
                </a:lnTo>
                <a:lnTo>
                  <a:pt x="9905" y="6729"/>
                </a:lnTo>
                <a:lnTo>
                  <a:pt x="9015" y="3748"/>
                </a:lnTo>
                <a:lnTo>
                  <a:pt x="6904" y="3748"/>
                </a:lnTo>
                <a:lnTo>
                  <a:pt x="8102" y="7818"/>
                </a:lnTo>
                <a:lnTo>
                  <a:pt x="10028" y="7818"/>
                </a:lnTo>
                <a:close/>
                <a:moveTo>
                  <a:pt x="2297" y="2053"/>
                </a:moveTo>
                <a:lnTo>
                  <a:pt x="4100" y="2053"/>
                </a:lnTo>
                <a:lnTo>
                  <a:pt x="4100" y="4725"/>
                </a:lnTo>
                <a:lnTo>
                  <a:pt x="2297" y="4725"/>
                </a:lnTo>
                <a:lnTo>
                  <a:pt x="2297" y="2053"/>
                </a:lnTo>
                <a:close/>
              </a:path>
            </a:pathLst>
          </a:custGeom>
          <a:solidFill>
            <a:srgbClr val="2B5063"/>
          </a:solidFill>
          <a:ln w="0">
            <a:solidFill>
              <a:srgbClr val="2B5063"/>
            </a:solidFill>
            <a:prstDash val="solid"/>
            <a:round/>
            <a:headEnd/>
            <a:tailEnd/>
          </a:ln>
        </p:spPr>
        <p:txBody>
          <a:bodyPr vert="horz" wrap="square" lIns="91404" tIns="45703" rIns="91404" bIns="45703" numCol="1" anchor="t" anchorCtr="0" compatLnSpc="1">
            <a:prstTxWarp prst="textNoShape">
              <a:avLst/>
            </a:prstTxWarp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0" name="Freeform 31"/>
          <p:cNvSpPr>
            <a:spLocks noEditPoints="1"/>
          </p:cNvSpPr>
          <p:nvPr/>
        </p:nvSpPr>
        <p:spPr bwMode="auto">
          <a:xfrm>
            <a:off x="212666181" y="119136116"/>
            <a:ext cx="20929361" cy="15586336"/>
          </a:xfrm>
          <a:custGeom>
            <a:avLst/>
            <a:gdLst>
              <a:gd name="T0" fmla="*/ 13189 w 13189"/>
              <a:gd name="T1" fmla="*/ 2289 h 9822"/>
              <a:gd name="T2" fmla="*/ 10213 w 13189"/>
              <a:gd name="T3" fmla="*/ 0 h 9822"/>
              <a:gd name="T4" fmla="*/ 4952 w 13189"/>
              <a:gd name="T5" fmla="*/ 1052 h 9822"/>
              <a:gd name="T6" fmla="*/ 7928 w 13189"/>
              <a:gd name="T7" fmla="*/ 3625 h 9822"/>
              <a:gd name="T8" fmla="*/ 10423 w 13189"/>
              <a:gd name="T9" fmla="*/ 4812 h 9822"/>
              <a:gd name="T10" fmla="*/ 10040 w 13189"/>
              <a:gd name="T11" fmla="*/ 5419 h 9822"/>
              <a:gd name="T12" fmla="*/ 9497 w 13189"/>
              <a:gd name="T13" fmla="*/ 6037 h 9822"/>
              <a:gd name="T14" fmla="*/ 8879 w 13189"/>
              <a:gd name="T15" fmla="*/ 6284 h 9822"/>
              <a:gd name="T16" fmla="*/ 8360 w 13189"/>
              <a:gd name="T17" fmla="*/ 5814 h 9822"/>
              <a:gd name="T18" fmla="*/ 7941 w 13189"/>
              <a:gd name="T19" fmla="*/ 5320 h 9822"/>
              <a:gd name="T20" fmla="*/ 5742 w 13189"/>
              <a:gd name="T21" fmla="*/ 5468 h 9822"/>
              <a:gd name="T22" fmla="*/ 6360 w 13189"/>
              <a:gd name="T23" fmla="*/ 6371 h 9822"/>
              <a:gd name="T24" fmla="*/ 7175 w 13189"/>
              <a:gd name="T25" fmla="*/ 7200 h 9822"/>
              <a:gd name="T26" fmla="*/ 6965 w 13189"/>
              <a:gd name="T27" fmla="*/ 7695 h 9822"/>
              <a:gd name="T28" fmla="*/ 6125 w 13189"/>
              <a:gd name="T29" fmla="*/ 8004 h 9822"/>
              <a:gd name="T30" fmla="*/ 5211 w 13189"/>
              <a:gd name="T31" fmla="*/ 8239 h 9822"/>
              <a:gd name="T32" fmla="*/ 5755 w 13189"/>
              <a:gd name="T33" fmla="*/ 9699 h 9822"/>
              <a:gd name="T34" fmla="*/ 6545 w 13189"/>
              <a:gd name="T35" fmla="*/ 9525 h 9822"/>
              <a:gd name="T36" fmla="*/ 7298 w 13189"/>
              <a:gd name="T37" fmla="*/ 9315 h 9822"/>
              <a:gd name="T38" fmla="*/ 8015 w 13189"/>
              <a:gd name="T39" fmla="*/ 9068 h 9822"/>
              <a:gd name="T40" fmla="*/ 8706 w 13189"/>
              <a:gd name="T41" fmla="*/ 8771 h 9822"/>
              <a:gd name="T42" fmla="*/ 9361 w 13189"/>
              <a:gd name="T43" fmla="*/ 8660 h 9822"/>
              <a:gd name="T44" fmla="*/ 10040 w 13189"/>
              <a:gd name="T45" fmla="*/ 8969 h 9822"/>
              <a:gd name="T46" fmla="*/ 10756 w 13189"/>
              <a:gd name="T47" fmla="*/ 9241 h 9822"/>
              <a:gd name="T48" fmla="*/ 11510 w 13189"/>
              <a:gd name="T49" fmla="*/ 9464 h 9822"/>
              <a:gd name="T50" fmla="*/ 12300 w 13189"/>
              <a:gd name="T51" fmla="*/ 9649 h 9822"/>
              <a:gd name="T52" fmla="*/ 13127 w 13189"/>
              <a:gd name="T53" fmla="*/ 9785 h 9822"/>
              <a:gd name="T54" fmla="*/ 12498 w 13189"/>
              <a:gd name="T55" fmla="*/ 8091 h 9822"/>
              <a:gd name="T56" fmla="*/ 11596 w 13189"/>
              <a:gd name="T57" fmla="*/ 7806 h 9822"/>
              <a:gd name="T58" fmla="*/ 10769 w 13189"/>
              <a:gd name="T59" fmla="*/ 7447 h 9822"/>
              <a:gd name="T60" fmla="*/ 11448 w 13189"/>
              <a:gd name="T61" fmla="*/ 6804 h 9822"/>
              <a:gd name="T62" fmla="*/ 12028 w 13189"/>
              <a:gd name="T63" fmla="*/ 6124 h 9822"/>
              <a:gd name="T64" fmla="*/ 12485 w 13189"/>
              <a:gd name="T65" fmla="*/ 5394 h 9822"/>
              <a:gd name="T66" fmla="*/ 12843 w 13189"/>
              <a:gd name="T67" fmla="*/ 4652 h 9822"/>
              <a:gd name="T68" fmla="*/ 13078 w 13189"/>
              <a:gd name="T69" fmla="*/ 3885 h 9822"/>
              <a:gd name="T70" fmla="*/ 3569 w 13189"/>
              <a:gd name="T71" fmla="*/ 1114 h 9822"/>
              <a:gd name="T72" fmla="*/ 1161 w 13189"/>
              <a:gd name="T73" fmla="*/ 1114 h 9822"/>
              <a:gd name="T74" fmla="*/ 1161 w 13189"/>
              <a:gd name="T75" fmla="*/ 2351 h 9822"/>
              <a:gd name="T76" fmla="*/ 0 w 13189"/>
              <a:gd name="T77" fmla="*/ 6371 h 9822"/>
              <a:gd name="T78" fmla="*/ 321 w 13189"/>
              <a:gd name="T79" fmla="*/ 8672 h 9822"/>
              <a:gd name="T80" fmla="*/ 3569 w 13189"/>
              <a:gd name="T81" fmla="*/ 5555 h 9822"/>
              <a:gd name="T82" fmla="*/ 3569 w 13189"/>
              <a:gd name="T83" fmla="*/ 4169 h 9822"/>
              <a:gd name="T84" fmla="*/ 4631 w 13189"/>
              <a:gd name="T85" fmla="*/ 1114 h 9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189" h="9822">
                <a:moveTo>
                  <a:pt x="10213" y="3625"/>
                </a:moveTo>
                <a:lnTo>
                  <a:pt x="10213" y="2289"/>
                </a:lnTo>
                <a:lnTo>
                  <a:pt x="13189" y="2289"/>
                </a:lnTo>
                <a:lnTo>
                  <a:pt x="13189" y="1052"/>
                </a:lnTo>
                <a:lnTo>
                  <a:pt x="10213" y="1052"/>
                </a:lnTo>
                <a:lnTo>
                  <a:pt x="10213" y="0"/>
                </a:lnTo>
                <a:lnTo>
                  <a:pt x="7928" y="0"/>
                </a:lnTo>
                <a:lnTo>
                  <a:pt x="7928" y="1052"/>
                </a:lnTo>
                <a:lnTo>
                  <a:pt x="4952" y="1052"/>
                </a:lnTo>
                <a:lnTo>
                  <a:pt x="4952" y="2289"/>
                </a:lnTo>
                <a:lnTo>
                  <a:pt x="7928" y="2289"/>
                </a:lnTo>
                <a:lnTo>
                  <a:pt x="7928" y="3625"/>
                </a:lnTo>
                <a:lnTo>
                  <a:pt x="5261" y="3625"/>
                </a:lnTo>
                <a:lnTo>
                  <a:pt x="5261" y="4812"/>
                </a:lnTo>
                <a:lnTo>
                  <a:pt x="10423" y="4812"/>
                </a:lnTo>
                <a:lnTo>
                  <a:pt x="10312" y="5023"/>
                </a:lnTo>
                <a:lnTo>
                  <a:pt x="10188" y="5221"/>
                </a:lnTo>
                <a:lnTo>
                  <a:pt x="10040" y="5419"/>
                </a:lnTo>
                <a:lnTo>
                  <a:pt x="9867" y="5629"/>
                </a:lnTo>
                <a:lnTo>
                  <a:pt x="9694" y="5827"/>
                </a:lnTo>
                <a:lnTo>
                  <a:pt x="9497" y="6037"/>
                </a:lnTo>
                <a:lnTo>
                  <a:pt x="9299" y="6235"/>
                </a:lnTo>
                <a:lnTo>
                  <a:pt x="9077" y="6433"/>
                </a:lnTo>
                <a:lnTo>
                  <a:pt x="8879" y="6284"/>
                </a:lnTo>
                <a:lnTo>
                  <a:pt x="8694" y="6124"/>
                </a:lnTo>
                <a:lnTo>
                  <a:pt x="8521" y="5975"/>
                </a:lnTo>
                <a:lnTo>
                  <a:pt x="8360" y="5814"/>
                </a:lnTo>
                <a:lnTo>
                  <a:pt x="8212" y="5654"/>
                </a:lnTo>
                <a:lnTo>
                  <a:pt x="8076" y="5493"/>
                </a:lnTo>
                <a:lnTo>
                  <a:pt x="7941" y="5320"/>
                </a:lnTo>
                <a:lnTo>
                  <a:pt x="7829" y="5159"/>
                </a:lnTo>
                <a:lnTo>
                  <a:pt x="5569" y="5159"/>
                </a:lnTo>
                <a:lnTo>
                  <a:pt x="5742" y="5468"/>
                </a:lnTo>
                <a:lnTo>
                  <a:pt x="5928" y="5777"/>
                </a:lnTo>
                <a:lnTo>
                  <a:pt x="6125" y="6074"/>
                </a:lnTo>
                <a:lnTo>
                  <a:pt x="6360" y="6371"/>
                </a:lnTo>
                <a:lnTo>
                  <a:pt x="6619" y="6656"/>
                </a:lnTo>
                <a:lnTo>
                  <a:pt x="6891" y="6928"/>
                </a:lnTo>
                <a:lnTo>
                  <a:pt x="7175" y="7200"/>
                </a:lnTo>
                <a:lnTo>
                  <a:pt x="7484" y="7460"/>
                </a:lnTo>
                <a:lnTo>
                  <a:pt x="7224" y="7583"/>
                </a:lnTo>
                <a:lnTo>
                  <a:pt x="6965" y="7695"/>
                </a:lnTo>
                <a:lnTo>
                  <a:pt x="6693" y="7806"/>
                </a:lnTo>
                <a:lnTo>
                  <a:pt x="6409" y="7905"/>
                </a:lnTo>
                <a:lnTo>
                  <a:pt x="6125" y="8004"/>
                </a:lnTo>
                <a:lnTo>
                  <a:pt x="5829" y="8091"/>
                </a:lnTo>
                <a:lnTo>
                  <a:pt x="5520" y="8165"/>
                </a:lnTo>
                <a:lnTo>
                  <a:pt x="5211" y="8239"/>
                </a:lnTo>
                <a:lnTo>
                  <a:pt x="5211" y="9785"/>
                </a:lnTo>
                <a:lnTo>
                  <a:pt x="5483" y="9748"/>
                </a:lnTo>
                <a:lnTo>
                  <a:pt x="5755" y="9699"/>
                </a:lnTo>
                <a:lnTo>
                  <a:pt x="6026" y="9649"/>
                </a:lnTo>
                <a:lnTo>
                  <a:pt x="6286" y="9587"/>
                </a:lnTo>
                <a:lnTo>
                  <a:pt x="6545" y="9525"/>
                </a:lnTo>
                <a:lnTo>
                  <a:pt x="6804" y="9464"/>
                </a:lnTo>
                <a:lnTo>
                  <a:pt x="7051" y="9389"/>
                </a:lnTo>
                <a:lnTo>
                  <a:pt x="7298" y="9315"/>
                </a:lnTo>
                <a:lnTo>
                  <a:pt x="7545" y="9241"/>
                </a:lnTo>
                <a:lnTo>
                  <a:pt x="7780" y="9154"/>
                </a:lnTo>
                <a:lnTo>
                  <a:pt x="8015" y="9068"/>
                </a:lnTo>
                <a:lnTo>
                  <a:pt x="8249" y="8969"/>
                </a:lnTo>
                <a:lnTo>
                  <a:pt x="8484" y="8870"/>
                </a:lnTo>
                <a:lnTo>
                  <a:pt x="8706" y="8771"/>
                </a:lnTo>
                <a:lnTo>
                  <a:pt x="8929" y="8660"/>
                </a:lnTo>
                <a:lnTo>
                  <a:pt x="9138" y="8548"/>
                </a:lnTo>
                <a:lnTo>
                  <a:pt x="9361" y="8660"/>
                </a:lnTo>
                <a:lnTo>
                  <a:pt x="9583" y="8771"/>
                </a:lnTo>
                <a:lnTo>
                  <a:pt x="9805" y="8870"/>
                </a:lnTo>
                <a:lnTo>
                  <a:pt x="10040" y="8969"/>
                </a:lnTo>
                <a:lnTo>
                  <a:pt x="10275" y="9068"/>
                </a:lnTo>
                <a:lnTo>
                  <a:pt x="10509" y="9154"/>
                </a:lnTo>
                <a:lnTo>
                  <a:pt x="10756" y="9241"/>
                </a:lnTo>
                <a:lnTo>
                  <a:pt x="11003" y="9315"/>
                </a:lnTo>
                <a:lnTo>
                  <a:pt x="11250" y="9389"/>
                </a:lnTo>
                <a:lnTo>
                  <a:pt x="11510" y="9464"/>
                </a:lnTo>
                <a:lnTo>
                  <a:pt x="11769" y="9525"/>
                </a:lnTo>
                <a:lnTo>
                  <a:pt x="12028" y="9587"/>
                </a:lnTo>
                <a:lnTo>
                  <a:pt x="12300" y="9649"/>
                </a:lnTo>
                <a:lnTo>
                  <a:pt x="12572" y="9699"/>
                </a:lnTo>
                <a:lnTo>
                  <a:pt x="12843" y="9748"/>
                </a:lnTo>
                <a:lnTo>
                  <a:pt x="13127" y="9785"/>
                </a:lnTo>
                <a:lnTo>
                  <a:pt x="13127" y="8239"/>
                </a:lnTo>
                <a:lnTo>
                  <a:pt x="12806" y="8165"/>
                </a:lnTo>
                <a:lnTo>
                  <a:pt x="12498" y="8091"/>
                </a:lnTo>
                <a:lnTo>
                  <a:pt x="12189" y="8004"/>
                </a:lnTo>
                <a:lnTo>
                  <a:pt x="11892" y="7905"/>
                </a:lnTo>
                <a:lnTo>
                  <a:pt x="11596" y="7806"/>
                </a:lnTo>
                <a:lnTo>
                  <a:pt x="11312" y="7695"/>
                </a:lnTo>
                <a:lnTo>
                  <a:pt x="11040" y="7571"/>
                </a:lnTo>
                <a:lnTo>
                  <a:pt x="10769" y="7447"/>
                </a:lnTo>
                <a:lnTo>
                  <a:pt x="11003" y="7237"/>
                </a:lnTo>
                <a:lnTo>
                  <a:pt x="11238" y="7027"/>
                </a:lnTo>
                <a:lnTo>
                  <a:pt x="11448" y="6804"/>
                </a:lnTo>
                <a:lnTo>
                  <a:pt x="11645" y="6581"/>
                </a:lnTo>
                <a:lnTo>
                  <a:pt x="11843" y="6359"/>
                </a:lnTo>
                <a:lnTo>
                  <a:pt x="12028" y="6124"/>
                </a:lnTo>
                <a:lnTo>
                  <a:pt x="12189" y="5889"/>
                </a:lnTo>
                <a:lnTo>
                  <a:pt x="12349" y="5641"/>
                </a:lnTo>
                <a:lnTo>
                  <a:pt x="12485" y="5394"/>
                </a:lnTo>
                <a:lnTo>
                  <a:pt x="12621" y="5146"/>
                </a:lnTo>
                <a:lnTo>
                  <a:pt x="12732" y="4899"/>
                </a:lnTo>
                <a:lnTo>
                  <a:pt x="12843" y="4652"/>
                </a:lnTo>
                <a:lnTo>
                  <a:pt x="12930" y="4392"/>
                </a:lnTo>
                <a:lnTo>
                  <a:pt x="13004" y="4144"/>
                </a:lnTo>
                <a:lnTo>
                  <a:pt x="13078" y="3885"/>
                </a:lnTo>
                <a:lnTo>
                  <a:pt x="13127" y="3625"/>
                </a:lnTo>
                <a:lnTo>
                  <a:pt x="10213" y="3625"/>
                </a:lnTo>
                <a:close/>
                <a:moveTo>
                  <a:pt x="3569" y="1114"/>
                </a:moveTo>
                <a:lnTo>
                  <a:pt x="3569" y="0"/>
                </a:lnTo>
                <a:lnTo>
                  <a:pt x="1161" y="0"/>
                </a:lnTo>
                <a:lnTo>
                  <a:pt x="1161" y="1114"/>
                </a:lnTo>
                <a:lnTo>
                  <a:pt x="0" y="1114"/>
                </a:lnTo>
                <a:lnTo>
                  <a:pt x="0" y="2351"/>
                </a:lnTo>
                <a:lnTo>
                  <a:pt x="1161" y="2351"/>
                </a:lnTo>
                <a:lnTo>
                  <a:pt x="1161" y="4713"/>
                </a:lnTo>
                <a:lnTo>
                  <a:pt x="0" y="4973"/>
                </a:lnTo>
                <a:lnTo>
                  <a:pt x="0" y="6371"/>
                </a:lnTo>
                <a:lnTo>
                  <a:pt x="1161" y="6099"/>
                </a:lnTo>
                <a:lnTo>
                  <a:pt x="1161" y="8672"/>
                </a:lnTo>
                <a:lnTo>
                  <a:pt x="321" y="8672"/>
                </a:lnTo>
                <a:lnTo>
                  <a:pt x="840" y="9822"/>
                </a:lnTo>
                <a:lnTo>
                  <a:pt x="3569" y="9822"/>
                </a:lnTo>
                <a:lnTo>
                  <a:pt x="3569" y="5555"/>
                </a:lnTo>
                <a:lnTo>
                  <a:pt x="4631" y="5307"/>
                </a:lnTo>
                <a:lnTo>
                  <a:pt x="4631" y="3922"/>
                </a:lnTo>
                <a:lnTo>
                  <a:pt x="3569" y="4169"/>
                </a:lnTo>
                <a:lnTo>
                  <a:pt x="3569" y="2351"/>
                </a:lnTo>
                <a:lnTo>
                  <a:pt x="4631" y="2351"/>
                </a:lnTo>
                <a:lnTo>
                  <a:pt x="4631" y="1114"/>
                </a:lnTo>
                <a:lnTo>
                  <a:pt x="3569" y="1114"/>
                </a:lnTo>
                <a:close/>
              </a:path>
            </a:pathLst>
          </a:custGeom>
          <a:solidFill>
            <a:srgbClr val="2B5063"/>
          </a:solidFill>
          <a:ln w="0">
            <a:solidFill>
              <a:srgbClr val="2B5063"/>
            </a:solidFill>
            <a:prstDash val="solid"/>
            <a:round/>
            <a:headEnd/>
            <a:tailEnd/>
          </a:ln>
        </p:spPr>
        <p:txBody>
          <a:bodyPr vert="horz" wrap="square" lIns="91404" tIns="45703" rIns="91404" bIns="45703" numCol="1" anchor="t" anchorCtr="0" compatLnSpc="1">
            <a:prstTxWarp prst="textNoShape">
              <a:avLst/>
            </a:prstTxWarp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1" name="Freeform 32"/>
          <p:cNvSpPr>
            <a:spLocks noEditPoints="1"/>
          </p:cNvSpPr>
          <p:nvPr/>
        </p:nvSpPr>
        <p:spPr bwMode="auto">
          <a:xfrm>
            <a:off x="234653992" y="119098031"/>
            <a:ext cx="20851604" cy="15664095"/>
          </a:xfrm>
          <a:custGeom>
            <a:avLst/>
            <a:gdLst>
              <a:gd name="T0" fmla="*/ 5545 w 13140"/>
              <a:gd name="T1" fmla="*/ 0 h 9871"/>
              <a:gd name="T2" fmla="*/ 5545 w 13140"/>
              <a:gd name="T3" fmla="*/ 1224 h 9871"/>
              <a:gd name="T4" fmla="*/ 7052 w 13140"/>
              <a:gd name="T5" fmla="*/ 1224 h 9871"/>
              <a:gd name="T6" fmla="*/ 5878 w 13140"/>
              <a:gd name="T7" fmla="*/ 3896 h 9871"/>
              <a:gd name="T8" fmla="*/ 5878 w 13140"/>
              <a:gd name="T9" fmla="*/ 5121 h 9871"/>
              <a:gd name="T10" fmla="*/ 10312 w 13140"/>
              <a:gd name="T11" fmla="*/ 5121 h 9871"/>
              <a:gd name="T12" fmla="*/ 10312 w 13140"/>
              <a:gd name="T13" fmla="*/ 8708 h 9871"/>
              <a:gd name="T14" fmla="*/ 6162 w 13140"/>
              <a:gd name="T15" fmla="*/ 8708 h 9871"/>
              <a:gd name="T16" fmla="*/ 6669 w 13140"/>
              <a:gd name="T17" fmla="*/ 9871 h 9871"/>
              <a:gd name="T18" fmla="*/ 12955 w 13140"/>
              <a:gd name="T19" fmla="*/ 9871 h 9871"/>
              <a:gd name="T20" fmla="*/ 12955 w 13140"/>
              <a:gd name="T21" fmla="*/ 3896 h 9871"/>
              <a:gd name="T22" fmla="*/ 8879 w 13140"/>
              <a:gd name="T23" fmla="*/ 3896 h 9871"/>
              <a:gd name="T24" fmla="*/ 10003 w 13140"/>
              <a:gd name="T25" fmla="*/ 1224 h 9871"/>
              <a:gd name="T26" fmla="*/ 13140 w 13140"/>
              <a:gd name="T27" fmla="*/ 1224 h 9871"/>
              <a:gd name="T28" fmla="*/ 13140 w 13140"/>
              <a:gd name="T29" fmla="*/ 0 h 9871"/>
              <a:gd name="T30" fmla="*/ 5545 w 13140"/>
              <a:gd name="T31" fmla="*/ 0 h 9871"/>
              <a:gd name="T32" fmla="*/ 3890 w 13140"/>
              <a:gd name="T33" fmla="*/ 8535 h 9871"/>
              <a:gd name="T34" fmla="*/ 3890 w 13140"/>
              <a:gd name="T35" fmla="*/ 1459 h 9871"/>
              <a:gd name="T36" fmla="*/ 5137 w 13140"/>
              <a:gd name="T37" fmla="*/ 1459 h 9871"/>
              <a:gd name="T38" fmla="*/ 5137 w 13140"/>
              <a:gd name="T39" fmla="*/ 247 h 9871"/>
              <a:gd name="T40" fmla="*/ 0 w 13140"/>
              <a:gd name="T41" fmla="*/ 247 h 9871"/>
              <a:gd name="T42" fmla="*/ 0 w 13140"/>
              <a:gd name="T43" fmla="*/ 1459 h 9871"/>
              <a:gd name="T44" fmla="*/ 1247 w 13140"/>
              <a:gd name="T45" fmla="*/ 1459 h 9871"/>
              <a:gd name="T46" fmla="*/ 1247 w 13140"/>
              <a:gd name="T47" fmla="*/ 8535 h 9871"/>
              <a:gd name="T48" fmla="*/ 0 w 13140"/>
              <a:gd name="T49" fmla="*/ 8535 h 9871"/>
              <a:gd name="T50" fmla="*/ 0 w 13140"/>
              <a:gd name="T51" fmla="*/ 9760 h 9871"/>
              <a:gd name="T52" fmla="*/ 5137 w 13140"/>
              <a:gd name="T53" fmla="*/ 9760 h 9871"/>
              <a:gd name="T54" fmla="*/ 5137 w 13140"/>
              <a:gd name="T55" fmla="*/ 8535 h 9871"/>
              <a:gd name="T56" fmla="*/ 3890 w 13140"/>
              <a:gd name="T57" fmla="*/ 8535 h 9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140" h="9871">
                <a:moveTo>
                  <a:pt x="5545" y="0"/>
                </a:moveTo>
                <a:lnTo>
                  <a:pt x="5545" y="1224"/>
                </a:lnTo>
                <a:lnTo>
                  <a:pt x="7052" y="1224"/>
                </a:lnTo>
                <a:lnTo>
                  <a:pt x="5878" y="3896"/>
                </a:lnTo>
                <a:lnTo>
                  <a:pt x="5878" y="5121"/>
                </a:lnTo>
                <a:lnTo>
                  <a:pt x="10312" y="5121"/>
                </a:lnTo>
                <a:lnTo>
                  <a:pt x="10312" y="8708"/>
                </a:lnTo>
                <a:lnTo>
                  <a:pt x="6162" y="8708"/>
                </a:lnTo>
                <a:lnTo>
                  <a:pt x="6669" y="9871"/>
                </a:lnTo>
                <a:lnTo>
                  <a:pt x="12955" y="9871"/>
                </a:lnTo>
                <a:lnTo>
                  <a:pt x="12955" y="3896"/>
                </a:lnTo>
                <a:lnTo>
                  <a:pt x="8879" y="3896"/>
                </a:lnTo>
                <a:lnTo>
                  <a:pt x="10003" y="1224"/>
                </a:lnTo>
                <a:lnTo>
                  <a:pt x="13140" y="1224"/>
                </a:lnTo>
                <a:lnTo>
                  <a:pt x="13140" y="0"/>
                </a:lnTo>
                <a:lnTo>
                  <a:pt x="5545" y="0"/>
                </a:lnTo>
                <a:close/>
                <a:moveTo>
                  <a:pt x="3890" y="8535"/>
                </a:moveTo>
                <a:lnTo>
                  <a:pt x="3890" y="1459"/>
                </a:lnTo>
                <a:lnTo>
                  <a:pt x="5137" y="1459"/>
                </a:lnTo>
                <a:lnTo>
                  <a:pt x="5137" y="247"/>
                </a:lnTo>
                <a:lnTo>
                  <a:pt x="0" y="247"/>
                </a:lnTo>
                <a:lnTo>
                  <a:pt x="0" y="1459"/>
                </a:lnTo>
                <a:lnTo>
                  <a:pt x="1247" y="1459"/>
                </a:lnTo>
                <a:lnTo>
                  <a:pt x="1247" y="8535"/>
                </a:lnTo>
                <a:lnTo>
                  <a:pt x="0" y="8535"/>
                </a:lnTo>
                <a:lnTo>
                  <a:pt x="0" y="9760"/>
                </a:lnTo>
                <a:lnTo>
                  <a:pt x="5137" y="9760"/>
                </a:lnTo>
                <a:lnTo>
                  <a:pt x="5137" y="8535"/>
                </a:lnTo>
                <a:lnTo>
                  <a:pt x="3890" y="8535"/>
                </a:lnTo>
                <a:close/>
              </a:path>
            </a:pathLst>
          </a:custGeom>
          <a:solidFill>
            <a:srgbClr val="2B5063"/>
          </a:solidFill>
          <a:ln w="0">
            <a:solidFill>
              <a:srgbClr val="2B5063"/>
            </a:solidFill>
            <a:prstDash val="solid"/>
            <a:round/>
            <a:headEnd/>
            <a:tailEnd/>
          </a:ln>
        </p:spPr>
        <p:txBody>
          <a:bodyPr vert="horz" wrap="square" lIns="91404" tIns="45703" rIns="91404" bIns="45703" numCol="1" anchor="t" anchorCtr="0" compatLnSpc="1">
            <a:prstTxWarp prst="textNoShape">
              <a:avLst/>
            </a:prstTxWarp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平行四边形 6">
            <a:extLst>
              <a:ext uri="{FF2B5EF4-FFF2-40B4-BE49-F238E27FC236}">
                <a16:creationId xmlns:a16="http://schemas.microsoft.com/office/drawing/2014/main" id="{30E028DB-5798-0F8F-1385-F648A6D704E4}"/>
              </a:ext>
            </a:extLst>
          </p:cNvPr>
          <p:cNvSpPr/>
          <p:nvPr/>
        </p:nvSpPr>
        <p:spPr bwMode="auto">
          <a:xfrm>
            <a:off x="8613188" y="-33336"/>
            <a:ext cx="4189300" cy="6946115"/>
          </a:xfrm>
          <a:prstGeom prst="parallelogram">
            <a:avLst>
              <a:gd name="adj" fmla="val 30873"/>
            </a:avLst>
          </a:prstGeom>
          <a:solidFill>
            <a:srgbClr val="549DDA">
              <a:alpha val="38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756472A8-1E30-A42C-0FDB-78A0CE893ACA}"/>
              </a:ext>
            </a:extLst>
          </p:cNvPr>
          <p:cNvGrpSpPr/>
          <p:nvPr/>
        </p:nvGrpSpPr>
        <p:grpSpPr>
          <a:xfrm>
            <a:off x="6353551" y="1153766"/>
            <a:ext cx="2153705" cy="2539759"/>
            <a:chOff x="4678657" y="710575"/>
            <a:chExt cx="1698467" cy="2002918"/>
          </a:xfrm>
        </p:grpSpPr>
        <p:sp>
          <p:nvSpPr>
            <p:cNvPr id="38" name="矩形: 对角圆角 37">
              <a:extLst>
                <a:ext uri="{FF2B5EF4-FFF2-40B4-BE49-F238E27FC236}">
                  <a16:creationId xmlns:a16="http://schemas.microsoft.com/office/drawing/2014/main" id="{D090F2F7-63A7-7308-6AD4-6800F35AAB90}"/>
                </a:ext>
              </a:extLst>
            </p:cNvPr>
            <p:cNvSpPr/>
            <p:nvPr/>
          </p:nvSpPr>
          <p:spPr bwMode="auto">
            <a:xfrm>
              <a:off x="4884370" y="1053503"/>
              <a:ext cx="1293702" cy="1302045"/>
            </a:xfrm>
            <a:prstGeom prst="round2DiagRect">
              <a:avLst>
                <a:gd name="adj1" fmla="val 35864"/>
                <a:gd name="adj2" fmla="val 0"/>
              </a:avLst>
            </a:prstGeom>
            <a:gradFill flip="none" rotWithShape="1">
              <a:gsLst>
                <a:gs pos="0">
                  <a:srgbClr val="549DDA">
                    <a:alpha val="0"/>
                  </a:srgbClr>
                </a:gs>
                <a:gs pos="100000">
                  <a:srgbClr val="549DDA">
                    <a:alpha val="59000"/>
                  </a:srgbClr>
                </a:gs>
              </a:gsLst>
              <a:lin ang="60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srgbClr val="294A5A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AF8E6DF0-5226-CF42-48E0-B8188C3810E2}"/>
                </a:ext>
              </a:extLst>
            </p:cNvPr>
            <p:cNvSpPr/>
            <p:nvPr/>
          </p:nvSpPr>
          <p:spPr bwMode="auto">
            <a:xfrm>
              <a:off x="4678657" y="2251514"/>
              <a:ext cx="1589005" cy="461979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279400" dist="101600" dir="6240000" sx="98000" sy="98000" algn="tl" rotWithShape="0">
                <a:srgbClr val="579EFF">
                  <a:alpha val="29000"/>
                </a:srgbClr>
              </a:outerShdw>
            </a:effectLst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srgbClr val="294A5A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0" name="TextBox 54">
              <a:extLst>
                <a:ext uri="{FF2B5EF4-FFF2-40B4-BE49-F238E27FC236}">
                  <a16:creationId xmlns:a16="http://schemas.microsoft.com/office/drawing/2014/main" id="{379FDD33-5BD8-6E99-6E94-91E4B465BB6B}"/>
                </a:ext>
              </a:extLst>
            </p:cNvPr>
            <p:cNvSpPr txBox="1"/>
            <p:nvPr/>
          </p:nvSpPr>
          <p:spPr>
            <a:xfrm>
              <a:off x="4852490" y="2390170"/>
              <a:ext cx="1241338" cy="1941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dirty="0">
                  <a:solidFill>
                    <a:srgbClr val="EF683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运营助理</a:t>
              </a:r>
              <a:r>
                <a:rPr lang="zh-CN" altLang="en-US" sz="1600" dirty="0">
                  <a:solidFill>
                    <a:sysClr val="windowText" lastClr="000000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：璐璐</a:t>
              </a:r>
            </a:p>
          </p:txBody>
        </p:sp>
        <p:pic>
          <p:nvPicPr>
            <p:cNvPr id="13" name="图片 12" descr="image17">
              <a:extLst>
                <a:ext uri="{FF2B5EF4-FFF2-40B4-BE49-F238E27FC236}">
                  <a16:creationId xmlns:a16="http://schemas.microsoft.com/office/drawing/2014/main" id="{64E580B9-34E9-9544-0E53-05C382F3A5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7190"/>
                      </a14:imgEffect>
                      <a14:imgEffect>
                        <a14:saturation sat="87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5543" r="23516" b="24703"/>
            <a:stretch/>
          </p:blipFill>
          <p:spPr>
            <a:xfrm>
              <a:off x="4809384" y="710575"/>
              <a:ext cx="1567740" cy="1545519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5070AA1-A5D3-3A82-7D71-DC92BC091622}"/>
              </a:ext>
            </a:extLst>
          </p:cNvPr>
          <p:cNvGrpSpPr/>
          <p:nvPr/>
        </p:nvGrpSpPr>
        <p:grpSpPr>
          <a:xfrm>
            <a:off x="623993" y="3914849"/>
            <a:ext cx="2014905" cy="2573429"/>
            <a:chOff x="623993" y="3914849"/>
            <a:chExt cx="2014905" cy="2573429"/>
          </a:xfrm>
        </p:grpSpPr>
        <p:sp>
          <p:nvSpPr>
            <p:cNvPr id="32" name="矩形: 对角圆角 31">
              <a:extLst>
                <a:ext uri="{FF2B5EF4-FFF2-40B4-BE49-F238E27FC236}">
                  <a16:creationId xmlns:a16="http://schemas.microsoft.com/office/drawing/2014/main" id="{C60EB249-A5B7-FB44-DF88-5A36E517DAF4}"/>
                </a:ext>
              </a:extLst>
            </p:cNvPr>
            <p:cNvSpPr/>
            <p:nvPr/>
          </p:nvSpPr>
          <p:spPr bwMode="auto">
            <a:xfrm>
              <a:off x="884843" y="4300902"/>
              <a:ext cx="1640452" cy="1651031"/>
            </a:xfrm>
            <a:prstGeom prst="round2DiagRect">
              <a:avLst>
                <a:gd name="adj1" fmla="val 35864"/>
                <a:gd name="adj2" fmla="val 0"/>
              </a:avLst>
            </a:prstGeom>
            <a:gradFill flip="none" rotWithShape="1">
              <a:gsLst>
                <a:gs pos="0">
                  <a:srgbClr val="549DDA">
                    <a:alpha val="0"/>
                  </a:srgbClr>
                </a:gs>
                <a:gs pos="100000">
                  <a:srgbClr val="549DDA">
                    <a:alpha val="59000"/>
                  </a:srgbClr>
                </a:gs>
              </a:gsLst>
              <a:lin ang="60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srgbClr val="294A5A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B28C4FE7-A8DE-1751-9307-1FE6791DA5E9}"/>
                </a:ext>
              </a:extLst>
            </p:cNvPr>
            <p:cNvSpPr/>
            <p:nvPr/>
          </p:nvSpPr>
          <p:spPr bwMode="auto">
            <a:xfrm>
              <a:off x="623993" y="5820015"/>
              <a:ext cx="2014905" cy="58580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279400" dist="101600" dir="6240000" sx="98000" sy="98000" algn="tl" rotWithShape="0">
                <a:srgbClr val="579EFF">
                  <a:alpha val="29000"/>
                </a:srgbClr>
              </a:outerShdw>
            </a:effectLst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srgbClr val="294A5A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4" name="TextBox 54">
              <a:extLst>
                <a:ext uri="{FF2B5EF4-FFF2-40B4-BE49-F238E27FC236}">
                  <a16:creationId xmlns:a16="http://schemas.microsoft.com/office/drawing/2014/main" id="{116C69B9-7437-6BB7-5FFB-AE9DFABEF54A}"/>
                </a:ext>
              </a:extLst>
            </p:cNvPr>
            <p:cNvSpPr txBox="1"/>
            <p:nvPr/>
          </p:nvSpPr>
          <p:spPr>
            <a:xfrm>
              <a:off x="844418" y="5995835"/>
              <a:ext cx="1574053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dirty="0">
                  <a:solidFill>
                    <a:srgbClr val="EF683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社群助教</a:t>
              </a:r>
              <a:r>
                <a:rPr lang="zh-CN" altLang="en-US" sz="1600" dirty="0">
                  <a:solidFill>
                    <a:sysClr val="windowText" lastClr="000000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：瑶瑶</a:t>
              </a:r>
            </a:p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600" dirty="0">
                <a:solidFill>
                  <a:sysClr val="windowText" lastClr="000000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pic>
          <p:nvPicPr>
            <p:cNvPr id="14" name="图片 13" descr="image19">
              <a:extLst>
                <a:ext uri="{FF2B5EF4-FFF2-40B4-BE49-F238E27FC236}">
                  <a16:creationId xmlns:a16="http://schemas.microsoft.com/office/drawing/2014/main" id="{165DF567-01B6-DE79-CF38-E039460C1C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71245" y="3914849"/>
              <a:ext cx="1698477" cy="1890875"/>
            </a:xfrm>
            <a:prstGeom prst="rect">
              <a:avLst/>
            </a:prstGeom>
          </p:spPr>
        </p:pic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592EA8A-6E92-D0C0-38EC-E5F5B12AC4FE}"/>
              </a:ext>
            </a:extLst>
          </p:cNvPr>
          <p:cNvGrpSpPr/>
          <p:nvPr/>
        </p:nvGrpSpPr>
        <p:grpSpPr>
          <a:xfrm>
            <a:off x="5839170" y="3751730"/>
            <a:ext cx="2014905" cy="2651083"/>
            <a:chOff x="6155588" y="3751730"/>
            <a:chExt cx="2014905" cy="2651083"/>
          </a:xfrm>
        </p:grpSpPr>
        <p:sp>
          <p:nvSpPr>
            <p:cNvPr id="35" name="矩形: 对角圆角 34">
              <a:extLst>
                <a:ext uri="{FF2B5EF4-FFF2-40B4-BE49-F238E27FC236}">
                  <a16:creationId xmlns:a16="http://schemas.microsoft.com/office/drawing/2014/main" id="{388A78C6-86B6-1544-398B-01DCB147CB2F}"/>
                </a:ext>
              </a:extLst>
            </p:cNvPr>
            <p:cNvSpPr/>
            <p:nvPr/>
          </p:nvSpPr>
          <p:spPr bwMode="auto">
            <a:xfrm>
              <a:off x="6416438" y="4297898"/>
              <a:ext cx="1640452" cy="1651031"/>
            </a:xfrm>
            <a:prstGeom prst="round2DiagRect">
              <a:avLst>
                <a:gd name="adj1" fmla="val 35864"/>
                <a:gd name="adj2" fmla="val 0"/>
              </a:avLst>
            </a:prstGeom>
            <a:gradFill flip="none" rotWithShape="1">
              <a:gsLst>
                <a:gs pos="0">
                  <a:srgbClr val="549DDA">
                    <a:alpha val="0"/>
                  </a:srgbClr>
                </a:gs>
                <a:gs pos="100000">
                  <a:srgbClr val="549DDA">
                    <a:alpha val="59000"/>
                  </a:srgbClr>
                </a:gs>
              </a:gsLst>
              <a:lin ang="60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srgbClr val="294A5A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292C3F50-2BB2-4061-5DE0-8040AA4CBBC8}"/>
                </a:ext>
              </a:extLst>
            </p:cNvPr>
            <p:cNvSpPr/>
            <p:nvPr/>
          </p:nvSpPr>
          <p:spPr bwMode="auto">
            <a:xfrm>
              <a:off x="6155588" y="5817010"/>
              <a:ext cx="2014905" cy="58580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279400" dist="101600" dir="6240000" sx="98000" sy="98000" algn="tl" rotWithShape="0">
                <a:srgbClr val="579EFF">
                  <a:alpha val="29000"/>
                </a:srgbClr>
              </a:outerShdw>
            </a:effectLst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srgbClr val="294A5A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7" name="TextBox 54">
              <a:extLst>
                <a:ext uri="{FF2B5EF4-FFF2-40B4-BE49-F238E27FC236}">
                  <a16:creationId xmlns:a16="http://schemas.microsoft.com/office/drawing/2014/main" id="{3CB00573-9786-CF72-55D5-DDED825C6F72}"/>
                </a:ext>
              </a:extLst>
            </p:cNvPr>
            <p:cNvSpPr txBox="1"/>
            <p:nvPr/>
          </p:nvSpPr>
          <p:spPr>
            <a:xfrm>
              <a:off x="6376013" y="5992830"/>
              <a:ext cx="1574053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dirty="0">
                  <a:solidFill>
                    <a:srgbClr val="EF683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设计总监</a:t>
              </a:r>
              <a:r>
                <a:rPr lang="zh-CN" altLang="en-US" sz="1600" dirty="0">
                  <a:solidFill>
                    <a:sysClr val="windowText" lastClr="000000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：珺珺</a:t>
              </a:r>
            </a:p>
          </p:txBody>
        </p:sp>
        <p:pic>
          <p:nvPicPr>
            <p:cNvPr id="16" name="图片 15" descr="image18">
              <a:extLst>
                <a:ext uri="{FF2B5EF4-FFF2-40B4-BE49-F238E27FC236}">
                  <a16:creationId xmlns:a16="http://schemas.microsoft.com/office/drawing/2014/main" id="{E4483939-E801-8B31-9B25-D315335AB0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50988" y="3751730"/>
              <a:ext cx="1813050" cy="2043330"/>
            </a:xfrm>
            <a:prstGeom prst="rect">
              <a:avLst/>
            </a:prstGeom>
          </p:spPr>
        </p:pic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id="{355FDCE7-C83F-9BD5-6CCA-CC0EF486A37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15000"/>
                    </a14:imgEffect>
                    <a14:imgEffect>
                      <a14:brightnessContrast bright="5000" contrast="-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8143553" y="838955"/>
            <a:ext cx="4015348" cy="6019045"/>
          </a:xfrm>
          <a:prstGeom prst="rect">
            <a:avLst/>
          </a:prstGeom>
        </p:spPr>
      </p:pic>
      <p:sp>
        <p:nvSpPr>
          <p:cNvPr id="28" name="Rectangle 3">
            <a:extLst>
              <a:ext uri="{FF2B5EF4-FFF2-40B4-BE49-F238E27FC236}">
                <a16:creationId xmlns:a16="http://schemas.microsoft.com/office/drawing/2014/main" id="{FCA91A75-B7CD-FB2D-1AD0-891E555ABD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228" y="347664"/>
            <a:ext cx="4086445" cy="487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04" tIns="45703" rIns="91404" bIns="45703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dist" defTabSz="1219170">
              <a:defRPr/>
            </a:pPr>
            <a:r>
              <a:rPr lang="zh-CN" altLang="en-US" sz="3200" b="1" dirty="0">
                <a:solidFill>
                  <a:srgbClr val="484849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资深团队，</a:t>
            </a:r>
            <a:r>
              <a:rPr lang="zh-CN" altLang="en-US" sz="2800" b="1" dirty="0">
                <a:solidFill>
                  <a:srgbClr val="484849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专业品牌打造</a:t>
            </a:r>
            <a:endParaRPr lang="zh-CN" altLang="en-US" sz="3200" b="1" dirty="0">
              <a:solidFill>
                <a:srgbClr val="484849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D5709FE-7581-C9A3-BBA7-19BE6FBBA2A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V="1">
            <a:off x="12182895" y="5992830"/>
            <a:ext cx="601720" cy="1661262"/>
          </a:xfrm>
          <a:prstGeom prst="rect">
            <a:avLst/>
          </a:prstGeom>
        </p:spPr>
      </p:pic>
      <p:sp>
        <p:nvSpPr>
          <p:cNvPr id="67" name="矩形: 圆角 66">
            <a:extLst>
              <a:ext uri="{FF2B5EF4-FFF2-40B4-BE49-F238E27FC236}">
                <a16:creationId xmlns:a16="http://schemas.microsoft.com/office/drawing/2014/main" id="{230C2190-4593-4200-254D-79BA8EB2E81C}"/>
              </a:ext>
            </a:extLst>
          </p:cNvPr>
          <p:cNvSpPr/>
          <p:nvPr/>
        </p:nvSpPr>
        <p:spPr bwMode="auto">
          <a:xfrm rot="16200000">
            <a:off x="10589488" y="1069817"/>
            <a:ext cx="1659179" cy="61597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279400" dist="101600" dir="6240000" sx="98000" sy="98000" algn="tl" rotWithShape="0">
              <a:srgbClr val="256FAD">
                <a:alpha val="55000"/>
              </a:srgbClr>
            </a:outerShdw>
          </a:effectLst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34F47C2-C052-C85B-D5C8-2CC22BD9DAE8}"/>
              </a:ext>
            </a:extLst>
          </p:cNvPr>
          <p:cNvSpPr txBox="1"/>
          <p:nvPr/>
        </p:nvSpPr>
        <p:spPr>
          <a:xfrm>
            <a:off x="11160829" y="744353"/>
            <a:ext cx="595099" cy="12470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 defTabSz="12191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67" dirty="0">
                <a:solidFill>
                  <a:srgbClr val="294A5A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陈老师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id="{43E2FC80-32A4-FCCE-71D1-4AB312E6A297}"/>
              </a:ext>
            </a:extLst>
          </p:cNvPr>
          <p:cNvSpPr/>
          <p:nvPr/>
        </p:nvSpPr>
        <p:spPr bwMode="auto">
          <a:xfrm rot="16200000">
            <a:off x="9691207" y="4578705"/>
            <a:ext cx="2127417" cy="4604027"/>
          </a:xfrm>
          <a:prstGeom prst="round2DiagRect">
            <a:avLst>
              <a:gd name="adj1" fmla="val 0"/>
              <a:gd name="adj2" fmla="val 27864"/>
            </a:avLst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279400" dist="101600" dir="6240000" sx="98000" sy="98000" algn="tl" rotWithShape="0">
              <a:srgbClr val="579EFF">
                <a:alpha val="29000"/>
              </a:srgbClr>
            </a:outerShdw>
          </a:effectLst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1052658-43CC-CF4D-5C4C-62D3B83FAA97}"/>
              </a:ext>
            </a:extLst>
          </p:cNvPr>
          <p:cNvSpPr txBox="1"/>
          <p:nvPr/>
        </p:nvSpPr>
        <p:spPr>
          <a:xfrm>
            <a:off x="9246917" y="5894288"/>
            <a:ext cx="26817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srgbClr val="EF8D6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创始人</a:t>
            </a:r>
            <a:r>
              <a:rPr lang="en-US" altLang="zh-CN" sz="2400" dirty="0">
                <a:solidFill>
                  <a:srgbClr val="294A5A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: </a:t>
            </a:r>
            <a:r>
              <a:rPr lang="zh-CN" altLang="en-US" sz="2400" dirty="0">
                <a:solidFill>
                  <a:srgbClr val="294A5A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陈刚</a:t>
            </a:r>
          </a:p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dirty="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FD7130F-CA2A-1E0E-161D-1CEAEAF00C72}"/>
              </a:ext>
            </a:extLst>
          </p:cNvPr>
          <p:cNvGrpSpPr/>
          <p:nvPr/>
        </p:nvGrpSpPr>
        <p:grpSpPr>
          <a:xfrm>
            <a:off x="9174119" y="5689740"/>
            <a:ext cx="4992980" cy="4439045"/>
            <a:chOff x="6880589" y="4267305"/>
            <a:chExt cx="3744735" cy="3329284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30B0C5B9-68CD-7073-814B-BDF222AFB476}"/>
                </a:ext>
              </a:extLst>
            </p:cNvPr>
            <p:cNvSpPr/>
            <p:nvPr/>
          </p:nvSpPr>
          <p:spPr bwMode="auto">
            <a:xfrm>
              <a:off x="7861200" y="4267305"/>
              <a:ext cx="2764124" cy="2764124"/>
            </a:xfrm>
            <a:prstGeom prst="ellipse">
              <a:avLst/>
            </a:prstGeom>
            <a:solidFill>
              <a:srgbClr val="549DDA">
                <a:alpha val="29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srgbClr val="294A5A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A97FAFA5-500F-7E95-4BDE-FD6B106654C8}"/>
                </a:ext>
              </a:extLst>
            </p:cNvPr>
            <p:cNvSpPr/>
            <p:nvPr/>
          </p:nvSpPr>
          <p:spPr bwMode="auto">
            <a:xfrm>
              <a:off x="6880589" y="4832465"/>
              <a:ext cx="2764124" cy="2764124"/>
            </a:xfrm>
            <a:prstGeom prst="ellipse">
              <a:avLst/>
            </a:prstGeom>
            <a:solidFill>
              <a:srgbClr val="EF8D60">
                <a:alpha val="17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 dirty="0">
                <a:solidFill>
                  <a:srgbClr val="294A5A"/>
                </a:solidFill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A3309A4-9A97-5846-3E7A-E68DC117FA80}"/>
              </a:ext>
            </a:extLst>
          </p:cNvPr>
          <p:cNvGrpSpPr/>
          <p:nvPr/>
        </p:nvGrpSpPr>
        <p:grpSpPr>
          <a:xfrm>
            <a:off x="3725050" y="1108196"/>
            <a:ext cx="2014905" cy="2593146"/>
            <a:chOff x="3384352" y="1100380"/>
            <a:chExt cx="2014905" cy="2593146"/>
          </a:xfrm>
        </p:grpSpPr>
        <p:sp>
          <p:nvSpPr>
            <p:cNvPr id="41" name="矩形: 对角圆角 40">
              <a:extLst>
                <a:ext uri="{FF2B5EF4-FFF2-40B4-BE49-F238E27FC236}">
                  <a16:creationId xmlns:a16="http://schemas.microsoft.com/office/drawing/2014/main" id="{921F5D05-7F05-D033-FAE2-89E24F8F23D0}"/>
                </a:ext>
              </a:extLst>
            </p:cNvPr>
            <p:cNvSpPr/>
            <p:nvPr/>
          </p:nvSpPr>
          <p:spPr bwMode="auto">
            <a:xfrm>
              <a:off x="3645202" y="1588610"/>
              <a:ext cx="1640452" cy="1651031"/>
            </a:xfrm>
            <a:prstGeom prst="round2DiagRect">
              <a:avLst>
                <a:gd name="adj1" fmla="val 35864"/>
                <a:gd name="adj2" fmla="val 0"/>
              </a:avLst>
            </a:prstGeom>
            <a:gradFill flip="none" rotWithShape="1">
              <a:gsLst>
                <a:gs pos="0">
                  <a:srgbClr val="FFE8D3">
                    <a:lumMod val="85000"/>
                    <a:lumOff val="15000"/>
                    <a:alpha val="54000"/>
                  </a:srgbClr>
                </a:gs>
                <a:gs pos="100000">
                  <a:srgbClr val="FFE8D3">
                    <a:lumMod val="77000"/>
                  </a:srgbClr>
                </a:gs>
              </a:gsLst>
              <a:lin ang="60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srgbClr val="294A5A"/>
                </a:solidFill>
                <a:latin typeface="Arial" pitchFamily="34" charset="0"/>
                <a:ea typeface="宋体" pitchFamily="2" charset="-122"/>
              </a:endParaRPr>
            </a:p>
          </p:txBody>
        </p:sp>
        <p:pic>
          <p:nvPicPr>
            <p:cNvPr id="12" name="图片 11" descr="image16">
              <a:extLst>
                <a:ext uri="{FF2B5EF4-FFF2-40B4-BE49-F238E27FC236}">
                  <a16:creationId xmlns:a16="http://schemas.microsoft.com/office/drawing/2014/main" id="{6F519341-07D1-BDCF-6782-96839CFF9C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7148"/>
                      </a14:imgEffect>
                      <a14:imgEffect>
                        <a14:saturation sat="80000"/>
                      </a14:imgEffect>
                      <a14:imgEffect>
                        <a14:brightnessContrast bright="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32767" r="10104" b="7176"/>
            <a:stretch/>
          </p:blipFill>
          <p:spPr>
            <a:xfrm>
              <a:off x="3494074" y="1100380"/>
              <a:ext cx="1825124" cy="2093332"/>
            </a:xfrm>
            <a:prstGeom prst="rect">
              <a:avLst/>
            </a:prstGeom>
          </p:spPr>
        </p:pic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BF1F284D-9485-AA60-E000-2D3D621280F3}"/>
                </a:ext>
              </a:extLst>
            </p:cNvPr>
            <p:cNvSpPr/>
            <p:nvPr/>
          </p:nvSpPr>
          <p:spPr bwMode="auto">
            <a:xfrm>
              <a:off x="3384352" y="3107723"/>
              <a:ext cx="2014905" cy="58580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279400" dist="101600" dir="6240000" sx="98000" sy="98000" algn="tl" rotWithShape="0">
                <a:srgbClr val="579EFF">
                  <a:alpha val="29000"/>
                </a:srgbClr>
              </a:outerShdw>
            </a:effectLst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srgbClr val="294A5A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2" name="TextBox 54">
              <a:extLst>
                <a:ext uri="{FF2B5EF4-FFF2-40B4-BE49-F238E27FC236}">
                  <a16:creationId xmlns:a16="http://schemas.microsoft.com/office/drawing/2014/main" id="{1927877C-F6D1-1442-B6C7-C137FA2D315A}"/>
                </a:ext>
              </a:extLst>
            </p:cNvPr>
            <p:cNvSpPr txBox="1"/>
            <p:nvPr/>
          </p:nvSpPr>
          <p:spPr>
            <a:xfrm>
              <a:off x="3604777" y="3283543"/>
              <a:ext cx="1574053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dirty="0">
                  <a:solidFill>
                    <a:srgbClr val="2C83CA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运营组长</a:t>
              </a:r>
              <a:r>
                <a:rPr lang="zh-CN" altLang="en-US" sz="1600" dirty="0">
                  <a:solidFill>
                    <a:sysClr val="windowText" lastClr="000000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：大玮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309F88A-464A-46EF-735D-0ADB1AD1656D}"/>
              </a:ext>
            </a:extLst>
          </p:cNvPr>
          <p:cNvGrpSpPr/>
          <p:nvPr/>
        </p:nvGrpSpPr>
        <p:grpSpPr>
          <a:xfrm>
            <a:off x="3212748" y="3947081"/>
            <a:ext cx="2245625" cy="2476678"/>
            <a:chOff x="3390485" y="3927152"/>
            <a:chExt cx="2245625" cy="2476678"/>
          </a:xfrm>
        </p:grpSpPr>
        <p:sp>
          <p:nvSpPr>
            <p:cNvPr id="53" name="矩形: 对角圆角 52">
              <a:extLst>
                <a:ext uri="{FF2B5EF4-FFF2-40B4-BE49-F238E27FC236}">
                  <a16:creationId xmlns:a16="http://schemas.microsoft.com/office/drawing/2014/main" id="{802A8650-83CF-8999-6D1A-8AFF4E3D1999}"/>
                </a:ext>
              </a:extLst>
            </p:cNvPr>
            <p:cNvSpPr/>
            <p:nvPr/>
          </p:nvSpPr>
          <p:spPr bwMode="auto">
            <a:xfrm>
              <a:off x="3651335" y="4298914"/>
              <a:ext cx="1640452" cy="1651031"/>
            </a:xfrm>
            <a:prstGeom prst="round2DiagRect">
              <a:avLst>
                <a:gd name="adj1" fmla="val 35864"/>
                <a:gd name="adj2" fmla="val 0"/>
              </a:avLst>
            </a:prstGeom>
            <a:gradFill flip="none" rotWithShape="1">
              <a:gsLst>
                <a:gs pos="0">
                  <a:srgbClr val="FFE8D3">
                    <a:lumMod val="85000"/>
                    <a:lumOff val="15000"/>
                    <a:alpha val="54000"/>
                  </a:srgbClr>
                </a:gs>
                <a:gs pos="100000">
                  <a:srgbClr val="FFE8D3">
                    <a:lumMod val="77000"/>
                  </a:srgbClr>
                </a:gs>
              </a:gsLst>
              <a:lin ang="60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srgbClr val="294A5A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86296706-FB5A-5C47-61DB-9C384E4B53B2}"/>
                </a:ext>
              </a:extLst>
            </p:cNvPr>
            <p:cNvSpPr/>
            <p:nvPr/>
          </p:nvSpPr>
          <p:spPr bwMode="auto">
            <a:xfrm>
              <a:off x="3390485" y="5818027"/>
              <a:ext cx="2014905" cy="58580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279400" dist="101600" dir="6240000" sx="98000" sy="98000" algn="tl" rotWithShape="0">
                <a:srgbClr val="579EFF">
                  <a:alpha val="29000"/>
                </a:srgbClr>
              </a:outerShdw>
            </a:effectLst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srgbClr val="294A5A"/>
                </a:solidFill>
                <a:latin typeface="Arial" pitchFamily="34" charset="0"/>
                <a:ea typeface="宋体" pitchFamily="2" charset="-122"/>
              </a:endParaRPr>
            </a:p>
          </p:txBody>
        </p:sp>
        <p:pic>
          <p:nvPicPr>
            <p:cNvPr id="15" name="图片 14" descr="image20">
              <a:extLst>
                <a:ext uri="{FF2B5EF4-FFF2-40B4-BE49-F238E27FC236}">
                  <a16:creationId xmlns:a16="http://schemas.microsoft.com/office/drawing/2014/main" id="{975E1B1A-070C-C313-CE70-637431A014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51336" y="3927152"/>
              <a:ext cx="1984774" cy="1890875"/>
            </a:xfrm>
            <a:prstGeom prst="rect">
              <a:avLst/>
            </a:prstGeom>
          </p:spPr>
        </p:pic>
        <p:sp>
          <p:nvSpPr>
            <p:cNvPr id="56" name="TextBox 54">
              <a:extLst>
                <a:ext uri="{FF2B5EF4-FFF2-40B4-BE49-F238E27FC236}">
                  <a16:creationId xmlns:a16="http://schemas.microsoft.com/office/drawing/2014/main" id="{82E724FB-73AE-0BF2-0719-CB46005DD01D}"/>
                </a:ext>
              </a:extLst>
            </p:cNvPr>
            <p:cNvSpPr txBox="1"/>
            <p:nvPr/>
          </p:nvSpPr>
          <p:spPr>
            <a:xfrm>
              <a:off x="3651428" y="5992879"/>
              <a:ext cx="1574053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dirty="0">
                  <a:solidFill>
                    <a:srgbClr val="2C83CA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设计总监</a:t>
              </a:r>
              <a:r>
                <a:rPr lang="zh-CN" altLang="en-US" sz="1600" dirty="0">
                  <a:solidFill>
                    <a:sysClr val="windowText" lastClr="000000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：璃璃</a:t>
              </a:r>
            </a:p>
          </p:txBody>
        </p:sp>
      </p:grpSp>
      <p:sp>
        <p:nvSpPr>
          <p:cNvPr id="26" name="椭圆 25">
            <a:extLst>
              <a:ext uri="{FF2B5EF4-FFF2-40B4-BE49-F238E27FC236}">
                <a16:creationId xmlns:a16="http://schemas.microsoft.com/office/drawing/2014/main" id="{238FD7D0-B6A9-2979-FC2A-2A61267B8FD5}"/>
              </a:ext>
            </a:extLst>
          </p:cNvPr>
          <p:cNvSpPr/>
          <p:nvPr/>
        </p:nvSpPr>
        <p:spPr>
          <a:xfrm>
            <a:off x="11472768" y="444648"/>
            <a:ext cx="265561" cy="265561"/>
          </a:xfrm>
          <a:prstGeom prst="ellipse">
            <a:avLst/>
          </a:prstGeom>
          <a:gradFill flip="none" rotWithShape="1">
            <a:gsLst>
              <a:gs pos="79000">
                <a:srgbClr val="FFE8D3"/>
              </a:gs>
              <a:gs pos="12000">
                <a:srgbClr val="EF8D60"/>
              </a:gs>
            </a:gsLst>
            <a:lin ang="13500000" scaled="1"/>
            <a:tileRect/>
          </a:gradFill>
          <a:ln>
            <a:noFill/>
          </a:ln>
          <a:effectLst>
            <a:outerShdw blurRad="190500" dist="127000" dir="2700000" sx="56000" sy="56000" algn="tl" rotWithShape="0">
              <a:srgbClr val="EF8D60">
                <a:alpha val="57000"/>
              </a:s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40004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2133" b="1" dirty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9AE49890-0FC7-28F0-FF4F-B2F8172371BA}"/>
              </a:ext>
            </a:extLst>
          </p:cNvPr>
          <p:cNvGrpSpPr/>
          <p:nvPr/>
        </p:nvGrpSpPr>
        <p:grpSpPr>
          <a:xfrm>
            <a:off x="1123736" y="1256044"/>
            <a:ext cx="2014904" cy="2437479"/>
            <a:chOff x="623993" y="1256044"/>
            <a:chExt cx="2014904" cy="2437479"/>
          </a:xfrm>
        </p:grpSpPr>
        <p:sp>
          <p:nvSpPr>
            <p:cNvPr id="3" name="矩形: 对角圆角 2">
              <a:extLst>
                <a:ext uri="{FF2B5EF4-FFF2-40B4-BE49-F238E27FC236}">
                  <a16:creationId xmlns:a16="http://schemas.microsoft.com/office/drawing/2014/main" id="{9FF8BE0F-2701-E150-6855-EDC9B2CDF0C7}"/>
                </a:ext>
              </a:extLst>
            </p:cNvPr>
            <p:cNvSpPr/>
            <p:nvPr/>
          </p:nvSpPr>
          <p:spPr bwMode="auto">
            <a:xfrm>
              <a:off x="884843" y="1588609"/>
              <a:ext cx="1640451" cy="1651032"/>
            </a:xfrm>
            <a:prstGeom prst="round2DiagRect">
              <a:avLst>
                <a:gd name="adj1" fmla="val 35864"/>
                <a:gd name="adj2" fmla="val 0"/>
              </a:avLst>
            </a:prstGeom>
            <a:gradFill flip="none" rotWithShape="1">
              <a:gsLst>
                <a:gs pos="0">
                  <a:srgbClr val="549DDA">
                    <a:alpha val="0"/>
                  </a:srgbClr>
                </a:gs>
                <a:gs pos="100000">
                  <a:srgbClr val="549DDA">
                    <a:alpha val="59000"/>
                  </a:srgbClr>
                </a:gs>
              </a:gsLst>
              <a:lin ang="60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srgbClr val="294A5A"/>
                </a:solidFill>
                <a:latin typeface="Arial" pitchFamily="34" charset="0"/>
                <a:ea typeface="宋体" pitchFamily="2" charset="-122"/>
              </a:endParaRPr>
            </a:p>
          </p:txBody>
        </p:sp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D6B096A1-6D43-DD83-04F9-A19AA3F3F4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0"/>
            <a:stretch/>
          </p:blipFill>
          <p:spPr>
            <a:xfrm flipH="1">
              <a:off x="991834" y="1256044"/>
              <a:ext cx="1477888" cy="1902697"/>
            </a:xfrm>
            <a:prstGeom prst="rect">
              <a:avLst/>
            </a:prstGeom>
          </p:spPr>
        </p:pic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2EC3A798-7EB1-AC4B-9319-5257C7A2B61D}"/>
                </a:ext>
              </a:extLst>
            </p:cNvPr>
            <p:cNvSpPr/>
            <p:nvPr/>
          </p:nvSpPr>
          <p:spPr bwMode="auto">
            <a:xfrm>
              <a:off x="623993" y="3107720"/>
              <a:ext cx="2014904" cy="58580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279400" dist="101600" dir="6240000" sx="98000" sy="98000" algn="tl" rotWithShape="0">
                <a:srgbClr val="579EFF">
                  <a:alpha val="29000"/>
                </a:srgbClr>
              </a:outerShdw>
            </a:effectLst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srgbClr val="294A5A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8" name="TextBox 54">
              <a:extLst>
                <a:ext uri="{FF2B5EF4-FFF2-40B4-BE49-F238E27FC236}">
                  <a16:creationId xmlns:a16="http://schemas.microsoft.com/office/drawing/2014/main" id="{68CE3287-7E7A-42D8-FB30-E7FD1252D3B4}"/>
                </a:ext>
              </a:extLst>
            </p:cNvPr>
            <p:cNvSpPr txBox="1"/>
            <p:nvPr/>
          </p:nvSpPr>
          <p:spPr>
            <a:xfrm>
              <a:off x="844418" y="3283542"/>
              <a:ext cx="1574052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dirty="0">
                  <a:solidFill>
                    <a:srgbClr val="EF683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运营助理</a:t>
              </a:r>
              <a:r>
                <a:rPr lang="zh-CN" altLang="en-US" sz="1600" dirty="0">
                  <a:solidFill>
                    <a:sysClr val="windowText" lastClr="000000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：琳琳</a:t>
              </a:r>
            </a:p>
          </p:txBody>
        </p:sp>
      </p:grpSp>
      <p:sp>
        <p:nvSpPr>
          <p:cNvPr id="55" name="平行四边形 54">
            <a:extLst>
              <a:ext uri="{FF2B5EF4-FFF2-40B4-BE49-F238E27FC236}">
                <a16:creationId xmlns:a16="http://schemas.microsoft.com/office/drawing/2014/main" id="{F3828AD7-F17B-15E6-24FE-84D7A9F7894A}"/>
              </a:ext>
            </a:extLst>
          </p:cNvPr>
          <p:cNvSpPr/>
          <p:nvPr/>
        </p:nvSpPr>
        <p:spPr bwMode="auto">
          <a:xfrm>
            <a:off x="-3573158" y="-430740"/>
            <a:ext cx="4189300" cy="6946115"/>
          </a:xfrm>
          <a:prstGeom prst="parallelogram">
            <a:avLst>
              <a:gd name="adj" fmla="val 30873"/>
            </a:avLst>
          </a:prstGeom>
          <a:solidFill>
            <a:srgbClr val="549DDA">
              <a:alpha val="1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8" name="直角三角形 57">
            <a:extLst>
              <a:ext uri="{FF2B5EF4-FFF2-40B4-BE49-F238E27FC236}">
                <a16:creationId xmlns:a16="http://schemas.microsoft.com/office/drawing/2014/main" id="{E5CBAA4F-F7FB-1BDF-60E2-5DBA35D1AF9D}"/>
              </a:ext>
            </a:extLst>
          </p:cNvPr>
          <p:cNvSpPr/>
          <p:nvPr/>
        </p:nvSpPr>
        <p:spPr bwMode="auto">
          <a:xfrm rot="8079906" flipV="1">
            <a:off x="448452" y="504479"/>
            <a:ext cx="242923" cy="242923"/>
          </a:xfrm>
          <a:prstGeom prst="rtTriangle">
            <a:avLst/>
          </a:prstGeom>
          <a:solidFill>
            <a:srgbClr val="EF8D60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38100" sx="99000" sy="99000" algn="ctr" rotWithShape="0">
              <a:srgbClr val="EF8D60">
                <a:alpha val="63000"/>
              </a:srgbClr>
            </a:outerShdw>
          </a:effectLst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8882D0"/>
              </a:solidFill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7125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9710"/>
    </mc:Choice>
    <mc:Fallback xmlns="">
      <p:transition advTm="971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5000">
              <a:srgbClr val="E8F5FC">
                <a:lumMod val="96000"/>
              </a:srgbClr>
            </a:gs>
            <a:gs pos="4000">
              <a:srgbClr val="E8F5FC">
                <a:alpha val="41000"/>
                <a:lumMod val="87000"/>
                <a:lumOff val="13000"/>
              </a:srgbClr>
            </a:gs>
            <a:gs pos="97126">
              <a:srgbClr val="E8F5FC">
                <a:lumMod val="94000"/>
                <a:lumOff val="6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>
            <a:extLst>
              <a:ext uri="{FF2B5EF4-FFF2-40B4-BE49-F238E27FC236}">
                <a16:creationId xmlns:a16="http://schemas.microsoft.com/office/drawing/2014/main" id="{9379A078-3C37-7D38-D550-F482435A0ECB}"/>
              </a:ext>
            </a:extLst>
          </p:cNvPr>
          <p:cNvSpPr/>
          <p:nvPr/>
        </p:nvSpPr>
        <p:spPr bwMode="auto">
          <a:xfrm>
            <a:off x="4365787" y="1342987"/>
            <a:ext cx="3460428" cy="3460428"/>
          </a:xfrm>
          <a:prstGeom prst="ellipse">
            <a:avLst/>
          </a:prstGeom>
          <a:solidFill>
            <a:srgbClr val="FFF7EF">
              <a:alpha val="72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9" name="矩形: 对角圆角 38">
            <a:extLst>
              <a:ext uri="{FF2B5EF4-FFF2-40B4-BE49-F238E27FC236}">
                <a16:creationId xmlns:a16="http://schemas.microsoft.com/office/drawing/2014/main" id="{4CF5E619-00E9-1BF6-F710-FA0C6C84CBDD}"/>
              </a:ext>
            </a:extLst>
          </p:cNvPr>
          <p:cNvSpPr/>
          <p:nvPr/>
        </p:nvSpPr>
        <p:spPr>
          <a:xfrm flipH="1">
            <a:off x="611567" y="3662977"/>
            <a:ext cx="4060325" cy="1047023"/>
          </a:xfrm>
          <a:prstGeom prst="round2DiagRect">
            <a:avLst>
              <a:gd name="adj1" fmla="val 40242"/>
              <a:gd name="adj2" fmla="val 0"/>
            </a:avLst>
          </a:prstGeom>
          <a:solidFill>
            <a:schemeClr val="accent2"/>
          </a:solidFill>
          <a:ln w="6350">
            <a:solidFill>
              <a:srgbClr val="EF8D60"/>
            </a:solidFill>
          </a:ln>
          <a:effectLst>
            <a:outerShdw blurRad="254000" dist="88900" dir="6300000" sx="83000" sy="83000" algn="tl" rotWithShape="0">
              <a:srgbClr val="579EFF">
                <a:alpha val="48000"/>
              </a:s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37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600" dirty="0">
              <a:solidFill>
                <a:srgbClr val="484849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40" name="矩形: 对角圆角 39">
            <a:extLst>
              <a:ext uri="{FF2B5EF4-FFF2-40B4-BE49-F238E27FC236}">
                <a16:creationId xmlns:a16="http://schemas.microsoft.com/office/drawing/2014/main" id="{0C041969-0FD0-BF55-43E4-165B81AA43E3}"/>
              </a:ext>
            </a:extLst>
          </p:cNvPr>
          <p:cNvSpPr/>
          <p:nvPr/>
        </p:nvSpPr>
        <p:spPr>
          <a:xfrm flipH="1">
            <a:off x="626184" y="1227986"/>
            <a:ext cx="4060325" cy="1047023"/>
          </a:xfrm>
          <a:prstGeom prst="round2DiagRect">
            <a:avLst>
              <a:gd name="adj1" fmla="val 40242"/>
              <a:gd name="adj2" fmla="val 0"/>
            </a:avLst>
          </a:prstGeom>
          <a:solidFill>
            <a:schemeClr val="accent2"/>
          </a:solidFill>
          <a:ln w="6350">
            <a:solidFill>
              <a:srgbClr val="EF8D60"/>
            </a:solidFill>
          </a:ln>
          <a:effectLst>
            <a:outerShdw blurRad="254000" dist="88900" dir="6300000" sx="83000" sy="83000" algn="tl" rotWithShape="0">
              <a:srgbClr val="579EFF">
                <a:alpha val="48000"/>
              </a:s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37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600" dirty="0">
              <a:solidFill>
                <a:srgbClr val="484849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41" name="矩形: 对角圆角 40">
            <a:extLst>
              <a:ext uri="{FF2B5EF4-FFF2-40B4-BE49-F238E27FC236}">
                <a16:creationId xmlns:a16="http://schemas.microsoft.com/office/drawing/2014/main" id="{AF98AC64-8559-CA26-5310-364E563737E8}"/>
              </a:ext>
            </a:extLst>
          </p:cNvPr>
          <p:cNvSpPr/>
          <p:nvPr/>
        </p:nvSpPr>
        <p:spPr>
          <a:xfrm flipH="1">
            <a:off x="626184" y="2445482"/>
            <a:ext cx="3590589" cy="1047023"/>
          </a:xfrm>
          <a:prstGeom prst="round2DiagRect">
            <a:avLst>
              <a:gd name="adj1" fmla="val 36181"/>
              <a:gd name="adj2" fmla="val 0"/>
            </a:avLst>
          </a:prstGeom>
          <a:solidFill>
            <a:schemeClr val="accent2"/>
          </a:solidFill>
          <a:ln w="6350">
            <a:solidFill>
              <a:srgbClr val="EF8D60"/>
            </a:solidFill>
          </a:ln>
          <a:effectLst>
            <a:outerShdw blurRad="254000" dist="88900" dir="6300000" sx="83000" sy="83000" algn="tl" rotWithShape="0">
              <a:srgbClr val="579EFF">
                <a:alpha val="48000"/>
              </a:s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37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600" dirty="0">
              <a:solidFill>
                <a:srgbClr val="484849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2" name="矩形: 对角圆角 11">
            <a:extLst>
              <a:ext uri="{FF2B5EF4-FFF2-40B4-BE49-F238E27FC236}">
                <a16:creationId xmlns:a16="http://schemas.microsoft.com/office/drawing/2014/main" id="{8FEBAF4B-8FD0-F4AF-A41E-C5ECA0763C93}"/>
              </a:ext>
            </a:extLst>
          </p:cNvPr>
          <p:cNvSpPr/>
          <p:nvPr/>
        </p:nvSpPr>
        <p:spPr>
          <a:xfrm>
            <a:off x="7554371" y="3670525"/>
            <a:ext cx="4060325" cy="1047023"/>
          </a:xfrm>
          <a:prstGeom prst="round2DiagRect">
            <a:avLst>
              <a:gd name="adj1" fmla="val 40242"/>
              <a:gd name="adj2" fmla="val 0"/>
            </a:avLst>
          </a:prstGeom>
          <a:solidFill>
            <a:schemeClr val="accent2"/>
          </a:solidFill>
          <a:ln w="6350">
            <a:solidFill>
              <a:srgbClr val="EF8D60"/>
            </a:solidFill>
          </a:ln>
          <a:effectLst>
            <a:outerShdw blurRad="254000" dist="88900" dir="6300000" sx="83000" sy="83000" algn="tl" rotWithShape="0">
              <a:srgbClr val="579EFF">
                <a:alpha val="48000"/>
              </a:s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37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600" dirty="0">
              <a:solidFill>
                <a:srgbClr val="484849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id="{2FC0878E-AA10-740A-0E67-0C903C2DE416}"/>
              </a:ext>
            </a:extLst>
          </p:cNvPr>
          <p:cNvSpPr/>
          <p:nvPr/>
        </p:nvSpPr>
        <p:spPr>
          <a:xfrm>
            <a:off x="7539752" y="1235534"/>
            <a:ext cx="4060325" cy="1047023"/>
          </a:xfrm>
          <a:prstGeom prst="round2DiagRect">
            <a:avLst>
              <a:gd name="adj1" fmla="val 40242"/>
              <a:gd name="adj2" fmla="val 0"/>
            </a:avLst>
          </a:prstGeom>
          <a:solidFill>
            <a:schemeClr val="accent2"/>
          </a:solidFill>
          <a:ln w="6350">
            <a:solidFill>
              <a:srgbClr val="EF8D60"/>
            </a:solidFill>
          </a:ln>
          <a:effectLst>
            <a:outerShdw blurRad="254000" dist="88900" dir="6300000" sx="83000" sy="83000" algn="tl" rotWithShape="0">
              <a:srgbClr val="579EFF">
                <a:alpha val="48000"/>
              </a:s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37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600" dirty="0">
              <a:solidFill>
                <a:srgbClr val="484849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1" name="矩形: 对角圆角 10">
            <a:extLst>
              <a:ext uri="{FF2B5EF4-FFF2-40B4-BE49-F238E27FC236}">
                <a16:creationId xmlns:a16="http://schemas.microsoft.com/office/drawing/2014/main" id="{20C0348E-65ED-DDB6-26E4-FABE5D9A99E9}"/>
              </a:ext>
            </a:extLst>
          </p:cNvPr>
          <p:cNvSpPr/>
          <p:nvPr/>
        </p:nvSpPr>
        <p:spPr>
          <a:xfrm>
            <a:off x="8009488" y="2453030"/>
            <a:ext cx="3590589" cy="1047023"/>
          </a:xfrm>
          <a:prstGeom prst="round2DiagRect">
            <a:avLst>
              <a:gd name="adj1" fmla="val 41032"/>
              <a:gd name="adj2" fmla="val 0"/>
            </a:avLst>
          </a:prstGeom>
          <a:solidFill>
            <a:schemeClr val="accent2"/>
          </a:solidFill>
          <a:ln w="6350">
            <a:solidFill>
              <a:srgbClr val="EF8D60"/>
            </a:solidFill>
          </a:ln>
          <a:effectLst>
            <a:outerShdw blurRad="254000" dist="88900" dir="6300000" sx="83000" sy="83000" algn="tl" rotWithShape="0">
              <a:srgbClr val="579EFF">
                <a:alpha val="48000"/>
              </a:s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37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600" dirty="0">
              <a:solidFill>
                <a:srgbClr val="484849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B8675044-535D-57DA-2CAA-B88A0795F00D}"/>
              </a:ext>
            </a:extLst>
          </p:cNvPr>
          <p:cNvSpPr/>
          <p:nvPr/>
        </p:nvSpPr>
        <p:spPr bwMode="auto">
          <a:xfrm>
            <a:off x="5017123" y="1949622"/>
            <a:ext cx="2197060" cy="2197060"/>
          </a:xfrm>
          <a:prstGeom prst="ellipse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8" name="Rectangle 3">
            <a:extLst>
              <a:ext uri="{FF2B5EF4-FFF2-40B4-BE49-F238E27FC236}">
                <a16:creationId xmlns:a16="http://schemas.microsoft.com/office/drawing/2014/main" id="{423F8CEA-3E26-2444-A806-ED80EE92DB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229" y="347664"/>
            <a:ext cx="5695679" cy="43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04" tIns="45703" rIns="91404" bIns="45703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dist" defTabSz="1219140">
              <a:defRPr/>
            </a:pPr>
            <a:r>
              <a:rPr lang="zh-CN" altLang="en-US" sz="3200" b="1" dirty="0">
                <a:solidFill>
                  <a:srgbClr val="484849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战略布局，</a:t>
            </a:r>
            <a:r>
              <a:rPr lang="zh-CN" altLang="en-US" sz="2667" b="1" dirty="0">
                <a:solidFill>
                  <a:srgbClr val="484849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打造职场一站式服务平台</a:t>
            </a:r>
            <a:endParaRPr lang="zh-CN" altLang="en-US" sz="3200" b="1" dirty="0">
              <a:solidFill>
                <a:srgbClr val="484849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6843D002-DE31-2263-C56D-92BF49AD04BE}"/>
              </a:ext>
            </a:extLst>
          </p:cNvPr>
          <p:cNvSpPr/>
          <p:nvPr/>
        </p:nvSpPr>
        <p:spPr>
          <a:xfrm>
            <a:off x="1964560" y="2572953"/>
            <a:ext cx="1029409" cy="34409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350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37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dirty="0">
                <a:solidFill>
                  <a:srgbClr val="484849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表格</a:t>
            </a:r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A9BA5B56-043B-DA64-A62B-B0C8BFAC92DA}"/>
              </a:ext>
            </a:extLst>
          </p:cNvPr>
          <p:cNvSpPr/>
          <p:nvPr/>
        </p:nvSpPr>
        <p:spPr>
          <a:xfrm>
            <a:off x="794340" y="2572953"/>
            <a:ext cx="1029409" cy="34409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350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37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dirty="0">
                <a:solidFill>
                  <a:srgbClr val="484849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柱状图</a:t>
            </a:r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73ACD197-6786-E230-428D-489027A3F19C}"/>
              </a:ext>
            </a:extLst>
          </p:cNvPr>
          <p:cNvSpPr/>
          <p:nvPr/>
        </p:nvSpPr>
        <p:spPr>
          <a:xfrm>
            <a:off x="794622" y="3012589"/>
            <a:ext cx="1029409" cy="34409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350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37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dirty="0">
                <a:solidFill>
                  <a:srgbClr val="484849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折线图</a:t>
            </a:r>
          </a:p>
        </p:txBody>
      </p:sp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1B6DBAE0-2654-386C-F80F-BDF288153CE2}"/>
              </a:ext>
            </a:extLst>
          </p:cNvPr>
          <p:cNvSpPr/>
          <p:nvPr/>
        </p:nvSpPr>
        <p:spPr>
          <a:xfrm>
            <a:off x="1965628" y="3012589"/>
            <a:ext cx="1029409" cy="34409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350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37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dirty="0">
                <a:solidFill>
                  <a:srgbClr val="484849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饼图</a:t>
            </a:r>
          </a:p>
        </p:txBody>
      </p:sp>
      <p:sp>
        <p:nvSpPr>
          <p:cNvPr id="105" name="矩形: 圆角 104">
            <a:extLst>
              <a:ext uri="{FF2B5EF4-FFF2-40B4-BE49-F238E27FC236}">
                <a16:creationId xmlns:a16="http://schemas.microsoft.com/office/drawing/2014/main" id="{E15C92C4-7074-E604-F759-BB48072BEA0E}"/>
              </a:ext>
            </a:extLst>
          </p:cNvPr>
          <p:cNvSpPr/>
          <p:nvPr/>
        </p:nvSpPr>
        <p:spPr>
          <a:xfrm>
            <a:off x="3129104" y="1370693"/>
            <a:ext cx="1029409" cy="34409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350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37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dirty="0">
                <a:solidFill>
                  <a:srgbClr val="484849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封面页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758BE87E-2CCE-70F4-9783-39F62747DD73}"/>
              </a:ext>
            </a:extLst>
          </p:cNvPr>
          <p:cNvSpPr/>
          <p:nvPr/>
        </p:nvSpPr>
        <p:spPr>
          <a:xfrm>
            <a:off x="1964929" y="1370693"/>
            <a:ext cx="1029409" cy="34409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350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37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dirty="0">
                <a:solidFill>
                  <a:srgbClr val="484849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目录页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31D4C146-3252-3C6D-71CB-320AF2BE3125}"/>
              </a:ext>
            </a:extLst>
          </p:cNvPr>
          <p:cNvSpPr/>
          <p:nvPr/>
        </p:nvSpPr>
        <p:spPr>
          <a:xfrm>
            <a:off x="800756" y="1370693"/>
            <a:ext cx="1029409" cy="34409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350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37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dirty="0">
                <a:solidFill>
                  <a:srgbClr val="484849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章节页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B04E9C26-C7B3-717D-D004-6F24034BA82C}"/>
              </a:ext>
            </a:extLst>
          </p:cNvPr>
          <p:cNvSpPr/>
          <p:nvPr/>
        </p:nvSpPr>
        <p:spPr>
          <a:xfrm>
            <a:off x="3129104" y="1824228"/>
            <a:ext cx="1029409" cy="34409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350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37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dirty="0">
                <a:solidFill>
                  <a:srgbClr val="484849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标题样式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FEF1BEBD-7C12-0834-57D7-13B1A1CDAE86}"/>
              </a:ext>
            </a:extLst>
          </p:cNvPr>
          <p:cNvSpPr/>
          <p:nvPr/>
        </p:nvSpPr>
        <p:spPr>
          <a:xfrm>
            <a:off x="1964929" y="1824228"/>
            <a:ext cx="1029409" cy="34409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350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37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dirty="0">
                <a:solidFill>
                  <a:srgbClr val="484849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结束页</a:t>
            </a:r>
            <a:endParaRPr lang="en-US" altLang="zh-CN" sz="1600" dirty="0">
              <a:solidFill>
                <a:srgbClr val="484849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64" name="矩形: 圆角 263">
            <a:extLst>
              <a:ext uri="{FF2B5EF4-FFF2-40B4-BE49-F238E27FC236}">
                <a16:creationId xmlns:a16="http://schemas.microsoft.com/office/drawing/2014/main" id="{497504FB-E966-839A-5E83-6CE35803A96F}"/>
              </a:ext>
            </a:extLst>
          </p:cNvPr>
          <p:cNvSpPr/>
          <p:nvPr/>
        </p:nvSpPr>
        <p:spPr>
          <a:xfrm>
            <a:off x="8031310" y="3808813"/>
            <a:ext cx="1029409" cy="33034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985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37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dirty="0">
                <a:solidFill>
                  <a:srgbClr val="484849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商务</a:t>
            </a:r>
          </a:p>
        </p:txBody>
      </p:sp>
      <p:sp>
        <p:nvSpPr>
          <p:cNvPr id="265" name="矩形: 圆角 264">
            <a:extLst>
              <a:ext uri="{FF2B5EF4-FFF2-40B4-BE49-F238E27FC236}">
                <a16:creationId xmlns:a16="http://schemas.microsoft.com/office/drawing/2014/main" id="{818C9541-0DFD-FE57-CBFA-79A8B1F54889}"/>
              </a:ext>
            </a:extLst>
          </p:cNvPr>
          <p:cNvSpPr/>
          <p:nvPr/>
        </p:nvSpPr>
        <p:spPr>
          <a:xfrm>
            <a:off x="9198442" y="3808813"/>
            <a:ext cx="1029409" cy="33034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985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37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dirty="0">
                <a:solidFill>
                  <a:srgbClr val="484849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科技</a:t>
            </a:r>
          </a:p>
        </p:txBody>
      </p:sp>
      <p:sp>
        <p:nvSpPr>
          <p:cNvPr id="266" name="矩形: 圆角 265">
            <a:extLst>
              <a:ext uri="{FF2B5EF4-FFF2-40B4-BE49-F238E27FC236}">
                <a16:creationId xmlns:a16="http://schemas.microsoft.com/office/drawing/2014/main" id="{518FDC4E-F57E-98E2-AFD4-45A3B63D328E}"/>
              </a:ext>
            </a:extLst>
          </p:cNvPr>
          <p:cNvSpPr/>
          <p:nvPr/>
        </p:nvSpPr>
        <p:spPr>
          <a:xfrm>
            <a:off x="10365574" y="3808813"/>
            <a:ext cx="1029409" cy="33034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985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37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dirty="0">
                <a:solidFill>
                  <a:srgbClr val="484849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党政</a:t>
            </a:r>
          </a:p>
        </p:txBody>
      </p:sp>
      <p:sp>
        <p:nvSpPr>
          <p:cNvPr id="267" name="矩形: 圆角 266">
            <a:extLst>
              <a:ext uri="{FF2B5EF4-FFF2-40B4-BE49-F238E27FC236}">
                <a16:creationId xmlns:a16="http://schemas.microsoft.com/office/drawing/2014/main" id="{EE43FC79-6180-157A-5AC2-AF65413B5DDA}"/>
              </a:ext>
            </a:extLst>
          </p:cNvPr>
          <p:cNvSpPr/>
          <p:nvPr/>
        </p:nvSpPr>
        <p:spPr>
          <a:xfrm>
            <a:off x="8031310" y="4262348"/>
            <a:ext cx="1029409" cy="33034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985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37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dirty="0">
                <a:solidFill>
                  <a:srgbClr val="484849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极简</a:t>
            </a:r>
          </a:p>
        </p:txBody>
      </p:sp>
      <p:sp>
        <p:nvSpPr>
          <p:cNvPr id="268" name="矩形: 圆角 267">
            <a:extLst>
              <a:ext uri="{FF2B5EF4-FFF2-40B4-BE49-F238E27FC236}">
                <a16:creationId xmlns:a16="http://schemas.microsoft.com/office/drawing/2014/main" id="{8245D23F-3118-9CCC-B494-B51B1BF80C36}"/>
              </a:ext>
            </a:extLst>
          </p:cNvPr>
          <p:cNvSpPr/>
          <p:nvPr/>
        </p:nvSpPr>
        <p:spPr>
          <a:xfrm>
            <a:off x="9198442" y="4262348"/>
            <a:ext cx="1029409" cy="33034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985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37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dirty="0">
                <a:solidFill>
                  <a:srgbClr val="484849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插画</a:t>
            </a:r>
          </a:p>
        </p:txBody>
      </p:sp>
      <p:sp>
        <p:nvSpPr>
          <p:cNvPr id="271" name="矩形: 圆角 270">
            <a:extLst>
              <a:ext uri="{FF2B5EF4-FFF2-40B4-BE49-F238E27FC236}">
                <a16:creationId xmlns:a16="http://schemas.microsoft.com/office/drawing/2014/main" id="{E98F1E79-6DFB-BE13-542B-E3D08EADC408}"/>
              </a:ext>
            </a:extLst>
          </p:cNvPr>
          <p:cNvSpPr/>
          <p:nvPr/>
        </p:nvSpPr>
        <p:spPr>
          <a:xfrm>
            <a:off x="10365574" y="4262348"/>
            <a:ext cx="1029409" cy="33034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985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37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600" dirty="0">
                <a:solidFill>
                  <a:srgbClr val="484849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3D</a:t>
            </a:r>
          </a:p>
        </p:txBody>
      </p:sp>
      <p:sp>
        <p:nvSpPr>
          <p:cNvPr id="50" name="矩形: 对角圆角 49">
            <a:extLst>
              <a:ext uri="{FF2B5EF4-FFF2-40B4-BE49-F238E27FC236}">
                <a16:creationId xmlns:a16="http://schemas.microsoft.com/office/drawing/2014/main" id="{6447FB6B-DCD7-DDEE-70A2-EA64CA99E217}"/>
              </a:ext>
            </a:extLst>
          </p:cNvPr>
          <p:cNvSpPr/>
          <p:nvPr/>
        </p:nvSpPr>
        <p:spPr bwMode="auto">
          <a:xfrm>
            <a:off x="624419" y="5224535"/>
            <a:ext cx="10992820" cy="2338133"/>
          </a:xfrm>
          <a:prstGeom prst="round2DiagRect">
            <a:avLst>
              <a:gd name="adj1" fmla="val 29252"/>
              <a:gd name="adj2" fmla="val 28263"/>
            </a:avLst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279400" dist="101600" dir="6240000" sx="98000" sy="98000" algn="tl" rotWithShape="0">
              <a:srgbClr val="579EFF">
                <a:alpha val="49000"/>
              </a:srgbClr>
            </a:outerShdw>
          </a:effectLst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dirty="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FBD80672-E768-8D79-37B7-C0E818BDD053}"/>
              </a:ext>
            </a:extLst>
          </p:cNvPr>
          <p:cNvSpPr txBox="1"/>
          <p:nvPr/>
        </p:nvSpPr>
        <p:spPr>
          <a:xfrm>
            <a:off x="1789661" y="5400614"/>
            <a:ext cx="122982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21914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EF8D6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POSans M" panose="00020600040101010101" pitchFamily="18" charset="-122"/>
              </a:rPr>
              <a:t>方便易用</a:t>
            </a:r>
            <a:endParaRPr lang="zh-CN" altLang="en-US" sz="1867" dirty="0">
              <a:solidFill>
                <a:srgbClr val="EF8D60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400FC0BC-89A9-A207-8B91-53FF076AFC03}"/>
              </a:ext>
            </a:extLst>
          </p:cNvPr>
          <p:cNvSpPr txBox="1"/>
          <p:nvPr/>
        </p:nvSpPr>
        <p:spPr>
          <a:xfrm>
            <a:off x="1283915" y="5871152"/>
            <a:ext cx="2241319" cy="37965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21914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67" dirty="0">
                <a:solidFill>
                  <a:srgbClr val="294A5A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867" dirty="0">
                <a:solidFill>
                  <a:srgbClr val="294A5A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分钟搞定一页</a:t>
            </a:r>
            <a:r>
              <a:rPr lang="en-US" altLang="zh-CN" sz="1867" dirty="0">
                <a:solidFill>
                  <a:srgbClr val="294A5A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POSans M" panose="00020600040101010101" pitchFamily="18" charset="-122"/>
              </a:rPr>
              <a:t>PPT</a:t>
            </a:r>
            <a:endParaRPr lang="zh-CN" altLang="en-US" sz="1867" dirty="0">
              <a:solidFill>
                <a:srgbClr val="294A5A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085B6BDD-A808-D969-B48F-13F85FFBC0A1}"/>
              </a:ext>
            </a:extLst>
          </p:cNvPr>
          <p:cNvSpPr txBox="1"/>
          <p:nvPr/>
        </p:nvSpPr>
        <p:spPr>
          <a:xfrm>
            <a:off x="1443624" y="6189864"/>
            <a:ext cx="1856598" cy="37965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dirty="0">
                <a:solidFill>
                  <a:srgbClr val="294A5A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工作再急也不怕</a:t>
            </a:r>
            <a:endParaRPr lang="zh-CN" altLang="en-US" sz="1867" dirty="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4D1B8481-DAFF-D5F2-A8DB-6DB767F80E07}"/>
              </a:ext>
            </a:extLst>
          </p:cNvPr>
          <p:cNvSpPr txBox="1"/>
          <p:nvPr/>
        </p:nvSpPr>
        <p:spPr>
          <a:xfrm>
            <a:off x="5472213" y="5400614"/>
            <a:ext cx="122982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21914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EF8D6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POSans M" panose="00020600040101010101" pitchFamily="18" charset="-122"/>
              </a:rPr>
              <a:t>专业专注</a:t>
            </a:r>
            <a:endParaRPr lang="zh-CN" altLang="en-US" sz="1867" dirty="0">
              <a:solidFill>
                <a:srgbClr val="EF8D60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F71A8D28-2B78-837B-C67A-AEFB5BF267B0}"/>
              </a:ext>
            </a:extLst>
          </p:cNvPr>
          <p:cNvSpPr txBox="1"/>
          <p:nvPr/>
        </p:nvSpPr>
        <p:spPr>
          <a:xfrm>
            <a:off x="5158825" y="5871152"/>
            <a:ext cx="1856598" cy="37965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21914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dirty="0">
                <a:solidFill>
                  <a:srgbClr val="294A5A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内容优秀有规范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6DC9AFC3-A77A-7CE6-CA7E-2B5769DA497B}"/>
              </a:ext>
            </a:extLst>
          </p:cNvPr>
          <p:cNvSpPr txBox="1"/>
          <p:nvPr/>
        </p:nvSpPr>
        <p:spPr>
          <a:xfrm>
            <a:off x="5365557" y="6189864"/>
            <a:ext cx="1378904" cy="37965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dirty="0">
                <a:solidFill>
                  <a:srgbClr val="294A5A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参考价值高</a:t>
            </a:r>
            <a:endParaRPr lang="zh-CN" altLang="en-US" sz="1867" dirty="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70DD9D77-E8D2-BE34-76DF-CFC2B870D47C}"/>
              </a:ext>
            </a:extLst>
          </p:cNvPr>
          <p:cNvSpPr txBox="1"/>
          <p:nvPr/>
        </p:nvSpPr>
        <p:spPr>
          <a:xfrm>
            <a:off x="9154764" y="5400614"/>
            <a:ext cx="122982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21914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EF8D6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POSans M" panose="00020600040101010101" pitchFamily="18" charset="-122"/>
              </a:rPr>
              <a:t>职场神器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16DC27B2-EC4F-DA43-6BF6-184045AD1F96}"/>
              </a:ext>
            </a:extLst>
          </p:cNvPr>
          <p:cNvSpPr txBox="1"/>
          <p:nvPr/>
        </p:nvSpPr>
        <p:spPr>
          <a:xfrm>
            <a:off x="9199649" y="5871152"/>
            <a:ext cx="1140056" cy="37965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21914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dirty="0">
                <a:solidFill>
                  <a:srgbClr val="294A5A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检索快捷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84997F70-069A-4EE6-D457-8F43ACF59264}"/>
              </a:ext>
            </a:extLst>
          </p:cNvPr>
          <p:cNvSpPr txBox="1"/>
          <p:nvPr/>
        </p:nvSpPr>
        <p:spPr>
          <a:xfrm>
            <a:off x="8928421" y="6189864"/>
            <a:ext cx="1617751" cy="37965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dirty="0">
                <a:solidFill>
                  <a:srgbClr val="294A5A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不惧职场内卷</a:t>
            </a:r>
            <a:endParaRPr lang="zh-CN" altLang="en-US" sz="1867" dirty="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82C8256-6692-691D-6C82-1C805DC541E0}"/>
              </a:ext>
            </a:extLst>
          </p:cNvPr>
          <p:cNvGrpSpPr/>
          <p:nvPr/>
        </p:nvGrpSpPr>
        <p:grpSpPr>
          <a:xfrm rot="5400000" flipH="1">
            <a:off x="6945098" y="5933677"/>
            <a:ext cx="2082977" cy="1175003"/>
            <a:chOff x="5849997" y="2474070"/>
            <a:chExt cx="778007" cy="881252"/>
          </a:xfrm>
        </p:grpSpPr>
        <p:sp>
          <p:nvSpPr>
            <p:cNvPr id="26" name="箭头: 上 25">
              <a:extLst>
                <a:ext uri="{FF2B5EF4-FFF2-40B4-BE49-F238E27FC236}">
                  <a16:creationId xmlns:a16="http://schemas.microsoft.com/office/drawing/2014/main" id="{A56E79B7-0FF2-FCF4-1762-30FAC9D8D3A2}"/>
                </a:ext>
              </a:extLst>
            </p:cNvPr>
            <p:cNvSpPr/>
            <p:nvPr/>
          </p:nvSpPr>
          <p:spPr>
            <a:xfrm rot="5400000">
              <a:off x="6096167" y="2561273"/>
              <a:ext cx="352342" cy="711332"/>
            </a:xfrm>
            <a:prstGeom prst="upArrow">
              <a:avLst>
                <a:gd name="adj1" fmla="val 50000"/>
                <a:gd name="adj2" fmla="val 93253"/>
              </a:avLst>
            </a:prstGeom>
            <a:gradFill>
              <a:gsLst>
                <a:gs pos="92000">
                  <a:srgbClr val="2C83CA">
                    <a:alpha val="0"/>
                  </a:srgbClr>
                </a:gs>
                <a:gs pos="0">
                  <a:srgbClr val="2C83CA">
                    <a:alpha val="17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40"/>
              <a:endParaRPr lang="zh-CN" altLang="en-US" sz="240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7" name="箭头: 上 26">
              <a:extLst>
                <a:ext uri="{FF2B5EF4-FFF2-40B4-BE49-F238E27FC236}">
                  <a16:creationId xmlns:a16="http://schemas.microsoft.com/office/drawing/2014/main" id="{10C79E07-5541-D50B-660E-8658CCA0C55A}"/>
                </a:ext>
              </a:extLst>
            </p:cNvPr>
            <p:cNvSpPr/>
            <p:nvPr/>
          </p:nvSpPr>
          <p:spPr>
            <a:xfrm rot="5400000">
              <a:off x="5983577" y="2340490"/>
              <a:ext cx="262212" cy="529372"/>
            </a:xfrm>
            <a:prstGeom prst="upArrow">
              <a:avLst/>
            </a:prstGeom>
            <a:gradFill>
              <a:gsLst>
                <a:gs pos="92000">
                  <a:srgbClr val="2C83CA">
                    <a:alpha val="0"/>
                  </a:srgbClr>
                </a:gs>
                <a:gs pos="0">
                  <a:srgbClr val="2C83CA">
                    <a:alpha val="29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40">
                <a:defRPr/>
              </a:pPr>
              <a:endParaRPr lang="zh-CN" altLang="en-US" sz="240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" name="箭头: 上 29">
              <a:extLst>
                <a:ext uri="{FF2B5EF4-FFF2-40B4-BE49-F238E27FC236}">
                  <a16:creationId xmlns:a16="http://schemas.microsoft.com/office/drawing/2014/main" id="{60FA9960-223E-35A1-93A2-5928D28AB0C2}"/>
                </a:ext>
              </a:extLst>
            </p:cNvPr>
            <p:cNvSpPr/>
            <p:nvPr/>
          </p:nvSpPr>
          <p:spPr>
            <a:xfrm rot="5400000">
              <a:off x="5983577" y="2959530"/>
              <a:ext cx="262212" cy="529372"/>
            </a:xfrm>
            <a:prstGeom prst="upArrow">
              <a:avLst/>
            </a:prstGeom>
            <a:gradFill>
              <a:gsLst>
                <a:gs pos="92000">
                  <a:srgbClr val="2C83CA">
                    <a:alpha val="0"/>
                  </a:srgbClr>
                </a:gs>
                <a:gs pos="0">
                  <a:srgbClr val="2C83CA">
                    <a:alpha val="29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40"/>
              <a:endParaRPr lang="zh-CN" altLang="en-US" sz="240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1" name="箭头: 上 30">
              <a:extLst>
                <a:ext uri="{FF2B5EF4-FFF2-40B4-BE49-F238E27FC236}">
                  <a16:creationId xmlns:a16="http://schemas.microsoft.com/office/drawing/2014/main" id="{B921EC6C-A24D-EBD3-FBBD-BF0219D21D8C}"/>
                </a:ext>
              </a:extLst>
            </p:cNvPr>
            <p:cNvSpPr/>
            <p:nvPr/>
          </p:nvSpPr>
          <p:spPr>
            <a:xfrm rot="5400000">
              <a:off x="5958229" y="2721798"/>
              <a:ext cx="189083" cy="381735"/>
            </a:xfrm>
            <a:prstGeom prst="upArrow">
              <a:avLst/>
            </a:prstGeom>
            <a:noFill/>
            <a:ln w="6350">
              <a:gradFill>
                <a:gsLst>
                  <a:gs pos="0">
                    <a:srgbClr val="2C83CA">
                      <a:alpha val="67000"/>
                    </a:srgbClr>
                  </a:gs>
                  <a:gs pos="100000">
                    <a:srgbClr val="2C83CA">
                      <a:alpha val="0"/>
                    </a:srgbClr>
                  </a:gs>
                </a:gsLst>
                <a:lin ang="5400000" scaled="1"/>
              </a:gra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40">
                <a:defRPr/>
              </a:pPr>
              <a:endParaRPr lang="zh-CN" altLang="en-US" sz="240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5" name="箭头: 上 54">
              <a:extLst>
                <a:ext uri="{FF2B5EF4-FFF2-40B4-BE49-F238E27FC236}">
                  <a16:creationId xmlns:a16="http://schemas.microsoft.com/office/drawing/2014/main" id="{CBBADA02-2836-D959-7401-68526BFEFD9E}"/>
                </a:ext>
              </a:extLst>
            </p:cNvPr>
            <p:cNvSpPr/>
            <p:nvPr/>
          </p:nvSpPr>
          <p:spPr>
            <a:xfrm rot="5400000">
              <a:off x="6108247" y="2951541"/>
              <a:ext cx="189083" cy="381735"/>
            </a:xfrm>
            <a:prstGeom prst="upArrow">
              <a:avLst/>
            </a:prstGeom>
            <a:noFill/>
            <a:ln w="6350">
              <a:gradFill>
                <a:gsLst>
                  <a:gs pos="0">
                    <a:srgbClr val="2C83CA">
                      <a:alpha val="67000"/>
                    </a:srgbClr>
                  </a:gs>
                  <a:gs pos="100000">
                    <a:srgbClr val="2C83CA">
                      <a:alpha val="0"/>
                    </a:srgbClr>
                  </a:gs>
                </a:gsLst>
                <a:lin ang="5400000" scaled="1"/>
              </a:gra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40"/>
              <a:endParaRPr lang="zh-CN" altLang="en-US" sz="240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4B4F5141-E152-4DBB-4568-4F0194375714}"/>
              </a:ext>
            </a:extLst>
          </p:cNvPr>
          <p:cNvGrpSpPr/>
          <p:nvPr/>
        </p:nvGrpSpPr>
        <p:grpSpPr>
          <a:xfrm rot="5400000" flipH="1">
            <a:off x="3362522" y="5933677"/>
            <a:ext cx="2082977" cy="1175003"/>
            <a:chOff x="5849997" y="2474070"/>
            <a:chExt cx="778007" cy="881252"/>
          </a:xfrm>
        </p:grpSpPr>
        <p:sp>
          <p:nvSpPr>
            <p:cNvPr id="69" name="箭头: 上 68">
              <a:extLst>
                <a:ext uri="{FF2B5EF4-FFF2-40B4-BE49-F238E27FC236}">
                  <a16:creationId xmlns:a16="http://schemas.microsoft.com/office/drawing/2014/main" id="{CCEE9129-F844-1F8B-3CE0-8EDCBF6B2131}"/>
                </a:ext>
              </a:extLst>
            </p:cNvPr>
            <p:cNvSpPr/>
            <p:nvPr/>
          </p:nvSpPr>
          <p:spPr>
            <a:xfrm rot="5400000">
              <a:off x="6096167" y="2561273"/>
              <a:ext cx="352342" cy="711332"/>
            </a:xfrm>
            <a:prstGeom prst="upArrow">
              <a:avLst>
                <a:gd name="adj1" fmla="val 50000"/>
                <a:gd name="adj2" fmla="val 93253"/>
              </a:avLst>
            </a:prstGeom>
            <a:gradFill>
              <a:gsLst>
                <a:gs pos="86000">
                  <a:srgbClr val="FFE8D3">
                    <a:alpha val="0"/>
                  </a:srgbClr>
                </a:gs>
                <a:gs pos="0">
                  <a:srgbClr val="FFE8D3">
                    <a:alpha val="53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40"/>
              <a:endParaRPr lang="zh-CN" altLang="en-US" sz="240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71" name="箭头: 上 70">
              <a:extLst>
                <a:ext uri="{FF2B5EF4-FFF2-40B4-BE49-F238E27FC236}">
                  <a16:creationId xmlns:a16="http://schemas.microsoft.com/office/drawing/2014/main" id="{0B093414-E190-39C5-7A4A-99243EF658AD}"/>
                </a:ext>
              </a:extLst>
            </p:cNvPr>
            <p:cNvSpPr/>
            <p:nvPr/>
          </p:nvSpPr>
          <p:spPr>
            <a:xfrm rot="5400000">
              <a:off x="5983577" y="2340490"/>
              <a:ext cx="262212" cy="529372"/>
            </a:xfrm>
            <a:prstGeom prst="upArrow">
              <a:avLst/>
            </a:prstGeom>
            <a:gradFill>
              <a:gsLst>
                <a:gs pos="92000">
                  <a:srgbClr val="FFE8D3">
                    <a:alpha val="0"/>
                  </a:srgbClr>
                </a:gs>
                <a:gs pos="0">
                  <a:srgbClr val="FFE8D3">
                    <a:alpha val="72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40"/>
              <a:endParaRPr lang="zh-CN" altLang="en-US" sz="240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72" name="箭头: 上 71">
              <a:extLst>
                <a:ext uri="{FF2B5EF4-FFF2-40B4-BE49-F238E27FC236}">
                  <a16:creationId xmlns:a16="http://schemas.microsoft.com/office/drawing/2014/main" id="{E407FAEC-EC45-19B4-0CF9-65A058EBE862}"/>
                </a:ext>
              </a:extLst>
            </p:cNvPr>
            <p:cNvSpPr/>
            <p:nvPr/>
          </p:nvSpPr>
          <p:spPr>
            <a:xfrm rot="5400000">
              <a:off x="5983577" y="2959530"/>
              <a:ext cx="262212" cy="529372"/>
            </a:xfrm>
            <a:prstGeom prst="upArrow">
              <a:avLst/>
            </a:prstGeom>
            <a:gradFill>
              <a:gsLst>
                <a:gs pos="92000">
                  <a:srgbClr val="FFE8D3">
                    <a:alpha val="0"/>
                  </a:srgbClr>
                </a:gs>
                <a:gs pos="0">
                  <a:srgbClr val="FFE8D3">
                    <a:alpha val="72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40"/>
              <a:endParaRPr lang="zh-CN" altLang="en-US" sz="240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73" name="箭头: 上 72">
              <a:extLst>
                <a:ext uri="{FF2B5EF4-FFF2-40B4-BE49-F238E27FC236}">
                  <a16:creationId xmlns:a16="http://schemas.microsoft.com/office/drawing/2014/main" id="{AEAF2FE4-F309-AB76-F28B-D6F700AF0DA6}"/>
                </a:ext>
              </a:extLst>
            </p:cNvPr>
            <p:cNvSpPr/>
            <p:nvPr/>
          </p:nvSpPr>
          <p:spPr>
            <a:xfrm rot="5400000">
              <a:off x="5958229" y="2721798"/>
              <a:ext cx="189083" cy="381735"/>
            </a:xfrm>
            <a:prstGeom prst="upArrow">
              <a:avLst/>
            </a:prstGeom>
            <a:noFill/>
            <a:ln w="6350">
              <a:gradFill>
                <a:gsLst>
                  <a:gs pos="0">
                    <a:srgbClr val="EF8D60"/>
                  </a:gs>
                  <a:gs pos="100000">
                    <a:srgbClr val="FFE8D3"/>
                  </a:gs>
                </a:gsLst>
                <a:lin ang="5400000" scaled="1"/>
              </a:gra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40"/>
              <a:endParaRPr lang="zh-CN" altLang="en-US" sz="240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74" name="箭头: 上 73">
              <a:extLst>
                <a:ext uri="{FF2B5EF4-FFF2-40B4-BE49-F238E27FC236}">
                  <a16:creationId xmlns:a16="http://schemas.microsoft.com/office/drawing/2014/main" id="{BB0522B3-2E11-1DCA-30D8-EBF08B09FDFF}"/>
                </a:ext>
              </a:extLst>
            </p:cNvPr>
            <p:cNvSpPr/>
            <p:nvPr/>
          </p:nvSpPr>
          <p:spPr>
            <a:xfrm rot="5400000">
              <a:off x="6108247" y="2951541"/>
              <a:ext cx="189083" cy="381735"/>
            </a:xfrm>
            <a:prstGeom prst="upArrow">
              <a:avLst/>
            </a:prstGeom>
            <a:noFill/>
            <a:ln w="6350">
              <a:gradFill>
                <a:gsLst>
                  <a:gs pos="0">
                    <a:srgbClr val="EF8D60">
                      <a:alpha val="88000"/>
                    </a:srgbClr>
                  </a:gs>
                  <a:gs pos="100000">
                    <a:srgbClr val="FFE8D3"/>
                  </a:gs>
                </a:gsLst>
                <a:lin ang="5400000" scaled="1"/>
              </a:gra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40"/>
              <a:endParaRPr lang="zh-CN" altLang="en-US" sz="240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F055AAFB-15E9-F724-9512-07342DACC6FD}"/>
              </a:ext>
            </a:extLst>
          </p:cNvPr>
          <p:cNvSpPr/>
          <p:nvPr/>
        </p:nvSpPr>
        <p:spPr>
          <a:xfrm>
            <a:off x="3129104" y="3808812"/>
            <a:ext cx="1029409" cy="34409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350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37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dirty="0">
                <a:solidFill>
                  <a:srgbClr val="484849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并列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A03AD5EB-B229-6D10-CE94-7976761D9FAC}"/>
              </a:ext>
            </a:extLst>
          </p:cNvPr>
          <p:cNvSpPr/>
          <p:nvPr/>
        </p:nvSpPr>
        <p:spPr>
          <a:xfrm>
            <a:off x="1964929" y="3808812"/>
            <a:ext cx="1029409" cy="34409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350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37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dirty="0">
                <a:solidFill>
                  <a:srgbClr val="484849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并列</a:t>
            </a: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CAD0DE9D-909A-EF49-CD5A-3663F23CE68D}"/>
              </a:ext>
            </a:extLst>
          </p:cNvPr>
          <p:cNvSpPr/>
          <p:nvPr/>
        </p:nvSpPr>
        <p:spPr>
          <a:xfrm>
            <a:off x="800756" y="3808812"/>
            <a:ext cx="1029409" cy="34409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350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37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dirty="0">
                <a:solidFill>
                  <a:srgbClr val="484849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循环</a:t>
            </a: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C244461E-C075-4834-139D-3120EDFECE85}"/>
              </a:ext>
            </a:extLst>
          </p:cNvPr>
          <p:cNvSpPr/>
          <p:nvPr/>
        </p:nvSpPr>
        <p:spPr>
          <a:xfrm>
            <a:off x="3129104" y="4272501"/>
            <a:ext cx="1029409" cy="34409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350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37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dirty="0">
                <a:solidFill>
                  <a:srgbClr val="484849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对比</a:t>
            </a: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1E8CA7B8-106E-B397-3F1B-BB2021EC248E}"/>
              </a:ext>
            </a:extLst>
          </p:cNvPr>
          <p:cNvSpPr/>
          <p:nvPr/>
        </p:nvSpPr>
        <p:spPr>
          <a:xfrm>
            <a:off x="1964929" y="4260457"/>
            <a:ext cx="1029409" cy="34409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350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37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dirty="0">
                <a:solidFill>
                  <a:srgbClr val="484849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总分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2985D25C-25DE-FDDF-0F14-8D65035FC140}"/>
              </a:ext>
            </a:extLst>
          </p:cNvPr>
          <p:cNvSpPr/>
          <p:nvPr/>
        </p:nvSpPr>
        <p:spPr>
          <a:xfrm>
            <a:off x="4304658" y="3799771"/>
            <a:ext cx="878852" cy="88162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2C83CA">
                  <a:lumMod val="97000"/>
                </a:srgbClr>
              </a:gs>
              <a:gs pos="0">
                <a:srgbClr val="78B2E2">
                  <a:lumMod val="73000"/>
                  <a:lumOff val="27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292100" dist="50800" dir="5400000" sx="71000" sy="71000" algn="ctr" rotWithShape="0">
              <a:srgbClr val="017BFF">
                <a:alpha val="50000"/>
              </a:s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37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133" dirty="0">
                <a:solidFill>
                  <a:srgbClr val="FFFFFF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POSans M" panose="00020600040101010101" pitchFamily="18" charset="-122"/>
              </a:rPr>
              <a:t>内容排版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3C8ED53F-C721-C00C-ACD1-72DF7F892FD2}"/>
              </a:ext>
            </a:extLst>
          </p:cNvPr>
          <p:cNvSpPr/>
          <p:nvPr/>
        </p:nvSpPr>
        <p:spPr>
          <a:xfrm>
            <a:off x="3596091" y="2533575"/>
            <a:ext cx="878852" cy="88162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2C83CA">
                  <a:lumMod val="97000"/>
                </a:srgbClr>
              </a:gs>
              <a:gs pos="0">
                <a:srgbClr val="78B2E2">
                  <a:lumMod val="73000"/>
                  <a:lumOff val="27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292100" dist="50800" dir="5400000" sx="71000" sy="71000" algn="ctr" rotWithShape="0">
              <a:srgbClr val="017BFF">
                <a:alpha val="50000"/>
              </a:s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37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133" dirty="0">
                <a:solidFill>
                  <a:srgbClr val="FFFFFF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POSans M" panose="00020600040101010101" pitchFamily="18" charset="-122"/>
              </a:rPr>
              <a:t>图表美化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4B54C7E8-9FB2-DC8A-75CF-1C6A97CA3CE2}"/>
              </a:ext>
            </a:extLst>
          </p:cNvPr>
          <p:cNvSpPr/>
          <p:nvPr/>
        </p:nvSpPr>
        <p:spPr>
          <a:xfrm>
            <a:off x="4547932" y="1357837"/>
            <a:ext cx="265561" cy="265561"/>
          </a:xfrm>
          <a:prstGeom prst="ellipse">
            <a:avLst/>
          </a:prstGeom>
          <a:gradFill flip="none" rotWithShape="1">
            <a:gsLst>
              <a:gs pos="79000">
                <a:srgbClr val="FFE8D3"/>
              </a:gs>
              <a:gs pos="12000">
                <a:srgbClr val="EF8D60"/>
              </a:gs>
            </a:gsLst>
            <a:lin ang="13500000" scaled="1"/>
            <a:tileRect/>
          </a:gradFill>
          <a:ln>
            <a:noFill/>
          </a:ln>
          <a:effectLst>
            <a:outerShdw blurRad="190500" dist="127000" dir="2700000" sx="56000" sy="56000" algn="tl" rotWithShape="0">
              <a:srgbClr val="EF8D60">
                <a:alpha val="57000"/>
              </a:s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40003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133" b="1" dirty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20" name="矩形: 圆角 219">
            <a:extLst>
              <a:ext uri="{FF2B5EF4-FFF2-40B4-BE49-F238E27FC236}">
                <a16:creationId xmlns:a16="http://schemas.microsoft.com/office/drawing/2014/main" id="{3B622148-7685-6B7C-858E-967340EA78A5}"/>
              </a:ext>
            </a:extLst>
          </p:cNvPr>
          <p:cNvSpPr/>
          <p:nvPr/>
        </p:nvSpPr>
        <p:spPr>
          <a:xfrm>
            <a:off x="8038781" y="1370693"/>
            <a:ext cx="1029409" cy="34409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985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37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dirty="0">
                <a:solidFill>
                  <a:srgbClr val="484849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人物介绍</a:t>
            </a:r>
          </a:p>
        </p:txBody>
      </p:sp>
      <p:sp>
        <p:nvSpPr>
          <p:cNvPr id="221" name="矩形: 圆角 220">
            <a:extLst>
              <a:ext uri="{FF2B5EF4-FFF2-40B4-BE49-F238E27FC236}">
                <a16:creationId xmlns:a16="http://schemas.microsoft.com/office/drawing/2014/main" id="{BA236B36-2874-E93C-7083-99389862C2E3}"/>
              </a:ext>
            </a:extLst>
          </p:cNvPr>
          <p:cNvSpPr/>
          <p:nvPr/>
        </p:nvSpPr>
        <p:spPr>
          <a:xfrm>
            <a:off x="9205913" y="1370693"/>
            <a:ext cx="1029409" cy="34409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985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37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dirty="0">
                <a:solidFill>
                  <a:srgbClr val="484849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荣誉奖项</a:t>
            </a:r>
          </a:p>
        </p:txBody>
      </p:sp>
      <p:sp>
        <p:nvSpPr>
          <p:cNvPr id="222" name="矩形: 圆角 221">
            <a:extLst>
              <a:ext uri="{FF2B5EF4-FFF2-40B4-BE49-F238E27FC236}">
                <a16:creationId xmlns:a16="http://schemas.microsoft.com/office/drawing/2014/main" id="{0DBEBB60-F739-9F03-0455-B59928179BA2}"/>
              </a:ext>
            </a:extLst>
          </p:cNvPr>
          <p:cNvSpPr/>
          <p:nvPr/>
        </p:nvSpPr>
        <p:spPr>
          <a:xfrm>
            <a:off x="10373045" y="1370693"/>
            <a:ext cx="1029409" cy="34409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985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37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dirty="0">
                <a:solidFill>
                  <a:srgbClr val="484849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时间轴</a:t>
            </a:r>
          </a:p>
        </p:txBody>
      </p:sp>
      <p:sp>
        <p:nvSpPr>
          <p:cNvPr id="223" name="矩形: 圆角 222">
            <a:extLst>
              <a:ext uri="{FF2B5EF4-FFF2-40B4-BE49-F238E27FC236}">
                <a16:creationId xmlns:a16="http://schemas.microsoft.com/office/drawing/2014/main" id="{C025649F-CFC4-5CD6-18C9-7D6BCB311005}"/>
              </a:ext>
            </a:extLst>
          </p:cNvPr>
          <p:cNvSpPr/>
          <p:nvPr/>
        </p:nvSpPr>
        <p:spPr>
          <a:xfrm>
            <a:off x="8038781" y="1824228"/>
            <a:ext cx="1029409" cy="34409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985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37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dirty="0">
                <a:solidFill>
                  <a:srgbClr val="484849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图片创意</a:t>
            </a:r>
          </a:p>
        </p:txBody>
      </p:sp>
      <p:sp>
        <p:nvSpPr>
          <p:cNvPr id="224" name="矩形: 圆角 223">
            <a:extLst>
              <a:ext uri="{FF2B5EF4-FFF2-40B4-BE49-F238E27FC236}">
                <a16:creationId xmlns:a16="http://schemas.microsoft.com/office/drawing/2014/main" id="{5BAB9320-BD1F-FF55-B115-D7F98A1ADCEA}"/>
              </a:ext>
            </a:extLst>
          </p:cNvPr>
          <p:cNvSpPr/>
          <p:nvPr/>
        </p:nvSpPr>
        <p:spPr>
          <a:xfrm>
            <a:off x="9205913" y="1824228"/>
            <a:ext cx="1029409" cy="34409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985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37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dirty="0">
                <a:solidFill>
                  <a:srgbClr val="484849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商业模型</a:t>
            </a:r>
          </a:p>
        </p:txBody>
      </p:sp>
      <p:sp>
        <p:nvSpPr>
          <p:cNvPr id="59" name="矩形: 圆角 58">
            <a:extLst>
              <a:ext uri="{FF2B5EF4-FFF2-40B4-BE49-F238E27FC236}">
                <a16:creationId xmlns:a16="http://schemas.microsoft.com/office/drawing/2014/main" id="{8A3BD8FD-4FA7-5315-8342-7A06A7B9C5D3}"/>
              </a:ext>
            </a:extLst>
          </p:cNvPr>
          <p:cNvSpPr/>
          <p:nvPr/>
        </p:nvSpPr>
        <p:spPr>
          <a:xfrm>
            <a:off x="6945802" y="1324979"/>
            <a:ext cx="878852" cy="88162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2C83CA">
                  <a:lumMod val="97000"/>
                </a:srgbClr>
              </a:gs>
              <a:gs pos="0">
                <a:srgbClr val="78B2E2">
                  <a:lumMod val="73000"/>
                  <a:lumOff val="2700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37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133" dirty="0">
                <a:solidFill>
                  <a:srgbClr val="FFFFFF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POSans M" panose="00020600040101010101" pitchFamily="18" charset="-122"/>
              </a:rPr>
              <a:t>创意版式</a:t>
            </a: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AB5C2140-852B-641A-97A9-2FE586CDF0E0}"/>
              </a:ext>
            </a:extLst>
          </p:cNvPr>
          <p:cNvSpPr/>
          <p:nvPr/>
        </p:nvSpPr>
        <p:spPr>
          <a:xfrm>
            <a:off x="7501944" y="1221304"/>
            <a:ext cx="263363" cy="263363"/>
          </a:xfrm>
          <a:prstGeom prst="ellipse">
            <a:avLst/>
          </a:prstGeom>
          <a:gradFill flip="none" rotWithShape="1">
            <a:gsLst>
              <a:gs pos="79000">
                <a:srgbClr val="FFE8D3"/>
              </a:gs>
              <a:gs pos="12000">
                <a:srgbClr val="EF8D60"/>
              </a:gs>
            </a:gsLst>
            <a:lin ang="13500000" scaled="1"/>
            <a:tileRect/>
          </a:gradFill>
          <a:ln>
            <a:noFill/>
          </a:ln>
          <a:effectLst>
            <a:outerShdw blurRad="190500" dist="127000" dir="2700000" sx="56000" sy="56000" algn="tl" rotWithShape="0">
              <a:srgbClr val="EF8D60">
                <a:alpha val="57000"/>
              </a:s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40003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133" b="1" dirty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42" name="矩形: 圆角 241">
            <a:extLst>
              <a:ext uri="{FF2B5EF4-FFF2-40B4-BE49-F238E27FC236}">
                <a16:creationId xmlns:a16="http://schemas.microsoft.com/office/drawing/2014/main" id="{F29083D8-3E65-0A07-1BDB-31D1C6C7CE0E}"/>
              </a:ext>
            </a:extLst>
          </p:cNvPr>
          <p:cNvSpPr/>
          <p:nvPr/>
        </p:nvSpPr>
        <p:spPr>
          <a:xfrm>
            <a:off x="9182724" y="2583269"/>
            <a:ext cx="1029409" cy="34409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985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37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dirty="0">
                <a:solidFill>
                  <a:srgbClr val="484849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标准定制</a:t>
            </a:r>
          </a:p>
        </p:txBody>
      </p:sp>
      <p:sp>
        <p:nvSpPr>
          <p:cNvPr id="243" name="矩形: 圆角 242">
            <a:extLst>
              <a:ext uri="{FF2B5EF4-FFF2-40B4-BE49-F238E27FC236}">
                <a16:creationId xmlns:a16="http://schemas.microsoft.com/office/drawing/2014/main" id="{CC56BD66-A38D-27E6-DA9D-927969B4D77D}"/>
              </a:ext>
            </a:extLst>
          </p:cNvPr>
          <p:cNvSpPr/>
          <p:nvPr/>
        </p:nvSpPr>
        <p:spPr>
          <a:xfrm>
            <a:off x="10349856" y="2583269"/>
            <a:ext cx="1029409" cy="34409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985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37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dirty="0">
                <a:solidFill>
                  <a:srgbClr val="484849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高端定制</a:t>
            </a:r>
          </a:p>
        </p:txBody>
      </p:sp>
      <p:sp>
        <p:nvSpPr>
          <p:cNvPr id="244" name="矩形: 圆角 243">
            <a:extLst>
              <a:ext uri="{FF2B5EF4-FFF2-40B4-BE49-F238E27FC236}">
                <a16:creationId xmlns:a16="http://schemas.microsoft.com/office/drawing/2014/main" id="{F88C49C6-F815-7921-26C3-B6B3936E822C}"/>
              </a:ext>
            </a:extLst>
          </p:cNvPr>
          <p:cNvSpPr/>
          <p:nvPr/>
        </p:nvSpPr>
        <p:spPr>
          <a:xfrm>
            <a:off x="9182724" y="3022905"/>
            <a:ext cx="1029409" cy="34409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985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37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dirty="0">
                <a:solidFill>
                  <a:srgbClr val="484849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首席定制</a:t>
            </a:r>
          </a:p>
        </p:txBody>
      </p:sp>
      <p:sp>
        <p:nvSpPr>
          <p:cNvPr id="60" name="矩形: 圆角 59">
            <a:extLst>
              <a:ext uri="{FF2B5EF4-FFF2-40B4-BE49-F238E27FC236}">
                <a16:creationId xmlns:a16="http://schemas.microsoft.com/office/drawing/2014/main" id="{3E24A4A4-D7A5-3607-649B-24998C180141}"/>
              </a:ext>
            </a:extLst>
          </p:cNvPr>
          <p:cNvSpPr/>
          <p:nvPr/>
        </p:nvSpPr>
        <p:spPr>
          <a:xfrm>
            <a:off x="7791739" y="2533575"/>
            <a:ext cx="878852" cy="88162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2C83CA">
                  <a:lumMod val="97000"/>
                </a:srgbClr>
              </a:gs>
              <a:gs pos="0">
                <a:srgbClr val="78B2E2">
                  <a:lumMod val="73000"/>
                  <a:lumOff val="27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292100" dist="50800" dir="5400000" sx="71000" sy="71000" algn="ctr" rotWithShape="0">
              <a:srgbClr val="017BFF">
                <a:alpha val="50000"/>
              </a:s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37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133" dirty="0">
                <a:solidFill>
                  <a:srgbClr val="FFFFFF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POSans M" panose="00020600040101010101" pitchFamily="18" charset="-122"/>
              </a:rPr>
              <a:t>定制设计</a:t>
            </a: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5AEE3CF1-F0FA-5A43-E88B-4734AF8F9D6B}"/>
              </a:ext>
            </a:extLst>
          </p:cNvPr>
          <p:cNvSpPr/>
          <p:nvPr/>
        </p:nvSpPr>
        <p:spPr>
          <a:xfrm>
            <a:off x="8592905" y="2953352"/>
            <a:ext cx="263363" cy="263363"/>
          </a:xfrm>
          <a:prstGeom prst="ellipse">
            <a:avLst/>
          </a:prstGeom>
          <a:gradFill flip="none" rotWithShape="1">
            <a:gsLst>
              <a:gs pos="79000">
                <a:srgbClr val="FFE8D3"/>
              </a:gs>
              <a:gs pos="12000">
                <a:srgbClr val="EF8D60"/>
              </a:gs>
            </a:gsLst>
            <a:lin ang="13500000" scaled="1"/>
            <a:tileRect/>
          </a:gradFill>
          <a:ln>
            <a:noFill/>
          </a:ln>
          <a:effectLst>
            <a:outerShdw blurRad="190500" dist="127000" dir="2700000" sx="56000" sy="56000" algn="tl" rotWithShape="0">
              <a:srgbClr val="EF8D60">
                <a:alpha val="57000"/>
              </a:s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40003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133" b="1" dirty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FC88E8E6-A1AF-02BF-5F31-349416FDCB79}"/>
              </a:ext>
            </a:extLst>
          </p:cNvPr>
          <p:cNvSpPr/>
          <p:nvPr/>
        </p:nvSpPr>
        <p:spPr>
          <a:xfrm>
            <a:off x="7692972" y="4051804"/>
            <a:ext cx="263363" cy="263363"/>
          </a:xfrm>
          <a:prstGeom prst="ellipse">
            <a:avLst/>
          </a:prstGeom>
          <a:gradFill flip="none" rotWithShape="1">
            <a:gsLst>
              <a:gs pos="79000">
                <a:srgbClr val="FFE8D3"/>
              </a:gs>
              <a:gs pos="12000">
                <a:srgbClr val="EF8D60"/>
              </a:gs>
            </a:gsLst>
            <a:lin ang="13500000" scaled="1"/>
            <a:tileRect/>
          </a:gradFill>
          <a:ln>
            <a:noFill/>
          </a:ln>
          <a:effectLst>
            <a:outerShdw blurRad="190500" dist="127000" dir="2700000" sx="56000" sy="56000" algn="tl" rotWithShape="0">
              <a:srgbClr val="EF8D60">
                <a:alpha val="57000"/>
              </a:s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40003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133" b="1" dirty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2B77BDEE-42AA-E765-E4A3-78019BEC9CE1}"/>
              </a:ext>
            </a:extLst>
          </p:cNvPr>
          <p:cNvSpPr/>
          <p:nvPr/>
        </p:nvSpPr>
        <p:spPr>
          <a:xfrm>
            <a:off x="3398873" y="2868657"/>
            <a:ext cx="263363" cy="263363"/>
          </a:xfrm>
          <a:prstGeom prst="ellipse">
            <a:avLst/>
          </a:prstGeom>
          <a:gradFill flip="none" rotWithShape="1">
            <a:gsLst>
              <a:gs pos="79000">
                <a:srgbClr val="FFE8D3"/>
              </a:gs>
              <a:gs pos="12000">
                <a:srgbClr val="EF8D60"/>
              </a:gs>
            </a:gsLst>
            <a:lin ang="13500000" scaled="1"/>
            <a:tileRect/>
          </a:gradFill>
          <a:ln>
            <a:noFill/>
          </a:ln>
          <a:effectLst>
            <a:outerShdw blurRad="190500" dist="127000" dir="2700000" sx="56000" sy="56000" algn="tl" rotWithShape="0">
              <a:srgbClr val="EF8D60">
                <a:alpha val="57000"/>
              </a:s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40003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133" b="1" dirty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19C13F6B-9829-9BFB-395E-CC2DD56164EC}"/>
              </a:ext>
            </a:extLst>
          </p:cNvPr>
          <p:cNvSpPr/>
          <p:nvPr/>
        </p:nvSpPr>
        <p:spPr>
          <a:xfrm>
            <a:off x="5036812" y="1756516"/>
            <a:ext cx="263363" cy="263363"/>
          </a:xfrm>
          <a:prstGeom prst="ellipse">
            <a:avLst/>
          </a:prstGeom>
          <a:gradFill flip="none" rotWithShape="1">
            <a:gsLst>
              <a:gs pos="79000">
                <a:srgbClr val="FFE8D3"/>
              </a:gs>
              <a:gs pos="12000">
                <a:srgbClr val="EF8D60"/>
              </a:gs>
            </a:gsLst>
            <a:lin ang="13500000" scaled="1"/>
            <a:tileRect/>
          </a:gradFill>
          <a:ln>
            <a:noFill/>
          </a:ln>
          <a:effectLst>
            <a:outerShdw blurRad="190500" dist="127000" dir="2700000" sx="56000" sy="56000" algn="tl" rotWithShape="0">
              <a:srgbClr val="EF8D60">
                <a:alpha val="57000"/>
              </a:s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40003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133" b="1" dirty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EC4D901B-E511-0666-6148-DEAADA37CE5D}"/>
              </a:ext>
            </a:extLst>
          </p:cNvPr>
          <p:cNvSpPr/>
          <p:nvPr/>
        </p:nvSpPr>
        <p:spPr>
          <a:xfrm>
            <a:off x="5004045" y="4054029"/>
            <a:ext cx="263363" cy="263363"/>
          </a:xfrm>
          <a:prstGeom prst="ellipse">
            <a:avLst/>
          </a:prstGeom>
          <a:gradFill flip="none" rotWithShape="1">
            <a:gsLst>
              <a:gs pos="79000">
                <a:srgbClr val="FFE8D3"/>
              </a:gs>
              <a:gs pos="12000">
                <a:srgbClr val="EF8D60"/>
              </a:gs>
            </a:gsLst>
            <a:lin ang="13500000" scaled="1"/>
            <a:tileRect/>
          </a:gradFill>
          <a:ln>
            <a:noFill/>
          </a:ln>
          <a:effectLst>
            <a:outerShdw blurRad="190500" dist="127000" dir="2700000" sx="56000" sy="56000" algn="tl" rotWithShape="0">
              <a:srgbClr val="EF8D60">
                <a:alpha val="57000"/>
              </a:s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40003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133" b="1" dirty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6C919D3F-791D-9684-A94A-443ADFC26C4B}"/>
              </a:ext>
            </a:extLst>
          </p:cNvPr>
          <p:cNvSpPr/>
          <p:nvPr/>
        </p:nvSpPr>
        <p:spPr>
          <a:xfrm>
            <a:off x="4354298" y="1324979"/>
            <a:ext cx="878852" cy="88162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2C83CA">
                  <a:lumMod val="97000"/>
                </a:srgbClr>
              </a:gs>
              <a:gs pos="0">
                <a:srgbClr val="78B2E2">
                  <a:lumMod val="73000"/>
                  <a:lumOff val="27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292100" dist="50800" dir="5400000" sx="71000" sy="71000" algn="ctr" rotWithShape="0">
              <a:srgbClr val="017BFF">
                <a:alpha val="50000"/>
              </a:s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37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133" dirty="0">
                <a:solidFill>
                  <a:srgbClr val="FFFFFF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POSans M" panose="00020600040101010101" pitchFamily="18" charset="-122"/>
              </a:rPr>
              <a:t>功能页面</a:t>
            </a:r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D2CC00F2-423C-2B54-19B0-6CA6EA674484}"/>
              </a:ext>
            </a:extLst>
          </p:cNvPr>
          <p:cNvSpPr/>
          <p:nvPr/>
        </p:nvSpPr>
        <p:spPr>
          <a:xfrm>
            <a:off x="6986219" y="3799771"/>
            <a:ext cx="878852" cy="88162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2C83CA">
                  <a:lumMod val="97000"/>
                </a:srgbClr>
              </a:gs>
              <a:gs pos="0">
                <a:srgbClr val="78B2E2">
                  <a:lumMod val="73000"/>
                  <a:lumOff val="27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292100" dist="50800" dir="5400000" sx="71000" sy="71000" algn="ctr" rotWithShape="0">
              <a:srgbClr val="017BFF">
                <a:alpha val="50000"/>
              </a:s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37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133" dirty="0">
                <a:solidFill>
                  <a:srgbClr val="FFFFFF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POSans M" panose="00020600040101010101" pitchFamily="18" charset="-122"/>
              </a:rPr>
              <a:t>商业案例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F37EAB81-F6A1-2C11-8DC4-28FF257B07D1}"/>
              </a:ext>
            </a:extLst>
          </p:cNvPr>
          <p:cNvSpPr/>
          <p:nvPr/>
        </p:nvSpPr>
        <p:spPr bwMode="auto">
          <a:xfrm>
            <a:off x="4793655" y="1726153"/>
            <a:ext cx="2643995" cy="2643995"/>
          </a:xfrm>
          <a:prstGeom prst="ellipse">
            <a:avLst/>
          </a:prstGeom>
          <a:noFill/>
          <a:ln w="25400" cap="rnd" cmpd="sng" algn="ctr">
            <a:solidFill>
              <a:srgbClr val="EF8D60">
                <a:alpha val="25000"/>
              </a:srgbClr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621DC8B-B27D-7B3D-D9A1-3EDA8F23207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8092" b="56605"/>
          <a:stretch/>
        </p:blipFill>
        <p:spPr>
          <a:xfrm>
            <a:off x="10483164" y="6028496"/>
            <a:ext cx="1140056" cy="829504"/>
          </a:xfrm>
          <a:prstGeom prst="rect">
            <a:avLst/>
          </a:prstGeom>
        </p:spPr>
      </p:pic>
      <p:sp>
        <p:nvSpPr>
          <p:cNvPr id="16" name="椭圆 15">
            <a:extLst>
              <a:ext uri="{FF2B5EF4-FFF2-40B4-BE49-F238E27FC236}">
                <a16:creationId xmlns:a16="http://schemas.microsoft.com/office/drawing/2014/main" id="{A8FA1FB0-1B24-E837-DB83-94C8B3D60FFD}"/>
              </a:ext>
            </a:extLst>
          </p:cNvPr>
          <p:cNvSpPr/>
          <p:nvPr/>
        </p:nvSpPr>
        <p:spPr bwMode="auto">
          <a:xfrm>
            <a:off x="5116403" y="2048901"/>
            <a:ext cx="1998499" cy="1998499"/>
          </a:xfrm>
          <a:prstGeom prst="ellipse">
            <a:avLst/>
          </a:prstGeom>
          <a:noFill/>
          <a:ln w="9525" cap="flat" cmpd="sng" algn="ctr">
            <a:solidFill>
              <a:srgbClr val="EF8D60">
                <a:alpha val="34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F6F704AB-C764-5BB8-B484-44329E2B63D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1000"/>
                    </a14:imgEffect>
                    <a14:imgEffect>
                      <a14:colorTemperature colorTemp="6600"/>
                    </a14:imgEffect>
                    <a14:imgEffect>
                      <a14:saturation sat="99000"/>
                    </a14:imgEffect>
                    <a14:imgEffect>
                      <a14:brightnessContrast bright="10000" contrast="-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23103" y="2126561"/>
            <a:ext cx="2439560" cy="1639336"/>
          </a:xfrm>
          <a:prstGeom prst="rect">
            <a:avLst/>
          </a:prstGeom>
        </p:spPr>
      </p:pic>
      <p:sp>
        <p:nvSpPr>
          <p:cNvPr id="131" name="矩形: 对角圆角 130">
            <a:extLst>
              <a:ext uri="{FF2B5EF4-FFF2-40B4-BE49-F238E27FC236}">
                <a16:creationId xmlns:a16="http://schemas.microsoft.com/office/drawing/2014/main" id="{EACC5929-AE6A-EBD2-4E4A-B8D908E08128}"/>
              </a:ext>
            </a:extLst>
          </p:cNvPr>
          <p:cNvSpPr/>
          <p:nvPr/>
        </p:nvSpPr>
        <p:spPr>
          <a:xfrm>
            <a:off x="5221597" y="3351519"/>
            <a:ext cx="1748805" cy="520824"/>
          </a:xfrm>
          <a:prstGeom prst="round2DiagRect">
            <a:avLst>
              <a:gd name="adj1" fmla="val 43590"/>
              <a:gd name="adj2" fmla="val 0"/>
            </a:avLst>
          </a:prstGeom>
          <a:gradFill flip="none" rotWithShape="1">
            <a:gsLst>
              <a:gs pos="85000">
                <a:srgbClr val="FFE8D3"/>
              </a:gs>
              <a:gs pos="29000">
                <a:srgbClr val="EF8D60"/>
              </a:gs>
            </a:gsLst>
            <a:lin ang="13500000" scaled="1"/>
            <a:tileRect/>
          </a:gradFill>
          <a:ln>
            <a:noFill/>
          </a:ln>
          <a:effectLst>
            <a:outerShdw blurRad="190500" dist="127000" dir="2700000" sx="78000" sy="78000" algn="tl" rotWithShape="0">
              <a:srgbClr val="E5512C">
                <a:alpha val="57000"/>
              </a:s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40003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667" dirty="0">
                <a:solidFill>
                  <a:prstClr val="white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POSans M" panose="00020600040101010101" pitchFamily="18" charset="-122"/>
              </a:rPr>
              <a:t>版式库</a:t>
            </a:r>
          </a:p>
        </p:txBody>
      </p:sp>
      <p:sp>
        <p:nvSpPr>
          <p:cNvPr id="14" name="直角三角形 13">
            <a:extLst>
              <a:ext uri="{FF2B5EF4-FFF2-40B4-BE49-F238E27FC236}">
                <a16:creationId xmlns:a16="http://schemas.microsoft.com/office/drawing/2014/main" id="{49459A7C-D6FE-1EE5-303E-DF683A255689}"/>
              </a:ext>
            </a:extLst>
          </p:cNvPr>
          <p:cNvSpPr/>
          <p:nvPr/>
        </p:nvSpPr>
        <p:spPr bwMode="auto">
          <a:xfrm rot="8079906" flipV="1">
            <a:off x="448452" y="504479"/>
            <a:ext cx="242923" cy="242923"/>
          </a:xfrm>
          <a:prstGeom prst="rtTriangle">
            <a:avLst/>
          </a:prstGeom>
          <a:solidFill>
            <a:srgbClr val="EF8D60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38100" sx="99000" sy="99000" algn="ctr" rotWithShape="0">
              <a:srgbClr val="EF8D60">
                <a:alpha val="63000"/>
              </a:srgbClr>
            </a:outerShdw>
          </a:effectLst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8882D0"/>
              </a:solidFill>
              <a:latin typeface="Arial" pitchFamily="34" charset="0"/>
              <a:ea typeface="宋体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94598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9710"/>
    </mc:Choice>
    <mc:Fallback xmlns="">
      <p:transition advTm="971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5000">
              <a:srgbClr val="E8F5FC">
                <a:lumMod val="96000"/>
              </a:srgbClr>
            </a:gs>
            <a:gs pos="4000">
              <a:srgbClr val="E8F5FC">
                <a:alpha val="41000"/>
                <a:lumMod val="87000"/>
                <a:lumOff val="13000"/>
              </a:srgbClr>
            </a:gs>
            <a:gs pos="97126">
              <a:srgbClr val="E8F5FC">
                <a:lumMod val="94000"/>
                <a:lumOff val="6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E0721E1C-F987-5515-B3E1-D438070A9F9C}"/>
              </a:ext>
            </a:extLst>
          </p:cNvPr>
          <p:cNvSpPr/>
          <p:nvPr/>
        </p:nvSpPr>
        <p:spPr bwMode="auto">
          <a:xfrm flipH="1">
            <a:off x="3420399" y="3952773"/>
            <a:ext cx="2634352" cy="4598745"/>
          </a:xfrm>
          <a:prstGeom prst="round2Diag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279400" dist="101600" dir="6240000" sx="98000" sy="98000" algn="tl" rotWithShape="0">
              <a:srgbClr val="579EFF">
                <a:alpha val="29000"/>
              </a:srgbClr>
            </a:outerShdw>
          </a:effectLst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dirty="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" name="矩形: 对角圆角 3">
            <a:extLst>
              <a:ext uri="{FF2B5EF4-FFF2-40B4-BE49-F238E27FC236}">
                <a16:creationId xmlns:a16="http://schemas.microsoft.com/office/drawing/2014/main" id="{46F85D52-E963-6D70-723D-065C612C1647}"/>
              </a:ext>
            </a:extLst>
          </p:cNvPr>
          <p:cNvSpPr/>
          <p:nvPr/>
        </p:nvSpPr>
        <p:spPr bwMode="auto">
          <a:xfrm>
            <a:off x="6213937" y="3952773"/>
            <a:ext cx="2634352" cy="4598745"/>
          </a:xfrm>
          <a:prstGeom prst="round2Diag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279400" dist="101600" dir="6240000" sx="98000" sy="98000" algn="tl" rotWithShape="0">
              <a:srgbClr val="579EFF">
                <a:alpha val="29000"/>
              </a:srgbClr>
            </a:outerShdw>
          </a:effectLst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id="{48F0C8D9-27C4-311C-BF1C-EB9FCFF9418F}"/>
              </a:ext>
            </a:extLst>
          </p:cNvPr>
          <p:cNvSpPr/>
          <p:nvPr/>
        </p:nvSpPr>
        <p:spPr bwMode="auto">
          <a:xfrm>
            <a:off x="9007475" y="2979442"/>
            <a:ext cx="2634352" cy="4598745"/>
          </a:xfrm>
          <a:prstGeom prst="round2Diag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279400" dist="101600" dir="6240000" sx="98000" sy="98000" algn="tl" rotWithShape="0">
              <a:srgbClr val="579EFF">
                <a:alpha val="29000"/>
              </a:srgbClr>
            </a:outerShdw>
          </a:effectLst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E61802AD-B160-B0FB-A12C-A44A6CC49E09}"/>
              </a:ext>
            </a:extLst>
          </p:cNvPr>
          <p:cNvSpPr/>
          <p:nvPr/>
        </p:nvSpPr>
        <p:spPr bwMode="auto">
          <a:xfrm flipH="1">
            <a:off x="626860" y="2979442"/>
            <a:ext cx="2634352" cy="4598745"/>
          </a:xfrm>
          <a:prstGeom prst="round2Diag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279400" dist="101600" dir="6240000" sx="98000" sy="98000" algn="tl" rotWithShape="0">
              <a:srgbClr val="579EFF">
                <a:alpha val="29000"/>
              </a:srgbClr>
            </a:outerShdw>
          </a:effectLst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8" name="Rectangle 3">
            <a:extLst>
              <a:ext uri="{FF2B5EF4-FFF2-40B4-BE49-F238E27FC236}">
                <a16:creationId xmlns:a16="http://schemas.microsoft.com/office/drawing/2014/main" id="{423F8CEA-3E26-2444-A806-ED80EE92DB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228" y="347664"/>
            <a:ext cx="5150552" cy="487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04" tIns="45703" rIns="91404" bIns="45703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dist" defTabSz="1219170">
              <a:defRPr/>
            </a:pPr>
            <a:r>
              <a:rPr lang="zh-CN" altLang="en-US" sz="3200" b="1" dirty="0">
                <a:solidFill>
                  <a:srgbClr val="484849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品牌合作，</a:t>
            </a:r>
            <a:r>
              <a:rPr lang="zh-CN" altLang="en-US" sz="2667" b="1" dirty="0">
                <a:solidFill>
                  <a:srgbClr val="484849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百强设计师各领风骚</a:t>
            </a:r>
            <a:endParaRPr lang="zh-CN" altLang="en-US" sz="3200" b="1" dirty="0">
              <a:solidFill>
                <a:srgbClr val="484849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209" name="直角三角形 208">
            <a:extLst>
              <a:ext uri="{FF2B5EF4-FFF2-40B4-BE49-F238E27FC236}">
                <a16:creationId xmlns:a16="http://schemas.microsoft.com/office/drawing/2014/main" id="{A7534AB9-8576-7477-EF21-DFCE031526C7}"/>
              </a:ext>
            </a:extLst>
          </p:cNvPr>
          <p:cNvSpPr/>
          <p:nvPr/>
        </p:nvSpPr>
        <p:spPr bwMode="auto">
          <a:xfrm rot="8079906" flipV="1">
            <a:off x="448452" y="504479"/>
            <a:ext cx="242923" cy="242923"/>
          </a:xfrm>
          <a:prstGeom prst="rtTriangle">
            <a:avLst/>
          </a:prstGeom>
          <a:solidFill>
            <a:srgbClr val="EF8D60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38100" sx="99000" sy="99000" algn="ctr" rotWithShape="0">
              <a:srgbClr val="EF8D60">
                <a:alpha val="63000"/>
              </a:srgbClr>
            </a:outerShdw>
          </a:effectLst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srgbClr val="8882D0"/>
              </a:solidFill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80280E6-512D-118B-0A7D-BE96204362AC}"/>
              </a:ext>
            </a:extLst>
          </p:cNvPr>
          <p:cNvGrpSpPr/>
          <p:nvPr/>
        </p:nvGrpSpPr>
        <p:grpSpPr>
          <a:xfrm>
            <a:off x="3625444" y="3194791"/>
            <a:ext cx="2118673" cy="615972"/>
            <a:chOff x="3625444" y="3003921"/>
            <a:chExt cx="2118673" cy="615972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35020ED6-05D2-B4D3-03D3-5FAAB48AA831}"/>
                </a:ext>
              </a:extLst>
            </p:cNvPr>
            <p:cNvSpPr/>
            <p:nvPr/>
          </p:nvSpPr>
          <p:spPr bwMode="auto">
            <a:xfrm>
              <a:off x="3625444" y="3003921"/>
              <a:ext cx="2118673" cy="615972"/>
            </a:xfrm>
            <a:prstGeom prst="roundRect">
              <a:avLst>
                <a:gd name="adj" fmla="val 50000"/>
              </a:avLst>
            </a:prstGeom>
            <a:solidFill>
              <a:srgbClr val="FFF7EF"/>
            </a:solidFill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279400" dist="127000" dir="2700000" sx="82000" sy="82000" algn="tl" rotWithShape="0">
                <a:srgbClr val="4374FC">
                  <a:alpha val="50000"/>
                </a:srgbClr>
              </a:outerShdw>
            </a:effectLst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 dirty="0">
                <a:solidFill>
                  <a:srgbClr val="294A5A"/>
                </a:solidFill>
                <a:latin typeface="Arial" pitchFamily="34" charset="0"/>
                <a:ea typeface="宋体" pitchFamily="2" charset="-122"/>
              </a:endParaRPr>
            </a:p>
          </p:txBody>
        </p:sp>
        <p:grpSp>
          <p:nvGrpSpPr>
            <p:cNvPr id="155" name="组合 154">
              <a:extLst>
                <a:ext uri="{FF2B5EF4-FFF2-40B4-BE49-F238E27FC236}">
                  <a16:creationId xmlns:a16="http://schemas.microsoft.com/office/drawing/2014/main" id="{531E5703-F42C-2170-7C18-56CBF81953B4}"/>
                </a:ext>
              </a:extLst>
            </p:cNvPr>
            <p:cNvGrpSpPr/>
            <p:nvPr/>
          </p:nvGrpSpPr>
          <p:grpSpPr>
            <a:xfrm>
              <a:off x="3987002" y="3122866"/>
              <a:ext cx="1409644" cy="343641"/>
              <a:chOff x="3052134" y="2423092"/>
              <a:chExt cx="1544780" cy="376584"/>
            </a:xfrm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12BF7A5B-42A6-A685-742B-4F29CEE71410}"/>
                  </a:ext>
                </a:extLst>
              </p:cNvPr>
              <p:cNvSpPr/>
              <p:nvPr/>
            </p:nvSpPr>
            <p:spPr>
              <a:xfrm>
                <a:off x="3052427" y="2627655"/>
                <a:ext cx="322011" cy="172021"/>
              </a:xfrm>
              <a:custGeom>
                <a:avLst/>
                <a:gdLst>
                  <a:gd name="connsiteX0" fmla="*/ -1277 w 418277"/>
                  <a:gd name="connsiteY0" fmla="*/ 163980 h 223448"/>
                  <a:gd name="connsiteX1" fmla="*/ 257396 w 418277"/>
                  <a:gd name="connsiteY1" fmla="*/ 14637 h 223448"/>
                  <a:gd name="connsiteX2" fmla="*/ 417000 w 418277"/>
                  <a:gd name="connsiteY2" fmla="*/ 57432 h 223448"/>
                  <a:gd name="connsiteX3" fmla="*/ 417000 w 418277"/>
                  <a:gd name="connsiteY3" fmla="*/ 57432 h 223448"/>
                  <a:gd name="connsiteX4" fmla="*/ 417000 w 418277"/>
                  <a:gd name="connsiteY4" fmla="*/ 57432 h 223448"/>
                  <a:gd name="connsiteX5" fmla="*/ 158381 w 418277"/>
                  <a:gd name="connsiteY5" fmla="*/ 206753 h 223448"/>
                  <a:gd name="connsiteX6" fmla="*/ -1277 w 418277"/>
                  <a:gd name="connsiteY6" fmla="*/ 163980 h 223448"/>
                  <a:gd name="connsiteX7" fmla="*/ -1277 w 418277"/>
                  <a:gd name="connsiteY7" fmla="*/ 163980 h 223448"/>
                  <a:gd name="connsiteX8" fmla="*/ -1277 w 418277"/>
                  <a:gd name="connsiteY8" fmla="*/ 163980 h 223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18277" h="223448">
                    <a:moveTo>
                      <a:pt x="-1277" y="163980"/>
                    </a:moveTo>
                    <a:lnTo>
                      <a:pt x="257396" y="14637"/>
                    </a:lnTo>
                    <a:cubicBezTo>
                      <a:pt x="313290" y="-17604"/>
                      <a:pt x="384738" y="1549"/>
                      <a:pt x="417000" y="57432"/>
                    </a:cubicBezTo>
                    <a:lnTo>
                      <a:pt x="417000" y="57432"/>
                    </a:lnTo>
                    <a:lnTo>
                      <a:pt x="417000" y="57432"/>
                    </a:lnTo>
                    <a:lnTo>
                      <a:pt x="158381" y="206753"/>
                    </a:lnTo>
                    <a:cubicBezTo>
                      <a:pt x="102477" y="239026"/>
                      <a:pt x="30996" y="219873"/>
                      <a:pt x="-1277" y="163980"/>
                    </a:cubicBezTo>
                    <a:lnTo>
                      <a:pt x="-1277" y="163980"/>
                    </a:lnTo>
                    <a:lnTo>
                      <a:pt x="-1277" y="163980"/>
                    </a:lnTo>
                    <a:close/>
                  </a:path>
                </a:pathLst>
              </a:custGeom>
              <a:solidFill>
                <a:srgbClr val="F98D67"/>
              </a:solidFill>
              <a:ln w="1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21917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294A5A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5E67A9A2-2DCA-4707-6C1F-1BD9B6628A6A}"/>
                  </a:ext>
                </a:extLst>
              </p:cNvPr>
              <p:cNvSpPr/>
              <p:nvPr/>
            </p:nvSpPr>
            <p:spPr>
              <a:xfrm>
                <a:off x="3052436" y="2423365"/>
                <a:ext cx="323283" cy="172291"/>
              </a:xfrm>
              <a:custGeom>
                <a:avLst/>
                <a:gdLst>
                  <a:gd name="connsiteX0" fmla="*/ 158838 w 419929"/>
                  <a:gd name="connsiteY0" fmla="*/ 14598 h 223797"/>
                  <a:gd name="connsiteX1" fmla="*/ 418653 w 419929"/>
                  <a:gd name="connsiteY1" fmla="*/ 163919 h 223797"/>
                  <a:gd name="connsiteX2" fmla="*/ 418653 w 419929"/>
                  <a:gd name="connsiteY2" fmla="*/ 163919 h 223797"/>
                  <a:gd name="connsiteX3" fmla="*/ 418653 w 419929"/>
                  <a:gd name="connsiteY3" fmla="*/ 163919 h 223797"/>
                  <a:gd name="connsiteX4" fmla="*/ 258570 w 419929"/>
                  <a:gd name="connsiteY4" fmla="*/ 207181 h 223797"/>
                  <a:gd name="connsiteX5" fmla="*/ -1277 w 419929"/>
                  <a:gd name="connsiteY5" fmla="*/ 57839 h 223797"/>
                  <a:gd name="connsiteX6" fmla="*/ -1277 w 419929"/>
                  <a:gd name="connsiteY6" fmla="*/ 57839 h 223797"/>
                  <a:gd name="connsiteX7" fmla="*/ -1277 w 419929"/>
                  <a:gd name="connsiteY7" fmla="*/ 57839 h 223797"/>
                  <a:gd name="connsiteX8" fmla="*/ 158838 w 419929"/>
                  <a:gd name="connsiteY8" fmla="*/ 14598 h 223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19929" h="223797">
                    <a:moveTo>
                      <a:pt x="158838" y="14598"/>
                    </a:moveTo>
                    <a:lnTo>
                      <a:pt x="418653" y="163919"/>
                    </a:lnTo>
                    <a:lnTo>
                      <a:pt x="418653" y="163919"/>
                    </a:lnTo>
                    <a:lnTo>
                      <a:pt x="418653" y="163919"/>
                    </a:lnTo>
                    <a:cubicBezTo>
                      <a:pt x="386390" y="220062"/>
                      <a:pt x="314724" y="239432"/>
                      <a:pt x="258570" y="207181"/>
                    </a:cubicBezTo>
                    <a:lnTo>
                      <a:pt x="-1277" y="57839"/>
                    </a:lnTo>
                    <a:lnTo>
                      <a:pt x="-1277" y="57839"/>
                    </a:lnTo>
                    <a:lnTo>
                      <a:pt x="-1277" y="57839"/>
                    </a:lnTo>
                    <a:cubicBezTo>
                      <a:pt x="30996" y="1684"/>
                      <a:pt x="102684" y="-17675"/>
                      <a:pt x="158838" y="14598"/>
                    </a:cubicBezTo>
                    <a:close/>
                  </a:path>
                </a:pathLst>
              </a:custGeom>
              <a:solidFill>
                <a:srgbClr val="0066FF"/>
              </a:solidFill>
              <a:ln w="1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21917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294A5A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406A5CA3-0E98-F534-F14E-BDA82A930C53}"/>
                  </a:ext>
                </a:extLst>
              </p:cNvPr>
              <p:cNvSpPr/>
              <p:nvPr/>
            </p:nvSpPr>
            <p:spPr>
              <a:xfrm>
                <a:off x="3409618" y="2627703"/>
                <a:ext cx="321918" cy="171971"/>
              </a:xfrm>
              <a:custGeom>
                <a:avLst/>
                <a:gdLst>
                  <a:gd name="connsiteX0" fmla="*/ 257342 w 418157"/>
                  <a:gd name="connsiteY0" fmla="*/ 206753 h 223383"/>
                  <a:gd name="connsiteX1" fmla="*/ -1277 w 418157"/>
                  <a:gd name="connsiteY1" fmla="*/ 57433 h 223383"/>
                  <a:gd name="connsiteX2" fmla="*/ -1277 w 418157"/>
                  <a:gd name="connsiteY2" fmla="*/ 57433 h 223383"/>
                  <a:gd name="connsiteX3" fmla="*/ -1277 w 418157"/>
                  <a:gd name="connsiteY3" fmla="*/ 57433 h 223383"/>
                  <a:gd name="connsiteX4" fmla="*/ 158371 w 418157"/>
                  <a:gd name="connsiteY4" fmla="*/ 14659 h 223383"/>
                  <a:gd name="connsiteX5" fmla="*/ 416881 w 418157"/>
                  <a:gd name="connsiteY5" fmla="*/ 163915 h 223383"/>
                  <a:gd name="connsiteX6" fmla="*/ 416881 w 418157"/>
                  <a:gd name="connsiteY6" fmla="*/ 163915 h 223383"/>
                  <a:gd name="connsiteX7" fmla="*/ 416881 w 418157"/>
                  <a:gd name="connsiteY7" fmla="*/ 163915 h 223383"/>
                  <a:gd name="connsiteX8" fmla="*/ 257342 w 418157"/>
                  <a:gd name="connsiteY8" fmla="*/ 206753 h 223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18157" h="223383">
                    <a:moveTo>
                      <a:pt x="257342" y="206753"/>
                    </a:moveTo>
                    <a:lnTo>
                      <a:pt x="-1277" y="57433"/>
                    </a:lnTo>
                    <a:lnTo>
                      <a:pt x="-1277" y="57433"/>
                    </a:lnTo>
                    <a:lnTo>
                      <a:pt x="-1277" y="57433"/>
                    </a:lnTo>
                    <a:cubicBezTo>
                      <a:pt x="30996" y="1539"/>
                      <a:pt x="102466" y="-17614"/>
                      <a:pt x="158371" y="14659"/>
                    </a:cubicBezTo>
                    <a:lnTo>
                      <a:pt x="416881" y="163915"/>
                    </a:lnTo>
                    <a:lnTo>
                      <a:pt x="416881" y="163915"/>
                    </a:lnTo>
                    <a:lnTo>
                      <a:pt x="416881" y="163915"/>
                    </a:lnTo>
                    <a:cubicBezTo>
                      <a:pt x="384629" y="219765"/>
                      <a:pt x="313235" y="238939"/>
                      <a:pt x="257342" y="206753"/>
                    </a:cubicBezTo>
                    <a:close/>
                  </a:path>
                </a:pathLst>
              </a:custGeom>
              <a:solidFill>
                <a:srgbClr val="F98D67"/>
              </a:solidFill>
              <a:ln w="1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21917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294A5A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03D89451-F387-198C-0386-99CFCAF4F373}"/>
                  </a:ext>
                </a:extLst>
              </p:cNvPr>
              <p:cNvSpPr/>
              <p:nvPr/>
            </p:nvSpPr>
            <p:spPr>
              <a:xfrm>
                <a:off x="3409526" y="2423092"/>
                <a:ext cx="322101" cy="172071"/>
              </a:xfrm>
              <a:custGeom>
                <a:avLst/>
                <a:gdLst>
                  <a:gd name="connsiteX0" fmla="*/ 417000 w 418396"/>
                  <a:gd name="connsiteY0" fmla="*/ 57508 h 223513"/>
                  <a:gd name="connsiteX1" fmla="*/ 158371 w 418396"/>
                  <a:gd name="connsiteY1" fmla="*/ 206818 h 223513"/>
                  <a:gd name="connsiteX2" fmla="*/ -1277 w 418396"/>
                  <a:gd name="connsiteY2" fmla="*/ 164045 h 223513"/>
                  <a:gd name="connsiteX3" fmla="*/ -1277 w 418396"/>
                  <a:gd name="connsiteY3" fmla="*/ 164045 h 223513"/>
                  <a:gd name="connsiteX4" fmla="*/ -1277 w 418396"/>
                  <a:gd name="connsiteY4" fmla="*/ 164045 h 223513"/>
                  <a:gd name="connsiteX5" fmla="*/ 257461 w 418396"/>
                  <a:gd name="connsiteY5" fmla="*/ 14659 h 223513"/>
                  <a:gd name="connsiteX6" fmla="*/ 417120 w 418396"/>
                  <a:gd name="connsiteY6" fmla="*/ 57443 h 223513"/>
                  <a:gd name="connsiteX7" fmla="*/ 417120 w 418396"/>
                  <a:gd name="connsiteY7" fmla="*/ 57443 h 223513"/>
                  <a:gd name="connsiteX8" fmla="*/ 417120 w 418396"/>
                  <a:gd name="connsiteY8" fmla="*/ 57443 h 223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18396" h="223513">
                    <a:moveTo>
                      <a:pt x="417000" y="57508"/>
                    </a:moveTo>
                    <a:lnTo>
                      <a:pt x="158371" y="206818"/>
                    </a:lnTo>
                    <a:cubicBezTo>
                      <a:pt x="102477" y="239091"/>
                      <a:pt x="30996" y="219938"/>
                      <a:pt x="-1277" y="164045"/>
                    </a:cubicBezTo>
                    <a:lnTo>
                      <a:pt x="-1277" y="164045"/>
                    </a:lnTo>
                    <a:lnTo>
                      <a:pt x="-1277" y="164045"/>
                    </a:lnTo>
                    <a:lnTo>
                      <a:pt x="257461" y="14659"/>
                    </a:lnTo>
                    <a:cubicBezTo>
                      <a:pt x="313366" y="-17614"/>
                      <a:pt x="384847" y="1539"/>
                      <a:pt x="417120" y="57443"/>
                    </a:cubicBezTo>
                    <a:lnTo>
                      <a:pt x="417120" y="57443"/>
                    </a:lnTo>
                    <a:lnTo>
                      <a:pt x="417120" y="57443"/>
                    </a:lnTo>
                    <a:close/>
                  </a:path>
                </a:pathLst>
              </a:custGeom>
              <a:solidFill>
                <a:srgbClr val="0066FF"/>
              </a:solidFill>
              <a:ln w="1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21917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 dirty="0">
                  <a:solidFill>
                    <a:srgbClr val="294A5A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22FA9EBA-4F84-A07C-4E63-3B060ED79225}"/>
                  </a:ext>
                </a:extLst>
              </p:cNvPr>
              <p:cNvSpPr/>
              <p:nvPr/>
            </p:nvSpPr>
            <p:spPr>
              <a:xfrm>
                <a:off x="3623688" y="2551698"/>
                <a:ext cx="107948" cy="119664"/>
              </a:xfrm>
              <a:custGeom>
                <a:avLst/>
                <a:gdLst>
                  <a:gd name="connsiteX0" fmla="*/ 8525 w 140220"/>
                  <a:gd name="connsiteY0" fmla="*/ 59776 h 155438"/>
                  <a:gd name="connsiteX1" fmla="*/ 109594 w 140220"/>
                  <a:gd name="connsiteY1" fmla="*/ 1578 h 155438"/>
                  <a:gd name="connsiteX2" fmla="*/ 136345 w 140220"/>
                  <a:gd name="connsiteY2" fmla="*/ 8796 h 155438"/>
                  <a:gd name="connsiteX3" fmla="*/ 138943 w 140220"/>
                  <a:gd name="connsiteY3" fmla="*/ 18481 h 155438"/>
                  <a:gd name="connsiteX4" fmla="*/ 138943 w 140220"/>
                  <a:gd name="connsiteY4" fmla="*/ 134887 h 155438"/>
                  <a:gd name="connsiteX5" fmla="*/ 119421 w 140220"/>
                  <a:gd name="connsiteY5" fmla="*/ 154421 h 155438"/>
                  <a:gd name="connsiteX6" fmla="*/ 109594 w 140220"/>
                  <a:gd name="connsiteY6" fmla="*/ 151790 h 155438"/>
                  <a:gd name="connsiteX7" fmla="*/ 8525 w 140220"/>
                  <a:gd name="connsiteY7" fmla="*/ 93592 h 155438"/>
                  <a:gd name="connsiteX8" fmla="*/ 1329 w 140220"/>
                  <a:gd name="connsiteY8" fmla="*/ 66961 h 155438"/>
                  <a:gd name="connsiteX9" fmla="*/ 8525 w 140220"/>
                  <a:gd name="connsiteY9" fmla="*/ 59776 h 155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0220" h="155438">
                    <a:moveTo>
                      <a:pt x="8525" y="59776"/>
                    </a:moveTo>
                    <a:lnTo>
                      <a:pt x="109594" y="1578"/>
                    </a:lnTo>
                    <a:cubicBezTo>
                      <a:pt x="118975" y="-3792"/>
                      <a:pt x="130954" y="-563"/>
                      <a:pt x="136345" y="8796"/>
                    </a:cubicBezTo>
                    <a:cubicBezTo>
                      <a:pt x="138041" y="11752"/>
                      <a:pt x="138932" y="15089"/>
                      <a:pt x="138943" y="18481"/>
                    </a:cubicBezTo>
                    <a:lnTo>
                      <a:pt x="138943" y="134887"/>
                    </a:lnTo>
                    <a:cubicBezTo>
                      <a:pt x="138954" y="145659"/>
                      <a:pt x="130215" y="154410"/>
                      <a:pt x="119421" y="154421"/>
                    </a:cubicBezTo>
                    <a:cubicBezTo>
                      <a:pt x="115975" y="154432"/>
                      <a:pt x="112584" y="153518"/>
                      <a:pt x="109594" y="151790"/>
                    </a:cubicBezTo>
                    <a:lnTo>
                      <a:pt x="8525" y="93592"/>
                    </a:lnTo>
                    <a:cubicBezTo>
                      <a:pt x="-834" y="88222"/>
                      <a:pt x="-4052" y="76298"/>
                      <a:pt x="1329" y="66961"/>
                    </a:cubicBezTo>
                    <a:cubicBezTo>
                      <a:pt x="3047" y="63972"/>
                      <a:pt x="5536" y="61493"/>
                      <a:pt x="8525" y="59776"/>
                    </a:cubicBezTo>
                    <a:close/>
                  </a:path>
                </a:pathLst>
              </a:custGeom>
              <a:solidFill>
                <a:srgbClr val="0066FF"/>
              </a:solidFill>
              <a:ln w="1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21917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294A5A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08D22CC1-561F-1F28-89FC-F06E88D5B20E}"/>
                  </a:ext>
                </a:extLst>
              </p:cNvPr>
              <p:cNvSpPr/>
              <p:nvPr/>
            </p:nvSpPr>
            <p:spPr>
              <a:xfrm>
                <a:off x="3052134" y="2551698"/>
                <a:ext cx="107951" cy="119664"/>
              </a:xfrm>
              <a:custGeom>
                <a:avLst/>
                <a:gdLst>
                  <a:gd name="connsiteX0" fmla="*/ 129185 w 140223"/>
                  <a:gd name="connsiteY0" fmla="*/ 59776 h 155438"/>
                  <a:gd name="connsiteX1" fmla="*/ 28083 w 140223"/>
                  <a:gd name="connsiteY1" fmla="*/ 1578 h 155438"/>
                  <a:gd name="connsiteX2" fmla="*/ 1321 w 140223"/>
                  <a:gd name="connsiteY2" fmla="*/ 8796 h 155438"/>
                  <a:gd name="connsiteX3" fmla="*/ -1277 w 140223"/>
                  <a:gd name="connsiteY3" fmla="*/ 18481 h 155438"/>
                  <a:gd name="connsiteX4" fmla="*/ -1277 w 140223"/>
                  <a:gd name="connsiteY4" fmla="*/ 134887 h 155438"/>
                  <a:gd name="connsiteX5" fmla="*/ 18256 w 140223"/>
                  <a:gd name="connsiteY5" fmla="*/ 154421 h 155438"/>
                  <a:gd name="connsiteX6" fmla="*/ 28083 w 140223"/>
                  <a:gd name="connsiteY6" fmla="*/ 151790 h 155438"/>
                  <a:gd name="connsiteX7" fmla="*/ 129185 w 140223"/>
                  <a:gd name="connsiteY7" fmla="*/ 93592 h 155438"/>
                  <a:gd name="connsiteX8" fmla="*/ 136294 w 140223"/>
                  <a:gd name="connsiteY8" fmla="*/ 66874 h 155438"/>
                  <a:gd name="connsiteX9" fmla="*/ 129185 w 140223"/>
                  <a:gd name="connsiteY9" fmla="*/ 59776 h 155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0223" h="155438">
                    <a:moveTo>
                      <a:pt x="129185" y="59776"/>
                    </a:moveTo>
                    <a:lnTo>
                      <a:pt x="28083" y="1578"/>
                    </a:lnTo>
                    <a:cubicBezTo>
                      <a:pt x="18691" y="-3792"/>
                      <a:pt x="6712" y="-563"/>
                      <a:pt x="1321" y="8796"/>
                    </a:cubicBezTo>
                    <a:cubicBezTo>
                      <a:pt x="-375" y="11752"/>
                      <a:pt x="-1266" y="15089"/>
                      <a:pt x="-1277" y="18481"/>
                    </a:cubicBezTo>
                    <a:lnTo>
                      <a:pt x="-1277" y="134887"/>
                    </a:lnTo>
                    <a:cubicBezTo>
                      <a:pt x="-1288" y="145659"/>
                      <a:pt x="7452" y="154410"/>
                      <a:pt x="18256" y="154421"/>
                    </a:cubicBezTo>
                    <a:cubicBezTo>
                      <a:pt x="21702" y="154432"/>
                      <a:pt x="25094" y="153518"/>
                      <a:pt x="28083" y="151790"/>
                    </a:cubicBezTo>
                    <a:lnTo>
                      <a:pt x="129185" y="93592"/>
                    </a:lnTo>
                    <a:cubicBezTo>
                      <a:pt x="138544" y="88168"/>
                      <a:pt x="141729" y="76211"/>
                      <a:pt x="136294" y="66874"/>
                    </a:cubicBezTo>
                    <a:cubicBezTo>
                      <a:pt x="134587" y="63928"/>
                      <a:pt x="132130" y="61482"/>
                      <a:pt x="129185" y="59776"/>
                    </a:cubicBezTo>
                    <a:close/>
                  </a:path>
                </a:pathLst>
              </a:custGeom>
              <a:solidFill>
                <a:srgbClr val="0066FF"/>
              </a:solidFill>
              <a:ln w="1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21917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294A5A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539616BC-144D-D638-8F89-AE78A893E372}"/>
                  </a:ext>
                </a:extLst>
              </p:cNvPr>
              <p:cNvSpPr/>
              <p:nvPr/>
            </p:nvSpPr>
            <p:spPr>
              <a:xfrm>
                <a:off x="3837077" y="2482240"/>
                <a:ext cx="106276" cy="154813"/>
              </a:xfrm>
              <a:custGeom>
                <a:avLst/>
                <a:gdLst>
                  <a:gd name="connsiteX0" fmla="*/ 136772 w 138048"/>
                  <a:gd name="connsiteY0" fmla="*/ 61941 h 201094"/>
                  <a:gd name="connsiteX1" fmla="*/ 73737 w 138048"/>
                  <a:gd name="connsiteY1" fmla="*/ 124846 h 201094"/>
                  <a:gd name="connsiteX2" fmla="*/ 51323 w 138048"/>
                  <a:gd name="connsiteY2" fmla="*/ 124846 h 201094"/>
                  <a:gd name="connsiteX3" fmla="*/ 51323 w 138048"/>
                  <a:gd name="connsiteY3" fmla="*/ 92649 h 201094"/>
                  <a:gd name="connsiteX4" fmla="*/ 73737 w 138048"/>
                  <a:gd name="connsiteY4" fmla="*/ 92649 h 201094"/>
                  <a:gd name="connsiteX5" fmla="*/ 104553 w 138048"/>
                  <a:gd name="connsiteY5" fmla="*/ 61854 h 201094"/>
                  <a:gd name="connsiteX6" fmla="*/ 73737 w 138048"/>
                  <a:gd name="connsiteY6" fmla="*/ 31049 h 201094"/>
                  <a:gd name="connsiteX7" fmla="*/ 32355 w 138048"/>
                  <a:gd name="connsiteY7" fmla="*/ 31049 h 201094"/>
                  <a:gd name="connsiteX8" fmla="*/ 32355 w 138048"/>
                  <a:gd name="connsiteY8" fmla="*/ 163738 h 201094"/>
                  <a:gd name="connsiteX9" fmla="*/ -1277 w 138048"/>
                  <a:gd name="connsiteY9" fmla="*/ 200077 h 201094"/>
                  <a:gd name="connsiteX10" fmla="*/ -1277 w 138048"/>
                  <a:gd name="connsiteY10" fmla="*/ -1018 h 201094"/>
                  <a:gd name="connsiteX11" fmla="*/ 73563 w 138048"/>
                  <a:gd name="connsiteY11" fmla="*/ -1018 h 201094"/>
                  <a:gd name="connsiteX12" fmla="*/ 136772 w 138048"/>
                  <a:gd name="connsiteY12" fmla="*/ 61811 h 201094"/>
                  <a:gd name="connsiteX13" fmla="*/ 136772 w 138048"/>
                  <a:gd name="connsiteY13" fmla="*/ 61941 h 201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8048" h="201094">
                    <a:moveTo>
                      <a:pt x="136772" y="61941"/>
                    </a:moveTo>
                    <a:cubicBezTo>
                      <a:pt x="136728" y="96693"/>
                      <a:pt x="108510" y="124846"/>
                      <a:pt x="73737" y="124846"/>
                    </a:cubicBezTo>
                    <a:lnTo>
                      <a:pt x="51323" y="124846"/>
                    </a:lnTo>
                    <a:lnTo>
                      <a:pt x="51323" y="92649"/>
                    </a:lnTo>
                    <a:lnTo>
                      <a:pt x="73737" y="92649"/>
                    </a:lnTo>
                    <a:cubicBezTo>
                      <a:pt x="90748" y="92649"/>
                      <a:pt x="104553" y="78855"/>
                      <a:pt x="104553" y="61854"/>
                    </a:cubicBezTo>
                    <a:cubicBezTo>
                      <a:pt x="104553" y="44843"/>
                      <a:pt x="90748" y="31049"/>
                      <a:pt x="73737" y="31049"/>
                    </a:cubicBezTo>
                    <a:lnTo>
                      <a:pt x="32355" y="31049"/>
                    </a:lnTo>
                    <a:lnTo>
                      <a:pt x="32355" y="163738"/>
                    </a:lnTo>
                    <a:cubicBezTo>
                      <a:pt x="32300" y="182750"/>
                      <a:pt x="17680" y="198544"/>
                      <a:pt x="-1277" y="200077"/>
                    </a:cubicBezTo>
                    <a:lnTo>
                      <a:pt x="-1277" y="-1018"/>
                    </a:lnTo>
                    <a:lnTo>
                      <a:pt x="73563" y="-1018"/>
                    </a:lnTo>
                    <a:cubicBezTo>
                      <a:pt x="108369" y="-1116"/>
                      <a:pt x="136674" y="27016"/>
                      <a:pt x="136772" y="61811"/>
                    </a:cubicBezTo>
                    <a:cubicBezTo>
                      <a:pt x="136772" y="61854"/>
                      <a:pt x="136772" y="61898"/>
                      <a:pt x="136772" y="61941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21917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484849">
                      <a:lumMod val="75000"/>
                    </a:srgbClr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38E28441-6FDE-BFDA-50B6-CCDC4FADA483}"/>
                  </a:ext>
                </a:extLst>
              </p:cNvPr>
              <p:cNvSpPr/>
              <p:nvPr/>
            </p:nvSpPr>
            <p:spPr>
              <a:xfrm>
                <a:off x="3970132" y="2482240"/>
                <a:ext cx="106276" cy="154813"/>
              </a:xfrm>
              <a:custGeom>
                <a:avLst/>
                <a:gdLst>
                  <a:gd name="connsiteX0" fmla="*/ 136772 w 138048"/>
                  <a:gd name="connsiteY0" fmla="*/ 61941 h 201094"/>
                  <a:gd name="connsiteX1" fmla="*/ 73737 w 138048"/>
                  <a:gd name="connsiteY1" fmla="*/ 124846 h 201094"/>
                  <a:gd name="connsiteX2" fmla="*/ 51280 w 138048"/>
                  <a:gd name="connsiteY2" fmla="*/ 124846 h 201094"/>
                  <a:gd name="connsiteX3" fmla="*/ 51280 w 138048"/>
                  <a:gd name="connsiteY3" fmla="*/ 92649 h 201094"/>
                  <a:gd name="connsiteX4" fmla="*/ 73737 w 138048"/>
                  <a:gd name="connsiteY4" fmla="*/ 92649 h 201094"/>
                  <a:gd name="connsiteX5" fmla="*/ 104553 w 138048"/>
                  <a:gd name="connsiteY5" fmla="*/ 61854 h 201094"/>
                  <a:gd name="connsiteX6" fmla="*/ 73737 w 138048"/>
                  <a:gd name="connsiteY6" fmla="*/ 31049 h 201094"/>
                  <a:gd name="connsiteX7" fmla="*/ 32572 w 138048"/>
                  <a:gd name="connsiteY7" fmla="*/ 31049 h 201094"/>
                  <a:gd name="connsiteX8" fmla="*/ 32572 w 138048"/>
                  <a:gd name="connsiteY8" fmla="*/ 163738 h 201094"/>
                  <a:gd name="connsiteX9" fmla="*/ -1277 w 138048"/>
                  <a:gd name="connsiteY9" fmla="*/ 200077 h 201094"/>
                  <a:gd name="connsiteX10" fmla="*/ -1277 w 138048"/>
                  <a:gd name="connsiteY10" fmla="*/ -1018 h 201094"/>
                  <a:gd name="connsiteX11" fmla="*/ 73563 w 138048"/>
                  <a:gd name="connsiteY11" fmla="*/ -1018 h 201094"/>
                  <a:gd name="connsiteX12" fmla="*/ 136772 w 138048"/>
                  <a:gd name="connsiteY12" fmla="*/ 61898 h 201094"/>
                  <a:gd name="connsiteX13" fmla="*/ 136772 w 138048"/>
                  <a:gd name="connsiteY13" fmla="*/ 61941 h 201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8048" h="201094">
                    <a:moveTo>
                      <a:pt x="136772" y="61941"/>
                    </a:moveTo>
                    <a:cubicBezTo>
                      <a:pt x="136696" y="96682"/>
                      <a:pt x="108510" y="124824"/>
                      <a:pt x="73737" y="124846"/>
                    </a:cubicBezTo>
                    <a:lnTo>
                      <a:pt x="51280" y="124846"/>
                    </a:lnTo>
                    <a:lnTo>
                      <a:pt x="51280" y="92649"/>
                    </a:lnTo>
                    <a:lnTo>
                      <a:pt x="73737" y="92649"/>
                    </a:lnTo>
                    <a:cubicBezTo>
                      <a:pt x="90748" y="92649"/>
                      <a:pt x="104553" y="78855"/>
                      <a:pt x="104553" y="61854"/>
                    </a:cubicBezTo>
                    <a:cubicBezTo>
                      <a:pt x="104553" y="44843"/>
                      <a:pt x="90748" y="31049"/>
                      <a:pt x="73737" y="31049"/>
                    </a:cubicBezTo>
                    <a:lnTo>
                      <a:pt x="32572" y="31049"/>
                    </a:lnTo>
                    <a:lnTo>
                      <a:pt x="32572" y="163738"/>
                    </a:lnTo>
                    <a:cubicBezTo>
                      <a:pt x="32518" y="182826"/>
                      <a:pt x="17767" y="198653"/>
                      <a:pt x="-1277" y="200077"/>
                    </a:cubicBezTo>
                    <a:lnTo>
                      <a:pt x="-1277" y="-1018"/>
                    </a:lnTo>
                    <a:lnTo>
                      <a:pt x="73563" y="-1018"/>
                    </a:lnTo>
                    <a:cubicBezTo>
                      <a:pt x="108401" y="-1094"/>
                      <a:pt x="136696" y="27070"/>
                      <a:pt x="136772" y="61898"/>
                    </a:cubicBezTo>
                    <a:cubicBezTo>
                      <a:pt x="136772" y="61908"/>
                      <a:pt x="136772" y="61919"/>
                      <a:pt x="136772" y="61941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21917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484849">
                      <a:lumMod val="75000"/>
                    </a:srgbClr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A5700020-8500-2405-5307-6ED45131357E}"/>
                  </a:ext>
                </a:extLst>
              </p:cNvPr>
              <p:cNvSpPr/>
              <p:nvPr/>
            </p:nvSpPr>
            <p:spPr>
              <a:xfrm>
                <a:off x="4095656" y="2482240"/>
                <a:ext cx="109624" cy="154813"/>
              </a:xfrm>
              <a:custGeom>
                <a:avLst/>
                <a:gdLst>
                  <a:gd name="connsiteX0" fmla="*/ 141120 w 142396"/>
                  <a:gd name="connsiteY0" fmla="*/ -1018 h 201094"/>
                  <a:gd name="connsiteX1" fmla="*/ 141120 w 142396"/>
                  <a:gd name="connsiteY1" fmla="*/ 32548 h 201094"/>
                  <a:gd name="connsiteX2" fmla="*/ 87379 w 142396"/>
                  <a:gd name="connsiteY2" fmla="*/ 32548 h 201094"/>
                  <a:gd name="connsiteX3" fmla="*/ 87379 w 142396"/>
                  <a:gd name="connsiteY3" fmla="*/ 163782 h 201094"/>
                  <a:gd name="connsiteX4" fmla="*/ 53747 w 142396"/>
                  <a:gd name="connsiteY4" fmla="*/ 200077 h 201094"/>
                  <a:gd name="connsiteX5" fmla="*/ 53747 w 142396"/>
                  <a:gd name="connsiteY5" fmla="*/ 32548 h 201094"/>
                  <a:gd name="connsiteX6" fmla="*/ -1277 w 142396"/>
                  <a:gd name="connsiteY6" fmla="*/ 32548 h 201094"/>
                  <a:gd name="connsiteX7" fmla="*/ -1277 w 142396"/>
                  <a:gd name="connsiteY7" fmla="*/ -1018 h 201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396" h="201094">
                    <a:moveTo>
                      <a:pt x="141120" y="-1018"/>
                    </a:moveTo>
                    <a:lnTo>
                      <a:pt x="141120" y="32548"/>
                    </a:lnTo>
                    <a:lnTo>
                      <a:pt x="87379" y="32548"/>
                    </a:lnTo>
                    <a:lnTo>
                      <a:pt x="87379" y="163782"/>
                    </a:lnTo>
                    <a:cubicBezTo>
                      <a:pt x="87313" y="182750"/>
                      <a:pt x="72704" y="198501"/>
                      <a:pt x="53747" y="200077"/>
                    </a:cubicBezTo>
                    <a:lnTo>
                      <a:pt x="53747" y="32548"/>
                    </a:lnTo>
                    <a:lnTo>
                      <a:pt x="-1277" y="32548"/>
                    </a:lnTo>
                    <a:lnTo>
                      <a:pt x="-1277" y="-101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21917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484849">
                      <a:lumMod val="75000"/>
                    </a:srgbClr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3E1C6176-0E05-36E9-1096-FA28DF15FC17}"/>
                  </a:ext>
                </a:extLst>
              </p:cNvPr>
              <p:cNvSpPr/>
              <p:nvPr/>
            </p:nvSpPr>
            <p:spPr>
              <a:xfrm>
                <a:off x="4385198" y="2513203"/>
                <a:ext cx="20083" cy="20920"/>
              </a:xfrm>
              <a:custGeom>
                <a:avLst/>
                <a:gdLst>
                  <a:gd name="connsiteX0" fmla="*/ -1277 w 26087"/>
                  <a:gd name="connsiteY0" fmla="*/ -1018 h 27174"/>
                  <a:gd name="connsiteX1" fmla="*/ 24811 w 26087"/>
                  <a:gd name="connsiteY1" fmla="*/ -1018 h 27174"/>
                  <a:gd name="connsiteX2" fmla="*/ 24811 w 26087"/>
                  <a:gd name="connsiteY2" fmla="*/ 26157 h 27174"/>
                  <a:gd name="connsiteX3" fmla="*/ -1277 w 26087"/>
                  <a:gd name="connsiteY3" fmla="*/ 26157 h 27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87" h="27174">
                    <a:moveTo>
                      <a:pt x="-1277" y="-1018"/>
                    </a:moveTo>
                    <a:lnTo>
                      <a:pt x="24811" y="-1018"/>
                    </a:lnTo>
                    <a:lnTo>
                      <a:pt x="24811" y="26157"/>
                    </a:lnTo>
                    <a:lnTo>
                      <a:pt x="-1277" y="26157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21917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484849">
                      <a:lumMod val="75000"/>
                    </a:srgbClr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369C8E61-8171-F3FC-85AA-D1A81BB9ABF9}"/>
                  </a:ext>
                </a:extLst>
              </p:cNvPr>
              <p:cNvSpPr/>
              <p:nvPr/>
            </p:nvSpPr>
            <p:spPr>
              <a:xfrm>
                <a:off x="4239590" y="2478056"/>
                <a:ext cx="148954" cy="163181"/>
              </a:xfrm>
              <a:custGeom>
                <a:avLst/>
                <a:gdLst>
                  <a:gd name="connsiteX0" fmla="*/ 95422 w 193485"/>
                  <a:gd name="connsiteY0" fmla="*/ 183239 h 211964"/>
                  <a:gd name="connsiteX1" fmla="*/ 52551 w 193485"/>
                  <a:gd name="connsiteY1" fmla="*/ 140205 h 211964"/>
                  <a:gd name="connsiteX2" fmla="*/ 52551 w 193485"/>
                  <a:gd name="connsiteY2" fmla="*/ 71843 h 211964"/>
                  <a:gd name="connsiteX3" fmla="*/ 85259 w 193485"/>
                  <a:gd name="connsiteY3" fmla="*/ 71843 h 211964"/>
                  <a:gd name="connsiteX4" fmla="*/ 85259 w 193485"/>
                  <a:gd name="connsiteY4" fmla="*/ 104497 h 211964"/>
                  <a:gd name="connsiteX5" fmla="*/ 132217 w 193485"/>
                  <a:gd name="connsiteY5" fmla="*/ 151651 h 211964"/>
                  <a:gd name="connsiteX6" fmla="*/ 179176 w 193485"/>
                  <a:gd name="connsiteY6" fmla="*/ 104497 h 211964"/>
                  <a:gd name="connsiteX7" fmla="*/ 179176 w 193485"/>
                  <a:gd name="connsiteY7" fmla="*/ -1018 h 211964"/>
                  <a:gd name="connsiteX8" fmla="*/ 151403 w 193485"/>
                  <a:gd name="connsiteY8" fmla="*/ -1018 h 211964"/>
                  <a:gd name="connsiteX9" fmla="*/ 151403 w 193485"/>
                  <a:gd name="connsiteY9" fmla="*/ 43875 h 211964"/>
                  <a:gd name="connsiteX10" fmla="*/ 113032 w 193485"/>
                  <a:gd name="connsiteY10" fmla="*/ 43875 h 211964"/>
                  <a:gd name="connsiteX11" fmla="*/ 113032 w 193485"/>
                  <a:gd name="connsiteY11" fmla="*/ -1018 h 211964"/>
                  <a:gd name="connsiteX12" fmla="*/ 85259 w 193485"/>
                  <a:gd name="connsiteY12" fmla="*/ -1018 h 211964"/>
                  <a:gd name="connsiteX13" fmla="*/ 85259 w 193485"/>
                  <a:gd name="connsiteY13" fmla="*/ 43875 h 211964"/>
                  <a:gd name="connsiteX14" fmla="*/ 52551 w 193485"/>
                  <a:gd name="connsiteY14" fmla="*/ 43875 h 211964"/>
                  <a:gd name="connsiteX15" fmla="*/ 52551 w 193485"/>
                  <a:gd name="connsiteY15" fmla="*/ -1018 h 211964"/>
                  <a:gd name="connsiteX16" fmla="*/ 24735 w 193485"/>
                  <a:gd name="connsiteY16" fmla="*/ -1018 h 211964"/>
                  <a:gd name="connsiteX17" fmla="*/ 24735 w 193485"/>
                  <a:gd name="connsiteY17" fmla="*/ 43875 h 211964"/>
                  <a:gd name="connsiteX18" fmla="*/ -1277 w 193485"/>
                  <a:gd name="connsiteY18" fmla="*/ 43875 h 211964"/>
                  <a:gd name="connsiteX19" fmla="*/ -1277 w 193485"/>
                  <a:gd name="connsiteY19" fmla="*/ 71843 h 211964"/>
                  <a:gd name="connsiteX20" fmla="*/ 24735 w 193485"/>
                  <a:gd name="connsiteY20" fmla="*/ 71843 h 211964"/>
                  <a:gd name="connsiteX21" fmla="*/ 24735 w 193485"/>
                  <a:gd name="connsiteY21" fmla="*/ 144661 h 211964"/>
                  <a:gd name="connsiteX22" fmla="*/ 90977 w 193485"/>
                  <a:gd name="connsiteY22" fmla="*/ 210947 h 211964"/>
                  <a:gd name="connsiteX23" fmla="*/ 192209 w 193485"/>
                  <a:gd name="connsiteY23" fmla="*/ 210947 h 211964"/>
                  <a:gd name="connsiteX24" fmla="*/ 192209 w 193485"/>
                  <a:gd name="connsiteY24" fmla="*/ 183239 h 211964"/>
                  <a:gd name="connsiteX25" fmla="*/ 113032 w 193485"/>
                  <a:gd name="connsiteY25" fmla="*/ 71843 h 211964"/>
                  <a:gd name="connsiteX26" fmla="*/ 151403 w 193485"/>
                  <a:gd name="connsiteY26" fmla="*/ 71843 h 211964"/>
                  <a:gd name="connsiteX27" fmla="*/ 151403 w 193485"/>
                  <a:gd name="connsiteY27" fmla="*/ 104497 h 211964"/>
                  <a:gd name="connsiteX28" fmla="*/ 132217 w 193485"/>
                  <a:gd name="connsiteY28" fmla="*/ 123769 h 211964"/>
                  <a:gd name="connsiteX29" fmla="*/ 113032 w 193485"/>
                  <a:gd name="connsiteY29" fmla="*/ 104497 h 211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93485" h="211964">
                    <a:moveTo>
                      <a:pt x="95422" y="183239"/>
                    </a:moveTo>
                    <a:cubicBezTo>
                      <a:pt x="71758" y="183217"/>
                      <a:pt x="52573" y="163967"/>
                      <a:pt x="52551" y="140205"/>
                    </a:cubicBezTo>
                    <a:lnTo>
                      <a:pt x="52551" y="71843"/>
                    </a:lnTo>
                    <a:lnTo>
                      <a:pt x="85259" y="71843"/>
                    </a:lnTo>
                    <a:lnTo>
                      <a:pt x="85259" y="104497"/>
                    </a:lnTo>
                    <a:cubicBezTo>
                      <a:pt x="85259" y="130541"/>
                      <a:pt x="106281" y="151651"/>
                      <a:pt x="132217" y="151651"/>
                    </a:cubicBezTo>
                    <a:cubicBezTo>
                      <a:pt x="158153" y="151651"/>
                      <a:pt x="179176" y="130541"/>
                      <a:pt x="179176" y="104497"/>
                    </a:cubicBezTo>
                    <a:lnTo>
                      <a:pt x="179176" y="-1018"/>
                    </a:lnTo>
                    <a:lnTo>
                      <a:pt x="151403" y="-1018"/>
                    </a:lnTo>
                    <a:lnTo>
                      <a:pt x="151403" y="43875"/>
                    </a:lnTo>
                    <a:lnTo>
                      <a:pt x="113032" y="43875"/>
                    </a:lnTo>
                    <a:lnTo>
                      <a:pt x="113032" y="-1018"/>
                    </a:lnTo>
                    <a:lnTo>
                      <a:pt x="85259" y="-1018"/>
                    </a:lnTo>
                    <a:lnTo>
                      <a:pt x="85259" y="43875"/>
                    </a:lnTo>
                    <a:lnTo>
                      <a:pt x="52551" y="43875"/>
                    </a:lnTo>
                    <a:lnTo>
                      <a:pt x="52551" y="-1018"/>
                    </a:lnTo>
                    <a:lnTo>
                      <a:pt x="24735" y="-1018"/>
                    </a:lnTo>
                    <a:lnTo>
                      <a:pt x="24735" y="43875"/>
                    </a:lnTo>
                    <a:lnTo>
                      <a:pt x="-1277" y="43875"/>
                    </a:lnTo>
                    <a:lnTo>
                      <a:pt x="-1277" y="71843"/>
                    </a:lnTo>
                    <a:lnTo>
                      <a:pt x="24735" y="71843"/>
                    </a:lnTo>
                    <a:lnTo>
                      <a:pt x="24735" y="144661"/>
                    </a:lnTo>
                    <a:cubicBezTo>
                      <a:pt x="24909" y="181282"/>
                      <a:pt x="54497" y="210903"/>
                      <a:pt x="90977" y="210947"/>
                    </a:cubicBezTo>
                    <a:lnTo>
                      <a:pt x="192209" y="210947"/>
                    </a:lnTo>
                    <a:lnTo>
                      <a:pt x="192209" y="183239"/>
                    </a:lnTo>
                    <a:close/>
                    <a:moveTo>
                      <a:pt x="113032" y="71843"/>
                    </a:moveTo>
                    <a:lnTo>
                      <a:pt x="151403" y="71843"/>
                    </a:lnTo>
                    <a:lnTo>
                      <a:pt x="151403" y="104497"/>
                    </a:lnTo>
                    <a:cubicBezTo>
                      <a:pt x="151403" y="115139"/>
                      <a:pt x="142816" y="123769"/>
                      <a:pt x="132217" y="123769"/>
                    </a:cubicBezTo>
                    <a:cubicBezTo>
                      <a:pt x="121619" y="123769"/>
                      <a:pt x="113032" y="115139"/>
                      <a:pt x="113032" y="104497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21917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484849">
                      <a:lumMod val="75000"/>
                    </a:srgbClr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559BEFF8-4649-BAEC-9F46-B6469681975B}"/>
                  </a:ext>
                </a:extLst>
              </p:cNvPr>
              <p:cNvSpPr/>
              <p:nvPr/>
            </p:nvSpPr>
            <p:spPr>
              <a:xfrm>
                <a:off x="4528295" y="2504837"/>
                <a:ext cx="19247" cy="17571"/>
              </a:xfrm>
              <a:custGeom>
                <a:avLst/>
                <a:gdLst>
                  <a:gd name="connsiteX0" fmla="*/ 8528 w 25000"/>
                  <a:gd name="connsiteY0" fmla="*/ 588 h 22824"/>
                  <a:gd name="connsiteX1" fmla="*/ -842 w 25000"/>
                  <a:gd name="connsiteY1" fmla="*/ 17034 h 22824"/>
                  <a:gd name="connsiteX2" fmla="*/ 266 w 25000"/>
                  <a:gd name="connsiteY2" fmla="*/ 21371 h 22824"/>
                  <a:gd name="connsiteX3" fmla="*/ 1897 w 25000"/>
                  <a:gd name="connsiteY3" fmla="*/ 21806 h 22824"/>
                  <a:gd name="connsiteX4" fmla="*/ 20594 w 25000"/>
                  <a:gd name="connsiteY4" fmla="*/ 21806 h 22824"/>
                  <a:gd name="connsiteX5" fmla="*/ 23724 w 25000"/>
                  <a:gd name="connsiteY5" fmla="*/ 18643 h 22824"/>
                  <a:gd name="connsiteX6" fmla="*/ 23289 w 25000"/>
                  <a:gd name="connsiteY6" fmla="*/ 17034 h 22824"/>
                  <a:gd name="connsiteX7" fmla="*/ 13963 w 25000"/>
                  <a:gd name="connsiteY7" fmla="*/ 588 h 22824"/>
                  <a:gd name="connsiteX8" fmla="*/ 9702 w 25000"/>
                  <a:gd name="connsiteY8" fmla="*/ -608 h 22824"/>
                  <a:gd name="connsiteX9" fmla="*/ 8528 w 25000"/>
                  <a:gd name="connsiteY9" fmla="*/ 588 h 22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000" h="22824">
                    <a:moveTo>
                      <a:pt x="8528" y="588"/>
                    </a:moveTo>
                    <a:lnTo>
                      <a:pt x="-842" y="17034"/>
                    </a:lnTo>
                    <a:cubicBezTo>
                      <a:pt x="-1723" y="18545"/>
                      <a:pt x="-1223" y="20480"/>
                      <a:pt x="266" y="21371"/>
                    </a:cubicBezTo>
                    <a:cubicBezTo>
                      <a:pt x="756" y="21665"/>
                      <a:pt x="1321" y="21817"/>
                      <a:pt x="1897" y="21806"/>
                    </a:cubicBezTo>
                    <a:lnTo>
                      <a:pt x="20594" y="21806"/>
                    </a:lnTo>
                    <a:cubicBezTo>
                      <a:pt x="22322" y="21806"/>
                      <a:pt x="23724" y="20393"/>
                      <a:pt x="23724" y="18643"/>
                    </a:cubicBezTo>
                    <a:cubicBezTo>
                      <a:pt x="23724" y="18078"/>
                      <a:pt x="23572" y="17523"/>
                      <a:pt x="23289" y="17034"/>
                    </a:cubicBezTo>
                    <a:lnTo>
                      <a:pt x="13963" y="588"/>
                    </a:lnTo>
                    <a:cubicBezTo>
                      <a:pt x="13115" y="-934"/>
                      <a:pt x="11202" y="-1467"/>
                      <a:pt x="9702" y="-608"/>
                    </a:cubicBezTo>
                    <a:cubicBezTo>
                      <a:pt x="9212" y="-325"/>
                      <a:pt x="8810" y="88"/>
                      <a:pt x="8528" y="588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21917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484849">
                      <a:lumMod val="75000"/>
                    </a:srgbClr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A2564203-C2D3-346C-1AB0-2644FF65DBC0}"/>
                  </a:ext>
                </a:extLst>
              </p:cNvPr>
              <p:cNvSpPr/>
              <p:nvPr/>
            </p:nvSpPr>
            <p:spPr>
              <a:xfrm>
                <a:off x="4488128" y="2504836"/>
                <a:ext cx="19247" cy="17572"/>
              </a:xfrm>
              <a:custGeom>
                <a:avLst/>
                <a:gdLst>
                  <a:gd name="connsiteX0" fmla="*/ 8441 w 25001"/>
                  <a:gd name="connsiteY0" fmla="*/ 622 h 22825"/>
                  <a:gd name="connsiteX1" fmla="*/ -842 w 25001"/>
                  <a:gd name="connsiteY1" fmla="*/ 17046 h 22825"/>
                  <a:gd name="connsiteX2" fmla="*/ 266 w 25001"/>
                  <a:gd name="connsiteY2" fmla="*/ 21373 h 22825"/>
                  <a:gd name="connsiteX3" fmla="*/ 1853 w 25001"/>
                  <a:gd name="connsiteY3" fmla="*/ 21807 h 22825"/>
                  <a:gd name="connsiteX4" fmla="*/ 20550 w 25001"/>
                  <a:gd name="connsiteY4" fmla="*/ 21807 h 22825"/>
                  <a:gd name="connsiteX5" fmla="*/ 23724 w 25001"/>
                  <a:gd name="connsiteY5" fmla="*/ 18688 h 22825"/>
                  <a:gd name="connsiteX6" fmla="*/ 23289 w 25001"/>
                  <a:gd name="connsiteY6" fmla="*/ 17046 h 22825"/>
                  <a:gd name="connsiteX7" fmla="*/ 13919 w 25001"/>
                  <a:gd name="connsiteY7" fmla="*/ 622 h 22825"/>
                  <a:gd name="connsiteX8" fmla="*/ 9680 w 25001"/>
                  <a:gd name="connsiteY8" fmla="*/ -628 h 22825"/>
                  <a:gd name="connsiteX9" fmla="*/ 8441 w 25001"/>
                  <a:gd name="connsiteY9" fmla="*/ 622 h 22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001" h="22825">
                    <a:moveTo>
                      <a:pt x="8441" y="622"/>
                    </a:moveTo>
                    <a:lnTo>
                      <a:pt x="-842" y="17046"/>
                    </a:lnTo>
                    <a:cubicBezTo>
                      <a:pt x="-1723" y="18546"/>
                      <a:pt x="-1223" y="20481"/>
                      <a:pt x="266" y="21373"/>
                    </a:cubicBezTo>
                    <a:cubicBezTo>
                      <a:pt x="745" y="21655"/>
                      <a:pt x="1288" y="21807"/>
                      <a:pt x="1853" y="21807"/>
                    </a:cubicBezTo>
                    <a:lnTo>
                      <a:pt x="20550" y="21807"/>
                    </a:lnTo>
                    <a:cubicBezTo>
                      <a:pt x="22278" y="21829"/>
                      <a:pt x="23702" y="20438"/>
                      <a:pt x="23724" y="18688"/>
                    </a:cubicBezTo>
                    <a:cubicBezTo>
                      <a:pt x="23735" y="18112"/>
                      <a:pt x="23583" y="17546"/>
                      <a:pt x="23289" y="17046"/>
                    </a:cubicBezTo>
                    <a:lnTo>
                      <a:pt x="13919" y="622"/>
                    </a:lnTo>
                    <a:cubicBezTo>
                      <a:pt x="13093" y="-911"/>
                      <a:pt x="11191" y="-1465"/>
                      <a:pt x="9680" y="-628"/>
                    </a:cubicBezTo>
                    <a:cubicBezTo>
                      <a:pt x="9158" y="-335"/>
                      <a:pt x="8723" y="100"/>
                      <a:pt x="8441" y="622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21917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484849">
                      <a:lumMod val="75000"/>
                    </a:srgbClr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2799ECA8-F325-DFD8-24E9-3B301047E8BF}"/>
                  </a:ext>
                </a:extLst>
              </p:cNvPr>
              <p:cNvSpPr/>
              <p:nvPr/>
            </p:nvSpPr>
            <p:spPr>
              <a:xfrm>
                <a:off x="4438755" y="2471362"/>
                <a:ext cx="158159" cy="174059"/>
              </a:xfrm>
              <a:custGeom>
                <a:avLst/>
                <a:gdLst>
                  <a:gd name="connsiteX0" fmla="*/ 153794 w 205442"/>
                  <a:gd name="connsiteY0" fmla="*/ 116486 h 226095"/>
                  <a:gd name="connsiteX1" fmla="*/ 145207 w 205442"/>
                  <a:gd name="connsiteY1" fmla="*/ 111062 h 226095"/>
                  <a:gd name="connsiteX2" fmla="*/ 176589 w 205442"/>
                  <a:gd name="connsiteY2" fmla="*/ 111062 h 226095"/>
                  <a:gd name="connsiteX3" fmla="*/ 199655 w 205442"/>
                  <a:gd name="connsiteY3" fmla="*/ 88127 h 226095"/>
                  <a:gd name="connsiteX4" fmla="*/ 199655 w 205442"/>
                  <a:gd name="connsiteY4" fmla="*/ 21961 h 226095"/>
                  <a:gd name="connsiteX5" fmla="*/ 176589 w 205442"/>
                  <a:gd name="connsiteY5" fmla="*/ -1018 h 226095"/>
                  <a:gd name="connsiteX6" fmla="*/ 26083 w 205442"/>
                  <a:gd name="connsiteY6" fmla="*/ -1018 h 226095"/>
                  <a:gd name="connsiteX7" fmla="*/ 3060 w 205442"/>
                  <a:gd name="connsiteY7" fmla="*/ 21918 h 226095"/>
                  <a:gd name="connsiteX8" fmla="*/ 3060 w 205442"/>
                  <a:gd name="connsiteY8" fmla="*/ 21961 h 226095"/>
                  <a:gd name="connsiteX9" fmla="*/ 3060 w 205442"/>
                  <a:gd name="connsiteY9" fmla="*/ 88127 h 226095"/>
                  <a:gd name="connsiteX10" fmla="*/ 26083 w 205442"/>
                  <a:gd name="connsiteY10" fmla="*/ 111062 h 226095"/>
                  <a:gd name="connsiteX11" fmla="*/ 57508 w 205442"/>
                  <a:gd name="connsiteY11" fmla="*/ 111062 h 226095"/>
                  <a:gd name="connsiteX12" fmla="*/ 48921 w 205442"/>
                  <a:gd name="connsiteY12" fmla="*/ 116486 h 226095"/>
                  <a:gd name="connsiteX13" fmla="*/ -1277 w 205442"/>
                  <a:gd name="connsiteY13" fmla="*/ 139422 h 226095"/>
                  <a:gd name="connsiteX14" fmla="*/ -1277 w 205442"/>
                  <a:gd name="connsiteY14" fmla="*/ 167608 h 226095"/>
                  <a:gd name="connsiteX15" fmla="*/ 49812 w 205442"/>
                  <a:gd name="connsiteY15" fmla="*/ 148238 h 226095"/>
                  <a:gd name="connsiteX16" fmla="*/ 54236 w 205442"/>
                  <a:gd name="connsiteY16" fmla="*/ 145901 h 226095"/>
                  <a:gd name="connsiteX17" fmla="*/ 54236 w 205442"/>
                  <a:gd name="connsiteY17" fmla="*/ 176782 h 226095"/>
                  <a:gd name="connsiteX18" fmla="*/ 33474 w 205442"/>
                  <a:gd name="connsiteY18" fmla="*/ 197468 h 226095"/>
                  <a:gd name="connsiteX19" fmla="*/ 29050 w 205442"/>
                  <a:gd name="connsiteY19" fmla="*/ 197468 h 226095"/>
                  <a:gd name="connsiteX20" fmla="*/ 29050 w 205442"/>
                  <a:gd name="connsiteY20" fmla="*/ 225078 h 226095"/>
                  <a:gd name="connsiteX21" fmla="*/ 33474 w 205442"/>
                  <a:gd name="connsiteY21" fmla="*/ 225078 h 226095"/>
                  <a:gd name="connsiteX22" fmla="*/ 82161 w 205442"/>
                  <a:gd name="connsiteY22" fmla="*/ 176554 h 226095"/>
                  <a:gd name="connsiteX23" fmla="*/ 82161 w 205442"/>
                  <a:gd name="connsiteY23" fmla="*/ 127509 h 226095"/>
                  <a:gd name="connsiteX24" fmla="*/ 83270 w 205442"/>
                  <a:gd name="connsiteY24" fmla="*/ 126628 h 226095"/>
                  <a:gd name="connsiteX25" fmla="*/ 99347 w 205442"/>
                  <a:gd name="connsiteY25" fmla="*/ 112954 h 226095"/>
                  <a:gd name="connsiteX26" fmla="*/ 101379 w 205442"/>
                  <a:gd name="connsiteY26" fmla="*/ 111019 h 226095"/>
                  <a:gd name="connsiteX27" fmla="*/ 103412 w 205442"/>
                  <a:gd name="connsiteY27" fmla="*/ 112954 h 226095"/>
                  <a:gd name="connsiteX28" fmla="*/ 125989 w 205442"/>
                  <a:gd name="connsiteY28" fmla="*/ 131346 h 226095"/>
                  <a:gd name="connsiteX29" fmla="*/ 127184 w 205442"/>
                  <a:gd name="connsiteY29" fmla="*/ 132226 h 226095"/>
                  <a:gd name="connsiteX30" fmla="*/ 127184 w 205442"/>
                  <a:gd name="connsiteY30" fmla="*/ 223621 h 226095"/>
                  <a:gd name="connsiteX31" fmla="*/ 154892 w 205442"/>
                  <a:gd name="connsiteY31" fmla="*/ 223621 h 226095"/>
                  <a:gd name="connsiteX32" fmla="*/ 154892 w 205442"/>
                  <a:gd name="connsiteY32" fmla="*/ 149173 h 226095"/>
                  <a:gd name="connsiteX33" fmla="*/ 159327 w 205442"/>
                  <a:gd name="connsiteY33" fmla="*/ 151379 h 226095"/>
                  <a:gd name="connsiteX34" fmla="*/ 204166 w 205442"/>
                  <a:gd name="connsiteY34" fmla="*/ 167434 h 226095"/>
                  <a:gd name="connsiteX35" fmla="*/ 204166 w 205442"/>
                  <a:gd name="connsiteY35" fmla="*/ 139422 h 226095"/>
                  <a:gd name="connsiteX36" fmla="*/ 153794 w 205442"/>
                  <a:gd name="connsiteY36" fmla="*/ 116486 h 226095"/>
                  <a:gd name="connsiteX37" fmla="*/ 39888 w 205442"/>
                  <a:gd name="connsiteY37" fmla="*/ 83453 h 226095"/>
                  <a:gd name="connsiteX38" fmla="*/ 31039 w 205442"/>
                  <a:gd name="connsiteY38" fmla="*/ 74626 h 226095"/>
                  <a:gd name="connsiteX39" fmla="*/ 31039 w 205442"/>
                  <a:gd name="connsiteY39" fmla="*/ 35331 h 226095"/>
                  <a:gd name="connsiteX40" fmla="*/ 39888 w 205442"/>
                  <a:gd name="connsiteY40" fmla="*/ 26505 h 226095"/>
                  <a:gd name="connsiteX41" fmla="*/ 162958 w 205442"/>
                  <a:gd name="connsiteY41" fmla="*/ 26505 h 226095"/>
                  <a:gd name="connsiteX42" fmla="*/ 171806 w 205442"/>
                  <a:gd name="connsiteY42" fmla="*/ 35331 h 226095"/>
                  <a:gd name="connsiteX43" fmla="*/ 171806 w 205442"/>
                  <a:gd name="connsiteY43" fmla="*/ 75028 h 226095"/>
                  <a:gd name="connsiteX44" fmla="*/ 163349 w 205442"/>
                  <a:gd name="connsiteY44" fmla="*/ 83453 h 226095"/>
                  <a:gd name="connsiteX45" fmla="*/ 163305 w 205442"/>
                  <a:gd name="connsiteY45" fmla="*/ 83453 h 226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205442" h="226095">
                    <a:moveTo>
                      <a:pt x="153794" y="116486"/>
                    </a:moveTo>
                    <a:lnTo>
                      <a:pt x="145207" y="111062"/>
                    </a:lnTo>
                    <a:lnTo>
                      <a:pt x="176589" y="111062"/>
                    </a:lnTo>
                    <a:cubicBezTo>
                      <a:pt x="189296" y="111041"/>
                      <a:pt x="199600" y="100790"/>
                      <a:pt x="199655" y="88127"/>
                    </a:cubicBezTo>
                    <a:lnTo>
                      <a:pt x="199655" y="21961"/>
                    </a:lnTo>
                    <a:cubicBezTo>
                      <a:pt x="199655" y="9276"/>
                      <a:pt x="189328" y="-1018"/>
                      <a:pt x="176589" y="-1018"/>
                    </a:cubicBezTo>
                    <a:lnTo>
                      <a:pt x="26083" y="-1018"/>
                    </a:lnTo>
                    <a:cubicBezTo>
                      <a:pt x="13365" y="-1018"/>
                      <a:pt x="3060" y="9254"/>
                      <a:pt x="3060" y="21918"/>
                    </a:cubicBezTo>
                    <a:cubicBezTo>
                      <a:pt x="3060" y="21929"/>
                      <a:pt x="3060" y="21950"/>
                      <a:pt x="3060" y="21961"/>
                    </a:cubicBezTo>
                    <a:lnTo>
                      <a:pt x="3060" y="88127"/>
                    </a:lnTo>
                    <a:cubicBezTo>
                      <a:pt x="3082" y="100779"/>
                      <a:pt x="13376" y="111041"/>
                      <a:pt x="26083" y="111062"/>
                    </a:cubicBezTo>
                    <a:lnTo>
                      <a:pt x="57508" y="111062"/>
                    </a:lnTo>
                    <a:lnTo>
                      <a:pt x="48921" y="116486"/>
                    </a:lnTo>
                    <a:cubicBezTo>
                      <a:pt x="33485" y="126682"/>
                      <a:pt x="16550" y="134422"/>
                      <a:pt x="-1277" y="139422"/>
                    </a:cubicBezTo>
                    <a:lnTo>
                      <a:pt x="-1277" y="167608"/>
                    </a:lnTo>
                    <a:cubicBezTo>
                      <a:pt x="16680" y="163923"/>
                      <a:pt x="33931" y="157390"/>
                      <a:pt x="49812" y="148238"/>
                    </a:cubicBezTo>
                    <a:lnTo>
                      <a:pt x="54236" y="145901"/>
                    </a:lnTo>
                    <a:lnTo>
                      <a:pt x="54236" y="176782"/>
                    </a:lnTo>
                    <a:cubicBezTo>
                      <a:pt x="54214" y="188196"/>
                      <a:pt x="44931" y="197446"/>
                      <a:pt x="33474" y="197468"/>
                    </a:cubicBezTo>
                    <a:lnTo>
                      <a:pt x="29050" y="197468"/>
                    </a:lnTo>
                    <a:lnTo>
                      <a:pt x="29050" y="225078"/>
                    </a:lnTo>
                    <a:lnTo>
                      <a:pt x="33474" y="225078"/>
                    </a:lnTo>
                    <a:cubicBezTo>
                      <a:pt x="60367" y="225078"/>
                      <a:pt x="82161" y="203359"/>
                      <a:pt x="82161" y="176554"/>
                    </a:cubicBezTo>
                    <a:lnTo>
                      <a:pt x="82161" y="127509"/>
                    </a:lnTo>
                    <a:lnTo>
                      <a:pt x="83270" y="126628"/>
                    </a:lnTo>
                    <a:cubicBezTo>
                      <a:pt x="88879" y="122367"/>
                      <a:pt x="94238" y="117802"/>
                      <a:pt x="99347" y="112954"/>
                    </a:cubicBezTo>
                    <a:lnTo>
                      <a:pt x="101379" y="111019"/>
                    </a:lnTo>
                    <a:lnTo>
                      <a:pt x="103412" y="112954"/>
                    </a:lnTo>
                    <a:cubicBezTo>
                      <a:pt x="110510" y="119595"/>
                      <a:pt x="118054" y="125737"/>
                      <a:pt x="125989" y="131346"/>
                    </a:cubicBezTo>
                    <a:lnTo>
                      <a:pt x="127184" y="132226"/>
                    </a:lnTo>
                    <a:lnTo>
                      <a:pt x="127184" y="223621"/>
                    </a:lnTo>
                    <a:lnTo>
                      <a:pt x="154892" y="223621"/>
                    </a:lnTo>
                    <a:lnTo>
                      <a:pt x="154892" y="149173"/>
                    </a:lnTo>
                    <a:lnTo>
                      <a:pt x="159327" y="151379"/>
                    </a:lnTo>
                    <a:cubicBezTo>
                      <a:pt x="173415" y="158858"/>
                      <a:pt x="188524" y="164260"/>
                      <a:pt x="204166" y="167434"/>
                    </a:cubicBezTo>
                    <a:lnTo>
                      <a:pt x="204166" y="139422"/>
                    </a:lnTo>
                    <a:cubicBezTo>
                      <a:pt x="186274" y="134455"/>
                      <a:pt x="169273" y="126715"/>
                      <a:pt x="153794" y="116486"/>
                    </a:cubicBezTo>
                    <a:close/>
                    <a:moveTo>
                      <a:pt x="39888" y="83453"/>
                    </a:moveTo>
                    <a:cubicBezTo>
                      <a:pt x="35007" y="83453"/>
                      <a:pt x="31039" y="79496"/>
                      <a:pt x="31039" y="74626"/>
                    </a:cubicBezTo>
                    <a:lnTo>
                      <a:pt x="31039" y="35331"/>
                    </a:lnTo>
                    <a:cubicBezTo>
                      <a:pt x="31039" y="30451"/>
                      <a:pt x="35007" y="26505"/>
                      <a:pt x="39888" y="26505"/>
                    </a:cubicBezTo>
                    <a:lnTo>
                      <a:pt x="162958" y="26505"/>
                    </a:lnTo>
                    <a:cubicBezTo>
                      <a:pt x="167838" y="26505"/>
                      <a:pt x="171806" y="30451"/>
                      <a:pt x="171806" y="35331"/>
                    </a:cubicBezTo>
                    <a:lnTo>
                      <a:pt x="171806" y="75028"/>
                    </a:lnTo>
                    <a:cubicBezTo>
                      <a:pt x="171806" y="79681"/>
                      <a:pt x="168023" y="83453"/>
                      <a:pt x="163349" y="83453"/>
                    </a:cubicBezTo>
                    <a:cubicBezTo>
                      <a:pt x="163338" y="83453"/>
                      <a:pt x="163327" y="83453"/>
                      <a:pt x="163305" y="83453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21917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484849">
                      <a:lumMod val="75000"/>
                    </a:srgbClr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BEE9E28E-77D3-E370-BB81-DAA9464C4200}"/>
                  </a:ext>
                </a:extLst>
              </p:cNvPr>
              <p:cNvSpPr/>
              <p:nvPr/>
            </p:nvSpPr>
            <p:spPr>
              <a:xfrm>
                <a:off x="4318252" y="2716552"/>
                <a:ext cx="101875" cy="837"/>
              </a:xfrm>
              <a:custGeom>
                <a:avLst/>
                <a:gdLst>
                  <a:gd name="connsiteX0" fmla="*/ -1277 w 132331"/>
                  <a:gd name="connsiteY0" fmla="*/ -1018 h 1086"/>
                  <a:gd name="connsiteX1" fmla="*/ 131054 w 132331"/>
                  <a:gd name="connsiteY1" fmla="*/ -1018 h 1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2331" h="1086">
                    <a:moveTo>
                      <a:pt x="-1277" y="-1018"/>
                    </a:moveTo>
                    <a:lnTo>
                      <a:pt x="131054" y="-1018"/>
                    </a:lnTo>
                  </a:path>
                </a:pathLst>
              </a:custGeom>
              <a:noFill/>
              <a:ln w="8691" cap="rnd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121917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484849">
                      <a:lumMod val="75000"/>
                    </a:srgbClr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E93DBC6A-9FF8-1A94-26B7-A022C7D58FC2}"/>
                  </a:ext>
                </a:extLst>
              </p:cNvPr>
              <p:cNvSpPr/>
              <p:nvPr/>
            </p:nvSpPr>
            <p:spPr>
              <a:xfrm>
                <a:off x="3840423" y="2688936"/>
                <a:ext cx="36820" cy="52720"/>
              </a:xfrm>
              <a:custGeom>
                <a:avLst/>
                <a:gdLst>
                  <a:gd name="connsiteX0" fmla="*/ 7941 w 47827"/>
                  <a:gd name="connsiteY0" fmla="*/ 8037 h 68480"/>
                  <a:gd name="connsiteX1" fmla="*/ 7941 w 47827"/>
                  <a:gd name="connsiteY1" fmla="*/ 26135 h 68480"/>
                  <a:gd name="connsiteX2" fmla="*/ 26561 w 47827"/>
                  <a:gd name="connsiteY2" fmla="*/ 26135 h 68480"/>
                  <a:gd name="connsiteX3" fmla="*/ 26561 w 47827"/>
                  <a:gd name="connsiteY3" fmla="*/ 25940 h 68480"/>
                  <a:gd name="connsiteX4" fmla="*/ 37138 w 47827"/>
                  <a:gd name="connsiteY4" fmla="*/ 16298 h 68480"/>
                  <a:gd name="connsiteX5" fmla="*/ 35181 w 47827"/>
                  <a:gd name="connsiteY5" fmla="*/ 10787 h 68480"/>
                  <a:gd name="connsiteX6" fmla="*/ 29887 w 47827"/>
                  <a:gd name="connsiteY6" fmla="*/ 8428 h 68480"/>
                  <a:gd name="connsiteX7" fmla="*/ 27735 w 47827"/>
                  <a:gd name="connsiteY7" fmla="*/ 8037 h 68480"/>
                  <a:gd name="connsiteX8" fmla="*/ 26952 w 47827"/>
                  <a:gd name="connsiteY8" fmla="*/ 8037 h 68480"/>
                  <a:gd name="connsiteX9" fmla="*/ 3234 w 47827"/>
                  <a:gd name="connsiteY9" fmla="*/ -1018 h 68480"/>
                  <a:gd name="connsiteX10" fmla="*/ 28322 w 47827"/>
                  <a:gd name="connsiteY10" fmla="*/ -1018 h 68480"/>
                  <a:gd name="connsiteX11" fmla="*/ 32246 w 47827"/>
                  <a:gd name="connsiteY11" fmla="*/ -627 h 68480"/>
                  <a:gd name="connsiteX12" fmla="*/ 41649 w 47827"/>
                  <a:gd name="connsiteY12" fmla="*/ 4102 h 68480"/>
                  <a:gd name="connsiteX13" fmla="*/ 44986 w 47827"/>
                  <a:gd name="connsiteY13" fmla="*/ 8624 h 68480"/>
                  <a:gd name="connsiteX14" fmla="*/ 46551 w 47827"/>
                  <a:gd name="connsiteY14" fmla="*/ 16494 h 68480"/>
                  <a:gd name="connsiteX15" fmla="*/ 26952 w 47827"/>
                  <a:gd name="connsiteY15" fmla="*/ 35190 h 68480"/>
                  <a:gd name="connsiteX16" fmla="*/ 7941 w 47827"/>
                  <a:gd name="connsiteY16" fmla="*/ 35190 h 68480"/>
                  <a:gd name="connsiteX17" fmla="*/ 7941 w 47827"/>
                  <a:gd name="connsiteY17" fmla="*/ 62941 h 68480"/>
                  <a:gd name="connsiteX18" fmla="*/ 3234 w 47827"/>
                  <a:gd name="connsiteY18" fmla="*/ 67463 h 68480"/>
                  <a:gd name="connsiteX19" fmla="*/ -1277 w 47827"/>
                  <a:gd name="connsiteY19" fmla="*/ 62941 h 68480"/>
                  <a:gd name="connsiteX20" fmla="*/ -1277 w 47827"/>
                  <a:gd name="connsiteY20" fmla="*/ 31451 h 68480"/>
                  <a:gd name="connsiteX21" fmla="*/ -1277 w 47827"/>
                  <a:gd name="connsiteY21" fmla="*/ 30668 h 68480"/>
                  <a:gd name="connsiteX22" fmla="*/ -1277 w 47827"/>
                  <a:gd name="connsiteY22" fmla="*/ 29875 h 68480"/>
                  <a:gd name="connsiteX23" fmla="*/ -1277 w 47827"/>
                  <a:gd name="connsiteY23" fmla="*/ 4297 h 68480"/>
                  <a:gd name="connsiteX24" fmla="*/ -1277 w 47827"/>
                  <a:gd name="connsiteY24" fmla="*/ 3504 h 68480"/>
                  <a:gd name="connsiteX25" fmla="*/ 3234 w 47827"/>
                  <a:gd name="connsiteY25" fmla="*/ -1018 h 68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7827" h="68480">
                    <a:moveTo>
                      <a:pt x="7941" y="8037"/>
                    </a:moveTo>
                    <a:lnTo>
                      <a:pt x="7941" y="26135"/>
                    </a:lnTo>
                    <a:lnTo>
                      <a:pt x="26561" y="26135"/>
                    </a:lnTo>
                    <a:lnTo>
                      <a:pt x="26561" y="25940"/>
                    </a:lnTo>
                    <a:cubicBezTo>
                      <a:pt x="33355" y="26070"/>
                      <a:pt x="36877" y="22863"/>
                      <a:pt x="37138" y="16298"/>
                    </a:cubicBezTo>
                    <a:cubicBezTo>
                      <a:pt x="37138" y="13809"/>
                      <a:pt x="36485" y="11972"/>
                      <a:pt x="35181" y="10787"/>
                    </a:cubicBezTo>
                    <a:cubicBezTo>
                      <a:pt x="34007" y="9613"/>
                      <a:pt x="32246" y="8819"/>
                      <a:pt x="29887" y="8428"/>
                    </a:cubicBezTo>
                    <a:cubicBezTo>
                      <a:pt x="29235" y="8298"/>
                      <a:pt x="28518" y="8167"/>
                      <a:pt x="27735" y="8037"/>
                    </a:cubicBezTo>
                    <a:lnTo>
                      <a:pt x="26952" y="8037"/>
                    </a:lnTo>
                    <a:close/>
                    <a:moveTo>
                      <a:pt x="3234" y="-1018"/>
                    </a:moveTo>
                    <a:lnTo>
                      <a:pt x="28322" y="-1018"/>
                    </a:lnTo>
                    <a:cubicBezTo>
                      <a:pt x="29626" y="-888"/>
                      <a:pt x="30931" y="-757"/>
                      <a:pt x="32246" y="-627"/>
                    </a:cubicBezTo>
                    <a:cubicBezTo>
                      <a:pt x="36159" y="167"/>
                      <a:pt x="39301" y="1732"/>
                      <a:pt x="41649" y="4102"/>
                    </a:cubicBezTo>
                    <a:cubicBezTo>
                      <a:pt x="43083" y="5406"/>
                      <a:pt x="44203" y="6917"/>
                      <a:pt x="44986" y="8624"/>
                    </a:cubicBezTo>
                    <a:cubicBezTo>
                      <a:pt x="46029" y="10982"/>
                      <a:pt x="46551" y="13613"/>
                      <a:pt x="46551" y="16494"/>
                    </a:cubicBezTo>
                    <a:cubicBezTo>
                      <a:pt x="46160" y="28961"/>
                      <a:pt x="39627" y="35190"/>
                      <a:pt x="26952" y="35190"/>
                    </a:cubicBezTo>
                    <a:lnTo>
                      <a:pt x="7941" y="35190"/>
                    </a:lnTo>
                    <a:lnTo>
                      <a:pt x="7941" y="62941"/>
                    </a:lnTo>
                    <a:cubicBezTo>
                      <a:pt x="7941" y="65952"/>
                      <a:pt x="6365" y="67463"/>
                      <a:pt x="3234" y="67463"/>
                    </a:cubicBezTo>
                    <a:cubicBezTo>
                      <a:pt x="223" y="67463"/>
                      <a:pt x="-1277" y="65952"/>
                      <a:pt x="-1277" y="62941"/>
                    </a:cubicBezTo>
                    <a:lnTo>
                      <a:pt x="-1277" y="31451"/>
                    </a:lnTo>
                    <a:lnTo>
                      <a:pt x="-1277" y="30668"/>
                    </a:lnTo>
                    <a:lnTo>
                      <a:pt x="-1277" y="29875"/>
                    </a:lnTo>
                    <a:lnTo>
                      <a:pt x="-1277" y="4297"/>
                    </a:lnTo>
                    <a:lnTo>
                      <a:pt x="-1277" y="3504"/>
                    </a:lnTo>
                    <a:cubicBezTo>
                      <a:pt x="-1277" y="493"/>
                      <a:pt x="223" y="-1018"/>
                      <a:pt x="3234" y="-1018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21917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484849">
                      <a:lumMod val="75000"/>
                    </a:srgbClr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2F2E9FFD-B165-CA2F-2690-48FED0B34CEB}"/>
                  </a:ext>
                </a:extLst>
              </p:cNvPr>
              <p:cNvSpPr/>
              <p:nvPr/>
            </p:nvSpPr>
            <p:spPr>
              <a:xfrm>
                <a:off x="3909043" y="2688936"/>
                <a:ext cx="36820" cy="52720"/>
              </a:xfrm>
              <a:custGeom>
                <a:avLst/>
                <a:gdLst>
                  <a:gd name="connsiteX0" fmla="*/ 7941 w 47827"/>
                  <a:gd name="connsiteY0" fmla="*/ 8037 h 68480"/>
                  <a:gd name="connsiteX1" fmla="*/ 7941 w 47827"/>
                  <a:gd name="connsiteY1" fmla="*/ 26135 h 68480"/>
                  <a:gd name="connsiteX2" fmla="*/ 26561 w 47827"/>
                  <a:gd name="connsiteY2" fmla="*/ 26135 h 68480"/>
                  <a:gd name="connsiteX3" fmla="*/ 26561 w 47827"/>
                  <a:gd name="connsiteY3" fmla="*/ 25940 h 68480"/>
                  <a:gd name="connsiteX4" fmla="*/ 37138 w 47827"/>
                  <a:gd name="connsiteY4" fmla="*/ 16298 h 68480"/>
                  <a:gd name="connsiteX5" fmla="*/ 35181 w 47827"/>
                  <a:gd name="connsiteY5" fmla="*/ 10787 h 68480"/>
                  <a:gd name="connsiteX6" fmla="*/ 29887 w 47827"/>
                  <a:gd name="connsiteY6" fmla="*/ 8428 h 68480"/>
                  <a:gd name="connsiteX7" fmla="*/ 27735 w 47827"/>
                  <a:gd name="connsiteY7" fmla="*/ 8037 h 68480"/>
                  <a:gd name="connsiteX8" fmla="*/ 26952 w 47827"/>
                  <a:gd name="connsiteY8" fmla="*/ 8037 h 68480"/>
                  <a:gd name="connsiteX9" fmla="*/ 3234 w 47827"/>
                  <a:gd name="connsiteY9" fmla="*/ -1018 h 68480"/>
                  <a:gd name="connsiteX10" fmla="*/ 28322 w 47827"/>
                  <a:gd name="connsiteY10" fmla="*/ -1018 h 68480"/>
                  <a:gd name="connsiteX11" fmla="*/ 32246 w 47827"/>
                  <a:gd name="connsiteY11" fmla="*/ -627 h 68480"/>
                  <a:gd name="connsiteX12" fmla="*/ 41649 w 47827"/>
                  <a:gd name="connsiteY12" fmla="*/ 4102 h 68480"/>
                  <a:gd name="connsiteX13" fmla="*/ 44986 w 47827"/>
                  <a:gd name="connsiteY13" fmla="*/ 8624 h 68480"/>
                  <a:gd name="connsiteX14" fmla="*/ 46551 w 47827"/>
                  <a:gd name="connsiteY14" fmla="*/ 16494 h 68480"/>
                  <a:gd name="connsiteX15" fmla="*/ 26952 w 47827"/>
                  <a:gd name="connsiteY15" fmla="*/ 35190 h 68480"/>
                  <a:gd name="connsiteX16" fmla="*/ 7941 w 47827"/>
                  <a:gd name="connsiteY16" fmla="*/ 35190 h 68480"/>
                  <a:gd name="connsiteX17" fmla="*/ 7941 w 47827"/>
                  <a:gd name="connsiteY17" fmla="*/ 62941 h 68480"/>
                  <a:gd name="connsiteX18" fmla="*/ 3234 w 47827"/>
                  <a:gd name="connsiteY18" fmla="*/ 67463 h 68480"/>
                  <a:gd name="connsiteX19" fmla="*/ -1277 w 47827"/>
                  <a:gd name="connsiteY19" fmla="*/ 62941 h 68480"/>
                  <a:gd name="connsiteX20" fmla="*/ -1277 w 47827"/>
                  <a:gd name="connsiteY20" fmla="*/ 31451 h 68480"/>
                  <a:gd name="connsiteX21" fmla="*/ -1277 w 47827"/>
                  <a:gd name="connsiteY21" fmla="*/ 30668 h 68480"/>
                  <a:gd name="connsiteX22" fmla="*/ -1277 w 47827"/>
                  <a:gd name="connsiteY22" fmla="*/ 29875 h 68480"/>
                  <a:gd name="connsiteX23" fmla="*/ -1277 w 47827"/>
                  <a:gd name="connsiteY23" fmla="*/ 4297 h 68480"/>
                  <a:gd name="connsiteX24" fmla="*/ -1277 w 47827"/>
                  <a:gd name="connsiteY24" fmla="*/ 3504 h 68480"/>
                  <a:gd name="connsiteX25" fmla="*/ 3234 w 47827"/>
                  <a:gd name="connsiteY25" fmla="*/ -1018 h 68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7827" h="68480">
                    <a:moveTo>
                      <a:pt x="7941" y="8037"/>
                    </a:moveTo>
                    <a:lnTo>
                      <a:pt x="7941" y="26135"/>
                    </a:lnTo>
                    <a:lnTo>
                      <a:pt x="26561" y="26135"/>
                    </a:lnTo>
                    <a:lnTo>
                      <a:pt x="26561" y="25940"/>
                    </a:lnTo>
                    <a:cubicBezTo>
                      <a:pt x="33355" y="26070"/>
                      <a:pt x="36877" y="22863"/>
                      <a:pt x="37138" y="16298"/>
                    </a:cubicBezTo>
                    <a:cubicBezTo>
                      <a:pt x="37138" y="13809"/>
                      <a:pt x="36485" y="11972"/>
                      <a:pt x="35181" y="10787"/>
                    </a:cubicBezTo>
                    <a:cubicBezTo>
                      <a:pt x="34007" y="9613"/>
                      <a:pt x="32246" y="8819"/>
                      <a:pt x="29887" y="8428"/>
                    </a:cubicBezTo>
                    <a:cubicBezTo>
                      <a:pt x="29235" y="8298"/>
                      <a:pt x="28518" y="8167"/>
                      <a:pt x="27735" y="8037"/>
                    </a:cubicBezTo>
                    <a:lnTo>
                      <a:pt x="26952" y="8037"/>
                    </a:lnTo>
                    <a:close/>
                    <a:moveTo>
                      <a:pt x="3234" y="-1018"/>
                    </a:moveTo>
                    <a:lnTo>
                      <a:pt x="28322" y="-1018"/>
                    </a:lnTo>
                    <a:cubicBezTo>
                      <a:pt x="29626" y="-888"/>
                      <a:pt x="30931" y="-757"/>
                      <a:pt x="32246" y="-627"/>
                    </a:cubicBezTo>
                    <a:cubicBezTo>
                      <a:pt x="36159" y="167"/>
                      <a:pt x="39301" y="1732"/>
                      <a:pt x="41649" y="4102"/>
                    </a:cubicBezTo>
                    <a:cubicBezTo>
                      <a:pt x="43083" y="5406"/>
                      <a:pt x="44203" y="6917"/>
                      <a:pt x="44986" y="8624"/>
                    </a:cubicBezTo>
                    <a:cubicBezTo>
                      <a:pt x="46029" y="10982"/>
                      <a:pt x="46551" y="13613"/>
                      <a:pt x="46551" y="16494"/>
                    </a:cubicBezTo>
                    <a:cubicBezTo>
                      <a:pt x="46160" y="28961"/>
                      <a:pt x="39627" y="35190"/>
                      <a:pt x="26952" y="35190"/>
                    </a:cubicBezTo>
                    <a:lnTo>
                      <a:pt x="7941" y="35190"/>
                    </a:lnTo>
                    <a:lnTo>
                      <a:pt x="7941" y="62941"/>
                    </a:lnTo>
                    <a:cubicBezTo>
                      <a:pt x="7941" y="65952"/>
                      <a:pt x="6365" y="67463"/>
                      <a:pt x="3234" y="67463"/>
                    </a:cubicBezTo>
                    <a:cubicBezTo>
                      <a:pt x="223" y="67463"/>
                      <a:pt x="-1277" y="65952"/>
                      <a:pt x="-1277" y="62941"/>
                    </a:cubicBezTo>
                    <a:lnTo>
                      <a:pt x="-1277" y="31451"/>
                    </a:lnTo>
                    <a:lnTo>
                      <a:pt x="-1277" y="30668"/>
                    </a:lnTo>
                    <a:lnTo>
                      <a:pt x="-1277" y="29875"/>
                    </a:lnTo>
                    <a:lnTo>
                      <a:pt x="-1277" y="4297"/>
                    </a:lnTo>
                    <a:lnTo>
                      <a:pt x="-1277" y="3504"/>
                    </a:lnTo>
                    <a:cubicBezTo>
                      <a:pt x="-1277" y="493"/>
                      <a:pt x="223" y="-1018"/>
                      <a:pt x="3234" y="-1018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21917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484849">
                      <a:lumMod val="75000"/>
                    </a:srgbClr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26ACDF54-E58E-97DA-1B1A-8858A8E62BBA}"/>
                  </a:ext>
                </a:extLst>
              </p:cNvPr>
              <p:cNvSpPr/>
              <p:nvPr/>
            </p:nvSpPr>
            <p:spPr>
              <a:xfrm>
                <a:off x="3976826" y="2688936"/>
                <a:ext cx="42678" cy="52720"/>
              </a:xfrm>
              <a:custGeom>
                <a:avLst/>
                <a:gdLst>
                  <a:gd name="connsiteX0" fmla="*/ 3202 w 55436"/>
                  <a:gd name="connsiteY0" fmla="*/ -1018 h 68480"/>
                  <a:gd name="connsiteX1" fmla="*/ 49681 w 55436"/>
                  <a:gd name="connsiteY1" fmla="*/ -1018 h 68480"/>
                  <a:gd name="connsiteX2" fmla="*/ 54160 w 55436"/>
                  <a:gd name="connsiteY2" fmla="*/ 3352 h 68480"/>
                  <a:gd name="connsiteX3" fmla="*/ 49486 w 55436"/>
                  <a:gd name="connsiteY3" fmla="*/ 7917 h 68480"/>
                  <a:gd name="connsiteX4" fmla="*/ 31985 w 55436"/>
                  <a:gd name="connsiteY4" fmla="*/ 7917 h 68480"/>
                  <a:gd name="connsiteX5" fmla="*/ 31985 w 55436"/>
                  <a:gd name="connsiteY5" fmla="*/ 62898 h 68480"/>
                  <a:gd name="connsiteX6" fmla="*/ 31985 w 55436"/>
                  <a:gd name="connsiteY6" fmla="*/ 63093 h 68480"/>
                  <a:gd name="connsiteX7" fmla="*/ 31789 w 55436"/>
                  <a:gd name="connsiteY7" fmla="*/ 63093 h 68480"/>
                  <a:gd name="connsiteX8" fmla="*/ 27311 w 55436"/>
                  <a:gd name="connsiteY8" fmla="*/ 67463 h 68480"/>
                  <a:gd name="connsiteX9" fmla="*/ 22648 w 55436"/>
                  <a:gd name="connsiteY9" fmla="*/ 62898 h 68480"/>
                  <a:gd name="connsiteX10" fmla="*/ 22648 w 55436"/>
                  <a:gd name="connsiteY10" fmla="*/ 7917 h 68480"/>
                  <a:gd name="connsiteX11" fmla="*/ 3386 w 55436"/>
                  <a:gd name="connsiteY11" fmla="*/ 7917 h 68480"/>
                  <a:gd name="connsiteX12" fmla="*/ -1277 w 55436"/>
                  <a:gd name="connsiteY12" fmla="*/ 3352 h 68480"/>
                  <a:gd name="connsiteX13" fmla="*/ 3202 w 55436"/>
                  <a:gd name="connsiteY13" fmla="*/ -1018 h 68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5436" h="68480">
                    <a:moveTo>
                      <a:pt x="3202" y="-1018"/>
                    </a:moveTo>
                    <a:lnTo>
                      <a:pt x="49681" y="-1018"/>
                    </a:lnTo>
                    <a:cubicBezTo>
                      <a:pt x="52671" y="-888"/>
                      <a:pt x="54160" y="569"/>
                      <a:pt x="54160" y="3352"/>
                    </a:cubicBezTo>
                    <a:cubicBezTo>
                      <a:pt x="54160" y="6395"/>
                      <a:pt x="52606" y="7917"/>
                      <a:pt x="49486" y="7917"/>
                    </a:cubicBezTo>
                    <a:lnTo>
                      <a:pt x="31985" y="7917"/>
                    </a:lnTo>
                    <a:lnTo>
                      <a:pt x="31985" y="62898"/>
                    </a:lnTo>
                    <a:lnTo>
                      <a:pt x="31985" y="63093"/>
                    </a:lnTo>
                    <a:lnTo>
                      <a:pt x="31789" y="63093"/>
                    </a:lnTo>
                    <a:cubicBezTo>
                      <a:pt x="31789" y="66006"/>
                      <a:pt x="30300" y="67463"/>
                      <a:pt x="27311" y="67463"/>
                    </a:cubicBezTo>
                    <a:cubicBezTo>
                      <a:pt x="24202" y="67463"/>
                      <a:pt x="22648" y="65941"/>
                      <a:pt x="22648" y="62898"/>
                    </a:cubicBezTo>
                    <a:lnTo>
                      <a:pt x="22648" y="7917"/>
                    </a:lnTo>
                    <a:lnTo>
                      <a:pt x="3386" y="7917"/>
                    </a:lnTo>
                    <a:cubicBezTo>
                      <a:pt x="277" y="7917"/>
                      <a:pt x="-1277" y="6395"/>
                      <a:pt x="-1277" y="3352"/>
                    </a:cubicBezTo>
                    <a:cubicBezTo>
                      <a:pt x="-1277" y="569"/>
                      <a:pt x="212" y="-888"/>
                      <a:pt x="3202" y="-1018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21917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484849">
                      <a:lumMod val="75000"/>
                    </a:srgbClr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EDE4E3E8-3049-3DA1-0F08-4F548164DD30}"/>
                  </a:ext>
                </a:extLst>
              </p:cNvPr>
              <p:cNvSpPr/>
              <p:nvPr/>
            </p:nvSpPr>
            <p:spPr>
              <a:xfrm>
                <a:off x="4050469" y="2688939"/>
                <a:ext cx="40166" cy="52720"/>
              </a:xfrm>
              <a:custGeom>
                <a:avLst/>
                <a:gdLst>
                  <a:gd name="connsiteX0" fmla="*/ 31482 w 52175"/>
                  <a:gd name="connsiteY0" fmla="*/ 35656 h 68480"/>
                  <a:gd name="connsiteX1" fmla="*/ 34570 w 52175"/>
                  <a:gd name="connsiteY1" fmla="*/ 37938 h 68480"/>
                  <a:gd name="connsiteX2" fmla="*/ 49277 w 52175"/>
                  <a:gd name="connsiteY2" fmla="*/ 59374 h 68480"/>
                  <a:gd name="connsiteX3" fmla="*/ 48299 w 52175"/>
                  <a:gd name="connsiteY3" fmla="*/ 66320 h 68480"/>
                  <a:gd name="connsiteX4" fmla="*/ 41429 w 52175"/>
                  <a:gd name="connsiteY4" fmla="*/ 65124 h 68480"/>
                  <a:gd name="connsiteX5" fmla="*/ 26526 w 52175"/>
                  <a:gd name="connsiteY5" fmla="*/ 43689 h 68480"/>
                  <a:gd name="connsiteX6" fmla="*/ 27700 w 52175"/>
                  <a:gd name="connsiteY6" fmla="*/ 36743 h 68480"/>
                  <a:gd name="connsiteX7" fmla="*/ 31482 w 52175"/>
                  <a:gd name="connsiteY7" fmla="*/ 35656 h 68480"/>
                  <a:gd name="connsiteX8" fmla="*/ 18145 w 52175"/>
                  <a:gd name="connsiteY8" fmla="*/ 35656 h 68480"/>
                  <a:gd name="connsiteX9" fmla="*/ 21819 w 52175"/>
                  <a:gd name="connsiteY9" fmla="*/ 36743 h 68480"/>
                  <a:gd name="connsiteX10" fmla="*/ 22993 w 52175"/>
                  <a:gd name="connsiteY10" fmla="*/ 43689 h 68480"/>
                  <a:gd name="connsiteX11" fmla="*/ 8286 w 52175"/>
                  <a:gd name="connsiteY11" fmla="*/ 65124 h 68480"/>
                  <a:gd name="connsiteX12" fmla="*/ 1416 w 52175"/>
                  <a:gd name="connsiteY12" fmla="*/ 66320 h 68480"/>
                  <a:gd name="connsiteX13" fmla="*/ 242 w 52175"/>
                  <a:gd name="connsiteY13" fmla="*/ 59374 h 68480"/>
                  <a:gd name="connsiteX14" fmla="*/ 14949 w 52175"/>
                  <a:gd name="connsiteY14" fmla="*/ 37938 h 68480"/>
                  <a:gd name="connsiteX15" fmla="*/ 18145 w 52175"/>
                  <a:gd name="connsiteY15" fmla="*/ 35656 h 68480"/>
                  <a:gd name="connsiteX16" fmla="*/ 44863 w 52175"/>
                  <a:gd name="connsiteY16" fmla="*/ -965 h 68480"/>
                  <a:gd name="connsiteX17" fmla="*/ 48494 w 52175"/>
                  <a:gd name="connsiteY17" fmla="*/ 219 h 68480"/>
                  <a:gd name="connsiteX18" fmla="*/ 49668 w 52175"/>
                  <a:gd name="connsiteY18" fmla="*/ 6970 h 68480"/>
                  <a:gd name="connsiteX19" fmla="*/ 34961 w 52175"/>
                  <a:gd name="connsiteY19" fmla="*/ 28405 h 68480"/>
                  <a:gd name="connsiteX20" fmla="*/ 28091 w 52175"/>
                  <a:gd name="connsiteY20" fmla="*/ 29601 h 68480"/>
                  <a:gd name="connsiteX21" fmla="*/ 26917 w 52175"/>
                  <a:gd name="connsiteY21" fmla="*/ 22851 h 68480"/>
                  <a:gd name="connsiteX22" fmla="*/ 41820 w 52175"/>
                  <a:gd name="connsiteY22" fmla="*/ 1415 h 68480"/>
                  <a:gd name="connsiteX23" fmla="*/ 44863 w 52175"/>
                  <a:gd name="connsiteY23" fmla="*/ -965 h 68480"/>
                  <a:gd name="connsiteX24" fmla="*/ 4710 w 52175"/>
                  <a:gd name="connsiteY24" fmla="*/ -965 h 68480"/>
                  <a:gd name="connsiteX25" fmla="*/ 7895 w 52175"/>
                  <a:gd name="connsiteY25" fmla="*/ 1415 h 68480"/>
                  <a:gd name="connsiteX26" fmla="*/ 22602 w 52175"/>
                  <a:gd name="connsiteY26" fmla="*/ 22851 h 68480"/>
                  <a:gd name="connsiteX27" fmla="*/ 21428 w 52175"/>
                  <a:gd name="connsiteY27" fmla="*/ 29601 h 68480"/>
                  <a:gd name="connsiteX28" fmla="*/ 14754 w 52175"/>
                  <a:gd name="connsiteY28" fmla="*/ 28405 h 68480"/>
                  <a:gd name="connsiteX29" fmla="*/ -149 w 52175"/>
                  <a:gd name="connsiteY29" fmla="*/ 6970 h 68480"/>
                  <a:gd name="connsiteX30" fmla="*/ 1025 w 52175"/>
                  <a:gd name="connsiteY30" fmla="*/ 219 h 68480"/>
                  <a:gd name="connsiteX31" fmla="*/ 4710 w 52175"/>
                  <a:gd name="connsiteY31" fmla="*/ -965 h 68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52175" h="68480">
                    <a:moveTo>
                      <a:pt x="31482" y="35656"/>
                    </a:moveTo>
                    <a:cubicBezTo>
                      <a:pt x="32624" y="35851"/>
                      <a:pt x="33656" y="36612"/>
                      <a:pt x="34570" y="37938"/>
                    </a:cubicBezTo>
                    <a:lnTo>
                      <a:pt x="49277" y="59374"/>
                    </a:lnTo>
                    <a:cubicBezTo>
                      <a:pt x="51244" y="62146"/>
                      <a:pt x="50918" y="64461"/>
                      <a:pt x="48299" y="66320"/>
                    </a:cubicBezTo>
                    <a:cubicBezTo>
                      <a:pt x="45548" y="68168"/>
                      <a:pt x="43266" y="67776"/>
                      <a:pt x="41429" y="65124"/>
                    </a:cubicBezTo>
                    <a:lnTo>
                      <a:pt x="26526" y="43689"/>
                    </a:lnTo>
                    <a:cubicBezTo>
                      <a:pt x="24700" y="41047"/>
                      <a:pt x="25091" y="38732"/>
                      <a:pt x="27700" y="36743"/>
                    </a:cubicBezTo>
                    <a:cubicBezTo>
                      <a:pt x="29080" y="35819"/>
                      <a:pt x="30330" y="35449"/>
                      <a:pt x="31482" y="35656"/>
                    </a:cubicBezTo>
                    <a:close/>
                    <a:moveTo>
                      <a:pt x="18145" y="35656"/>
                    </a:moveTo>
                    <a:cubicBezTo>
                      <a:pt x="19286" y="35449"/>
                      <a:pt x="20515" y="35819"/>
                      <a:pt x="21819" y="36743"/>
                    </a:cubicBezTo>
                    <a:cubicBezTo>
                      <a:pt x="24569" y="38732"/>
                      <a:pt x="24960" y="41047"/>
                      <a:pt x="22993" y="43689"/>
                    </a:cubicBezTo>
                    <a:lnTo>
                      <a:pt x="8286" y="65124"/>
                    </a:lnTo>
                    <a:cubicBezTo>
                      <a:pt x="6318" y="67776"/>
                      <a:pt x="4036" y="68168"/>
                      <a:pt x="1416" y="66320"/>
                    </a:cubicBezTo>
                    <a:cubicBezTo>
                      <a:pt x="-1323" y="64461"/>
                      <a:pt x="-1714" y="62146"/>
                      <a:pt x="242" y="59374"/>
                    </a:cubicBezTo>
                    <a:lnTo>
                      <a:pt x="14949" y="37938"/>
                    </a:lnTo>
                    <a:cubicBezTo>
                      <a:pt x="15939" y="36612"/>
                      <a:pt x="16993" y="35851"/>
                      <a:pt x="18145" y="35656"/>
                    </a:cubicBezTo>
                    <a:close/>
                    <a:moveTo>
                      <a:pt x="44863" y="-965"/>
                    </a:moveTo>
                    <a:cubicBezTo>
                      <a:pt x="45972" y="-1172"/>
                      <a:pt x="47190" y="-770"/>
                      <a:pt x="48494" y="219"/>
                    </a:cubicBezTo>
                    <a:cubicBezTo>
                      <a:pt x="51244" y="2078"/>
                      <a:pt x="51635" y="4328"/>
                      <a:pt x="49668" y="6970"/>
                    </a:cubicBezTo>
                    <a:lnTo>
                      <a:pt x="34961" y="28405"/>
                    </a:lnTo>
                    <a:cubicBezTo>
                      <a:pt x="32993" y="31188"/>
                      <a:pt x="30711" y="31579"/>
                      <a:pt x="28091" y="29601"/>
                    </a:cubicBezTo>
                    <a:cubicBezTo>
                      <a:pt x="25482" y="27742"/>
                      <a:pt x="25091" y="25492"/>
                      <a:pt x="26917" y="22851"/>
                    </a:cubicBezTo>
                    <a:lnTo>
                      <a:pt x="41820" y="1415"/>
                    </a:lnTo>
                    <a:cubicBezTo>
                      <a:pt x="42744" y="24"/>
                      <a:pt x="43755" y="-770"/>
                      <a:pt x="44863" y="-965"/>
                    </a:cubicBezTo>
                    <a:close/>
                    <a:moveTo>
                      <a:pt x="4710" y="-965"/>
                    </a:moveTo>
                    <a:cubicBezTo>
                      <a:pt x="5851" y="-770"/>
                      <a:pt x="6916" y="24"/>
                      <a:pt x="7895" y="1415"/>
                    </a:cubicBezTo>
                    <a:lnTo>
                      <a:pt x="22602" y="22851"/>
                    </a:lnTo>
                    <a:cubicBezTo>
                      <a:pt x="24569" y="25492"/>
                      <a:pt x="24178" y="27742"/>
                      <a:pt x="21428" y="29601"/>
                    </a:cubicBezTo>
                    <a:cubicBezTo>
                      <a:pt x="18808" y="31579"/>
                      <a:pt x="16591" y="31188"/>
                      <a:pt x="14754" y="28405"/>
                    </a:cubicBezTo>
                    <a:lnTo>
                      <a:pt x="-149" y="6970"/>
                    </a:lnTo>
                    <a:cubicBezTo>
                      <a:pt x="-1975" y="4328"/>
                      <a:pt x="-1584" y="2078"/>
                      <a:pt x="1025" y="219"/>
                    </a:cubicBezTo>
                    <a:cubicBezTo>
                      <a:pt x="2340" y="-770"/>
                      <a:pt x="3557" y="-1172"/>
                      <a:pt x="4710" y="-965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21917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484849">
                      <a:lumMod val="75000"/>
                    </a:srgbClr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FF79CA6E-DE65-00B2-F73C-ADC386EF2B22}"/>
                  </a:ext>
                </a:extLst>
              </p:cNvPr>
              <p:cNvSpPr/>
              <p:nvPr/>
            </p:nvSpPr>
            <p:spPr>
              <a:xfrm>
                <a:off x="4122435" y="2733287"/>
                <a:ext cx="8365" cy="8370"/>
              </a:xfrm>
              <a:custGeom>
                <a:avLst/>
                <a:gdLst>
                  <a:gd name="connsiteX0" fmla="*/ 4005 w 10866"/>
                  <a:gd name="connsiteY0" fmla="*/ -1016 h 10872"/>
                  <a:gd name="connsiteX1" fmla="*/ 8070 w 10866"/>
                  <a:gd name="connsiteY1" fmla="*/ -16 h 10872"/>
                  <a:gd name="connsiteX2" fmla="*/ 9516 w 10866"/>
                  <a:gd name="connsiteY2" fmla="*/ 6289 h 10872"/>
                  <a:gd name="connsiteX3" fmla="*/ 6429 w 10866"/>
                  <a:gd name="connsiteY3" fmla="*/ 9854 h 10872"/>
                  <a:gd name="connsiteX4" fmla="*/ 1690 w 10866"/>
                  <a:gd name="connsiteY4" fmla="*/ 9854 h 10872"/>
                  <a:gd name="connsiteX5" fmla="*/ -1191 w 10866"/>
                  <a:gd name="connsiteY5" fmla="*/ 6289 h 10872"/>
                  <a:gd name="connsiteX6" fmla="*/ 37 w 10866"/>
                  <a:gd name="connsiteY6" fmla="*/ 191 h 10872"/>
                  <a:gd name="connsiteX7" fmla="*/ 4005 w 10866"/>
                  <a:gd name="connsiteY7" fmla="*/ -1016 h 10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66" h="10872">
                    <a:moveTo>
                      <a:pt x="4005" y="-1016"/>
                    </a:moveTo>
                    <a:cubicBezTo>
                      <a:pt x="5342" y="-1048"/>
                      <a:pt x="6701" y="-711"/>
                      <a:pt x="8070" y="-16"/>
                    </a:cubicBezTo>
                    <a:cubicBezTo>
                      <a:pt x="9310" y="1669"/>
                      <a:pt x="9788" y="3767"/>
                      <a:pt x="9516" y="6289"/>
                    </a:cubicBezTo>
                    <a:cubicBezTo>
                      <a:pt x="8831" y="7821"/>
                      <a:pt x="7799" y="9017"/>
                      <a:pt x="6429" y="9854"/>
                    </a:cubicBezTo>
                    <a:lnTo>
                      <a:pt x="1690" y="9854"/>
                    </a:lnTo>
                    <a:cubicBezTo>
                      <a:pt x="179" y="9017"/>
                      <a:pt x="-778" y="7821"/>
                      <a:pt x="-1191" y="6289"/>
                    </a:cubicBezTo>
                    <a:cubicBezTo>
                      <a:pt x="-1473" y="3908"/>
                      <a:pt x="-1060" y="1876"/>
                      <a:pt x="37" y="191"/>
                    </a:cubicBezTo>
                    <a:cubicBezTo>
                      <a:pt x="1342" y="-570"/>
                      <a:pt x="2668" y="-983"/>
                      <a:pt x="4005" y="-1016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21917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484849">
                      <a:lumMod val="75000"/>
                    </a:srgbClr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1D778F0F-9C86-D5C6-64FF-02847FC4050E}"/>
                  </a:ext>
                </a:extLst>
              </p:cNvPr>
              <p:cNvSpPr/>
              <p:nvPr/>
            </p:nvSpPr>
            <p:spPr>
              <a:xfrm>
                <a:off x="4163439" y="2690611"/>
                <a:ext cx="41004" cy="51045"/>
              </a:xfrm>
              <a:custGeom>
                <a:avLst/>
                <a:gdLst>
                  <a:gd name="connsiteX0" fmla="*/ 31398 w 53262"/>
                  <a:gd name="connsiteY0" fmla="*/ -1018 h 66306"/>
                  <a:gd name="connsiteX1" fmla="*/ 45257 w 53262"/>
                  <a:gd name="connsiteY1" fmla="*/ 2156 h 66306"/>
                  <a:gd name="connsiteX2" fmla="*/ 47431 w 53262"/>
                  <a:gd name="connsiteY2" fmla="*/ 3743 h 66306"/>
                  <a:gd name="connsiteX3" fmla="*/ 48421 w 53262"/>
                  <a:gd name="connsiteY3" fmla="*/ 6526 h 66306"/>
                  <a:gd name="connsiteX4" fmla="*/ 47040 w 53262"/>
                  <a:gd name="connsiteY4" fmla="*/ 9700 h 66306"/>
                  <a:gd name="connsiteX5" fmla="*/ 44062 w 53262"/>
                  <a:gd name="connsiteY5" fmla="*/ 10895 h 66306"/>
                  <a:gd name="connsiteX6" fmla="*/ 41888 w 53262"/>
                  <a:gd name="connsiteY6" fmla="*/ 10298 h 66306"/>
                  <a:gd name="connsiteX7" fmla="*/ 31398 w 53262"/>
                  <a:gd name="connsiteY7" fmla="*/ 7917 h 66306"/>
                  <a:gd name="connsiteX8" fmla="*/ 22083 w 53262"/>
                  <a:gd name="connsiteY8" fmla="*/ 9700 h 66306"/>
                  <a:gd name="connsiteX9" fmla="*/ 14365 w 53262"/>
                  <a:gd name="connsiteY9" fmla="*/ 14863 h 66306"/>
                  <a:gd name="connsiteX10" fmla="*/ 9212 w 53262"/>
                  <a:gd name="connsiteY10" fmla="*/ 22602 h 66306"/>
                  <a:gd name="connsiteX11" fmla="*/ 7430 w 53262"/>
                  <a:gd name="connsiteY11" fmla="*/ 32135 h 66306"/>
                  <a:gd name="connsiteX12" fmla="*/ 9212 w 53262"/>
                  <a:gd name="connsiteY12" fmla="*/ 41668 h 66306"/>
                  <a:gd name="connsiteX13" fmla="*/ 14365 w 53262"/>
                  <a:gd name="connsiteY13" fmla="*/ 49212 h 66306"/>
                  <a:gd name="connsiteX14" fmla="*/ 22083 w 53262"/>
                  <a:gd name="connsiteY14" fmla="*/ 54571 h 66306"/>
                  <a:gd name="connsiteX15" fmla="*/ 31398 w 53262"/>
                  <a:gd name="connsiteY15" fmla="*/ 56354 h 66306"/>
                  <a:gd name="connsiteX16" fmla="*/ 44464 w 53262"/>
                  <a:gd name="connsiteY16" fmla="*/ 52386 h 66306"/>
                  <a:gd name="connsiteX17" fmla="*/ 47627 w 53262"/>
                  <a:gd name="connsiteY17" fmla="*/ 50995 h 66306"/>
                  <a:gd name="connsiteX18" fmla="*/ 50801 w 53262"/>
                  <a:gd name="connsiteY18" fmla="*/ 52386 h 66306"/>
                  <a:gd name="connsiteX19" fmla="*/ 51986 w 53262"/>
                  <a:gd name="connsiteY19" fmla="*/ 55560 h 66306"/>
                  <a:gd name="connsiteX20" fmla="*/ 50008 w 53262"/>
                  <a:gd name="connsiteY20" fmla="*/ 59332 h 66306"/>
                  <a:gd name="connsiteX21" fmla="*/ 31398 w 53262"/>
                  <a:gd name="connsiteY21" fmla="*/ 65289 h 66306"/>
                  <a:gd name="connsiteX22" fmla="*/ 18724 w 53262"/>
                  <a:gd name="connsiteY22" fmla="*/ 62713 h 66306"/>
                  <a:gd name="connsiteX23" fmla="*/ 8223 w 53262"/>
                  <a:gd name="connsiteY23" fmla="*/ 55560 h 66306"/>
                  <a:gd name="connsiteX24" fmla="*/ 1299 w 53262"/>
                  <a:gd name="connsiteY24" fmla="*/ 45038 h 66306"/>
                  <a:gd name="connsiteX25" fmla="*/ -1277 w 53262"/>
                  <a:gd name="connsiteY25" fmla="*/ 32135 h 66306"/>
                  <a:gd name="connsiteX26" fmla="*/ 1299 w 53262"/>
                  <a:gd name="connsiteY26" fmla="*/ 19233 h 66306"/>
                  <a:gd name="connsiteX27" fmla="*/ 8223 w 53262"/>
                  <a:gd name="connsiteY27" fmla="*/ 8711 h 66306"/>
                  <a:gd name="connsiteX28" fmla="*/ 18724 w 53262"/>
                  <a:gd name="connsiteY28" fmla="*/ 1558 h 66306"/>
                  <a:gd name="connsiteX29" fmla="*/ 31398 w 53262"/>
                  <a:gd name="connsiteY29" fmla="*/ -1018 h 66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53262" h="66306">
                    <a:moveTo>
                      <a:pt x="31398" y="-1018"/>
                    </a:moveTo>
                    <a:cubicBezTo>
                      <a:pt x="36279" y="-1018"/>
                      <a:pt x="40899" y="36"/>
                      <a:pt x="45257" y="2156"/>
                    </a:cubicBezTo>
                    <a:cubicBezTo>
                      <a:pt x="46181" y="2558"/>
                      <a:pt x="46899" y="3080"/>
                      <a:pt x="47431" y="3743"/>
                    </a:cubicBezTo>
                    <a:cubicBezTo>
                      <a:pt x="48094" y="4537"/>
                      <a:pt x="48421" y="5471"/>
                      <a:pt x="48421" y="6526"/>
                    </a:cubicBezTo>
                    <a:cubicBezTo>
                      <a:pt x="48421" y="7722"/>
                      <a:pt x="47964" y="8776"/>
                      <a:pt x="47040" y="9700"/>
                    </a:cubicBezTo>
                    <a:cubicBezTo>
                      <a:pt x="46247" y="10493"/>
                      <a:pt x="45257" y="10895"/>
                      <a:pt x="44062" y="10895"/>
                    </a:cubicBezTo>
                    <a:cubicBezTo>
                      <a:pt x="43279" y="10895"/>
                      <a:pt x="42551" y="10700"/>
                      <a:pt x="41888" y="10298"/>
                    </a:cubicBezTo>
                    <a:cubicBezTo>
                      <a:pt x="38583" y="8711"/>
                      <a:pt x="35094" y="7917"/>
                      <a:pt x="31398" y="7917"/>
                    </a:cubicBezTo>
                    <a:cubicBezTo>
                      <a:pt x="28094" y="7917"/>
                      <a:pt x="24996" y="8515"/>
                      <a:pt x="22083" y="9700"/>
                    </a:cubicBezTo>
                    <a:cubicBezTo>
                      <a:pt x="19180" y="11026"/>
                      <a:pt x="16604" y="12743"/>
                      <a:pt x="14365" y="14863"/>
                    </a:cubicBezTo>
                    <a:cubicBezTo>
                      <a:pt x="12256" y="17113"/>
                      <a:pt x="10539" y="19689"/>
                      <a:pt x="9212" y="22602"/>
                    </a:cubicBezTo>
                    <a:cubicBezTo>
                      <a:pt x="8028" y="25646"/>
                      <a:pt x="7430" y="28831"/>
                      <a:pt x="7430" y="32135"/>
                    </a:cubicBezTo>
                    <a:cubicBezTo>
                      <a:pt x="7430" y="35440"/>
                      <a:pt x="8028" y="38625"/>
                      <a:pt x="9212" y="41668"/>
                    </a:cubicBezTo>
                    <a:cubicBezTo>
                      <a:pt x="10539" y="44440"/>
                      <a:pt x="12256" y="46962"/>
                      <a:pt x="14365" y="49212"/>
                    </a:cubicBezTo>
                    <a:cubicBezTo>
                      <a:pt x="16604" y="51462"/>
                      <a:pt x="19180" y="53245"/>
                      <a:pt x="22083" y="54571"/>
                    </a:cubicBezTo>
                    <a:cubicBezTo>
                      <a:pt x="24996" y="55756"/>
                      <a:pt x="28094" y="56354"/>
                      <a:pt x="31398" y="56354"/>
                    </a:cubicBezTo>
                    <a:cubicBezTo>
                      <a:pt x="36148" y="56354"/>
                      <a:pt x="40507" y="55028"/>
                      <a:pt x="44464" y="52386"/>
                    </a:cubicBezTo>
                    <a:cubicBezTo>
                      <a:pt x="45388" y="51462"/>
                      <a:pt x="46442" y="50995"/>
                      <a:pt x="47627" y="50995"/>
                    </a:cubicBezTo>
                    <a:cubicBezTo>
                      <a:pt x="48823" y="50995"/>
                      <a:pt x="49877" y="51462"/>
                      <a:pt x="50801" y="52386"/>
                    </a:cubicBezTo>
                    <a:cubicBezTo>
                      <a:pt x="51595" y="53310"/>
                      <a:pt x="51986" y="54375"/>
                      <a:pt x="51986" y="55560"/>
                    </a:cubicBezTo>
                    <a:cubicBezTo>
                      <a:pt x="51986" y="57147"/>
                      <a:pt x="51323" y="58408"/>
                      <a:pt x="50008" y="59332"/>
                    </a:cubicBezTo>
                    <a:cubicBezTo>
                      <a:pt x="44333" y="63300"/>
                      <a:pt x="38127" y="65289"/>
                      <a:pt x="31398" y="65289"/>
                    </a:cubicBezTo>
                    <a:cubicBezTo>
                      <a:pt x="26909" y="65289"/>
                      <a:pt x="22680" y="64430"/>
                      <a:pt x="18724" y="62713"/>
                    </a:cubicBezTo>
                    <a:cubicBezTo>
                      <a:pt x="14756" y="60984"/>
                      <a:pt x="11267" y="58604"/>
                      <a:pt x="8223" y="55560"/>
                    </a:cubicBezTo>
                    <a:cubicBezTo>
                      <a:pt x="5191" y="52517"/>
                      <a:pt x="2886" y="49006"/>
                      <a:pt x="1299" y="45038"/>
                    </a:cubicBezTo>
                    <a:cubicBezTo>
                      <a:pt x="-418" y="40940"/>
                      <a:pt x="-1277" y="36636"/>
                      <a:pt x="-1277" y="32135"/>
                    </a:cubicBezTo>
                    <a:cubicBezTo>
                      <a:pt x="-1277" y="27635"/>
                      <a:pt x="-418" y="23331"/>
                      <a:pt x="1299" y="19233"/>
                    </a:cubicBezTo>
                    <a:cubicBezTo>
                      <a:pt x="2886" y="15265"/>
                      <a:pt x="5191" y="11754"/>
                      <a:pt x="8223" y="8711"/>
                    </a:cubicBezTo>
                    <a:cubicBezTo>
                      <a:pt x="11267" y="5667"/>
                      <a:pt x="14756" y="3286"/>
                      <a:pt x="18724" y="1558"/>
                    </a:cubicBezTo>
                    <a:cubicBezTo>
                      <a:pt x="22680" y="-159"/>
                      <a:pt x="26909" y="-1018"/>
                      <a:pt x="31398" y="-1018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21917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484849">
                      <a:lumMod val="75000"/>
                    </a:srgbClr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0986F881-4A3A-5614-313A-1CF8B6F486CD}"/>
                  </a:ext>
                </a:extLst>
              </p:cNvPr>
              <p:cNvSpPr/>
              <p:nvPr/>
            </p:nvSpPr>
            <p:spPr>
              <a:xfrm>
                <a:off x="4237916" y="2689777"/>
                <a:ext cx="43514" cy="51878"/>
              </a:xfrm>
              <a:custGeom>
                <a:avLst/>
                <a:gdLst>
                  <a:gd name="connsiteX0" fmla="*/ 50932 w 56523"/>
                  <a:gd name="connsiteY0" fmla="*/ -935 h 67388"/>
                  <a:gd name="connsiteX1" fmla="*/ 55247 w 56523"/>
                  <a:gd name="connsiteY1" fmla="*/ 3392 h 67388"/>
                  <a:gd name="connsiteX2" fmla="*/ 55247 w 56523"/>
                  <a:gd name="connsiteY2" fmla="*/ 40534 h 67388"/>
                  <a:gd name="connsiteX3" fmla="*/ 50932 w 56523"/>
                  <a:gd name="connsiteY3" fmla="*/ 44860 h 67388"/>
                  <a:gd name="connsiteX4" fmla="*/ 46616 w 56523"/>
                  <a:gd name="connsiteY4" fmla="*/ 40534 h 67388"/>
                  <a:gd name="connsiteX5" fmla="*/ 46616 w 56523"/>
                  <a:gd name="connsiteY5" fmla="*/ 3392 h 67388"/>
                  <a:gd name="connsiteX6" fmla="*/ 50932 w 56523"/>
                  <a:gd name="connsiteY6" fmla="*/ -935 h 67388"/>
                  <a:gd name="connsiteX7" fmla="*/ 3821 w 56523"/>
                  <a:gd name="connsiteY7" fmla="*/ -978 h 67388"/>
                  <a:gd name="connsiteX8" fmla="*/ 6571 w 56523"/>
                  <a:gd name="connsiteY8" fmla="*/ 1033 h 67388"/>
                  <a:gd name="connsiteX9" fmla="*/ 53279 w 56523"/>
                  <a:gd name="connsiteY9" fmla="*/ 59209 h 67388"/>
                  <a:gd name="connsiteX10" fmla="*/ 52301 w 56523"/>
                  <a:gd name="connsiteY10" fmla="*/ 65296 h 67388"/>
                  <a:gd name="connsiteX11" fmla="*/ 46214 w 56523"/>
                  <a:gd name="connsiteY11" fmla="*/ 64318 h 67388"/>
                  <a:gd name="connsiteX12" fmla="*/ 7354 w 56523"/>
                  <a:gd name="connsiteY12" fmla="*/ 15772 h 67388"/>
                  <a:gd name="connsiteX13" fmla="*/ 7354 w 56523"/>
                  <a:gd name="connsiteY13" fmla="*/ 60383 h 67388"/>
                  <a:gd name="connsiteX14" fmla="*/ 3038 w 56523"/>
                  <a:gd name="connsiteY14" fmla="*/ 64709 h 67388"/>
                  <a:gd name="connsiteX15" fmla="*/ -1277 w 56523"/>
                  <a:gd name="connsiteY15" fmla="*/ 60383 h 67388"/>
                  <a:gd name="connsiteX16" fmla="*/ -1277 w 56523"/>
                  <a:gd name="connsiteY16" fmla="*/ 3587 h 67388"/>
                  <a:gd name="connsiteX17" fmla="*/ 93 w 56523"/>
                  <a:gd name="connsiteY17" fmla="*/ 446 h 67388"/>
                  <a:gd name="connsiteX18" fmla="*/ 691 w 56523"/>
                  <a:gd name="connsiteY18" fmla="*/ 54 h 67388"/>
                  <a:gd name="connsiteX19" fmla="*/ 3821 w 56523"/>
                  <a:gd name="connsiteY19" fmla="*/ -978 h 67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6523" h="67388">
                    <a:moveTo>
                      <a:pt x="50932" y="-935"/>
                    </a:moveTo>
                    <a:cubicBezTo>
                      <a:pt x="53812" y="-935"/>
                      <a:pt x="55247" y="511"/>
                      <a:pt x="55247" y="3392"/>
                    </a:cubicBezTo>
                    <a:lnTo>
                      <a:pt x="55247" y="40534"/>
                    </a:lnTo>
                    <a:cubicBezTo>
                      <a:pt x="55247" y="43415"/>
                      <a:pt x="53812" y="44860"/>
                      <a:pt x="50932" y="44860"/>
                    </a:cubicBezTo>
                    <a:cubicBezTo>
                      <a:pt x="48051" y="44860"/>
                      <a:pt x="46616" y="43415"/>
                      <a:pt x="46616" y="40534"/>
                    </a:cubicBezTo>
                    <a:lnTo>
                      <a:pt x="46616" y="3392"/>
                    </a:lnTo>
                    <a:cubicBezTo>
                      <a:pt x="46616" y="511"/>
                      <a:pt x="48051" y="-935"/>
                      <a:pt x="50932" y="-935"/>
                    </a:cubicBezTo>
                    <a:close/>
                    <a:moveTo>
                      <a:pt x="3821" y="-978"/>
                    </a:moveTo>
                    <a:cubicBezTo>
                      <a:pt x="4810" y="-815"/>
                      <a:pt x="5723" y="-152"/>
                      <a:pt x="6571" y="1033"/>
                    </a:cubicBezTo>
                    <a:lnTo>
                      <a:pt x="53279" y="59209"/>
                    </a:lnTo>
                    <a:cubicBezTo>
                      <a:pt x="54986" y="61568"/>
                      <a:pt x="54660" y="63600"/>
                      <a:pt x="52301" y="65296"/>
                    </a:cubicBezTo>
                    <a:cubicBezTo>
                      <a:pt x="49943" y="67003"/>
                      <a:pt x="47921" y="66677"/>
                      <a:pt x="46214" y="64318"/>
                    </a:cubicBezTo>
                    <a:lnTo>
                      <a:pt x="7354" y="15772"/>
                    </a:lnTo>
                    <a:lnTo>
                      <a:pt x="7354" y="60383"/>
                    </a:lnTo>
                    <a:cubicBezTo>
                      <a:pt x="7354" y="63274"/>
                      <a:pt x="5919" y="64709"/>
                      <a:pt x="3038" y="64709"/>
                    </a:cubicBezTo>
                    <a:cubicBezTo>
                      <a:pt x="158" y="64709"/>
                      <a:pt x="-1277" y="63274"/>
                      <a:pt x="-1277" y="60383"/>
                    </a:cubicBezTo>
                    <a:lnTo>
                      <a:pt x="-1277" y="3587"/>
                    </a:lnTo>
                    <a:cubicBezTo>
                      <a:pt x="-1277" y="2272"/>
                      <a:pt x="-821" y="1228"/>
                      <a:pt x="93" y="446"/>
                    </a:cubicBezTo>
                    <a:lnTo>
                      <a:pt x="691" y="54"/>
                    </a:lnTo>
                    <a:cubicBezTo>
                      <a:pt x="1799" y="-804"/>
                      <a:pt x="2843" y="-1141"/>
                      <a:pt x="3821" y="-978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21917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484849">
                      <a:lumMod val="75000"/>
                    </a:srgbClr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197044E-D761-B928-EB74-8D30512AAF7F}"/>
              </a:ext>
            </a:extLst>
          </p:cNvPr>
          <p:cNvGrpSpPr/>
          <p:nvPr/>
        </p:nvGrpSpPr>
        <p:grpSpPr>
          <a:xfrm>
            <a:off x="6463169" y="3200285"/>
            <a:ext cx="2462568" cy="615972"/>
            <a:chOff x="6463169" y="2965375"/>
            <a:chExt cx="2462568" cy="615972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7D4D531C-A515-1312-D9F0-8375FFD62057}"/>
                </a:ext>
              </a:extLst>
            </p:cNvPr>
            <p:cNvSpPr/>
            <p:nvPr/>
          </p:nvSpPr>
          <p:spPr bwMode="auto">
            <a:xfrm>
              <a:off x="6463169" y="2965375"/>
              <a:ext cx="2118673" cy="615972"/>
            </a:xfrm>
            <a:prstGeom prst="roundRect">
              <a:avLst>
                <a:gd name="adj" fmla="val 50000"/>
              </a:avLst>
            </a:prstGeom>
            <a:solidFill>
              <a:srgbClr val="FFF7EF"/>
            </a:solidFill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279400" dist="127000" dir="2700000" sx="82000" sy="82000" algn="tl" rotWithShape="0">
                <a:srgbClr val="4374FC">
                  <a:alpha val="50000"/>
                </a:srgbClr>
              </a:outerShdw>
            </a:effectLst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 dirty="0">
                <a:solidFill>
                  <a:srgbClr val="294A5A"/>
                </a:solidFill>
                <a:latin typeface="Arial" pitchFamily="34" charset="0"/>
                <a:ea typeface="宋体" pitchFamily="2" charset="-122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DC392B8D-71F0-9000-0212-F413BC8F263A}"/>
                </a:ext>
              </a:extLst>
            </p:cNvPr>
            <p:cNvGrpSpPr/>
            <p:nvPr/>
          </p:nvGrpSpPr>
          <p:grpSpPr>
            <a:xfrm>
              <a:off x="6728610" y="3077972"/>
              <a:ext cx="2197127" cy="414568"/>
              <a:chOff x="6699921" y="3122086"/>
              <a:chExt cx="2197127" cy="414568"/>
            </a:xfrm>
          </p:grpSpPr>
          <p:pic>
            <p:nvPicPr>
              <p:cNvPr id="82" name="图片 81" descr="形状&#10;&#10;低可信度描述已自动生成">
                <a:extLst>
                  <a:ext uri="{FF2B5EF4-FFF2-40B4-BE49-F238E27FC236}">
                    <a16:creationId xmlns:a16="http://schemas.microsoft.com/office/drawing/2014/main" id="{C435850D-720F-BE5C-6E28-F042DD6597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screen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brightnessContrast bright="-20000" contras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699921" y="3122086"/>
                <a:ext cx="414569" cy="414568"/>
              </a:xfrm>
              <a:prstGeom prst="rect">
                <a:avLst/>
              </a:prstGeom>
            </p:spPr>
          </p:pic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id="{581917A2-DD40-5CAB-3EC6-A3D338524D6C}"/>
                  </a:ext>
                </a:extLst>
              </p:cNvPr>
              <p:cNvSpPr txBox="1"/>
              <p:nvPr/>
            </p:nvSpPr>
            <p:spPr>
              <a:xfrm>
                <a:off x="7152296" y="3164048"/>
                <a:ext cx="1744752" cy="28091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30000"/>
                  </a:lnSpc>
                  <a:spcBef>
                    <a:spcPts val="2000"/>
                  </a:spcBef>
                  <a:defRPr>
                    <a:solidFill>
                      <a:schemeClr val="bg1">
                        <a:alpha val="80000"/>
                      </a:schemeClr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defRPr>
                </a:lvl1pPr>
              </a:lstStyle>
              <a:p>
                <a:pPr algn="l" defTabSz="1219170" fontAlgn="base">
                  <a:spcBef>
                    <a:spcPts val="2667"/>
                  </a:spcBef>
                  <a:spcAft>
                    <a:spcPct val="0"/>
                  </a:spcAft>
                  <a:defRPr/>
                </a:pPr>
                <a:r>
                  <a:rPr lang="zh-CN" altLang="en-US" sz="1500" dirty="0">
                    <a:solidFill>
                      <a:srgbClr val="484849">
                        <a:lumMod val="50000"/>
                      </a:srgbClr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幻灯片永不眠</a:t>
                </a:r>
              </a:p>
            </p:txBody>
          </p:sp>
        </p:grpSp>
      </p:grpSp>
      <p:sp>
        <p:nvSpPr>
          <p:cNvPr id="113" name="文本框 112">
            <a:extLst>
              <a:ext uri="{FF2B5EF4-FFF2-40B4-BE49-F238E27FC236}">
                <a16:creationId xmlns:a16="http://schemas.microsoft.com/office/drawing/2014/main" id="{18E6964A-AA3A-8929-927B-EF0CF99C6674}"/>
              </a:ext>
            </a:extLst>
          </p:cNvPr>
          <p:cNvSpPr txBox="1"/>
          <p:nvPr/>
        </p:nvSpPr>
        <p:spPr>
          <a:xfrm>
            <a:off x="930778" y="3145622"/>
            <a:ext cx="2026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dirty="0">
                <a:solidFill>
                  <a:srgbClr val="EF8D6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POSans M" panose="00020600040101010101" pitchFamily="18" charset="-122"/>
              </a:rPr>
              <a:t>操作为本、效率为王</a:t>
            </a:r>
            <a:endParaRPr lang="en-US" sz="2000" b="1" dirty="0">
              <a:solidFill>
                <a:srgbClr val="EF8D60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OPPOSans M" panose="00020600040101010101" pitchFamily="18" charset="-122"/>
            </a:endParaRP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806F90ED-8094-8228-B403-906CC1DF1785}"/>
              </a:ext>
            </a:extLst>
          </p:cNvPr>
          <p:cNvSpPr txBox="1"/>
          <p:nvPr/>
        </p:nvSpPr>
        <p:spPr>
          <a:xfrm>
            <a:off x="1236150" y="363035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484849">
                    <a:lumMod val="50000"/>
                  </a:srgb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赋能零基础学员</a:t>
            </a:r>
            <a:endParaRPr lang="en-US" altLang="zh-CN" sz="1200" dirty="0">
              <a:solidFill>
                <a:srgbClr val="484849">
                  <a:lumMod val="50000"/>
                </a:srgbClr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algn="ctr" defTabSz="12191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484849">
                    <a:lumMod val="50000"/>
                  </a:srgb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持续更新优质内容</a:t>
            </a:r>
            <a:endParaRPr lang="en-US" sz="1200" dirty="0">
              <a:solidFill>
                <a:srgbClr val="484849">
                  <a:lumMod val="50000"/>
                </a:srgbClr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E92188E2-5110-0792-367F-5DA874214D2A}"/>
              </a:ext>
            </a:extLst>
          </p:cNvPr>
          <p:cNvSpPr txBox="1"/>
          <p:nvPr/>
        </p:nvSpPr>
        <p:spPr>
          <a:xfrm>
            <a:off x="3619320" y="4180354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dirty="0">
                <a:solidFill>
                  <a:srgbClr val="EF8D6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POSans M" panose="00020600040101010101" pitchFamily="18" charset="-122"/>
              </a:rPr>
              <a:t>汇集全球优秀</a:t>
            </a:r>
            <a:r>
              <a:rPr lang="en-US" altLang="zh-CN" sz="2000" b="1" dirty="0" err="1">
                <a:solidFill>
                  <a:srgbClr val="EF8D6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POSans M" panose="00020600040101010101" pitchFamily="18" charset="-122"/>
              </a:rPr>
              <a:t>PPTer</a:t>
            </a:r>
            <a:endParaRPr lang="en-US" altLang="zh-CN" sz="2000" b="1" dirty="0">
              <a:solidFill>
                <a:srgbClr val="EF8D60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OPPOSans M" panose="00020600040101010101" pitchFamily="18" charset="-122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9C802D30-5130-9CC9-0514-FB02CD4075AB}"/>
              </a:ext>
            </a:extLst>
          </p:cNvPr>
          <p:cNvSpPr txBox="1"/>
          <p:nvPr/>
        </p:nvSpPr>
        <p:spPr>
          <a:xfrm>
            <a:off x="6910591" y="4628982"/>
            <a:ext cx="12410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484849">
                    <a:lumMod val="50000"/>
                  </a:srgb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解决</a:t>
            </a:r>
            <a:r>
              <a:rPr lang="en-US" altLang="zh-CN" sz="1200" dirty="0">
                <a:solidFill>
                  <a:srgbClr val="484849">
                    <a:lumMod val="50000"/>
                  </a:srgb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PPT</a:t>
            </a:r>
            <a:r>
              <a:rPr lang="zh-CN" altLang="en-US" sz="1200" dirty="0">
                <a:solidFill>
                  <a:srgbClr val="484849">
                    <a:lumMod val="50000"/>
                  </a:srgb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设计师</a:t>
            </a:r>
            <a:endParaRPr lang="en-US" altLang="zh-CN" sz="1200" dirty="0">
              <a:solidFill>
                <a:srgbClr val="484849">
                  <a:lumMod val="50000"/>
                </a:srgbClr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algn="ctr" defTabSz="12191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484849">
                    <a:lumMod val="50000"/>
                  </a:srgb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变现难题</a:t>
            </a:r>
            <a:endParaRPr lang="en-US" sz="1200" dirty="0">
              <a:solidFill>
                <a:srgbClr val="484849">
                  <a:lumMod val="50000"/>
                </a:srgbClr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92295004-B85D-DD57-D47D-03335D377656}"/>
              </a:ext>
            </a:extLst>
          </p:cNvPr>
          <p:cNvSpPr txBox="1"/>
          <p:nvPr/>
        </p:nvSpPr>
        <p:spPr>
          <a:xfrm>
            <a:off x="3660285" y="4628982"/>
            <a:ext cx="2154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484849">
                    <a:lumMod val="50000"/>
                  </a:srgb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为</a:t>
            </a:r>
            <a:r>
              <a:rPr lang="en-US" altLang="zh-CN" sz="1200" dirty="0">
                <a:solidFill>
                  <a:srgbClr val="484849">
                    <a:lumMod val="50000"/>
                  </a:srgb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PPT</a:t>
            </a:r>
            <a:r>
              <a:rPr lang="zh-CN" altLang="en-US" sz="1200" dirty="0">
                <a:solidFill>
                  <a:srgbClr val="484849">
                    <a:lumMod val="50000"/>
                  </a:srgb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爱好者建设</a:t>
            </a:r>
            <a:endParaRPr lang="en-US" altLang="zh-CN" sz="1200" dirty="0">
              <a:solidFill>
                <a:srgbClr val="484849">
                  <a:lumMod val="50000"/>
                </a:srgbClr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algn="ctr" defTabSz="12191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484849">
                    <a:lumMod val="50000"/>
                  </a:srgb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学习交流社区</a:t>
            </a:r>
            <a:endParaRPr lang="en-US" sz="1200" dirty="0">
              <a:solidFill>
                <a:srgbClr val="484849">
                  <a:lumMod val="50000"/>
                </a:srgbClr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E7F30BE4-15A2-509B-94F3-C6EADFD60A28}"/>
              </a:ext>
            </a:extLst>
          </p:cNvPr>
          <p:cNvSpPr txBox="1"/>
          <p:nvPr/>
        </p:nvSpPr>
        <p:spPr>
          <a:xfrm>
            <a:off x="9385933" y="3952772"/>
            <a:ext cx="18774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484849">
                    <a:lumMod val="50000"/>
                  </a:srgb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一款图片收藏及管理工具</a:t>
            </a:r>
            <a:endParaRPr lang="en-US" sz="1200" dirty="0">
              <a:solidFill>
                <a:srgbClr val="484849">
                  <a:lumMod val="50000"/>
                </a:srgbClr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16D0C9C2-57A5-D0FD-1503-D77ECB667D15}"/>
              </a:ext>
            </a:extLst>
          </p:cNvPr>
          <p:cNvSpPr txBox="1"/>
          <p:nvPr/>
        </p:nvSpPr>
        <p:spPr>
          <a:xfrm>
            <a:off x="9360285" y="3145622"/>
            <a:ext cx="19287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solidFill>
                  <a:srgbClr val="EF8D6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POSans M" panose="00020600040101010101" pitchFamily="18" charset="-122"/>
              </a:rPr>
              <a:t>满足您各种场景的</a:t>
            </a:r>
            <a:endParaRPr lang="en-US" altLang="zh-CN" sz="2000" dirty="0">
              <a:solidFill>
                <a:srgbClr val="EF8D60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OPPOSans M" panose="00020600040101010101" pitchFamily="18" charset="-122"/>
            </a:endParaRPr>
          </a:p>
          <a:p>
            <a:pPr algn="ctr" defTabSz="12191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solidFill>
                  <a:srgbClr val="EF8D6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POSans M" panose="00020600040101010101" pitchFamily="18" charset="-122"/>
              </a:rPr>
              <a:t>素材管理需求</a:t>
            </a:r>
            <a:endParaRPr lang="en-US" sz="2000" dirty="0">
              <a:solidFill>
                <a:srgbClr val="EF8D60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OPPOSans M" panose="00020600040101010101" pitchFamily="18" charset="-122"/>
            </a:endParaRPr>
          </a:p>
        </p:txBody>
      </p:sp>
      <p:sp>
        <p:nvSpPr>
          <p:cNvPr id="154" name="矩形: 圆角 153">
            <a:extLst>
              <a:ext uri="{FF2B5EF4-FFF2-40B4-BE49-F238E27FC236}">
                <a16:creationId xmlns:a16="http://schemas.microsoft.com/office/drawing/2014/main" id="{F5503E74-C4D3-C951-C822-4B306FCB8A9B}"/>
              </a:ext>
            </a:extLst>
          </p:cNvPr>
          <p:cNvSpPr/>
          <p:nvPr/>
        </p:nvSpPr>
        <p:spPr>
          <a:xfrm>
            <a:off x="1048721" y="4382204"/>
            <a:ext cx="1294799" cy="24418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9525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52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zh-CN" altLang="en-US" sz="1200" dirty="0">
                <a:solidFill>
                  <a:srgbClr val="484849">
                    <a:lumMod val="50000"/>
                  </a:srgb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海量工作型模板</a:t>
            </a: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9E29CD79-51FB-8D6C-737B-85E6F13AD5AA}"/>
              </a:ext>
            </a:extLst>
          </p:cNvPr>
          <p:cNvSpPr txBox="1"/>
          <p:nvPr/>
        </p:nvSpPr>
        <p:spPr>
          <a:xfrm>
            <a:off x="6330304" y="4139734"/>
            <a:ext cx="24016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dirty="0">
                <a:solidFill>
                  <a:srgbClr val="EF8D6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POSans M" panose="00020600040101010101" pitchFamily="18" charset="-122"/>
              </a:rPr>
              <a:t>智能</a:t>
            </a:r>
            <a:r>
              <a:rPr lang="en-US" altLang="zh-CN" sz="2000" b="1" dirty="0">
                <a:solidFill>
                  <a:srgbClr val="EF8D6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POSans M" panose="00020600040101010101" pitchFamily="18" charset="-122"/>
              </a:rPr>
              <a:t>PPT</a:t>
            </a:r>
            <a:r>
              <a:rPr lang="zh-CN" altLang="en-US" sz="2000" b="1" dirty="0">
                <a:solidFill>
                  <a:srgbClr val="EF8D6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POSans M" panose="00020600040101010101" pitchFamily="18" charset="-122"/>
              </a:rPr>
              <a:t>需求匹配平台</a:t>
            </a:r>
            <a:endParaRPr lang="en-US" sz="2000" b="1" dirty="0">
              <a:solidFill>
                <a:srgbClr val="EF8D60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OPPOSans M" panose="00020600040101010101" pitchFamily="18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ED4676F5-2A2D-8059-1365-24923A0885E0}"/>
              </a:ext>
            </a:extLst>
          </p:cNvPr>
          <p:cNvSpPr/>
          <p:nvPr/>
        </p:nvSpPr>
        <p:spPr>
          <a:xfrm>
            <a:off x="1435918" y="4733281"/>
            <a:ext cx="1471708" cy="24418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9525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52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zh-CN" altLang="en-US" sz="1200" dirty="0">
                <a:solidFill>
                  <a:srgbClr val="484849">
                    <a:lumMod val="50000"/>
                  </a:srgb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课程学习配套练习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438D5347-0095-8ACC-3D5B-2C2B974088B3}"/>
              </a:ext>
            </a:extLst>
          </p:cNvPr>
          <p:cNvSpPr/>
          <p:nvPr/>
        </p:nvSpPr>
        <p:spPr>
          <a:xfrm>
            <a:off x="785060" y="5084359"/>
            <a:ext cx="1294799" cy="24418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9525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484849">
                    <a:lumMod val="50000"/>
                  </a:srgb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大量实用型素材</a:t>
            </a:r>
            <a:endParaRPr lang="en-US" altLang="zh-CN" sz="1200" dirty="0">
              <a:solidFill>
                <a:srgbClr val="484849">
                  <a:lumMod val="50000"/>
                </a:srgbClr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4CD6330A-0FB9-A468-7929-9BA2FDD1717D}"/>
              </a:ext>
            </a:extLst>
          </p:cNvPr>
          <p:cNvSpPr/>
          <p:nvPr/>
        </p:nvSpPr>
        <p:spPr>
          <a:xfrm>
            <a:off x="1048721" y="5435436"/>
            <a:ext cx="817535" cy="25356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9525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52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zh-CN" altLang="en-US" sz="1200" dirty="0">
                <a:solidFill>
                  <a:srgbClr val="484849">
                    <a:lumMod val="50000"/>
                  </a:srgb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效率工具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134DAC31-200D-1BC0-F978-E276D290413D}"/>
              </a:ext>
            </a:extLst>
          </p:cNvPr>
          <p:cNvSpPr/>
          <p:nvPr/>
        </p:nvSpPr>
        <p:spPr>
          <a:xfrm>
            <a:off x="2090091" y="5435436"/>
            <a:ext cx="817535" cy="25356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9525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52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zh-CN" altLang="en-US" sz="1200" dirty="0">
                <a:solidFill>
                  <a:srgbClr val="484849">
                    <a:lumMod val="50000"/>
                  </a:srgb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素材资源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F82AC08F-8748-5C83-9ADD-BF591AF7FB92}"/>
              </a:ext>
            </a:extLst>
          </p:cNvPr>
          <p:cNvSpPr/>
          <p:nvPr/>
        </p:nvSpPr>
        <p:spPr>
          <a:xfrm>
            <a:off x="1525022" y="5795890"/>
            <a:ext cx="1202361" cy="24418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9525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52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zh-CN" altLang="en-US" sz="1200" dirty="0">
                <a:solidFill>
                  <a:srgbClr val="484849">
                    <a:lumMod val="50000"/>
                  </a:srgb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版式灵感网站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31B69C51-DEB5-67AF-46DB-5A8E8CFFE976}"/>
              </a:ext>
            </a:extLst>
          </p:cNvPr>
          <p:cNvSpPr/>
          <p:nvPr/>
        </p:nvSpPr>
        <p:spPr>
          <a:xfrm>
            <a:off x="3963965" y="5313746"/>
            <a:ext cx="1464059" cy="24418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9525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52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zh-CN" altLang="en-US" sz="1200" dirty="0">
                <a:solidFill>
                  <a:srgbClr val="484849">
                    <a:lumMod val="50000"/>
                  </a:srgb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优质</a:t>
            </a:r>
            <a:r>
              <a:rPr lang="en-US" altLang="zh-CN" sz="1200" dirty="0">
                <a:solidFill>
                  <a:srgbClr val="484849">
                    <a:lumMod val="50000"/>
                  </a:srgb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PPT</a:t>
            </a:r>
            <a:r>
              <a:rPr lang="zh-CN" altLang="en-US" sz="1200" dirty="0">
                <a:solidFill>
                  <a:srgbClr val="484849">
                    <a:lumMod val="50000"/>
                  </a:srgb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模板素材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11CA7FD1-10B8-7F51-B2F1-03EA58C173F6}"/>
              </a:ext>
            </a:extLst>
          </p:cNvPr>
          <p:cNvSpPr/>
          <p:nvPr/>
        </p:nvSpPr>
        <p:spPr>
          <a:xfrm>
            <a:off x="4041568" y="6159852"/>
            <a:ext cx="1392017" cy="24418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9525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52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altLang="zh-CN" sz="1200" dirty="0">
                <a:solidFill>
                  <a:srgbClr val="484849">
                    <a:lumMod val="50000"/>
                  </a:srgb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PPT</a:t>
            </a:r>
            <a:r>
              <a:rPr lang="zh-CN" altLang="en-US" sz="1200" dirty="0">
                <a:solidFill>
                  <a:srgbClr val="484849">
                    <a:lumMod val="50000"/>
                  </a:srgb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模板素材下载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9538837-F9FE-BEF4-8428-40CDDA7FE4DA}"/>
              </a:ext>
            </a:extLst>
          </p:cNvPr>
          <p:cNvGrpSpPr/>
          <p:nvPr/>
        </p:nvGrpSpPr>
        <p:grpSpPr>
          <a:xfrm>
            <a:off x="3529529" y="5726311"/>
            <a:ext cx="2411911" cy="244187"/>
            <a:chOff x="3529529" y="5658089"/>
            <a:chExt cx="2411911" cy="244187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8D573A85-3F17-1108-9BF1-DF03B253EC1D}"/>
                </a:ext>
              </a:extLst>
            </p:cNvPr>
            <p:cNvSpPr/>
            <p:nvPr/>
          </p:nvSpPr>
          <p:spPr>
            <a:xfrm>
              <a:off x="3529529" y="5658089"/>
              <a:ext cx="1136515" cy="244187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9525">
              <a:solidFill>
                <a:srgbClr val="EF8D60"/>
              </a:solidFill>
            </a:ln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15" tIns="5715" rIns="5715" bIns="5715" numCol="1" spcCol="1270" anchor="ctr" anchorCtr="0">
              <a:noAutofit/>
            </a:bodyPr>
            <a:lstStyle/>
            <a:p>
              <a:pPr algn="ctr" defTabSz="592652" fontAlgn="base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en-US" altLang="zh-CN" sz="1200" dirty="0">
                  <a:solidFill>
                    <a:srgbClr val="484849">
                      <a:lumMod val="50000"/>
                    </a:srgb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PPT</a:t>
              </a:r>
              <a:r>
                <a:rPr lang="zh-CN" altLang="en-US" sz="1200" dirty="0">
                  <a:solidFill>
                    <a:srgbClr val="484849">
                      <a:lumMod val="50000"/>
                    </a:srgb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设计教程</a:t>
              </a: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A95E44EE-8EE0-E20D-EE33-28A1F12D907F}"/>
                </a:ext>
              </a:extLst>
            </p:cNvPr>
            <p:cNvSpPr/>
            <p:nvPr/>
          </p:nvSpPr>
          <p:spPr>
            <a:xfrm>
              <a:off x="4804925" y="5658089"/>
              <a:ext cx="1136515" cy="244187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9525">
              <a:solidFill>
                <a:srgbClr val="EF8D60"/>
              </a:solidFill>
            </a:ln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15" tIns="5715" rIns="5715" bIns="5715" numCol="1" spcCol="1270" anchor="ctr" anchorCtr="0">
              <a:noAutofit/>
            </a:bodyPr>
            <a:lstStyle/>
            <a:p>
              <a:pPr algn="ctr" defTabSz="592652" fontAlgn="base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en-US" altLang="zh-CN" sz="1200" dirty="0">
                  <a:solidFill>
                    <a:srgbClr val="484849">
                      <a:lumMod val="50000"/>
                    </a:srgb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PPT</a:t>
              </a:r>
              <a:r>
                <a:rPr lang="zh-CN" altLang="en-US" sz="1200" dirty="0">
                  <a:solidFill>
                    <a:srgbClr val="484849">
                      <a:lumMod val="50000"/>
                    </a:srgb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动画教程</a:t>
              </a:r>
            </a:p>
          </p:txBody>
        </p:sp>
      </p:grp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206F0DFE-04E7-CDCE-039F-E7086045EDFA}"/>
              </a:ext>
            </a:extLst>
          </p:cNvPr>
          <p:cNvSpPr/>
          <p:nvPr/>
        </p:nvSpPr>
        <p:spPr>
          <a:xfrm>
            <a:off x="6799084" y="5306650"/>
            <a:ext cx="1464059" cy="24418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9525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484849">
                    <a:lumMod val="50000"/>
                  </a:srgb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无需抢单的平台</a:t>
            </a:r>
            <a:endParaRPr lang="en-US" altLang="zh-CN" sz="1200" dirty="0">
              <a:solidFill>
                <a:srgbClr val="484849">
                  <a:lumMod val="50000"/>
                </a:srgbClr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9CA87A18-DD64-E159-938C-76D90FDD7118}"/>
              </a:ext>
            </a:extLst>
          </p:cNvPr>
          <p:cNvSpPr/>
          <p:nvPr/>
        </p:nvSpPr>
        <p:spPr>
          <a:xfrm>
            <a:off x="6535966" y="5719208"/>
            <a:ext cx="920191" cy="24418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9525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52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zh-CN" altLang="en-US" sz="1200" dirty="0">
                <a:solidFill>
                  <a:srgbClr val="484849">
                    <a:lumMod val="50000"/>
                  </a:srgb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零抽成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ADC2E2D9-803B-C8C4-C81C-6104ECFAFAD1}"/>
              </a:ext>
            </a:extLst>
          </p:cNvPr>
          <p:cNvSpPr/>
          <p:nvPr/>
        </p:nvSpPr>
        <p:spPr>
          <a:xfrm>
            <a:off x="7272970" y="6131765"/>
            <a:ext cx="920191" cy="24418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9525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52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zh-CN" altLang="en-US" sz="1200" dirty="0">
                <a:solidFill>
                  <a:srgbClr val="484849">
                    <a:lumMod val="50000"/>
                  </a:srgb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智能匹配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572246D8-EA78-85D0-B337-935260FAF95A}"/>
              </a:ext>
            </a:extLst>
          </p:cNvPr>
          <p:cNvSpPr/>
          <p:nvPr/>
        </p:nvSpPr>
        <p:spPr>
          <a:xfrm>
            <a:off x="9676487" y="4395929"/>
            <a:ext cx="1238491" cy="24418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9525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484849">
                    <a:lumMod val="50000"/>
                  </a:srgb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高效收藏整理</a:t>
            </a:r>
            <a:endParaRPr lang="en-US" altLang="zh-CN" sz="1200" dirty="0">
              <a:solidFill>
                <a:srgbClr val="484849">
                  <a:lumMod val="50000"/>
                </a:srgbClr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83E842FC-DFA7-E9BB-1838-9AF75DE9D02E}"/>
              </a:ext>
            </a:extLst>
          </p:cNvPr>
          <p:cNvSpPr/>
          <p:nvPr/>
        </p:nvSpPr>
        <p:spPr>
          <a:xfrm>
            <a:off x="9330885" y="4753094"/>
            <a:ext cx="1955031" cy="24418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9525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484849">
                    <a:lumMod val="50000"/>
                  </a:srgb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涵盖图片、</a:t>
            </a:r>
            <a:r>
              <a:rPr lang="en-US" altLang="zh-CN" sz="1200" dirty="0">
                <a:solidFill>
                  <a:srgbClr val="484849">
                    <a:lumMod val="50000"/>
                  </a:srgb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Sketch</a:t>
            </a:r>
            <a:r>
              <a:rPr lang="zh-CN" altLang="en-US" sz="1200" dirty="0">
                <a:solidFill>
                  <a:srgbClr val="484849">
                    <a:lumMod val="50000"/>
                  </a:srgb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组件等</a:t>
            </a:r>
            <a:endParaRPr lang="en-US" altLang="zh-CN" sz="1200" dirty="0">
              <a:solidFill>
                <a:srgbClr val="484849">
                  <a:lumMod val="50000"/>
                </a:srgbClr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2676AEA6-BD3F-EAE6-59C7-30BD7B7330C1}"/>
              </a:ext>
            </a:extLst>
          </p:cNvPr>
          <p:cNvSpPr/>
          <p:nvPr/>
        </p:nvSpPr>
        <p:spPr>
          <a:xfrm>
            <a:off x="9141033" y="5110260"/>
            <a:ext cx="1240988" cy="24418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9525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484849">
                    <a:lumMod val="50000"/>
                  </a:srgb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查找非常方便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B86C1FDD-256A-D688-38FE-D61A45B4090F}"/>
              </a:ext>
            </a:extLst>
          </p:cNvPr>
          <p:cNvSpPr/>
          <p:nvPr/>
        </p:nvSpPr>
        <p:spPr>
          <a:xfrm>
            <a:off x="9957119" y="5467425"/>
            <a:ext cx="1240988" cy="24418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9525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484849">
                    <a:lumMod val="50000"/>
                  </a:srgb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协同功能强大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6644D96A-3978-CA68-E797-8E7F058714D4}"/>
              </a:ext>
            </a:extLst>
          </p:cNvPr>
          <p:cNvSpPr/>
          <p:nvPr/>
        </p:nvSpPr>
        <p:spPr>
          <a:xfrm>
            <a:off x="9363303" y="5824590"/>
            <a:ext cx="1240988" cy="24418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9525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484849">
                    <a:lumMod val="50000"/>
                  </a:srgb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操作体验超群</a:t>
            </a: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479ADD00-8B32-64D3-501D-EE753ABBC90D}"/>
              </a:ext>
            </a:extLst>
          </p:cNvPr>
          <p:cNvSpPr/>
          <p:nvPr/>
        </p:nvSpPr>
        <p:spPr>
          <a:xfrm>
            <a:off x="9633261" y="6181756"/>
            <a:ext cx="1626688" cy="24418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9525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484849">
                    <a:lumMod val="50000"/>
                  </a:srgb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支持</a:t>
            </a:r>
            <a:r>
              <a:rPr lang="en-US" altLang="zh-CN" sz="1200" dirty="0">
                <a:solidFill>
                  <a:srgbClr val="484849">
                    <a:lumMod val="50000"/>
                  </a:srgb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Windows </a:t>
            </a:r>
            <a:r>
              <a:rPr lang="zh-CN" altLang="en-US" sz="1200" dirty="0">
                <a:solidFill>
                  <a:srgbClr val="484849">
                    <a:lumMod val="50000"/>
                  </a:srgb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系统</a:t>
            </a:r>
            <a:endParaRPr lang="en-US" altLang="zh-CN" sz="1200" dirty="0">
              <a:solidFill>
                <a:srgbClr val="484849">
                  <a:lumMod val="50000"/>
                </a:srgbClr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45F68D6-C2BF-1234-E3CB-8B5C5554BDCC}"/>
              </a:ext>
            </a:extLst>
          </p:cNvPr>
          <p:cNvGrpSpPr/>
          <p:nvPr/>
        </p:nvGrpSpPr>
        <p:grpSpPr>
          <a:xfrm>
            <a:off x="910060" y="2232702"/>
            <a:ext cx="2118673" cy="615972"/>
            <a:chOff x="690819" y="1093808"/>
            <a:chExt cx="1589005" cy="461979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DAE502CF-2077-FFD2-C333-2E16E17CFE8F}"/>
                </a:ext>
              </a:extLst>
            </p:cNvPr>
            <p:cNvSpPr/>
            <p:nvPr/>
          </p:nvSpPr>
          <p:spPr bwMode="auto">
            <a:xfrm>
              <a:off x="690819" y="1093808"/>
              <a:ext cx="1589005" cy="461979"/>
            </a:xfrm>
            <a:prstGeom prst="roundRect">
              <a:avLst>
                <a:gd name="adj" fmla="val 50000"/>
              </a:avLst>
            </a:prstGeom>
            <a:solidFill>
              <a:srgbClr val="FFF7EF"/>
            </a:solidFill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279400" dist="127000" dir="2700000" sx="82000" sy="82000" algn="tl" rotWithShape="0">
                <a:srgbClr val="4374FC">
                  <a:alpha val="50000"/>
                </a:srgbClr>
              </a:outerShdw>
            </a:effectLst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 dirty="0">
                <a:solidFill>
                  <a:srgbClr val="294A5A"/>
                </a:solidFill>
                <a:latin typeface="Arial" pitchFamily="34" charset="0"/>
                <a:ea typeface="宋体" pitchFamily="2" charset="-122"/>
              </a:endParaRPr>
            </a:p>
          </p:txBody>
        </p: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6951CFB2-50DE-083F-990C-D6A2BD857705}"/>
                </a:ext>
              </a:extLst>
            </p:cNvPr>
            <p:cNvGrpSpPr/>
            <p:nvPr/>
          </p:nvGrpSpPr>
          <p:grpSpPr>
            <a:xfrm>
              <a:off x="913346" y="1200472"/>
              <a:ext cx="1143950" cy="254288"/>
              <a:chOff x="531687" y="2365216"/>
              <a:chExt cx="11279313" cy="2507269"/>
            </a:xfrm>
          </p:grpSpPr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2C2894A6-29B8-5293-3D17-DECAA07AC02B}"/>
                  </a:ext>
                </a:extLst>
              </p:cNvPr>
              <p:cNvSpPr/>
              <p:nvPr/>
            </p:nvSpPr>
            <p:spPr>
              <a:xfrm>
                <a:off x="531687" y="2365216"/>
                <a:ext cx="2586661" cy="2342386"/>
              </a:xfrm>
              <a:custGeom>
                <a:avLst/>
                <a:gdLst>
                  <a:gd name="connsiteX0" fmla="*/ 0 w 5606744"/>
                  <a:gd name="connsiteY0" fmla="*/ 0 h 5077265"/>
                  <a:gd name="connsiteX1" fmla="*/ 3647766 w 5606744"/>
                  <a:gd name="connsiteY1" fmla="*/ 0 h 5077265"/>
                  <a:gd name="connsiteX2" fmla="*/ 5370307 w 5606744"/>
                  <a:gd name="connsiteY2" fmla="*/ 1025214 h 5077265"/>
                  <a:gd name="connsiteX3" fmla="*/ 5391268 w 5606744"/>
                  <a:gd name="connsiteY3" fmla="*/ 1068727 h 5077265"/>
                  <a:gd name="connsiteX4" fmla="*/ 5452799 w 5606744"/>
                  <a:gd name="connsiteY4" fmla="*/ 1196456 h 5077265"/>
                  <a:gd name="connsiteX5" fmla="*/ 5606744 w 5606744"/>
                  <a:gd name="connsiteY5" fmla="*/ 1958978 h 5077265"/>
                  <a:gd name="connsiteX6" fmla="*/ 5452798 w 5606744"/>
                  <a:gd name="connsiteY6" fmla="*/ 2721501 h 5077265"/>
                  <a:gd name="connsiteX7" fmla="*/ 5386355 w 5606744"/>
                  <a:gd name="connsiteY7" fmla="*/ 2859428 h 5077265"/>
                  <a:gd name="connsiteX8" fmla="*/ 5370306 w 5606744"/>
                  <a:gd name="connsiteY8" fmla="*/ 2892743 h 5077265"/>
                  <a:gd name="connsiteX9" fmla="*/ 3647767 w 5606744"/>
                  <a:gd name="connsiteY9" fmla="*/ 3917957 h 5077265"/>
                  <a:gd name="connsiteX10" fmla="*/ 2394492 w 5606744"/>
                  <a:gd name="connsiteY10" fmla="*/ 3917957 h 5077265"/>
                  <a:gd name="connsiteX11" fmla="*/ 1725168 w 5606744"/>
                  <a:gd name="connsiteY11" fmla="*/ 5077264 h 5077265"/>
                  <a:gd name="connsiteX12" fmla="*/ 323366 w 5606744"/>
                  <a:gd name="connsiteY12" fmla="*/ 5077265 h 5077265"/>
                  <a:gd name="connsiteX13" fmla="*/ 1942647 w 5606744"/>
                  <a:gd name="connsiteY13" fmla="*/ 2272589 h 5077265"/>
                  <a:gd name="connsiteX14" fmla="*/ 2113142 w 5606744"/>
                  <a:gd name="connsiteY14" fmla="*/ 2272589 h 5077265"/>
                  <a:gd name="connsiteX15" fmla="*/ 2113144 w 5606744"/>
                  <a:gd name="connsiteY15" fmla="*/ 2272585 h 5077265"/>
                  <a:gd name="connsiteX16" fmla="*/ 3338082 w 5606744"/>
                  <a:gd name="connsiteY16" fmla="*/ 2272584 h 5077265"/>
                  <a:gd name="connsiteX17" fmla="*/ 3003210 w 5606744"/>
                  <a:gd name="connsiteY17" fmla="*/ 2852601 h 5077265"/>
                  <a:gd name="connsiteX18" fmla="*/ 3485020 w 5606744"/>
                  <a:gd name="connsiteY18" fmla="*/ 2852601 h 5077265"/>
                  <a:gd name="connsiteX19" fmla="*/ 4378641 w 5606744"/>
                  <a:gd name="connsiteY19" fmla="*/ 1958979 h 5077265"/>
                  <a:gd name="connsiteX20" fmla="*/ 3576387 w 5606744"/>
                  <a:gd name="connsiteY20" fmla="*/ 1069969 h 5077265"/>
                  <a:gd name="connsiteX21" fmla="*/ 3551793 w 5606744"/>
                  <a:gd name="connsiteY21" fmla="*/ 1068728 h 5077265"/>
                  <a:gd name="connsiteX22" fmla="*/ 3485019 w 5606744"/>
                  <a:gd name="connsiteY22" fmla="*/ 1065356 h 5077265"/>
                  <a:gd name="connsiteX23" fmla="*/ 615083 w 5606744"/>
                  <a:gd name="connsiteY23" fmla="*/ 1065356 h 5077265"/>
                  <a:gd name="connsiteX24" fmla="*/ 0 w 5606744"/>
                  <a:gd name="connsiteY24" fmla="*/ 0 h 5077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606744" h="5077265">
                    <a:moveTo>
                      <a:pt x="0" y="0"/>
                    </a:moveTo>
                    <a:lnTo>
                      <a:pt x="3647766" y="0"/>
                    </a:lnTo>
                    <a:cubicBezTo>
                      <a:pt x="4391582" y="0"/>
                      <a:pt x="5038574" y="414551"/>
                      <a:pt x="5370307" y="1025214"/>
                    </a:cubicBezTo>
                    <a:lnTo>
                      <a:pt x="5391268" y="1068727"/>
                    </a:lnTo>
                    <a:lnTo>
                      <a:pt x="5452799" y="1196456"/>
                    </a:lnTo>
                    <a:cubicBezTo>
                      <a:pt x="5551927" y="1430826"/>
                      <a:pt x="5606744" y="1688501"/>
                      <a:pt x="5606744" y="1958978"/>
                    </a:cubicBezTo>
                    <a:cubicBezTo>
                      <a:pt x="5606744" y="2229456"/>
                      <a:pt x="5551927" y="2487132"/>
                      <a:pt x="5452798" y="2721501"/>
                    </a:cubicBezTo>
                    <a:lnTo>
                      <a:pt x="5386355" y="2859428"/>
                    </a:lnTo>
                    <a:lnTo>
                      <a:pt x="5370306" y="2892743"/>
                    </a:lnTo>
                    <a:cubicBezTo>
                      <a:pt x="5038574" y="3503405"/>
                      <a:pt x="4391581" y="3917957"/>
                      <a:pt x="3647767" y="3917957"/>
                    </a:cubicBezTo>
                    <a:lnTo>
                      <a:pt x="2394492" y="3917957"/>
                    </a:lnTo>
                    <a:lnTo>
                      <a:pt x="1725168" y="5077264"/>
                    </a:lnTo>
                    <a:lnTo>
                      <a:pt x="323366" y="5077265"/>
                    </a:lnTo>
                    <a:lnTo>
                      <a:pt x="1942647" y="2272589"/>
                    </a:lnTo>
                    <a:lnTo>
                      <a:pt x="2113142" y="2272589"/>
                    </a:lnTo>
                    <a:lnTo>
                      <a:pt x="2113144" y="2272585"/>
                    </a:lnTo>
                    <a:lnTo>
                      <a:pt x="3338082" y="2272584"/>
                    </a:lnTo>
                    <a:lnTo>
                      <a:pt x="3003210" y="2852601"/>
                    </a:lnTo>
                    <a:lnTo>
                      <a:pt x="3485020" y="2852601"/>
                    </a:lnTo>
                    <a:cubicBezTo>
                      <a:pt x="3978555" y="2852601"/>
                      <a:pt x="4378642" y="2452514"/>
                      <a:pt x="4378641" y="1958979"/>
                    </a:cubicBezTo>
                    <a:cubicBezTo>
                      <a:pt x="4378641" y="1496289"/>
                      <a:pt x="4027002" y="1115732"/>
                      <a:pt x="3576387" y="1069969"/>
                    </a:cubicBezTo>
                    <a:lnTo>
                      <a:pt x="3551793" y="1068728"/>
                    </a:lnTo>
                    <a:lnTo>
                      <a:pt x="3485019" y="1065356"/>
                    </a:lnTo>
                    <a:lnTo>
                      <a:pt x="615083" y="10653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9512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defTabSz="121917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467">
                  <a:solidFill>
                    <a:srgbClr val="99CC39"/>
                  </a:solidFill>
                  <a:latin typeface="Arial"/>
                  <a:ea typeface="微软雅黑"/>
                </a:endParaRPr>
              </a:p>
            </p:txBody>
          </p:sp>
          <p:grpSp>
            <p:nvGrpSpPr>
              <p:cNvPr id="92" name="组合 91">
                <a:extLst>
                  <a:ext uri="{FF2B5EF4-FFF2-40B4-BE49-F238E27FC236}">
                    <a16:creationId xmlns:a16="http://schemas.microsoft.com/office/drawing/2014/main" id="{6020DFBD-18D2-146B-DB9E-0CCA409C0A87}"/>
                  </a:ext>
                </a:extLst>
              </p:cNvPr>
              <p:cNvGrpSpPr/>
              <p:nvPr/>
            </p:nvGrpSpPr>
            <p:grpSpPr>
              <a:xfrm>
                <a:off x="3580206" y="2457147"/>
                <a:ext cx="8230794" cy="1416948"/>
                <a:chOff x="3961206" y="2457147"/>
                <a:chExt cx="7157644" cy="1232203"/>
              </a:xfrm>
            </p:grpSpPr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4052A31D-AA80-6BBE-3D12-966AB99DC6F0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7207848" y="2457147"/>
                  <a:ext cx="3911002" cy="1232203"/>
                </a:xfrm>
                <a:custGeom>
                  <a:avLst/>
                  <a:gdLst>
                    <a:gd name="connsiteX0" fmla="*/ 2093 w 3860682"/>
                    <a:gd name="connsiteY0" fmla="*/ 1082463 h 1232203"/>
                    <a:gd name="connsiteX1" fmla="*/ 180124 w 3860682"/>
                    <a:gd name="connsiteY1" fmla="*/ 104260 h 1232203"/>
                    <a:gd name="connsiteX2" fmla="*/ 305072 w 3860682"/>
                    <a:gd name="connsiteY2" fmla="*/ 0 h 1232203"/>
                    <a:gd name="connsiteX3" fmla="*/ 3733643 w 3860682"/>
                    <a:gd name="connsiteY3" fmla="*/ 0 h 1232203"/>
                    <a:gd name="connsiteX4" fmla="*/ 3858590 w 3860682"/>
                    <a:gd name="connsiteY4" fmla="*/ 149740 h 1232203"/>
                    <a:gd name="connsiteX5" fmla="*/ 3680560 w 3860682"/>
                    <a:gd name="connsiteY5" fmla="*/ 1127943 h 1232203"/>
                    <a:gd name="connsiteX6" fmla="*/ 3555613 w 3860682"/>
                    <a:gd name="connsiteY6" fmla="*/ 1232203 h 1232203"/>
                    <a:gd name="connsiteX7" fmla="*/ 127041 w 3860682"/>
                    <a:gd name="connsiteY7" fmla="*/ 1232203 h 1232203"/>
                    <a:gd name="connsiteX8" fmla="*/ 2093 w 3860682"/>
                    <a:gd name="connsiteY8" fmla="*/ 1082463 h 1232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60682" h="1232203">
                      <a:moveTo>
                        <a:pt x="2093" y="1082463"/>
                      </a:moveTo>
                      <a:lnTo>
                        <a:pt x="180124" y="104260"/>
                      </a:lnTo>
                      <a:cubicBezTo>
                        <a:pt x="191110" y="43893"/>
                        <a:pt x="243713" y="0"/>
                        <a:pt x="305072" y="0"/>
                      </a:cubicBezTo>
                      <a:lnTo>
                        <a:pt x="3733643" y="0"/>
                      </a:lnTo>
                      <a:cubicBezTo>
                        <a:pt x="3812939" y="0"/>
                        <a:pt x="3872789" y="71726"/>
                        <a:pt x="3858590" y="149740"/>
                      </a:cubicBezTo>
                      <a:lnTo>
                        <a:pt x="3680560" y="1127943"/>
                      </a:lnTo>
                      <a:cubicBezTo>
                        <a:pt x="3669574" y="1188310"/>
                        <a:pt x="3616971" y="1232203"/>
                        <a:pt x="3555613" y="1232203"/>
                      </a:cubicBezTo>
                      <a:lnTo>
                        <a:pt x="127041" y="1232203"/>
                      </a:lnTo>
                      <a:cubicBezTo>
                        <a:pt x="47745" y="1232203"/>
                        <a:pt x="-12105" y="1160477"/>
                        <a:pt x="2093" y="1082463"/>
                      </a:cubicBezTo>
                    </a:path>
                  </a:pathLst>
                </a:custGeom>
                <a:solidFill>
                  <a:srgbClr val="C9512E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1219170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1467">
                    <a:solidFill>
                      <a:srgbClr val="99CC39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97" name="TextBox 25">
                  <a:extLst>
                    <a:ext uri="{FF2B5EF4-FFF2-40B4-BE49-F238E27FC236}">
                      <a16:creationId xmlns:a16="http://schemas.microsoft.com/office/drawing/2014/main" id="{84EBB755-BA67-37F5-F315-A06B3DD7F4A1}"/>
                    </a:ext>
                  </a:extLst>
                </p:cNvPr>
                <p:cNvSpPr txBox="1"/>
                <p:nvPr>
                  <p:custDataLst>
                    <p:tags r:id="rId8"/>
                  </p:custDataLst>
                </p:nvPr>
              </p:nvSpPr>
              <p:spPr>
                <a:xfrm>
                  <a:off x="3961206" y="2494667"/>
                  <a:ext cx="3021282" cy="11922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1282" h="1192263">
                      <a:moveTo>
                        <a:pt x="1345320" y="234543"/>
                      </a:moveTo>
                      <a:lnTo>
                        <a:pt x="1345320" y="573329"/>
                      </a:lnTo>
                      <a:lnTo>
                        <a:pt x="1467479" y="573329"/>
                      </a:lnTo>
                      <a:cubicBezTo>
                        <a:pt x="1534801" y="573329"/>
                        <a:pt x="1589637" y="560298"/>
                        <a:pt x="1631985" y="534238"/>
                      </a:cubicBezTo>
                      <a:cubicBezTo>
                        <a:pt x="1674333" y="508178"/>
                        <a:pt x="1695507" y="464744"/>
                        <a:pt x="1695507" y="403936"/>
                      </a:cubicBezTo>
                      <a:cubicBezTo>
                        <a:pt x="1695507" y="344214"/>
                        <a:pt x="1674062" y="301052"/>
                        <a:pt x="1631170" y="274448"/>
                      </a:cubicBezTo>
                      <a:cubicBezTo>
                        <a:pt x="1588279" y="247845"/>
                        <a:pt x="1533715" y="234543"/>
                        <a:pt x="1467479" y="234543"/>
                      </a:cubicBezTo>
                      <a:close/>
                      <a:moveTo>
                        <a:pt x="278521" y="234543"/>
                      </a:moveTo>
                      <a:lnTo>
                        <a:pt x="278521" y="573329"/>
                      </a:lnTo>
                      <a:lnTo>
                        <a:pt x="400679" y="573329"/>
                      </a:lnTo>
                      <a:cubicBezTo>
                        <a:pt x="468001" y="573329"/>
                        <a:pt x="522837" y="560298"/>
                        <a:pt x="565185" y="534238"/>
                      </a:cubicBezTo>
                      <a:cubicBezTo>
                        <a:pt x="607533" y="508178"/>
                        <a:pt x="628707" y="464744"/>
                        <a:pt x="628707" y="403936"/>
                      </a:cubicBezTo>
                      <a:cubicBezTo>
                        <a:pt x="628707" y="344214"/>
                        <a:pt x="607262" y="301052"/>
                        <a:pt x="564371" y="274448"/>
                      </a:cubicBezTo>
                      <a:cubicBezTo>
                        <a:pt x="521479" y="247845"/>
                        <a:pt x="466916" y="234543"/>
                        <a:pt x="400679" y="234543"/>
                      </a:cubicBezTo>
                      <a:close/>
                      <a:moveTo>
                        <a:pt x="2027730" y="0"/>
                      </a:moveTo>
                      <a:lnTo>
                        <a:pt x="3021282" y="0"/>
                      </a:lnTo>
                      <a:lnTo>
                        <a:pt x="3021282" y="245945"/>
                      </a:lnTo>
                      <a:lnTo>
                        <a:pt x="2662952" y="245945"/>
                      </a:lnTo>
                      <a:lnTo>
                        <a:pt x="2662952" y="1192263"/>
                      </a:lnTo>
                      <a:lnTo>
                        <a:pt x="2386060" y="1192263"/>
                      </a:lnTo>
                      <a:lnTo>
                        <a:pt x="2386060" y="245945"/>
                      </a:lnTo>
                      <a:lnTo>
                        <a:pt x="2027730" y="245945"/>
                      </a:lnTo>
                      <a:close/>
                      <a:moveTo>
                        <a:pt x="1066800" y="0"/>
                      </a:moveTo>
                      <a:lnTo>
                        <a:pt x="1498425" y="0"/>
                      </a:lnTo>
                      <a:cubicBezTo>
                        <a:pt x="1598323" y="0"/>
                        <a:pt x="1685192" y="16559"/>
                        <a:pt x="1759029" y="49678"/>
                      </a:cubicBezTo>
                      <a:cubicBezTo>
                        <a:pt x="1832867" y="82796"/>
                        <a:pt x="1889603" y="129759"/>
                        <a:pt x="1929236" y="190567"/>
                      </a:cubicBezTo>
                      <a:cubicBezTo>
                        <a:pt x="1968870" y="251374"/>
                        <a:pt x="1988686" y="322497"/>
                        <a:pt x="1988686" y="403936"/>
                      </a:cubicBezTo>
                      <a:cubicBezTo>
                        <a:pt x="1988686" y="485375"/>
                        <a:pt x="1968870" y="556498"/>
                        <a:pt x="1929236" y="617306"/>
                      </a:cubicBezTo>
                      <a:cubicBezTo>
                        <a:pt x="1889603" y="678113"/>
                        <a:pt x="1832867" y="725076"/>
                        <a:pt x="1759029" y="758195"/>
                      </a:cubicBezTo>
                      <a:cubicBezTo>
                        <a:pt x="1685192" y="791313"/>
                        <a:pt x="1598323" y="807872"/>
                        <a:pt x="1498425" y="807872"/>
                      </a:cubicBezTo>
                      <a:lnTo>
                        <a:pt x="1345320" y="807872"/>
                      </a:lnTo>
                      <a:lnTo>
                        <a:pt x="1345320" y="1192263"/>
                      </a:lnTo>
                      <a:lnTo>
                        <a:pt x="1066800" y="1192263"/>
                      </a:lnTo>
                      <a:close/>
                      <a:moveTo>
                        <a:pt x="0" y="0"/>
                      </a:moveTo>
                      <a:lnTo>
                        <a:pt x="431625" y="0"/>
                      </a:lnTo>
                      <a:cubicBezTo>
                        <a:pt x="531524" y="0"/>
                        <a:pt x="618392" y="16559"/>
                        <a:pt x="692229" y="49678"/>
                      </a:cubicBezTo>
                      <a:cubicBezTo>
                        <a:pt x="766067" y="82796"/>
                        <a:pt x="822803" y="129759"/>
                        <a:pt x="862436" y="190567"/>
                      </a:cubicBezTo>
                      <a:cubicBezTo>
                        <a:pt x="902070" y="251374"/>
                        <a:pt x="921887" y="322497"/>
                        <a:pt x="921887" y="403936"/>
                      </a:cubicBezTo>
                      <a:cubicBezTo>
                        <a:pt x="921887" y="485375"/>
                        <a:pt x="902070" y="556498"/>
                        <a:pt x="862436" y="617306"/>
                      </a:cubicBezTo>
                      <a:cubicBezTo>
                        <a:pt x="822803" y="678113"/>
                        <a:pt x="766067" y="725076"/>
                        <a:pt x="692229" y="758195"/>
                      </a:cubicBezTo>
                      <a:cubicBezTo>
                        <a:pt x="618392" y="791313"/>
                        <a:pt x="531524" y="807872"/>
                        <a:pt x="431625" y="807872"/>
                      </a:cubicBezTo>
                      <a:lnTo>
                        <a:pt x="278521" y="807872"/>
                      </a:lnTo>
                      <a:lnTo>
                        <a:pt x="278521" y="1192263"/>
                      </a:lnTo>
                      <a:lnTo>
                        <a:pt x="0" y="1192263"/>
                      </a:lnTo>
                      <a:close/>
                    </a:path>
                  </a:pathLst>
                </a:custGeom>
                <a:solidFill>
                  <a:srgbClr val="C9512E"/>
                </a:solidFill>
                <a:ln>
                  <a:noFill/>
                </a:ln>
                <a:effectLst>
                  <a:glow>
                    <a:srgbClr val="000000"/>
                  </a:glow>
                </a:effectLst>
              </p:spPr>
              <p:txBody>
  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 defTabSz="1219170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10666" dirty="0">
                    <a:solidFill>
                      <a:srgbClr val="C9512E"/>
                    </a:solidFill>
                    <a:latin typeface="HarmonyOS Sans SC Black" panose="00000A00000000000000" pitchFamily="2" charset="-122"/>
                    <a:ea typeface="HarmonyOS Sans SC Black" panose="00000A00000000000000" pitchFamily="2" charset="-122"/>
                  </a:endParaRPr>
                </a:p>
              </p:txBody>
            </p:sp>
            <p:sp>
              <p:nvSpPr>
                <p:cNvPr id="98" name="TextBox 15">
                  <a:extLst>
                    <a:ext uri="{FF2B5EF4-FFF2-40B4-BE49-F238E27FC236}">
                      <a16:creationId xmlns:a16="http://schemas.microsoft.com/office/drawing/2014/main" id="{5E74DC5A-B21B-54FF-01C8-69045011AB45}"/>
                    </a:ext>
                  </a:extLst>
                </p:cNvPr>
                <p:cNvSpPr txBox="1"/>
                <p:nvPr>
                  <p:custDataLst>
                    <p:tags r:id="rId9"/>
                  </p:custDataLst>
                </p:nvPr>
              </p:nvSpPr>
              <p:spPr>
                <a:xfrm>
                  <a:off x="7745267" y="2637537"/>
                  <a:ext cx="2836164" cy="8714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36164" h="871423">
                      <a:moveTo>
                        <a:pt x="517550" y="455371"/>
                      </a:moveTo>
                      <a:cubicBezTo>
                        <a:pt x="515112" y="518769"/>
                        <a:pt x="508864" y="573786"/>
                        <a:pt x="498805" y="620420"/>
                      </a:cubicBezTo>
                      <a:cubicBezTo>
                        <a:pt x="488747" y="667055"/>
                        <a:pt x="472440" y="715061"/>
                        <a:pt x="449885" y="764438"/>
                      </a:cubicBezTo>
                      <a:cubicBezTo>
                        <a:pt x="513893" y="721766"/>
                        <a:pt x="562966" y="681533"/>
                        <a:pt x="597103" y="643737"/>
                      </a:cubicBezTo>
                      <a:cubicBezTo>
                        <a:pt x="564185" y="589483"/>
                        <a:pt x="537667" y="526694"/>
                        <a:pt x="517550" y="455371"/>
                      </a:cubicBezTo>
                      <a:close/>
                      <a:moveTo>
                        <a:pt x="603504" y="371246"/>
                      </a:moveTo>
                      <a:cubicBezTo>
                        <a:pt x="619963" y="440131"/>
                        <a:pt x="640690" y="498653"/>
                        <a:pt x="665683" y="546811"/>
                      </a:cubicBezTo>
                      <a:cubicBezTo>
                        <a:pt x="691286" y="499262"/>
                        <a:pt x="711098" y="440741"/>
                        <a:pt x="725119" y="371246"/>
                      </a:cubicBezTo>
                      <a:close/>
                      <a:moveTo>
                        <a:pt x="1034491" y="364845"/>
                      </a:moveTo>
                      <a:lnTo>
                        <a:pt x="1428597" y="364845"/>
                      </a:lnTo>
                      <a:lnTo>
                        <a:pt x="1428597" y="487375"/>
                      </a:lnTo>
                      <a:lnTo>
                        <a:pt x="1297838" y="487375"/>
                      </a:lnTo>
                      <a:lnTo>
                        <a:pt x="1297838" y="656539"/>
                      </a:lnTo>
                      <a:cubicBezTo>
                        <a:pt x="1334414" y="651662"/>
                        <a:pt x="1389888" y="643737"/>
                        <a:pt x="1464259" y="632765"/>
                      </a:cubicBezTo>
                      <a:lnTo>
                        <a:pt x="1466088" y="758952"/>
                      </a:lnTo>
                      <a:cubicBezTo>
                        <a:pt x="1299667" y="785165"/>
                        <a:pt x="1149096" y="805586"/>
                        <a:pt x="1014374" y="820217"/>
                      </a:cubicBezTo>
                      <a:lnTo>
                        <a:pt x="998829" y="693115"/>
                      </a:lnTo>
                      <a:lnTo>
                        <a:pt x="1167079" y="673913"/>
                      </a:lnTo>
                      <a:lnTo>
                        <a:pt x="1167079" y="487375"/>
                      </a:lnTo>
                      <a:lnTo>
                        <a:pt x="1034491" y="487375"/>
                      </a:lnTo>
                      <a:close/>
                      <a:moveTo>
                        <a:pt x="2378049" y="204825"/>
                      </a:moveTo>
                      <a:lnTo>
                        <a:pt x="2504237" y="215798"/>
                      </a:lnTo>
                      <a:cubicBezTo>
                        <a:pt x="2497531" y="231648"/>
                        <a:pt x="2490216" y="247193"/>
                        <a:pt x="2482291" y="262433"/>
                      </a:cubicBezTo>
                      <a:lnTo>
                        <a:pt x="2800503" y="262433"/>
                      </a:lnTo>
                      <a:lnTo>
                        <a:pt x="2800503" y="367589"/>
                      </a:lnTo>
                      <a:lnTo>
                        <a:pt x="2425598" y="367589"/>
                      </a:lnTo>
                      <a:cubicBezTo>
                        <a:pt x="2403653" y="405384"/>
                        <a:pt x="2382317" y="438302"/>
                        <a:pt x="2361590" y="466344"/>
                      </a:cubicBezTo>
                      <a:lnTo>
                        <a:pt x="2470404" y="466344"/>
                      </a:lnTo>
                      <a:lnTo>
                        <a:pt x="2470404" y="390449"/>
                      </a:lnTo>
                      <a:lnTo>
                        <a:pt x="2593848" y="390449"/>
                      </a:lnTo>
                      <a:lnTo>
                        <a:pt x="2593848" y="466344"/>
                      </a:lnTo>
                      <a:lnTo>
                        <a:pt x="2781300" y="466344"/>
                      </a:lnTo>
                      <a:lnTo>
                        <a:pt x="2781300" y="575157"/>
                      </a:lnTo>
                      <a:lnTo>
                        <a:pt x="2593848" y="575157"/>
                      </a:lnTo>
                      <a:lnTo>
                        <a:pt x="2593848" y="630021"/>
                      </a:lnTo>
                      <a:lnTo>
                        <a:pt x="2836164" y="630021"/>
                      </a:lnTo>
                      <a:lnTo>
                        <a:pt x="2836164" y="747065"/>
                      </a:lnTo>
                      <a:lnTo>
                        <a:pt x="2593848" y="747065"/>
                      </a:lnTo>
                      <a:lnTo>
                        <a:pt x="2593848" y="864108"/>
                      </a:lnTo>
                      <a:lnTo>
                        <a:pt x="2470404" y="864108"/>
                      </a:lnTo>
                      <a:lnTo>
                        <a:pt x="2470404" y="747065"/>
                      </a:lnTo>
                      <a:lnTo>
                        <a:pt x="2192426" y="747065"/>
                      </a:lnTo>
                      <a:lnTo>
                        <a:pt x="2192426" y="630021"/>
                      </a:lnTo>
                      <a:lnTo>
                        <a:pt x="2470404" y="630021"/>
                      </a:lnTo>
                      <a:lnTo>
                        <a:pt x="2470404" y="575157"/>
                      </a:lnTo>
                      <a:lnTo>
                        <a:pt x="2224430" y="575157"/>
                      </a:lnTo>
                      <a:lnTo>
                        <a:pt x="2224430" y="462686"/>
                      </a:lnTo>
                      <a:cubicBezTo>
                        <a:pt x="2247595" y="432206"/>
                        <a:pt x="2269236" y="400507"/>
                        <a:pt x="2289353" y="367589"/>
                      </a:cubicBezTo>
                      <a:lnTo>
                        <a:pt x="2214372" y="367589"/>
                      </a:lnTo>
                      <a:lnTo>
                        <a:pt x="2214372" y="262433"/>
                      </a:lnTo>
                      <a:lnTo>
                        <a:pt x="2350617" y="262433"/>
                      </a:lnTo>
                      <a:cubicBezTo>
                        <a:pt x="2361590" y="241097"/>
                        <a:pt x="2370734" y="221894"/>
                        <a:pt x="2378049" y="204825"/>
                      </a:cubicBezTo>
                      <a:close/>
                      <a:moveTo>
                        <a:pt x="819302" y="15545"/>
                      </a:moveTo>
                      <a:lnTo>
                        <a:pt x="841248" y="142646"/>
                      </a:lnTo>
                      <a:cubicBezTo>
                        <a:pt x="758342" y="161544"/>
                        <a:pt x="651053" y="178917"/>
                        <a:pt x="519379" y="194767"/>
                      </a:cubicBezTo>
                      <a:lnTo>
                        <a:pt x="519379" y="254203"/>
                      </a:lnTo>
                      <a:lnTo>
                        <a:pt x="843077" y="254203"/>
                      </a:lnTo>
                      <a:lnTo>
                        <a:pt x="843077" y="375818"/>
                      </a:lnTo>
                      <a:cubicBezTo>
                        <a:pt x="829056" y="434340"/>
                        <a:pt x="813816" y="485699"/>
                        <a:pt x="797357" y="529895"/>
                      </a:cubicBezTo>
                      <a:cubicBezTo>
                        <a:pt x="780897" y="574091"/>
                        <a:pt x="761085" y="614781"/>
                        <a:pt x="737921" y="651967"/>
                      </a:cubicBezTo>
                      <a:cubicBezTo>
                        <a:pt x="772058" y="690372"/>
                        <a:pt x="815645" y="727253"/>
                        <a:pt x="868680" y="762609"/>
                      </a:cubicBezTo>
                      <a:lnTo>
                        <a:pt x="807415" y="871423"/>
                      </a:lnTo>
                      <a:cubicBezTo>
                        <a:pt x="751332" y="827532"/>
                        <a:pt x="705002" y="784555"/>
                        <a:pt x="668426" y="742493"/>
                      </a:cubicBezTo>
                      <a:cubicBezTo>
                        <a:pt x="626974" y="785774"/>
                        <a:pt x="576072" y="828751"/>
                        <a:pt x="515722" y="871423"/>
                      </a:cubicBezTo>
                      <a:lnTo>
                        <a:pt x="444398" y="776325"/>
                      </a:lnTo>
                      <a:cubicBezTo>
                        <a:pt x="431597" y="803148"/>
                        <a:pt x="417881" y="829361"/>
                        <a:pt x="403250" y="854964"/>
                      </a:cubicBezTo>
                      <a:lnTo>
                        <a:pt x="332842" y="771753"/>
                      </a:lnTo>
                      <a:lnTo>
                        <a:pt x="332842" y="854049"/>
                      </a:lnTo>
                      <a:lnTo>
                        <a:pt x="215798" y="854049"/>
                      </a:lnTo>
                      <a:lnTo>
                        <a:pt x="215798" y="561441"/>
                      </a:lnTo>
                      <a:lnTo>
                        <a:pt x="175565" y="561441"/>
                      </a:lnTo>
                      <a:cubicBezTo>
                        <a:pt x="172517" y="627278"/>
                        <a:pt x="165964" y="683057"/>
                        <a:pt x="155905" y="728777"/>
                      </a:cubicBezTo>
                      <a:cubicBezTo>
                        <a:pt x="145847" y="774497"/>
                        <a:pt x="128930" y="821436"/>
                        <a:pt x="105156" y="869594"/>
                      </a:cubicBezTo>
                      <a:lnTo>
                        <a:pt x="0" y="801929"/>
                      </a:lnTo>
                      <a:cubicBezTo>
                        <a:pt x="18898" y="763524"/>
                        <a:pt x="32614" y="727862"/>
                        <a:pt x="41148" y="694944"/>
                      </a:cubicBezTo>
                      <a:cubicBezTo>
                        <a:pt x="49683" y="662025"/>
                        <a:pt x="55321" y="623773"/>
                        <a:pt x="58064" y="580187"/>
                      </a:cubicBezTo>
                      <a:cubicBezTo>
                        <a:pt x="60808" y="536600"/>
                        <a:pt x="62179" y="472135"/>
                        <a:pt x="62179" y="386791"/>
                      </a:cubicBezTo>
                      <a:lnTo>
                        <a:pt x="62179" y="39319"/>
                      </a:lnTo>
                      <a:lnTo>
                        <a:pt x="177394" y="39319"/>
                      </a:lnTo>
                      <a:lnTo>
                        <a:pt x="177394" y="260604"/>
                      </a:lnTo>
                      <a:lnTo>
                        <a:pt x="224028" y="260604"/>
                      </a:lnTo>
                      <a:lnTo>
                        <a:pt x="224028" y="23774"/>
                      </a:lnTo>
                      <a:lnTo>
                        <a:pt x="339242" y="23774"/>
                      </a:lnTo>
                      <a:lnTo>
                        <a:pt x="339242" y="260604"/>
                      </a:lnTo>
                      <a:lnTo>
                        <a:pt x="375818" y="260604"/>
                      </a:lnTo>
                      <a:lnTo>
                        <a:pt x="375818" y="371246"/>
                      </a:lnTo>
                      <a:lnTo>
                        <a:pt x="177394" y="371246"/>
                      </a:lnTo>
                      <a:lnTo>
                        <a:pt x="177394" y="426110"/>
                      </a:lnTo>
                      <a:lnTo>
                        <a:pt x="177394" y="441655"/>
                      </a:lnTo>
                      <a:lnTo>
                        <a:pt x="332842" y="441655"/>
                      </a:lnTo>
                      <a:lnTo>
                        <a:pt x="332842" y="727862"/>
                      </a:lnTo>
                      <a:cubicBezTo>
                        <a:pt x="362102" y="671169"/>
                        <a:pt x="381762" y="615543"/>
                        <a:pt x="391820" y="560984"/>
                      </a:cubicBezTo>
                      <a:cubicBezTo>
                        <a:pt x="401879" y="506425"/>
                        <a:pt x="406908" y="433121"/>
                        <a:pt x="406908" y="341071"/>
                      </a:cubicBezTo>
                      <a:lnTo>
                        <a:pt x="406908" y="73152"/>
                      </a:lnTo>
                      <a:cubicBezTo>
                        <a:pt x="529438" y="68275"/>
                        <a:pt x="666902" y="49073"/>
                        <a:pt x="819302" y="15545"/>
                      </a:cubicBezTo>
                      <a:close/>
                      <a:moveTo>
                        <a:pt x="2519781" y="6401"/>
                      </a:moveTo>
                      <a:cubicBezTo>
                        <a:pt x="2528925" y="29565"/>
                        <a:pt x="2538069" y="55169"/>
                        <a:pt x="2547213" y="83210"/>
                      </a:cubicBezTo>
                      <a:lnTo>
                        <a:pt x="2825191" y="83210"/>
                      </a:lnTo>
                      <a:lnTo>
                        <a:pt x="2825191" y="192938"/>
                      </a:lnTo>
                      <a:lnTo>
                        <a:pt x="2188769" y="192938"/>
                      </a:lnTo>
                      <a:lnTo>
                        <a:pt x="2188769" y="387705"/>
                      </a:lnTo>
                      <a:cubicBezTo>
                        <a:pt x="2188769" y="470001"/>
                        <a:pt x="2185873" y="537515"/>
                        <a:pt x="2180082" y="590245"/>
                      </a:cubicBezTo>
                      <a:cubicBezTo>
                        <a:pt x="2174291" y="642975"/>
                        <a:pt x="2164689" y="689915"/>
                        <a:pt x="2151278" y="731063"/>
                      </a:cubicBezTo>
                      <a:cubicBezTo>
                        <a:pt x="2137867" y="772211"/>
                        <a:pt x="2118055" y="817473"/>
                        <a:pt x="2091842" y="866851"/>
                      </a:cubicBezTo>
                      <a:lnTo>
                        <a:pt x="1974799" y="800100"/>
                      </a:lnTo>
                      <a:cubicBezTo>
                        <a:pt x="2000402" y="753161"/>
                        <a:pt x="2019300" y="710946"/>
                        <a:pt x="2031492" y="673455"/>
                      </a:cubicBezTo>
                      <a:cubicBezTo>
                        <a:pt x="2043684" y="635965"/>
                        <a:pt x="2051913" y="597103"/>
                        <a:pt x="2056181" y="556869"/>
                      </a:cubicBezTo>
                      <a:cubicBezTo>
                        <a:pt x="2060448" y="516636"/>
                        <a:pt x="2062581" y="463905"/>
                        <a:pt x="2062581" y="398678"/>
                      </a:cubicBezTo>
                      <a:lnTo>
                        <a:pt x="2062581" y="83210"/>
                      </a:lnTo>
                      <a:lnTo>
                        <a:pt x="2389937" y="83210"/>
                      </a:lnTo>
                      <a:lnTo>
                        <a:pt x="2371649" y="25603"/>
                      </a:lnTo>
                      <a:close/>
                      <a:moveTo>
                        <a:pt x="1680972" y="0"/>
                      </a:moveTo>
                      <a:cubicBezTo>
                        <a:pt x="1694993" y="10363"/>
                        <a:pt x="1715109" y="26670"/>
                        <a:pt x="1741322" y="48920"/>
                      </a:cubicBezTo>
                      <a:cubicBezTo>
                        <a:pt x="1767535" y="71171"/>
                        <a:pt x="1787652" y="89306"/>
                        <a:pt x="1801673" y="103327"/>
                      </a:cubicBezTo>
                      <a:lnTo>
                        <a:pt x="1750466" y="162763"/>
                      </a:lnTo>
                      <a:lnTo>
                        <a:pt x="1824533" y="162763"/>
                      </a:lnTo>
                      <a:lnTo>
                        <a:pt x="1824533" y="287121"/>
                      </a:lnTo>
                      <a:lnTo>
                        <a:pt x="1582217" y="287121"/>
                      </a:lnTo>
                      <a:cubicBezTo>
                        <a:pt x="1590751" y="395021"/>
                        <a:pt x="1602638" y="482498"/>
                        <a:pt x="1617878" y="549554"/>
                      </a:cubicBezTo>
                      <a:cubicBezTo>
                        <a:pt x="1633118" y="616610"/>
                        <a:pt x="1653235" y="668426"/>
                        <a:pt x="1678229" y="705002"/>
                      </a:cubicBezTo>
                      <a:cubicBezTo>
                        <a:pt x="1686153" y="714756"/>
                        <a:pt x="1693164" y="719633"/>
                        <a:pt x="1699260" y="719633"/>
                      </a:cubicBezTo>
                      <a:cubicBezTo>
                        <a:pt x="1704746" y="719633"/>
                        <a:pt x="1709166" y="716432"/>
                        <a:pt x="1712519" y="710031"/>
                      </a:cubicBezTo>
                      <a:cubicBezTo>
                        <a:pt x="1715871" y="703631"/>
                        <a:pt x="1719681" y="690677"/>
                        <a:pt x="1723949" y="671169"/>
                      </a:cubicBezTo>
                      <a:cubicBezTo>
                        <a:pt x="1730045" y="638861"/>
                        <a:pt x="1735531" y="606247"/>
                        <a:pt x="1740408" y="573329"/>
                      </a:cubicBezTo>
                      <a:lnTo>
                        <a:pt x="1845564" y="608990"/>
                      </a:lnTo>
                      <a:cubicBezTo>
                        <a:pt x="1843125" y="628497"/>
                        <a:pt x="1839620" y="651510"/>
                        <a:pt x="1835048" y="678027"/>
                      </a:cubicBezTo>
                      <a:cubicBezTo>
                        <a:pt x="1830476" y="704545"/>
                        <a:pt x="1826057" y="725729"/>
                        <a:pt x="1821789" y="741578"/>
                      </a:cubicBezTo>
                      <a:cubicBezTo>
                        <a:pt x="1809597" y="790346"/>
                        <a:pt x="1793900" y="823874"/>
                        <a:pt x="1774698" y="842162"/>
                      </a:cubicBezTo>
                      <a:cubicBezTo>
                        <a:pt x="1755495" y="860450"/>
                        <a:pt x="1730959" y="869594"/>
                        <a:pt x="1701089" y="869594"/>
                      </a:cubicBezTo>
                      <a:cubicBezTo>
                        <a:pt x="1671828" y="869594"/>
                        <a:pt x="1645310" y="860450"/>
                        <a:pt x="1621536" y="842162"/>
                      </a:cubicBezTo>
                      <a:cubicBezTo>
                        <a:pt x="1597761" y="823874"/>
                        <a:pt x="1573377" y="791565"/>
                        <a:pt x="1548384" y="745236"/>
                      </a:cubicBezTo>
                      <a:cubicBezTo>
                        <a:pt x="1525829" y="701345"/>
                        <a:pt x="1506017" y="640537"/>
                        <a:pt x="1488948" y="562813"/>
                      </a:cubicBezTo>
                      <a:cubicBezTo>
                        <a:pt x="1471879" y="485089"/>
                        <a:pt x="1459687" y="393192"/>
                        <a:pt x="1452372" y="287121"/>
                      </a:cubicBezTo>
                      <a:lnTo>
                        <a:pt x="1020775" y="287121"/>
                      </a:lnTo>
                      <a:lnTo>
                        <a:pt x="1020775" y="162763"/>
                      </a:lnTo>
                      <a:lnTo>
                        <a:pt x="1446885" y="162763"/>
                      </a:lnTo>
                      <a:cubicBezTo>
                        <a:pt x="1445666" y="84125"/>
                        <a:pt x="1443837" y="34747"/>
                        <a:pt x="1441399" y="14630"/>
                      </a:cubicBezTo>
                      <a:lnTo>
                        <a:pt x="1572158" y="14630"/>
                      </a:lnTo>
                      <a:cubicBezTo>
                        <a:pt x="1572158" y="48158"/>
                        <a:pt x="1573073" y="97536"/>
                        <a:pt x="1574901" y="162763"/>
                      </a:cubicBezTo>
                      <a:lnTo>
                        <a:pt x="1693773" y="162763"/>
                      </a:lnTo>
                      <a:cubicBezTo>
                        <a:pt x="1652930" y="124358"/>
                        <a:pt x="1623060" y="97536"/>
                        <a:pt x="1604162" y="82296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glow>
                    <a:srgbClr val="000000"/>
                  </a:glow>
                </a:effectLst>
              </p:spPr>
              <p:txBody>
  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 defTabSz="1219170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6400" dirty="0">
                    <a:solidFill>
                      <a:srgbClr val="FFFFFF"/>
                    </a:solidFill>
                    <a:latin typeface="HarmonyOS Sans SC Black" panose="00000A00000000000000" pitchFamily="2" charset="-122"/>
                    <a:ea typeface="HarmonyOS Sans SC Black" panose="00000A00000000000000" pitchFamily="2" charset="-122"/>
                  </a:endParaRPr>
                </a:p>
              </p:txBody>
            </p:sp>
          </p:grpSp>
          <p:sp>
            <p:nvSpPr>
              <p:cNvPr id="93" name="文本框 92">
                <a:extLst>
                  <a:ext uri="{FF2B5EF4-FFF2-40B4-BE49-F238E27FC236}">
                    <a16:creationId xmlns:a16="http://schemas.microsoft.com/office/drawing/2014/main" id="{98EC6197-078D-CCDF-81C3-5DA31F3AB464}"/>
                  </a:ext>
                </a:extLst>
              </p:cNvPr>
              <p:cNvSpPr txBox="1"/>
              <p:nvPr/>
            </p:nvSpPr>
            <p:spPr>
              <a:xfrm>
                <a:off x="3580209" y="3962084"/>
                <a:ext cx="8230791" cy="91040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dist" defTabSz="121917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800" dirty="0">
                    <a:solidFill>
                      <a:srgbClr val="484849">
                        <a:lumMod val="50000"/>
                      </a:srgbClr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rPr>
                  <a:t>职场</a:t>
                </a:r>
                <a:r>
                  <a:rPr lang="en-US" altLang="zh-CN" sz="800" dirty="0">
                    <a:solidFill>
                      <a:srgbClr val="484849">
                        <a:lumMod val="50000"/>
                      </a:srgbClr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rPr>
                  <a:t>PPT</a:t>
                </a:r>
                <a:r>
                  <a:rPr lang="zh-CN" altLang="en-US" sz="800" dirty="0">
                    <a:solidFill>
                      <a:srgbClr val="484849">
                        <a:lumMod val="50000"/>
                      </a:srgbClr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rPr>
                  <a:t>一站式服务平台</a:t>
                </a:r>
              </a:p>
            </p:txBody>
          </p:sp>
        </p:grpSp>
      </p:grp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9F12793D-8F68-6F86-821D-1E0B232D9D72}"/>
              </a:ext>
            </a:extLst>
          </p:cNvPr>
          <p:cNvSpPr/>
          <p:nvPr/>
        </p:nvSpPr>
        <p:spPr bwMode="auto">
          <a:xfrm>
            <a:off x="9306380" y="2227148"/>
            <a:ext cx="2118673" cy="615972"/>
          </a:xfrm>
          <a:prstGeom prst="roundRect">
            <a:avLst>
              <a:gd name="adj" fmla="val 50000"/>
            </a:avLst>
          </a:prstGeom>
          <a:solidFill>
            <a:srgbClr val="FFF7EF"/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279400" dist="127000" dir="2700000" sx="82000" sy="82000" algn="tl" rotWithShape="0">
              <a:srgbClr val="4374FC">
                <a:alpha val="50000"/>
              </a:srgbClr>
            </a:outerShdw>
          </a:effectLst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dirty="0">
              <a:solidFill>
                <a:srgbClr val="294A5A"/>
              </a:solidFill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8CEBD8DF-DE62-740C-D3B2-21F55AD97A4C}"/>
              </a:ext>
            </a:extLst>
          </p:cNvPr>
          <p:cNvGrpSpPr/>
          <p:nvPr/>
        </p:nvGrpSpPr>
        <p:grpSpPr>
          <a:xfrm>
            <a:off x="9727923" y="2299586"/>
            <a:ext cx="1647066" cy="482204"/>
            <a:chOff x="9727923" y="2054697"/>
            <a:chExt cx="1647066" cy="482204"/>
          </a:xfrm>
        </p:grpSpPr>
        <p:pic>
          <p:nvPicPr>
            <p:cNvPr id="99" name="图片 98" descr="图标&#10;&#10;描述已自动生成">
              <a:extLst>
                <a:ext uri="{FF2B5EF4-FFF2-40B4-BE49-F238E27FC236}">
                  <a16:creationId xmlns:a16="http://schemas.microsoft.com/office/drawing/2014/main" id="{67F899DE-F1EF-362C-1C28-43DA4261EF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27923" y="2054697"/>
              <a:ext cx="482204" cy="482204"/>
            </a:xfrm>
            <a:prstGeom prst="rect">
              <a:avLst/>
            </a:prstGeom>
          </p:spPr>
        </p:pic>
        <p:sp>
          <p:nvSpPr>
            <p:cNvPr id="84" name="TextBox 54">
              <a:extLst>
                <a:ext uri="{FF2B5EF4-FFF2-40B4-BE49-F238E27FC236}">
                  <a16:creationId xmlns:a16="http://schemas.microsoft.com/office/drawing/2014/main" id="{D8B1C1AE-76AC-0F23-8F7E-BF5B4FF18C4C}"/>
                </a:ext>
              </a:extLst>
            </p:cNvPr>
            <p:cNvSpPr txBox="1"/>
            <p:nvPr/>
          </p:nvSpPr>
          <p:spPr>
            <a:xfrm>
              <a:off x="10011445" y="2097037"/>
              <a:ext cx="1363544" cy="379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dirty="0">
                  <a:solidFill>
                    <a:srgbClr val="484849">
                      <a:lumMod val="50000"/>
                    </a:srgbClr>
                  </a:solidFill>
                  <a:latin typeface="微软雅黑"/>
                  <a:ea typeface="微软雅黑"/>
                </a:rPr>
                <a:t>Billfish</a:t>
              </a:r>
              <a:endParaRPr lang="zh-CN" altLang="en-US" sz="1867" dirty="0">
                <a:solidFill>
                  <a:srgbClr val="484849">
                    <a:lumMod val="50000"/>
                  </a:srgbClr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8EE0EC17-36B6-7845-9D0D-36816FCA83FA}"/>
              </a:ext>
            </a:extLst>
          </p:cNvPr>
          <p:cNvSpPr/>
          <p:nvPr/>
        </p:nvSpPr>
        <p:spPr>
          <a:xfrm>
            <a:off x="7669723" y="5719208"/>
            <a:ext cx="920191" cy="24418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9525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52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zh-CN" altLang="en-US" sz="1200" dirty="0">
                <a:solidFill>
                  <a:srgbClr val="484849">
                    <a:lumMod val="50000"/>
                  </a:srgb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高效率</a:t>
            </a:r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id="{9D0E2602-6401-6961-580E-94644044E304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8092" b="56605"/>
          <a:stretch/>
        </p:blipFill>
        <p:spPr>
          <a:xfrm>
            <a:off x="1866257" y="6318249"/>
            <a:ext cx="1394956" cy="1014968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E46636CE-1862-BF33-0F56-D3F79AC88379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8092" b="56605"/>
          <a:stretch/>
        </p:blipFill>
        <p:spPr>
          <a:xfrm>
            <a:off x="4659796" y="6318249"/>
            <a:ext cx="1394956" cy="1014968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A7BD3EB5-79B1-B75B-26EC-C693219790E2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8092" b="56605"/>
          <a:stretch/>
        </p:blipFill>
        <p:spPr>
          <a:xfrm>
            <a:off x="7453335" y="6318249"/>
            <a:ext cx="1394956" cy="1014968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BF0105A3-48AC-32CB-C783-EB3B3F12B7E2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8092" b="56605"/>
          <a:stretch/>
        </p:blipFill>
        <p:spPr>
          <a:xfrm>
            <a:off x="10252817" y="6318249"/>
            <a:ext cx="1394956" cy="1014968"/>
          </a:xfrm>
          <a:prstGeom prst="rect">
            <a:avLst/>
          </a:prstGeom>
        </p:spPr>
      </p:pic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29F5C248-6374-143B-0586-3BF10DCD7786}"/>
              </a:ext>
            </a:extLst>
          </p:cNvPr>
          <p:cNvSpPr/>
          <p:nvPr/>
        </p:nvSpPr>
        <p:spPr>
          <a:xfrm>
            <a:off x="1176564" y="6146965"/>
            <a:ext cx="817535" cy="25356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9525">
            <a:solidFill>
              <a:srgbClr val="EF8D60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592652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zh-CN" altLang="en-US" sz="1200" dirty="0">
                <a:solidFill>
                  <a:srgbClr val="484849">
                    <a:lumMod val="50000"/>
                  </a:srgb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持续更新</a:t>
            </a: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936EEA1E-F075-FC61-573B-D3CCB7833888}"/>
              </a:ext>
            </a:extLst>
          </p:cNvPr>
          <p:cNvGrpSpPr/>
          <p:nvPr/>
        </p:nvGrpSpPr>
        <p:grpSpPr>
          <a:xfrm>
            <a:off x="4126228" y="386704"/>
            <a:ext cx="3596912" cy="2684664"/>
            <a:chOff x="4155379" y="499558"/>
            <a:chExt cx="3237573" cy="2416460"/>
          </a:xfrm>
        </p:grpSpPr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68B20C13-5789-4479-8D93-202926EFE7BC}"/>
                </a:ext>
              </a:extLst>
            </p:cNvPr>
            <p:cNvSpPr/>
            <p:nvPr/>
          </p:nvSpPr>
          <p:spPr bwMode="auto">
            <a:xfrm>
              <a:off x="5298537" y="1207961"/>
              <a:ext cx="1508785" cy="1472979"/>
            </a:xfrm>
            <a:prstGeom prst="ellipse">
              <a:avLst/>
            </a:prstGeom>
            <a:solidFill>
              <a:srgbClr val="FFF7E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 dirty="0">
                <a:solidFill>
                  <a:srgbClr val="294A5A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86FD6DE0-BA90-89BC-D9F3-4D71984D0F51}"/>
                </a:ext>
              </a:extLst>
            </p:cNvPr>
            <p:cNvSpPr txBox="1"/>
            <p:nvPr/>
          </p:nvSpPr>
          <p:spPr>
            <a:xfrm>
              <a:off x="4764383" y="2372151"/>
              <a:ext cx="2556212" cy="543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67" dirty="0">
                  <a:solidFill>
                    <a:srgbClr val="484849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职场</a:t>
              </a:r>
              <a:r>
                <a:rPr lang="en-US" altLang="zh-CN" sz="1467" dirty="0">
                  <a:solidFill>
                    <a:srgbClr val="484849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PPT</a:t>
              </a:r>
              <a:r>
                <a:rPr lang="zh-CN" altLang="en-US" sz="1467" dirty="0">
                  <a:solidFill>
                    <a:srgbClr val="484849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类赛事活动</a:t>
              </a:r>
              <a:endParaRPr lang="en-US" altLang="zh-CN" sz="1467" dirty="0">
                <a:solidFill>
                  <a:srgbClr val="484849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467" dirty="0">
                  <a:solidFill>
                    <a:srgbClr val="484849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PPT</a:t>
              </a:r>
              <a:r>
                <a:rPr lang="zh-CN" altLang="en-US" sz="1467" dirty="0">
                  <a:solidFill>
                    <a:srgbClr val="484849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竞技场</a:t>
              </a:r>
              <a:endParaRPr lang="en-US" altLang="zh-CN" sz="1467" dirty="0">
                <a:solidFill>
                  <a:srgbClr val="484849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2ECC0375-9998-CEB5-42B7-19BC8EC1B3A3}"/>
                </a:ext>
              </a:extLst>
            </p:cNvPr>
            <p:cNvSpPr/>
            <p:nvPr/>
          </p:nvSpPr>
          <p:spPr>
            <a:xfrm>
              <a:off x="4749749" y="1444313"/>
              <a:ext cx="265561" cy="265561"/>
            </a:xfrm>
            <a:prstGeom prst="ellipse">
              <a:avLst/>
            </a:prstGeom>
            <a:gradFill flip="none" rotWithShape="1">
              <a:gsLst>
                <a:gs pos="79000">
                  <a:srgbClr val="FFE8D3"/>
                </a:gs>
                <a:gs pos="12000">
                  <a:srgbClr val="EF8D60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190500" dist="127000" dir="2700000" sx="56000" sy="56000" algn="tl" rotWithShape="0">
                <a:srgbClr val="EF8D60">
                  <a:alpha val="57000"/>
                </a:srgb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15" tIns="5715" rIns="5715" bIns="5715" numCol="1" spcCol="1270" anchor="ctr" anchorCtr="0">
              <a:noAutofit/>
            </a:bodyPr>
            <a:lstStyle/>
            <a:p>
              <a:pPr algn="ctr" defTabSz="40004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endParaRPr lang="zh-CN" altLang="en-US" sz="2133" b="1" dirty="0">
                <a:solidFill>
                  <a:prstClr val="white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150A9AAA-59CD-C26E-961E-BEF5A369D636}"/>
                </a:ext>
              </a:extLst>
            </p:cNvPr>
            <p:cNvSpPr/>
            <p:nvPr/>
          </p:nvSpPr>
          <p:spPr>
            <a:xfrm>
              <a:off x="6887861" y="1261921"/>
              <a:ext cx="174569" cy="174569"/>
            </a:xfrm>
            <a:prstGeom prst="ellipse">
              <a:avLst/>
            </a:prstGeom>
            <a:gradFill flip="none" rotWithShape="1">
              <a:gsLst>
                <a:gs pos="79000">
                  <a:srgbClr val="FFE8D3"/>
                </a:gs>
                <a:gs pos="12000">
                  <a:srgbClr val="EF8D60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190500" dist="127000" dir="2700000" sx="56000" sy="56000" algn="tl" rotWithShape="0">
                <a:srgbClr val="EF8D60">
                  <a:alpha val="57000"/>
                </a:srgb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15" tIns="5715" rIns="5715" bIns="5715" numCol="1" spcCol="1270" anchor="ctr" anchorCtr="0">
              <a:noAutofit/>
            </a:bodyPr>
            <a:lstStyle/>
            <a:p>
              <a:pPr algn="ctr" defTabSz="40004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endParaRPr lang="zh-CN" altLang="en-US" sz="2133" b="1" dirty="0">
                <a:solidFill>
                  <a:prstClr val="white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271E8225-29DA-DFB7-F140-3728F4FB2A9E}"/>
                </a:ext>
              </a:extLst>
            </p:cNvPr>
            <p:cNvSpPr/>
            <p:nvPr/>
          </p:nvSpPr>
          <p:spPr bwMode="auto">
            <a:xfrm>
              <a:off x="5521111" y="1425255"/>
              <a:ext cx="1045583" cy="1020768"/>
            </a:xfrm>
            <a:prstGeom prst="ellipse">
              <a:avLst/>
            </a:prstGeom>
            <a:solidFill>
              <a:schemeClr val="accent2">
                <a:alpha val="86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 dirty="0">
                <a:solidFill>
                  <a:srgbClr val="294A5A"/>
                </a:solidFill>
                <a:latin typeface="Arial" pitchFamily="34" charset="0"/>
                <a:ea typeface="宋体" pitchFamily="2" charset="-122"/>
              </a:endParaRPr>
            </a:p>
          </p:txBody>
        </p: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C8D84539-A3D8-B974-3612-EC90019653F2}"/>
                </a:ext>
              </a:extLst>
            </p:cNvPr>
            <p:cNvGrpSpPr/>
            <p:nvPr/>
          </p:nvGrpSpPr>
          <p:grpSpPr>
            <a:xfrm>
              <a:off x="4892416" y="1095716"/>
              <a:ext cx="2187856" cy="1301352"/>
              <a:chOff x="2877530" y="-4131205"/>
              <a:chExt cx="6241020" cy="3712205"/>
            </a:xfrm>
            <a:solidFill>
              <a:schemeClr val="bg2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95" name="TextBox 82">
                <a:extLst>
                  <a:ext uri="{FF2B5EF4-FFF2-40B4-BE49-F238E27FC236}">
                    <a16:creationId xmlns:a16="http://schemas.microsoft.com/office/drawing/2014/main" id="{200F03AC-52E7-F84E-CDC1-AF2EF7D0BDE6}"/>
                  </a:ext>
                </a:extLst>
              </p:cNvPr>
              <p:cNvSpPr txBox="1"/>
              <p:nvPr>
                <p:custDataLst>
                  <p:tags r:id="rId1"/>
                </p:custDataLst>
              </p:nvPr>
            </p:nvSpPr>
            <p:spPr>
              <a:xfrm>
                <a:off x="2877530" y="-2510528"/>
                <a:ext cx="1840064" cy="2020449"/>
              </a:xfrm>
              <a:custGeom>
                <a:avLst/>
                <a:gdLst/>
                <a:ahLst/>
                <a:cxnLst/>
                <a:rect l="l" t="t" r="r" b="b"/>
                <a:pathLst>
                  <a:path w="151806" h="166688">
                    <a:moveTo>
                      <a:pt x="117426" y="149"/>
                    </a:moveTo>
                    <a:cubicBezTo>
                      <a:pt x="119212" y="447"/>
                      <a:pt x="120701" y="745"/>
                      <a:pt x="121891" y="1042"/>
                    </a:cubicBezTo>
                    <a:cubicBezTo>
                      <a:pt x="123975" y="1638"/>
                      <a:pt x="126505" y="2233"/>
                      <a:pt x="129481" y="2828"/>
                    </a:cubicBezTo>
                    <a:cubicBezTo>
                      <a:pt x="132458" y="3126"/>
                      <a:pt x="134616" y="3647"/>
                      <a:pt x="135955" y="4391"/>
                    </a:cubicBezTo>
                    <a:cubicBezTo>
                      <a:pt x="137295" y="5135"/>
                      <a:pt x="137965" y="5805"/>
                      <a:pt x="137965" y="6400"/>
                    </a:cubicBezTo>
                    <a:cubicBezTo>
                      <a:pt x="137965" y="7293"/>
                      <a:pt x="138262" y="8335"/>
                      <a:pt x="138858" y="9525"/>
                    </a:cubicBezTo>
                    <a:cubicBezTo>
                      <a:pt x="139453" y="10716"/>
                      <a:pt x="140048" y="11907"/>
                      <a:pt x="140643" y="13097"/>
                    </a:cubicBezTo>
                    <a:cubicBezTo>
                      <a:pt x="141239" y="14288"/>
                      <a:pt x="141164" y="14883"/>
                      <a:pt x="140420" y="14883"/>
                    </a:cubicBezTo>
                    <a:cubicBezTo>
                      <a:pt x="139676" y="14883"/>
                      <a:pt x="139304" y="15032"/>
                      <a:pt x="139304" y="15330"/>
                    </a:cubicBezTo>
                    <a:cubicBezTo>
                      <a:pt x="139304" y="15627"/>
                      <a:pt x="138411" y="15776"/>
                      <a:pt x="136625" y="15776"/>
                    </a:cubicBezTo>
                    <a:cubicBezTo>
                      <a:pt x="135137" y="15479"/>
                      <a:pt x="133946" y="15479"/>
                      <a:pt x="133053" y="15776"/>
                    </a:cubicBezTo>
                    <a:cubicBezTo>
                      <a:pt x="131863" y="16371"/>
                      <a:pt x="130970" y="17116"/>
                      <a:pt x="130374" y="18009"/>
                    </a:cubicBezTo>
                    <a:cubicBezTo>
                      <a:pt x="129184" y="18902"/>
                      <a:pt x="128440" y="19646"/>
                      <a:pt x="128142" y="20241"/>
                    </a:cubicBezTo>
                    <a:cubicBezTo>
                      <a:pt x="127547" y="21134"/>
                      <a:pt x="126579" y="22771"/>
                      <a:pt x="125240" y="25152"/>
                    </a:cubicBezTo>
                    <a:cubicBezTo>
                      <a:pt x="123900" y="27534"/>
                      <a:pt x="122784" y="29320"/>
                      <a:pt x="121891" y="30510"/>
                    </a:cubicBezTo>
                    <a:cubicBezTo>
                      <a:pt x="120701" y="32594"/>
                      <a:pt x="119510" y="34677"/>
                      <a:pt x="118319" y="36761"/>
                    </a:cubicBezTo>
                    <a:cubicBezTo>
                      <a:pt x="117724" y="37356"/>
                      <a:pt x="114599" y="42416"/>
                      <a:pt x="108943" y="51941"/>
                    </a:cubicBezTo>
                    <a:cubicBezTo>
                      <a:pt x="105074" y="58788"/>
                      <a:pt x="102395" y="63550"/>
                      <a:pt x="100906" y="66229"/>
                    </a:cubicBezTo>
                    <a:cubicBezTo>
                      <a:pt x="99418" y="68313"/>
                      <a:pt x="98525" y="69354"/>
                      <a:pt x="98227" y="69354"/>
                    </a:cubicBezTo>
                    <a:cubicBezTo>
                      <a:pt x="97930" y="69950"/>
                      <a:pt x="98079" y="70247"/>
                      <a:pt x="98674" y="70247"/>
                    </a:cubicBezTo>
                    <a:cubicBezTo>
                      <a:pt x="99269" y="70247"/>
                      <a:pt x="99865" y="69950"/>
                      <a:pt x="100460" y="69354"/>
                    </a:cubicBezTo>
                    <a:cubicBezTo>
                      <a:pt x="101055" y="68759"/>
                      <a:pt x="102395" y="67866"/>
                      <a:pt x="104478" y="66675"/>
                    </a:cubicBezTo>
                    <a:cubicBezTo>
                      <a:pt x="106264" y="65782"/>
                      <a:pt x="108199" y="65038"/>
                      <a:pt x="110283" y="64443"/>
                    </a:cubicBezTo>
                    <a:cubicBezTo>
                      <a:pt x="111771" y="63848"/>
                      <a:pt x="113408" y="63252"/>
                      <a:pt x="115194" y="62657"/>
                    </a:cubicBezTo>
                    <a:cubicBezTo>
                      <a:pt x="117873" y="61764"/>
                      <a:pt x="119510" y="61318"/>
                      <a:pt x="120105" y="61318"/>
                    </a:cubicBezTo>
                    <a:cubicBezTo>
                      <a:pt x="121593" y="60722"/>
                      <a:pt x="123975" y="60425"/>
                      <a:pt x="127249" y="60425"/>
                    </a:cubicBezTo>
                    <a:cubicBezTo>
                      <a:pt x="130226" y="60425"/>
                      <a:pt x="132309" y="60797"/>
                      <a:pt x="133500" y="61541"/>
                    </a:cubicBezTo>
                    <a:cubicBezTo>
                      <a:pt x="134690" y="62285"/>
                      <a:pt x="135732" y="62657"/>
                      <a:pt x="136625" y="62657"/>
                    </a:cubicBezTo>
                    <a:cubicBezTo>
                      <a:pt x="137518" y="62657"/>
                      <a:pt x="139155" y="63252"/>
                      <a:pt x="141536" y="64443"/>
                    </a:cubicBezTo>
                    <a:cubicBezTo>
                      <a:pt x="143918" y="65336"/>
                      <a:pt x="145852" y="66229"/>
                      <a:pt x="147341" y="67122"/>
                    </a:cubicBezTo>
                    <a:cubicBezTo>
                      <a:pt x="148531" y="68313"/>
                      <a:pt x="149573" y="69354"/>
                      <a:pt x="150466" y="70247"/>
                    </a:cubicBezTo>
                    <a:cubicBezTo>
                      <a:pt x="151359" y="71140"/>
                      <a:pt x="151806" y="72033"/>
                      <a:pt x="151806" y="72926"/>
                    </a:cubicBezTo>
                    <a:cubicBezTo>
                      <a:pt x="151806" y="73819"/>
                      <a:pt x="151359" y="75307"/>
                      <a:pt x="150466" y="77391"/>
                    </a:cubicBezTo>
                    <a:cubicBezTo>
                      <a:pt x="149871" y="79772"/>
                      <a:pt x="149201" y="81484"/>
                      <a:pt x="148457" y="82526"/>
                    </a:cubicBezTo>
                    <a:cubicBezTo>
                      <a:pt x="147713" y="83567"/>
                      <a:pt x="146597" y="84237"/>
                      <a:pt x="145108" y="84535"/>
                    </a:cubicBezTo>
                    <a:cubicBezTo>
                      <a:pt x="143918" y="84535"/>
                      <a:pt x="142876" y="84386"/>
                      <a:pt x="141983" y="84088"/>
                    </a:cubicBezTo>
                    <a:cubicBezTo>
                      <a:pt x="141090" y="83493"/>
                      <a:pt x="140048" y="83195"/>
                      <a:pt x="138858" y="83195"/>
                    </a:cubicBezTo>
                    <a:cubicBezTo>
                      <a:pt x="137369" y="83195"/>
                      <a:pt x="136551" y="83493"/>
                      <a:pt x="136402" y="84088"/>
                    </a:cubicBezTo>
                    <a:cubicBezTo>
                      <a:pt x="136253" y="84684"/>
                      <a:pt x="135955" y="84981"/>
                      <a:pt x="135509" y="84981"/>
                    </a:cubicBezTo>
                    <a:cubicBezTo>
                      <a:pt x="135062" y="84981"/>
                      <a:pt x="134839" y="84609"/>
                      <a:pt x="134839" y="83865"/>
                    </a:cubicBezTo>
                    <a:cubicBezTo>
                      <a:pt x="134839" y="83121"/>
                      <a:pt x="133946" y="83195"/>
                      <a:pt x="132160" y="84088"/>
                    </a:cubicBezTo>
                    <a:cubicBezTo>
                      <a:pt x="130672" y="84684"/>
                      <a:pt x="129481" y="84981"/>
                      <a:pt x="128588" y="84981"/>
                    </a:cubicBezTo>
                    <a:cubicBezTo>
                      <a:pt x="127695" y="84981"/>
                      <a:pt x="126207" y="86023"/>
                      <a:pt x="124124" y="88107"/>
                    </a:cubicBezTo>
                    <a:cubicBezTo>
                      <a:pt x="122338" y="89595"/>
                      <a:pt x="120701" y="90786"/>
                      <a:pt x="119212" y="91679"/>
                    </a:cubicBezTo>
                    <a:cubicBezTo>
                      <a:pt x="118022" y="92274"/>
                      <a:pt x="116533" y="93464"/>
                      <a:pt x="114747" y="95250"/>
                    </a:cubicBezTo>
                    <a:cubicBezTo>
                      <a:pt x="112961" y="96739"/>
                      <a:pt x="111622" y="97706"/>
                      <a:pt x="110729" y="98153"/>
                    </a:cubicBezTo>
                    <a:cubicBezTo>
                      <a:pt x="109836" y="98599"/>
                      <a:pt x="109390" y="98822"/>
                      <a:pt x="109390" y="98822"/>
                    </a:cubicBezTo>
                    <a:cubicBezTo>
                      <a:pt x="109390" y="98525"/>
                      <a:pt x="109985" y="97632"/>
                      <a:pt x="111176" y="96143"/>
                    </a:cubicBezTo>
                    <a:cubicBezTo>
                      <a:pt x="112961" y="93762"/>
                      <a:pt x="115045" y="91083"/>
                      <a:pt x="117426" y="88107"/>
                    </a:cubicBezTo>
                    <a:cubicBezTo>
                      <a:pt x="120701" y="83939"/>
                      <a:pt x="122933" y="80814"/>
                      <a:pt x="124124" y="78730"/>
                    </a:cubicBezTo>
                    <a:cubicBezTo>
                      <a:pt x="125314" y="76647"/>
                      <a:pt x="125612" y="75382"/>
                      <a:pt x="125017" y="74935"/>
                    </a:cubicBezTo>
                    <a:cubicBezTo>
                      <a:pt x="124421" y="74489"/>
                      <a:pt x="122635" y="74191"/>
                      <a:pt x="119659" y="74042"/>
                    </a:cubicBezTo>
                    <a:cubicBezTo>
                      <a:pt x="116682" y="73894"/>
                      <a:pt x="114450" y="73819"/>
                      <a:pt x="112961" y="73819"/>
                    </a:cubicBezTo>
                    <a:cubicBezTo>
                      <a:pt x="111473" y="74117"/>
                      <a:pt x="109390" y="74638"/>
                      <a:pt x="106711" y="75382"/>
                    </a:cubicBezTo>
                    <a:cubicBezTo>
                      <a:pt x="104032" y="76126"/>
                      <a:pt x="101353" y="77391"/>
                      <a:pt x="98674" y="79177"/>
                    </a:cubicBezTo>
                    <a:cubicBezTo>
                      <a:pt x="95697" y="80665"/>
                      <a:pt x="93242" y="82079"/>
                      <a:pt x="91307" y="83419"/>
                    </a:cubicBezTo>
                    <a:cubicBezTo>
                      <a:pt x="89372" y="84758"/>
                      <a:pt x="88107" y="86172"/>
                      <a:pt x="87512" y="87660"/>
                    </a:cubicBezTo>
                    <a:lnTo>
                      <a:pt x="86172" y="89893"/>
                    </a:lnTo>
                    <a:lnTo>
                      <a:pt x="89298" y="93018"/>
                    </a:lnTo>
                    <a:cubicBezTo>
                      <a:pt x="91381" y="95399"/>
                      <a:pt x="93018" y="97334"/>
                      <a:pt x="94209" y="98822"/>
                    </a:cubicBezTo>
                    <a:cubicBezTo>
                      <a:pt x="95400" y="100906"/>
                      <a:pt x="96442" y="102692"/>
                      <a:pt x="97334" y="104180"/>
                    </a:cubicBezTo>
                    <a:cubicBezTo>
                      <a:pt x="98227" y="106264"/>
                      <a:pt x="98897" y="108347"/>
                      <a:pt x="99344" y="110431"/>
                    </a:cubicBezTo>
                    <a:cubicBezTo>
                      <a:pt x="99790" y="112514"/>
                      <a:pt x="100162" y="115491"/>
                      <a:pt x="100460" y="119361"/>
                    </a:cubicBezTo>
                    <a:cubicBezTo>
                      <a:pt x="100758" y="123230"/>
                      <a:pt x="100758" y="127546"/>
                      <a:pt x="100460" y="132309"/>
                    </a:cubicBezTo>
                    <a:cubicBezTo>
                      <a:pt x="100460" y="132309"/>
                      <a:pt x="100013" y="136476"/>
                      <a:pt x="99120" y="144810"/>
                    </a:cubicBezTo>
                    <a:cubicBezTo>
                      <a:pt x="98823" y="148382"/>
                      <a:pt x="97781" y="151879"/>
                      <a:pt x="95995" y="155303"/>
                    </a:cubicBezTo>
                    <a:cubicBezTo>
                      <a:pt x="94209" y="158726"/>
                      <a:pt x="93316" y="160735"/>
                      <a:pt x="93316" y="161330"/>
                    </a:cubicBezTo>
                    <a:cubicBezTo>
                      <a:pt x="93316" y="161628"/>
                      <a:pt x="93018" y="162074"/>
                      <a:pt x="92423" y="162670"/>
                    </a:cubicBezTo>
                    <a:cubicBezTo>
                      <a:pt x="91828" y="163265"/>
                      <a:pt x="91158" y="164083"/>
                      <a:pt x="90414" y="165125"/>
                    </a:cubicBezTo>
                    <a:cubicBezTo>
                      <a:pt x="89670" y="166167"/>
                      <a:pt x="89000" y="166688"/>
                      <a:pt x="88405" y="166688"/>
                    </a:cubicBezTo>
                    <a:cubicBezTo>
                      <a:pt x="87809" y="166688"/>
                      <a:pt x="87586" y="166390"/>
                      <a:pt x="87735" y="165795"/>
                    </a:cubicBezTo>
                    <a:cubicBezTo>
                      <a:pt x="87884" y="165200"/>
                      <a:pt x="87363" y="164158"/>
                      <a:pt x="86172" y="162670"/>
                    </a:cubicBezTo>
                    <a:cubicBezTo>
                      <a:pt x="84684" y="161479"/>
                      <a:pt x="83940" y="160437"/>
                      <a:pt x="83940" y="159544"/>
                    </a:cubicBezTo>
                    <a:cubicBezTo>
                      <a:pt x="83940" y="159246"/>
                      <a:pt x="82824" y="158502"/>
                      <a:pt x="80591" y="157312"/>
                    </a:cubicBezTo>
                    <a:cubicBezTo>
                      <a:pt x="78359" y="156121"/>
                      <a:pt x="76871" y="154856"/>
                      <a:pt x="76126" y="153517"/>
                    </a:cubicBezTo>
                    <a:cubicBezTo>
                      <a:pt x="75382" y="152177"/>
                      <a:pt x="75010" y="151359"/>
                      <a:pt x="75010" y="151061"/>
                    </a:cubicBezTo>
                    <a:cubicBezTo>
                      <a:pt x="75010" y="150466"/>
                      <a:pt x="74415" y="149126"/>
                      <a:pt x="73224" y="147043"/>
                    </a:cubicBezTo>
                    <a:cubicBezTo>
                      <a:pt x="72034" y="144959"/>
                      <a:pt x="71438" y="142875"/>
                      <a:pt x="71438" y="140792"/>
                    </a:cubicBezTo>
                    <a:cubicBezTo>
                      <a:pt x="71438" y="139006"/>
                      <a:pt x="71141" y="137369"/>
                      <a:pt x="70545" y="135880"/>
                    </a:cubicBezTo>
                    <a:cubicBezTo>
                      <a:pt x="70545" y="134690"/>
                      <a:pt x="70545" y="134095"/>
                      <a:pt x="70545" y="134095"/>
                    </a:cubicBezTo>
                    <a:cubicBezTo>
                      <a:pt x="71141" y="134392"/>
                      <a:pt x="71438" y="134392"/>
                      <a:pt x="71438" y="134095"/>
                    </a:cubicBezTo>
                    <a:cubicBezTo>
                      <a:pt x="71438" y="133797"/>
                      <a:pt x="71438" y="133202"/>
                      <a:pt x="71438" y="132309"/>
                    </a:cubicBezTo>
                    <a:cubicBezTo>
                      <a:pt x="71438" y="130820"/>
                      <a:pt x="71141" y="129779"/>
                      <a:pt x="70545" y="129183"/>
                    </a:cubicBezTo>
                    <a:cubicBezTo>
                      <a:pt x="70248" y="128290"/>
                      <a:pt x="70099" y="127695"/>
                      <a:pt x="70099" y="127397"/>
                    </a:cubicBezTo>
                    <a:cubicBezTo>
                      <a:pt x="70099" y="127100"/>
                      <a:pt x="70322" y="127323"/>
                      <a:pt x="70769" y="128067"/>
                    </a:cubicBezTo>
                    <a:cubicBezTo>
                      <a:pt x="71215" y="128811"/>
                      <a:pt x="71736" y="129183"/>
                      <a:pt x="72331" y="129183"/>
                    </a:cubicBezTo>
                    <a:cubicBezTo>
                      <a:pt x="72927" y="129183"/>
                      <a:pt x="73224" y="128886"/>
                      <a:pt x="73224" y="128290"/>
                    </a:cubicBezTo>
                    <a:cubicBezTo>
                      <a:pt x="73224" y="127695"/>
                      <a:pt x="73968" y="128141"/>
                      <a:pt x="75457" y="129630"/>
                    </a:cubicBezTo>
                    <a:cubicBezTo>
                      <a:pt x="76945" y="131118"/>
                      <a:pt x="77838" y="131416"/>
                      <a:pt x="78136" y="130523"/>
                    </a:cubicBezTo>
                    <a:cubicBezTo>
                      <a:pt x="78433" y="129630"/>
                      <a:pt x="78731" y="126951"/>
                      <a:pt x="79029" y="122486"/>
                    </a:cubicBezTo>
                    <a:cubicBezTo>
                      <a:pt x="79326" y="118914"/>
                      <a:pt x="79624" y="114449"/>
                      <a:pt x="79922" y="109091"/>
                    </a:cubicBezTo>
                    <a:cubicBezTo>
                      <a:pt x="80219" y="104627"/>
                      <a:pt x="80219" y="102096"/>
                      <a:pt x="79922" y="101501"/>
                    </a:cubicBezTo>
                    <a:cubicBezTo>
                      <a:pt x="79326" y="100906"/>
                      <a:pt x="78136" y="101799"/>
                      <a:pt x="76350" y="104180"/>
                    </a:cubicBezTo>
                    <a:cubicBezTo>
                      <a:pt x="74564" y="106561"/>
                      <a:pt x="73373" y="108347"/>
                      <a:pt x="72778" y="109538"/>
                    </a:cubicBezTo>
                    <a:cubicBezTo>
                      <a:pt x="72480" y="110729"/>
                      <a:pt x="71885" y="111547"/>
                      <a:pt x="70992" y="111994"/>
                    </a:cubicBezTo>
                    <a:cubicBezTo>
                      <a:pt x="70099" y="112440"/>
                      <a:pt x="69801" y="112812"/>
                      <a:pt x="70099" y="113110"/>
                    </a:cubicBezTo>
                    <a:cubicBezTo>
                      <a:pt x="70397" y="113407"/>
                      <a:pt x="69950" y="114077"/>
                      <a:pt x="68759" y="115119"/>
                    </a:cubicBezTo>
                    <a:cubicBezTo>
                      <a:pt x="67569" y="116161"/>
                      <a:pt x="66974" y="116979"/>
                      <a:pt x="66974" y="117575"/>
                    </a:cubicBezTo>
                    <a:cubicBezTo>
                      <a:pt x="66974" y="117872"/>
                      <a:pt x="66378" y="118468"/>
                      <a:pt x="65188" y="119361"/>
                    </a:cubicBezTo>
                    <a:cubicBezTo>
                      <a:pt x="63997" y="120551"/>
                      <a:pt x="63253" y="121146"/>
                      <a:pt x="62955" y="121146"/>
                    </a:cubicBezTo>
                    <a:cubicBezTo>
                      <a:pt x="62658" y="121146"/>
                      <a:pt x="62211" y="121742"/>
                      <a:pt x="61616" y="122932"/>
                    </a:cubicBezTo>
                    <a:cubicBezTo>
                      <a:pt x="61020" y="124123"/>
                      <a:pt x="60053" y="125463"/>
                      <a:pt x="58714" y="126951"/>
                    </a:cubicBezTo>
                    <a:cubicBezTo>
                      <a:pt x="57374" y="128439"/>
                      <a:pt x="56556" y="129183"/>
                      <a:pt x="56258" y="129183"/>
                    </a:cubicBezTo>
                    <a:cubicBezTo>
                      <a:pt x="55960" y="128886"/>
                      <a:pt x="55737" y="128811"/>
                      <a:pt x="55588" y="128960"/>
                    </a:cubicBezTo>
                    <a:cubicBezTo>
                      <a:pt x="55439" y="129109"/>
                      <a:pt x="55365" y="129332"/>
                      <a:pt x="55365" y="129630"/>
                    </a:cubicBezTo>
                    <a:cubicBezTo>
                      <a:pt x="55365" y="130225"/>
                      <a:pt x="54770" y="130969"/>
                      <a:pt x="53579" y="131862"/>
                    </a:cubicBezTo>
                    <a:cubicBezTo>
                      <a:pt x="51793" y="133053"/>
                      <a:pt x="50602" y="134095"/>
                      <a:pt x="50007" y="134988"/>
                    </a:cubicBezTo>
                    <a:cubicBezTo>
                      <a:pt x="49114" y="135880"/>
                      <a:pt x="48519" y="136327"/>
                      <a:pt x="48221" y="136327"/>
                    </a:cubicBezTo>
                    <a:cubicBezTo>
                      <a:pt x="47924" y="136327"/>
                      <a:pt x="47105" y="136922"/>
                      <a:pt x="45766" y="138113"/>
                    </a:cubicBezTo>
                    <a:cubicBezTo>
                      <a:pt x="44426" y="139304"/>
                      <a:pt x="43012" y="140494"/>
                      <a:pt x="41524" y="141685"/>
                    </a:cubicBezTo>
                    <a:cubicBezTo>
                      <a:pt x="39738" y="142578"/>
                      <a:pt x="38250" y="143024"/>
                      <a:pt x="37059" y="143024"/>
                    </a:cubicBezTo>
                    <a:cubicBezTo>
                      <a:pt x="35868" y="143024"/>
                      <a:pt x="34529" y="143322"/>
                      <a:pt x="33041" y="143917"/>
                    </a:cubicBezTo>
                    <a:cubicBezTo>
                      <a:pt x="31552" y="144513"/>
                      <a:pt x="30511" y="144810"/>
                      <a:pt x="29915" y="144810"/>
                    </a:cubicBezTo>
                    <a:cubicBezTo>
                      <a:pt x="29320" y="144810"/>
                      <a:pt x="27534" y="145703"/>
                      <a:pt x="24558" y="147489"/>
                    </a:cubicBezTo>
                    <a:cubicBezTo>
                      <a:pt x="21581" y="148977"/>
                      <a:pt x="19795" y="149721"/>
                      <a:pt x="19200" y="149721"/>
                    </a:cubicBezTo>
                    <a:cubicBezTo>
                      <a:pt x="18902" y="149424"/>
                      <a:pt x="18009" y="149721"/>
                      <a:pt x="16521" y="150614"/>
                    </a:cubicBezTo>
                    <a:cubicBezTo>
                      <a:pt x="15033" y="151210"/>
                      <a:pt x="13693" y="151954"/>
                      <a:pt x="12502" y="152847"/>
                    </a:cubicBezTo>
                    <a:cubicBezTo>
                      <a:pt x="11014" y="153740"/>
                      <a:pt x="9526" y="154261"/>
                      <a:pt x="8038" y="154410"/>
                    </a:cubicBezTo>
                    <a:cubicBezTo>
                      <a:pt x="6549" y="154558"/>
                      <a:pt x="5210" y="154038"/>
                      <a:pt x="4019" y="152847"/>
                    </a:cubicBezTo>
                    <a:cubicBezTo>
                      <a:pt x="2829" y="151656"/>
                      <a:pt x="2084" y="151061"/>
                      <a:pt x="1787" y="151061"/>
                    </a:cubicBezTo>
                    <a:cubicBezTo>
                      <a:pt x="1489" y="151061"/>
                      <a:pt x="1043" y="150689"/>
                      <a:pt x="447" y="149945"/>
                    </a:cubicBezTo>
                    <a:cubicBezTo>
                      <a:pt x="-148" y="149201"/>
                      <a:pt x="-148" y="148010"/>
                      <a:pt x="447" y="146373"/>
                    </a:cubicBezTo>
                    <a:cubicBezTo>
                      <a:pt x="1043" y="144736"/>
                      <a:pt x="1340" y="143620"/>
                      <a:pt x="1340" y="143024"/>
                    </a:cubicBezTo>
                    <a:cubicBezTo>
                      <a:pt x="1340" y="142429"/>
                      <a:pt x="1861" y="142131"/>
                      <a:pt x="2903" y="142131"/>
                    </a:cubicBezTo>
                    <a:cubicBezTo>
                      <a:pt x="3945" y="142131"/>
                      <a:pt x="4763" y="141834"/>
                      <a:pt x="5359" y="141238"/>
                    </a:cubicBezTo>
                    <a:cubicBezTo>
                      <a:pt x="5656" y="140941"/>
                      <a:pt x="6401" y="140494"/>
                      <a:pt x="7591" y="139899"/>
                    </a:cubicBezTo>
                    <a:cubicBezTo>
                      <a:pt x="8484" y="139304"/>
                      <a:pt x="10419" y="137815"/>
                      <a:pt x="13395" y="135434"/>
                    </a:cubicBezTo>
                    <a:cubicBezTo>
                      <a:pt x="16670" y="132457"/>
                      <a:pt x="18307" y="130969"/>
                      <a:pt x="18307" y="130969"/>
                    </a:cubicBezTo>
                    <a:cubicBezTo>
                      <a:pt x="19200" y="130374"/>
                      <a:pt x="19795" y="130076"/>
                      <a:pt x="20093" y="130076"/>
                    </a:cubicBezTo>
                    <a:cubicBezTo>
                      <a:pt x="20390" y="130076"/>
                      <a:pt x="20986" y="129630"/>
                      <a:pt x="21879" y="128737"/>
                    </a:cubicBezTo>
                    <a:cubicBezTo>
                      <a:pt x="22772" y="127844"/>
                      <a:pt x="23516" y="127100"/>
                      <a:pt x="24111" y="126504"/>
                    </a:cubicBezTo>
                    <a:cubicBezTo>
                      <a:pt x="24706" y="126207"/>
                      <a:pt x="27088" y="124123"/>
                      <a:pt x="31255" y="120254"/>
                    </a:cubicBezTo>
                    <a:cubicBezTo>
                      <a:pt x="36613" y="115193"/>
                      <a:pt x="39589" y="112514"/>
                      <a:pt x="40184" y="112217"/>
                    </a:cubicBezTo>
                    <a:cubicBezTo>
                      <a:pt x="41673" y="110729"/>
                      <a:pt x="44203" y="108050"/>
                      <a:pt x="47775" y="104180"/>
                    </a:cubicBezTo>
                    <a:cubicBezTo>
                      <a:pt x="51049" y="100608"/>
                      <a:pt x="53133" y="97929"/>
                      <a:pt x="54026" y="96143"/>
                    </a:cubicBezTo>
                    <a:cubicBezTo>
                      <a:pt x="54918" y="94953"/>
                      <a:pt x="56704" y="92869"/>
                      <a:pt x="59383" y="89893"/>
                    </a:cubicBezTo>
                    <a:cubicBezTo>
                      <a:pt x="61467" y="87214"/>
                      <a:pt x="62434" y="85577"/>
                      <a:pt x="62285" y="84981"/>
                    </a:cubicBezTo>
                    <a:cubicBezTo>
                      <a:pt x="62137" y="84386"/>
                      <a:pt x="62509" y="83939"/>
                      <a:pt x="63402" y="83642"/>
                    </a:cubicBezTo>
                    <a:cubicBezTo>
                      <a:pt x="64295" y="83344"/>
                      <a:pt x="65932" y="81558"/>
                      <a:pt x="68313" y="78284"/>
                    </a:cubicBezTo>
                    <a:cubicBezTo>
                      <a:pt x="71290" y="74414"/>
                      <a:pt x="73373" y="71587"/>
                      <a:pt x="74564" y="69801"/>
                    </a:cubicBezTo>
                    <a:cubicBezTo>
                      <a:pt x="76350" y="67122"/>
                      <a:pt x="77540" y="65187"/>
                      <a:pt x="78136" y="63996"/>
                    </a:cubicBezTo>
                    <a:cubicBezTo>
                      <a:pt x="78731" y="62806"/>
                      <a:pt x="79475" y="61764"/>
                      <a:pt x="80368" y="60871"/>
                    </a:cubicBezTo>
                    <a:cubicBezTo>
                      <a:pt x="81261" y="59978"/>
                      <a:pt x="81708" y="59234"/>
                      <a:pt x="81708" y="58639"/>
                    </a:cubicBezTo>
                    <a:cubicBezTo>
                      <a:pt x="81708" y="58043"/>
                      <a:pt x="82005" y="57597"/>
                      <a:pt x="82601" y="57299"/>
                    </a:cubicBezTo>
                    <a:cubicBezTo>
                      <a:pt x="83196" y="56704"/>
                      <a:pt x="83940" y="55662"/>
                      <a:pt x="84833" y="54174"/>
                    </a:cubicBezTo>
                    <a:cubicBezTo>
                      <a:pt x="85428" y="52983"/>
                      <a:pt x="86024" y="51793"/>
                      <a:pt x="86619" y="50602"/>
                    </a:cubicBezTo>
                    <a:cubicBezTo>
                      <a:pt x="86917" y="50007"/>
                      <a:pt x="87512" y="48816"/>
                      <a:pt x="88405" y="47030"/>
                    </a:cubicBezTo>
                    <a:cubicBezTo>
                      <a:pt x="89000" y="45542"/>
                      <a:pt x="89447" y="44500"/>
                      <a:pt x="89744" y="43905"/>
                    </a:cubicBezTo>
                    <a:cubicBezTo>
                      <a:pt x="90042" y="43607"/>
                      <a:pt x="89968" y="43458"/>
                      <a:pt x="89521" y="43458"/>
                    </a:cubicBezTo>
                    <a:cubicBezTo>
                      <a:pt x="89075" y="43458"/>
                      <a:pt x="88851" y="43756"/>
                      <a:pt x="88851" y="44351"/>
                    </a:cubicBezTo>
                    <a:cubicBezTo>
                      <a:pt x="88851" y="44946"/>
                      <a:pt x="88405" y="45244"/>
                      <a:pt x="87512" y="45244"/>
                    </a:cubicBezTo>
                    <a:cubicBezTo>
                      <a:pt x="86619" y="45244"/>
                      <a:pt x="85726" y="45467"/>
                      <a:pt x="84833" y="45914"/>
                    </a:cubicBezTo>
                    <a:cubicBezTo>
                      <a:pt x="83940" y="46360"/>
                      <a:pt x="83047" y="46732"/>
                      <a:pt x="82154" y="47030"/>
                    </a:cubicBezTo>
                    <a:cubicBezTo>
                      <a:pt x="81261" y="47030"/>
                      <a:pt x="80815" y="47179"/>
                      <a:pt x="80815" y="47477"/>
                    </a:cubicBezTo>
                    <a:cubicBezTo>
                      <a:pt x="80815" y="47774"/>
                      <a:pt x="80517" y="47923"/>
                      <a:pt x="79922" y="47923"/>
                    </a:cubicBezTo>
                    <a:cubicBezTo>
                      <a:pt x="79922" y="48221"/>
                      <a:pt x="77987" y="48965"/>
                      <a:pt x="74117" y="50155"/>
                    </a:cubicBezTo>
                    <a:cubicBezTo>
                      <a:pt x="71141" y="51048"/>
                      <a:pt x="68462" y="51941"/>
                      <a:pt x="66081" y="52834"/>
                    </a:cubicBezTo>
                    <a:cubicBezTo>
                      <a:pt x="63997" y="53430"/>
                      <a:pt x="61467" y="53727"/>
                      <a:pt x="58490" y="53727"/>
                    </a:cubicBezTo>
                    <a:cubicBezTo>
                      <a:pt x="55811" y="53727"/>
                      <a:pt x="53653" y="53579"/>
                      <a:pt x="52016" y="53281"/>
                    </a:cubicBezTo>
                    <a:cubicBezTo>
                      <a:pt x="50379" y="52983"/>
                      <a:pt x="48370" y="52090"/>
                      <a:pt x="45989" y="50602"/>
                    </a:cubicBezTo>
                    <a:cubicBezTo>
                      <a:pt x="43608" y="49411"/>
                      <a:pt x="41077" y="47477"/>
                      <a:pt x="38399" y="44798"/>
                    </a:cubicBezTo>
                    <a:cubicBezTo>
                      <a:pt x="36017" y="42416"/>
                      <a:pt x="33785" y="39142"/>
                      <a:pt x="31701" y="34975"/>
                    </a:cubicBezTo>
                    <a:cubicBezTo>
                      <a:pt x="29618" y="30808"/>
                      <a:pt x="28725" y="28724"/>
                      <a:pt x="29022" y="28724"/>
                    </a:cubicBezTo>
                    <a:cubicBezTo>
                      <a:pt x="29022" y="28427"/>
                      <a:pt x="29469" y="28427"/>
                      <a:pt x="30362" y="28724"/>
                    </a:cubicBezTo>
                    <a:cubicBezTo>
                      <a:pt x="31255" y="29022"/>
                      <a:pt x="31850" y="29171"/>
                      <a:pt x="32148" y="29171"/>
                    </a:cubicBezTo>
                    <a:cubicBezTo>
                      <a:pt x="32743" y="29171"/>
                      <a:pt x="33636" y="29171"/>
                      <a:pt x="34827" y="29171"/>
                    </a:cubicBezTo>
                    <a:cubicBezTo>
                      <a:pt x="36017" y="29468"/>
                      <a:pt x="37506" y="30510"/>
                      <a:pt x="39292" y="32296"/>
                    </a:cubicBezTo>
                    <a:cubicBezTo>
                      <a:pt x="41375" y="34677"/>
                      <a:pt x="42715" y="36314"/>
                      <a:pt x="43310" y="37207"/>
                    </a:cubicBezTo>
                    <a:cubicBezTo>
                      <a:pt x="44501" y="38696"/>
                      <a:pt x="45393" y="39663"/>
                      <a:pt x="45989" y="40110"/>
                    </a:cubicBezTo>
                    <a:cubicBezTo>
                      <a:pt x="46584" y="40556"/>
                      <a:pt x="47775" y="40482"/>
                      <a:pt x="49561" y="39886"/>
                    </a:cubicBezTo>
                    <a:cubicBezTo>
                      <a:pt x="51644" y="39291"/>
                      <a:pt x="53579" y="38547"/>
                      <a:pt x="55365" y="37654"/>
                    </a:cubicBezTo>
                    <a:cubicBezTo>
                      <a:pt x="58044" y="36463"/>
                      <a:pt x="60425" y="35421"/>
                      <a:pt x="62509" y="34529"/>
                    </a:cubicBezTo>
                    <a:cubicBezTo>
                      <a:pt x="65188" y="33338"/>
                      <a:pt x="67718" y="32147"/>
                      <a:pt x="70099" y="30957"/>
                    </a:cubicBezTo>
                    <a:cubicBezTo>
                      <a:pt x="70397" y="30659"/>
                      <a:pt x="71066" y="30213"/>
                      <a:pt x="72108" y="29617"/>
                    </a:cubicBezTo>
                    <a:cubicBezTo>
                      <a:pt x="73150" y="29022"/>
                      <a:pt x="74117" y="28427"/>
                      <a:pt x="75010" y="27831"/>
                    </a:cubicBezTo>
                    <a:cubicBezTo>
                      <a:pt x="75903" y="27236"/>
                      <a:pt x="76647" y="26789"/>
                      <a:pt x="77243" y="26492"/>
                    </a:cubicBezTo>
                    <a:cubicBezTo>
                      <a:pt x="80517" y="24408"/>
                      <a:pt x="82303" y="23218"/>
                      <a:pt x="82601" y="22920"/>
                    </a:cubicBezTo>
                    <a:cubicBezTo>
                      <a:pt x="84386" y="22027"/>
                      <a:pt x="86172" y="20985"/>
                      <a:pt x="87958" y="19795"/>
                    </a:cubicBezTo>
                    <a:cubicBezTo>
                      <a:pt x="91828" y="17413"/>
                      <a:pt x="94060" y="16074"/>
                      <a:pt x="94656" y="15776"/>
                    </a:cubicBezTo>
                    <a:cubicBezTo>
                      <a:pt x="97037" y="13990"/>
                      <a:pt x="99269" y="12502"/>
                      <a:pt x="101353" y="11311"/>
                    </a:cubicBezTo>
                    <a:cubicBezTo>
                      <a:pt x="104627" y="8930"/>
                      <a:pt x="106413" y="7739"/>
                      <a:pt x="106711" y="7739"/>
                    </a:cubicBezTo>
                    <a:cubicBezTo>
                      <a:pt x="107008" y="7739"/>
                      <a:pt x="107455" y="7442"/>
                      <a:pt x="108050" y="6846"/>
                    </a:cubicBezTo>
                    <a:cubicBezTo>
                      <a:pt x="108645" y="6251"/>
                      <a:pt x="108943" y="5507"/>
                      <a:pt x="108943" y="4614"/>
                    </a:cubicBezTo>
                    <a:cubicBezTo>
                      <a:pt x="109241" y="3721"/>
                      <a:pt x="109762" y="2903"/>
                      <a:pt x="110506" y="2158"/>
                    </a:cubicBezTo>
                    <a:cubicBezTo>
                      <a:pt x="111250" y="1414"/>
                      <a:pt x="111920" y="1117"/>
                      <a:pt x="112515" y="1265"/>
                    </a:cubicBezTo>
                    <a:cubicBezTo>
                      <a:pt x="113110" y="1414"/>
                      <a:pt x="113854" y="1191"/>
                      <a:pt x="114747" y="596"/>
                    </a:cubicBezTo>
                    <a:cubicBezTo>
                      <a:pt x="115640" y="0"/>
                      <a:pt x="116533" y="-148"/>
                      <a:pt x="117426" y="14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121917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dirty="0">
                  <a:solidFill>
                    <a:srgbClr val="294A5A"/>
                  </a:solidFill>
                  <a:latin typeface="演示少年行" panose="00000500000000000000" pitchFamily="2" charset="-122"/>
                  <a:ea typeface="演示少年行" panose="00000500000000000000" pitchFamily="2" charset="-122"/>
                </a:endParaRPr>
              </a:p>
            </p:txBody>
          </p:sp>
          <p:sp>
            <p:nvSpPr>
              <p:cNvPr id="96" name="TextBox 83">
                <a:extLst>
                  <a:ext uri="{FF2B5EF4-FFF2-40B4-BE49-F238E27FC236}">
                    <a16:creationId xmlns:a16="http://schemas.microsoft.com/office/drawing/2014/main" id="{27D55B24-C951-303D-F78C-7732EF203C7B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460823" y="-1979595"/>
                <a:ext cx="1377359" cy="1375497"/>
              </a:xfrm>
              <a:custGeom>
                <a:avLst/>
                <a:gdLst/>
                <a:ahLst/>
                <a:cxnLst/>
                <a:rect l="l" t="t" r="r" b="b"/>
                <a:pathLst>
                  <a:path w="166539" h="166314">
                    <a:moveTo>
                      <a:pt x="78582" y="125462"/>
                    </a:moveTo>
                    <a:cubicBezTo>
                      <a:pt x="79772" y="125462"/>
                      <a:pt x="81707" y="125908"/>
                      <a:pt x="84386" y="126801"/>
                    </a:cubicBezTo>
                    <a:cubicBezTo>
                      <a:pt x="86767" y="127397"/>
                      <a:pt x="88553" y="128141"/>
                      <a:pt x="89744" y="129034"/>
                    </a:cubicBezTo>
                    <a:cubicBezTo>
                      <a:pt x="90041" y="129034"/>
                      <a:pt x="90562" y="129183"/>
                      <a:pt x="91306" y="129480"/>
                    </a:cubicBezTo>
                    <a:cubicBezTo>
                      <a:pt x="92051" y="129778"/>
                      <a:pt x="92795" y="130076"/>
                      <a:pt x="93539" y="130373"/>
                    </a:cubicBezTo>
                    <a:cubicBezTo>
                      <a:pt x="94283" y="130671"/>
                      <a:pt x="94953" y="130968"/>
                      <a:pt x="95548" y="131266"/>
                    </a:cubicBezTo>
                    <a:cubicBezTo>
                      <a:pt x="98525" y="132457"/>
                      <a:pt x="100162" y="132903"/>
                      <a:pt x="100459" y="132606"/>
                    </a:cubicBezTo>
                    <a:cubicBezTo>
                      <a:pt x="100757" y="132606"/>
                      <a:pt x="101055" y="132754"/>
                      <a:pt x="101352" y="133052"/>
                    </a:cubicBezTo>
                    <a:cubicBezTo>
                      <a:pt x="101650" y="133350"/>
                      <a:pt x="102097" y="133499"/>
                      <a:pt x="102692" y="133499"/>
                    </a:cubicBezTo>
                    <a:cubicBezTo>
                      <a:pt x="103287" y="133499"/>
                      <a:pt x="104329" y="134392"/>
                      <a:pt x="105817" y="136177"/>
                    </a:cubicBezTo>
                    <a:cubicBezTo>
                      <a:pt x="107603" y="137963"/>
                      <a:pt x="108496" y="139005"/>
                      <a:pt x="108496" y="139303"/>
                    </a:cubicBezTo>
                    <a:cubicBezTo>
                      <a:pt x="108496" y="139601"/>
                      <a:pt x="109091" y="140196"/>
                      <a:pt x="110282" y="141089"/>
                    </a:cubicBezTo>
                    <a:cubicBezTo>
                      <a:pt x="111770" y="141982"/>
                      <a:pt x="112812" y="143024"/>
                      <a:pt x="113407" y="144214"/>
                    </a:cubicBezTo>
                    <a:cubicBezTo>
                      <a:pt x="114003" y="145107"/>
                      <a:pt x="114300" y="146075"/>
                      <a:pt x="114300" y="147116"/>
                    </a:cubicBezTo>
                    <a:cubicBezTo>
                      <a:pt x="114300" y="148158"/>
                      <a:pt x="113631" y="148977"/>
                      <a:pt x="112291" y="149572"/>
                    </a:cubicBezTo>
                    <a:cubicBezTo>
                      <a:pt x="110952" y="150167"/>
                      <a:pt x="110282" y="150614"/>
                      <a:pt x="110282" y="150911"/>
                    </a:cubicBezTo>
                    <a:cubicBezTo>
                      <a:pt x="110282" y="151209"/>
                      <a:pt x="109984" y="151358"/>
                      <a:pt x="109389" y="151358"/>
                    </a:cubicBezTo>
                    <a:cubicBezTo>
                      <a:pt x="108794" y="151358"/>
                      <a:pt x="108273" y="151656"/>
                      <a:pt x="107826" y="152251"/>
                    </a:cubicBezTo>
                    <a:cubicBezTo>
                      <a:pt x="107380" y="152846"/>
                      <a:pt x="107008" y="153144"/>
                      <a:pt x="106710" y="153144"/>
                    </a:cubicBezTo>
                    <a:cubicBezTo>
                      <a:pt x="106413" y="153144"/>
                      <a:pt x="105743" y="152623"/>
                      <a:pt x="104701" y="151581"/>
                    </a:cubicBezTo>
                    <a:cubicBezTo>
                      <a:pt x="103659" y="150539"/>
                      <a:pt x="102692" y="150167"/>
                      <a:pt x="101799" y="150465"/>
                    </a:cubicBezTo>
                    <a:cubicBezTo>
                      <a:pt x="101204" y="150763"/>
                      <a:pt x="100311" y="151060"/>
                      <a:pt x="99120" y="151358"/>
                    </a:cubicBezTo>
                    <a:cubicBezTo>
                      <a:pt x="97929" y="151358"/>
                      <a:pt x="96739" y="150911"/>
                      <a:pt x="95548" y="150018"/>
                    </a:cubicBezTo>
                    <a:cubicBezTo>
                      <a:pt x="94060" y="149126"/>
                      <a:pt x="91976" y="147637"/>
                      <a:pt x="89297" y="145554"/>
                    </a:cubicBezTo>
                    <a:cubicBezTo>
                      <a:pt x="86916" y="143470"/>
                      <a:pt x="84684" y="141089"/>
                      <a:pt x="82600" y="138410"/>
                    </a:cubicBezTo>
                    <a:cubicBezTo>
                      <a:pt x="80516" y="136029"/>
                      <a:pt x="78656" y="134466"/>
                      <a:pt x="77019" y="133722"/>
                    </a:cubicBezTo>
                    <a:cubicBezTo>
                      <a:pt x="75382" y="132978"/>
                      <a:pt x="74414" y="132010"/>
                      <a:pt x="74117" y="130820"/>
                    </a:cubicBezTo>
                    <a:cubicBezTo>
                      <a:pt x="73819" y="129629"/>
                      <a:pt x="74117" y="128438"/>
                      <a:pt x="75010" y="127248"/>
                    </a:cubicBezTo>
                    <a:cubicBezTo>
                      <a:pt x="75903" y="126057"/>
                      <a:pt x="77093" y="125462"/>
                      <a:pt x="78582" y="125462"/>
                    </a:cubicBezTo>
                    <a:close/>
                    <a:moveTo>
                      <a:pt x="83493" y="123229"/>
                    </a:moveTo>
                    <a:lnTo>
                      <a:pt x="84386" y="123676"/>
                    </a:lnTo>
                    <a:cubicBezTo>
                      <a:pt x="84088" y="123974"/>
                      <a:pt x="83642" y="123974"/>
                      <a:pt x="83047" y="123676"/>
                    </a:cubicBezTo>
                    <a:close/>
                    <a:moveTo>
                      <a:pt x="120105" y="114746"/>
                    </a:moveTo>
                    <a:cubicBezTo>
                      <a:pt x="120998" y="114449"/>
                      <a:pt x="121742" y="114449"/>
                      <a:pt x="122337" y="114746"/>
                    </a:cubicBezTo>
                    <a:cubicBezTo>
                      <a:pt x="123230" y="114746"/>
                      <a:pt x="124421" y="115193"/>
                      <a:pt x="125909" y="116086"/>
                    </a:cubicBezTo>
                    <a:cubicBezTo>
                      <a:pt x="127695" y="116681"/>
                      <a:pt x="129927" y="117276"/>
                      <a:pt x="132606" y="117872"/>
                    </a:cubicBezTo>
                    <a:cubicBezTo>
                      <a:pt x="135583" y="118467"/>
                      <a:pt x="137964" y="119211"/>
                      <a:pt x="139750" y="120104"/>
                    </a:cubicBezTo>
                    <a:cubicBezTo>
                      <a:pt x="141536" y="120997"/>
                      <a:pt x="144066" y="122039"/>
                      <a:pt x="147340" y="123229"/>
                    </a:cubicBezTo>
                    <a:cubicBezTo>
                      <a:pt x="150317" y="124122"/>
                      <a:pt x="152698" y="125462"/>
                      <a:pt x="154484" y="127248"/>
                    </a:cubicBezTo>
                    <a:cubicBezTo>
                      <a:pt x="155972" y="129034"/>
                      <a:pt x="156865" y="130596"/>
                      <a:pt x="157163" y="131936"/>
                    </a:cubicBezTo>
                    <a:cubicBezTo>
                      <a:pt x="157461" y="133275"/>
                      <a:pt x="157609" y="134838"/>
                      <a:pt x="157609" y="136624"/>
                    </a:cubicBezTo>
                    <a:cubicBezTo>
                      <a:pt x="157609" y="138410"/>
                      <a:pt x="157312" y="140047"/>
                      <a:pt x="156716" y="141535"/>
                    </a:cubicBezTo>
                    <a:cubicBezTo>
                      <a:pt x="155823" y="143024"/>
                      <a:pt x="155154" y="143991"/>
                      <a:pt x="154707" y="144437"/>
                    </a:cubicBezTo>
                    <a:cubicBezTo>
                      <a:pt x="154261" y="144884"/>
                      <a:pt x="152624" y="145330"/>
                      <a:pt x="149796" y="145777"/>
                    </a:cubicBezTo>
                    <a:cubicBezTo>
                      <a:pt x="146968" y="146223"/>
                      <a:pt x="145554" y="146595"/>
                      <a:pt x="145554" y="146893"/>
                    </a:cubicBezTo>
                    <a:cubicBezTo>
                      <a:pt x="145554" y="147191"/>
                      <a:pt x="145257" y="147414"/>
                      <a:pt x="144661" y="147563"/>
                    </a:cubicBezTo>
                    <a:cubicBezTo>
                      <a:pt x="144066" y="147712"/>
                      <a:pt x="143173" y="147488"/>
                      <a:pt x="141982" y="146893"/>
                    </a:cubicBezTo>
                    <a:cubicBezTo>
                      <a:pt x="140792" y="146298"/>
                      <a:pt x="139973" y="146372"/>
                      <a:pt x="139527" y="147116"/>
                    </a:cubicBezTo>
                    <a:cubicBezTo>
                      <a:pt x="139080" y="147860"/>
                      <a:pt x="138559" y="147935"/>
                      <a:pt x="137964" y="147340"/>
                    </a:cubicBezTo>
                    <a:cubicBezTo>
                      <a:pt x="137666" y="147042"/>
                      <a:pt x="137220" y="146893"/>
                      <a:pt x="136625" y="146893"/>
                    </a:cubicBezTo>
                    <a:cubicBezTo>
                      <a:pt x="136029" y="146893"/>
                      <a:pt x="135136" y="146595"/>
                      <a:pt x="133946" y="146000"/>
                    </a:cubicBezTo>
                    <a:cubicBezTo>
                      <a:pt x="132755" y="145405"/>
                      <a:pt x="131862" y="145256"/>
                      <a:pt x="131267" y="145554"/>
                    </a:cubicBezTo>
                    <a:cubicBezTo>
                      <a:pt x="130672" y="145554"/>
                      <a:pt x="129481" y="146595"/>
                      <a:pt x="127695" y="148679"/>
                    </a:cubicBezTo>
                    <a:cubicBezTo>
                      <a:pt x="126802" y="149870"/>
                      <a:pt x="125611" y="151507"/>
                      <a:pt x="124123" y="153590"/>
                    </a:cubicBezTo>
                    <a:cubicBezTo>
                      <a:pt x="123230" y="154781"/>
                      <a:pt x="122635" y="155376"/>
                      <a:pt x="122337" y="155376"/>
                    </a:cubicBezTo>
                    <a:cubicBezTo>
                      <a:pt x="122039" y="155376"/>
                      <a:pt x="121593" y="155227"/>
                      <a:pt x="120998" y="154930"/>
                    </a:cubicBezTo>
                    <a:cubicBezTo>
                      <a:pt x="120402" y="154632"/>
                      <a:pt x="120774" y="152474"/>
                      <a:pt x="122114" y="148456"/>
                    </a:cubicBezTo>
                    <a:cubicBezTo>
                      <a:pt x="123453" y="144437"/>
                      <a:pt x="124272" y="141238"/>
                      <a:pt x="124570" y="138856"/>
                    </a:cubicBezTo>
                    <a:cubicBezTo>
                      <a:pt x="124867" y="136773"/>
                      <a:pt x="125016" y="134094"/>
                      <a:pt x="125016" y="130820"/>
                    </a:cubicBezTo>
                    <a:cubicBezTo>
                      <a:pt x="125016" y="127545"/>
                      <a:pt x="124644" y="125611"/>
                      <a:pt x="123900" y="125015"/>
                    </a:cubicBezTo>
                    <a:cubicBezTo>
                      <a:pt x="123156" y="124420"/>
                      <a:pt x="122039" y="123378"/>
                      <a:pt x="120551" y="121890"/>
                    </a:cubicBezTo>
                    <a:cubicBezTo>
                      <a:pt x="119063" y="120699"/>
                      <a:pt x="118319" y="119509"/>
                      <a:pt x="118319" y="118318"/>
                    </a:cubicBezTo>
                    <a:cubicBezTo>
                      <a:pt x="118319" y="117425"/>
                      <a:pt x="118468" y="116755"/>
                      <a:pt x="118765" y="116309"/>
                    </a:cubicBezTo>
                    <a:cubicBezTo>
                      <a:pt x="119063" y="115862"/>
                      <a:pt x="119509" y="115342"/>
                      <a:pt x="120105" y="114746"/>
                    </a:cubicBezTo>
                    <a:close/>
                    <a:moveTo>
                      <a:pt x="105817" y="89743"/>
                    </a:moveTo>
                    <a:cubicBezTo>
                      <a:pt x="105520" y="89148"/>
                      <a:pt x="104627" y="89445"/>
                      <a:pt x="103138" y="90636"/>
                    </a:cubicBezTo>
                    <a:cubicBezTo>
                      <a:pt x="102841" y="90934"/>
                      <a:pt x="100311" y="92868"/>
                      <a:pt x="95548" y="96440"/>
                    </a:cubicBezTo>
                    <a:cubicBezTo>
                      <a:pt x="91381" y="99715"/>
                      <a:pt x="88255" y="102096"/>
                      <a:pt x="86172" y="103584"/>
                    </a:cubicBezTo>
                    <a:cubicBezTo>
                      <a:pt x="84088" y="105072"/>
                      <a:pt x="82154" y="106412"/>
                      <a:pt x="80368" y="107602"/>
                    </a:cubicBezTo>
                    <a:cubicBezTo>
                      <a:pt x="79177" y="108495"/>
                      <a:pt x="77391" y="109984"/>
                      <a:pt x="75010" y="112067"/>
                    </a:cubicBezTo>
                    <a:cubicBezTo>
                      <a:pt x="72926" y="114151"/>
                      <a:pt x="72033" y="115342"/>
                      <a:pt x="72331" y="115639"/>
                    </a:cubicBezTo>
                    <a:cubicBezTo>
                      <a:pt x="72629" y="115937"/>
                      <a:pt x="75382" y="115044"/>
                      <a:pt x="80591" y="112960"/>
                    </a:cubicBezTo>
                    <a:cubicBezTo>
                      <a:pt x="85800" y="110877"/>
                      <a:pt x="89595" y="109388"/>
                      <a:pt x="91976" y="108495"/>
                    </a:cubicBezTo>
                    <a:cubicBezTo>
                      <a:pt x="94655" y="107305"/>
                      <a:pt x="98078" y="105817"/>
                      <a:pt x="102245" y="104031"/>
                    </a:cubicBezTo>
                    <a:cubicBezTo>
                      <a:pt x="106710" y="102245"/>
                      <a:pt x="109836" y="101054"/>
                      <a:pt x="111622" y="100459"/>
                    </a:cubicBezTo>
                    <a:cubicBezTo>
                      <a:pt x="113407" y="100161"/>
                      <a:pt x="114300" y="99863"/>
                      <a:pt x="114300" y="99566"/>
                    </a:cubicBezTo>
                    <a:cubicBezTo>
                      <a:pt x="114300" y="99268"/>
                      <a:pt x="114003" y="98970"/>
                      <a:pt x="113407" y="98673"/>
                    </a:cubicBezTo>
                    <a:cubicBezTo>
                      <a:pt x="113110" y="98077"/>
                      <a:pt x="111919" y="96589"/>
                      <a:pt x="109836" y="94208"/>
                    </a:cubicBezTo>
                    <a:cubicBezTo>
                      <a:pt x="107752" y="91529"/>
                      <a:pt x="106413" y="90041"/>
                      <a:pt x="105817" y="89743"/>
                    </a:cubicBezTo>
                    <a:close/>
                    <a:moveTo>
                      <a:pt x="120551" y="64740"/>
                    </a:moveTo>
                    <a:cubicBezTo>
                      <a:pt x="120254" y="64740"/>
                      <a:pt x="119881" y="65038"/>
                      <a:pt x="119435" y="65633"/>
                    </a:cubicBezTo>
                    <a:cubicBezTo>
                      <a:pt x="118989" y="66228"/>
                      <a:pt x="118542" y="66526"/>
                      <a:pt x="118096" y="66526"/>
                    </a:cubicBezTo>
                    <a:cubicBezTo>
                      <a:pt x="117649" y="66526"/>
                      <a:pt x="116831" y="67047"/>
                      <a:pt x="115640" y="68089"/>
                    </a:cubicBezTo>
                    <a:cubicBezTo>
                      <a:pt x="114449" y="69130"/>
                      <a:pt x="113705" y="69651"/>
                      <a:pt x="113407" y="69651"/>
                    </a:cubicBezTo>
                    <a:cubicBezTo>
                      <a:pt x="113110" y="69651"/>
                      <a:pt x="112068" y="70247"/>
                      <a:pt x="110282" y="71437"/>
                    </a:cubicBezTo>
                    <a:cubicBezTo>
                      <a:pt x="107901" y="72926"/>
                      <a:pt x="105966" y="74116"/>
                      <a:pt x="104478" y="75009"/>
                    </a:cubicBezTo>
                    <a:lnTo>
                      <a:pt x="101352" y="76795"/>
                    </a:lnTo>
                    <a:lnTo>
                      <a:pt x="100459" y="82153"/>
                    </a:lnTo>
                    <a:cubicBezTo>
                      <a:pt x="100162" y="85427"/>
                      <a:pt x="100013" y="87064"/>
                      <a:pt x="100013" y="87064"/>
                    </a:cubicBezTo>
                    <a:cubicBezTo>
                      <a:pt x="100311" y="87362"/>
                      <a:pt x="101278" y="86767"/>
                      <a:pt x="102915" y="85278"/>
                    </a:cubicBezTo>
                    <a:cubicBezTo>
                      <a:pt x="104552" y="83790"/>
                      <a:pt x="105371" y="82897"/>
                      <a:pt x="105371" y="82599"/>
                    </a:cubicBezTo>
                    <a:cubicBezTo>
                      <a:pt x="105371" y="82302"/>
                      <a:pt x="104999" y="81781"/>
                      <a:pt x="104255" y="81037"/>
                    </a:cubicBezTo>
                    <a:cubicBezTo>
                      <a:pt x="103510" y="80293"/>
                      <a:pt x="103138" y="79772"/>
                      <a:pt x="103138" y="79474"/>
                    </a:cubicBezTo>
                    <a:cubicBezTo>
                      <a:pt x="103436" y="79176"/>
                      <a:pt x="104329" y="79325"/>
                      <a:pt x="105817" y="79920"/>
                    </a:cubicBezTo>
                    <a:lnTo>
                      <a:pt x="107603" y="81260"/>
                    </a:lnTo>
                    <a:lnTo>
                      <a:pt x="113407" y="75902"/>
                    </a:lnTo>
                    <a:cubicBezTo>
                      <a:pt x="116979" y="72628"/>
                      <a:pt x="119212" y="70544"/>
                      <a:pt x="120105" y="69651"/>
                    </a:cubicBezTo>
                    <a:cubicBezTo>
                      <a:pt x="120700" y="68461"/>
                      <a:pt x="120998" y="67419"/>
                      <a:pt x="120998" y="66526"/>
                    </a:cubicBezTo>
                    <a:cubicBezTo>
                      <a:pt x="120998" y="65335"/>
                      <a:pt x="120849" y="64740"/>
                      <a:pt x="120551" y="64740"/>
                    </a:cubicBezTo>
                    <a:close/>
                    <a:moveTo>
                      <a:pt x="113854" y="49560"/>
                    </a:moveTo>
                    <a:cubicBezTo>
                      <a:pt x="113854" y="49262"/>
                      <a:pt x="112961" y="49560"/>
                      <a:pt x="111175" y="50452"/>
                    </a:cubicBezTo>
                    <a:cubicBezTo>
                      <a:pt x="108794" y="51643"/>
                      <a:pt x="106561" y="52834"/>
                      <a:pt x="104478" y="54024"/>
                    </a:cubicBezTo>
                    <a:cubicBezTo>
                      <a:pt x="101501" y="55810"/>
                      <a:pt x="99864" y="56703"/>
                      <a:pt x="99566" y="56703"/>
                    </a:cubicBezTo>
                    <a:cubicBezTo>
                      <a:pt x="98673" y="57299"/>
                      <a:pt x="97632" y="57894"/>
                      <a:pt x="96441" y="58489"/>
                    </a:cubicBezTo>
                    <a:lnTo>
                      <a:pt x="95102" y="59829"/>
                    </a:lnTo>
                    <a:lnTo>
                      <a:pt x="96441" y="62508"/>
                    </a:lnTo>
                    <a:cubicBezTo>
                      <a:pt x="97334" y="64591"/>
                      <a:pt x="97929" y="65633"/>
                      <a:pt x="98227" y="65633"/>
                    </a:cubicBezTo>
                    <a:cubicBezTo>
                      <a:pt x="98822" y="65335"/>
                      <a:pt x="99418" y="65038"/>
                      <a:pt x="100013" y="64740"/>
                    </a:cubicBezTo>
                    <a:cubicBezTo>
                      <a:pt x="100906" y="64145"/>
                      <a:pt x="102543" y="62805"/>
                      <a:pt x="104924" y="60722"/>
                    </a:cubicBezTo>
                    <a:cubicBezTo>
                      <a:pt x="107305" y="58340"/>
                      <a:pt x="109463" y="55959"/>
                      <a:pt x="111398" y="53578"/>
                    </a:cubicBezTo>
                    <a:cubicBezTo>
                      <a:pt x="113333" y="51197"/>
                      <a:pt x="114152" y="49857"/>
                      <a:pt x="113854" y="49560"/>
                    </a:cubicBezTo>
                    <a:close/>
                    <a:moveTo>
                      <a:pt x="122784" y="29468"/>
                    </a:moveTo>
                    <a:cubicBezTo>
                      <a:pt x="121891" y="29468"/>
                      <a:pt x="119807" y="30212"/>
                      <a:pt x="116533" y="31700"/>
                    </a:cubicBezTo>
                    <a:cubicBezTo>
                      <a:pt x="113259" y="33486"/>
                      <a:pt x="111175" y="34528"/>
                      <a:pt x="110282" y="34826"/>
                    </a:cubicBezTo>
                    <a:cubicBezTo>
                      <a:pt x="109389" y="35123"/>
                      <a:pt x="106413" y="36463"/>
                      <a:pt x="101352" y="38844"/>
                    </a:cubicBezTo>
                    <a:lnTo>
                      <a:pt x="93762" y="42416"/>
                    </a:lnTo>
                    <a:lnTo>
                      <a:pt x="92869" y="45541"/>
                    </a:lnTo>
                    <a:cubicBezTo>
                      <a:pt x="92274" y="47625"/>
                      <a:pt x="91976" y="49039"/>
                      <a:pt x="91976" y="49783"/>
                    </a:cubicBezTo>
                    <a:cubicBezTo>
                      <a:pt x="91976" y="50527"/>
                      <a:pt x="92125" y="51048"/>
                      <a:pt x="92423" y="51345"/>
                    </a:cubicBezTo>
                    <a:cubicBezTo>
                      <a:pt x="92720" y="51643"/>
                      <a:pt x="94060" y="51048"/>
                      <a:pt x="96441" y="49560"/>
                    </a:cubicBezTo>
                    <a:cubicBezTo>
                      <a:pt x="97929" y="48667"/>
                      <a:pt x="101055" y="47029"/>
                      <a:pt x="105817" y="44648"/>
                    </a:cubicBezTo>
                    <a:cubicBezTo>
                      <a:pt x="109389" y="43160"/>
                      <a:pt x="112961" y="41672"/>
                      <a:pt x="116533" y="40183"/>
                    </a:cubicBezTo>
                    <a:cubicBezTo>
                      <a:pt x="120105" y="38695"/>
                      <a:pt x="122039" y="37802"/>
                      <a:pt x="122337" y="37504"/>
                    </a:cubicBezTo>
                    <a:cubicBezTo>
                      <a:pt x="122932" y="37504"/>
                      <a:pt x="123230" y="36165"/>
                      <a:pt x="123230" y="33486"/>
                    </a:cubicBezTo>
                    <a:cubicBezTo>
                      <a:pt x="123230" y="30807"/>
                      <a:pt x="123081" y="29468"/>
                      <a:pt x="122784" y="29468"/>
                    </a:cubicBezTo>
                    <a:close/>
                    <a:moveTo>
                      <a:pt x="122114" y="13841"/>
                    </a:moveTo>
                    <a:cubicBezTo>
                      <a:pt x="121370" y="13841"/>
                      <a:pt x="120551" y="14436"/>
                      <a:pt x="119658" y="15627"/>
                    </a:cubicBezTo>
                    <a:cubicBezTo>
                      <a:pt x="118765" y="16817"/>
                      <a:pt x="117872" y="18157"/>
                      <a:pt x="116979" y="19645"/>
                    </a:cubicBezTo>
                    <a:cubicBezTo>
                      <a:pt x="116086" y="21431"/>
                      <a:pt x="115491" y="22473"/>
                      <a:pt x="115193" y="22770"/>
                    </a:cubicBezTo>
                    <a:lnTo>
                      <a:pt x="116086" y="22770"/>
                    </a:lnTo>
                    <a:cubicBezTo>
                      <a:pt x="116979" y="22770"/>
                      <a:pt x="118468" y="22622"/>
                      <a:pt x="120551" y="22324"/>
                    </a:cubicBezTo>
                    <a:cubicBezTo>
                      <a:pt x="122039" y="22026"/>
                      <a:pt x="122932" y="21729"/>
                      <a:pt x="123230" y="21431"/>
                    </a:cubicBezTo>
                    <a:cubicBezTo>
                      <a:pt x="123528" y="21133"/>
                      <a:pt x="123677" y="20538"/>
                      <a:pt x="123677" y="19645"/>
                    </a:cubicBezTo>
                    <a:cubicBezTo>
                      <a:pt x="123677" y="18752"/>
                      <a:pt x="123528" y="17561"/>
                      <a:pt x="123230" y="16073"/>
                    </a:cubicBezTo>
                    <a:cubicBezTo>
                      <a:pt x="123230" y="14585"/>
                      <a:pt x="122858" y="13841"/>
                      <a:pt x="122114" y="13841"/>
                    </a:cubicBezTo>
                    <a:close/>
                    <a:moveTo>
                      <a:pt x="119658" y="0"/>
                    </a:moveTo>
                    <a:lnTo>
                      <a:pt x="121891" y="446"/>
                    </a:lnTo>
                    <a:cubicBezTo>
                      <a:pt x="123379" y="744"/>
                      <a:pt x="124421" y="1042"/>
                      <a:pt x="125016" y="1339"/>
                    </a:cubicBezTo>
                    <a:cubicBezTo>
                      <a:pt x="125611" y="1935"/>
                      <a:pt x="126207" y="2232"/>
                      <a:pt x="126802" y="2232"/>
                    </a:cubicBezTo>
                    <a:cubicBezTo>
                      <a:pt x="127993" y="2232"/>
                      <a:pt x="129481" y="2679"/>
                      <a:pt x="131267" y="3572"/>
                    </a:cubicBezTo>
                    <a:cubicBezTo>
                      <a:pt x="133648" y="4465"/>
                      <a:pt x="134913" y="5060"/>
                      <a:pt x="135062" y="5358"/>
                    </a:cubicBezTo>
                    <a:cubicBezTo>
                      <a:pt x="135211" y="5655"/>
                      <a:pt x="135657" y="5804"/>
                      <a:pt x="136401" y="5804"/>
                    </a:cubicBezTo>
                    <a:cubicBezTo>
                      <a:pt x="137146" y="5804"/>
                      <a:pt x="138262" y="6251"/>
                      <a:pt x="139750" y="7143"/>
                    </a:cubicBezTo>
                    <a:cubicBezTo>
                      <a:pt x="140941" y="8036"/>
                      <a:pt x="141982" y="9227"/>
                      <a:pt x="142875" y="10715"/>
                    </a:cubicBezTo>
                    <a:cubicBezTo>
                      <a:pt x="144066" y="12501"/>
                      <a:pt x="144661" y="14734"/>
                      <a:pt x="144661" y="17413"/>
                    </a:cubicBezTo>
                    <a:cubicBezTo>
                      <a:pt x="144661" y="20092"/>
                      <a:pt x="144215" y="22175"/>
                      <a:pt x="143322" y="23663"/>
                    </a:cubicBezTo>
                    <a:cubicBezTo>
                      <a:pt x="142727" y="24854"/>
                      <a:pt x="142429" y="27086"/>
                      <a:pt x="142429" y="30361"/>
                    </a:cubicBezTo>
                    <a:cubicBezTo>
                      <a:pt x="142429" y="33337"/>
                      <a:pt x="142131" y="37653"/>
                      <a:pt x="141536" y="43309"/>
                    </a:cubicBezTo>
                    <a:cubicBezTo>
                      <a:pt x="141238" y="49262"/>
                      <a:pt x="140941" y="53280"/>
                      <a:pt x="140643" y="55364"/>
                    </a:cubicBezTo>
                    <a:cubicBezTo>
                      <a:pt x="140643" y="57447"/>
                      <a:pt x="140494" y="58638"/>
                      <a:pt x="140197" y="58936"/>
                    </a:cubicBezTo>
                    <a:cubicBezTo>
                      <a:pt x="139899" y="59233"/>
                      <a:pt x="139750" y="59977"/>
                      <a:pt x="139750" y="61168"/>
                    </a:cubicBezTo>
                    <a:cubicBezTo>
                      <a:pt x="139750" y="62359"/>
                      <a:pt x="139601" y="64889"/>
                      <a:pt x="139304" y="68758"/>
                    </a:cubicBezTo>
                    <a:cubicBezTo>
                      <a:pt x="138708" y="72330"/>
                      <a:pt x="138262" y="76646"/>
                      <a:pt x="137964" y="81706"/>
                    </a:cubicBezTo>
                    <a:cubicBezTo>
                      <a:pt x="137666" y="86767"/>
                      <a:pt x="137369" y="89445"/>
                      <a:pt x="137071" y="89743"/>
                    </a:cubicBezTo>
                    <a:cubicBezTo>
                      <a:pt x="137071" y="90041"/>
                      <a:pt x="137294" y="90190"/>
                      <a:pt x="137741" y="90190"/>
                    </a:cubicBezTo>
                    <a:cubicBezTo>
                      <a:pt x="138187" y="90190"/>
                      <a:pt x="138559" y="89669"/>
                      <a:pt x="138857" y="88627"/>
                    </a:cubicBezTo>
                    <a:cubicBezTo>
                      <a:pt x="139155" y="87585"/>
                      <a:pt x="139676" y="87064"/>
                      <a:pt x="140420" y="87064"/>
                    </a:cubicBezTo>
                    <a:cubicBezTo>
                      <a:pt x="141164" y="87064"/>
                      <a:pt x="141536" y="86692"/>
                      <a:pt x="141536" y="85948"/>
                    </a:cubicBezTo>
                    <a:cubicBezTo>
                      <a:pt x="141536" y="85204"/>
                      <a:pt x="141982" y="84534"/>
                      <a:pt x="142875" y="83939"/>
                    </a:cubicBezTo>
                    <a:cubicBezTo>
                      <a:pt x="143768" y="83343"/>
                      <a:pt x="144810" y="83195"/>
                      <a:pt x="146001" y="83492"/>
                    </a:cubicBezTo>
                    <a:cubicBezTo>
                      <a:pt x="147191" y="83492"/>
                      <a:pt x="147787" y="83790"/>
                      <a:pt x="147787" y="84385"/>
                    </a:cubicBezTo>
                    <a:cubicBezTo>
                      <a:pt x="148084" y="84683"/>
                      <a:pt x="148754" y="84832"/>
                      <a:pt x="149796" y="84832"/>
                    </a:cubicBezTo>
                    <a:cubicBezTo>
                      <a:pt x="150838" y="84832"/>
                      <a:pt x="152177" y="85129"/>
                      <a:pt x="153814" y="85725"/>
                    </a:cubicBezTo>
                    <a:cubicBezTo>
                      <a:pt x="155451" y="86320"/>
                      <a:pt x="156642" y="86618"/>
                      <a:pt x="157386" y="86618"/>
                    </a:cubicBezTo>
                    <a:cubicBezTo>
                      <a:pt x="158130" y="86618"/>
                      <a:pt x="159619" y="87139"/>
                      <a:pt x="161851" y="88180"/>
                    </a:cubicBezTo>
                    <a:cubicBezTo>
                      <a:pt x="164083" y="89222"/>
                      <a:pt x="165200" y="90041"/>
                      <a:pt x="165200" y="90636"/>
                    </a:cubicBezTo>
                    <a:cubicBezTo>
                      <a:pt x="165200" y="91231"/>
                      <a:pt x="165423" y="91752"/>
                      <a:pt x="165869" y="92199"/>
                    </a:cubicBezTo>
                    <a:cubicBezTo>
                      <a:pt x="166316" y="92645"/>
                      <a:pt x="166316" y="93315"/>
                      <a:pt x="165869" y="94208"/>
                    </a:cubicBezTo>
                    <a:cubicBezTo>
                      <a:pt x="165423" y="95101"/>
                      <a:pt x="165497" y="95919"/>
                      <a:pt x="166093" y="96664"/>
                    </a:cubicBezTo>
                    <a:cubicBezTo>
                      <a:pt x="166688" y="97408"/>
                      <a:pt x="166688" y="98003"/>
                      <a:pt x="166093" y="98450"/>
                    </a:cubicBezTo>
                    <a:cubicBezTo>
                      <a:pt x="165497" y="98896"/>
                      <a:pt x="164307" y="99268"/>
                      <a:pt x="162521" y="99566"/>
                    </a:cubicBezTo>
                    <a:cubicBezTo>
                      <a:pt x="161032" y="99863"/>
                      <a:pt x="159544" y="100310"/>
                      <a:pt x="158056" y="100905"/>
                    </a:cubicBezTo>
                    <a:cubicBezTo>
                      <a:pt x="156568" y="101798"/>
                      <a:pt x="155526" y="102096"/>
                      <a:pt x="154931" y="101798"/>
                    </a:cubicBezTo>
                    <a:cubicBezTo>
                      <a:pt x="154335" y="101203"/>
                      <a:pt x="153293" y="101203"/>
                      <a:pt x="151805" y="101798"/>
                    </a:cubicBezTo>
                    <a:cubicBezTo>
                      <a:pt x="150614" y="102393"/>
                      <a:pt x="148382" y="102840"/>
                      <a:pt x="145108" y="103138"/>
                    </a:cubicBezTo>
                    <a:cubicBezTo>
                      <a:pt x="142131" y="103138"/>
                      <a:pt x="140048" y="103435"/>
                      <a:pt x="138857" y="104031"/>
                    </a:cubicBezTo>
                    <a:cubicBezTo>
                      <a:pt x="137666" y="104626"/>
                      <a:pt x="136773" y="104924"/>
                      <a:pt x="136178" y="104924"/>
                    </a:cubicBezTo>
                    <a:cubicBezTo>
                      <a:pt x="135583" y="104924"/>
                      <a:pt x="134839" y="105370"/>
                      <a:pt x="133946" y="106263"/>
                    </a:cubicBezTo>
                    <a:cubicBezTo>
                      <a:pt x="133053" y="107156"/>
                      <a:pt x="132309" y="108495"/>
                      <a:pt x="131713" y="110281"/>
                    </a:cubicBezTo>
                    <a:cubicBezTo>
                      <a:pt x="131118" y="111770"/>
                      <a:pt x="130523" y="112886"/>
                      <a:pt x="129927" y="113630"/>
                    </a:cubicBezTo>
                    <a:cubicBezTo>
                      <a:pt x="129332" y="114374"/>
                      <a:pt x="128290" y="114746"/>
                      <a:pt x="126802" y="114746"/>
                    </a:cubicBezTo>
                    <a:cubicBezTo>
                      <a:pt x="125611" y="114746"/>
                      <a:pt x="124570" y="114300"/>
                      <a:pt x="123677" y="113407"/>
                    </a:cubicBezTo>
                    <a:lnTo>
                      <a:pt x="122784" y="112514"/>
                    </a:lnTo>
                    <a:lnTo>
                      <a:pt x="119658" y="113853"/>
                    </a:lnTo>
                    <a:cubicBezTo>
                      <a:pt x="117575" y="114746"/>
                      <a:pt x="116161" y="114895"/>
                      <a:pt x="115417" y="114300"/>
                    </a:cubicBezTo>
                    <a:cubicBezTo>
                      <a:pt x="114673" y="113704"/>
                      <a:pt x="114003" y="113556"/>
                      <a:pt x="113407" y="113853"/>
                    </a:cubicBezTo>
                    <a:lnTo>
                      <a:pt x="113407" y="113407"/>
                    </a:lnTo>
                    <a:cubicBezTo>
                      <a:pt x="114003" y="112811"/>
                      <a:pt x="114598" y="112514"/>
                      <a:pt x="115193" y="112514"/>
                    </a:cubicBezTo>
                    <a:cubicBezTo>
                      <a:pt x="115789" y="112514"/>
                      <a:pt x="116086" y="112291"/>
                      <a:pt x="116086" y="111844"/>
                    </a:cubicBezTo>
                    <a:cubicBezTo>
                      <a:pt x="116086" y="111398"/>
                      <a:pt x="115863" y="111174"/>
                      <a:pt x="115417" y="111174"/>
                    </a:cubicBezTo>
                    <a:cubicBezTo>
                      <a:pt x="114970" y="111174"/>
                      <a:pt x="114003" y="111546"/>
                      <a:pt x="112514" y="112291"/>
                    </a:cubicBezTo>
                    <a:cubicBezTo>
                      <a:pt x="111026" y="113035"/>
                      <a:pt x="109538" y="113556"/>
                      <a:pt x="108050" y="113853"/>
                    </a:cubicBezTo>
                    <a:cubicBezTo>
                      <a:pt x="107157" y="114151"/>
                      <a:pt x="105817" y="114597"/>
                      <a:pt x="104031" y="115193"/>
                    </a:cubicBezTo>
                    <a:cubicBezTo>
                      <a:pt x="102841" y="115788"/>
                      <a:pt x="100906" y="116681"/>
                      <a:pt x="98227" y="117872"/>
                    </a:cubicBezTo>
                    <a:cubicBezTo>
                      <a:pt x="95548" y="118765"/>
                      <a:pt x="93018" y="119806"/>
                      <a:pt x="90637" y="120997"/>
                    </a:cubicBezTo>
                    <a:cubicBezTo>
                      <a:pt x="87958" y="122188"/>
                      <a:pt x="86470" y="122783"/>
                      <a:pt x="86172" y="122783"/>
                    </a:cubicBezTo>
                    <a:lnTo>
                      <a:pt x="91083" y="120104"/>
                    </a:lnTo>
                    <a:cubicBezTo>
                      <a:pt x="94953" y="118318"/>
                      <a:pt x="97036" y="117276"/>
                      <a:pt x="97334" y="116979"/>
                    </a:cubicBezTo>
                    <a:lnTo>
                      <a:pt x="93316" y="117872"/>
                    </a:lnTo>
                    <a:cubicBezTo>
                      <a:pt x="90339" y="118765"/>
                      <a:pt x="87958" y="119658"/>
                      <a:pt x="86172" y="120551"/>
                    </a:cubicBezTo>
                    <a:cubicBezTo>
                      <a:pt x="84386" y="121443"/>
                      <a:pt x="82898" y="121890"/>
                      <a:pt x="81707" y="121890"/>
                    </a:cubicBezTo>
                    <a:cubicBezTo>
                      <a:pt x="80516" y="122485"/>
                      <a:pt x="79177" y="123081"/>
                      <a:pt x="77689" y="123676"/>
                    </a:cubicBezTo>
                    <a:cubicBezTo>
                      <a:pt x="76796" y="123974"/>
                      <a:pt x="74861" y="124569"/>
                      <a:pt x="71884" y="125462"/>
                    </a:cubicBezTo>
                    <a:cubicBezTo>
                      <a:pt x="69503" y="126355"/>
                      <a:pt x="67866" y="126950"/>
                      <a:pt x="66973" y="127248"/>
                    </a:cubicBezTo>
                    <a:cubicBezTo>
                      <a:pt x="66378" y="127545"/>
                      <a:pt x="65708" y="127694"/>
                      <a:pt x="64964" y="127694"/>
                    </a:cubicBezTo>
                    <a:cubicBezTo>
                      <a:pt x="64220" y="127694"/>
                      <a:pt x="63624" y="127992"/>
                      <a:pt x="63178" y="128587"/>
                    </a:cubicBezTo>
                    <a:cubicBezTo>
                      <a:pt x="62731" y="129183"/>
                      <a:pt x="61764" y="129480"/>
                      <a:pt x="60276" y="129480"/>
                    </a:cubicBezTo>
                    <a:cubicBezTo>
                      <a:pt x="58788" y="129480"/>
                      <a:pt x="57895" y="129183"/>
                      <a:pt x="57597" y="128587"/>
                    </a:cubicBezTo>
                    <a:cubicBezTo>
                      <a:pt x="57299" y="127992"/>
                      <a:pt x="57002" y="126652"/>
                      <a:pt x="56704" y="124569"/>
                    </a:cubicBezTo>
                    <a:lnTo>
                      <a:pt x="56704" y="126801"/>
                    </a:lnTo>
                    <a:cubicBezTo>
                      <a:pt x="56704" y="127992"/>
                      <a:pt x="56704" y="129480"/>
                      <a:pt x="56704" y="131266"/>
                    </a:cubicBezTo>
                    <a:cubicBezTo>
                      <a:pt x="56704" y="137219"/>
                      <a:pt x="57002" y="141833"/>
                      <a:pt x="57597" y="145107"/>
                    </a:cubicBezTo>
                    <a:cubicBezTo>
                      <a:pt x="57895" y="148084"/>
                      <a:pt x="58639" y="150614"/>
                      <a:pt x="59829" y="152697"/>
                    </a:cubicBezTo>
                    <a:cubicBezTo>
                      <a:pt x="61020" y="155079"/>
                      <a:pt x="61318" y="156641"/>
                      <a:pt x="60722" y="157385"/>
                    </a:cubicBezTo>
                    <a:cubicBezTo>
                      <a:pt x="60127" y="158130"/>
                      <a:pt x="59829" y="158799"/>
                      <a:pt x="59829" y="159395"/>
                    </a:cubicBezTo>
                    <a:cubicBezTo>
                      <a:pt x="59829" y="159395"/>
                      <a:pt x="59978" y="159543"/>
                      <a:pt x="60276" y="159841"/>
                    </a:cubicBezTo>
                    <a:cubicBezTo>
                      <a:pt x="60276" y="160734"/>
                      <a:pt x="60425" y="161329"/>
                      <a:pt x="60722" y="161627"/>
                    </a:cubicBezTo>
                    <a:cubicBezTo>
                      <a:pt x="61020" y="162818"/>
                      <a:pt x="60946" y="163487"/>
                      <a:pt x="60499" y="163636"/>
                    </a:cubicBezTo>
                    <a:cubicBezTo>
                      <a:pt x="60053" y="163785"/>
                      <a:pt x="59829" y="164455"/>
                      <a:pt x="59829" y="165645"/>
                    </a:cubicBezTo>
                    <a:cubicBezTo>
                      <a:pt x="59829" y="166538"/>
                      <a:pt x="59532" y="166538"/>
                      <a:pt x="58936" y="165645"/>
                    </a:cubicBezTo>
                    <a:cubicBezTo>
                      <a:pt x="58936" y="165348"/>
                      <a:pt x="58788" y="164752"/>
                      <a:pt x="58490" y="163860"/>
                    </a:cubicBezTo>
                    <a:cubicBezTo>
                      <a:pt x="57895" y="161776"/>
                      <a:pt x="57597" y="160734"/>
                      <a:pt x="57597" y="160734"/>
                    </a:cubicBezTo>
                    <a:cubicBezTo>
                      <a:pt x="57597" y="160734"/>
                      <a:pt x="57225" y="160734"/>
                      <a:pt x="56481" y="160734"/>
                    </a:cubicBezTo>
                    <a:cubicBezTo>
                      <a:pt x="55737" y="160734"/>
                      <a:pt x="55216" y="160883"/>
                      <a:pt x="54918" y="161181"/>
                    </a:cubicBezTo>
                    <a:cubicBezTo>
                      <a:pt x="54620" y="161478"/>
                      <a:pt x="53876" y="161925"/>
                      <a:pt x="52686" y="162520"/>
                    </a:cubicBezTo>
                    <a:cubicBezTo>
                      <a:pt x="51495" y="163115"/>
                      <a:pt x="50751" y="162967"/>
                      <a:pt x="50453" y="162074"/>
                    </a:cubicBezTo>
                    <a:cubicBezTo>
                      <a:pt x="50155" y="160883"/>
                      <a:pt x="49263" y="159692"/>
                      <a:pt x="47774" y="158502"/>
                    </a:cubicBezTo>
                    <a:cubicBezTo>
                      <a:pt x="46286" y="157311"/>
                      <a:pt x="45095" y="155823"/>
                      <a:pt x="44202" y="154037"/>
                    </a:cubicBezTo>
                    <a:cubicBezTo>
                      <a:pt x="43309" y="152251"/>
                      <a:pt x="42119" y="150465"/>
                      <a:pt x="40631" y="148679"/>
                    </a:cubicBezTo>
                    <a:cubicBezTo>
                      <a:pt x="39142" y="146298"/>
                      <a:pt x="38398" y="144810"/>
                      <a:pt x="38398" y="144214"/>
                    </a:cubicBezTo>
                    <a:cubicBezTo>
                      <a:pt x="38398" y="143619"/>
                      <a:pt x="37952" y="142875"/>
                      <a:pt x="37059" y="141982"/>
                    </a:cubicBezTo>
                    <a:cubicBezTo>
                      <a:pt x="36166" y="141089"/>
                      <a:pt x="35719" y="140270"/>
                      <a:pt x="35719" y="139526"/>
                    </a:cubicBezTo>
                    <a:cubicBezTo>
                      <a:pt x="35719" y="138782"/>
                      <a:pt x="35570" y="138261"/>
                      <a:pt x="35273" y="137963"/>
                    </a:cubicBezTo>
                    <a:cubicBezTo>
                      <a:pt x="34677" y="137666"/>
                      <a:pt x="34529" y="137070"/>
                      <a:pt x="34826" y="136177"/>
                    </a:cubicBezTo>
                    <a:cubicBezTo>
                      <a:pt x="34826" y="135582"/>
                      <a:pt x="34975" y="134912"/>
                      <a:pt x="35273" y="134168"/>
                    </a:cubicBezTo>
                    <a:cubicBezTo>
                      <a:pt x="35570" y="133424"/>
                      <a:pt x="35570" y="130820"/>
                      <a:pt x="35273" y="126355"/>
                    </a:cubicBezTo>
                    <a:cubicBezTo>
                      <a:pt x="34677" y="122485"/>
                      <a:pt x="34231" y="117723"/>
                      <a:pt x="33933" y="112067"/>
                    </a:cubicBezTo>
                    <a:cubicBezTo>
                      <a:pt x="33933" y="106412"/>
                      <a:pt x="34082" y="103733"/>
                      <a:pt x="34380" y="104031"/>
                    </a:cubicBezTo>
                    <a:cubicBezTo>
                      <a:pt x="34677" y="104328"/>
                      <a:pt x="34975" y="105072"/>
                      <a:pt x="35273" y="106263"/>
                    </a:cubicBezTo>
                    <a:cubicBezTo>
                      <a:pt x="35570" y="107156"/>
                      <a:pt x="36017" y="107900"/>
                      <a:pt x="36612" y="108495"/>
                    </a:cubicBezTo>
                    <a:cubicBezTo>
                      <a:pt x="37207" y="108793"/>
                      <a:pt x="37505" y="109240"/>
                      <a:pt x="37505" y="109835"/>
                    </a:cubicBezTo>
                    <a:cubicBezTo>
                      <a:pt x="37505" y="110430"/>
                      <a:pt x="38100" y="112067"/>
                      <a:pt x="39291" y="114746"/>
                    </a:cubicBezTo>
                    <a:lnTo>
                      <a:pt x="41077" y="117872"/>
                    </a:lnTo>
                    <a:lnTo>
                      <a:pt x="41523" y="117425"/>
                    </a:lnTo>
                    <a:cubicBezTo>
                      <a:pt x="41821" y="116532"/>
                      <a:pt x="41970" y="111323"/>
                      <a:pt x="41970" y="101798"/>
                    </a:cubicBezTo>
                    <a:lnTo>
                      <a:pt x="42416" y="87957"/>
                    </a:lnTo>
                    <a:lnTo>
                      <a:pt x="38845" y="84832"/>
                    </a:lnTo>
                    <a:cubicBezTo>
                      <a:pt x="36761" y="83046"/>
                      <a:pt x="35347" y="82004"/>
                      <a:pt x="34603" y="81706"/>
                    </a:cubicBezTo>
                    <a:cubicBezTo>
                      <a:pt x="33859" y="81409"/>
                      <a:pt x="32817" y="80367"/>
                      <a:pt x="31478" y="78581"/>
                    </a:cubicBezTo>
                    <a:cubicBezTo>
                      <a:pt x="30138" y="76795"/>
                      <a:pt x="28873" y="75456"/>
                      <a:pt x="27682" y="74563"/>
                    </a:cubicBezTo>
                    <a:cubicBezTo>
                      <a:pt x="26492" y="73372"/>
                      <a:pt x="25822" y="72777"/>
                      <a:pt x="25673" y="72777"/>
                    </a:cubicBezTo>
                    <a:cubicBezTo>
                      <a:pt x="25524" y="72777"/>
                      <a:pt x="25301" y="74860"/>
                      <a:pt x="25004" y="79027"/>
                    </a:cubicBezTo>
                    <a:cubicBezTo>
                      <a:pt x="24408" y="83195"/>
                      <a:pt x="24111" y="88701"/>
                      <a:pt x="24111" y="95547"/>
                    </a:cubicBezTo>
                    <a:cubicBezTo>
                      <a:pt x="24111" y="102393"/>
                      <a:pt x="23962" y="106114"/>
                      <a:pt x="23664" y="106710"/>
                    </a:cubicBezTo>
                    <a:cubicBezTo>
                      <a:pt x="23366" y="107305"/>
                      <a:pt x="23069" y="108049"/>
                      <a:pt x="22771" y="108942"/>
                    </a:cubicBezTo>
                    <a:cubicBezTo>
                      <a:pt x="22473" y="110133"/>
                      <a:pt x="22176" y="110728"/>
                      <a:pt x="21878" y="110728"/>
                    </a:cubicBezTo>
                    <a:cubicBezTo>
                      <a:pt x="21581" y="110728"/>
                      <a:pt x="21208" y="109835"/>
                      <a:pt x="20762" y="108049"/>
                    </a:cubicBezTo>
                    <a:cubicBezTo>
                      <a:pt x="20315" y="106263"/>
                      <a:pt x="19720" y="105296"/>
                      <a:pt x="18976" y="105147"/>
                    </a:cubicBezTo>
                    <a:cubicBezTo>
                      <a:pt x="18232" y="104998"/>
                      <a:pt x="17488" y="105296"/>
                      <a:pt x="16744" y="106040"/>
                    </a:cubicBezTo>
                    <a:cubicBezTo>
                      <a:pt x="15999" y="106784"/>
                      <a:pt x="15330" y="107305"/>
                      <a:pt x="14734" y="107602"/>
                    </a:cubicBezTo>
                    <a:cubicBezTo>
                      <a:pt x="13841" y="107900"/>
                      <a:pt x="12055" y="106635"/>
                      <a:pt x="9377" y="103807"/>
                    </a:cubicBezTo>
                    <a:cubicBezTo>
                      <a:pt x="6698" y="100980"/>
                      <a:pt x="5358" y="98822"/>
                      <a:pt x="5358" y="97333"/>
                    </a:cubicBezTo>
                    <a:cubicBezTo>
                      <a:pt x="5358" y="95845"/>
                      <a:pt x="4465" y="94208"/>
                      <a:pt x="2679" y="92422"/>
                    </a:cubicBezTo>
                    <a:cubicBezTo>
                      <a:pt x="893" y="90636"/>
                      <a:pt x="0" y="88999"/>
                      <a:pt x="0" y="87511"/>
                    </a:cubicBezTo>
                    <a:cubicBezTo>
                      <a:pt x="0" y="86022"/>
                      <a:pt x="224" y="85055"/>
                      <a:pt x="670" y="84609"/>
                    </a:cubicBezTo>
                    <a:cubicBezTo>
                      <a:pt x="1117" y="84162"/>
                      <a:pt x="2233" y="81111"/>
                      <a:pt x="4019" y="75456"/>
                    </a:cubicBezTo>
                    <a:cubicBezTo>
                      <a:pt x="5805" y="69800"/>
                      <a:pt x="7591" y="65038"/>
                      <a:pt x="9377" y="61168"/>
                    </a:cubicBezTo>
                    <a:cubicBezTo>
                      <a:pt x="11163" y="57596"/>
                      <a:pt x="12651" y="55215"/>
                      <a:pt x="13841" y="54024"/>
                    </a:cubicBezTo>
                    <a:lnTo>
                      <a:pt x="15627" y="51792"/>
                    </a:lnTo>
                    <a:lnTo>
                      <a:pt x="18753" y="54471"/>
                    </a:lnTo>
                    <a:lnTo>
                      <a:pt x="21432" y="57150"/>
                    </a:lnTo>
                    <a:lnTo>
                      <a:pt x="22325" y="55810"/>
                    </a:lnTo>
                    <a:cubicBezTo>
                      <a:pt x="23218" y="54620"/>
                      <a:pt x="24111" y="53429"/>
                      <a:pt x="25004" y="52238"/>
                    </a:cubicBezTo>
                    <a:lnTo>
                      <a:pt x="26343" y="50006"/>
                    </a:lnTo>
                    <a:cubicBezTo>
                      <a:pt x="26343" y="50304"/>
                      <a:pt x="26120" y="52015"/>
                      <a:pt x="25673" y="55141"/>
                    </a:cubicBezTo>
                    <a:cubicBezTo>
                      <a:pt x="25227" y="58266"/>
                      <a:pt x="25301" y="60870"/>
                      <a:pt x="25897" y="62954"/>
                    </a:cubicBezTo>
                    <a:cubicBezTo>
                      <a:pt x="26194" y="64740"/>
                      <a:pt x="26492" y="65782"/>
                      <a:pt x="26789" y="66079"/>
                    </a:cubicBezTo>
                    <a:cubicBezTo>
                      <a:pt x="27087" y="66377"/>
                      <a:pt x="27831" y="66675"/>
                      <a:pt x="29022" y="66972"/>
                    </a:cubicBezTo>
                    <a:cubicBezTo>
                      <a:pt x="30213" y="67270"/>
                      <a:pt x="31701" y="67717"/>
                      <a:pt x="33487" y="68312"/>
                    </a:cubicBezTo>
                    <a:cubicBezTo>
                      <a:pt x="34677" y="68907"/>
                      <a:pt x="36538" y="69428"/>
                      <a:pt x="39068" y="69875"/>
                    </a:cubicBezTo>
                    <a:cubicBezTo>
                      <a:pt x="41598" y="70321"/>
                      <a:pt x="43012" y="70544"/>
                      <a:pt x="43309" y="70544"/>
                    </a:cubicBezTo>
                    <a:cubicBezTo>
                      <a:pt x="43309" y="70544"/>
                      <a:pt x="43607" y="67419"/>
                      <a:pt x="44202" y="61168"/>
                    </a:cubicBezTo>
                    <a:cubicBezTo>
                      <a:pt x="44798" y="53429"/>
                      <a:pt x="45244" y="48518"/>
                      <a:pt x="45542" y="46434"/>
                    </a:cubicBezTo>
                    <a:cubicBezTo>
                      <a:pt x="46435" y="37504"/>
                      <a:pt x="46881" y="33040"/>
                      <a:pt x="46881" y="33040"/>
                    </a:cubicBezTo>
                    <a:cubicBezTo>
                      <a:pt x="47477" y="26491"/>
                      <a:pt x="47923" y="21133"/>
                      <a:pt x="48221" y="16966"/>
                    </a:cubicBezTo>
                    <a:cubicBezTo>
                      <a:pt x="48221" y="15478"/>
                      <a:pt x="48221" y="14287"/>
                      <a:pt x="48221" y="13394"/>
                    </a:cubicBezTo>
                    <a:cubicBezTo>
                      <a:pt x="48221" y="12501"/>
                      <a:pt x="48221" y="11757"/>
                      <a:pt x="48221" y="11162"/>
                    </a:cubicBezTo>
                    <a:cubicBezTo>
                      <a:pt x="48221" y="10567"/>
                      <a:pt x="48146" y="10194"/>
                      <a:pt x="47997" y="10046"/>
                    </a:cubicBezTo>
                    <a:cubicBezTo>
                      <a:pt x="47849" y="9897"/>
                      <a:pt x="47774" y="9822"/>
                      <a:pt x="47774" y="9822"/>
                    </a:cubicBezTo>
                    <a:cubicBezTo>
                      <a:pt x="47179" y="10120"/>
                      <a:pt x="46584" y="10120"/>
                      <a:pt x="45988" y="9822"/>
                    </a:cubicBezTo>
                    <a:cubicBezTo>
                      <a:pt x="45393" y="9227"/>
                      <a:pt x="44872" y="8483"/>
                      <a:pt x="44426" y="7590"/>
                    </a:cubicBezTo>
                    <a:cubicBezTo>
                      <a:pt x="43979" y="6697"/>
                      <a:pt x="43830" y="6176"/>
                      <a:pt x="43979" y="6027"/>
                    </a:cubicBezTo>
                    <a:cubicBezTo>
                      <a:pt x="44128" y="5878"/>
                      <a:pt x="43979" y="5432"/>
                      <a:pt x="43533" y="4688"/>
                    </a:cubicBezTo>
                    <a:cubicBezTo>
                      <a:pt x="43086" y="3944"/>
                      <a:pt x="43086" y="3274"/>
                      <a:pt x="43533" y="2679"/>
                    </a:cubicBezTo>
                    <a:cubicBezTo>
                      <a:pt x="43979" y="2083"/>
                      <a:pt x="46360" y="1711"/>
                      <a:pt x="50676" y="1562"/>
                    </a:cubicBezTo>
                    <a:cubicBezTo>
                      <a:pt x="54992" y="1414"/>
                      <a:pt x="57895" y="1786"/>
                      <a:pt x="59383" y="2679"/>
                    </a:cubicBezTo>
                    <a:cubicBezTo>
                      <a:pt x="60871" y="3572"/>
                      <a:pt x="62136" y="4985"/>
                      <a:pt x="63178" y="6920"/>
                    </a:cubicBezTo>
                    <a:cubicBezTo>
                      <a:pt x="64220" y="8855"/>
                      <a:pt x="64592" y="10418"/>
                      <a:pt x="64294" y="11608"/>
                    </a:cubicBezTo>
                    <a:cubicBezTo>
                      <a:pt x="63997" y="13097"/>
                      <a:pt x="63550" y="15776"/>
                      <a:pt x="62955" y="19645"/>
                    </a:cubicBezTo>
                    <a:cubicBezTo>
                      <a:pt x="62657" y="23812"/>
                      <a:pt x="62359" y="27682"/>
                      <a:pt x="62062" y="31254"/>
                    </a:cubicBezTo>
                    <a:cubicBezTo>
                      <a:pt x="61764" y="34826"/>
                      <a:pt x="61318" y="39588"/>
                      <a:pt x="60722" y="45541"/>
                    </a:cubicBezTo>
                    <a:cubicBezTo>
                      <a:pt x="60127" y="49113"/>
                      <a:pt x="59532" y="53280"/>
                      <a:pt x="58936" y="58043"/>
                    </a:cubicBezTo>
                    <a:cubicBezTo>
                      <a:pt x="58639" y="60424"/>
                      <a:pt x="58490" y="62359"/>
                      <a:pt x="58490" y="63847"/>
                    </a:cubicBezTo>
                    <a:cubicBezTo>
                      <a:pt x="58490" y="65038"/>
                      <a:pt x="58788" y="65484"/>
                      <a:pt x="59383" y="65186"/>
                    </a:cubicBezTo>
                    <a:cubicBezTo>
                      <a:pt x="59978" y="64889"/>
                      <a:pt x="61318" y="65484"/>
                      <a:pt x="63401" y="66972"/>
                    </a:cubicBezTo>
                    <a:cubicBezTo>
                      <a:pt x="65187" y="68758"/>
                      <a:pt x="66303" y="69651"/>
                      <a:pt x="66750" y="69651"/>
                    </a:cubicBezTo>
                    <a:cubicBezTo>
                      <a:pt x="67196" y="69651"/>
                      <a:pt x="67792" y="70098"/>
                      <a:pt x="68536" y="70991"/>
                    </a:cubicBezTo>
                    <a:cubicBezTo>
                      <a:pt x="69280" y="71884"/>
                      <a:pt x="69875" y="72330"/>
                      <a:pt x="70322" y="72330"/>
                    </a:cubicBezTo>
                    <a:cubicBezTo>
                      <a:pt x="70768" y="72330"/>
                      <a:pt x="71215" y="72777"/>
                      <a:pt x="71661" y="73670"/>
                    </a:cubicBezTo>
                    <a:cubicBezTo>
                      <a:pt x="72108" y="74563"/>
                      <a:pt x="73001" y="75530"/>
                      <a:pt x="74340" y="76572"/>
                    </a:cubicBezTo>
                    <a:cubicBezTo>
                      <a:pt x="75680" y="77614"/>
                      <a:pt x="76647" y="78730"/>
                      <a:pt x="77242" y="79920"/>
                    </a:cubicBezTo>
                    <a:cubicBezTo>
                      <a:pt x="77838" y="81111"/>
                      <a:pt x="77912" y="82078"/>
                      <a:pt x="77465" y="82823"/>
                    </a:cubicBezTo>
                    <a:cubicBezTo>
                      <a:pt x="77019" y="83567"/>
                      <a:pt x="77019" y="84385"/>
                      <a:pt x="77465" y="85278"/>
                    </a:cubicBezTo>
                    <a:cubicBezTo>
                      <a:pt x="77912" y="86171"/>
                      <a:pt x="77317" y="87436"/>
                      <a:pt x="75680" y="89073"/>
                    </a:cubicBezTo>
                    <a:cubicBezTo>
                      <a:pt x="74042" y="90710"/>
                      <a:pt x="72703" y="91380"/>
                      <a:pt x="71661" y="91083"/>
                    </a:cubicBezTo>
                    <a:cubicBezTo>
                      <a:pt x="70619" y="90785"/>
                      <a:pt x="69503" y="90636"/>
                      <a:pt x="68313" y="90636"/>
                    </a:cubicBezTo>
                    <a:cubicBezTo>
                      <a:pt x="66824" y="90636"/>
                      <a:pt x="65187" y="91083"/>
                      <a:pt x="63401" y="91976"/>
                    </a:cubicBezTo>
                    <a:cubicBezTo>
                      <a:pt x="61615" y="92571"/>
                      <a:pt x="60350" y="92868"/>
                      <a:pt x="59606" y="92868"/>
                    </a:cubicBezTo>
                    <a:cubicBezTo>
                      <a:pt x="58862" y="92868"/>
                      <a:pt x="58118" y="93241"/>
                      <a:pt x="57374" y="93985"/>
                    </a:cubicBezTo>
                    <a:cubicBezTo>
                      <a:pt x="56630" y="94729"/>
                      <a:pt x="56257" y="98970"/>
                      <a:pt x="56257" y="106710"/>
                    </a:cubicBezTo>
                    <a:cubicBezTo>
                      <a:pt x="56257" y="108793"/>
                      <a:pt x="56257" y="110579"/>
                      <a:pt x="56257" y="112067"/>
                    </a:cubicBezTo>
                    <a:cubicBezTo>
                      <a:pt x="56257" y="113556"/>
                      <a:pt x="56332" y="114746"/>
                      <a:pt x="56481" y="115639"/>
                    </a:cubicBezTo>
                    <a:cubicBezTo>
                      <a:pt x="56630" y="116532"/>
                      <a:pt x="56704" y="117202"/>
                      <a:pt x="56704" y="117648"/>
                    </a:cubicBezTo>
                    <a:cubicBezTo>
                      <a:pt x="56704" y="118095"/>
                      <a:pt x="56853" y="118169"/>
                      <a:pt x="57150" y="117872"/>
                    </a:cubicBezTo>
                    <a:cubicBezTo>
                      <a:pt x="57448" y="117872"/>
                      <a:pt x="57597" y="117500"/>
                      <a:pt x="57597" y="116755"/>
                    </a:cubicBezTo>
                    <a:cubicBezTo>
                      <a:pt x="57597" y="116011"/>
                      <a:pt x="58192" y="115490"/>
                      <a:pt x="59383" y="115193"/>
                    </a:cubicBezTo>
                    <a:cubicBezTo>
                      <a:pt x="60276" y="115193"/>
                      <a:pt x="62062" y="114300"/>
                      <a:pt x="64741" y="112514"/>
                    </a:cubicBezTo>
                    <a:cubicBezTo>
                      <a:pt x="65336" y="111918"/>
                      <a:pt x="66824" y="110802"/>
                      <a:pt x="69205" y="109165"/>
                    </a:cubicBezTo>
                    <a:cubicBezTo>
                      <a:pt x="71587" y="107528"/>
                      <a:pt x="73224" y="106263"/>
                      <a:pt x="74117" y="105370"/>
                    </a:cubicBezTo>
                    <a:cubicBezTo>
                      <a:pt x="78284" y="102393"/>
                      <a:pt x="80591" y="100905"/>
                      <a:pt x="81037" y="100905"/>
                    </a:cubicBezTo>
                    <a:cubicBezTo>
                      <a:pt x="81484" y="100905"/>
                      <a:pt x="81707" y="100756"/>
                      <a:pt x="81707" y="100459"/>
                    </a:cubicBezTo>
                    <a:cubicBezTo>
                      <a:pt x="81707" y="100161"/>
                      <a:pt x="82749" y="99417"/>
                      <a:pt x="84832" y="98226"/>
                    </a:cubicBezTo>
                    <a:cubicBezTo>
                      <a:pt x="87214" y="96738"/>
                      <a:pt x="88702" y="95696"/>
                      <a:pt x="89297" y="95101"/>
                    </a:cubicBezTo>
                    <a:cubicBezTo>
                      <a:pt x="89893" y="94506"/>
                      <a:pt x="90637" y="94059"/>
                      <a:pt x="91530" y="93761"/>
                    </a:cubicBezTo>
                    <a:cubicBezTo>
                      <a:pt x="92125" y="93464"/>
                      <a:pt x="92423" y="93017"/>
                      <a:pt x="92423" y="92422"/>
                    </a:cubicBezTo>
                    <a:cubicBezTo>
                      <a:pt x="92423" y="91827"/>
                      <a:pt x="92125" y="90785"/>
                      <a:pt x="91530" y="89297"/>
                    </a:cubicBezTo>
                    <a:cubicBezTo>
                      <a:pt x="90934" y="87808"/>
                      <a:pt x="90339" y="87064"/>
                      <a:pt x="89744" y="87064"/>
                    </a:cubicBezTo>
                    <a:cubicBezTo>
                      <a:pt x="89148" y="87064"/>
                      <a:pt x="88255" y="87883"/>
                      <a:pt x="87065" y="89520"/>
                    </a:cubicBezTo>
                    <a:cubicBezTo>
                      <a:pt x="85874" y="91157"/>
                      <a:pt x="84907" y="91976"/>
                      <a:pt x="84163" y="91976"/>
                    </a:cubicBezTo>
                    <a:cubicBezTo>
                      <a:pt x="83419" y="91976"/>
                      <a:pt x="83047" y="91306"/>
                      <a:pt x="83047" y="89966"/>
                    </a:cubicBezTo>
                    <a:cubicBezTo>
                      <a:pt x="83047" y="88627"/>
                      <a:pt x="82526" y="87139"/>
                      <a:pt x="81484" y="85501"/>
                    </a:cubicBezTo>
                    <a:cubicBezTo>
                      <a:pt x="80442" y="83864"/>
                      <a:pt x="79623" y="82153"/>
                      <a:pt x="79028" y="80367"/>
                    </a:cubicBezTo>
                    <a:cubicBezTo>
                      <a:pt x="78433" y="78581"/>
                      <a:pt x="77912" y="77688"/>
                      <a:pt x="77465" y="77688"/>
                    </a:cubicBezTo>
                    <a:cubicBezTo>
                      <a:pt x="77019" y="77688"/>
                      <a:pt x="76721" y="76869"/>
                      <a:pt x="76572" y="75232"/>
                    </a:cubicBezTo>
                    <a:cubicBezTo>
                      <a:pt x="76424" y="73595"/>
                      <a:pt x="75977" y="72628"/>
                      <a:pt x="75233" y="72330"/>
                    </a:cubicBezTo>
                    <a:cubicBezTo>
                      <a:pt x="74489" y="72033"/>
                      <a:pt x="74266" y="70395"/>
                      <a:pt x="74563" y="67419"/>
                    </a:cubicBezTo>
                    <a:cubicBezTo>
                      <a:pt x="74563" y="65038"/>
                      <a:pt x="74563" y="61019"/>
                      <a:pt x="74563" y="55364"/>
                    </a:cubicBezTo>
                    <a:cubicBezTo>
                      <a:pt x="74563" y="50601"/>
                      <a:pt x="74489" y="47774"/>
                      <a:pt x="74340" y="46881"/>
                    </a:cubicBezTo>
                    <a:cubicBezTo>
                      <a:pt x="74191" y="45988"/>
                      <a:pt x="73373" y="45318"/>
                      <a:pt x="71884" y="44871"/>
                    </a:cubicBezTo>
                    <a:cubicBezTo>
                      <a:pt x="70396" y="44425"/>
                      <a:pt x="69503" y="43755"/>
                      <a:pt x="69205" y="42862"/>
                    </a:cubicBezTo>
                    <a:cubicBezTo>
                      <a:pt x="68908" y="41969"/>
                      <a:pt x="69429" y="41002"/>
                      <a:pt x="70768" y="39960"/>
                    </a:cubicBezTo>
                    <a:cubicBezTo>
                      <a:pt x="72108" y="38918"/>
                      <a:pt x="73745" y="38397"/>
                      <a:pt x="75680" y="38397"/>
                    </a:cubicBezTo>
                    <a:cubicBezTo>
                      <a:pt x="77614" y="38397"/>
                      <a:pt x="79028" y="38695"/>
                      <a:pt x="79921" y="39290"/>
                    </a:cubicBezTo>
                    <a:cubicBezTo>
                      <a:pt x="80814" y="39886"/>
                      <a:pt x="81558" y="40183"/>
                      <a:pt x="82154" y="40183"/>
                    </a:cubicBezTo>
                    <a:cubicBezTo>
                      <a:pt x="82749" y="40183"/>
                      <a:pt x="83939" y="38844"/>
                      <a:pt x="85725" y="36165"/>
                    </a:cubicBezTo>
                    <a:cubicBezTo>
                      <a:pt x="87511" y="33188"/>
                      <a:pt x="89744" y="30510"/>
                      <a:pt x="92423" y="28128"/>
                    </a:cubicBezTo>
                    <a:cubicBezTo>
                      <a:pt x="95399" y="25152"/>
                      <a:pt x="97929" y="22770"/>
                      <a:pt x="100013" y="20985"/>
                    </a:cubicBezTo>
                    <a:cubicBezTo>
                      <a:pt x="102692" y="18603"/>
                      <a:pt x="104478" y="16966"/>
                      <a:pt x="105371" y="16073"/>
                    </a:cubicBezTo>
                    <a:cubicBezTo>
                      <a:pt x="106561" y="15180"/>
                      <a:pt x="107901" y="14138"/>
                      <a:pt x="109389" y="12948"/>
                    </a:cubicBezTo>
                    <a:cubicBezTo>
                      <a:pt x="111175" y="11460"/>
                      <a:pt x="112217" y="10567"/>
                      <a:pt x="112514" y="10269"/>
                    </a:cubicBezTo>
                    <a:cubicBezTo>
                      <a:pt x="112514" y="9971"/>
                      <a:pt x="112663" y="9822"/>
                      <a:pt x="112961" y="9822"/>
                    </a:cubicBezTo>
                    <a:cubicBezTo>
                      <a:pt x="113259" y="9822"/>
                      <a:pt x="114226" y="9301"/>
                      <a:pt x="115863" y="8260"/>
                    </a:cubicBezTo>
                    <a:cubicBezTo>
                      <a:pt x="117500" y="7218"/>
                      <a:pt x="118468" y="5655"/>
                      <a:pt x="118765" y="357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121917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dirty="0">
                  <a:solidFill>
                    <a:srgbClr val="294A5A"/>
                  </a:solidFill>
                  <a:latin typeface="演示少年行" panose="00000500000000000000" pitchFamily="2" charset="-122"/>
                  <a:ea typeface="演示少年行" panose="00000500000000000000" pitchFamily="2" charset="-122"/>
                </a:endParaRPr>
              </a:p>
            </p:txBody>
          </p:sp>
          <p:sp>
            <p:nvSpPr>
              <p:cNvPr id="102" name="TextBox 84">
                <a:extLst>
                  <a:ext uri="{FF2B5EF4-FFF2-40B4-BE49-F238E27FC236}">
                    <a16:creationId xmlns:a16="http://schemas.microsoft.com/office/drawing/2014/main" id="{ED9D4B5B-B32D-EDB0-FCD5-03C1EDF6E610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627618" y="-1881937"/>
                <a:ext cx="1650869" cy="1228113"/>
              </a:xfrm>
              <a:custGeom>
                <a:avLst/>
                <a:gdLst/>
                <a:ahLst/>
                <a:cxnLst/>
                <a:rect l="l" t="t" r="r" b="b"/>
                <a:pathLst>
                  <a:path w="212359" h="157978">
                    <a:moveTo>
                      <a:pt x="211913" y="97659"/>
                    </a:moveTo>
                    <a:cubicBezTo>
                      <a:pt x="212210" y="97659"/>
                      <a:pt x="212359" y="97807"/>
                      <a:pt x="212359" y="98105"/>
                    </a:cubicBezTo>
                    <a:cubicBezTo>
                      <a:pt x="212359" y="98403"/>
                      <a:pt x="212285" y="98552"/>
                      <a:pt x="212136" y="98552"/>
                    </a:cubicBezTo>
                    <a:cubicBezTo>
                      <a:pt x="211987" y="98552"/>
                      <a:pt x="211764" y="98403"/>
                      <a:pt x="211466" y="98105"/>
                    </a:cubicBezTo>
                    <a:cubicBezTo>
                      <a:pt x="211169" y="97807"/>
                      <a:pt x="211317" y="97659"/>
                      <a:pt x="211913" y="97659"/>
                    </a:cubicBezTo>
                    <a:close/>
                    <a:moveTo>
                      <a:pt x="99399" y="73549"/>
                    </a:moveTo>
                    <a:cubicBezTo>
                      <a:pt x="99101" y="73549"/>
                      <a:pt x="96571" y="76079"/>
                      <a:pt x="91808" y="81139"/>
                    </a:cubicBezTo>
                    <a:cubicBezTo>
                      <a:pt x="87046" y="85901"/>
                      <a:pt x="84069" y="89027"/>
                      <a:pt x="82879" y="90515"/>
                    </a:cubicBezTo>
                    <a:cubicBezTo>
                      <a:pt x="81391" y="91706"/>
                      <a:pt x="80944" y="92301"/>
                      <a:pt x="81539" y="92301"/>
                    </a:cubicBezTo>
                    <a:cubicBezTo>
                      <a:pt x="81837" y="92301"/>
                      <a:pt x="83549" y="91036"/>
                      <a:pt x="86674" y="88506"/>
                    </a:cubicBezTo>
                    <a:cubicBezTo>
                      <a:pt x="89799" y="85976"/>
                      <a:pt x="92701" y="82925"/>
                      <a:pt x="95380" y="79353"/>
                    </a:cubicBezTo>
                    <a:cubicBezTo>
                      <a:pt x="96571" y="77865"/>
                      <a:pt x="97538" y="76599"/>
                      <a:pt x="98283" y="75558"/>
                    </a:cubicBezTo>
                    <a:cubicBezTo>
                      <a:pt x="99027" y="74516"/>
                      <a:pt x="99399" y="73846"/>
                      <a:pt x="99399" y="73549"/>
                    </a:cubicBezTo>
                    <a:close/>
                    <a:moveTo>
                      <a:pt x="61671" y="325"/>
                    </a:moveTo>
                    <a:cubicBezTo>
                      <a:pt x="63308" y="920"/>
                      <a:pt x="65019" y="1813"/>
                      <a:pt x="66805" y="3004"/>
                    </a:cubicBezTo>
                    <a:cubicBezTo>
                      <a:pt x="68591" y="4195"/>
                      <a:pt x="69931" y="5385"/>
                      <a:pt x="70824" y="6576"/>
                    </a:cubicBezTo>
                    <a:cubicBezTo>
                      <a:pt x="72312" y="8064"/>
                      <a:pt x="73279" y="9255"/>
                      <a:pt x="73726" y="10148"/>
                    </a:cubicBezTo>
                    <a:cubicBezTo>
                      <a:pt x="74172" y="11041"/>
                      <a:pt x="74693" y="12231"/>
                      <a:pt x="75289" y="13720"/>
                    </a:cubicBezTo>
                    <a:cubicBezTo>
                      <a:pt x="75884" y="15208"/>
                      <a:pt x="76182" y="16696"/>
                      <a:pt x="76182" y="18184"/>
                    </a:cubicBezTo>
                    <a:lnTo>
                      <a:pt x="76182" y="20417"/>
                    </a:lnTo>
                    <a:lnTo>
                      <a:pt x="79753" y="21310"/>
                    </a:lnTo>
                    <a:cubicBezTo>
                      <a:pt x="82135" y="21607"/>
                      <a:pt x="83400" y="22277"/>
                      <a:pt x="83549" y="23319"/>
                    </a:cubicBezTo>
                    <a:cubicBezTo>
                      <a:pt x="83697" y="24361"/>
                      <a:pt x="83921" y="25179"/>
                      <a:pt x="84218" y="25775"/>
                    </a:cubicBezTo>
                    <a:cubicBezTo>
                      <a:pt x="84516" y="26072"/>
                      <a:pt x="84665" y="26891"/>
                      <a:pt x="84665" y="28230"/>
                    </a:cubicBezTo>
                    <a:cubicBezTo>
                      <a:pt x="84665" y="29570"/>
                      <a:pt x="84367" y="30537"/>
                      <a:pt x="83772" y="31132"/>
                    </a:cubicBezTo>
                    <a:cubicBezTo>
                      <a:pt x="83176" y="31728"/>
                      <a:pt x="83176" y="33514"/>
                      <a:pt x="83772" y="36490"/>
                    </a:cubicBezTo>
                    <a:cubicBezTo>
                      <a:pt x="84069" y="39169"/>
                      <a:pt x="83846" y="41253"/>
                      <a:pt x="83102" y="42741"/>
                    </a:cubicBezTo>
                    <a:cubicBezTo>
                      <a:pt x="82358" y="44229"/>
                      <a:pt x="80795" y="46313"/>
                      <a:pt x="78414" y="48992"/>
                    </a:cubicBezTo>
                    <a:lnTo>
                      <a:pt x="74842" y="53010"/>
                    </a:lnTo>
                    <a:lnTo>
                      <a:pt x="84665" y="53457"/>
                    </a:lnTo>
                    <a:cubicBezTo>
                      <a:pt x="90916" y="53754"/>
                      <a:pt x="95529" y="54052"/>
                      <a:pt x="98506" y="54350"/>
                    </a:cubicBezTo>
                    <a:cubicBezTo>
                      <a:pt x="100589" y="54945"/>
                      <a:pt x="102822" y="55391"/>
                      <a:pt x="105203" y="55689"/>
                    </a:cubicBezTo>
                    <a:cubicBezTo>
                      <a:pt x="106989" y="55987"/>
                      <a:pt x="107882" y="56136"/>
                      <a:pt x="107882" y="56136"/>
                    </a:cubicBezTo>
                    <a:cubicBezTo>
                      <a:pt x="107882" y="56136"/>
                      <a:pt x="108180" y="55094"/>
                      <a:pt x="108775" y="53010"/>
                    </a:cubicBezTo>
                    <a:cubicBezTo>
                      <a:pt x="109370" y="51224"/>
                      <a:pt x="109817" y="49587"/>
                      <a:pt x="110114" y="48099"/>
                    </a:cubicBezTo>
                    <a:cubicBezTo>
                      <a:pt x="110412" y="46611"/>
                      <a:pt x="110710" y="45718"/>
                      <a:pt x="111007" y="45420"/>
                    </a:cubicBezTo>
                    <a:lnTo>
                      <a:pt x="111454" y="46759"/>
                    </a:lnTo>
                    <a:cubicBezTo>
                      <a:pt x="111156" y="47950"/>
                      <a:pt x="111156" y="49885"/>
                      <a:pt x="111454" y="52564"/>
                    </a:cubicBezTo>
                    <a:lnTo>
                      <a:pt x="111900" y="56136"/>
                    </a:lnTo>
                    <a:lnTo>
                      <a:pt x="112347" y="55243"/>
                    </a:lnTo>
                    <a:cubicBezTo>
                      <a:pt x="112644" y="54052"/>
                      <a:pt x="112942" y="51075"/>
                      <a:pt x="113240" y="46313"/>
                    </a:cubicBezTo>
                    <a:cubicBezTo>
                      <a:pt x="113835" y="41253"/>
                      <a:pt x="113835" y="38723"/>
                      <a:pt x="113240" y="38723"/>
                    </a:cubicBezTo>
                    <a:cubicBezTo>
                      <a:pt x="112942" y="38425"/>
                      <a:pt x="112644" y="37830"/>
                      <a:pt x="112347" y="36937"/>
                    </a:cubicBezTo>
                    <a:cubicBezTo>
                      <a:pt x="112347" y="36639"/>
                      <a:pt x="112272" y="36118"/>
                      <a:pt x="112124" y="35374"/>
                    </a:cubicBezTo>
                    <a:cubicBezTo>
                      <a:pt x="111975" y="34630"/>
                      <a:pt x="111900" y="34258"/>
                      <a:pt x="111900" y="34258"/>
                    </a:cubicBezTo>
                    <a:cubicBezTo>
                      <a:pt x="111603" y="33365"/>
                      <a:pt x="111900" y="32918"/>
                      <a:pt x="112793" y="32918"/>
                    </a:cubicBezTo>
                    <a:cubicBezTo>
                      <a:pt x="113686" y="32918"/>
                      <a:pt x="114430" y="32621"/>
                      <a:pt x="115026" y="32025"/>
                    </a:cubicBezTo>
                    <a:cubicBezTo>
                      <a:pt x="115621" y="31430"/>
                      <a:pt x="117481" y="31356"/>
                      <a:pt x="120607" y="31802"/>
                    </a:cubicBezTo>
                    <a:cubicBezTo>
                      <a:pt x="123732" y="32249"/>
                      <a:pt x="125369" y="32621"/>
                      <a:pt x="125518" y="32918"/>
                    </a:cubicBezTo>
                    <a:cubicBezTo>
                      <a:pt x="125667" y="33216"/>
                      <a:pt x="125220" y="34407"/>
                      <a:pt x="124179" y="36490"/>
                    </a:cubicBezTo>
                    <a:cubicBezTo>
                      <a:pt x="123137" y="38574"/>
                      <a:pt x="122467" y="40211"/>
                      <a:pt x="122169" y="41402"/>
                    </a:cubicBezTo>
                    <a:cubicBezTo>
                      <a:pt x="122169" y="41699"/>
                      <a:pt x="122095" y="42071"/>
                      <a:pt x="121946" y="42518"/>
                    </a:cubicBezTo>
                    <a:cubicBezTo>
                      <a:pt x="121797" y="42964"/>
                      <a:pt x="121872" y="43188"/>
                      <a:pt x="122169" y="43188"/>
                    </a:cubicBezTo>
                    <a:cubicBezTo>
                      <a:pt x="122169" y="43188"/>
                      <a:pt x="123062" y="41550"/>
                      <a:pt x="124848" y="38276"/>
                    </a:cubicBezTo>
                    <a:cubicBezTo>
                      <a:pt x="126634" y="35300"/>
                      <a:pt x="128123" y="32918"/>
                      <a:pt x="129313" y="31132"/>
                    </a:cubicBezTo>
                    <a:cubicBezTo>
                      <a:pt x="130504" y="29644"/>
                      <a:pt x="131099" y="28528"/>
                      <a:pt x="131099" y="27784"/>
                    </a:cubicBezTo>
                    <a:cubicBezTo>
                      <a:pt x="131099" y="27040"/>
                      <a:pt x="131397" y="26370"/>
                      <a:pt x="131992" y="25775"/>
                    </a:cubicBezTo>
                    <a:cubicBezTo>
                      <a:pt x="132587" y="25179"/>
                      <a:pt x="133183" y="24435"/>
                      <a:pt x="133778" y="23542"/>
                    </a:cubicBezTo>
                    <a:cubicBezTo>
                      <a:pt x="134373" y="22649"/>
                      <a:pt x="135266" y="21980"/>
                      <a:pt x="136457" y="21533"/>
                    </a:cubicBezTo>
                    <a:cubicBezTo>
                      <a:pt x="137648" y="21087"/>
                      <a:pt x="139285" y="20863"/>
                      <a:pt x="141368" y="20863"/>
                    </a:cubicBezTo>
                    <a:cubicBezTo>
                      <a:pt x="143452" y="21161"/>
                      <a:pt x="144940" y="21533"/>
                      <a:pt x="145833" y="21980"/>
                    </a:cubicBezTo>
                    <a:cubicBezTo>
                      <a:pt x="146726" y="22426"/>
                      <a:pt x="147173" y="22947"/>
                      <a:pt x="147173" y="23542"/>
                    </a:cubicBezTo>
                    <a:cubicBezTo>
                      <a:pt x="147470" y="24138"/>
                      <a:pt x="147842" y="27189"/>
                      <a:pt x="148289" y="32695"/>
                    </a:cubicBezTo>
                    <a:cubicBezTo>
                      <a:pt x="148735" y="38202"/>
                      <a:pt x="148661" y="42592"/>
                      <a:pt x="148066" y="45866"/>
                    </a:cubicBezTo>
                    <a:cubicBezTo>
                      <a:pt x="147768" y="49438"/>
                      <a:pt x="146726" y="53606"/>
                      <a:pt x="144940" y="58368"/>
                    </a:cubicBezTo>
                    <a:cubicBezTo>
                      <a:pt x="143154" y="64024"/>
                      <a:pt x="141815" y="67744"/>
                      <a:pt x="140922" y="69530"/>
                    </a:cubicBezTo>
                    <a:cubicBezTo>
                      <a:pt x="140029" y="72507"/>
                      <a:pt x="139582" y="74144"/>
                      <a:pt x="139582" y="74441"/>
                    </a:cubicBezTo>
                    <a:cubicBezTo>
                      <a:pt x="139582" y="74739"/>
                      <a:pt x="140178" y="74293"/>
                      <a:pt x="141368" y="73102"/>
                    </a:cubicBezTo>
                    <a:cubicBezTo>
                      <a:pt x="141368" y="73102"/>
                      <a:pt x="143452" y="70572"/>
                      <a:pt x="147619" y="65512"/>
                    </a:cubicBezTo>
                    <a:cubicBezTo>
                      <a:pt x="151489" y="61345"/>
                      <a:pt x="154316" y="57922"/>
                      <a:pt x="156102" y="55243"/>
                    </a:cubicBezTo>
                    <a:cubicBezTo>
                      <a:pt x="158484" y="52266"/>
                      <a:pt x="160121" y="49587"/>
                      <a:pt x="161014" y="47206"/>
                    </a:cubicBezTo>
                    <a:cubicBezTo>
                      <a:pt x="161311" y="46611"/>
                      <a:pt x="161758" y="45718"/>
                      <a:pt x="162353" y="44527"/>
                    </a:cubicBezTo>
                    <a:cubicBezTo>
                      <a:pt x="162948" y="43336"/>
                      <a:pt x="163246" y="42592"/>
                      <a:pt x="163246" y="42295"/>
                    </a:cubicBezTo>
                    <a:cubicBezTo>
                      <a:pt x="163544" y="41997"/>
                      <a:pt x="164139" y="40509"/>
                      <a:pt x="165032" y="37830"/>
                    </a:cubicBezTo>
                    <a:cubicBezTo>
                      <a:pt x="165925" y="35449"/>
                      <a:pt x="166520" y="33811"/>
                      <a:pt x="166818" y="32918"/>
                    </a:cubicBezTo>
                    <a:cubicBezTo>
                      <a:pt x="167413" y="31728"/>
                      <a:pt x="168306" y="29347"/>
                      <a:pt x="169497" y="25775"/>
                    </a:cubicBezTo>
                    <a:cubicBezTo>
                      <a:pt x="170687" y="22500"/>
                      <a:pt x="171432" y="19375"/>
                      <a:pt x="171729" y="16399"/>
                    </a:cubicBezTo>
                    <a:cubicBezTo>
                      <a:pt x="171729" y="13720"/>
                      <a:pt x="172027" y="12380"/>
                      <a:pt x="172622" y="12380"/>
                    </a:cubicBezTo>
                    <a:cubicBezTo>
                      <a:pt x="172920" y="12082"/>
                      <a:pt x="173590" y="12157"/>
                      <a:pt x="174631" y="12603"/>
                    </a:cubicBezTo>
                    <a:cubicBezTo>
                      <a:pt x="175673" y="13050"/>
                      <a:pt x="176194" y="13720"/>
                      <a:pt x="176194" y="14613"/>
                    </a:cubicBezTo>
                    <a:cubicBezTo>
                      <a:pt x="176194" y="15506"/>
                      <a:pt x="176492" y="16175"/>
                      <a:pt x="177087" y="16622"/>
                    </a:cubicBezTo>
                    <a:cubicBezTo>
                      <a:pt x="177682" y="17068"/>
                      <a:pt x="177980" y="17589"/>
                      <a:pt x="177980" y="18184"/>
                    </a:cubicBezTo>
                    <a:cubicBezTo>
                      <a:pt x="177980" y="18780"/>
                      <a:pt x="178278" y="19524"/>
                      <a:pt x="178873" y="20417"/>
                    </a:cubicBezTo>
                    <a:cubicBezTo>
                      <a:pt x="179468" y="21607"/>
                      <a:pt x="179766" y="22500"/>
                      <a:pt x="179766" y="23096"/>
                    </a:cubicBezTo>
                    <a:cubicBezTo>
                      <a:pt x="179766" y="23691"/>
                      <a:pt x="179617" y="24138"/>
                      <a:pt x="179319" y="24435"/>
                    </a:cubicBezTo>
                    <a:cubicBezTo>
                      <a:pt x="179022" y="24733"/>
                      <a:pt x="178724" y="25626"/>
                      <a:pt x="178426" y="27114"/>
                    </a:cubicBezTo>
                    <a:cubicBezTo>
                      <a:pt x="178129" y="28602"/>
                      <a:pt x="177534" y="31132"/>
                      <a:pt x="176641" y="34704"/>
                    </a:cubicBezTo>
                    <a:cubicBezTo>
                      <a:pt x="175748" y="37979"/>
                      <a:pt x="175152" y="39913"/>
                      <a:pt x="174855" y="40509"/>
                    </a:cubicBezTo>
                    <a:cubicBezTo>
                      <a:pt x="174557" y="41104"/>
                      <a:pt x="174408" y="41625"/>
                      <a:pt x="174408" y="42071"/>
                    </a:cubicBezTo>
                    <a:cubicBezTo>
                      <a:pt x="174408" y="42518"/>
                      <a:pt x="174036" y="44155"/>
                      <a:pt x="173292" y="46983"/>
                    </a:cubicBezTo>
                    <a:cubicBezTo>
                      <a:pt x="172548" y="49810"/>
                      <a:pt x="172027" y="51224"/>
                      <a:pt x="171729" y="51224"/>
                    </a:cubicBezTo>
                    <a:cubicBezTo>
                      <a:pt x="171432" y="51224"/>
                      <a:pt x="171283" y="51596"/>
                      <a:pt x="171283" y="52340"/>
                    </a:cubicBezTo>
                    <a:cubicBezTo>
                      <a:pt x="171283" y="53085"/>
                      <a:pt x="170390" y="55243"/>
                      <a:pt x="168604" y="58815"/>
                    </a:cubicBezTo>
                    <a:cubicBezTo>
                      <a:pt x="166818" y="62386"/>
                      <a:pt x="165627" y="64321"/>
                      <a:pt x="165032" y="64619"/>
                    </a:cubicBezTo>
                    <a:cubicBezTo>
                      <a:pt x="164437" y="64916"/>
                      <a:pt x="164139" y="65214"/>
                      <a:pt x="164139" y="65512"/>
                    </a:cubicBezTo>
                    <a:cubicBezTo>
                      <a:pt x="164139" y="65809"/>
                      <a:pt x="163469" y="66926"/>
                      <a:pt x="162130" y="68860"/>
                    </a:cubicBezTo>
                    <a:cubicBezTo>
                      <a:pt x="160790" y="70795"/>
                      <a:pt x="159972" y="71763"/>
                      <a:pt x="159674" y="71763"/>
                    </a:cubicBezTo>
                    <a:cubicBezTo>
                      <a:pt x="159376" y="71763"/>
                      <a:pt x="158335" y="72656"/>
                      <a:pt x="156549" y="74441"/>
                    </a:cubicBezTo>
                    <a:cubicBezTo>
                      <a:pt x="154763" y="76227"/>
                      <a:pt x="153870" y="77269"/>
                      <a:pt x="153870" y="77567"/>
                    </a:cubicBezTo>
                    <a:cubicBezTo>
                      <a:pt x="153870" y="77865"/>
                      <a:pt x="154465" y="78162"/>
                      <a:pt x="155656" y="78460"/>
                    </a:cubicBezTo>
                    <a:cubicBezTo>
                      <a:pt x="157144" y="78757"/>
                      <a:pt x="158632" y="79204"/>
                      <a:pt x="160121" y="79799"/>
                    </a:cubicBezTo>
                    <a:cubicBezTo>
                      <a:pt x="162204" y="80692"/>
                      <a:pt x="163841" y="81585"/>
                      <a:pt x="165032" y="82478"/>
                    </a:cubicBezTo>
                    <a:cubicBezTo>
                      <a:pt x="166223" y="83371"/>
                      <a:pt x="168455" y="85306"/>
                      <a:pt x="171729" y="88282"/>
                    </a:cubicBezTo>
                    <a:cubicBezTo>
                      <a:pt x="174110" y="90664"/>
                      <a:pt x="175748" y="92450"/>
                      <a:pt x="176641" y="93640"/>
                    </a:cubicBezTo>
                    <a:cubicBezTo>
                      <a:pt x="176938" y="94831"/>
                      <a:pt x="176938" y="96170"/>
                      <a:pt x="176641" y="97659"/>
                    </a:cubicBezTo>
                    <a:cubicBezTo>
                      <a:pt x="176343" y="99147"/>
                      <a:pt x="175822" y="100040"/>
                      <a:pt x="175078" y="100338"/>
                    </a:cubicBezTo>
                    <a:cubicBezTo>
                      <a:pt x="174334" y="100635"/>
                      <a:pt x="174110" y="101231"/>
                      <a:pt x="174408" y="102124"/>
                    </a:cubicBezTo>
                    <a:cubicBezTo>
                      <a:pt x="174706" y="103016"/>
                      <a:pt x="174706" y="103463"/>
                      <a:pt x="174408" y="103463"/>
                    </a:cubicBezTo>
                    <a:cubicBezTo>
                      <a:pt x="174110" y="103463"/>
                      <a:pt x="173515" y="103165"/>
                      <a:pt x="172622" y="102570"/>
                    </a:cubicBezTo>
                    <a:cubicBezTo>
                      <a:pt x="172027" y="101975"/>
                      <a:pt x="171506" y="102049"/>
                      <a:pt x="171059" y="102793"/>
                    </a:cubicBezTo>
                    <a:cubicBezTo>
                      <a:pt x="170613" y="103537"/>
                      <a:pt x="170092" y="103909"/>
                      <a:pt x="169497" y="103909"/>
                    </a:cubicBezTo>
                    <a:cubicBezTo>
                      <a:pt x="169199" y="103909"/>
                      <a:pt x="168455" y="104505"/>
                      <a:pt x="167264" y="105695"/>
                    </a:cubicBezTo>
                    <a:cubicBezTo>
                      <a:pt x="166074" y="106886"/>
                      <a:pt x="164511" y="107184"/>
                      <a:pt x="162576" y="106588"/>
                    </a:cubicBezTo>
                    <a:cubicBezTo>
                      <a:pt x="160642" y="105993"/>
                      <a:pt x="158930" y="105100"/>
                      <a:pt x="157442" y="103909"/>
                    </a:cubicBezTo>
                    <a:cubicBezTo>
                      <a:pt x="155953" y="102719"/>
                      <a:pt x="154986" y="102124"/>
                      <a:pt x="154540" y="102124"/>
                    </a:cubicBezTo>
                    <a:cubicBezTo>
                      <a:pt x="154093" y="102124"/>
                      <a:pt x="153126" y="101528"/>
                      <a:pt x="151637" y="100338"/>
                    </a:cubicBezTo>
                    <a:cubicBezTo>
                      <a:pt x="149851" y="98849"/>
                      <a:pt x="146875" y="97063"/>
                      <a:pt x="142708" y="94980"/>
                    </a:cubicBezTo>
                    <a:cubicBezTo>
                      <a:pt x="138541" y="92896"/>
                      <a:pt x="136159" y="91854"/>
                      <a:pt x="135564" y="91854"/>
                    </a:cubicBezTo>
                    <a:cubicBezTo>
                      <a:pt x="134969" y="92152"/>
                      <a:pt x="134448" y="93268"/>
                      <a:pt x="134001" y="95203"/>
                    </a:cubicBezTo>
                    <a:cubicBezTo>
                      <a:pt x="133555" y="97138"/>
                      <a:pt x="133034" y="100040"/>
                      <a:pt x="132439" y="103909"/>
                    </a:cubicBezTo>
                    <a:cubicBezTo>
                      <a:pt x="131546" y="107779"/>
                      <a:pt x="130801" y="111946"/>
                      <a:pt x="130206" y="116411"/>
                    </a:cubicBezTo>
                    <a:cubicBezTo>
                      <a:pt x="129908" y="120281"/>
                      <a:pt x="129908" y="122364"/>
                      <a:pt x="130206" y="122662"/>
                    </a:cubicBezTo>
                    <a:cubicBezTo>
                      <a:pt x="130206" y="122959"/>
                      <a:pt x="132141" y="122811"/>
                      <a:pt x="136010" y="122215"/>
                    </a:cubicBezTo>
                    <a:cubicBezTo>
                      <a:pt x="139880" y="121918"/>
                      <a:pt x="143898" y="121025"/>
                      <a:pt x="148066" y="119536"/>
                    </a:cubicBezTo>
                    <a:cubicBezTo>
                      <a:pt x="152233" y="118048"/>
                      <a:pt x="156102" y="116411"/>
                      <a:pt x="159674" y="114625"/>
                    </a:cubicBezTo>
                    <a:cubicBezTo>
                      <a:pt x="163544" y="112839"/>
                      <a:pt x="167116" y="110904"/>
                      <a:pt x="170390" y="108821"/>
                    </a:cubicBezTo>
                    <a:cubicBezTo>
                      <a:pt x="173962" y="106440"/>
                      <a:pt x="176492" y="104654"/>
                      <a:pt x="177980" y="103463"/>
                    </a:cubicBezTo>
                    <a:cubicBezTo>
                      <a:pt x="179468" y="102272"/>
                      <a:pt x="180659" y="100784"/>
                      <a:pt x="181552" y="98998"/>
                    </a:cubicBezTo>
                    <a:cubicBezTo>
                      <a:pt x="182147" y="97212"/>
                      <a:pt x="182742" y="95054"/>
                      <a:pt x="183338" y="92524"/>
                    </a:cubicBezTo>
                    <a:cubicBezTo>
                      <a:pt x="183933" y="89994"/>
                      <a:pt x="184231" y="86794"/>
                      <a:pt x="184231" y="82925"/>
                    </a:cubicBezTo>
                    <a:cubicBezTo>
                      <a:pt x="184231" y="79055"/>
                      <a:pt x="183338" y="73697"/>
                      <a:pt x="181552" y="66851"/>
                    </a:cubicBezTo>
                    <a:cubicBezTo>
                      <a:pt x="179766" y="59112"/>
                      <a:pt x="178724" y="54647"/>
                      <a:pt x="178426" y="53457"/>
                    </a:cubicBezTo>
                    <a:cubicBezTo>
                      <a:pt x="177831" y="51373"/>
                      <a:pt x="177236" y="50034"/>
                      <a:pt x="176641" y="49438"/>
                    </a:cubicBezTo>
                    <a:cubicBezTo>
                      <a:pt x="176343" y="49141"/>
                      <a:pt x="176492" y="48992"/>
                      <a:pt x="177087" y="48992"/>
                    </a:cubicBezTo>
                    <a:cubicBezTo>
                      <a:pt x="177682" y="48992"/>
                      <a:pt x="178203" y="49290"/>
                      <a:pt x="178650" y="49885"/>
                    </a:cubicBezTo>
                    <a:cubicBezTo>
                      <a:pt x="179096" y="50480"/>
                      <a:pt x="179989" y="51968"/>
                      <a:pt x="181329" y="54350"/>
                    </a:cubicBezTo>
                    <a:cubicBezTo>
                      <a:pt x="182668" y="56731"/>
                      <a:pt x="183635" y="58219"/>
                      <a:pt x="184231" y="58815"/>
                    </a:cubicBezTo>
                    <a:cubicBezTo>
                      <a:pt x="185124" y="59410"/>
                      <a:pt x="185570" y="59931"/>
                      <a:pt x="185570" y="60377"/>
                    </a:cubicBezTo>
                    <a:cubicBezTo>
                      <a:pt x="185570" y="60824"/>
                      <a:pt x="186017" y="61493"/>
                      <a:pt x="186910" y="62386"/>
                    </a:cubicBezTo>
                    <a:cubicBezTo>
                      <a:pt x="187803" y="63279"/>
                      <a:pt x="188249" y="64098"/>
                      <a:pt x="188249" y="64842"/>
                    </a:cubicBezTo>
                    <a:cubicBezTo>
                      <a:pt x="188249" y="65586"/>
                      <a:pt x="188547" y="66107"/>
                      <a:pt x="189142" y="66405"/>
                    </a:cubicBezTo>
                    <a:cubicBezTo>
                      <a:pt x="190035" y="66702"/>
                      <a:pt x="190630" y="67595"/>
                      <a:pt x="190928" y="69084"/>
                    </a:cubicBezTo>
                    <a:cubicBezTo>
                      <a:pt x="191523" y="70572"/>
                      <a:pt x="192267" y="71911"/>
                      <a:pt x="193160" y="73102"/>
                    </a:cubicBezTo>
                    <a:cubicBezTo>
                      <a:pt x="194053" y="74293"/>
                      <a:pt x="194500" y="75111"/>
                      <a:pt x="194500" y="75558"/>
                    </a:cubicBezTo>
                    <a:cubicBezTo>
                      <a:pt x="194500" y="76004"/>
                      <a:pt x="195244" y="76972"/>
                      <a:pt x="196732" y="78460"/>
                    </a:cubicBezTo>
                    <a:cubicBezTo>
                      <a:pt x="198221" y="79948"/>
                      <a:pt x="199114" y="80990"/>
                      <a:pt x="199411" y="81585"/>
                    </a:cubicBezTo>
                    <a:cubicBezTo>
                      <a:pt x="199709" y="81883"/>
                      <a:pt x="200453" y="83074"/>
                      <a:pt x="201644" y="85157"/>
                    </a:cubicBezTo>
                    <a:cubicBezTo>
                      <a:pt x="202239" y="86645"/>
                      <a:pt x="202834" y="88580"/>
                      <a:pt x="203430" y="90961"/>
                    </a:cubicBezTo>
                    <a:cubicBezTo>
                      <a:pt x="203727" y="93343"/>
                      <a:pt x="204025" y="95426"/>
                      <a:pt x="204323" y="97212"/>
                    </a:cubicBezTo>
                    <a:cubicBezTo>
                      <a:pt x="204918" y="99296"/>
                      <a:pt x="205216" y="101231"/>
                      <a:pt x="205216" y="103016"/>
                    </a:cubicBezTo>
                    <a:cubicBezTo>
                      <a:pt x="205216" y="104207"/>
                      <a:pt x="205290" y="104951"/>
                      <a:pt x="205439" y="105249"/>
                    </a:cubicBezTo>
                    <a:cubicBezTo>
                      <a:pt x="205588" y="105547"/>
                      <a:pt x="205960" y="105547"/>
                      <a:pt x="206555" y="105249"/>
                    </a:cubicBezTo>
                    <a:cubicBezTo>
                      <a:pt x="207150" y="105249"/>
                      <a:pt x="207448" y="104802"/>
                      <a:pt x="207448" y="103909"/>
                    </a:cubicBezTo>
                    <a:cubicBezTo>
                      <a:pt x="207150" y="103016"/>
                      <a:pt x="207225" y="102570"/>
                      <a:pt x="207671" y="102570"/>
                    </a:cubicBezTo>
                    <a:cubicBezTo>
                      <a:pt x="208118" y="102570"/>
                      <a:pt x="208341" y="103165"/>
                      <a:pt x="208341" y="104356"/>
                    </a:cubicBezTo>
                    <a:lnTo>
                      <a:pt x="208787" y="105695"/>
                    </a:lnTo>
                    <a:cubicBezTo>
                      <a:pt x="209085" y="105695"/>
                      <a:pt x="209383" y="104951"/>
                      <a:pt x="209680" y="103463"/>
                    </a:cubicBezTo>
                    <a:cubicBezTo>
                      <a:pt x="209978" y="102272"/>
                      <a:pt x="210276" y="101677"/>
                      <a:pt x="210573" y="101677"/>
                    </a:cubicBezTo>
                    <a:cubicBezTo>
                      <a:pt x="210871" y="101677"/>
                      <a:pt x="211169" y="101231"/>
                      <a:pt x="211466" y="100338"/>
                    </a:cubicBezTo>
                    <a:lnTo>
                      <a:pt x="211466" y="101677"/>
                    </a:lnTo>
                    <a:cubicBezTo>
                      <a:pt x="211764" y="103463"/>
                      <a:pt x="211615" y="105100"/>
                      <a:pt x="211020" y="106588"/>
                    </a:cubicBezTo>
                    <a:cubicBezTo>
                      <a:pt x="210425" y="108077"/>
                      <a:pt x="209383" y="109863"/>
                      <a:pt x="207894" y="111946"/>
                    </a:cubicBezTo>
                    <a:cubicBezTo>
                      <a:pt x="206406" y="114030"/>
                      <a:pt x="205662" y="115816"/>
                      <a:pt x="205662" y="117304"/>
                    </a:cubicBezTo>
                    <a:cubicBezTo>
                      <a:pt x="205662" y="118792"/>
                      <a:pt x="205439" y="119611"/>
                      <a:pt x="204992" y="119760"/>
                    </a:cubicBezTo>
                    <a:cubicBezTo>
                      <a:pt x="204546" y="119908"/>
                      <a:pt x="204323" y="120281"/>
                      <a:pt x="204323" y="120876"/>
                    </a:cubicBezTo>
                    <a:cubicBezTo>
                      <a:pt x="204323" y="121471"/>
                      <a:pt x="203727" y="122587"/>
                      <a:pt x="202537" y="124224"/>
                    </a:cubicBezTo>
                    <a:cubicBezTo>
                      <a:pt x="201346" y="125862"/>
                      <a:pt x="200453" y="126829"/>
                      <a:pt x="199858" y="127127"/>
                    </a:cubicBezTo>
                    <a:cubicBezTo>
                      <a:pt x="199262" y="127424"/>
                      <a:pt x="198518" y="128020"/>
                      <a:pt x="197625" y="128913"/>
                    </a:cubicBezTo>
                    <a:cubicBezTo>
                      <a:pt x="197328" y="128913"/>
                      <a:pt x="196435" y="129657"/>
                      <a:pt x="194946" y="131145"/>
                    </a:cubicBezTo>
                    <a:cubicBezTo>
                      <a:pt x="193756" y="132038"/>
                      <a:pt x="192863" y="132484"/>
                      <a:pt x="192267" y="132484"/>
                    </a:cubicBezTo>
                    <a:cubicBezTo>
                      <a:pt x="191672" y="132484"/>
                      <a:pt x="190779" y="132931"/>
                      <a:pt x="189589" y="133824"/>
                    </a:cubicBezTo>
                    <a:cubicBezTo>
                      <a:pt x="188398" y="134717"/>
                      <a:pt x="187579" y="135163"/>
                      <a:pt x="187133" y="135163"/>
                    </a:cubicBezTo>
                    <a:cubicBezTo>
                      <a:pt x="186686" y="135163"/>
                      <a:pt x="186017" y="135610"/>
                      <a:pt x="185124" y="136503"/>
                    </a:cubicBezTo>
                    <a:cubicBezTo>
                      <a:pt x="183933" y="137396"/>
                      <a:pt x="182594" y="137991"/>
                      <a:pt x="181105" y="138289"/>
                    </a:cubicBezTo>
                    <a:cubicBezTo>
                      <a:pt x="179319" y="138884"/>
                      <a:pt x="177682" y="139479"/>
                      <a:pt x="176194" y="140075"/>
                    </a:cubicBezTo>
                    <a:cubicBezTo>
                      <a:pt x="174408" y="140968"/>
                      <a:pt x="172771" y="141712"/>
                      <a:pt x="171283" y="142307"/>
                    </a:cubicBezTo>
                    <a:cubicBezTo>
                      <a:pt x="169794" y="142902"/>
                      <a:pt x="167413" y="143795"/>
                      <a:pt x="164139" y="144986"/>
                    </a:cubicBezTo>
                    <a:cubicBezTo>
                      <a:pt x="160865" y="146177"/>
                      <a:pt x="156846" y="147070"/>
                      <a:pt x="152084" y="147665"/>
                    </a:cubicBezTo>
                    <a:cubicBezTo>
                      <a:pt x="147321" y="148260"/>
                      <a:pt x="143303" y="148558"/>
                      <a:pt x="140029" y="148558"/>
                    </a:cubicBezTo>
                    <a:cubicBezTo>
                      <a:pt x="136755" y="148558"/>
                      <a:pt x="134522" y="148037"/>
                      <a:pt x="133332" y="146995"/>
                    </a:cubicBezTo>
                    <a:cubicBezTo>
                      <a:pt x="132141" y="145953"/>
                      <a:pt x="131248" y="145432"/>
                      <a:pt x="130653" y="145432"/>
                    </a:cubicBezTo>
                    <a:cubicBezTo>
                      <a:pt x="130057" y="145432"/>
                      <a:pt x="129760" y="145284"/>
                      <a:pt x="129760" y="144986"/>
                    </a:cubicBezTo>
                    <a:cubicBezTo>
                      <a:pt x="129760" y="144688"/>
                      <a:pt x="128718" y="143795"/>
                      <a:pt x="126634" y="142307"/>
                    </a:cubicBezTo>
                    <a:cubicBezTo>
                      <a:pt x="124551" y="140819"/>
                      <a:pt x="122765" y="138735"/>
                      <a:pt x="121276" y="136056"/>
                    </a:cubicBezTo>
                    <a:lnTo>
                      <a:pt x="119491" y="132038"/>
                    </a:lnTo>
                    <a:lnTo>
                      <a:pt x="119491" y="124894"/>
                    </a:lnTo>
                    <a:cubicBezTo>
                      <a:pt x="119491" y="120132"/>
                      <a:pt x="120086" y="114923"/>
                      <a:pt x="121276" y="109267"/>
                    </a:cubicBezTo>
                    <a:cubicBezTo>
                      <a:pt x="122169" y="103612"/>
                      <a:pt x="122616" y="100635"/>
                      <a:pt x="122616" y="100338"/>
                    </a:cubicBezTo>
                    <a:cubicBezTo>
                      <a:pt x="122616" y="100338"/>
                      <a:pt x="121872" y="100635"/>
                      <a:pt x="120384" y="101231"/>
                    </a:cubicBezTo>
                    <a:cubicBezTo>
                      <a:pt x="118895" y="102124"/>
                      <a:pt x="117556" y="102868"/>
                      <a:pt x="116365" y="103463"/>
                    </a:cubicBezTo>
                    <a:cubicBezTo>
                      <a:pt x="115175" y="104356"/>
                      <a:pt x="114282" y="104802"/>
                      <a:pt x="113686" y="104802"/>
                    </a:cubicBezTo>
                    <a:cubicBezTo>
                      <a:pt x="112793" y="104802"/>
                      <a:pt x="112496" y="104356"/>
                      <a:pt x="112793" y="103463"/>
                    </a:cubicBezTo>
                    <a:cubicBezTo>
                      <a:pt x="113091" y="102570"/>
                      <a:pt x="113017" y="102049"/>
                      <a:pt x="112570" y="101900"/>
                    </a:cubicBezTo>
                    <a:cubicBezTo>
                      <a:pt x="112124" y="101751"/>
                      <a:pt x="113537" y="100338"/>
                      <a:pt x="116812" y="97659"/>
                    </a:cubicBezTo>
                    <a:cubicBezTo>
                      <a:pt x="120384" y="94682"/>
                      <a:pt x="122616" y="92747"/>
                      <a:pt x="123509" y="91854"/>
                    </a:cubicBezTo>
                    <a:cubicBezTo>
                      <a:pt x="124700" y="90664"/>
                      <a:pt x="125444" y="89175"/>
                      <a:pt x="125741" y="87390"/>
                    </a:cubicBezTo>
                    <a:cubicBezTo>
                      <a:pt x="126039" y="85306"/>
                      <a:pt x="126337" y="83371"/>
                      <a:pt x="126634" y="81585"/>
                    </a:cubicBezTo>
                    <a:cubicBezTo>
                      <a:pt x="127230" y="79204"/>
                      <a:pt x="127825" y="76823"/>
                      <a:pt x="128420" y="74441"/>
                    </a:cubicBezTo>
                    <a:cubicBezTo>
                      <a:pt x="129016" y="72358"/>
                      <a:pt x="130206" y="68191"/>
                      <a:pt x="131992" y="61940"/>
                    </a:cubicBezTo>
                    <a:cubicBezTo>
                      <a:pt x="133480" y="55987"/>
                      <a:pt x="134522" y="51671"/>
                      <a:pt x="135117" y="48992"/>
                    </a:cubicBezTo>
                    <a:cubicBezTo>
                      <a:pt x="135713" y="46908"/>
                      <a:pt x="136308" y="44081"/>
                      <a:pt x="136903" y="40509"/>
                    </a:cubicBezTo>
                    <a:cubicBezTo>
                      <a:pt x="137201" y="37532"/>
                      <a:pt x="137350" y="35151"/>
                      <a:pt x="137350" y="33365"/>
                    </a:cubicBezTo>
                    <a:cubicBezTo>
                      <a:pt x="137052" y="31281"/>
                      <a:pt x="136606" y="30091"/>
                      <a:pt x="136010" y="29793"/>
                    </a:cubicBezTo>
                    <a:cubicBezTo>
                      <a:pt x="135713" y="29495"/>
                      <a:pt x="135266" y="29644"/>
                      <a:pt x="134671" y="30240"/>
                    </a:cubicBezTo>
                    <a:cubicBezTo>
                      <a:pt x="133778" y="30835"/>
                      <a:pt x="132290" y="32770"/>
                      <a:pt x="130206" y="36044"/>
                    </a:cubicBezTo>
                    <a:cubicBezTo>
                      <a:pt x="128420" y="38723"/>
                      <a:pt x="126485" y="41848"/>
                      <a:pt x="124402" y="45420"/>
                    </a:cubicBezTo>
                    <a:cubicBezTo>
                      <a:pt x="122616" y="49290"/>
                      <a:pt x="121128" y="52415"/>
                      <a:pt x="119937" y="54796"/>
                    </a:cubicBezTo>
                    <a:cubicBezTo>
                      <a:pt x="119639" y="55689"/>
                      <a:pt x="119193" y="56954"/>
                      <a:pt x="118598" y="58591"/>
                    </a:cubicBezTo>
                    <a:cubicBezTo>
                      <a:pt x="118002" y="60228"/>
                      <a:pt x="117705" y="61196"/>
                      <a:pt x="117705" y="61493"/>
                    </a:cubicBezTo>
                    <a:cubicBezTo>
                      <a:pt x="117109" y="62684"/>
                      <a:pt x="116514" y="64321"/>
                      <a:pt x="115919" y="66405"/>
                    </a:cubicBezTo>
                    <a:cubicBezTo>
                      <a:pt x="115919" y="67298"/>
                      <a:pt x="115770" y="68712"/>
                      <a:pt x="115472" y="70646"/>
                    </a:cubicBezTo>
                    <a:cubicBezTo>
                      <a:pt x="115175" y="72581"/>
                      <a:pt x="114877" y="73846"/>
                      <a:pt x="114579" y="74441"/>
                    </a:cubicBezTo>
                    <a:cubicBezTo>
                      <a:pt x="113984" y="79799"/>
                      <a:pt x="113389" y="84115"/>
                      <a:pt x="112793" y="87390"/>
                    </a:cubicBezTo>
                    <a:cubicBezTo>
                      <a:pt x="112496" y="88878"/>
                      <a:pt x="112124" y="91333"/>
                      <a:pt x="111677" y="94757"/>
                    </a:cubicBezTo>
                    <a:cubicBezTo>
                      <a:pt x="111231" y="98180"/>
                      <a:pt x="110858" y="100486"/>
                      <a:pt x="110561" y="101677"/>
                    </a:cubicBezTo>
                    <a:cubicBezTo>
                      <a:pt x="109966" y="105844"/>
                      <a:pt x="109593" y="108077"/>
                      <a:pt x="109445" y="108374"/>
                    </a:cubicBezTo>
                    <a:cubicBezTo>
                      <a:pt x="109296" y="108672"/>
                      <a:pt x="108924" y="110904"/>
                      <a:pt x="108328" y="115072"/>
                    </a:cubicBezTo>
                    <a:cubicBezTo>
                      <a:pt x="107733" y="118941"/>
                      <a:pt x="107584" y="122066"/>
                      <a:pt x="107882" y="124448"/>
                    </a:cubicBezTo>
                    <a:cubicBezTo>
                      <a:pt x="108180" y="126531"/>
                      <a:pt x="107659" y="128615"/>
                      <a:pt x="106319" y="130699"/>
                    </a:cubicBezTo>
                    <a:cubicBezTo>
                      <a:pt x="104980" y="132782"/>
                      <a:pt x="104012" y="133824"/>
                      <a:pt x="103417" y="133824"/>
                    </a:cubicBezTo>
                    <a:cubicBezTo>
                      <a:pt x="102822" y="133824"/>
                      <a:pt x="102375" y="133526"/>
                      <a:pt x="102078" y="132931"/>
                    </a:cubicBezTo>
                    <a:cubicBezTo>
                      <a:pt x="101780" y="132336"/>
                      <a:pt x="101408" y="132038"/>
                      <a:pt x="100961" y="132038"/>
                    </a:cubicBezTo>
                    <a:cubicBezTo>
                      <a:pt x="100515" y="132038"/>
                      <a:pt x="99994" y="131294"/>
                      <a:pt x="99399" y="129806"/>
                    </a:cubicBezTo>
                    <a:cubicBezTo>
                      <a:pt x="99101" y="128317"/>
                      <a:pt x="98803" y="126680"/>
                      <a:pt x="98506" y="124894"/>
                    </a:cubicBezTo>
                    <a:cubicBezTo>
                      <a:pt x="98506" y="122811"/>
                      <a:pt x="98283" y="121546"/>
                      <a:pt x="97836" y="121099"/>
                    </a:cubicBezTo>
                    <a:cubicBezTo>
                      <a:pt x="97390" y="120653"/>
                      <a:pt x="97315" y="119983"/>
                      <a:pt x="97613" y="119090"/>
                    </a:cubicBezTo>
                    <a:cubicBezTo>
                      <a:pt x="97910" y="117006"/>
                      <a:pt x="98208" y="115072"/>
                      <a:pt x="98506" y="113286"/>
                    </a:cubicBezTo>
                    <a:cubicBezTo>
                      <a:pt x="98803" y="112690"/>
                      <a:pt x="99101" y="111649"/>
                      <a:pt x="99399" y="110160"/>
                    </a:cubicBezTo>
                    <a:cubicBezTo>
                      <a:pt x="99696" y="108672"/>
                      <a:pt x="99994" y="107779"/>
                      <a:pt x="100292" y="107481"/>
                    </a:cubicBezTo>
                    <a:cubicBezTo>
                      <a:pt x="100589" y="105993"/>
                      <a:pt x="101334" y="102868"/>
                      <a:pt x="102524" y="98105"/>
                    </a:cubicBezTo>
                    <a:cubicBezTo>
                      <a:pt x="103715" y="93343"/>
                      <a:pt x="104459" y="90366"/>
                      <a:pt x="104757" y="89175"/>
                    </a:cubicBezTo>
                    <a:cubicBezTo>
                      <a:pt x="104757" y="88580"/>
                      <a:pt x="105352" y="86645"/>
                      <a:pt x="106542" y="83371"/>
                    </a:cubicBezTo>
                    <a:cubicBezTo>
                      <a:pt x="107435" y="80097"/>
                      <a:pt x="108180" y="76972"/>
                      <a:pt x="108775" y="73995"/>
                    </a:cubicBezTo>
                    <a:cubicBezTo>
                      <a:pt x="109370" y="71018"/>
                      <a:pt x="109668" y="69084"/>
                      <a:pt x="109668" y="68191"/>
                    </a:cubicBezTo>
                    <a:lnTo>
                      <a:pt x="107882" y="71316"/>
                    </a:lnTo>
                    <a:cubicBezTo>
                      <a:pt x="106691" y="73697"/>
                      <a:pt x="105947" y="75186"/>
                      <a:pt x="105650" y="75781"/>
                    </a:cubicBezTo>
                    <a:cubicBezTo>
                      <a:pt x="105650" y="76376"/>
                      <a:pt x="105277" y="77120"/>
                      <a:pt x="104533" y="78013"/>
                    </a:cubicBezTo>
                    <a:cubicBezTo>
                      <a:pt x="103789" y="78906"/>
                      <a:pt x="103417" y="79725"/>
                      <a:pt x="103417" y="80469"/>
                    </a:cubicBezTo>
                    <a:cubicBezTo>
                      <a:pt x="103417" y="81213"/>
                      <a:pt x="102971" y="82478"/>
                      <a:pt x="102078" y="84264"/>
                    </a:cubicBezTo>
                    <a:cubicBezTo>
                      <a:pt x="100887" y="86645"/>
                      <a:pt x="100143" y="88134"/>
                      <a:pt x="99845" y="88729"/>
                    </a:cubicBezTo>
                    <a:cubicBezTo>
                      <a:pt x="99548" y="89622"/>
                      <a:pt x="98803" y="91110"/>
                      <a:pt x="97613" y="93194"/>
                    </a:cubicBezTo>
                    <a:cubicBezTo>
                      <a:pt x="96422" y="94980"/>
                      <a:pt x="95232" y="96915"/>
                      <a:pt x="94041" y="98998"/>
                    </a:cubicBezTo>
                    <a:cubicBezTo>
                      <a:pt x="93148" y="100486"/>
                      <a:pt x="91808" y="102570"/>
                      <a:pt x="90023" y="105249"/>
                    </a:cubicBezTo>
                    <a:cubicBezTo>
                      <a:pt x="88237" y="107630"/>
                      <a:pt x="86600" y="109714"/>
                      <a:pt x="85111" y="111500"/>
                    </a:cubicBezTo>
                    <a:cubicBezTo>
                      <a:pt x="83623" y="113286"/>
                      <a:pt x="82135" y="114923"/>
                      <a:pt x="80646" y="116411"/>
                    </a:cubicBezTo>
                    <a:cubicBezTo>
                      <a:pt x="78860" y="117899"/>
                      <a:pt x="77447" y="118941"/>
                      <a:pt x="76405" y="119536"/>
                    </a:cubicBezTo>
                    <a:cubicBezTo>
                      <a:pt x="75363" y="120132"/>
                      <a:pt x="74619" y="120429"/>
                      <a:pt x="74172" y="120429"/>
                    </a:cubicBezTo>
                    <a:cubicBezTo>
                      <a:pt x="73726" y="120429"/>
                      <a:pt x="72610" y="119834"/>
                      <a:pt x="70824" y="118643"/>
                    </a:cubicBezTo>
                    <a:cubicBezTo>
                      <a:pt x="69038" y="117453"/>
                      <a:pt x="67996" y="116411"/>
                      <a:pt x="67698" y="115518"/>
                    </a:cubicBezTo>
                    <a:cubicBezTo>
                      <a:pt x="67401" y="114030"/>
                      <a:pt x="67103" y="112393"/>
                      <a:pt x="66805" y="110607"/>
                    </a:cubicBezTo>
                    <a:cubicBezTo>
                      <a:pt x="66508" y="107928"/>
                      <a:pt x="65764" y="105993"/>
                      <a:pt x="64573" y="104802"/>
                    </a:cubicBezTo>
                    <a:cubicBezTo>
                      <a:pt x="63680" y="103314"/>
                      <a:pt x="63234" y="102272"/>
                      <a:pt x="63234" y="101677"/>
                    </a:cubicBezTo>
                    <a:cubicBezTo>
                      <a:pt x="63234" y="101082"/>
                      <a:pt x="63085" y="100561"/>
                      <a:pt x="62787" y="100114"/>
                    </a:cubicBezTo>
                    <a:cubicBezTo>
                      <a:pt x="62489" y="99668"/>
                      <a:pt x="62415" y="99147"/>
                      <a:pt x="62564" y="98552"/>
                    </a:cubicBezTo>
                    <a:cubicBezTo>
                      <a:pt x="62713" y="97956"/>
                      <a:pt x="63531" y="97212"/>
                      <a:pt x="65019" y="96319"/>
                    </a:cubicBezTo>
                    <a:cubicBezTo>
                      <a:pt x="66508" y="95426"/>
                      <a:pt x="67698" y="95129"/>
                      <a:pt x="68591" y="95426"/>
                    </a:cubicBezTo>
                    <a:cubicBezTo>
                      <a:pt x="69484" y="95724"/>
                      <a:pt x="70675" y="94980"/>
                      <a:pt x="72163" y="93194"/>
                    </a:cubicBezTo>
                    <a:cubicBezTo>
                      <a:pt x="73056" y="92301"/>
                      <a:pt x="75289" y="90068"/>
                      <a:pt x="78860" y="86497"/>
                    </a:cubicBezTo>
                    <a:cubicBezTo>
                      <a:pt x="81837" y="82925"/>
                      <a:pt x="84069" y="80097"/>
                      <a:pt x="85558" y="78013"/>
                    </a:cubicBezTo>
                    <a:cubicBezTo>
                      <a:pt x="87641" y="75334"/>
                      <a:pt x="89278" y="73102"/>
                      <a:pt x="90469" y="71316"/>
                    </a:cubicBezTo>
                    <a:lnTo>
                      <a:pt x="92255" y="68637"/>
                    </a:lnTo>
                    <a:lnTo>
                      <a:pt x="90916" y="67744"/>
                    </a:lnTo>
                    <a:cubicBezTo>
                      <a:pt x="90023" y="67149"/>
                      <a:pt x="88088" y="66107"/>
                      <a:pt x="85111" y="64619"/>
                    </a:cubicBezTo>
                    <a:cubicBezTo>
                      <a:pt x="81837" y="62833"/>
                      <a:pt x="79902" y="61940"/>
                      <a:pt x="79307" y="61940"/>
                    </a:cubicBezTo>
                    <a:cubicBezTo>
                      <a:pt x="78414" y="61345"/>
                      <a:pt x="77967" y="60749"/>
                      <a:pt x="77967" y="60154"/>
                    </a:cubicBezTo>
                    <a:cubicBezTo>
                      <a:pt x="77967" y="59559"/>
                      <a:pt x="77372" y="58740"/>
                      <a:pt x="76182" y="57698"/>
                    </a:cubicBezTo>
                    <a:cubicBezTo>
                      <a:pt x="74991" y="56657"/>
                      <a:pt x="74321" y="55838"/>
                      <a:pt x="74172" y="55243"/>
                    </a:cubicBezTo>
                    <a:cubicBezTo>
                      <a:pt x="74024" y="54647"/>
                      <a:pt x="73651" y="54647"/>
                      <a:pt x="73056" y="55243"/>
                    </a:cubicBezTo>
                    <a:cubicBezTo>
                      <a:pt x="72163" y="55838"/>
                      <a:pt x="70973" y="56880"/>
                      <a:pt x="69484" y="58368"/>
                    </a:cubicBezTo>
                    <a:cubicBezTo>
                      <a:pt x="67698" y="59559"/>
                      <a:pt x="66805" y="61047"/>
                      <a:pt x="66805" y="62833"/>
                    </a:cubicBezTo>
                    <a:cubicBezTo>
                      <a:pt x="66508" y="64321"/>
                      <a:pt x="65764" y="66702"/>
                      <a:pt x="64573" y="69977"/>
                    </a:cubicBezTo>
                    <a:cubicBezTo>
                      <a:pt x="63382" y="73251"/>
                      <a:pt x="62861" y="74962"/>
                      <a:pt x="63010" y="75111"/>
                    </a:cubicBezTo>
                    <a:cubicBezTo>
                      <a:pt x="63159" y="75260"/>
                      <a:pt x="64871" y="74739"/>
                      <a:pt x="68145" y="73549"/>
                    </a:cubicBezTo>
                    <a:cubicBezTo>
                      <a:pt x="70824" y="72656"/>
                      <a:pt x="73949" y="71465"/>
                      <a:pt x="77521" y="69977"/>
                    </a:cubicBezTo>
                    <a:cubicBezTo>
                      <a:pt x="80200" y="68786"/>
                      <a:pt x="82060" y="68191"/>
                      <a:pt x="83102" y="68191"/>
                    </a:cubicBezTo>
                    <a:cubicBezTo>
                      <a:pt x="84144" y="68191"/>
                      <a:pt x="84665" y="68488"/>
                      <a:pt x="84665" y="69084"/>
                    </a:cubicBezTo>
                    <a:cubicBezTo>
                      <a:pt x="84665" y="69679"/>
                      <a:pt x="83028" y="71018"/>
                      <a:pt x="79753" y="73102"/>
                    </a:cubicBezTo>
                    <a:cubicBezTo>
                      <a:pt x="76479" y="74888"/>
                      <a:pt x="74842" y="75930"/>
                      <a:pt x="74842" y="76227"/>
                    </a:cubicBezTo>
                    <a:cubicBezTo>
                      <a:pt x="74842" y="76525"/>
                      <a:pt x="73354" y="78162"/>
                      <a:pt x="70377" y="81139"/>
                    </a:cubicBezTo>
                    <a:cubicBezTo>
                      <a:pt x="67698" y="83818"/>
                      <a:pt x="65764" y="85455"/>
                      <a:pt x="64573" y="86050"/>
                    </a:cubicBezTo>
                    <a:cubicBezTo>
                      <a:pt x="63680" y="86645"/>
                      <a:pt x="63234" y="87241"/>
                      <a:pt x="63234" y="87836"/>
                    </a:cubicBezTo>
                    <a:cubicBezTo>
                      <a:pt x="63234" y="88134"/>
                      <a:pt x="62936" y="88580"/>
                      <a:pt x="62341" y="89175"/>
                    </a:cubicBezTo>
                    <a:cubicBezTo>
                      <a:pt x="62043" y="89771"/>
                      <a:pt x="61671" y="90589"/>
                      <a:pt x="61224" y="91631"/>
                    </a:cubicBezTo>
                    <a:cubicBezTo>
                      <a:pt x="60778" y="92673"/>
                      <a:pt x="60555" y="94533"/>
                      <a:pt x="60555" y="97212"/>
                    </a:cubicBezTo>
                    <a:cubicBezTo>
                      <a:pt x="60555" y="99593"/>
                      <a:pt x="60852" y="103612"/>
                      <a:pt x="61448" y="109267"/>
                    </a:cubicBezTo>
                    <a:cubicBezTo>
                      <a:pt x="62043" y="114327"/>
                      <a:pt x="62489" y="118197"/>
                      <a:pt x="62787" y="120876"/>
                    </a:cubicBezTo>
                    <a:cubicBezTo>
                      <a:pt x="63382" y="122959"/>
                      <a:pt x="63680" y="124597"/>
                      <a:pt x="63680" y="125787"/>
                    </a:cubicBezTo>
                    <a:cubicBezTo>
                      <a:pt x="63680" y="126382"/>
                      <a:pt x="63978" y="128466"/>
                      <a:pt x="64573" y="132038"/>
                    </a:cubicBezTo>
                    <a:cubicBezTo>
                      <a:pt x="64871" y="135312"/>
                      <a:pt x="65317" y="137619"/>
                      <a:pt x="65912" y="138958"/>
                    </a:cubicBezTo>
                    <a:cubicBezTo>
                      <a:pt x="66508" y="140298"/>
                      <a:pt x="67401" y="142009"/>
                      <a:pt x="68591" y="144093"/>
                    </a:cubicBezTo>
                    <a:cubicBezTo>
                      <a:pt x="69782" y="146474"/>
                      <a:pt x="70080" y="147888"/>
                      <a:pt x="69484" y="148335"/>
                    </a:cubicBezTo>
                    <a:cubicBezTo>
                      <a:pt x="68889" y="148781"/>
                      <a:pt x="68591" y="149376"/>
                      <a:pt x="68591" y="150121"/>
                    </a:cubicBezTo>
                    <a:cubicBezTo>
                      <a:pt x="68591" y="150865"/>
                      <a:pt x="67996" y="151683"/>
                      <a:pt x="66805" y="152576"/>
                    </a:cubicBezTo>
                    <a:cubicBezTo>
                      <a:pt x="65615" y="153767"/>
                      <a:pt x="64573" y="154213"/>
                      <a:pt x="63680" y="153916"/>
                    </a:cubicBezTo>
                    <a:cubicBezTo>
                      <a:pt x="62489" y="153916"/>
                      <a:pt x="61596" y="154213"/>
                      <a:pt x="61001" y="154809"/>
                    </a:cubicBezTo>
                    <a:cubicBezTo>
                      <a:pt x="60406" y="155404"/>
                      <a:pt x="59959" y="156074"/>
                      <a:pt x="59662" y="156818"/>
                    </a:cubicBezTo>
                    <a:cubicBezTo>
                      <a:pt x="59364" y="157562"/>
                      <a:pt x="58769" y="157934"/>
                      <a:pt x="57876" y="157934"/>
                    </a:cubicBezTo>
                    <a:cubicBezTo>
                      <a:pt x="56983" y="158232"/>
                      <a:pt x="55197" y="157041"/>
                      <a:pt x="52518" y="154362"/>
                    </a:cubicBezTo>
                    <a:cubicBezTo>
                      <a:pt x="49839" y="151683"/>
                      <a:pt x="48500" y="150046"/>
                      <a:pt x="48500" y="149451"/>
                    </a:cubicBezTo>
                    <a:cubicBezTo>
                      <a:pt x="48500" y="148856"/>
                      <a:pt x="48351" y="148558"/>
                      <a:pt x="48053" y="148558"/>
                    </a:cubicBezTo>
                    <a:cubicBezTo>
                      <a:pt x="47755" y="148558"/>
                      <a:pt x="47309" y="147814"/>
                      <a:pt x="46714" y="146325"/>
                    </a:cubicBezTo>
                    <a:cubicBezTo>
                      <a:pt x="46416" y="144837"/>
                      <a:pt x="45672" y="143721"/>
                      <a:pt x="44481" y="142977"/>
                    </a:cubicBezTo>
                    <a:cubicBezTo>
                      <a:pt x="43291" y="142233"/>
                      <a:pt x="42844" y="141637"/>
                      <a:pt x="43142" y="141191"/>
                    </a:cubicBezTo>
                    <a:cubicBezTo>
                      <a:pt x="43439" y="140744"/>
                      <a:pt x="43142" y="140075"/>
                      <a:pt x="42249" y="139182"/>
                    </a:cubicBezTo>
                    <a:cubicBezTo>
                      <a:pt x="41356" y="138586"/>
                      <a:pt x="40612" y="138289"/>
                      <a:pt x="40016" y="138289"/>
                    </a:cubicBezTo>
                    <a:cubicBezTo>
                      <a:pt x="39719" y="138289"/>
                      <a:pt x="39570" y="137619"/>
                      <a:pt x="39570" y="136280"/>
                    </a:cubicBezTo>
                    <a:cubicBezTo>
                      <a:pt x="39570" y="134940"/>
                      <a:pt x="39198" y="133973"/>
                      <a:pt x="38454" y="133377"/>
                    </a:cubicBezTo>
                    <a:cubicBezTo>
                      <a:pt x="37709" y="132782"/>
                      <a:pt x="37040" y="132484"/>
                      <a:pt x="36444" y="132484"/>
                    </a:cubicBezTo>
                    <a:cubicBezTo>
                      <a:pt x="35849" y="132484"/>
                      <a:pt x="34807" y="131889"/>
                      <a:pt x="33319" y="130699"/>
                    </a:cubicBezTo>
                    <a:cubicBezTo>
                      <a:pt x="31533" y="129508"/>
                      <a:pt x="29896" y="128764"/>
                      <a:pt x="28408" y="128466"/>
                    </a:cubicBezTo>
                    <a:cubicBezTo>
                      <a:pt x="26622" y="128168"/>
                      <a:pt x="25134" y="128020"/>
                      <a:pt x="23943" y="128020"/>
                    </a:cubicBezTo>
                    <a:cubicBezTo>
                      <a:pt x="23050" y="127722"/>
                      <a:pt x="22603" y="127424"/>
                      <a:pt x="22603" y="127127"/>
                    </a:cubicBezTo>
                    <a:cubicBezTo>
                      <a:pt x="22901" y="126829"/>
                      <a:pt x="23050" y="126308"/>
                      <a:pt x="23050" y="125564"/>
                    </a:cubicBezTo>
                    <a:cubicBezTo>
                      <a:pt x="23050" y="124820"/>
                      <a:pt x="22083" y="124150"/>
                      <a:pt x="20148" y="123555"/>
                    </a:cubicBezTo>
                    <a:cubicBezTo>
                      <a:pt x="18213" y="122959"/>
                      <a:pt x="16948" y="122513"/>
                      <a:pt x="16353" y="122215"/>
                    </a:cubicBezTo>
                    <a:cubicBezTo>
                      <a:pt x="15757" y="121918"/>
                      <a:pt x="15757" y="121769"/>
                      <a:pt x="16353" y="121769"/>
                    </a:cubicBezTo>
                    <a:cubicBezTo>
                      <a:pt x="16650" y="121769"/>
                      <a:pt x="17097" y="121769"/>
                      <a:pt x="17692" y="121769"/>
                    </a:cubicBezTo>
                    <a:cubicBezTo>
                      <a:pt x="19478" y="121769"/>
                      <a:pt x="21041" y="121546"/>
                      <a:pt x="22380" y="121099"/>
                    </a:cubicBezTo>
                    <a:cubicBezTo>
                      <a:pt x="23720" y="120653"/>
                      <a:pt x="25282" y="120429"/>
                      <a:pt x="27068" y="120429"/>
                    </a:cubicBezTo>
                    <a:cubicBezTo>
                      <a:pt x="28557" y="120132"/>
                      <a:pt x="29598" y="119834"/>
                      <a:pt x="30194" y="119536"/>
                    </a:cubicBezTo>
                    <a:cubicBezTo>
                      <a:pt x="30789" y="119239"/>
                      <a:pt x="32128" y="119090"/>
                      <a:pt x="34212" y="119090"/>
                    </a:cubicBezTo>
                    <a:cubicBezTo>
                      <a:pt x="36296" y="118792"/>
                      <a:pt x="39123" y="118495"/>
                      <a:pt x="42695" y="118197"/>
                    </a:cubicBezTo>
                    <a:lnTo>
                      <a:pt x="47607" y="117750"/>
                    </a:lnTo>
                    <a:lnTo>
                      <a:pt x="47607" y="115072"/>
                    </a:lnTo>
                    <a:cubicBezTo>
                      <a:pt x="47904" y="112988"/>
                      <a:pt x="47904" y="110160"/>
                      <a:pt x="47607" y="106588"/>
                    </a:cubicBezTo>
                    <a:lnTo>
                      <a:pt x="47160" y="101677"/>
                    </a:lnTo>
                    <a:lnTo>
                      <a:pt x="44481" y="103016"/>
                    </a:lnTo>
                    <a:cubicBezTo>
                      <a:pt x="42993" y="103909"/>
                      <a:pt x="41058" y="104951"/>
                      <a:pt x="38677" y="106142"/>
                    </a:cubicBezTo>
                    <a:cubicBezTo>
                      <a:pt x="35700" y="107332"/>
                      <a:pt x="33468" y="108225"/>
                      <a:pt x="31980" y="108821"/>
                    </a:cubicBezTo>
                    <a:cubicBezTo>
                      <a:pt x="30194" y="109714"/>
                      <a:pt x="27812" y="110607"/>
                      <a:pt x="24836" y="111500"/>
                    </a:cubicBezTo>
                    <a:cubicBezTo>
                      <a:pt x="22157" y="112095"/>
                      <a:pt x="18808" y="112467"/>
                      <a:pt x="14790" y="112616"/>
                    </a:cubicBezTo>
                    <a:cubicBezTo>
                      <a:pt x="10772" y="112765"/>
                      <a:pt x="8465" y="112839"/>
                      <a:pt x="7869" y="112839"/>
                    </a:cubicBezTo>
                    <a:cubicBezTo>
                      <a:pt x="6976" y="112541"/>
                      <a:pt x="6530" y="112169"/>
                      <a:pt x="6530" y="111723"/>
                    </a:cubicBezTo>
                    <a:cubicBezTo>
                      <a:pt x="6530" y="111276"/>
                      <a:pt x="5935" y="110458"/>
                      <a:pt x="4744" y="109267"/>
                    </a:cubicBezTo>
                    <a:cubicBezTo>
                      <a:pt x="3553" y="108077"/>
                      <a:pt x="2660" y="107332"/>
                      <a:pt x="2065" y="107035"/>
                    </a:cubicBezTo>
                    <a:cubicBezTo>
                      <a:pt x="1470" y="106737"/>
                      <a:pt x="1172" y="106142"/>
                      <a:pt x="1172" y="105249"/>
                    </a:cubicBezTo>
                    <a:cubicBezTo>
                      <a:pt x="1172" y="104356"/>
                      <a:pt x="949" y="103761"/>
                      <a:pt x="502" y="103463"/>
                    </a:cubicBezTo>
                    <a:cubicBezTo>
                      <a:pt x="56" y="103165"/>
                      <a:pt x="-93" y="102793"/>
                      <a:pt x="56" y="102347"/>
                    </a:cubicBezTo>
                    <a:cubicBezTo>
                      <a:pt x="205" y="101900"/>
                      <a:pt x="1023" y="101751"/>
                      <a:pt x="2512" y="101900"/>
                    </a:cubicBezTo>
                    <a:cubicBezTo>
                      <a:pt x="4000" y="102049"/>
                      <a:pt x="6232" y="101528"/>
                      <a:pt x="9209" y="100338"/>
                    </a:cubicBezTo>
                    <a:cubicBezTo>
                      <a:pt x="12185" y="99147"/>
                      <a:pt x="17394" y="96617"/>
                      <a:pt x="24836" y="92747"/>
                    </a:cubicBezTo>
                    <a:cubicBezTo>
                      <a:pt x="30789" y="89771"/>
                      <a:pt x="36593" y="86943"/>
                      <a:pt x="42249" y="84264"/>
                    </a:cubicBezTo>
                    <a:cubicBezTo>
                      <a:pt x="44928" y="82776"/>
                      <a:pt x="46565" y="81808"/>
                      <a:pt x="47160" y="81362"/>
                    </a:cubicBezTo>
                    <a:cubicBezTo>
                      <a:pt x="47755" y="80915"/>
                      <a:pt x="48053" y="80246"/>
                      <a:pt x="48053" y="79353"/>
                    </a:cubicBezTo>
                    <a:cubicBezTo>
                      <a:pt x="48053" y="77865"/>
                      <a:pt x="48351" y="75483"/>
                      <a:pt x="48946" y="72209"/>
                    </a:cubicBezTo>
                    <a:cubicBezTo>
                      <a:pt x="49541" y="68637"/>
                      <a:pt x="49839" y="66256"/>
                      <a:pt x="49839" y="65065"/>
                    </a:cubicBezTo>
                    <a:cubicBezTo>
                      <a:pt x="49839" y="63875"/>
                      <a:pt x="49392" y="63279"/>
                      <a:pt x="48500" y="63279"/>
                    </a:cubicBezTo>
                    <a:cubicBezTo>
                      <a:pt x="47607" y="63279"/>
                      <a:pt x="46862" y="62982"/>
                      <a:pt x="46267" y="62386"/>
                    </a:cubicBezTo>
                    <a:cubicBezTo>
                      <a:pt x="45672" y="62089"/>
                      <a:pt x="43886" y="61345"/>
                      <a:pt x="40909" y="60154"/>
                    </a:cubicBezTo>
                    <a:cubicBezTo>
                      <a:pt x="37635" y="58963"/>
                      <a:pt x="35924" y="58368"/>
                      <a:pt x="35775" y="58368"/>
                    </a:cubicBezTo>
                    <a:cubicBezTo>
                      <a:pt x="35626" y="58368"/>
                      <a:pt x="34361" y="57922"/>
                      <a:pt x="31980" y="57029"/>
                    </a:cubicBezTo>
                    <a:cubicBezTo>
                      <a:pt x="29301" y="55838"/>
                      <a:pt x="27812" y="55094"/>
                      <a:pt x="27515" y="54796"/>
                    </a:cubicBezTo>
                    <a:cubicBezTo>
                      <a:pt x="26622" y="54499"/>
                      <a:pt x="24910" y="52936"/>
                      <a:pt x="22380" y="50108"/>
                    </a:cubicBezTo>
                    <a:cubicBezTo>
                      <a:pt x="19850" y="47280"/>
                      <a:pt x="18585" y="45718"/>
                      <a:pt x="18585" y="45420"/>
                    </a:cubicBezTo>
                    <a:cubicBezTo>
                      <a:pt x="18585" y="45122"/>
                      <a:pt x="18808" y="44453"/>
                      <a:pt x="19255" y="43411"/>
                    </a:cubicBezTo>
                    <a:cubicBezTo>
                      <a:pt x="19701" y="42369"/>
                      <a:pt x="20222" y="42071"/>
                      <a:pt x="20817" y="42518"/>
                    </a:cubicBezTo>
                    <a:cubicBezTo>
                      <a:pt x="21413" y="42964"/>
                      <a:pt x="22083" y="43113"/>
                      <a:pt x="22827" y="42964"/>
                    </a:cubicBezTo>
                    <a:cubicBezTo>
                      <a:pt x="23571" y="42815"/>
                      <a:pt x="24241" y="43262"/>
                      <a:pt x="24836" y="44304"/>
                    </a:cubicBezTo>
                    <a:cubicBezTo>
                      <a:pt x="25431" y="45346"/>
                      <a:pt x="26250" y="45866"/>
                      <a:pt x="27292" y="45866"/>
                    </a:cubicBezTo>
                    <a:cubicBezTo>
                      <a:pt x="28333" y="45866"/>
                      <a:pt x="30045" y="45569"/>
                      <a:pt x="32426" y="44974"/>
                    </a:cubicBezTo>
                    <a:cubicBezTo>
                      <a:pt x="34807" y="44081"/>
                      <a:pt x="36891" y="43039"/>
                      <a:pt x="38677" y="41848"/>
                    </a:cubicBezTo>
                    <a:cubicBezTo>
                      <a:pt x="40463" y="40657"/>
                      <a:pt x="42546" y="39095"/>
                      <a:pt x="44928" y="37160"/>
                    </a:cubicBezTo>
                    <a:cubicBezTo>
                      <a:pt x="47309" y="35225"/>
                      <a:pt x="49988" y="32770"/>
                      <a:pt x="52964" y="29793"/>
                    </a:cubicBezTo>
                    <a:lnTo>
                      <a:pt x="57429" y="25328"/>
                    </a:lnTo>
                    <a:lnTo>
                      <a:pt x="57429" y="20863"/>
                    </a:lnTo>
                    <a:cubicBezTo>
                      <a:pt x="57132" y="17589"/>
                      <a:pt x="56834" y="15208"/>
                      <a:pt x="56536" y="13720"/>
                    </a:cubicBezTo>
                    <a:cubicBezTo>
                      <a:pt x="56239" y="12231"/>
                      <a:pt x="55792" y="11041"/>
                      <a:pt x="55197" y="10148"/>
                    </a:cubicBezTo>
                    <a:cubicBezTo>
                      <a:pt x="54006" y="8957"/>
                      <a:pt x="53113" y="8064"/>
                      <a:pt x="52518" y="7469"/>
                    </a:cubicBezTo>
                    <a:cubicBezTo>
                      <a:pt x="51625" y="6278"/>
                      <a:pt x="50434" y="5385"/>
                      <a:pt x="48946" y="4790"/>
                    </a:cubicBezTo>
                    <a:cubicBezTo>
                      <a:pt x="47458" y="3897"/>
                      <a:pt x="46416" y="3450"/>
                      <a:pt x="45821" y="3450"/>
                    </a:cubicBezTo>
                    <a:cubicBezTo>
                      <a:pt x="45225" y="3450"/>
                      <a:pt x="44928" y="3302"/>
                      <a:pt x="44928" y="3004"/>
                    </a:cubicBezTo>
                    <a:cubicBezTo>
                      <a:pt x="44928" y="2706"/>
                      <a:pt x="47309" y="2037"/>
                      <a:pt x="52071" y="995"/>
                    </a:cubicBezTo>
                    <a:cubicBezTo>
                      <a:pt x="56834" y="-47"/>
                      <a:pt x="60034" y="-270"/>
                      <a:pt x="61671" y="3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121917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dirty="0">
                  <a:solidFill>
                    <a:srgbClr val="294A5A"/>
                  </a:solidFill>
                  <a:latin typeface="演示少年行" panose="00000500000000000000" pitchFamily="2" charset="-122"/>
                  <a:ea typeface="演示少年行" panose="00000500000000000000" pitchFamily="2" charset="-122"/>
                </a:endParaRPr>
              </a:p>
            </p:txBody>
          </p:sp>
          <p:sp>
            <p:nvSpPr>
              <p:cNvPr id="103" name="TextBox 85">
                <a:extLst>
                  <a:ext uri="{FF2B5EF4-FFF2-40B4-BE49-F238E27FC236}">
                    <a16:creationId xmlns:a16="http://schemas.microsoft.com/office/drawing/2014/main" id="{26CD4E83-B98E-39BD-63F1-A4EDB93F46C6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6915915" y="-2823541"/>
                <a:ext cx="2202635" cy="2404541"/>
              </a:xfrm>
              <a:custGeom>
                <a:avLst/>
                <a:gdLst/>
                <a:ahLst/>
                <a:cxnLst/>
                <a:rect l="l" t="t" r="r" b="b"/>
                <a:pathLst>
                  <a:path w="159098" h="173682">
                    <a:moveTo>
                      <a:pt x="59532" y="85725"/>
                    </a:moveTo>
                    <a:cubicBezTo>
                      <a:pt x="58639" y="86023"/>
                      <a:pt x="57597" y="86320"/>
                      <a:pt x="56407" y="86618"/>
                    </a:cubicBezTo>
                    <a:cubicBezTo>
                      <a:pt x="56109" y="86618"/>
                      <a:pt x="55291" y="86841"/>
                      <a:pt x="53951" y="87288"/>
                    </a:cubicBezTo>
                    <a:cubicBezTo>
                      <a:pt x="52612" y="87734"/>
                      <a:pt x="51495" y="87957"/>
                      <a:pt x="50603" y="87957"/>
                    </a:cubicBezTo>
                    <a:cubicBezTo>
                      <a:pt x="48519" y="88553"/>
                      <a:pt x="46882" y="89371"/>
                      <a:pt x="45691" y="90413"/>
                    </a:cubicBezTo>
                    <a:cubicBezTo>
                      <a:pt x="44501" y="91455"/>
                      <a:pt x="43533" y="91901"/>
                      <a:pt x="42789" y="91752"/>
                    </a:cubicBezTo>
                    <a:cubicBezTo>
                      <a:pt x="42045" y="91604"/>
                      <a:pt x="41078" y="91678"/>
                      <a:pt x="39887" y="91976"/>
                    </a:cubicBezTo>
                    <a:cubicBezTo>
                      <a:pt x="38696" y="92273"/>
                      <a:pt x="37803" y="92571"/>
                      <a:pt x="37208" y="92869"/>
                    </a:cubicBezTo>
                    <a:cubicBezTo>
                      <a:pt x="36613" y="93166"/>
                      <a:pt x="36166" y="92794"/>
                      <a:pt x="35869" y="91752"/>
                    </a:cubicBezTo>
                    <a:cubicBezTo>
                      <a:pt x="35571" y="90711"/>
                      <a:pt x="35720" y="89743"/>
                      <a:pt x="36315" y="88850"/>
                    </a:cubicBezTo>
                    <a:cubicBezTo>
                      <a:pt x="36613" y="87660"/>
                      <a:pt x="36687" y="86990"/>
                      <a:pt x="36538" y="86841"/>
                    </a:cubicBezTo>
                    <a:cubicBezTo>
                      <a:pt x="36389" y="86692"/>
                      <a:pt x="34827" y="87808"/>
                      <a:pt x="31850" y="90190"/>
                    </a:cubicBezTo>
                    <a:cubicBezTo>
                      <a:pt x="28874" y="92571"/>
                      <a:pt x="24706" y="96292"/>
                      <a:pt x="19349" y="101352"/>
                    </a:cubicBezTo>
                    <a:cubicBezTo>
                      <a:pt x="13991" y="106710"/>
                      <a:pt x="10642" y="110282"/>
                      <a:pt x="9303" y="112067"/>
                    </a:cubicBezTo>
                    <a:cubicBezTo>
                      <a:pt x="7963" y="113853"/>
                      <a:pt x="7070" y="115118"/>
                      <a:pt x="6624" y="115863"/>
                    </a:cubicBezTo>
                    <a:cubicBezTo>
                      <a:pt x="6177" y="116607"/>
                      <a:pt x="5954" y="117128"/>
                      <a:pt x="5954" y="117425"/>
                    </a:cubicBezTo>
                    <a:cubicBezTo>
                      <a:pt x="5954" y="117723"/>
                      <a:pt x="7963" y="117872"/>
                      <a:pt x="11982" y="117872"/>
                    </a:cubicBezTo>
                    <a:cubicBezTo>
                      <a:pt x="16000" y="117872"/>
                      <a:pt x="18307" y="117425"/>
                      <a:pt x="18902" y="116532"/>
                    </a:cubicBezTo>
                    <a:cubicBezTo>
                      <a:pt x="19497" y="115639"/>
                      <a:pt x="20390" y="113556"/>
                      <a:pt x="21581" y="110282"/>
                    </a:cubicBezTo>
                    <a:cubicBezTo>
                      <a:pt x="22772" y="107007"/>
                      <a:pt x="23665" y="105073"/>
                      <a:pt x="24260" y="104477"/>
                    </a:cubicBezTo>
                    <a:cubicBezTo>
                      <a:pt x="25153" y="103584"/>
                      <a:pt x="25748" y="103510"/>
                      <a:pt x="26046" y="104254"/>
                    </a:cubicBezTo>
                    <a:cubicBezTo>
                      <a:pt x="26344" y="104998"/>
                      <a:pt x="26641" y="105965"/>
                      <a:pt x="26939" y="107156"/>
                    </a:cubicBezTo>
                    <a:cubicBezTo>
                      <a:pt x="27237" y="108347"/>
                      <a:pt x="27385" y="110579"/>
                      <a:pt x="27385" y="113853"/>
                    </a:cubicBezTo>
                    <a:cubicBezTo>
                      <a:pt x="27683" y="117128"/>
                      <a:pt x="27906" y="119062"/>
                      <a:pt x="28055" y="119658"/>
                    </a:cubicBezTo>
                    <a:cubicBezTo>
                      <a:pt x="28204" y="120253"/>
                      <a:pt x="29320" y="120551"/>
                      <a:pt x="31404" y="120551"/>
                    </a:cubicBezTo>
                    <a:cubicBezTo>
                      <a:pt x="33190" y="120551"/>
                      <a:pt x="34380" y="120253"/>
                      <a:pt x="34976" y="119658"/>
                    </a:cubicBezTo>
                    <a:cubicBezTo>
                      <a:pt x="35571" y="118467"/>
                      <a:pt x="36464" y="117128"/>
                      <a:pt x="37654" y="115639"/>
                    </a:cubicBezTo>
                    <a:cubicBezTo>
                      <a:pt x="38547" y="115044"/>
                      <a:pt x="41078" y="112365"/>
                      <a:pt x="45245" y="107603"/>
                    </a:cubicBezTo>
                    <a:cubicBezTo>
                      <a:pt x="48519" y="103733"/>
                      <a:pt x="51347" y="100459"/>
                      <a:pt x="53728" y="97780"/>
                    </a:cubicBezTo>
                    <a:cubicBezTo>
                      <a:pt x="56109" y="95101"/>
                      <a:pt x="57746" y="92571"/>
                      <a:pt x="58639" y="90190"/>
                    </a:cubicBezTo>
                    <a:cubicBezTo>
                      <a:pt x="59830" y="88106"/>
                      <a:pt x="60276" y="86767"/>
                      <a:pt x="59979" y="86171"/>
                    </a:cubicBezTo>
                    <a:cubicBezTo>
                      <a:pt x="59979" y="85874"/>
                      <a:pt x="59830" y="85725"/>
                      <a:pt x="59532" y="85725"/>
                    </a:cubicBezTo>
                    <a:close/>
                    <a:moveTo>
                      <a:pt x="55067" y="53132"/>
                    </a:moveTo>
                    <a:cubicBezTo>
                      <a:pt x="54472" y="53132"/>
                      <a:pt x="53579" y="53578"/>
                      <a:pt x="52388" y="54471"/>
                    </a:cubicBezTo>
                    <a:cubicBezTo>
                      <a:pt x="49710" y="56555"/>
                      <a:pt x="48370" y="57596"/>
                      <a:pt x="48370" y="57596"/>
                    </a:cubicBezTo>
                    <a:cubicBezTo>
                      <a:pt x="47179" y="58489"/>
                      <a:pt x="46584" y="59457"/>
                      <a:pt x="46584" y="60498"/>
                    </a:cubicBezTo>
                    <a:cubicBezTo>
                      <a:pt x="46584" y="61540"/>
                      <a:pt x="46807" y="62061"/>
                      <a:pt x="47254" y="62061"/>
                    </a:cubicBezTo>
                    <a:cubicBezTo>
                      <a:pt x="47700" y="62061"/>
                      <a:pt x="48965" y="60871"/>
                      <a:pt x="51049" y="58489"/>
                    </a:cubicBezTo>
                    <a:cubicBezTo>
                      <a:pt x="53133" y="56108"/>
                      <a:pt x="54398" y="54620"/>
                      <a:pt x="54844" y="54024"/>
                    </a:cubicBezTo>
                    <a:cubicBezTo>
                      <a:pt x="55291" y="53429"/>
                      <a:pt x="55365" y="53132"/>
                      <a:pt x="55067" y="53132"/>
                    </a:cubicBezTo>
                    <a:close/>
                    <a:moveTo>
                      <a:pt x="57300" y="10939"/>
                    </a:moveTo>
                    <a:cubicBezTo>
                      <a:pt x="61169" y="11088"/>
                      <a:pt x="64146" y="11460"/>
                      <a:pt x="66229" y="12055"/>
                    </a:cubicBezTo>
                    <a:cubicBezTo>
                      <a:pt x="68313" y="12650"/>
                      <a:pt x="70992" y="13692"/>
                      <a:pt x="74266" y="15180"/>
                    </a:cubicBezTo>
                    <a:cubicBezTo>
                      <a:pt x="77243" y="16669"/>
                      <a:pt x="79922" y="18157"/>
                      <a:pt x="82303" y="19645"/>
                    </a:cubicBezTo>
                    <a:cubicBezTo>
                      <a:pt x="84386" y="20836"/>
                      <a:pt x="87214" y="22919"/>
                      <a:pt x="90786" y="25896"/>
                    </a:cubicBezTo>
                    <a:cubicBezTo>
                      <a:pt x="94656" y="28575"/>
                      <a:pt x="98228" y="31551"/>
                      <a:pt x="101502" y="34826"/>
                    </a:cubicBezTo>
                    <a:cubicBezTo>
                      <a:pt x="104776" y="38398"/>
                      <a:pt x="107306" y="41523"/>
                      <a:pt x="109092" y="44202"/>
                    </a:cubicBezTo>
                    <a:cubicBezTo>
                      <a:pt x="111176" y="46881"/>
                      <a:pt x="112441" y="48146"/>
                      <a:pt x="112887" y="47997"/>
                    </a:cubicBezTo>
                    <a:cubicBezTo>
                      <a:pt x="113334" y="47848"/>
                      <a:pt x="113557" y="46881"/>
                      <a:pt x="113557" y="45095"/>
                    </a:cubicBezTo>
                    <a:cubicBezTo>
                      <a:pt x="113557" y="43309"/>
                      <a:pt x="113036" y="41225"/>
                      <a:pt x="111994" y="38844"/>
                    </a:cubicBezTo>
                    <a:cubicBezTo>
                      <a:pt x="110952" y="36463"/>
                      <a:pt x="109241" y="34230"/>
                      <a:pt x="106860" y="32147"/>
                    </a:cubicBezTo>
                    <a:lnTo>
                      <a:pt x="103288" y="29021"/>
                    </a:lnTo>
                    <a:lnTo>
                      <a:pt x="108199" y="29468"/>
                    </a:lnTo>
                    <a:cubicBezTo>
                      <a:pt x="111473" y="29468"/>
                      <a:pt x="113780" y="29765"/>
                      <a:pt x="115120" y="30361"/>
                    </a:cubicBezTo>
                    <a:cubicBezTo>
                      <a:pt x="116459" y="30956"/>
                      <a:pt x="118319" y="32147"/>
                      <a:pt x="120701" y="33933"/>
                    </a:cubicBezTo>
                    <a:cubicBezTo>
                      <a:pt x="122784" y="35719"/>
                      <a:pt x="123975" y="36612"/>
                      <a:pt x="124272" y="36612"/>
                    </a:cubicBezTo>
                    <a:cubicBezTo>
                      <a:pt x="124570" y="36612"/>
                      <a:pt x="125165" y="36909"/>
                      <a:pt x="126058" y="37505"/>
                    </a:cubicBezTo>
                    <a:cubicBezTo>
                      <a:pt x="126951" y="38100"/>
                      <a:pt x="127844" y="39142"/>
                      <a:pt x="128737" y="40630"/>
                    </a:cubicBezTo>
                    <a:cubicBezTo>
                      <a:pt x="129630" y="42416"/>
                      <a:pt x="130374" y="43383"/>
                      <a:pt x="130970" y="43532"/>
                    </a:cubicBezTo>
                    <a:cubicBezTo>
                      <a:pt x="131565" y="43681"/>
                      <a:pt x="132309" y="44276"/>
                      <a:pt x="133202" y="45318"/>
                    </a:cubicBezTo>
                    <a:cubicBezTo>
                      <a:pt x="134095" y="46360"/>
                      <a:pt x="134542" y="47402"/>
                      <a:pt x="134542" y="48443"/>
                    </a:cubicBezTo>
                    <a:cubicBezTo>
                      <a:pt x="134542" y="49485"/>
                      <a:pt x="134095" y="50750"/>
                      <a:pt x="133202" y="52239"/>
                    </a:cubicBezTo>
                    <a:cubicBezTo>
                      <a:pt x="132012" y="54024"/>
                      <a:pt x="130821" y="55810"/>
                      <a:pt x="129630" y="57596"/>
                    </a:cubicBezTo>
                    <a:cubicBezTo>
                      <a:pt x="128440" y="59085"/>
                      <a:pt x="126654" y="61019"/>
                      <a:pt x="124272" y="63401"/>
                    </a:cubicBezTo>
                    <a:cubicBezTo>
                      <a:pt x="122189" y="65484"/>
                      <a:pt x="121147" y="67047"/>
                      <a:pt x="121147" y="68089"/>
                    </a:cubicBezTo>
                    <a:cubicBezTo>
                      <a:pt x="121147" y="69131"/>
                      <a:pt x="121445" y="70544"/>
                      <a:pt x="122040" y="72330"/>
                    </a:cubicBezTo>
                    <a:cubicBezTo>
                      <a:pt x="122338" y="74414"/>
                      <a:pt x="122635" y="75456"/>
                      <a:pt x="122933" y="75456"/>
                    </a:cubicBezTo>
                    <a:cubicBezTo>
                      <a:pt x="123231" y="75456"/>
                      <a:pt x="123975" y="74712"/>
                      <a:pt x="125165" y="73223"/>
                    </a:cubicBezTo>
                    <a:cubicBezTo>
                      <a:pt x="126654" y="71735"/>
                      <a:pt x="128291" y="70247"/>
                      <a:pt x="130077" y="68758"/>
                    </a:cubicBezTo>
                    <a:cubicBezTo>
                      <a:pt x="132458" y="66973"/>
                      <a:pt x="133797" y="66080"/>
                      <a:pt x="134095" y="66080"/>
                    </a:cubicBezTo>
                    <a:cubicBezTo>
                      <a:pt x="134393" y="65782"/>
                      <a:pt x="134690" y="65782"/>
                      <a:pt x="134988" y="66080"/>
                    </a:cubicBezTo>
                    <a:cubicBezTo>
                      <a:pt x="135286" y="66377"/>
                      <a:pt x="135583" y="66973"/>
                      <a:pt x="135881" y="67865"/>
                    </a:cubicBezTo>
                    <a:cubicBezTo>
                      <a:pt x="136774" y="69354"/>
                      <a:pt x="137518" y="70842"/>
                      <a:pt x="138113" y="72330"/>
                    </a:cubicBezTo>
                    <a:cubicBezTo>
                      <a:pt x="138709" y="73223"/>
                      <a:pt x="139304" y="74563"/>
                      <a:pt x="139899" y="76349"/>
                    </a:cubicBezTo>
                    <a:cubicBezTo>
                      <a:pt x="140495" y="77837"/>
                      <a:pt x="140792" y="80144"/>
                      <a:pt x="140792" y="83269"/>
                    </a:cubicBezTo>
                    <a:cubicBezTo>
                      <a:pt x="140792" y="86395"/>
                      <a:pt x="140495" y="88404"/>
                      <a:pt x="139899" y="89297"/>
                    </a:cubicBezTo>
                    <a:cubicBezTo>
                      <a:pt x="139602" y="90190"/>
                      <a:pt x="139230" y="90636"/>
                      <a:pt x="138783" y="90636"/>
                    </a:cubicBezTo>
                    <a:cubicBezTo>
                      <a:pt x="138337" y="90636"/>
                      <a:pt x="137220" y="91380"/>
                      <a:pt x="135435" y="92869"/>
                    </a:cubicBezTo>
                    <a:cubicBezTo>
                      <a:pt x="133649" y="94357"/>
                      <a:pt x="132681" y="95175"/>
                      <a:pt x="132532" y="95324"/>
                    </a:cubicBezTo>
                    <a:cubicBezTo>
                      <a:pt x="132384" y="95473"/>
                      <a:pt x="131416" y="96292"/>
                      <a:pt x="129630" y="97780"/>
                    </a:cubicBezTo>
                    <a:lnTo>
                      <a:pt x="126951" y="99566"/>
                    </a:lnTo>
                    <a:lnTo>
                      <a:pt x="126951" y="103138"/>
                    </a:lnTo>
                    <a:cubicBezTo>
                      <a:pt x="127249" y="104328"/>
                      <a:pt x="127844" y="108942"/>
                      <a:pt x="128737" y="116979"/>
                    </a:cubicBezTo>
                    <a:cubicBezTo>
                      <a:pt x="129333" y="122932"/>
                      <a:pt x="129928" y="129778"/>
                      <a:pt x="130523" y="137517"/>
                    </a:cubicBezTo>
                    <a:cubicBezTo>
                      <a:pt x="130821" y="144363"/>
                      <a:pt x="130523" y="149423"/>
                      <a:pt x="129630" y="152698"/>
                    </a:cubicBezTo>
                    <a:cubicBezTo>
                      <a:pt x="129035" y="155674"/>
                      <a:pt x="128291" y="158055"/>
                      <a:pt x="127398" y="159841"/>
                    </a:cubicBezTo>
                    <a:cubicBezTo>
                      <a:pt x="126803" y="161330"/>
                      <a:pt x="126505" y="162371"/>
                      <a:pt x="126505" y="162967"/>
                    </a:cubicBezTo>
                    <a:cubicBezTo>
                      <a:pt x="126505" y="163562"/>
                      <a:pt x="126282" y="163934"/>
                      <a:pt x="125835" y="164083"/>
                    </a:cubicBezTo>
                    <a:cubicBezTo>
                      <a:pt x="125389" y="164232"/>
                      <a:pt x="125017" y="165497"/>
                      <a:pt x="124719" y="167878"/>
                    </a:cubicBezTo>
                    <a:cubicBezTo>
                      <a:pt x="124719" y="169962"/>
                      <a:pt x="124421" y="171003"/>
                      <a:pt x="123826" y="171003"/>
                    </a:cubicBezTo>
                    <a:cubicBezTo>
                      <a:pt x="123528" y="171003"/>
                      <a:pt x="123231" y="170706"/>
                      <a:pt x="122933" y="170110"/>
                    </a:cubicBezTo>
                    <a:cubicBezTo>
                      <a:pt x="122635" y="169515"/>
                      <a:pt x="122338" y="169217"/>
                      <a:pt x="122040" y="169217"/>
                    </a:cubicBezTo>
                    <a:cubicBezTo>
                      <a:pt x="121445" y="169217"/>
                      <a:pt x="120998" y="169962"/>
                      <a:pt x="120701" y="171450"/>
                    </a:cubicBezTo>
                    <a:cubicBezTo>
                      <a:pt x="120105" y="172938"/>
                      <a:pt x="119584" y="173682"/>
                      <a:pt x="119138" y="173682"/>
                    </a:cubicBezTo>
                    <a:cubicBezTo>
                      <a:pt x="118691" y="173682"/>
                      <a:pt x="118468" y="173533"/>
                      <a:pt x="118468" y="173236"/>
                    </a:cubicBezTo>
                    <a:cubicBezTo>
                      <a:pt x="118468" y="172938"/>
                      <a:pt x="118022" y="172343"/>
                      <a:pt x="117129" y="171450"/>
                    </a:cubicBezTo>
                    <a:cubicBezTo>
                      <a:pt x="116236" y="170557"/>
                      <a:pt x="115789" y="169813"/>
                      <a:pt x="115789" y="169217"/>
                    </a:cubicBezTo>
                    <a:cubicBezTo>
                      <a:pt x="115492" y="168622"/>
                      <a:pt x="115343" y="168176"/>
                      <a:pt x="115343" y="167878"/>
                    </a:cubicBezTo>
                    <a:cubicBezTo>
                      <a:pt x="115343" y="167580"/>
                      <a:pt x="115120" y="167432"/>
                      <a:pt x="114673" y="167432"/>
                    </a:cubicBezTo>
                    <a:cubicBezTo>
                      <a:pt x="114227" y="167432"/>
                      <a:pt x="113557" y="166985"/>
                      <a:pt x="112664" y="166092"/>
                    </a:cubicBezTo>
                    <a:cubicBezTo>
                      <a:pt x="111771" y="165199"/>
                      <a:pt x="110878" y="164604"/>
                      <a:pt x="109985" y="164306"/>
                    </a:cubicBezTo>
                    <a:cubicBezTo>
                      <a:pt x="109390" y="164008"/>
                      <a:pt x="107976" y="162520"/>
                      <a:pt x="105743" y="159841"/>
                    </a:cubicBezTo>
                    <a:cubicBezTo>
                      <a:pt x="103511" y="157162"/>
                      <a:pt x="102246" y="155079"/>
                      <a:pt x="101948" y="153590"/>
                    </a:cubicBezTo>
                    <a:cubicBezTo>
                      <a:pt x="101651" y="152400"/>
                      <a:pt x="101204" y="150614"/>
                      <a:pt x="100609" y="148233"/>
                    </a:cubicBezTo>
                    <a:cubicBezTo>
                      <a:pt x="100311" y="146149"/>
                      <a:pt x="100162" y="144363"/>
                      <a:pt x="100162" y="142875"/>
                    </a:cubicBezTo>
                    <a:cubicBezTo>
                      <a:pt x="99865" y="141387"/>
                      <a:pt x="99567" y="139898"/>
                      <a:pt x="99269" y="138410"/>
                    </a:cubicBezTo>
                    <a:cubicBezTo>
                      <a:pt x="98376" y="136624"/>
                      <a:pt x="97930" y="135582"/>
                      <a:pt x="97930" y="135285"/>
                    </a:cubicBezTo>
                    <a:cubicBezTo>
                      <a:pt x="97632" y="134392"/>
                      <a:pt x="97335" y="133945"/>
                      <a:pt x="97037" y="133945"/>
                    </a:cubicBezTo>
                    <a:cubicBezTo>
                      <a:pt x="96739" y="133350"/>
                      <a:pt x="96293" y="132606"/>
                      <a:pt x="95697" y="131713"/>
                    </a:cubicBezTo>
                    <a:cubicBezTo>
                      <a:pt x="94804" y="130522"/>
                      <a:pt x="94209" y="129034"/>
                      <a:pt x="93912" y="127248"/>
                    </a:cubicBezTo>
                    <a:cubicBezTo>
                      <a:pt x="93614" y="125462"/>
                      <a:pt x="93167" y="123974"/>
                      <a:pt x="92572" y="122783"/>
                    </a:cubicBezTo>
                    <a:cubicBezTo>
                      <a:pt x="92572" y="122485"/>
                      <a:pt x="92423" y="122039"/>
                      <a:pt x="92126" y="121444"/>
                    </a:cubicBezTo>
                    <a:cubicBezTo>
                      <a:pt x="91530" y="120551"/>
                      <a:pt x="91233" y="119955"/>
                      <a:pt x="91233" y="119658"/>
                    </a:cubicBezTo>
                    <a:cubicBezTo>
                      <a:pt x="90935" y="119062"/>
                      <a:pt x="90861" y="118690"/>
                      <a:pt x="91009" y="118541"/>
                    </a:cubicBezTo>
                    <a:cubicBezTo>
                      <a:pt x="91158" y="118393"/>
                      <a:pt x="92870" y="119062"/>
                      <a:pt x="96144" y="120551"/>
                    </a:cubicBezTo>
                    <a:cubicBezTo>
                      <a:pt x="98823" y="122039"/>
                      <a:pt x="101799" y="123676"/>
                      <a:pt x="105074" y="125462"/>
                    </a:cubicBezTo>
                    <a:cubicBezTo>
                      <a:pt x="107753" y="126950"/>
                      <a:pt x="109241" y="127843"/>
                      <a:pt x="109538" y="128141"/>
                    </a:cubicBezTo>
                    <a:cubicBezTo>
                      <a:pt x="110134" y="128439"/>
                      <a:pt x="110506" y="128513"/>
                      <a:pt x="110655" y="128364"/>
                    </a:cubicBezTo>
                    <a:cubicBezTo>
                      <a:pt x="110804" y="128215"/>
                      <a:pt x="111027" y="126801"/>
                      <a:pt x="111324" y="124123"/>
                    </a:cubicBezTo>
                    <a:cubicBezTo>
                      <a:pt x="111622" y="121146"/>
                      <a:pt x="111920" y="118021"/>
                      <a:pt x="112217" y="114746"/>
                    </a:cubicBezTo>
                    <a:cubicBezTo>
                      <a:pt x="112217" y="111472"/>
                      <a:pt x="111622" y="109686"/>
                      <a:pt x="110431" y="109389"/>
                    </a:cubicBezTo>
                    <a:cubicBezTo>
                      <a:pt x="109538" y="109091"/>
                      <a:pt x="108794" y="109091"/>
                      <a:pt x="108199" y="109389"/>
                    </a:cubicBezTo>
                    <a:cubicBezTo>
                      <a:pt x="106115" y="110579"/>
                      <a:pt x="104181" y="111621"/>
                      <a:pt x="102395" y="112514"/>
                    </a:cubicBezTo>
                    <a:cubicBezTo>
                      <a:pt x="98823" y="114300"/>
                      <a:pt x="96590" y="115490"/>
                      <a:pt x="95697" y="116086"/>
                    </a:cubicBezTo>
                    <a:cubicBezTo>
                      <a:pt x="94209" y="116979"/>
                      <a:pt x="93242" y="117202"/>
                      <a:pt x="92795" y="116756"/>
                    </a:cubicBezTo>
                    <a:cubicBezTo>
                      <a:pt x="92349" y="116309"/>
                      <a:pt x="91530" y="116235"/>
                      <a:pt x="90340" y="116532"/>
                    </a:cubicBezTo>
                    <a:cubicBezTo>
                      <a:pt x="88851" y="116532"/>
                      <a:pt x="87810" y="116681"/>
                      <a:pt x="87214" y="116979"/>
                    </a:cubicBezTo>
                    <a:cubicBezTo>
                      <a:pt x="86917" y="117276"/>
                      <a:pt x="86321" y="117723"/>
                      <a:pt x="85428" y="118318"/>
                    </a:cubicBezTo>
                    <a:cubicBezTo>
                      <a:pt x="84833" y="118914"/>
                      <a:pt x="84089" y="119509"/>
                      <a:pt x="83196" y="120104"/>
                    </a:cubicBezTo>
                    <a:cubicBezTo>
                      <a:pt x="81708" y="120699"/>
                      <a:pt x="79029" y="122337"/>
                      <a:pt x="75159" y="125015"/>
                    </a:cubicBezTo>
                    <a:cubicBezTo>
                      <a:pt x="70992" y="127992"/>
                      <a:pt x="68462" y="129629"/>
                      <a:pt x="67569" y="129927"/>
                    </a:cubicBezTo>
                    <a:cubicBezTo>
                      <a:pt x="66378" y="130224"/>
                      <a:pt x="65783" y="130224"/>
                      <a:pt x="65783" y="129927"/>
                    </a:cubicBezTo>
                    <a:cubicBezTo>
                      <a:pt x="65485" y="129927"/>
                      <a:pt x="66825" y="128885"/>
                      <a:pt x="69801" y="126801"/>
                    </a:cubicBezTo>
                    <a:cubicBezTo>
                      <a:pt x="72480" y="124718"/>
                      <a:pt x="73820" y="123527"/>
                      <a:pt x="73820" y="123230"/>
                    </a:cubicBezTo>
                    <a:cubicBezTo>
                      <a:pt x="73820" y="122932"/>
                      <a:pt x="73671" y="122783"/>
                      <a:pt x="73373" y="122783"/>
                    </a:cubicBezTo>
                    <a:cubicBezTo>
                      <a:pt x="73076" y="122783"/>
                      <a:pt x="71736" y="123825"/>
                      <a:pt x="69355" y="125908"/>
                    </a:cubicBezTo>
                    <a:cubicBezTo>
                      <a:pt x="66974" y="127992"/>
                      <a:pt x="65634" y="129034"/>
                      <a:pt x="65336" y="129034"/>
                    </a:cubicBezTo>
                    <a:cubicBezTo>
                      <a:pt x="65039" y="129034"/>
                      <a:pt x="64964" y="128885"/>
                      <a:pt x="65113" y="128587"/>
                    </a:cubicBezTo>
                    <a:cubicBezTo>
                      <a:pt x="65262" y="128290"/>
                      <a:pt x="66974" y="126504"/>
                      <a:pt x="70248" y="123230"/>
                    </a:cubicBezTo>
                    <a:cubicBezTo>
                      <a:pt x="73820" y="120253"/>
                      <a:pt x="78880" y="115639"/>
                      <a:pt x="85428" y="109389"/>
                    </a:cubicBezTo>
                    <a:cubicBezTo>
                      <a:pt x="91977" y="102840"/>
                      <a:pt x="96888" y="98226"/>
                      <a:pt x="100162" y="95548"/>
                    </a:cubicBezTo>
                    <a:cubicBezTo>
                      <a:pt x="102246" y="93464"/>
                      <a:pt x="104776" y="91083"/>
                      <a:pt x="107753" y="88404"/>
                    </a:cubicBezTo>
                    <a:lnTo>
                      <a:pt x="110431" y="85725"/>
                    </a:lnTo>
                    <a:lnTo>
                      <a:pt x="109538" y="80814"/>
                    </a:lnTo>
                    <a:cubicBezTo>
                      <a:pt x="109241" y="77539"/>
                      <a:pt x="108869" y="75753"/>
                      <a:pt x="108422" y="75456"/>
                    </a:cubicBezTo>
                    <a:cubicBezTo>
                      <a:pt x="107976" y="75158"/>
                      <a:pt x="107083" y="75530"/>
                      <a:pt x="105743" y="76572"/>
                    </a:cubicBezTo>
                    <a:cubicBezTo>
                      <a:pt x="104404" y="77614"/>
                      <a:pt x="103436" y="78135"/>
                      <a:pt x="102841" y="78135"/>
                    </a:cubicBezTo>
                    <a:cubicBezTo>
                      <a:pt x="102246" y="78432"/>
                      <a:pt x="101353" y="79028"/>
                      <a:pt x="100162" y="79921"/>
                    </a:cubicBezTo>
                    <a:cubicBezTo>
                      <a:pt x="98972" y="80814"/>
                      <a:pt x="98079" y="81260"/>
                      <a:pt x="97483" y="81260"/>
                    </a:cubicBezTo>
                    <a:cubicBezTo>
                      <a:pt x="97483" y="81558"/>
                      <a:pt x="97260" y="81781"/>
                      <a:pt x="96814" y="81930"/>
                    </a:cubicBezTo>
                    <a:cubicBezTo>
                      <a:pt x="96367" y="82079"/>
                      <a:pt x="95846" y="82302"/>
                      <a:pt x="95251" y="82599"/>
                    </a:cubicBezTo>
                    <a:cubicBezTo>
                      <a:pt x="94656" y="82897"/>
                      <a:pt x="94209" y="83046"/>
                      <a:pt x="93912" y="83046"/>
                    </a:cubicBezTo>
                    <a:cubicBezTo>
                      <a:pt x="91828" y="83939"/>
                      <a:pt x="90712" y="84385"/>
                      <a:pt x="90563" y="84385"/>
                    </a:cubicBezTo>
                    <a:cubicBezTo>
                      <a:pt x="90414" y="84385"/>
                      <a:pt x="89744" y="84832"/>
                      <a:pt x="88554" y="85725"/>
                    </a:cubicBezTo>
                    <a:cubicBezTo>
                      <a:pt x="87363" y="86915"/>
                      <a:pt x="86321" y="87511"/>
                      <a:pt x="85428" y="87511"/>
                    </a:cubicBezTo>
                    <a:cubicBezTo>
                      <a:pt x="84238" y="87511"/>
                      <a:pt x="83196" y="87213"/>
                      <a:pt x="82303" y="86618"/>
                    </a:cubicBezTo>
                    <a:cubicBezTo>
                      <a:pt x="81112" y="86320"/>
                      <a:pt x="80219" y="85725"/>
                      <a:pt x="79624" y="84832"/>
                    </a:cubicBezTo>
                    <a:cubicBezTo>
                      <a:pt x="78731" y="84237"/>
                      <a:pt x="77689" y="83939"/>
                      <a:pt x="76499" y="83939"/>
                    </a:cubicBezTo>
                    <a:cubicBezTo>
                      <a:pt x="75308" y="83641"/>
                      <a:pt x="74564" y="83790"/>
                      <a:pt x="74266" y="84385"/>
                    </a:cubicBezTo>
                    <a:cubicBezTo>
                      <a:pt x="73969" y="84683"/>
                      <a:pt x="73671" y="85278"/>
                      <a:pt x="73373" y="86171"/>
                    </a:cubicBezTo>
                    <a:cubicBezTo>
                      <a:pt x="73076" y="86767"/>
                      <a:pt x="72778" y="87213"/>
                      <a:pt x="72480" y="87511"/>
                    </a:cubicBezTo>
                    <a:cubicBezTo>
                      <a:pt x="72183" y="88106"/>
                      <a:pt x="71438" y="89743"/>
                      <a:pt x="70248" y="92422"/>
                    </a:cubicBezTo>
                    <a:cubicBezTo>
                      <a:pt x="69355" y="94208"/>
                      <a:pt x="67867" y="96292"/>
                      <a:pt x="65783" y="98673"/>
                    </a:cubicBezTo>
                    <a:cubicBezTo>
                      <a:pt x="65485" y="98971"/>
                      <a:pt x="65039" y="99491"/>
                      <a:pt x="64444" y="100236"/>
                    </a:cubicBezTo>
                    <a:cubicBezTo>
                      <a:pt x="63848" y="100980"/>
                      <a:pt x="63402" y="101501"/>
                      <a:pt x="63104" y="101798"/>
                    </a:cubicBezTo>
                    <a:cubicBezTo>
                      <a:pt x="62806" y="102096"/>
                      <a:pt x="62658" y="102245"/>
                      <a:pt x="62658" y="102245"/>
                    </a:cubicBezTo>
                    <a:cubicBezTo>
                      <a:pt x="62360" y="102542"/>
                      <a:pt x="61913" y="103138"/>
                      <a:pt x="61318" y="104031"/>
                    </a:cubicBezTo>
                    <a:cubicBezTo>
                      <a:pt x="60723" y="104924"/>
                      <a:pt x="59830" y="106114"/>
                      <a:pt x="58639" y="107603"/>
                    </a:cubicBezTo>
                    <a:cubicBezTo>
                      <a:pt x="57746" y="108793"/>
                      <a:pt x="56704" y="110430"/>
                      <a:pt x="55514" y="112514"/>
                    </a:cubicBezTo>
                    <a:cubicBezTo>
                      <a:pt x="54621" y="114300"/>
                      <a:pt x="54174" y="115788"/>
                      <a:pt x="54174" y="116979"/>
                    </a:cubicBezTo>
                    <a:cubicBezTo>
                      <a:pt x="54174" y="117872"/>
                      <a:pt x="53430" y="119360"/>
                      <a:pt x="51942" y="121444"/>
                    </a:cubicBezTo>
                    <a:cubicBezTo>
                      <a:pt x="50751" y="123825"/>
                      <a:pt x="49561" y="125611"/>
                      <a:pt x="48370" y="126801"/>
                    </a:cubicBezTo>
                    <a:cubicBezTo>
                      <a:pt x="47179" y="127992"/>
                      <a:pt x="45468" y="130299"/>
                      <a:pt x="43236" y="133722"/>
                    </a:cubicBezTo>
                    <a:cubicBezTo>
                      <a:pt x="41003" y="137145"/>
                      <a:pt x="39738" y="139005"/>
                      <a:pt x="39440" y="139303"/>
                    </a:cubicBezTo>
                    <a:cubicBezTo>
                      <a:pt x="38547" y="140196"/>
                      <a:pt x="38101" y="140791"/>
                      <a:pt x="38101" y="141089"/>
                    </a:cubicBezTo>
                    <a:cubicBezTo>
                      <a:pt x="37506" y="141684"/>
                      <a:pt x="36464" y="141387"/>
                      <a:pt x="34976" y="140196"/>
                    </a:cubicBezTo>
                    <a:cubicBezTo>
                      <a:pt x="33190" y="139303"/>
                      <a:pt x="29915" y="136475"/>
                      <a:pt x="25153" y="131713"/>
                    </a:cubicBezTo>
                    <a:cubicBezTo>
                      <a:pt x="20390" y="126950"/>
                      <a:pt x="17637" y="124569"/>
                      <a:pt x="16893" y="124569"/>
                    </a:cubicBezTo>
                    <a:cubicBezTo>
                      <a:pt x="16149" y="124569"/>
                      <a:pt x="15628" y="124420"/>
                      <a:pt x="15330" y="124123"/>
                    </a:cubicBezTo>
                    <a:cubicBezTo>
                      <a:pt x="15033" y="123825"/>
                      <a:pt x="13693" y="123378"/>
                      <a:pt x="11312" y="122783"/>
                    </a:cubicBezTo>
                    <a:cubicBezTo>
                      <a:pt x="10717" y="122783"/>
                      <a:pt x="9600" y="122634"/>
                      <a:pt x="7963" y="122337"/>
                    </a:cubicBezTo>
                    <a:cubicBezTo>
                      <a:pt x="6326" y="122039"/>
                      <a:pt x="5210" y="121890"/>
                      <a:pt x="4615" y="121890"/>
                    </a:cubicBezTo>
                    <a:cubicBezTo>
                      <a:pt x="3126" y="121890"/>
                      <a:pt x="2085" y="121592"/>
                      <a:pt x="1489" y="120997"/>
                    </a:cubicBezTo>
                    <a:cubicBezTo>
                      <a:pt x="894" y="120402"/>
                      <a:pt x="447" y="119211"/>
                      <a:pt x="150" y="117425"/>
                    </a:cubicBezTo>
                    <a:cubicBezTo>
                      <a:pt x="-148" y="115937"/>
                      <a:pt x="1" y="114151"/>
                      <a:pt x="596" y="112067"/>
                    </a:cubicBezTo>
                    <a:cubicBezTo>
                      <a:pt x="894" y="110282"/>
                      <a:pt x="1936" y="108049"/>
                      <a:pt x="3722" y="105370"/>
                    </a:cubicBezTo>
                    <a:cubicBezTo>
                      <a:pt x="5805" y="102394"/>
                      <a:pt x="9079" y="98673"/>
                      <a:pt x="13544" y="94208"/>
                    </a:cubicBezTo>
                    <a:cubicBezTo>
                      <a:pt x="18604" y="89148"/>
                      <a:pt x="22325" y="85576"/>
                      <a:pt x="24706" y="83492"/>
                    </a:cubicBezTo>
                    <a:cubicBezTo>
                      <a:pt x="27385" y="80814"/>
                      <a:pt x="28725" y="79251"/>
                      <a:pt x="28725" y="78804"/>
                    </a:cubicBezTo>
                    <a:cubicBezTo>
                      <a:pt x="28725" y="78358"/>
                      <a:pt x="28204" y="77316"/>
                      <a:pt x="27162" y="75679"/>
                    </a:cubicBezTo>
                    <a:cubicBezTo>
                      <a:pt x="26120" y="74042"/>
                      <a:pt x="25599" y="72926"/>
                      <a:pt x="25599" y="72330"/>
                    </a:cubicBezTo>
                    <a:cubicBezTo>
                      <a:pt x="25599" y="71437"/>
                      <a:pt x="25227" y="70396"/>
                      <a:pt x="24483" y="69205"/>
                    </a:cubicBezTo>
                    <a:cubicBezTo>
                      <a:pt x="23739" y="68014"/>
                      <a:pt x="23367" y="66600"/>
                      <a:pt x="23367" y="64963"/>
                    </a:cubicBezTo>
                    <a:cubicBezTo>
                      <a:pt x="23367" y="63326"/>
                      <a:pt x="23590" y="62433"/>
                      <a:pt x="24037" y="62284"/>
                    </a:cubicBezTo>
                    <a:cubicBezTo>
                      <a:pt x="24483" y="62136"/>
                      <a:pt x="24855" y="61317"/>
                      <a:pt x="25153" y="59829"/>
                    </a:cubicBezTo>
                    <a:cubicBezTo>
                      <a:pt x="25451" y="58340"/>
                      <a:pt x="25302" y="55066"/>
                      <a:pt x="24706" y="50006"/>
                    </a:cubicBezTo>
                    <a:cubicBezTo>
                      <a:pt x="24111" y="44946"/>
                      <a:pt x="23367" y="40556"/>
                      <a:pt x="22474" y="36835"/>
                    </a:cubicBezTo>
                    <a:cubicBezTo>
                      <a:pt x="21581" y="33114"/>
                      <a:pt x="20688" y="30510"/>
                      <a:pt x="19795" y="29021"/>
                    </a:cubicBezTo>
                    <a:cubicBezTo>
                      <a:pt x="18902" y="27235"/>
                      <a:pt x="17712" y="25598"/>
                      <a:pt x="16223" y="24110"/>
                    </a:cubicBezTo>
                    <a:cubicBezTo>
                      <a:pt x="15330" y="23217"/>
                      <a:pt x="13991" y="21729"/>
                      <a:pt x="12205" y="19645"/>
                    </a:cubicBezTo>
                    <a:cubicBezTo>
                      <a:pt x="11312" y="18455"/>
                      <a:pt x="10568" y="17413"/>
                      <a:pt x="9972" y="16520"/>
                    </a:cubicBezTo>
                    <a:cubicBezTo>
                      <a:pt x="9377" y="15627"/>
                      <a:pt x="9303" y="14957"/>
                      <a:pt x="9749" y="14511"/>
                    </a:cubicBezTo>
                    <a:cubicBezTo>
                      <a:pt x="10196" y="14064"/>
                      <a:pt x="11535" y="13841"/>
                      <a:pt x="13768" y="13841"/>
                    </a:cubicBezTo>
                    <a:cubicBezTo>
                      <a:pt x="16000" y="13841"/>
                      <a:pt x="18158" y="14287"/>
                      <a:pt x="20242" y="15180"/>
                    </a:cubicBezTo>
                    <a:cubicBezTo>
                      <a:pt x="22028" y="15776"/>
                      <a:pt x="24111" y="16669"/>
                      <a:pt x="26492" y="17859"/>
                    </a:cubicBezTo>
                    <a:cubicBezTo>
                      <a:pt x="28576" y="18752"/>
                      <a:pt x="31106" y="20687"/>
                      <a:pt x="34083" y="23664"/>
                    </a:cubicBezTo>
                    <a:cubicBezTo>
                      <a:pt x="37059" y="26640"/>
                      <a:pt x="38994" y="29170"/>
                      <a:pt x="39887" y="31254"/>
                    </a:cubicBezTo>
                    <a:cubicBezTo>
                      <a:pt x="41078" y="33635"/>
                      <a:pt x="41970" y="36314"/>
                      <a:pt x="42566" y="39290"/>
                    </a:cubicBezTo>
                    <a:cubicBezTo>
                      <a:pt x="43459" y="42565"/>
                      <a:pt x="44054" y="44202"/>
                      <a:pt x="44352" y="44202"/>
                    </a:cubicBezTo>
                    <a:cubicBezTo>
                      <a:pt x="44352" y="44202"/>
                      <a:pt x="44575" y="44053"/>
                      <a:pt x="45021" y="43755"/>
                    </a:cubicBezTo>
                    <a:cubicBezTo>
                      <a:pt x="45468" y="43458"/>
                      <a:pt x="46138" y="43160"/>
                      <a:pt x="47031" y="42862"/>
                    </a:cubicBezTo>
                    <a:cubicBezTo>
                      <a:pt x="47924" y="42565"/>
                      <a:pt x="48817" y="42118"/>
                      <a:pt x="49710" y="41523"/>
                    </a:cubicBezTo>
                    <a:cubicBezTo>
                      <a:pt x="52984" y="40035"/>
                      <a:pt x="55812" y="39142"/>
                      <a:pt x="58193" y="38844"/>
                    </a:cubicBezTo>
                    <a:cubicBezTo>
                      <a:pt x="60574" y="38546"/>
                      <a:pt x="63104" y="38844"/>
                      <a:pt x="65783" y="39737"/>
                    </a:cubicBezTo>
                    <a:cubicBezTo>
                      <a:pt x="68462" y="40630"/>
                      <a:pt x="70397" y="41821"/>
                      <a:pt x="71587" y="43309"/>
                    </a:cubicBezTo>
                    <a:cubicBezTo>
                      <a:pt x="73076" y="44499"/>
                      <a:pt x="74043" y="45913"/>
                      <a:pt x="74489" y="47550"/>
                    </a:cubicBezTo>
                    <a:cubicBezTo>
                      <a:pt x="74936" y="49188"/>
                      <a:pt x="74713" y="50899"/>
                      <a:pt x="73820" y="52685"/>
                    </a:cubicBezTo>
                    <a:cubicBezTo>
                      <a:pt x="72927" y="54769"/>
                      <a:pt x="71811" y="56555"/>
                      <a:pt x="70471" y="58043"/>
                    </a:cubicBezTo>
                    <a:cubicBezTo>
                      <a:pt x="69132" y="59531"/>
                      <a:pt x="67420" y="61094"/>
                      <a:pt x="65336" y="62731"/>
                    </a:cubicBezTo>
                    <a:cubicBezTo>
                      <a:pt x="63253" y="64368"/>
                      <a:pt x="61616" y="65484"/>
                      <a:pt x="60425" y="66080"/>
                    </a:cubicBezTo>
                    <a:cubicBezTo>
                      <a:pt x="59830" y="66377"/>
                      <a:pt x="58342" y="67419"/>
                      <a:pt x="55960" y="69205"/>
                    </a:cubicBezTo>
                    <a:cubicBezTo>
                      <a:pt x="54174" y="70396"/>
                      <a:pt x="52388" y="71884"/>
                      <a:pt x="50603" y="73670"/>
                    </a:cubicBezTo>
                    <a:cubicBezTo>
                      <a:pt x="48817" y="75456"/>
                      <a:pt x="47924" y="76944"/>
                      <a:pt x="47924" y="78135"/>
                    </a:cubicBezTo>
                    <a:cubicBezTo>
                      <a:pt x="47924" y="79325"/>
                      <a:pt x="47998" y="79995"/>
                      <a:pt x="48147" y="80144"/>
                    </a:cubicBezTo>
                    <a:cubicBezTo>
                      <a:pt x="48296" y="80293"/>
                      <a:pt x="48668" y="80367"/>
                      <a:pt x="49263" y="80367"/>
                    </a:cubicBezTo>
                    <a:cubicBezTo>
                      <a:pt x="49858" y="80069"/>
                      <a:pt x="51793" y="79772"/>
                      <a:pt x="55067" y="79474"/>
                    </a:cubicBezTo>
                    <a:cubicBezTo>
                      <a:pt x="58342" y="79176"/>
                      <a:pt x="61020" y="79325"/>
                      <a:pt x="63104" y="79921"/>
                    </a:cubicBezTo>
                    <a:cubicBezTo>
                      <a:pt x="65485" y="80516"/>
                      <a:pt x="67122" y="81111"/>
                      <a:pt x="68015" y="81707"/>
                    </a:cubicBezTo>
                    <a:cubicBezTo>
                      <a:pt x="68908" y="82302"/>
                      <a:pt x="69727" y="82227"/>
                      <a:pt x="70471" y="81483"/>
                    </a:cubicBezTo>
                    <a:cubicBezTo>
                      <a:pt x="71215" y="80739"/>
                      <a:pt x="71438" y="79697"/>
                      <a:pt x="71141" y="78358"/>
                    </a:cubicBezTo>
                    <a:cubicBezTo>
                      <a:pt x="70843" y="77018"/>
                      <a:pt x="70992" y="76349"/>
                      <a:pt x="71587" y="76349"/>
                    </a:cubicBezTo>
                    <a:cubicBezTo>
                      <a:pt x="72480" y="76349"/>
                      <a:pt x="74117" y="75753"/>
                      <a:pt x="76499" y="74563"/>
                    </a:cubicBezTo>
                    <a:cubicBezTo>
                      <a:pt x="78880" y="73372"/>
                      <a:pt x="82452" y="71140"/>
                      <a:pt x="87214" y="67865"/>
                    </a:cubicBezTo>
                    <a:cubicBezTo>
                      <a:pt x="91679" y="64889"/>
                      <a:pt x="94656" y="62657"/>
                      <a:pt x="96144" y="61168"/>
                    </a:cubicBezTo>
                    <a:cubicBezTo>
                      <a:pt x="97037" y="60573"/>
                      <a:pt x="98525" y="59382"/>
                      <a:pt x="100609" y="57596"/>
                    </a:cubicBezTo>
                    <a:lnTo>
                      <a:pt x="102395" y="55810"/>
                    </a:lnTo>
                    <a:lnTo>
                      <a:pt x="100609" y="53132"/>
                    </a:lnTo>
                    <a:cubicBezTo>
                      <a:pt x="99418" y="51048"/>
                      <a:pt x="98525" y="49411"/>
                      <a:pt x="97930" y="48220"/>
                    </a:cubicBezTo>
                    <a:cubicBezTo>
                      <a:pt x="97037" y="47327"/>
                      <a:pt x="96144" y="46285"/>
                      <a:pt x="95251" y="45095"/>
                    </a:cubicBezTo>
                    <a:cubicBezTo>
                      <a:pt x="94358" y="43904"/>
                      <a:pt x="92721" y="42118"/>
                      <a:pt x="90340" y="39737"/>
                    </a:cubicBezTo>
                    <a:cubicBezTo>
                      <a:pt x="87661" y="37356"/>
                      <a:pt x="84833" y="34974"/>
                      <a:pt x="81856" y="32593"/>
                    </a:cubicBezTo>
                    <a:cubicBezTo>
                      <a:pt x="78880" y="30510"/>
                      <a:pt x="75903" y="28724"/>
                      <a:pt x="72927" y="27235"/>
                    </a:cubicBezTo>
                    <a:cubicBezTo>
                      <a:pt x="69950" y="25747"/>
                      <a:pt x="67122" y="24557"/>
                      <a:pt x="64444" y="23664"/>
                    </a:cubicBezTo>
                    <a:cubicBezTo>
                      <a:pt x="61765" y="23068"/>
                      <a:pt x="58342" y="22622"/>
                      <a:pt x="54174" y="22324"/>
                    </a:cubicBezTo>
                    <a:cubicBezTo>
                      <a:pt x="53281" y="22324"/>
                      <a:pt x="51793" y="22250"/>
                      <a:pt x="49710" y="22101"/>
                    </a:cubicBezTo>
                    <a:cubicBezTo>
                      <a:pt x="47626" y="21952"/>
                      <a:pt x="46435" y="21878"/>
                      <a:pt x="46138" y="21878"/>
                    </a:cubicBezTo>
                    <a:cubicBezTo>
                      <a:pt x="44054" y="21580"/>
                      <a:pt x="42417" y="21133"/>
                      <a:pt x="41226" y="20538"/>
                    </a:cubicBezTo>
                    <a:cubicBezTo>
                      <a:pt x="39738" y="19943"/>
                      <a:pt x="38696" y="19199"/>
                      <a:pt x="38101" y="18306"/>
                    </a:cubicBezTo>
                    <a:cubicBezTo>
                      <a:pt x="37506" y="17413"/>
                      <a:pt x="37729" y="16445"/>
                      <a:pt x="38771" y="15404"/>
                    </a:cubicBezTo>
                    <a:cubicBezTo>
                      <a:pt x="39812" y="14362"/>
                      <a:pt x="41078" y="13394"/>
                      <a:pt x="42566" y="12501"/>
                    </a:cubicBezTo>
                    <a:cubicBezTo>
                      <a:pt x="44352" y="11906"/>
                      <a:pt x="46286" y="11460"/>
                      <a:pt x="48370" y="11162"/>
                    </a:cubicBezTo>
                    <a:cubicBezTo>
                      <a:pt x="50454" y="10864"/>
                      <a:pt x="53430" y="10790"/>
                      <a:pt x="57300" y="10939"/>
                    </a:cubicBezTo>
                    <a:close/>
                    <a:moveTo>
                      <a:pt x="122486" y="0"/>
                    </a:moveTo>
                    <a:cubicBezTo>
                      <a:pt x="123975" y="0"/>
                      <a:pt x="126058" y="0"/>
                      <a:pt x="128737" y="0"/>
                    </a:cubicBezTo>
                    <a:cubicBezTo>
                      <a:pt x="131416" y="298"/>
                      <a:pt x="134244" y="446"/>
                      <a:pt x="137220" y="446"/>
                    </a:cubicBezTo>
                    <a:cubicBezTo>
                      <a:pt x="140197" y="1042"/>
                      <a:pt x="142281" y="1637"/>
                      <a:pt x="143471" y="2232"/>
                    </a:cubicBezTo>
                    <a:cubicBezTo>
                      <a:pt x="144364" y="3125"/>
                      <a:pt x="146448" y="4316"/>
                      <a:pt x="149722" y="5804"/>
                    </a:cubicBezTo>
                    <a:cubicBezTo>
                      <a:pt x="152699" y="7292"/>
                      <a:pt x="154782" y="9078"/>
                      <a:pt x="155973" y="11162"/>
                    </a:cubicBezTo>
                    <a:cubicBezTo>
                      <a:pt x="157163" y="12948"/>
                      <a:pt x="157759" y="14362"/>
                      <a:pt x="157759" y="15404"/>
                    </a:cubicBezTo>
                    <a:cubicBezTo>
                      <a:pt x="157759" y="16445"/>
                      <a:pt x="157982" y="17041"/>
                      <a:pt x="158428" y="17190"/>
                    </a:cubicBezTo>
                    <a:cubicBezTo>
                      <a:pt x="158875" y="17338"/>
                      <a:pt x="159098" y="18157"/>
                      <a:pt x="159098" y="19645"/>
                    </a:cubicBezTo>
                    <a:cubicBezTo>
                      <a:pt x="159098" y="20836"/>
                      <a:pt x="158503" y="22175"/>
                      <a:pt x="157312" y="23664"/>
                    </a:cubicBezTo>
                    <a:cubicBezTo>
                      <a:pt x="155824" y="25449"/>
                      <a:pt x="153889" y="26938"/>
                      <a:pt x="151508" y="28128"/>
                    </a:cubicBezTo>
                    <a:cubicBezTo>
                      <a:pt x="148829" y="29319"/>
                      <a:pt x="147043" y="29765"/>
                      <a:pt x="146150" y="29468"/>
                    </a:cubicBezTo>
                    <a:cubicBezTo>
                      <a:pt x="145257" y="29170"/>
                      <a:pt x="144067" y="29170"/>
                      <a:pt x="142578" y="29468"/>
                    </a:cubicBezTo>
                    <a:cubicBezTo>
                      <a:pt x="141388" y="29468"/>
                      <a:pt x="140792" y="29021"/>
                      <a:pt x="140792" y="28128"/>
                    </a:cubicBezTo>
                    <a:cubicBezTo>
                      <a:pt x="140792" y="27235"/>
                      <a:pt x="140495" y="26789"/>
                      <a:pt x="139899" y="26789"/>
                    </a:cubicBezTo>
                    <a:cubicBezTo>
                      <a:pt x="139304" y="26789"/>
                      <a:pt x="138411" y="27384"/>
                      <a:pt x="137220" y="28575"/>
                    </a:cubicBezTo>
                    <a:cubicBezTo>
                      <a:pt x="136328" y="29765"/>
                      <a:pt x="135583" y="30584"/>
                      <a:pt x="134988" y="31031"/>
                    </a:cubicBezTo>
                    <a:cubicBezTo>
                      <a:pt x="134393" y="31477"/>
                      <a:pt x="133649" y="31849"/>
                      <a:pt x="132756" y="32147"/>
                    </a:cubicBezTo>
                    <a:cubicBezTo>
                      <a:pt x="131863" y="32147"/>
                      <a:pt x="131267" y="31626"/>
                      <a:pt x="130970" y="30584"/>
                    </a:cubicBezTo>
                    <a:cubicBezTo>
                      <a:pt x="130672" y="29542"/>
                      <a:pt x="131044" y="27607"/>
                      <a:pt x="132086" y="24780"/>
                    </a:cubicBezTo>
                    <a:cubicBezTo>
                      <a:pt x="133128" y="21952"/>
                      <a:pt x="133649" y="20017"/>
                      <a:pt x="133649" y="18975"/>
                    </a:cubicBezTo>
                    <a:cubicBezTo>
                      <a:pt x="133649" y="17934"/>
                      <a:pt x="133202" y="17264"/>
                      <a:pt x="132309" y="16966"/>
                    </a:cubicBezTo>
                    <a:cubicBezTo>
                      <a:pt x="131119" y="16371"/>
                      <a:pt x="129630" y="15924"/>
                      <a:pt x="127844" y="15627"/>
                    </a:cubicBezTo>
                    <a:cubicBezTo>
                      <a:pt x="126058" y="15329"/>
                      <a:pt x="124719" y="14734"/>
                      <a:pt x="123826" y="13841"/>
                    </a:cubicBezTo>
                    <a:cubicBezTo>
                      <a:pt x="122635" y="12650"/>
                      <a:pt x="121445" y="11608"/>
                      <a:pt x="120254" y="10715"/>
                    </a:cubicBezTo>
                    <a:cubicBezTo>
                      <a:pt x="118468" y="9823"/>
                      <a:pt x="117426" y="9078"/>
                      <a:pt x="117129" y="8483"/>
                    </a:cubicBezTo>
                    <a:cubicBezTo>
                      <a:pt x="116831" y="7888"/>
                      <a:pt x="116385" y="7218"/>
                      <a:pt x="115789" y="6474"/>
                    </a:cubicBezTo>
                    <a:cubicBezTo>
                      <a:pt x="115194" y="5730"/>
                      <a:pt x="114896" y="4986"/>
                      <a:pt x="114896" y="4241"/>
                    </a:cubicBezTo>
                    <a:cubicBezTo>
                      <a:pt x="114896" y="3497"/>
                      <a:pt x="115640" y="2679"/>
                      <a:pt x="117129" y="1786"/>
                    </a:cubicBezTo>
                    <a:cubicBezTo>
                      <a:pt x="118915" y="893"/>
                      <a:pt x="120701" y="298"/>
                      <a:pt x="1224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121917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dirty="0">
                  <a:solidFill>
                    <a:srgbClr val="294A5A"/>
                  </a:solidFill>
                  <a:latin typeface="演示少年行" panose="00000500000000000000" pitchFamily="2" charset="-122"/>
                  <a:ea typeface="演示少年行" panose="00000500000000000000" pitchFamily="2" charset="-122"/>
                </a:endParaRPr>
              </a:p>
            </p:txBody>
          </p:sp>
          <p:sp>
            <p:nvSpPr>
              <p:cNvPr id="104" name="TextBox 114">
                <a:extLst>
                  <a:ext uri="{FF2B5EF4-FFF2-40B4-BE49-F238E27FC236}">
                    <a16:creationId xmlns:a16="http://schemas.microsoft.com/office/drawing/2014/main" id="{69784A37-BA98-3EA9-37CA-ABD8FA6CC883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4460823" y="-3104590"/>
                <a:ext cx="1306819" cy="1013153"/>
              </a:xfrm>
              <a:custGeom>
                <a:avLst/>
                <a:gdLst/>
                <a:ahLst/>
                <a:cxnLst/>
                <a:rect l="l" t="t" r="r" b="b"/>
                <a:pathLst>
                  <a:path w="904019" h="700869">
                    <a:moveTo>
                      <a:pt x="765079" y="589862"/>
                    </a:moveTo>
                    <a:cubicBezTo>
                      <a:pt x="764354" y="588411"/>
                      <a:pt x="761089" y="590588"/>
                      <a:pt x="755285" y="596392"/>
                    </a:cubicBezTo>
                    <a:cubicBezTo>
                      <a:pt x="748029" y="602196"/>
                      <a:pt x="744402" y="606187"/>
                      <a:pt x="744402" y="608363"/>
                    </a:cubicBezTo>
                    <a:cubicBezTo>
                      <a:pt x="744402" y="610540"/>
                      <a:pt x="745853" y="610903"/>
                      <a:pt x="748755" y="609451"/>
                    </a:cubicBezTo>
                    <a:cubicBezTo>
                      <a:pt x="751657" y="609451"/>
                      <a:pt x="753834" y="609451"/>
                      <a:pt x="755285" y="609451"/>
                    </a:cubicBezTo>
                    <a:cubicBezTo>
                      <a:pt x="756736" y="609451"/>
                      <a:pt x="758912" y="606549"/>
                      <a:pt x="761814" y="600745"/>
                    </a:cubicBezTo>
                    <a:cubicBezTo>
                      <a:pt x="764717" y="594941"/>
                      <a:pt x="765805" y="591313"/>
                      <a:pt x="765079" y="589862"/>
                    </a:cubicBezTo>
                    <a:close/>
                    <a:moveTo>
                      <a:pt x="842349" y="531093"/>
                    </a:moveTo>
                    <a:cubicBezTo>
                      <a:pt x="842349" y="532545"/>
                      <a:pt x="841624" y="534721"/>
                      <a:pt x="840172" y="537623"/>
                    </a:cubicBezTo>
                    <a:lnTo>
                      <a:pt x="835819" y="537623"/>
                    </a:lnTo>
                    <a:cubicBezTo>
                      <a:pt x="835819" y="534721"/>
                      <a:pt x="836545" y="533270"/>
                      <a:pt x="837996" y="533270"/>
                    </a:cubicBezTo>
                    <a:cubicBezTo>
                      <a:pt x="839447" y="531819"/>
                      <a:pt x="840898" y="531093"/>
                      <a:pt x="842349" y="531093"/>
                    </a:cubicBezTo>
                    <a:close/>
                    <a:moveTo>
                      <a:pt x="868468" y="491914"/>
                    </a:moveTo>
                    <a:cubicBezTo>
                      <a:pt x="869919" y="491914"/>
                      <a:pt x="870645" y="492277"/>
                      <a:pt x="870645" y="493003"/>
                    </a:cubicBezTo>
                    <a:cubicBezTo>
                      <a:pt x="870645" y="493728"/>
                      <a:pt x="866292" y="499895"/>
                      <a:pt x="857585" y="511504"/>
                    </a:cubicBezTo>
                    <a:lnTo>
                      <a:pt x="844526" y="526740"/>
                    </a:lnTo>
                    <a:cubicBezTo>
                      <a:pt x="844526" y="523838"/>
                      <a:pt x="848153" y="517308"/>
                      <a:pt x="855409" y="507151"/>
                    </a:cubicBezTo>
                    <a:cubicBezTo>
                      <a:pt x="862664" y="496993"/>
                      <a:pt x="867017" y="491914"/>
                      <a:pt x="868468" y="491914"/>
                    </a:cubicBezTo>
                    <a:close/>
                    <a:moveTo>
                      <a:pt x="298196" y="489738"/>
                    </a:moveTo>
                    <a:cubicBezTo>
                      <a:pt x="301098" y="489738"/>
                      <a:pt x="303275" y="490463"/>
                      <a:pt x="304726" y="491914"/>
                    </a:cubicBezTo>
                    <a:lnTo>
                      <a:pt x="304726" y="494091"/>
                    </a:lnTo>
                    <a:cubicBezTo>
                      <a:pt x="303275" y="492640"/>
                      <a:pt x="301098" y="493003"/>
                      <a:pt x="298196" y="495179"/>
                    </a:cubicBezTo>
                    <a:cubicBezTo>
                      <a:pt x="295294" y="497356"/>
                      <a:pt x="293480" y="497719"/>
                      <a:pt x="292755" y="496268"/>
                    </a:cubicBezTo>
                    <a:cubicBezTo>
                      <a:pt x="292029" y="494817"/>
                      <a:pt x="292029" y="493366"/>
                      <a:pt x="292755" y="491914"/>
                    </a:cubicBezTo>
                    <a:cubicBezTo>
                      <a:pt x="293480" y="490463"/>
                      <a:pt x="295294" y="489738"/>
                      <a:pt x="298196" y="489738"/>
                    </a:cubicBezTo>
                    <a:close/>
                    <a:moveTo>
                      <a:pt x="883705" y="424984"/>
                    </a:moveTo>
                    <a:cubicBezTo>
                      <a:pt x="883342" y="424984"/>
                      <a:pt x="882979" y="425891"/>
                      <a:pt x="882616" y="427704"/>
                    </a:cubicBezTo>
                    <a:cubicBezTo>
                      <a:pt x="881891" y="431332"/>
                      <a:pt x="884430" y="438225"/>
                      <a:pt x="890234" y="448382"/>
                    </a:cubicBezTo>
                    <a:cubicBezTo>
                      <a:pt x="890234" y="449833"/>
                      <a:pt x="890234" y="450559"/>
                      <a:pt x="890234" y="450559"/>
                    </a:cubicBezTo>
                    <a:cubicBezTo>
                      <a:pt x="890234" y="450559"/>
                      <a:pt x="890960" y="450559"/>
                      <a:pt x="892411" y="450559"/>
                    </a:cubicBezTo>
                    <a:cubicBezTo>
                      <a:pt x="893862" y="450559"/>
                      <a:pt x="894588" y="449108"/>
                      <a:pt x="894588" y="446206"/>
                    </a:cubicBezTo>
                    <a:cubicBezTo>
                      <a:pt x="894588" y="443303"/>
                      <a:pt x="893137" y="440401"/>
                      <a:pt x="890234" y="437499"/>
                    </a:cubicBezTo>
                    <a:cubicBezTo>
                      <a:pt x="887332" y="434597"/>
                      <a:pt x="885519" y="431332"/>
                      <a:pt x="884793" y="427704"/>
                    </a:cubicBezTo>
                    <a:cubicBezTo>
                      <a:pt x="884430" y="425891"/>
                      <a:pt x="884067" y="424984"/>
                      <a:pt x="883705" y="424984"/>
                    </a:cubicBezTo>
                    <a:close/>
                    <a:moveTo>
                      <a:pt x="322683" y="14692"/>
                    </a:moveTo>
                    <a:cubicBezTo>
                      <a:pt x="324497" y="15055"/>
                      <a:pt x="327218" y="15962"/>
                      <a:pt x="330845" y="17413"/>
                    </a:cubicBezTo>
                    <a:cubicBezTo>
                      <a:pt x="338101" y="18864"/>
                      <a:pt x="342454" y="21041"/>
                      <a:pt x="343905" y="23943"/>
                    </a:cubicBezTo>
                    <a:cubicBezTo>
                      <a:pt x="343905" y="26845"/>
                      <a:pt x="341366" y="30836"/>
                      <a:pt x="336287" y="35914"/>
                    </a:cubicBezTo>
                    <a:cubicBezTo>
                      <a:pt x="331208" y="40993"/>
                      <a:pt x="328669" y="44984"/>
                      <a:pt x="328669" y="47886"/>
                    </a:cubicBezTo>
                    <a:cubicBezTo>
                      <a:pt x="328669" y="50788"/>
                      <a:pt x="321413" y="60220"/>
                      <a:pt x="306903" y="76182"/>
                    </a:cubicBezTo>
                    <a:cubicBezTo>
                      <a:pt x="298196" y="86339"/>
                      <a:pt x="289490" y="96497"/>
                      <a:pt x="280783" y="106654"/>
                    </a:cubicBezTo>
                    <a:cubicBezTo>
                      <a:pt x="279332" y="109556"/>
                      <a:pt x="274979" y="115361"/>
                      <a:pt x="267724" y="124067"/>
                    </a:cubicBezTo>
                    <a:cubicBezTo>
                      <a:pt x="261919" y="131323"/>
                      <a:pt x="259017" y="135676"/>
                      <a:pt x="259017" y="137127"/>
                    </a:cubicBezTo>
                    <a:cubicBezTo>
                      <a:pt x="256115" y="140029"/>
                      <a:pt x="251762" y="145108"/>
                      <a:pt x="245958" y="152363"/>
                    </a:cubicBezTo>
                    <a:cubicBezTo>
                      <a:pt x="237251" y="162521"/>
                      <a:pt x="232898" y="167599"/>
                      <a:pt x="232898" y="167599"/>
                    </a:cubicBezTo>
                    <a:cubicBezTo>
                      <a:pt x="229996" y="169050"/>
                      <a:pt x="224917" y="175580"/>
                      <a:pt x="217662" y="187189"/>
                    </a:cubicBezTo>
                    <a:cubicBezTo>
                      <a:pt x="208955" y="198797"/>
                      <a:pt x="203876" y="204602"/>
                      <a:pt x="202425" y="204602"/>
                    </a:cubicBezTo>
                    <a:cubicBezTo>
                      <a:pt x="202425" y="204602"/>
                      <a:pt x="203151" y="203513"/>
                      <a:pt x="204602" y="201337"/>
                    </a:cubicBezTo>
                    <a:cubicBezTo>
                      <a:pt x="206053" y="199160"/>
                      <a:pt x="208230" y="195170"/>
                      <a:pt x="211132" y="189365"/>
                    </a:cubicBezTo>
                    <a:cubicBezTo>
                      <a:pt x="215485" y="183561"/>
                      <a:pt x="226368" y="169776"/>
                      <a:pt x="243781" y="148010"/>
                    </a:cubicBezTo>
                    <a:cubicBezTo>
                      <a:pt x="258292" y="127695"/>
                      <a:pt x="268449" y="112459"/>
                      <a:pt x="274254" y="102301"/>
                    </a:cubicBezTo>
                    <a:cubicBezTo>
                      <a:pt x="280058" y="93595"/>
                      <a:pt x="282597" y="88516"/>
                      <a:pt x="281872" y="87065"/>
                    </a:cubicBezTo>
                    <a:cubicBezTo>
                      <a:pt x="281146" y="85614"/>
                      <a:pt x="277881" y="87790"/>
                      <a:pt x="272077" y="93595"/>
                    </a:cubicBezTo>
                    <a:cubicBezTo>
                      <a:pt x="267724" y="97948"/>
                      <a:pt x="263370" y="103027"/>
                      <a:pt x="259017" y="108831"/>
                    </a:cubicBezTo>
                    <a:cubicBezTo>
                      <a:pt x="254664" y="113184"/>
                      <a:pt x="251762" y="116086"/>
                      <a:pt x="250311" y="117537"/>
                    </a:cubicBezTo>
                    <a:cubicBezTo>
                      <a:pt x="247409" y="120439"/>
                      <a:pt x="243055" y="125518"/>
                      <a:pt x="237251" y="132774"/>
                    </a:cubicBezTo>
                    <a:cubicBezTo>
                      <a:pt x="231447" y="138578"/>
                      <a:pt x="221289" y="148010"/>
                      <a:pt x="206779" y="161070"/>
                    </a:cubicBezTo>
                    <a:cubicBezTo>
                      <a:pt x="192268" y="172678"/>
                      <a:pt x="182110" y="179208"/>
                      <a:pt x="176306" y="180659"/>
                    </a:cubicBezTo>
                    <a:cubicBezTo>
                      <a:pt x="171953" y="183561"/>
                      <a:pt x="168325" y="185738"/>
                      <a:pt x="165423" y="187189"/>
                    </a:cubicBezTo>
                    <a:cubicBezTo>
                      <a:pt x="162521" y="190091"/>
                      <a:pt x="154540" y="193719"/>
                      <a:pt x="141480" y="198072"/>
                    </a:cubicBezTo>
                    <a:cubicBezTo>
                      <a:pt x="128421" y="203876"/>
                      <a:pt x="116086" y="207504"/>
                      <a:pt x="104478" y="208955"/>
                    </a:cubicBezTo>
                    <a:cubicBezTo>
                      <a:pt x="94320" y="208955"/>
                      <a:pt x="86339" y="206053"/>
                      <a:pt x="80535" y="200249"/>
                    </a:cubicBezTo>
                    <a:cubicBezTo>
                      <a:pt x="76182" y="194444"/>
                      <a:pt x="73280" y="188640"/>
                      <a:pt x="71829" y="182836"/>
                    </a:cubicBezTo>
                    <a:cubicBezTo>
                      <a:pt x="70378" y="177031"/>
                      <a:pt x="66750" y="170139"/>
                      <a:pt x="60946" y="162158"/>
                    </a:cubicBezTo>
                    <a:cubicBezTo>
                      <a:pt x="55141" y="154177"/>
                      <a:pt x="53690" y="148010"/>
                      <a:pt x="56592" y="143657"/>
                    </a:cubicBezTo>
                    <a:cubicBezTo>
                      <a:pt x="59495" y="136401"/>
                      <a:pt x="61671" y="132048"/>
                      <a:pt x="63122" y="130597"/>
                    </a:cubicBezTo>
                    <a:cubicBezTo>
                      <a:pt x="66024" y="129146"/>
                      <a:pt x="72917" y="130597"/>
                      <a:pt x="83800" y="134950"/>
                    </a:cubicBezTo>
                    <a:cubicBezTo>
                      <a:pt x="94683" y="139303"/>
                      <a:pt x="104478" y="139303"/>
                      <a:pt x="113184" y="134950"/>
                    </a:cubicBezTo>
                    <a:cubicBezTo>
                      <a:pt x="121891" y="132048"/>
                      <a:pt x="137853" y="121891"/>
                      <a:pt x="161070" y="104478"/>
                    </a:cubicBezTo>
                    <a:cubicBezTo>
                      <a:pt x="179934" y="92869"/>
                      <a:pt x="201700" y="78358"/>
                      <a:pt x="226368" y="60945"/>
                    </a:cubicBezTo>
                    <a:cubicBezTo>
                      <a:pt x="245232" y="47886"/>
                      <a:pt x="259743" y="38454"/>
                      <a:pt x="269900" y="32649"/>
                    </a:cubicBezTo>
                    <a:cubicBezTo>
                      <a:pt x="281509" y="26845"/>
                      <a:pt x="292392" y="22492"/>
                      <a:pt x="302549" y="19590"/>
                    </a:cubicBezTo>
                    <a:cubicBezTo>
                      <a:pt x="312707" y="16688"/>
                      <a:pt x="318511" y="15237"/>
                      <a:pt x="319962" y="15237"/>
                    </a:cubicBezTo>
                    <a:cubicBezTo>
                      <a:pt x="319962" y="14511"/>
                      <a:pt x="320869" y="14330"/>
                      <a:pt x="322683" y="14692"/>
                    </a:cubicBezTo>
                    <a:close/>
                    <a:moveTo>
                      <a:pt x="639924" y="0"/>
                    </a:moveTo>
                    <a:cubicBezTo>
                      <a:pt x="660239" y="1451"/>
                      <a:pt x="672573" y="4354"/>
                      <a:pt x="676927" y="8707"/>
                    </a:cubicBezTo>
                    <a:lnTo>
                      <a:pt x="681280" y="17413"/>
                    </a:lnTo>
                    <a:lnTo>
                      <a:pt x="674750" y="21766"/>
                    </a:lnTo>
                    <a:cubicBezTo>
                      <a:pt x="670397" y="26120"/>
                      <a:pt x="668220" y="30110"/>
                      <a:pt x="668220" y="33738"/>
                    </a:cubicBezTo>
                    <a:cubicBezTo>
                      <a:pt x="668220" y="37365"/>
                      <a:pt x="671122" y="39179"/>
                      <a:pt x="676927" y="39179"/>
                    </a:cubicBezTo>
                    <a:cubicBezTo>
                      <a:pt x="682731" y="39179"/>
                      <a:pt x="685633" y="40630"/>
                      <a:pt x="685633" y="43533"/>
                    </a:cubicBezTo>
                    <a:cubicBezTo>
                      <a:pt x="685633" y="46435"/>
                      <a:pt x="684545" y="47886"/>
                      <a:pt x="682368" y="47886"/>
                    </a:cubicBezTo>
                    <a:cubicBezTo>
                      <a:pt x="680191" y="47886"/>
                      <a:pt x="675476" y="50788"/>
                      <a:pt x="668220" y="56592"/>
                    </a:cubicBezTo>
                    <a:cubicBezTo>
                      <a:pt x="660965" y="62396"/>
                      <a:pt x="657337" y="66387"/>
                      <a:pt x="657337" y="68564"/>
                    </a:cubicBezTo>
                    <a:cubicBezTo>
                      <a:pt x="657337" y="70740"/>
                      <a:pt x="653709" y="74731"/>
                      <a:pt x="646454" y="80535"/>
                    </a:cubicBezTo>
                    <a:cubicBezTo>
                      <a:pt x="640650" y="86339"/>
                      <a:pt x="634845" y="90692"/>
                      <a:pt x="629041" y="93595"/>
                    </a:cubicBezTo>
                    <a:cubicBezTo>
                      <a:pt x="624688" y="96497"/>
                      <a:pt x="616344" y="102301"/>
                      <a:pt x="604010" y="111007"/>
                    </a:cubicBezTo>
                    <a:cubicBezTo>
                      <a:pt x="591676" y="119714"/>
                      <a:pt x="572449" y="137852"/>
                      <a:pt x="546330" y="165423"/>
                    </a:cubicBezTo>
                    <a:cubicBezTo>
                      <a:pt x="518759" y="191542"/>
                      <a:pt x="501347" y="208955"/>
                      <a:pt x="494091" y="217661"/>
                    </a:cubicBezTo>
                    <a:cubicBezTo>
                      <a:pt x="483934" y="229270"/>
                      <a:pt x="473776" y="241604"/>
                      <a:pt x="463619" y="254664"/>
                    </a:cubicBezTo>
                    <a:cubicBezTo>
                      <a:pt x="450559" y="272077"/>
                      <a:pt x="438225" y="290215"/>
                      <a:pt x="426616" y="309079"/>
                    </a:cubicBezTo>
                    <a:cubicBezTo>
                      <a:pt x="415008" y="330845"/>
                      <a:pt x="409566" y="342091"/>
                      <a:pt x="410292" y="342817"/>
                    </a:cubicBezTo>
                    <a:cubicBezTo>
                      <a:pt x="411017" y="343542"/>
                      <a:pt x="420086" y="338826"/>
                      <a:pt x="437499" y="328669"/>
                    </a:cubicBezTo>
                    <a:cubicBezTo>
                      <a:pt x="454912" y="318511"/>
                      <a:pt x="464707" y="311981"/>
                      <a:pt x="466884" y="309079"/>
                    </a:cubicBezTo>
                    <a:cubicBezTo>
                      <a:pt x="469060" y="306177"/>
                      <a:pt x="470874" y="304726"/>
                      <a:pt x="472325" y="304726"/>
                    </a:cubicBezTo>
                    <a:cubicBezTo>
                      <a:pt x="473776" y="304726"/>
                      <a:pt x="485385" y="296745"/>
                      <a:pt x="507151" y="280783"/>
                    </a:cubicBezTo>
                    <a:cubicBezTo>
                      <a:pt x="533270" y="260468"/>
                      <a:pt x="548507" y="248860"/>
                      <a:pt x="552860" y="245957"/>
                    </a:cubicBezTo>
                    <a:cubicBezTo>
                      <a:pt x="560115" y="240153"/>
                      <a:pt x="576077" y="227819"/>
                      <a:pt x="600745" y="208955"/>
                    </a:cubicBezTo>
                    <a:cubicBezTo>
                      <a:pt x="622511" y="192993"/>
                      <a:pt x="634120" y="182836"/>
                      <a:pt x="635571" y="178482"/>
                    </a:cubicBezTo>
                    <a:cubicBezTo>
                      <a:pt x="637022" y="174129"/>
                      <a:pt x="639199" y="172678"/>
                      <a:pt x="642101" y="174129"/>
                    </a:cubicBezTo>
                    <a:cubicBezTo>
                      <a:pt x="645003" y="175580"/>
                      <a:pt x="646454" y="175218"/>
                      <a:pt x="646454" y="173041"/>
                    </a:cubicBezTo>
                    <a:cubicBezTo>
                      <a:pt x="646454" y="170864"/>
                      <a:pt x="648268" y="169776"/>
                      <a:pt x="651896" y="169776"/>
                    </a:cubicBezTo>
                    <a:cubicBezTo>
                      <a:pt x="655523" y="169776"/>
                      <a:pt x="660965" y="167599"/>
                      <a:pt x="668220" y="163246"/>
                    </a:cubicBezTo>
                    <a:cubicBezTo>
                      <a:pt x="676927" y="158893"/>
                      <a:pt x="685996" y="156716"/>
                      <a:pt x="695428" y="156716"/>
                    </a:cubicBezTo>
                    <a:cubicBezTo>
                      <a:pt x="704860" y="156716"/>
                      <a:pt x="709576" y="157805"/>
                      <a:pt x="709576" y="159981"/>
                    </a:cubicBezTo>
                    <a:cubicBezTo>
                      <a:pt x="709576" y="162158"/>
                      <a:pt x="706674" y="164697"/>
                      <a:pt x="700869" y="167599"/>
                    </a:cubicBezTo>
                    <a:cubicBezTo>
                      <a:pt x="695065" y="169050"/>
                      <a:pt x="689261" y="172678"/>
                      <a:pt x="683456" y="178482"/>
                    </a:cubicBezTo>
                    <a:cubicBezTo>
                      <a:pt x="677652" y="184287"/>
                      <a:pt x="674024" y="187189"/>
                      <a:pt x="672573" y="187189"/>
                    </a:cubicBezTo>
                    <a:cubicBezTo>
                      <a:pt x="671122" y="187189"/>
                      <a:pt x="661690" y="195895"/>
                      <a:pt x="644277" y="213308"/>
                    </a:cubicBezTo>
                    <a:cubicBezTo>
                      <a:pt x="626865" y="230721"/>
                      <a:pt x="618158" y="240879"/>
                      <a:pt x="618158" y="243781"/>
                    </a:cubicBezTo>
                    <a:cubicBezTo>
                      <a:pt x="618158" y="246683"/>
                      <a:pt x="617433" y="248134"/>
                      <a:pt x="615981" y="248134"/>
                    </a:cubicBezTo>
                    <a:cubicBezTo>
                      <a:pt x="614530" y="249585"/>
                      <a:pt x="605098" y="261919"/>
                      <a:pt x="587686" y="285136"/>
                    </a:cubicBezTo>
                    <a:cubicBezTo>
                      <a:pt x="584783" y="290941"/>
                      <a:pt x="580793" y="297833"/>
                      <a:pt x="575714" y="305814"/>
                    </a:cubicBezTo>
                    <a:cubicBezTo>
                      <a:pt x="570635" y="313795"/>
                      <a:pt x="565919" y="320325"/>
                      <a:pt x="561566" y="325404"/>
                    </a:cubicBezTo>
                    <a:cubicBezTo>
                      <a:pt x="557213" y="330482"/>
                      <a:pt x="554311" y="334473"/>
                      <a:pt x="552860" y="337375"/>
                    </a:cubicBezTo>
                    <a:cubicBezTo>
                      <a:pt x="548507" y="343179"/>
                      <a:pt x="537623" y="357690"/>
                      <a:pt x="520211" y="380907"/>
                    </a:cubicBezTo>
                    <a:cubicBezTo>
                      <a:pt x="515857" y="386712"/>
                      <a:pt x="512230" y="391790"/>
                      <a:pt x="509328" y="396144"/>
                    </a:cubicBezTo>
                    <a:cubicBezTo>
                      <a:pt x="506425" y="400497"/>
                      <a:pt x="503886" y="404124"/>
                      <a:pt x="501709" y="407027"/>
                    </a:cubicBezTo>
                    <a:cubicBezTo>
                      <a:pt x="499533" y="409929"/>
                      <a:pt x="498444" y="411380"/>
                      <a:pt x="498444" y="411380"/>
                    </a:cubicBezTo>
                    <a:cubicBezTo>
                      <a:pt x="499895" y="412831"/>
                      <a:pt x="503523" y="410654"/>
                      <a:pt x="509328" y="404850"/>
                    </a:cubicBezTo>
                    <a:cubicBezTo>
                      <a:pt x="515132" y="400497"/>
                      <a:pt x="520211" y="394692"/>
                      <a:pt x="524564" y="387437"/>
                    </a:cubicBezTo>
                    <a:cubicBezTo>
                      <a:pt x="527466" y="381633"/>
                      <a:pt x="538349" y="377280"/>
                      <a:pt x="557213" y="374377"/>
                    </a:cubicBezTo>
                    <a:cubicBezTo>
                      <a:pt x="573175" y="372926"/>
                      <a:pt x="586234" y="372201"/>
                      <a:pt x="596392" y="372201"/>
                    </a:cubicBezTo>
                    <a:cubicBezTo>
                      <a:pt x="603647" y="372201"/>
                      <a:pt x="609089" y="372926"/>
                      <a:pt x="612717" y="374377"/>
                    </a:cubicBezTo>
                    <a:cubicBezTo>
                      <a:pt x="616344" y="375829"/>
                      <a:pt x="618884" y="379819"/>
                      <a:pt x="620335" y="386349"/>
                    </a:cubicBezTo>
                    <a:cubicBezTo>
                      <a:pt x="621786" y="392879"/>
                      <a:pt x="619972" y="401222"/>
                      <a:pt x="614893" y="411380"/>
                    </a:cubicBezTo>
                    <a:cubicBezTo>
                      <a:pt x="609814" y="421537"/>
                      <a:pt x="607275" y="427342"/>
                      <a:pt x="607275" y="428793"/>
                    </a:cubicBezTo>
                    <a:cubicBezTo>
                      <a:pt x="607275" y="430244"/>
                      <a:pt x="605098" y="435323"/>
                      <a:pt x="600745" y="444029"/>
                    </a:cubicBezTo>
                    <a:cubicBezTo>
                      <a:pt x="596392" y="454187"/>
                      <a:pt x="592764" y="465070"/>
                      <a:pt x="589862" y="476678"/>
                    </a:cubicBezTo>
                    <a:cubicBezTo>
                      <a:pt x="588411" y="481031"/>
                      <a:pt x="586234" y="488650"/>
                      <a:pt x="583332" y="499533"/>
                    </a:cubicBezTo>
                    <a:cubicBezTo>
                      <a:pt x="580430" y="510416"/>
                      <a:pt x="578979" y="517308"/>
                      <a:pt x="578979" y="520210"/>
                    </a:cubicBezTo>
                    <a:cubicBezTo>
                      <a:pt x="574626" y="536172"/>
                      <a:pt x="571724" y="549232"/>
                      <a:pt x="570273" y="559389"/>
                    </a:cubicBezTo>
                    <a:lnTo>
                      <a:pt x="570273" y="574626"/>
                    </a:lnTo>
                    <a:lnTo>
                      <a:pt x="578979" y="574626"/>
                    </a:lnTo>
                    <a:cubicBezTo>
                      <a:pt x="584783" y="576077"/>
                      <a:pt x="592039" y="575351"/>
                      <a:pt x="600745" y="572449"/>
                    </a:cubicBezTo>
                    <a:cubicBezTo>
                      <a:pt x="610903" y="569547"/>
                      <a:pt x="620335" y="565919"/>
                      <a:pt x="629041" y="561566"/>
                    </a:cubicBezTo>
                    <a:cubicBezTo>
                      <a:pt x="636297" y="558664"/>
                      <a:pt x="644277" y="554311"/>
                      <a:pt x="652984" y="548506"/>
                    </a:cubicBezTo>
                    <a:cubicBezTo>
                      <a:pt x="660239" y="544153"/>
                      <a:pt x="671485" y="535084"/>
                      <a:pt x="686721" y="521299"/>
                    </a:cubicBezTo>
                    <a:cubicBezTo>
                      <a:pt x="701958" y="507514"/>
                      <a:pt x="713929" y="494091"/>
                      <a:pt x="722635" y="481031"/>
                    </a:cubicBezTo>
                    <a:cubicBezTo>
                      <a:pt x="731342" y="467972"/>
                      <a:pt x="738597" y="455638"/>
                      <a:pt x="744402" y="444029"/>
                    </a:cubicBezTo>
                    <a:cubicBezTo>
                      <a:pt x="750206" y="432420"/>
                      <a:pt x="755285" y="418635"/>
                      <a:pt x="759638" y="402673"/>
                    </a:cubicBezTo>
                    <a:cubicBezTo>
                      <a:pt x="763991" y="386712"/>
                      <a:pt x="766893" y="367122"/>
                      <a:pt x="768344" y="343905"/>
                    </a:cubicBezTo>
                    <a:cubicBezTo>
                      <a:pt x="769795" y="320688"/>
                      <a:pt x="769070" y="297471"/>
                      <a:pt x="766168" y="274253"/>
                    </a:cubicBezTo>
                    <a:cubicBezTo>
                      <a:pt x="760363" y="242330"/>
                      <a:pt x="756736" y="219838"/>
                      <a:pt x="755285" y="206778"/>
                    </a:cubicBezTo>
                    <a:cubicBezTo>
                      <a:pt x="752382" y="185012"/>
                      <a:pt x="750931" y="171227"/>
                      <a:pt x="750931" y="165423"/>
                    </a:cubicBezTo>
                    <a:cubicBezTo>
                      <a:pt x="750931" y="162521"/>
                      <a:pt x="751657" y="163246"/>
                      <a:pt x="753108" y="167599"/>
                    </a:cubicBezTo>
                    <a:cubicBezTo>
                      <a:pt x="753108" y="169050"/>
                      <a:pt x="753108" y="171227"/>
                      <a:pt x="753108" y="174129"/>
                    </a:cubicBezTo>
                    <a:cubicBezTo>
                      <a:pt x="754559" y="182836"/>
                      <a:pt x="756736" y="192993"/>
                      <a:pt x="759638" y="204602"/>
                    </a:cubicBezTo>
                    <a:cubicBezTo>
                      <a:pt x="761089" y="206053"/>
                      <a:pt x="762177" y="208229"/>
                      <a:pt x="762903" y="211132"/>
                    </a:cubicBezTo>
                    <a:cubicBezTo>
                      <a:pt x="763628" y="214034"/>
                      <a:pt x="764354" y="216573"/>
                      <a:pt x="765079" y="218750"/>
                    </a:cubicBezTo>
                    <a:cubicBezTo>
                      <a:pt x="765805" y="220926"/>
                      <a:pt x="766168" y="222740"/>
                      <a:pt x="766168" y="224191"/>
                    </a:cubicBezTo>
                    <a:cubicBezTo>
                      <a:pt x="767619" y="227093"/>
                      <a:pt x="769070" y="231447"/>
                      <a:pt x="770521" y="237251"/>
                    </a:cubicBezTo>
                    <a:cubicBezTo>
                      <a:pt x="770521" y="240153"/>
                      <a:pt x="771246" y="242330"/>
                      <a:pt x="772697" y="243781"/>
                    </a:cubicBezTo>
                    <a:cubicBezTo>
                      <a:pt x="774149" y="245232"/>
                      <a:pt x="775237" y="245595"/>
                      <a:pt x="775962" y="244869"/>
                    </a:cubicBezTo>
                    <a:cubicBezTo>
                      <a:pt x="776688" y="244144"/>
                      <a:pt x="777776" y="244869"/>
                      <a:pt x="779227" y="247046"/>
                    </a:cubicBezTo>
                    <a:cubicBezTo>
                      <a:pt x="780678" y="249222"/>
                      <a:pt x="782855" y="251762"/>
                      <a:pt x="785757" y="254664"/>
                    </a:cubicBezTo>
                    <a:cubicBezTo>
                      <a:pt x="788659" y="261919"/>
                      <a:pt x="791561" y="269900"/>
                      <a:pt x="794464" y="278607"/>
                    </a:cubicBezTo>
                    <a:cubicBezTo>
                      <a:pt x="797366" y="287313"/>
                      <a:pt x="800631" y="292029"/>
                      <a:pt x="804258" y="292755"/>
                    </a:cubicBezTo>
                    <a:cubicBezTo>
                      <a:pt x="807886" y="293480"/>
                      <a:pt x="808974" y="296019"/>
                      <a:pt x="807523" y="300373"/>
                    </a:cubicBezTo>
                    <a:cubicBezTo>
                      <a:pt x="806072" y="304726"/>
                      <a:pt x="806798" y="306903"/>
                      <a:pt x="809700" y="306903"/>
                    </a:cubicBezTo>
                    <a:cubicBezTo>
                      <a:pt x="812602" y="306903"/>
                      <a:pt x="814416" y="305814"/>
                      <a:pt x="815141" y="303638"/>
                    </a:cubicBezTo>
                    <a:cubicBezTo>
                      <a:pt x="815867" y="301461"/>
                      <a:pt x="819132" y="302187"/>
                      <a:pt x="824936" y="305814"/>
                    </a:cubicBezTo>
                    <a:cubicBezTo>
                      <a:pt x="830740" y="309442"/>
                      <a:pt x="833643" y="312707"/>
                      <a:pt x="833643" y="315609"/>
                    </a:cubicBezTo>
                    <a:cubicBezTo>
                      <a:pt x="833643" y="318511"/>
                      <a:pt x="835094" y="322864"/>
                      <a:pt x="837996" y="328669"/>
                    </a:cubicBezTo>
                    <a:cubicBezTo>
                      <a:pt x="840898" y="333022"/>
                      <a:pt x="845251" y="339552"/>
                      <a:pt x="851055" y="348258"/>
                    </a:cubicBezTo>
                    <a:cubicBezTo>
                      <a:pt x="856860" y="354062"/>
                      <a:pt x="860487" y="362043"/>
                      <a:pt x="861939" y="372201"/>
                    </a:cubicBezTo>
                    <a:cubicBezTo>
                      <a:pt x="863390" y="382358"/>
                      <a:pt x="865566" y="390339"/>
                      <a:pt x="868468" y="396144"/>
                    </a:cubicBezTo>
                    <a:cubicBezTo>
                      <a:pt x="871371" y="401948"/>
                      <a:pt x="873547" y="405576"/>
                      <a:pt x="874998" y="407027"/>
                    </a:cubicBezTo>
                    <a:cubicBezTo>
                      <a:pt x="876449" y="408478"/>
                      <a:pt x="876812" y="409929"/>
                      <a:pt x="876087" y="411380"/>
                    </a:cubicBezTo>
                    <a:cubicBezTo>
                      <a:pt x="875361" y="412831"/>
                      <a:pt x="875724" y="414282"/>
                      <a:pt x="877175" y="415733"/>
                    </a:cubicBezTo>
                    <a:cubicBezTo>
                      <a:pt x="878626" y="415733"/>
                      <a:pt x="879714" y="415370"/>
                      <a:pt x="880440" y="414645"/>
                    </a:cubicBezTo>
                    <a:cubicBezTo>
                      <a:pt x="881165" y="413919"/>
                      <a:pt x="881528" y="412105"/>
                      <a:pt x="881528" y="409203"/>
                    </a:cubicBezTo>
                    <a:cubicBezTo>
                      <a:pt x="881528" y="404850"/>
                      <a:pt x="882979" y="399771"/>
                      <a:pt x="885881" y="393967"/>
                    </a:cubicBezTo>
                    <a:lnTo>
                      <a:pt x="888058" y="383084"/>
                    </a:lnTo>
                    <a:lnTo>
                      <a:pt x="890234" y="398320"/>
                    </a:lnTo>
                    <a:lnTo>
                      <a:pt x="890234" y="411380"/>
                    </a:lnTo>
                    <a:cubicBezTo>
                      <a:pt x="891686" y="411380"/>
                      <a:pt x="892411" y="409929"/>
                      <a:pt x="892411" y="407027"/>
                    </a:cubicBezTo>
                    <a:cubicBezTo>
                      <a:pt x="895313" y="401222"/>
                      <a:pt x="896764" y="396144"/>
                      <a:pt x="896764" y="391790"/>
                    </a:cubicBezTo>
                    <a:lnTo>
                      <a:pt x="898941" y="383084"/>
                    </a:lnTo>
                    <a:lnTo>
                      <a:pt x="901118" y="391790"/>
                    </a:lnTo>
                    <a:cubicBezTo>
                      <a:pt x="904020" y="396144"/>
                      <a:pt x="904745" y="401222"/>
                      <a:pt x="903294" y="407027"/>
                    </a:cubicBezTo>
                    <a:cubicBezTo>
                      <a:pt x="901843" y="412831"/>
                      <a:pt x="900392" y="416459"/>
                      <a:pt x="898941" y="417910"/>
                    </a:cubicBezTo>
                    <a:cubicBezTo>
                      <a:pt x="896039" y="419361"/>
                      <a:pt x="896039" y="420812"/>
                      <a:pt x="898941" y="422263"/>
                    </a:cubicBezTo>
                    <a:cubicBezTo>
                      <a:pt x="901843" y="423714"/>
                      <a:pt x="903294" y="425891"/>
                      <a:pt x="903294" y="428793"/>
                    </a:cubicBezTo>
                    <a:cubicBezTo>
                      <a:pt x="903294" y="431695"/>
                      <a:pt x="902206" y="433146"/>
                      <a:pt x="900029" y="433146"/>
                    </a:cubicBezTo>
                    <a:cubicBezTo>
                      <a:pt x="897853" y="433146"/>
                      <a:pt x="898215" y="434597"/>
                      <a:pt x="901118" y="437499"/>
                    </a:cubicBezTo>
                    <a:cubicBezTo>
                      <a:pt x="902569" y="441852"/>
                      <a:pt x="903294" y="445117"/>
                      <a:pt x="903294" y="447294"/>
                    </a:cubicBezTo>
                    <a:cubicBezTo>
                      <a:pt x="903294" y="449471"/>
                      <a:pt x="902569" y="449833"/>
                      <a:pt x="901118" y="448382"/>
                    </a:cubicBezTo>
                    <a:lnTo>
                      <a:pt x="896764" y="452735"/>
                    </a:lnTo>
                    <a:cubicBezTo>
                      <a:pt x="896764" y="458540"/>
                      <a:pt x="896039" y="461442"/>
                      <a:pt x="894588" y="461442"/>
                    </a:cubicBezTo>
                    <a:cubicBezTo>
                      <a:pt x="893137" y="461442"/>
                      <a:pt x="893137" y="463619"/>
                      <a:pt x="894588" y="467972"/>
                    </a:cubicBezTo>
                    <a:lnTo>
                      <a:pt x="894588" y="470148"/>
                    </a:lnTo>
                    <a:cubicBezTo>
                      <a:pt x="893137" y="470148"/>
                      <a:pt x="891686" y="470874"/>
                      <a:pt x="890234" y="472325"/>
                    </a:cubicBezTo>
                    <a:cubicBezTo>
                      <a:pt x="888783" y="473776"/>
                      <a:pt x="888058" y="476678"/>
                      <a:pt x="888058" y="481031"/>
                    </a:cubicBezTo>
                    <a:cubicBezTo>
                      <a:pt x="886607" y="488287"/>
                      <a:pt x="885156" y="491914"/>
                      <a:pt x="883705" y="491914"/>
                    </a:cubicBezTo>
                    <a:cubicBezTo>
                      <a:pt x="882254" y="491914"/>
                      <a:pt x="878626" y="496993"/>
                      <a:pt x="872822" y="507151"/>
                    </a:cubicBezTo>
                    <a:cubicBezTo>
                      <a:pt x="868468" y="517308"/>
                      <a:pt x="864841" y="522387"/>
                      <a:pt x="861939" y="522387"/>
                    </a:cubicBezTo>
                    <a:cubicBezTo>
                      <a:pt x="859036" y="522387"/>
                      <a:pt x="857585" y="523475"/>
                      <a:pt x="857585" y="525652"/>
                    </a:cubicBezTo>
                    <a:cubicBezTo>
                      <a:pt x="857585" y="527829"/>
                      <a:pt x="854320" y="533633"/>
                      <a:pt x="847791" y="543065"/>
                    </a:cubicBezTo>
                    <a:cubicBezTo>
                      <a:pt x="841261" y="552497"/>
                      <a:pt x="835819" y="558301"/>
                      <a:pt x="831466" y="560478"/>
                    </a:cubicBezTo>
                    <a:cubicBezTo>
                      <a:pt x="827113" y="562654"/>
                      <a:pt x="824936" y="565194"/>
                      <a:pt x="824936" y="568096"/>
                    </a:cubicBezTo>
                    <a:cubicBezTo>
                      <a:pt x="824936" y="570998"/>
                      <a:pt x="822760" y="573175"/>
                      <a:pt x="818406" y="574626"/>
                    </a:cubicBezTo>
                    <a:cubicBezTo>
                      <a:pt x="814053" y="576077"/>
                      <a:pt x="811876" y="578979"/>
                      <a:pt x="811876" y="583332"/>
                    </a:cubicBezTo>
                    <a:cubicBezTo>
                      <a:pt x="811876" y="583332"/>
                      <a:pt x="811514" y="583695"/>
                      <a:pt x="810788" y="584420"/>
                    </a:cubicBezTo>
                    <a:cubicBezTo>
                      <a:pt x="810063" y="585146"/>
                      <a:pt x="808974" y="585509"/>
                      <a:pt x="807523" y="585509"/>
                    </a:cubicBezTo>
                    <a:cubicBezTo>
                      <a:pt x="806072" y="584058"/>
                      <a:pt x="803533" y="585872"/>
                      <a:pt x="799905" y="590950"/>
                    </a:cubicBezTo>
                    <a:cubicBezTo>
                      <a:pt x="796277" y="596029"/>
                      <a:pt x="793738" y="598568"/>
                      <a:pt x="792287" y="598568"/>
                    </a:cubicBezTo>
                    <a:cubicBezTo>
                      <a:pt x="790836" y="598568"/>
                      <a:pt x="788659" y="600019"/>
                      <a:pt x="785757" y="602922"/>
                    </a:cubicBezTo>
                    <a:cubicBezTo>
                      <a:pt x="781404" y="607275"/>
                      <a:pt x="779227" y="608726"/>
                      <a:pt x="779227" y="607275"/>
                    </a:cubicBezTo>
                    <a:cubicBezTo>
                      <a:pt x="777776" y="607275"/>
                      <a:pt x="786483" y="597843"/>
                      <a:pt x="805347" y="578979"/>
                    </a:cubicBezTo>
                    <a:cubicBezTo>
                      <a:pt x="827113" y="558664"/>
                      <a:pt x="841624" y="543428"/>
                      <a:pt x="848879" y="533270"/>
                    </a:cubicBezTo>
                    <a:cubicBezTo>
                      <a:pt x="856134" y="521661"/>
                      <a:pt x="862664" y="511504"/>
                      <a:pt x="868468" y="502798"/>
                    </a:cubicBezTo>
                    <a:cubicBezTo>
                      <a:pt x="872822" y="494091"/>
                      <a:pt x="874273" y="489738"/>
                      <a:pt x="872822" y="489738"/>
                    </a:cubicBezTo>
                    <a:cubicBezTo>
                      <a:pt x="871371" y="489738"/>
                      <a:pt x="870282" y="487561"/>
                      <a:pt x="869557" y="483208"/>
                    </a:cubicBezTo>
                    <a:cubicBezTo>
                      <a:pt x="868831" y="478855"/>
                      <a:pt x="862664" y="484659"/>
                      <a:pt x="851055" y="500621"/>
                    </a:cubicBezTo>
                    <a:cubicBezTo>
                      <a:pt x="840898" y="515132"/>
                      <a:pt x="834368" y="525289"/>
                      <a:pt x="831466" y="531093"/>
                    </a:cubicBezTo>
                    <a:cubicBezTo>
                      <a:pt x="828564" y="535447"/>
                      <a:pt x="827113" y="540525"/>
                      <a:pt x="827113" y="546330"/>
                    </a:cubicBezTo>
                    <a:cubicBezTo>
                      <a:pt x="825662" y="550683"/>
                      <a:pt x="815504" y="561929"/>
                      <a:pt x="796640" y="580067"/>
                    </a:cubicBezTo>
                    <a:cubicBezTo>
                      <a:pt x="777776" y="598206"/>
                      <a:pt x="769795" y="608000"/>
                      <a:pt x="772697" y="609451"/>
                    </a:cubicBezTo>
                    <a:cubicBezTo>
                      <a:pt x="775600" y="610903"/>
                      <a:pt x="775600" y="613079"/>
                      <a:pt x="772697" y="615981"/>
                    </a:cubicBezTo>
                    <a:cubicBezTo>
                      <a:pt x="769795" y="618883"/>
                      <a:pt x="767619" y="619609"/>
                      <a:pt x="766168" y="618158"/>
                    </a:cubicBezTo>
                    <a:cubicBezTo>
                      <a:pt x="764717" y="616707"/>
                      <a:pt x="762540" y="618158"/>
                      <a:pt x="759638" y="622511"/>
                    </a:cubicBezTo>
                    <a:cubicBezTo>
                      <a:pt x="756736" y="626864"/>
                      <a:pt x="753834" y="629041"/>
                      <a:pt x="750931" y="629041"/>
                    </a:cubicBezTo>
                    <a:cubicBezTo>
                      <a:pt x="748029" y="629041"/>
                      <a:pt x="746578" y="630129"/>
                      <a:pt x="746578" y="632306"/>
                    </a:cubicBezTo>
                    <a:cubicBezTo>
                      <a:pt x="746578" y="634483"/>
                      <a:pt x="745127" y="636296"/>
                      <a:pt x="742225" y="637747"/>
                    </a:cubicBezTo>
                    <a:cubicBezTo>
                      <a:pt x="739323" y="639199"/>
                      <a:pt x="737146" y="639199"/>
                      <a:pt x="735695" y="637747"/>
                    </a:cubicBezTo>
                    <a:cubicBezTo>
                      <a:pt x="735695" y="637747"/>
                      <a:pt x="735332" y="638110"/>
                      <a:pt x="734607" y="638836"/>
                    </a:cubicBezTo>
                    <a:cubicBezTo>
                      <a:pt x="733881" y="639561"/>
                      <a:pt x="732793" y="640650"/>
                      <a:pt x="731342" y="642101"/>
                    </a:cubicBezTo>
                    <a:cubicBezTo>
                      <a:pt x="731342" y="646454"/>
                      <a:pt x="729165" y="648631"/>
                      <a:pt x="724812" y="648631"/>
                    </a:cubicBezTo>
                    <a:cubicBezTo>
                      <a:pt x="720459" y="648631"/>
                      <a:pt x="716831" y="650082"/>
                      <a:pt x="713929" y="652984"/>
                    </a:cubicBezTo>
                    <a:cubicBezTo>
                      <a:pt x="712478" y="655886"/>
                      <a:pt x="710301" y="657337"/>
                      <a:pt x="707399" y="657337"/>
                    </a:cubicBezTo>
                    <a:cubicBezTo>
                      <a:pt x="704497" y="657337"/>
                      <a:pt x="699055" y="659876"/>
                      <a:pt x="691075" y="664955"/>
                    </a:cubicBezTo>
                    <a:cubicBezTo>
                      <a:pt x="683094" y="670034"/>
                      <a:pt x="678015" y="672573"/>
                      <a:pt x="675838" y="672573"/>
                    </a:cubicBezTo>
                    <a:cubicBezTo>
                      <a:pt x="673662" y="672573"/>
                      <a:pt x="671848" y="673299"/>
                      <a:pt x="670397" y="674750"/>
                    </a:cubicBezTo>
                    <a:cubicBezTo>
                      <a:pt x="670397" y="676201"/>
                      <a:pt x="666769" y="678378"/>
                      <a:pt x="659514" y="681280"/>
                    </a:cubicBezTo>
                    <a:cubicBezTo>
                      <a:pt x="652258" y="685633"/>
                      <a:pt x="647905" y="687810"/>
                      <a:pt x="646454" y="687810"/>
                    </a:cubicBezTo>
                    <a:lnTo>
                      <a:pt x="646454" y="683456"/>
                    </a:lnTo>
                    <a:cubicBezTo>
                      <a:pt x="647905" y="680554"/>
                      <a:pt x="648268" y="678378"/>
                      <a:pt x="647542" y="676926"/>
                    </a:cubicBezTo>
                    <a:cubicBezTo>
                      <a:pt x="646817" y="675475"/>
                      <a:pt x="642826" y="676201"/>
                      <a:pt x="635571" y="679103"/>
                    </a:cubicBezTo>
                    <a:cubicBezTo>
                      <a:pt x="626865" y="680554"/>
                      <a:pt x="609452" y="681280"/>
                      <a:pt x="583332" y="681280"/>
                    </a:cubicBezTo>
                    <a:cubicBezTo>
                      <a:pt x="555762" y="681280"/>
                      <a:pt x="537623" y="679103"/>
                      <a:pt x="528917" y="674750"/>
                    </a:cubicBezTo>
                    <a:cubicBezTo>
                      <a:pt x="521662" y="670397"/>
                      <a:pt x="515857" y="666043"/>
                      <a:pt x="511504" y="661690"/>
                    </a:cubicBezTo>
                    <a:cubicBezTo>
                      <a:pt x="507151" y="657337"/>
                      <a:pt x="502072" y="650082"/>
                      <a:pt x="496268" y="639924"/>
                    </a:cubicBezTo>
                    <a:cubicBezTo>
                      <a:pt x="491915" y="631218"/>
                      <a:pt x="489012" y="615981"/>
                      <a:pt x="487561" y="594215"/>
                    </a:cubicBezTo>
                    <a:cubicBezTo>
                      <a:pt x="487561" y="570998"/>
                      <a:pt x="491189" y="552860"/>
                      <a:pt x="498444" y="539800"/>
                    </a:cubicBezTo>
                    <a:cubicBezTo>
                      <a:pt x="505700" y="522387"/>
                      <a:pt x="510779" y="510778"/>
                      <a:pt x="513681" y="504974"/>
                    </a:cubicBezTo>
                    <a:cubicBezTo>
                      <a:pt x="518034" y="494817"/>
                      <a:pt x="522387" y="483208"/>
                      <a:pt x="526740" y="470148"/>
                    </a:cubicBezTo>
                    <a:cubicBezTo>
                      <a:pt x="529643" y="458540"/>
                      <a:pt x="531819" y="447657"/>
                      <a:pt x="533270" y="437499"/>
                    </a:cubicBezTo>
                    <a:cubicBezTo>
                      <a:pt x="534721" y="428793"/>
                      <a:pt x="533996" y="424440"/>
                      <a:pt x="531094" y="424440"/>
                    </a:cubicBezTo>
                    <a:cubicBezTo>
                      <a:pt x="528191" y="424440"/>
                      <a:pt x="518397" y="429881"/>
                      <a:pt x="501709" y="440764"/>
                    </a:cubicBezTo>
                    <a:cubicBezTo>
                      <a:pt x="485022" y="451647"/>
                      <a:pt x="470149" y="463619"/>
                      <a:pt x="457089" y="476678"/>
                    </a:cubicBezTo>
                    <a:cubicBezTo>
                      <a:pt x="444029" y="489738"/>
                      <a:pt x="436048" y="499170"/>
                      <a:pt x="433146" y="504974"/>
                    </a:cubicBezTo>
                    <a:cubicBezTo>
                      <a:pt x="430244" y="510778"/>
                      <a:pt x="422263" y="523113"/>
                      <a:pt x="409203" y="541977"/>
                    </a:cubicBezTo>
                    <a:cubicBezTo>
                      <a:pt x="394693" y="563743"/>
                      <a:pt x="382359" y="581881"/>
                      <a:pt x="372201" y="596392"/>
                    </a:cubicBezTo>
                    <a:cubicBezTo>
                      <a:pt x="359141" y="615256"/>
                      <a:pt x="346082" y="632669"/>
                      <a:pt x="333022" y="648631"/>
                    </a:cubicBezTo>
                    <a:cubicBezTo>
                      <a:pt x="321413" y="663141"/>
                      <a:pt x="311981" y="674024"/>
                      <a:pt x="304726" y="681280"/>
                    </a:cubicBezTo>
                    <a:cubicBezTo>
                      <a:pt x="298922" y="687084"/>
                      <a:pt x="290215" y="691437"/>
                      <a:pt x="278607" y="694339"/>
                    </a:cubicBezTo>
                    <a:cubicBezTo>
                      <a:pt x="266998" y="698693"/>
                      <a:pt x="260468" y="700869"/>
                      <a:pt x="259017" y="700869"/>
                    </a:cubicBezTo>
                    <a:cubicBezTo>
                      <a:pt x="257566" y="700869"/>
                      <a:pt x="256115" y="699055"/>
                      <a:pt x="254664" y="695428"/>
                    </a:cubicBezTo>
                    <a:cubicBezTo>
                      <a:pt x="253213" y="691800"/>
                      <a:pt x="251036" y="689986"/>
                      <a:pt x="248134" y="689986"/>
                    </a:cubicBezTo>
                    <a:cubicBezTo>
                      <a:pt x="243781" y="689986"/>
                      <a:pt x="239065" y="687810"/>
                      <a:pt x="233986" y="683456"/>
                    </a:cubicBezTo>
                    <a:cubicBezTo>
                      <a:pt x="228907" y="679103"/>
                      <a:pt x="226368" y="675475"/>
                      <a:pt x="226368" y="672573"/>
                    </a:cubicBezTo>
                    <a:cubicBezTo>
                      <a:pt x="226368" y="669671"/>
                      <a:pt x="227819" y="666769"/>
                      <a:pt x="230721" y="663867"/>
                    </a:cubicBezTo>
                    <a:cubicBezTo>
                      <a:pt x="233623" y="659514"/>
                      <a:pt x="235074" y="654072"/>
                      <a:pt x="235074" y="647542"/>
                    </a:cubicBezTo>
                    <a:cubicBezTo>
                      <a:pt x="235074" y="641012"/>
                      <a:pt x="238339" y="637385"/>
                      <a:pt x="244869" y="636659"/>
                    </a:cubicBezTo>
                    <a:cubicBezTo>
                      <a:pt x="251399" y="635934"/>
                      <a:pt x="254664" y="633031"/>
                      <a:pt x="254664" y="627953"/>
                    </a:cubicBezTo>
                    <a:cubicBezTo>
                      <a:pt x="254664" y="622874"/>
                      <a:pt x="256478" y="620335"/>
                      <a:pt x="260106" y="620335"/>
                    </a:cubicBezTo>
                    <a:cubicBezTo>
                      <a:pt x="263733" y="620335"/>
                      <a:pt x="268449" y="618158"/>
                      <a:pt x="274254" y="613805"/>
                    </a:cubicBezTo>
                    <a:cubicBezTo>
                      <a:pt x="280058" y="609451"/>
                      <a:pt x="290215" y="600019"/>
                      <a:pt x="304726" y="585509"/>
                    </a:cubicBezTo>
                    <a:cubicBezTo>
                      <a:pt x="316335" y="572449"/>
                      <a:pt x="329394" y="557938"/>
                      <a:pt x="343905" y="541977"/>
                    </a:cubicBezTo>
                    <a:cubicBezTo>
                      <a:pt x="355514" y="530368"/>
                      <a:pt x="370750" y="512230"/>
                      <a:pt x="389614" y="487561"/>
                    </a:cubicBezTo>
                    <a:cubicBezTo>
                      <a:pt x="415733" y="455638"/>
                      <a:pt x="434597" y="432420"/>
                      <a:pt x="446206" y="417910"/>
                    </a:cubicBezTo>
                    <a:cubicBezTo>
                      <a:pt x="465070" y="394692"/>
                      <a:pt x="473776" y="382358"/>
                      <a:pt x="472325" y="380907"/>
                    </a:cubicBezTo>
                    <a:cubicBezTo>
                      <a:pt x="472325" y="380907"/>
                      <a:pt x="470149" y="381996"/>
                      <a:pt x="465795" y="384172"/>
                    </a:cubicBezTo>
                    <a:cubicBezTo>
                      <a:pt x="461442" y="386349"/>
                      <a:pt x="456363" y="389614"/>
                      <a:pt x="450559" y="393967"/>
                    </a:cubicBezTo>
                    <a:cubicBezTo>
                      <a:pt x="434597" y="405576"/>
                      <a:pt x="422263" y="414282"/>
                      <a:pt x="413557" y="420086"/>
                    </a:cubicBezTo>
                    <a:cubicBezTo>
                      <a:pt x="403399" y="427342"/>
                      <a:pt x="393242" y="433871"/>
                      <a:pt x="383084" y="439676"/>
                    </a:cubicBezTo>
                    <a:cubicBezTo>
                      <a:pt x="374378" y="444029"/>
                      <a:pt x="368573" y="446206"/>
                      <a:pt x="365671" y="446206"/>
                    </a:cubicBezTo>
                    <a:cubicBezTo>
                      <a:pt x="362769" y="446206"/>
                      <a:pt x="358779" y="443666"/>
                      <a:pt x="353700" y="438587"/>
                    </a:cubicBezTo>
                    <a:cubicBezTo>
                      <a:pt x="348621" y="433509"/>
                      <a:pt x="344268" y="430244"/>
                      <a:pt x="340640" y="428793"/>
                    </a:cubicBezTo>
                    <a:cubicBezTo>
                      <a:pt x="337012" y="427342"/>
                      <a:pt x="335199" y="421537"/>
                      <a:pt x="335199" y="411380"/>
                    </a:cubicBezTo>
                    <a:cubicBezTo>
                      <a:pt x="335199" y="401222"/>
                      <a:pt x="334473" y="396144"/>
                      <a:pt x="333022" y="396144"/>
                    </a:cubicBezTo>
                    <a:cubicBezTo>
                      <a:pt x="331571" y="396144"/>
                      <a:pt x="329394" y="399771"/>
                      <a:pt x="326492" y="407027"/>
                    </a:cubicBezTo>
                    <a:cubicBezTo>
                      <a:pt x="323590" y="411380"/>
                      <a:pt x="321413" y="414282"/>
                      <a:pt x="319962" y="415733"/>
                    </a:cubicBezTo>
                    <a:lnTo>
                      <a:pt x="311256" y="422263"/>
                    </a:lnTo>
                    <a:cubicBezTo>
                      <a:pt x="308354" y="429518"/>
                      <a:pt x="308354" y="433871"/>
                      <a:pt x="311256" y="435323"/>
                    </a:cubicBezTo>
                    <a:cubicBezTo>
                      <a:pt x="314158" y="438225"/>
                      <a:pt x="315609" y="440401"/>
                      <a:pt x="315609" y="441852"/>
                    </a:cubicBezTo>
                    <a:cubicBezTo>
                      <a:pt x="315609" y="444755"/>
                      <a:pt x="314158" y="449108"/>
                      <a:pt x="311256" y="454912"/>
                    </a:cubicBezTo>
                    <a:cubicBezTo>
                      <a:pt x="308354" y="462167"/>
                      <a:pt x="304726" y="467972"/>
                      <a:pt x="300373" y="472325"/>
                    </a:cubicBezTo>
                    <a:cubicBezTo>
                      <a:pt x="297471" y="475227"/>
                      <a:pt x="290941" y="482482"/>
                      <a:pt x="280783" y="494091"/>
                    </a:cubicBezTo>
                    <a:cubicBezTo>
                      <a:pt x="272077" y="504249"/>
                      <a:pt x="269900" y="509327"/>
                      <a:pt x="274254" y="509327"/>
                    </a:cubicBezTo>
                    <a:cubicBezTo>
                      <a:pt x="278607" y="509327"/>
                      <a:pt x="281146" y="507514"/>
                      <a:pt x="281872" y="503886"/>
                    </a:cubicBezTo>
                    <a:cubicBezTo>
                      <a:pt x="282597" y="500258"/>
                      <a:pt x="284048" y="500621"/>
                      <a:pt x="286225" y="504974"/>
                    </a:cubicBezTo>
                    <a:cubicBezTo>
                      <a:pt x="288401" y="509327"/>
                      <a:pt x="287313" y="513681"/>
                      <a:pt x="282960" y="518034"/>
                    </a:cubicBezTo>
                    <a:cubicBezTo>
                      <a:pt x="281509" y="522387"/>
                      <a:pt x="279332" y="526740"/>
                      <a:pt x="276430" y="531093"/>
                    </a:cubicBezTo>
                    <a:cubicBezTo>
                      <a:pt x="273528" y="535447"/>
                      <a:pt x="270626" y="538349"/>
                      <a:pt x="267724" y="539800"/>
                    </a:cubicBezTo>
                    <a:cubicBezTo>
                      <a:pt x="264822" y="542702"/>
                      <a:pt x="263370" y="547418"/>
                      <a:pt x="263370" y="553948"/>
                    </a:cubicBezTo>
                    <a:cubicBezTo>
                      <a:pt x="263370" y="560478"/>
                      <a:pt x="261919" y="563743"/>
                      <a:pt x="259017" y="563743"/>
                    </a:cubicBezTo>
                    <a:cubicBezTo>
                      <a:pt x="256115" y="563743"/>
                      <a:pt x="254664" y="564831"/>
                      <a:pt x="254664" y="567008"/>
                    </a:cubicBezTo>
                    <a:cubicBezTo>
                      <a:pt x="254664" y="569184"/>
                      <a:pt x="251036" y="574626"/>
                      <a:pt x="243781" y="583332"/>
                    </a:cubicBezTo>
                    <a:cubicBezTo>
                      <a:pt x="235074" y="592039"/>
                      <a:pt x="226368" y="599657"/>
                      <a:pt x="217662" y="606187"/>
                    </a:cubicBezTo>
                    <a:cubicBezTo>
                      <a:pt x="208955" y="612716"/>
                      <a:pt x="197347" y="618158"/>
                      <a:pt x="182836" y="622511"/>
                    </a:cubicBezTo>
                    <a:cubicBezTo>
                      <a:pt x="168325" y="628315"/>
                      <a:pt x="156717" y="631943"/>
                      <a:pt x="148010" y="633394"/>
                    </a:cubicBezTo>
                    <a:cubicBezTo>
                      <a:pt x="139304" y="636296"/>
                      <a:pt x="120440" y="637747"/>
                      <a:pt x="91418" y="637747"/>
                    </a:cubicBezTo>
                    <a:lnTo>
                      <a:pt x="50063" y="637747"/>
                    </a:lnTo>
                    <a:lnTo>
                      <a:pt x="34826" y="629041"/>
                    </a:lnTo>
                    <a:cubicBezTo>
                      <a:pt x="24669" y="621786"/>
                      <a:pt x="18139" y="615981"/>
                      <a:pt x="15237" y="611628"/>
                    </a:cubicBezTo>
                    <a:cubicBezTo>
                      <a:pt x="13786" y="608726"/>
                      <a:pt x="10884" y="600745"/>
                      <a:pt x="6530" y="587685"/>
                    </a:cubicBezTo>
                    <a:cubicBezTo>
                      <a:pt x="2177" y="576077"/>
                      <a:pt x="0" y="567733"/>
                      <a:pt x="0" y="562654"/>
                    </a:cubicBezTo>
                    <a:cubicBezTo>
                      <a:pt x="0" y="557576"/>
                      <a:pt x="2903" y="552134"/>
                      <a:pt x="8707" y="546330"/>
                    </a:cubicBezTo>
                    <a:cubicBezTo>
                      <a:pt x="14511" y="540525"/>
                      <a:pt x="21767" y="535447"/>
                      <a:pt x="30473" y="531093"/>
                    </a:cubicBezTo>
                    <a:cubicBezTo>
                      <a:pt x="31924" y="531093"/>
                      <a:pt x="39179" y="527466"/>
                      <a:pt x="52239" y="520210"/>
                    </a:cubicBezTo>
                    <a:cubicBezTo>
                      <a:pt x="59495" y="517308"/>
                      <a:pt x="67838" y="516583"/>
                      <a:pt x="77270" y="518034"/>
                    </a:cubicBezTo>
                    <a:cubicBezTo>
                      <a:pt x="86702" y="519485"/>
                      <a:pt x="95771" y="518034"/>
                      <a:pt x="104478" y="513681"/>
                    </a:cubicBezTo>
                    <a:cubicBezTo>
                      <a:pt x="113184" y="510778"/>
                      <a:pt x="118989" y="504249"/>
                      <a:pt x="121891" y="494091"/>
                    </a:cubicBezTo>
                    <a:cubicBezTo>
                      <a:pt x="124793" y="483934"/>
                      <a:pt x="126969" y="474502"/>
                      <a:pt x="128421" y="465795"/>
                    </a:cubicBezTo>
                    <a:cubicBezTo>
                      <a:pt x="128421" y="459991"/>
                      <a:pt x="130597" y="450559"/>
                      <a:pt x="134950" y="437499"/>
                    </a:cubicBezTo>
                    <a:cubicBezTo>
                      <a:pt x="136401" y="428793"/>
                      <a:pt x="137127" y="422988"/>
                      <a:pt x="137127" y="420086"/>
                    </a:cubicBezTo>
                    <a:cubicBezTo>
                      <a:pt x="137127" y="417184"/>
                      <a:pt x="136401" y="415733"/>
                      <a:pt x="134950" y="415733"/>
                    </a:cubicBezTo>
                    <a:cubicBezTo>
                      <a:pt x="133499" y="415733"/>
                      <a:pt x="129872" y="420086"/>
                      <a:pt x="124067" y="428793"/>
                    </a:cubicBezTo>
                    <a:cubicBezTo>
                      <a:pt x="118263" y="437499"/>
                      <a:pt x="113910" y="443303"/>
                      <a:pt x="111008" y="446206"/>
                    </a:cubicBezTo>
                    <a:cubicBezTo>
                      <a:pt x="106654" y="450559"/>
                      <a:pt x="102301" y="452735"/>
                      <a:pt x="97948" y="452735"/>
                    </a:cubicBezTo>
                    <a:cubicBezTo>
                      <a:pt x="93595" y="455638"/>
                      <a:pt x="89242" y="456363"/>
                      <a:pt x="84888" y="454912"/>
                    </a:cubicBezTo>
                    <a:cubicBezTo>
                      <a:pt x="79084" y="454912"/>
                      <a:pt x="73280" y="453461"/>
                      <a:pt x="67475" y="450559"/>
                    </a:cubicBezTo>
                    <a:cubicBezTo>
                      <a:pt x="63122" y="446206"/>
                      <a:pt x="59495" y="441852"/>
                      <a:pt x="56592" y="437499"/>
                    </a:cubicBezTo>
                    <a:cubicBezTo>
                      <a:pt x="53690" y="433146"/>
                      <a:pt x="51151" y="425891"/>
                      <a:pt x="48974" y="415733"/>
                    </a:cubicBezTo>
                    <a:cubicBezTo>
                      <a:pt x="46798" y="405576"/>
                      <a:pt x="43533" y="398683"/>
                      <a:pt x="39179" y="395055"/>
                    </a:cubicBezTo>
                    <a:cubicBezTo>
                      <a:pt x="34826" y="391428"/>
                      <a:pt x="32650" y="388888"/>
                      <a:pt x="32650" y="387437"/>
                    </a:cubicBezTo>
                    <a:cubicBezTo>
                      <a:pt x="32650" y="385986"/>
                      <a:pt x="35189" y="383084"/>
                      <a:pt x="40268" y="378731"/>
                    </a:cubicBezTo>
                    <a:cubicBezTo>
                      <a:pt x="45347" y="374377"/>
                      <a:pt x="50425" y="371113"/>
                      <a:pt x="55504" y="368936"/>
                    </a:cubicBezTo>
                    <a:cubicBezTo>
                      <a:pt x="60583" y="366759"/>
                      <a:pt x="63122" y="364583"/>
                      <a:pt x="63122" y="362406"/>
                    </a:cubicBezTo>
                    <a:cubicBezTo>
                      <a:pt x="63122" y="360229"/>
                      <a:pt x="66387" y="358053"/>
                      <a:pt x="72917" y="355876"/>
                    </a:cubicBezTo>
                    <a:cubicBezTo>
                      <a:pt x="79447" y="353700"/>
                      <a:pt x="84888" y="352611"/>
                      <a:pt x="89242" y="352611"/>
                    </a:cubicBezTo>
                    <a:cubicBezTo>
                      <a:pt x="93595" y="352611"/>
                      <a:pt x="99399" y="346807"/>
                      <a:pt x="106654" y="335198"/>
                    </a:cubicBezTo>
                    <a:cubicBezTo>
                      <a:pt x="113910" y="323590"/>
                      <a:pt x="118263" y="317786"/>
                      <a:pt x="119714" y="317786"/>
                    </a:cubicBezTo>
                    <a:cubicBezTo>
                      <a:pt x="121165" y="317786"/>
                      <a:pt x="120440" y="319962"/>
                      <a:pt x="117538" y="324315"/>
                    </a:cubicBezTo>
                    <a:cubicBezTo>
                      <a:pt x="110282" y="335924"/>
                      <a:pt x="106654" y="341728"/>
                      <a:pt x="106654" y="341728"/>
                    </a:cubicBezTo>
                    <a:cubicBezTo>
                      <a:pt x="102301" y="348984"/>
                      <a:pt x="101576" y="352611"/>
                      <a:pt x="104478" y="352611"/>
                    </a:cubicBezTo>
                    <a:cubicBezTo>
                      <a:pt x="107380" y="352611"/>
                      <a:pt x="114635" y="347533"/>
                      <a:pt x="126244" y="337375"/>
                    </a:cubicBezTo>
                    <a:cubicBezTo>
                      <a:pt x="137853" y="328669"/>
                      <a:pt x="143657" y="321413"/>
                      <a:pt x="143657" y="315609"/>
                    </a:cubicBezTo>
                    <a:cubicBezTo>
                      <a:pt x="143657" y="312707"/>
                      <a:pt x="142931" y="304000"/>
                      <a:pt x="141480" y="289490"/>
                    </a:cubicBezTo>
                    <a:cubicBezTo>
                      <a:pt x="138578" y="274979"/>
                      <a:pt x="135676" y="261919"/>
                      <a:pt x="132774" y="250311"/>
                    </a:cubicBezTo>
                    <a:cubicBezTo>
                      <a:pt x="132774" y="247408"/>
                      <a:pt x="132411" y="243781"/>
                      <a:pt x="131685" y="239428"/>
                    </a:cubicBezTo>
                    <a:cubicBezTo>
                      <a:pt x="130960" y="235074"/>
                      <a:pt x="130234" y="231447"/>
                      <a:pt x="129509" y="228544"/>
                    </a:cubicBezTo>
                    <a:cubicBezTo>
                      <a:pt x="128783" y="225642"/>
                      <a:pt x="128421" y="222740"/>
                      <a:pt x="128421" y="219838"/>
                    </a:cubicBezTo>
                    <a:cubicBezTo>
                      <a:pt x="128421" y="215485"/>
                      <a:pt x="129146" y="213308"/>
                      <a:pt x="130597" y="213308"/>
                    </a:cubicBezTo>
                    <a:cubicBezTo>
                      <a:pt x="133499" y="214759"/>
                      <a:pt x="134950" y="214397"/>
                      <a:pt x="134950" y="212220"/>
                    </a:cubicBezTo>
                    <a:cubicBezTo>
                      <a:pt x="134950" y="210043"/>
                      <a:pt x="137853" y="208955"/>
                      <a:pt x="143657" y="208955"/>
                    </a:cubicBezTo>
                    <a:cubicBezTo>
                      <a:pt x="149461" y="208955"/>
                      <a:pt x="156717" y="211132"/>
                      <a:pt x="165423" y="215485"/>
                    </a:cubicBezTo>
                    <a:cubicBezTo>
                      <a:pt x="174129" y="219838"/>
                      <a:pt x="180659" y="225642"/>
                      <a:pt x="185012" y="232898"/>
                    </a:cubicBezTo>
                    <a:cubicBezTo>
                      <a:pt x="190817" y="238702"/>
                      <a:pt x="195170" y="245957"/>
                      <a:pt x="198072" y="254664"/>
                    </a:cubicBezTo>
                    <a:cubicBezTo>
                      <a:pt x="202425" y="263370"/>
                      <a:pt x="204965" y="267723"/>
                      <a:pt x="205690" y="267723"/>
                    </a:cubicBezTo>
                    <a:cubicBezTo>
                      <a:pt x="206416" y="267723"/>
                      <a:pt x="209681" y="265547"/>
                      <a:pt x="215485" y="261194"/>
                    </a:cubicBezTo>
                    <a:cubicBezTo>
                      <a:pt x="218387" y="258292"/>
                      <a:pt x="225643" y="251762"/>
                      <a:pt x="237251" y="241604"/>
                    </a:cubicBezTo>
                    <a:cubicBezTo>
                      <a:pt x="245958" y="232898"/>
                      <a:pt x="249948" y="227093"/>
                      <a:pt x="249222" y="224191"/>
                    </a:cubicBezTo>
                    <a:cubicBezTo>
                      <a:pt x="248497" y="221289"/>
                      <a:pt x="245232" y="218750"/>
                      <a:pt x="239428" y="216573"/>
                    </a:cubicBezTo>
                    <a:cubicBezTo>
                      <a:pt x="233623" y="214397"/>
                      <a:pt x="230721" y="212945"/>
                      <a:pt x="230721" y="212220"/>
                    </a:cubicBezTo>
                    <a:cubicBezTo>
                      <a:pt x="230721" y="211494"/>
                      <a:pt x="235074" y="211132"/>
                      <a:pt x="243781" y="211132"/>
                    </a:cubicBezTo>
                    <a:cubicBezTo>
                      <a:pt x="252487" y="211132"/>
                      <a:pt x="258292" y="208229"/>
                      <a:pt x="261194" y="202425"/>
                    </a:cubicBezTo>
                    <a:cubicBezTo>
                      <a:pt x="266998" y="198072"/>
                      <a:pt x="275342" y="195170"/>
                      <a:pt x="286225" y="193719"/>
                    </a:cubicBezTo>
                    <a:cubicBezTo>
                      <a:pt x="297108" y="192268"/>
                      <a:pt x="304001" y="192993"/>
                      <a:pt x="306903" y="195895"/>
                    </a:cubicBezTo>
                    <a:cubicBezTo>
                      <a:pt x="309805" y="198797"/>
                      <a:pt x="309805" y="204602"/>
                      <a:pt x="306903" y="213308"/>
                    </a:cubicBezTo>
                    <a:cubicBezTo>
                      <a:pt x="302549" y="220564"/>
                      <a:pt x="297108" y="227456"/>
                      <a:pt x="290578" y="233986"/>
                    </a:cubicBezTo>
                    <a:cubicBezTo>
                      <a:pt x="284048" y="240516"/>
                      <a:pt x="280783" y="244869"/>
                      <a:pt x="280783" y="247046"/>
                    </a:cubicBezTo>
                    <a:cubicBezTo>
                      <a:pt x="280783" y="249222"/>
                      <a:pt x="280058" y="250311"/>
                      <a:pt x="278607" y="250311"/>
                    </a:cubicBezTo>
                    <a:cubicBezTo>
                      <a:pt x="277156" y="250311"/>
                      <a:pt x="271351" y="256478"/>
                      <a:pt x="261194" y="268812"/>
                    </a:cubicBezTo>
                    <a:cubicBezTo>
                      <a:pt x="251036" y="281146"/>
                      <a:pt x="245958" y="288764"/>
                      <a:pt x="245958" y="291666"/>
                    </a:cubicBezTo>
                    <a:cubicBezTo>
                      <a:pt x="245958" y="294568"/>
                      <a:pt x="241604" y="301098"/>
                      <a:pt x="232898" y="311256"/>
                    </a:cubicBezTo>
                    <a:lnTo>
                      <a:pt x="219838" y="324315"/>
                    </a:lnTo>
                    <a:lnTo>
                      <a:pt x="222015" y="348258"/>
                    </a:lnTo>
                    <a:cubicBezTo>
                      <a:pt x="223466" y="364220"/>
                      <a:pt x="224191" y="385261"/>
                      <a:pt x="224191" y="411380"/>
                    </a:cubicBezTo>
                    <a:cubicBezTo>
                      <a:pt x="225643" y="438950"/>
                      <a:pt x="226731" y="452735"/>
                      <a:pt x="227456" y="452735"/>
                    </a:cubicBezTo>
                    <a:cubicBezTo>
                      <a:pt x="228182" y="452735"/>
                      <a:pt x="235800" y="446931"/>
                      <a:pt x="250311" y="435323"/>
                    </a:cubicBezTo>
                    <a:cubicBezTo>
                      <a:pt x="267724" y="420812"/>
                      <a:pt x="282234" y="407027"/>
                      <a:pt x="293843" y="393967"/>
                    </a:cubicBezTo>
                    <a:cubicBezTo>
                      <a:pt x="306903" y="379456"/>
                      <a:pt x="317786" y="367122"/>
                      <a:pt x="326492" y="356965"/>
                    </a:cubicBezTo>
                    <a:cubicBezTo>
                      <a:pt x="327943" y="355513"/>
                      <a:pt x="329757" y="353337"/>
                      <a:pt x="331934" y="350435"/>
                    </a:cubicBezTo>
                    <a:cubicBezTo>
                      <a:pt x="334110" y="347533"/>
                      <a:pt x="335924" y="344993"/>
                      <a:pt x="337375" y="342817"/>
                    </a:cubicBezTo>
                    <a:cubicBezTo>
                      <a:pt x="338826" y="340640"/>
                      <a:pt x="339552" y="339552"/>
                      <a:pt x="339552" y="339552"/>
                    </a:cubicBezTo>
                    <a:cubicBezTo>
                      <a:pt x="342454" y="338101"/>
                      <a:pt x="346807" y="331571"/>
                      <a:pt x="352612" y="319962"/>
                    </a:cubicBezTo>
                    <a:cubicBezTo>
                      <a:pt x="359867" y="306903"/>
                      <a:pt x="367122" y="293843"/>
                      <a:pt x="374378" y="280783"/>
                    </a:cubicBezTo>
                    <a:cubicBezTo>
                      <a:pt x="381633" y="266272"/>
                      <a:pt x="385986" y="259017"/>
                      <a:pt x="387437" y="259017"/>
                    </a:cubicBezTo>
                    <a:cubicBezTo>
                      <a:pt x="388888" y="257566"/>
                      <a:pt x="389614" y="257566"/>
                      <a:pt x="389614" y="259017"/>
                    </a:cubicBezTo>
                    <a:cubicBezTo>
                      <a:pt x="388163" y="260468"/>
                      <a:pt x="386712" y="263370"/>
                      <a:pt x="385261" y="267723"/>
                    </a:cubicBezTo>
                    <a:cubicBezTo>
                      <a:pt x="382359" y="272077"/>
                      <a:pt x="380907" y="276430"/>
                      <a:pt x="380907" y="280783"/>
                    </a:cubicBezTo>
                    <a:cubicBezTo>
                      <a:pt x="380907" y="285136"/>
                      <a:pt x="379094" y="290215"/>
                      <a:pt x="375466" y="296019"/>
                    </a:cubicBezTo>
                    <a:cubicBezTo>
                      <a:pt x="371838" y="301824"/>
                      <a:pt x="370024" y="307628"/>
                      <a:pt x="370024" y="313432"/>
                    </a:cubicBezTo>
                    <a:cubicBezTo>
                      <a:pt x="370024" y="317786"/>
                      <a:pt x="368573" y="322139"/>
                      <a:pt x="365671" y="326492"/>
                    </a:cubicBezTo>
                    <a:cubicBezTo>
                      <a:pt x="364220" y="330845"/>
                      <a:pt x="362406" y="334473"/>
                      <a:pt x="360230" y="337375"/>
                    </a:cubicBezTo>
                    <a:cubicBezTo>
                      <a:pt x="358053" y="340277"/>
                      <a:pt x="356239" y="343905"/>
                      <a:pt x="354788" y="348258"/>
                    </a:cubicBezTo>
                    <a:cubicBezTo>
                      <a:pt x="353337" y="352611"/>
                      <a:pt x="353700" y="354788"/>
                      <a:pt x="355876" y="354788"/>
                    </a:cubicBezTo>
                    <a:cubicBezTo>
                      <a:pt x="358053" y="354788"/>
                      <a:pt x="361318" y="352974"/>
                      <a:pt x="365671" y="349346"/>
                    </a:cubicBezTo>
                    <a:cubicBezTo>
                      <a:pt x="370024" y="345719"/>
                      <a:pt x="374378" y="343905"/>
                      <a:pt x="378731" y="343905"/>
                    </a:cubicBezTo>
                    <a:cubicBezTo>
                      <a:pt x="383084" y="343905"/>
                      <a:pt x="392516" y="334473"/>
                      <a:pt x="407027" y="315609"/>
                    </a:cubicBezTo>
                    <a:cubicBezTo>
                      <a:pt x="422989" y="295294"/>
                      <a:pt x="432421" y="282960"/>
                      <a:pt x="435323" y="278607"/>
                    </a:cubicBezTo>
                    <a:cubicBezTo>
                      <a:pt x="438225" y="275704"/>
                      <a:pt x="444029" y="268449"/>
                      <a:pt x="452736" y="256840"/>
                    </a:cubicBezTo>
                    <a:cubicBezTo>
                      <a:pt x="458540" y="249585"/>
                      <a:pt x="467972" y="238702"/>
                      <a:pt x="481032" y="224191"/>
                    </a:cubicBezTo>
                    <a:cubicBezTo>
                      <a:pt x="481032" y="222740"/>
                      <a:pt x="487561" y="215122"/>
                      <a:pt x="500621" y="201337"/>
                    </a:cubicBezTo>
                    <a:cubicBezTo>
                      <a:pt x="513681" y="187552"/>
                      <a:pt x="524564" y="176306"/>
                      <a:pt x="533270" y="167599"/>
                    </a:cubicBezTo>
                    <a:cubicBezTo>
                      <a:pt x="556487" y="141480"/>
                      <a:pt x="569184" y="126607"/>
                      <a:pt x="571361" y="122979"/>
                    </a:cubicBezTo>
                    <a:cubicBezTo>
                      <a:pt x="573538" y="119351"/>
                      <a:pt x="573175" y="117537"/>
                      <a:pt x="570273" y="117537"/>
                    </a:cubicBezTo>
                    <a:cubicBezTo>
                      <a:pt x="568822" y="117537"/>
                      <a:pt x="561566" y="118988"/>
                      <a:pt x="548507" y="121891"/>
                    </a:cubicBezTo>
                    <a:cubicBezTo>
                      <a:pt x="533996" y="126244"/>
                      <a:pt x="518034" y="129146"/>
                      <a:pt x="500621" y="130597"/>
                    </a:cubicBezTo>
                    <a:cubicBezTo>
                      <a:pt x="481757" y="133499"/>
                      <a:pt x="467972" y="134950"/>
                      <a:pt x="459265" y="134950"/>
                    </a:cubicBezTo>
                    <a:cubicBezTo>
                      <a:pt x="449108" y="136401"/>
                      <a:pt x="438588" y="136039"/>
                      <a:pt x="427705" y="133862"/>
                    </a:cubicBezTo>
                    <a:cubicBezTo>
                      <a:pt x="416822" y="131685"/>
                      <a:pt x="409929" y="129871"/>
                      <a:pt x="407027" y="128420"/>
                    </a:cubicBezTo>
                    <a:cubicBezTo>
                      <a:pt x="402674" y="125518"/>
                      <a:pt x="399046" y="120439"/>
                      <a:pt x="396144" y="113184"/>
                    </a:cubicBezTo>
                    <a:cubicBezTo>
                      <a:pt x="394693" y="111733"/>
                      <a:pt x="393242" y="109556"/>
                      <a:pt x="391791" y="106654"/>
                    </a:cubicBezTo>
                    <a:cubicBezTo>
                      <a:pt x="390339" y="103752"/>
                      <a:pt x="388888" y="100850"/>
                      <a:pt x="387437" y="97948"/>
                    </a:cubicBezTo>
                    <a:cubicBezTo>
                      <a:pt x="385986" y="95046"/>
                      <a:pt x="385261" y="92869"/>
                      <a:pt x="385261" y="91418"/>
                    </a:cubicBezTo>
                    <a:cubicBezTo>
                      <a:pt x="382359" y="85614"/>
                      <a:pt x="381270" y="77633"/>
                      <a:pt x="381996" y="67475"/>
                    </a:cubicBezTo>
                    <a:cubicBezTo>
                      <a:pt x="382721" y="57318"/>
                      <a:pt x="384535" y="52239"/>
                      <a:pt x="387437" y="52239"/>
                    </a:cubicBezTo>
                    <a:cubicBezTo>
                      <a:pt x="387437" y="52239"/>
                      <a:pt x="389614" y="54416"/>
                      <a:pt x="393967" y="58769"/>
                    </a:cubicBezTo>
                    <a:cubicBezTo>
                      <a:pt x="396869" y="63122"/>
                      <a:pt x="399771" y="64573"/>
                      <a:pt x="402674" y="63122"/>
                    </a:cubicBezTo>
                    <a:cubicBezTo>
                      <a:pt x="404125" y="61671"/>
                      <a:pt x="406664" y="62396"/>
                      <a:pt x="410292" y="65299"/>
                    </a:cubicBezTo>
                    <a:cubicBezTo>
                      <a:pt x="413919" y="68201"/>
                      <a:pt x="417184" y="69652"/>
                      <a:pt x="420086" y="69652"/>
                    </a:cubicBezTo>
                    <a:cubicBezTo>
                      <a:pt x="424440" y="69652"/>
                      <a:pt x="433146" y="67475"/>
                      <a:pt x="446206" y="63122"/>
                    </a:cubicBezTo>
                    <a:cubicBezTo>
                      <a:pt x="459265" y="58769"/>
                      <a:pt x="474502" y="52239"/>
                      <a:pt x="491915" y="43533"/>
                    </a:cubicBezTo>
                    <a:cubicBezTo>
                      <a:pt x="502072" y="39179"/>
                      <a:pt x="517308" y="31924"/>
                      <a:pt x="537623" y="21766"/>
                    </a:cubicBezTo>
                    <a:cubicBezTo>
                      <a:pt x="550683" y="15962"/>
                      <a:pt x="563017" y="11609"/>
                      <a:pt x="574626" y="8707"/>
                    </a:cubicBezTo>
                    <a:cubicBezTo>
                      <a:pt x="590588" y="4354"/>
                      <a:pt x="599294" y="2177"/>
                      <a:pt x="600745" y="2177"/>
                    </a:cubicBezTo>
                    <a:cubicBezTo>
                      <a:pt x="606549" y="726"/>
                      <a:pt x="619609" y="0"/>
                      <a:pt x="6399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1219170" fontAlgn="base">
                  <a:spcBef>
                    <a:spcPts val="2667"/>
                  </a:spcBef>
                  <a:spcAft>
                    <a:spcPct val="0"/>
                  </a:spcAft>
                  <a:defRPr/>
                </a:pPr>
                <a:endParaRPr lang="zh-CN" altLang="en-US" sz="11733" dirty="0">
                  <a:solidFill>
                    <a:srgbClr val="99CC39"/>
                  </a:solidFill>
                  <a:latin typeface="演示少年行" panose="00000500000000000000" pitchFamily="2" charset="-122"/>
                  <a:ea typeface="演示少年行" panose="00000500000000000000" pitchFamily="2" charset="-122"/>
                  <a:cs typeface="阿里巴巴普惠体 2.0 45 Light" panose="00020600040101010101" pitchFamily="18" charset="-122"/>
                </a:endParaRPr>
              </a:p>
            </p:txBody>
          </p:sp>
          <p:sp>
            <p:nvSpPr>
              <p:cNvPr id="105" name="TextBox 115">
                <a:extLst>
                  <a:ext uri="{FF2B5EF4-FFF2-40B4-BE49-F238E27FC236}">
                    <a16:creationId xmlns:a16="http://schemas.microsoft.com/office/drawing/2014/main" id="{041EB861-38C2-200E-31BF-CC56626EC5FA}"/>
                  </a:ext>
                </a:extLst>
              </p:cNvPr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5262509" y="-4131205"/>
                <a:ext cx="2076038" cy="2244278"/>
              </a:xfrm>
              <a:custGeom>
                <a:avLst/>
                <a:gdLst/>
                <a:ahLst/>
                <a:cxnLst/>
                <a:rect l="l" t="t" r="r" b="b"/>
                <a:pathLst>
                  <a:path w="922157" h="996888">
                    <a:moveTo>
                      <a:pt x="665317" y="757460"/>
                    </a:moveTo>
                    <a:cubicBezTo>
                      <a:pt x="666768" y="757460"/>
                      <a:pt x="667131" y="758186"/>
                      <a:pt x="666405" y="759637"/>
                    </a:cubicBezTo>
                    <a:cubicBezTo>
                      <a:pt x="665680" y="761088"/>
                      <a:pt x="664229" y="761814"/>
                      <a:pt x="662052" y="761814"/>
                    </a:cubicBezTo>
                    <a:cubicBezTo>
                      <a:pt x="659876" y="761814"/>
                      <a:pt x="659513" y="761088"/>
                      <a:pt x="660964" y="759637"/>
                    </a:cubicBezTo>
                    <a:cubicBezTo>
                      <a:pt x="662415" y="758186"/>
                      <a:pt x="663866" y="757460"/>
                      <a:pt x="665317" y="757460"/>
                    </a:cubicBezTo>
                    <a:close/>
                    <a:moveTo>
                      <a:pt x="502071" y="652983"/>
                    </a:moveTo>
                    <a:cubicBezTo>
                      <a:pt x="500620" y="652983"/>
                      <a:pt x="496267" y="654434"/>
                      <a:pt x="489012" y="657336"/>
                    </a:cubicBezTo>
                    <a:cubicBezTo>
                      <a:pt x="481756" y="660239"/>
                      <a:pt x="475952" y="661690"/>
                      <a:pt x="471599" y="661690"/>
                    </a:cubicBezTo>
                    <a:cubicBezTo>
                      <a:pt x="465794" y="661690"/>
                      <a:pt x="462167" y="662415"/>
                      <a:pt x="460716" y="663866"/>
                    </a:cubicBezTo>
                    <a:cubicBezTo>
                      <a:pt x="459265" y="665317"/>
                      <a:pt x="455274" y="666406"/>
                      <a:pt x="448744" y="667131"/>
                    </a:cubicBezTo>
                    <a:cubicBezTo>
                      <a:pt x="442214" y="667857"/>
                      <a:pt x="435322" y="668945"/>
                      <a:pt x="428066" y="670396"/>
                    </a:cubicBezTo>
                    <a:cubicBezTo>
                      <a:pt x="419360" y="671847"/>
                      <a:pt x="409928" y="674024"/>
                      <a:pt x="399771" y="676926"/>
                    </a:cubicBezTo>
                    <a:cubicBezTo>
                      <a:pt x="392515" y="676926"/>
                      <a:pt x="380907" y="679102"/>
                      <a:pt x="364945" y="683456"/>
                    </a:cubicBezTo>
                    <a:cubicBezTo>
                      <a:pt x="350434" y="686358"/>
                      <a:pt x="341002" y="688534"/>
                      <a:pt x="336649" y="689986"/>
                    </a:cubicBezTo>
                    <a:cubicBezTo>
                      <a:pt x="333747" y="691437"/>
                      <a:pt x="324315" y="695790"/>
                      <a:pt x="308353" y="703045"/>
                    </a:cubicBezTo>
                    <a:cubicBezTo>
                      <a:pt x="295293" y="707398"/>
                      <a:pt x="288763" y="712477"/>
                      <a:pt x="288763" y="718281"/>
                    </a:cubicBezTo>
                    <a:cubicBezTo>
                      <a:pt x="288763" y="724086"/>
                      <a:pt x="290214" y="730616"/>
                      <a:pt x="293117" y="737871"/>
                    </a:cubicBezTo>
                    <a:cubicBezTo>
                      <a:pt x="296019" y="745126"/>
                      <a:pt x="297470" y="749480"/>
                      <a:pt x="297470" y="750931"/>
                    </a:cubicBezTo>
                    <a:cubicBezTo>
                      <a:pt x="298921" y="750931"/>
                      <a:pt x="309078" y="748754"/>
                      <a:pt x="327942" y="744401"/>
                    </a:cubicBezTo>
                    <a:cubicBezTo>
                      <a:pt x="359866" y="737145"/>
                      <a:pt x="378004" y="732792"/>
                      <a:pt x="382358" y="731341"/>
                    </a:cubicBezTo>
                    <a:cubicBezTo>
                      <a:pt x="401222" y="728439"/>
                      <a:pt x="420811" y="724811"/>
                      <a:pt x="441126" y="720458"/>
                    </a:cubicBezTo>
                    <a:cubicBezTo>
                      <a:pt x="464343" y="716105"/>
                      <a:pt x="478854" y="713928"/>
                      <a:pt x="484658" y="713928"/>
                    </a:cubicBezTo>
                    <a:cubicBezTo>
                      <a:pt x="491914" y="712477"/>
                      <a:pt x="496267" y="710301"/>
                      <a:pt x="497718" y="707398"/>
                    </a:cubicBezTo>
                    <a:cubicBezTo>
                      <a:pt x="499169" y="705947"/>
                      <a:pt x="500620" y="697241"/>
                      <a:pt x="502071" y="681279"/>
                    </a:cubicBezTo>
                    <a:cubicBezTo>
                      <a:pt x="504973" y="665317"/>
                      <a:pt x="505699" y="656611"/>
                      <a:pt x="504248" y="655160"/>
                    </a:cubicBezTo>
                    <a:cubicBezTo>
                      <a:pt x="502797" y="653709"/>
                      <a:pt x="502071" y="652983"/>
                      <a:pt x="502071" y="652983"/>
                    </a:cubicBezTo>
                    <a:close/>
                    <a:moveTo>
                      <a:pt x="384398" y="583059"/>
                    </a:moveTo>
                    <a:cubicBezTo>
                      <a:pt x="380861" y="583604"/>
                      <a:pt x="373651" y="586596"/>
                      <a:pt x="362768" y="592038"/>
                    </a:cubicBezTo>
                    <a:cubicBezTo>
                      <a:pt x="349708" y="597842"/>
                      <a:pt x="337374" y="604735"/>
                      <a:pt x="325766" y="612716"/>
                    </a:cubicBezTo>
                    <a:cubicBezTo>
                      <a:pt x="314157" y="620697"/>
                      <a:pt x="307265" y="627227"/>
                      <a:pt x="305088" y="632305"/>
                    </a:cubicBezTo>
                    <a:cubicBezTo>
                      <a:pt x="302911" y="637384"/>
                      <a:pt x="299646" y="641012"/>
                      <a:pt x="295293" y="643188"/>
                    </a:cubicBezTo>
                    <a:cubicBezTo>
                      <a:pt x="290940" y="645365"/>
                      <a:pt x="288763" y="646453"/>
                      <a:pt x="288763" y="646453"/>
                    </a:cubicBezTo>
                    <a:cubicBezTo>
                      <a:pt x="288763" y="646453"/>
                      <a:pt x="288038" y="648993"/>
                      <a:pt x="286587" y="654071"/>
                    </a:cubicBezTo>
                    <a:cubicBezTo>
                      <a:pt x="285136" y="659150"/>
                      <a:pt x="286224" y="661690"/>
                      <a:pt x="289852" y="661690"/>
                    </a:cubicBezTo>
                    <a:cubicBezTo>
                      <a:pt x="293479" y="661690"/>
                      <a:pt x="301097" y="656611"/>
                      <a:pt x="312706" y="646453"/>
                    </a:cubicBezTo>
                    <a:cubicBezTo>
                      <a:pt x="324315" y="637747"/>
                      <a:pt x="335198" y="629040"/>
                      <a:pt x="345355" y="620334"/>
                    </a:cubicBezTo>
                    <a:cubicBezTo>
                      <a:pt x="354062" y="614530"/>
                      <a:pt x="363494" y="606549"/>
                      <a:pt x="373651" y="596391"/>
                    </a:cubicBezTo>
                    <a:cubicBezTo>
                      <a:pt x="382358" y="587685"/>
                      <a:pt x="386711" y="583332"/>
                      <a:pt x="386711" y="583332"/>
                    </a:cubicBezTo>
                    <a:cubicBezTo>
                      <a:pt x="386348" y="582969"/>
                      <a:pt x="385577" y="582878"/>
                      <a:pt x="384398" y="583059"/>
                    </a:cubicBezTo>
                    <a:close/>
                    <a:moveTo>
                      <a:pt x="493365" y="315608"/>
                    </a:moveTo>
                    <a:cubicBezTo>
                      <a:pt x="491914" y="315608"/>
                      <a:pt x="486472" y="317422"/>
                      <a:pt x="477040" y="321050"/>
                    </a:cubicBezTo>
                    <a:cubicBezTo>
                      <a:pt x="467608" y="324678"/>
                      <a:pt x="458176" y="331570"/>
                      <a:pt x="448744" y="341728"/>
                    </a:cubicBezTo>
                    <a:cubicBezTo>
                      <a:pt x="439312" y="351885"/>
                      <a:pt x="432420" y="359866"/>
                      <a:pt x="428066" y="365670"/>
                    </a:cubicBezTo>
                    <a:cubicBezTo>
                      <a:pt x="423713" y="371475"/>
                      <a:pt x="416458" y="379456"/>
                      <a:pt x="406300" y="389613"/>
                    </a:cubicBezTo>
                    <a:cubicBezTo>
                      <a:pt x="396143" y="399771"/>
                      <a:pt x="386711" y="408477"/>
                      <a:pt x="378004" y="415732"/>
                    </a:cubicBezTo>
                    <a:cubicBezTo>
                      <a:pt x="369298" y="422988"/>
                      <a:pt x="361317" y="429518"/>
                      <a:pt x="354062" y="435322"/>
                    </a:cubicBezTo>
                    <a:cubicBezTo>
                      <a:pt x="346806" y="442577"/>
                      <a:pt x="340639" y="449833"/>
                      <a:pt x="335560" y="457088"/>
                    </a:cubicBezTo>
                    <a:cubicBezTo>
                      <a:pt x="330482" y="464343"/>
                      <a:pt x="325403" y="472687"/>
                      <a:pt x="320324" y="482119"/>
                    </a:cubicBezTo>
                    <a:cubicBezTo>
                      <a:pt x="315245" y="491551"/>
                      <a:pt x="313069" y="496993"/>
                      <a:pt x="313794" y="498444"/>
                    </a:cubicBezTo>
                    <a:cubicBezTo>
                      <a:pt x="314520" y="499895"/>
                      <a:pt x="322138" y="496267"/>
                      <a:pt x="336649" y="487561"/>
                    </a:cubicBezTo>
                    <a:cubicBezTo>
                      <a:pt x="358415" y="475952"/>
                      <a:pt x="370749" y="469422"/>
                      <a:pt x="373651" y="467971"/>
                    </a:cubicBezTo>
                    <a:cubicBezTo>
                      <a:pt x="379455" y="465069"/>
                      <a:pt x="394692" y="457088"/>
                      <a:pt x="419360" y="444028"/>
                    </a:cubicBezTo>
                    <a:cubicBezTo>
                      <a:pt x="441126" y="433871"/>
                      <a:pt x="458539" y="427341"/>
                      <a:pt x="471599" y="424439"/>
                    </a:cubicBezTo>
                    <a:cubicBezTo>
                      <a:pt x="484658" y="420086"/>
                      <a:pt x="492639" y="418635"/>
                      <a:pt x="495541" y="420086"/>
                    </a:cubicBezTo>
                    <a:cubicBezTo>
                      <a:pt x="498444" y="421537"/>
                      <a:pt x="501346" y="425890"/>
                      <a:pt x="504248" y="433145"/>
                    </a:cubicBezTo>
                    <a:cubicBezTo>
                      <a:pt x="505699" y="440401"/>
                      <a:pt x="504248" y="446205"/>
                      <a:pt x="499895" y="450558"/>
                    </a:cubicBezTo>
                    <a:cubicBezTo>
                      <a:pt x="492639" y="454912"/>
                      <a:pt x="486835" y="459265"/>
                      <a:pt x="482482" y="463618"/>
                    </a:cubicBezTo>
                    <a:cubicBezTo>
                      <a:pt x="476677" y="469422"/>
                      <a:pt x="465794" y="478129"/>
                      <a:pt x="449833" y="489737"/>
                    </a:cubicBezTo>
                    <a:cubicBezTo>
                      <a:pt x="435322" y="499895"/>
                      <a:pt x="423713" y="507150"/>
                      <a:pt x="415007" y="511503"/>
                    </a:cubicBezTo>
                    <a:cubicBezTo>
                      <a:pt x="407751" y="514406"/>
                      <a:pt x="402673" y="517308"/>
                      <a:pt x="399771" y="520210"/>
                    </a:cubicBezTo>
                    <a:cubicBezTo>
                      <a:pt x="398319" y="523112"/>
                      <a:pt x="396506" y="524563"/>
                      <a:pt x="394329" y="524563"/>
                    </a:cubicBezTo>
                    <a:cubicBezTo>
                      <a:pt x="392152" y="524563"/>
                      <a:pt x="392152" y="523112"/>
                      <a:pt x="394329" y="520210"/>
                    </a:cubicBezTo>
                    <a:cubicBezTo>
                      <a:pt x="396506" y="517308"/>
                      <a:pt x="403035" y="512229"/>
                      <a:pt x="413918" y="504974"/>
                    </a:cubicBezTo>
                    <a:cubicBezTo>
                      <a:pt x="424802" y="497718"/>
                      <a:pt x="433145" y="490826"/>
                      <a:pt x="438950" y="484296"/>
                    </a:cubicBezTo>
                    <a:cubicBezTo>
                      <a:pt x="444754" y="477766"/>
                      <a:pt x="447293" y="474138"/>
                      <a:pt x="446568" y="473413"/>
                    </a:cubicBezTo>
                    <a:cubicBezTo>
                      <a:pt x="445842" y="472687"/>
                      <a:pt x="438950" y="475227"/>
                      <a:pt x="425890" y="481031"/>
                    </a:cubicBezTo>
                    <a:cubicBezTo>
                      <a:pt x="411379" y="489737"/>
                      <a:pt x="399045" y="496993"/>
                      <a:pt x="388887" y="502797"/>
                    </a:cubicBezTo>
                    <a:cubicBezTo>
                      <a:pt x="380181" y="508601"/>
                      <a:pt x="370749" y="514406"/>
                      <a:pt x="360592" y="520210"/>
                    </a:cubicBezTo>
                    <a:cubicBezTo>
                      <a:pt x="356238" y="523112"/>
                      <a:pt x="347532" y="528191"/>
                      <a:pt x="334472" y="535446"/>
                    </a:cubicBezTo>
                    <a:cubicBezTo>
                      <a:pt x="324315" y="541250"/>
                      <a:pt x="315608" y="545604"/>
                      <a:pt x="308353" y="548506"/>
                    </a:cubicBezTo>
                    <a:cubicBezTo>
                      <a:pt x="301097" y="551408"/>
                      <a:pt x="296744" y="554310"/>
                      <a:pt x="295293" y="557212"/>
                    </a:cubicBezTo>
                    <a:cubicBezTo>
                      <a:pt x="295293" y="560114"/>
                      <a:pt x="294568" y="568821"/>
                      <a:pt x="293117" y="583332"/>
                    </a:cubicBezTo>
                    <a:lnTo>
                      <a:pt x="290940" y="605098"/>
                    </a:lnTo>
                    <a:lnTo>
                      <a:pt x="295293" y="598568"/>
                    </a:lnTo>
                    <a:cubicBezTo>
                      <a:pt x="299646" y="595666"/>
                      <a:pt x="302549" y="590950"/>
                      <a:pt x="304000" y="584420"/>
                    </a:cubicBezTo>
                    <a:cubicBezTo>
                      <a:pt x="305451" y="577890"/>
                      <a:pt x="308353" y="574988"/>
                      <a:pt x="312706" y="575713"/>
                    </a:cubicBezTo>
                    <a:cubicBezTo>
                      <a:pt x="317059" y="576439"/>
                      <a:pt x="322138" y="575351"/>
                      <a:pt x="327942" y="572449"/>
                    </a:cubicBezTo>
                    <a:lnTo>
                      <a:pt x="330119" y="574625"/>
                    </a:lnTo>
                    <a:cubicBezTo>
                      <a:pt x="328668" y="578978"/>
                      <a:pt x="327942" y="581518"/>
                      <a:pt x="327942" y="582243"/>
                    </a:cubicBezTo>
                    <a:cubicBezTo>
                      <a:pt x="327942" y="582969"/>
                      <a:pt x="330119" y="582606"/>
                      <a:pt x="334472" y="581155"/>
                    </a:cubicBezTo>
                    <a:cubicBezTo>
                      <a:pt x="335923" y="581155"/>
                      <a:pt x="339551" y="580429"/>
                      <a:pt x="345355" y="578978"/>
                    </a:cubicBezTo>
                    <a:cubicBezTo>
                      <a:pt x="346806" y="577527"/>
                      <a:pt x="355513" y="573900"/>
                      <a:pt x="371475" y="568095"/>
                    </a:cubicBezTo>
                    <a:cubicBezTo>
                      <a:pt x="385985" y="562291"/>
                      <a:pt x="396868" y="557938"/>
                      <a:pt x="404124" y="555036"/>
                    </a:cubicBezTo>
                    <a:cubicBezTo>
                      <a:pt x="412830" y="552133"/>
                      <a:pt x="418635" y="547055"/>
                      <a:pt x="421537" y="539799"/>
                    </a:cubicBezTo>
                    <a:cubicBezTo>
                      <a:pt x="424439" y="532544"/>
                      <a:pt x="428792" y="529279"/>
                      <a:pt x="434596" y="530005"/>
                    </a:cubicBezTo>
                    <a:cubicBezTo>
                      <a:pt x="440401" y="530730"/>
                      <a:pt x="444028" y="530367"/>
                      <a:pt x="445479" y="528916"/>
                    </a:cubicBezTo>
                    <a:cubicBezTo>
                      <a:pt x="446930" y="527465"/>
                      <a:pt x="454911" y="526740"/>
                      <a:pt x="469422" y="526740"/>
                    </a:cubicBezTo>
                    <a:cubicBezTo>
                      <a:pt x="483933" y="528191"/>
                      <a:pt x="492639" y="529642"/>
                      <a:pt x="495541" y="531093"/>
                    </a:cubicBezTo>
                    <a:cubicBezTo>
                      <a:pt x="498444" y="532544"/>
                      <a:pt x="499895" y="536172"/>
                      <a:pt x="499895" y="541976"/>
                    </a:cubicBezTo>
                    <a:cubicBezTo>
                      <a:pt x="499895" y="547780"/>
                      <a:pt x="499169" y="551045"/>
                      <a:pt x="497718" y="551771"/>
                    </a:cubicBezTo>
                    <a:cubicBezTo>
                      <a:pt x="496267" y="552496"/>
                      <a:pt x="495541" y="554673"/>
                      <a:pt x="495541" y="558301"/>
                    </a:cubicBezTo>
                    <a:cubicBezTo>
                      <a:pt x="495541" y="561928"/>
                      <a:pt x="491188" y="565193"/>
                      <a:pt x="482482" y="568095"/>
                    </a:cubicBezTo>
                    <a:cubicBezTo>
                      <a:pt x="473775" y="570997"/>
                      <a:pt x="465069" y="573900"/>
                      <a:pt x="456362" y="576802"/>
                    </a:cubicBezTo>
                    <a:cubicBezTo>
                      <a:pt x="447656" y="579704"/>
                      <a:pt x="438950" y="584057"/>
                      <a:pt x="430243" y="589861"/>
                    </a:cubicBezTo>
                    <a:cubicBezTo>
                      <a:pt x="422988" y="594215"/>
                      <a:pt x="412105" y="600744"/>
                      <a:pt x="397594" y="609451"/>
                    </a:cubicBezTo>
                    <a:cubicBezTo>
                      <a:pt x="394692" y="612353"/>
                      <a:pt x="390701" y="615618"/>
                      <a:pt x="385623" y="619246"/>
                    </a:cubicBezTo>
                    <a:cubicBezTo>
                      <a:pt x="380544" y="622873"/>
                      <a:pt x="377279" y="624687"/>
                      <a:pt x="375828" y="624687"/>
                    </a:cubicBezTo>
                    <a:cubicBezTo>
                      <a:pt x="375828" y="624687"/>
                      <a:pt x="367847" y="629766"/>
                      <a:pt x="351885" y="639923"/>
                    </a:cubicBezTo>
                    <a:cubicBezTo>
                      <a:pt x="340276" y="648630"/>
                      <a:pt x="333021" y="654434"/>
                      <a:pt x="330119" y="657336"/>
                    </a:cubicBezTo>
                    <a:cubicBezTo>
                      <a:pt x="327217" y="660239"/>
                      <a:pt x="327217" y="661690"/>
                      <a:pt x="330119" y="661690"/>
                    </a:cubicBezTo>
                    <a:cubicBezTo>
                      <a:pt x="333021" y="661690"/>
                      <a:pt x="343904" y="658062"/>
                      <a:pt x="362768" y="650807"/>
                    </a:cubicBezTo>
                    <a:cubicBezTo>
                      <a:pt x="378730" y="645002"/>
                      <a:pt x="392515" y="639923"/>
                      <a:pt x="404124" y="635570"/>
                    </a:cubicBezTo>
                    <a:cubicBezTo>
                      <a:pt x="412830" y="631217"/>
                      <a:pt x="422988" y="626864"/>
                      <a:pt x="434596" y="622511"/>
                    </a:cubicBezTo>
                    <a:cubicBezTo>
                      <a:pt x="444754" y="618157"/>
                      <a:pt x="459265" y="613079"/>
                      <a:pt x="478129" y="607274"/>
                    </a:cubicBezTo>
                    <a:lnTo>
                      <a:pt x="508601" y="596391"/>
                    </a:lnTo>
                    <a:lnTo>
                      <a:pt x="510778" y="565919"/>
                    </a:lnTo>
                    <a:cubicBezTo>
                      <a:pt x="512229" y="542701"/>
                      <a:pt x="512229" y="505699"/>
                      <a:pt x="510778" y="454912"/>
                    </a:cubicBezTo>
                    <a:cubicBezTo>
                      <a:pt x="509327" y="401222"/>
                      <a:pt x="506424" y="364945"/>
                      <a:pt x="502071" y="346081"/>
                    </a:cubicBezTo>
                    <a:cubicBezTo>
                      <a:pt x="499169" y="327217"/>
                      <a:pt x="496267" y="317059"/>
                      <a:pt x="493365" y="315608"/>
                    </a:cubicBezTo>
                    <a:close/>
                    <a:moveTo>
                      <a:pt x="393241" y="0"/>
                    </a:moveTo>
                    <a:cubicBezTo>
                      <a:pt x="404849" y="0"/>
                      <a:pt x="420086" y="725"/>
                      <a:pt x="438950" y="2176"/>
                    </a:cubicBezTo>
                    <a:cubicBezTo>
                      <a:pt x="456362" y="3627"/>
                      <a:pt x="470148" y="6530"/>
                      <a:pt x="480305" y="10883"/>
                    </a:cubicBezTo>
                    <a:cubicBezTo>
                      <a:pt x="490463" y="15236"/>
                      <a:pt x="495541" y="19589"/>
                      <a:pt x="495541" y="23942"/>
                    </a:cubicBezTo>
                    <a:cubicBezTo>
                      <a:pt x="495541" y="26845"/>
                      <a:pt x="496992" y="32649"/>
                      <a:pt x="499895" y="41355"/>
                    </a:cubicBezTo>
                    <a:cubicBezTo>
                      <a:pt x="504248" y="50062"/>
                      <a:pt x="507150" y="58043"/>
                      <a:pt x="508601" y="65298"/>
                    </a:cubicBezTo>
                    <a:cubicBezTo>
                      <a:pt x="508601" y="72553"/>
                      <a:pt x="507150" y="78358"/>
                      <a:pt x="504248" y="82711"/>
                    </a:cubicBezTo>
                    <a:cubicBezTo>
                      <a:pt x="499895" y="87064"/>
                      <a:pt x="494816" y="95045"/>
                      <a:pt x="489012" y="106654"/>
                    </a:cubicBezTo>
                    <a:cubicBezTo>
                      <a:pt x="484658" y="116811"/>
                      <a:pt x="478129" y="129145"/>
                      <a:pt x="469422" y="143656"/>
                    </a:cubicBezTo>
                    <a:cubicBezTo>
                      <a:pt x="462167" y="156716"/>
                      <a:pt x="458539" y="163971"/>
                      <a:pt x="458539" y="165422"/>
                    </a:cubicBezTo>
                    <a:cubicBezTo>
                      <a:pt x="458539" y="165422"/>
                      <a:pt x="460716" y="165059"/>
                      <a:pt x="465069" y="164334"/>
                    </a:cubicBezTo>
                    <a:cubicBezTo>
                      <a:pt x="469422" y="163608"/>
                      <a:pt x="475226" y="161794"/>
                      <a:pt x="482482" y="158892"/>
                    </a:cubicBezTo>
                    <a:cubicBezTo>
                      <a:pt x="489737" y="155990"/>
                      <a:pt x="497718" y="153088"/>
                      <a:pt x="506424" y="150186"/>
                    </a:cubicBezTo>
                    <a:cubicBezTo>
                      <a:pt x="538348" y="138577"/>
                      <a:pt x="557212" y="132047"/>
                      <a:pt x="563016" y="130596"/>
                    </a:cubicBezTo>
                    <a:cubicBezTo>
                      <a:pt x="570272" y="129145"/>
                      <a:pt x="576076" y="126243"/>
                      <a:pt x="580429" y="121890"/>
                    </a:cubicBezTo>
                    <a:cubicBezTo>
                      <a:pt x="586234" y="117537"/>
                      <a:pt x="592038" y="114635"/>
                      <a:pt x="597842" y="113184"/>
                    </a:cubicBezTo>
                    <a:cubicBezTo>
                      <a:pt x="603646" y="111732"/>
                      <a:pt x="616706" y="111007"/>
                      <a:pt x="637021" y="111007"/>
                    </a:cubicBezTo>
                    <a:cubicBezTo>
                      <a:pt x="657336" y="112458"/>
                      <a:pt x="671484" y="114272"/>
                      <a:pt x="679465" y="116448"/>
                    </a:cubicBezTo>
                    <a:cubicBezTo>
                      <a:pt x="687446" y="118625"/>
                      <a:pt x="693250" y="121890"/>
                      <a:pt x="696878" y="126243"/>
                    </a:cubicBezTo>
                    <a:cubicBezTo>
                      <a:pt x="700506" y="130596"/>
                      <a:pt x="703045" y="134950"/>
                      <a:pt x="704496" y="139303"/>
                    </a:cubicBezTo>
                    <a:cubicBezTo>
                      <a:pt x="705947" y="143656"/>
                      <a:pt x="709575" y="145833"/>
                      <a:pt x="715379" y="145833"/>
                    </a:cubicBezTo>
                    <a:lnTo>
                      <a:pt x="719732" y="148009"/>
                    </a:lnTo>
                    <a:cubicBezTo>
                      <a:pt x="718281" y="149460"/>
                      <a:pt x="714654" y="150911"/>
                      <a:pt x="708849" y="152363"/>
                    </a:cubicBezTo>
                    <a:cubicBezTo>
                      <a:pt x="705947" y="152363"/>
                      <a:pt x="703771" y="153088"/>
                      <a:pt x="702319" y="154539"/>
                    </a:cubicBezTo>
                    <a:cubicBezTo>
                      <a:pt x="700868" y="155990"/>
                      <a:pt x="700143" y="157441"/>
                      <a:pt x="700143" y="158892"/>
                    </a:cubicBezTo>
                    <a:cubicBezTo>
                      <a:pt x="701594" y="161794"/>
                      <a:pt x="701594" y="164697"/>
                      <a:pt x="700143" y="167599"/>
                    </a:cubicBezTo>
                    <a:cubicBezTo>
                      <a:pt x="698692" y="169050"/>
                      <a:pt x="698329" y="170501"/>
                      <a:pt x="699055" y="171952"/>
                    </a:cubicBezTo>
                    <a:cubicBezTo>
                      <a:pt x="699780" y="173403"/>
                      <a:pt x="703771" y="174854"/>
                      <a:pt x="711026" y="176305"/>
                    </a:cubicBezTo>
                    <a:cubicBezTo>
                      <a:pt x="719732" y="177756"/>
                      <a:pt x="727713" y="178482"/>
                      <a:pt x="734969" y="178482"/>
                    </a:cubicBezTo>
                    <a:cubicBezTo>
                      <a:pt x="742224" y="178482"/>
                      <a:pt x="745852" y="179207"/>
                      <a:pt x="745852" y="180658"/>
                    </a:cubicBezTo>
                    <a:cubicBezTo>
                      <a:pt x="745852" y="182110"/>
                      <a:pt x="743675" y="183561"/>
                      <a:pt x="739322" y="185012"/>
                    </a:cubicBezTo>
                    <a:cubicBezTo>
                      <a:pt x="734969" y="186463"/>
                      <a:pt x="729890" y="187914"/>
                      <a:pt x="724086" y="189365"/>
                    </a:cubicBezTo>
                    <a:cubicBezTo>
                      <a:pt x="719732" y="190816"/>
                      <a:pt x="715379" y="191542"/>
                      <a:pt x="711026" y="191542"/>
                    </a:cubicBezTo>
                    <a:cubicBezTo>
                      <a:pt x="706673" y="191542"/>
                      <a:pt x="703408" y="192993"/>
                      <a:pt x="701231" y="195895"/>
                    </a:cubicBezTo>
                    <a:cubicBezTo>
                      <a:pt x="699055" y="198797"/>
                      <a:pt x="696515" y="200248"/>
                      <a:pt x="693613" y="200248"/>
                    </a:cubicBezTo>
                    <a:cubicBezTo>
                      <a:pt x="690711" y="200248"/>
                      <a:pt x="687809" y="201336"/>
                      <a:pt x="684907" y="203513"/>
                    </a:cubicBezTo>
                    <a:cubicBezTo>
                      <a:pt x="682004" y="205689"/>
                      <a:pt x="668219" y="210405"/>
                      <a:pt x="643551" y="217661"/>
                    </a:cubicBezTo>
                    <a:cubicBezTo>
                      <a:pt x="620334" y="224916"/>
                      <a:pt x="605097" y="229995"/>
                      <a:pt x="597842" y="232897"/>
                    </a:cubicBezTo>
                    <a:cubicBezTo>
                      <a:pt x="583331" y="238701"/>
                      <a:pt x="573899" y="243055"/>
                      <a:pt x="569546" y="245957"/>
                    </a:cubicBezTo>
                    <a:cubicBezTo>
                      <a:pt x="556487" y="250310"/>
                      <a:pt x="545603" y="255389"/>
                      <a:pt x="536897" y="261193"/>
                    </a:cubicBezTo>
                    <a:cubicBezTo>
                      <a:pt x="535446" y="261193"/>
                      <a:pt x="532907" y="262281"/>
                      <a:pt x="529279" y="264458"/>
                    </a:cubicBezTo>
                    <a:cubicBezTo>
                      <a:pt x="525651" y="266635"/>
                      <a:pt x="522024" y="268811"/>
                      <a:pt x="518396" y="270988"/>
                    </a:cubicBezTo>
                    <a:cubicBezTo>
                      <a:pt x="514768" y="273164"/>
                      <a:pt x="511503" y="274978"/>
                      <a:pt x="508601" y="276429"/>
                    </a:cubicBezTo>
                    <a:cubicBezTo>
                      <a:pt x="496992" y="282234"/>
                      <a:pt x="491188" y="285499"/>
                      <a:pt x="491188" y="286224"/>
                    </a:cubicBezTo>
                    <a:cubicBezTo>
                      <a:pt x="491188" y="286950"/>
                      <a:pt x="495541" y="287312"/>
                      <a:pt x="504248" y="287312"/>
                    </a:cubicBezTo>
                    <a:cubicBezTo>
                      <a:pt x="512954" y="287312"/>
                      <a:pt x="520572" y="289852"/>
                      <a:pt x="527102" y="294931"/>
                    </a:cubicBezTo>
                    <a:cubicBezTo>
                      <a:pt x="533632" y="300009"/>
                      <a:pt x="539074" y="305451"/>
                      <a:pt x="543427" y="311255"/>
                    </a:cubicBezTo>
                    <a:cubicBezTo>
                      <a:pt x="547780" y="317059"/>
                      <a:pt x="551408" y="325766"/>
                      <a:pt x="554310" y="337374"/>
                    </a:cubicBezTo>
                    <a:cubicBezTo>
                      <a:pt x="555761" y="348983"/>
                      <a:pt x="557938" y="361317"/>
                      <a:pt x="560840" y="374377"/>
                    </a:cubicBezTo>
                    <a:cubicBezTo>
                      <a:pt x="565193" y="385985"/>
                      <a:pt x="567732" y="397957"/>
                      <a:pt x="568458" y="410291"/>
                    </a:cubicBezTo>
                    <a:cubicBezTo>
                      <a:pt x="569183" y="422625"/>
                      <a:pt x="571723" y="435322"/>
                      <a:pt x="576076" y="448382"/>
                    </a:cubicBezTo>
                    <a:cubicBezTo>
                      <a:pt x="578978" y="459990"/>
                      <a:pt x="583331" y="477403"/>
                      <a:pt x="589136" y="500620"/>
                    </a:cubicBezTo>
                    <a:cubicBezTo>
                      <a:pt x="589136" y="506425"/>
                      <a:pt x="589861" y="512954"/>
                      <a:pt x="591312" y="520210"/>
                    </a:cubicBezTo>
                    <a:cubicBezTo>
                      <a:pt x="592763" y="527465"/>
                      <a:pt x="594214" y="533632"/>
                      <a:pt x="595666" y="538711"/>
                    </a:cubicBezTo>
                    <a:cubicBezTo>
                      <a:pt x="597117" y="543790"/>
                      <a:pt x="597842" y="547055"/>
                      <a:pt x="597842" y="548506"/>
                    </a:cubicBezTo>
                    <a:cubicBezTo>
                      <a:pt x="600744" y="560114"/>
                      <a:pt x="602921" y="569546"/>
                      <a:pt x="604372" y="576802"/>
                    </a:cubicBezTo>
                    <a:cubicBezTo>
                      <a:pt x="605823" y="586959"/>
                      <a:pt x="606186" y="593126"/>
                      <a:pt x="605460" y="595303"/>
                    </a:cubicBezTo>
                    <a:cubicBezTo>
                      <a:pt x="604735" y="597480"/>
                      <a:pt x="605097" y="599293"/>
                      <a:pt x="606549" y="600744"/>
                    </a:cubicBezTo>
                    <a:cubicBezTo>
                      <a:pt x="608000" y="603647"/>
                      <a:pt x="609451" y="610176"/>
                      <a:pt x="610902" y="620334"/>
                    </a:cubicBezTo>
                    <a:cubicBezTo>
                      <a:pt x="613804" y="629040"/>
                      <a:pt x="615255" y="641375"/>
                      <a:pt x="615255" y="657336"/>
                    </a:cubicBezTo>
                    <a:cubicBezTo>
                      <a:pt x="616706" y="671847"/>
                      <a:pt x="617794" y="679465"/>
                      <a:pt x="618520" y="680191"/>
                    </a:cubicBezTo>
                    <a:cubicBezTo>
                      <a:pt x="619245" y="680916"/>
                      <a:pt x="628315" y="680554"/>
                      <a:pt x="645728" y="679102"/>
                    </a:cubicBezTo>
                    <a:cubicBezTo>
                      <a:pt x="668945" y="676200"/>
                      <a:pt x="683456" y="674024"/>
                      <a:pt x="689260" y="672573"/>
                    </a:cubicBezTo>
                    <a:cubicBezTo>
                      <a:pt x="699417" y="671122"/>
                      <a:pt x="716105" y="669670"/>
                      <a:pt x="739322" y="668219"/>
                    </a:cubicBezTo>
                    <a:cubicBezTo>
                      <a:pt x="763990" y="666768"/>
                      <a:pt x="777050" y="665317"/>
                      <a:pt x="778501" y="663866"/>
                    </a:cubicBezTo>
                    <a:cubicBezTo>
                      <a:pt x="781403" y="662415"/>
                      <a:pt x="785393" y="660964"/>
                      <a:pt x="790472" y="659513"/>
                    </a:cubicBezTo>
                    <a:cubicBezTo>
                      <a:pt x="795551" y="658062"/>
                      <a:pt x="803895" y="660239"/>
                      <a:pt x="815503" y="666043"/>
                    </a:cubicBezTo>
                    <a:cubicBezTo>
                      <a:pt x="827112" y="670396"/>
                      <a:pt x="840172" y="675475"/>
                      <a:pt x="854682" y="681279"/>
                    </a:cubicBezTo>
                    <a:cubicBezTo>
                      <a:pt x="869193" y="685632"/>
                      <a:pt x="877899" y="691437"/>
                      <a:pt x="880802" y="698692"/>
                    </a:cubicBezTo>
                    <a:cubicBezTo>
                      <a:pt x="883704" y="705947"/>
                      <a:pt x="886243" y="709575"/>
                      <a:pt x="888420" y="709575"/>
                    </a:cubicBezTo>
                    <a:cubicBezTo>
                      <a:pt x="890596" y="709575"/>
                      <a:pt x="891685" y="711752"/>
                      <a:pt x="891685" y="716105"/>
                    </a:cubicBezTo>
                    <a:cubicBezTo>
                      <a:pt x="890234" y="720458"/>
                      <a:pt x="890234" y="723723"/>
                      <a:pt x="891685" y="725900"/>
                    </a:cubicBezTo>
                    <a:cubicBezTo>
                      <a:pt x="893136" y="728076"/>
                      <a:pt x="896763" y="729890"/>
                      <a:pt x="902568" y="731341"/>
                    </a:cubicBezTo>
                    <a:cubicBezTo>
                      <a:pt x="908372" y="734243"/>
                      <a:pt x="913088" y="737145"/>
                      <a:pt x="916716" y="740048"/>
                    </a:cubicBezTo>
                    <a:cubicBezTo>
                      <a:pt x="920343" y="742950"/>
                      <a:pt x="922157" y="745126"/>
                      <a:pt x="922157" y="746577"/>
                    </a:cubicBezTo>
                    <a:cubicBezTo>
                      <a:pt x="922157" y="748028"/>
                      <a:pt x="920706" y="748754"/>
                      <a:pt x="917804" y="748754"/>
                    </a:cubicBezTo>
                    <a:cubicBezTo>
                      <a:pt x="914902" y="747303"/>
                      <a:pt x="911274" y="747303"/>
                      <a:pt x="906921" y="748754"/>
                    </a:cubicBezTo>
                    <a:cubicBezTo>
                      <a:pt x="902568" y="750205"/>
                      <a:pt x="898940" y="749480"/>
                      <a:pt x="896038" y="746577"/>
                    </a:cubicBezTo>
                    <a:cubicBezTo>
                      <a:pt x="893136" y="743675"/>
                      <a:pt x="888783" y="742224"/>
                      <a:pt x="882978" y="742224"/>
                    </a:cubicBezTo>
                    <a:cubicBezTo>
                      <a:pt x="878625" y="742224"/>
                      <a:pt x="875723" y="744401"/>
                      <a:pt x="874272" y="748754"/>
                    </a:cubicBezTo>
                    <a:cubicBezTo>
                      <a:pt x="872821" y="753107"/>
                      <a:pt x="867016" y="754558"/>
                      <a:pt x="856859" y="753107"/>
                    </a:cubicBezTo>
                    <a:cubicBezTo>
                      <a:pt x="846701" y="751656"/>
                      <a:pt x="841623" y="752019"/>
                      <a:pt x="841623" y="754196"/>
                    </a:cubicBezTo>
                    <a:cubicBezTo>
                      <a:pt x="841623" y="756372"/>
                      <a:pt x="836544" y="756735"/>
                      <a:pt x="826386" y="755284"/>
                    </a:cubicBezTo>
                    <a:cubicBezTo>
                      <a:pt x="816229" y="755284"/>
                      <a:pt x="807522" y="753833"/>
                      <a:pt x="800267" y="750931"/>
                    </a:cubicBezTo>
                    <a:cubicBezTo>
                      <a:pt x="790109" y="748028"/>
                      <a:pt x="784305" y="745852"/>
                      <a:pt x="782854" y="744401"/>
                    </a:cubicBezTo>
                    <a:cubicBezTo>
                      <a:pt x="778501" y="742950"/>
                      <a:pt x="773059" y="742224"/>
                      <a:pt x="766530" y="742224"/>
                    </a:cubicBezTo>
                    <a:cubicBezTo>
                      <a:pt x="760000" y="742224"/>
                      <a:pt x="754558" y="743675"/>
                      <a:pt x="750205" y="746577"/>
                    </a:cubicBezTo>
                    <a:cubicBezTo>
                      <a:pt x="745852" y="748028"/>
                      <a:pt x="740047" y="748754"/>
                      <a:pt x="732792" y="748754"/>
                    </a:cubicBezTo>
                    <a:cubicBezTo>
                      <a:pt x="726988" y="750205"/>
                      <a:pt x="720458" y="752382"/>
                      <a:pt x="713203" y="755284"/>
                    </a:cubicBezTo>
                    <a:cubicBezTo>
                      <a:pt x="710300" y="756735"/>
                      <a:pt x="705947" y="758912"/>
                      <a:pt x="700143" y="761814"/>
                    </a:cubicBezTo>
                    <a:cubicBezTo>
                      <a:pt x="694339" y="764716"/>
                      <a:pt x="690711" y="766892"/>
                      <a:pt x="689260" y="768344"/>
                    </a:cubicBezTo>
                    <a:cubicBezTo>
                      <a:pt x="680553" y="772697"/>
                      <a:pt x="675837" y="774148"/>
                      <a:pt x="675112" y="772697"/>
                    </a:cubicBezTo>
                    <a:cubicBezTo>
                      <a:pt x="674386" y="771246"/>
                      <a:pt x="673661" y="767981"/>
                      <a:pt x="672935" y="762902"/>
                    </a:cubicBezTo>
                    <a:cubicBezTo>
                      <a:pt x="672210" y="757823"/>
                      <a:pt x="674749" y="753470"/>
                      <a:pt x="680553" y="749842"/>
                    </a:cubicBezTo>
                    <a:cubicBezTo>
                      <a:pt x="686358" y="746215"/>
                      <a:pt x="687446" y="744038"/>
                      <a:pt x="683818" y="743313"/>
                    </a:cubicBezTo>
                    <a:cubicBezTo>
                      <a:pt x="680191" y="742587"/>
                      <a:pt x="675475" y="742950"/>
                      <a:pt x="669670" y="744401"/>
                    </a:cubicBezTo>
                    <a:cubicBezTo>
                      <a:pt x="663866" y="747303"/>
                      <a:pt x="654434" y="749480"/>
                      <a:pt x="641374" y="750931"/>
                    </a:cubicBezTo>
                    <a:cubicBezTo>
                      <a:pt x="628315" y="753833"/>
                      <a:pt x="620697" y="755647"/>
                      <a:pt x="618520" y="756372"/>
                    </a:cubicBezTo>
                    <a:cubicBezTo>
                      <a:pt x="616343" y="757098"/>
                      <a:pt x="614892" y="760000"/>
                      <a:pt x="614167" y="765079"/>
                    </a:cubicBezTo>
                    <a:cubicBezTo>
                      <a:pt x="613441" y="770157"/>
                      <a:pt x="617432" y="774873"/>
                      <a:pt x="626138" y="779227"/>
                    </a:cubicBezTo>
                    <a:cubicBezTo>
                      <a:pt x="634845" y="783580"/>
                      <a:pt x="639923" y="787208"/>
                      <a:pt x="641374" y="790110"/>
                    </a:cubicBezTo>
                    <a:cubicBezTo>
                      <a:pt x="642825" y="793012"/>
                      <a:pt x="645728" y="795914"/>
                      <a:pt x="650081" y="798816"/>
                    </a:cubicBezTo>
                    <a:cubicBezTo>
                      <a:pt x="654434" y="801718"/>
                      <a:pt x="659513" y="806797"/>
                      <a:pt x="665317" y="814052"/>
                    </a:cubicBezTo>
                    <a:cubicBezTo>
                      <a:pt x="671121" y="821308"/>
                      <a:pt x="675475" y="827112"/>
                      <a:pt x="678377" y="831465"/>
                    </a:cubicBezTo>
                    <a:cubicBezTo>
                      <a:pt x="681279" y="835819"/>
                      <a:pt x="682730" y="840172"/>
                      <a:pt x="682730" y="844525"/>
                    </a:cubicBezTo>
                    <a:cubicBezTo>
                      <a:pt x="682730" y="848878"/>
                      <a:pt x="685632" y="856134"/>
                      <a:pt x="691436" y="866291"/>
                    </a:cubicBezTo>
                    <a:cubicBezTo>
                      <a:pt x="695790" y="877900"/>
                      <a:pt x="697966" y="886243"/>
                      <a:pt x="697966" y="891322"/>
                    </a:cubicBezTo>
                    <a:cubicBezTo>
                      <a:pt x="697966" y="896401"/>
                      <a:pt x="699417" y="899303"/>
                      <a:pt x="702319" y="900029"/>
                    </a:cubicBezTo>
                    <a:cubicBezTo>
                      <a:pt x="705222" y="900754"/>
                      <a:pt x="705222" y="902568"/>
                      <a:pt x="702319" y="905470"/>
                    </a:cubicBezTo>
                    <a:cubicBezTo>
                      <a:pt x="699417" y="908372"/>
                      <a:pt x="697966" y="908372"/>
                      <a:pt x="697966" y="905470"/>
                    </a:cubicBezTo>
                    <a:cubicBezTo>
                      <a:pt x="697966" y="902568"/>
                      <a:pt x="695790" y="903293"/>
                      <a:pt x="691436" y="907647"/>
                    </a:cubicBezTo>
                    <a:cubicBezTo>
                      <a:pt x="687083" y="912000"/>
                      <a:pt x="684907" y="915265"/>
                      <a:pt x="684907" y="917441"/>
                    </a:cubicBezTo>
                    <a:cubicBezTo>
                      <a:pt x="684907" y="919618"/>
                      <a:pt x="680553" y="924334"/>
                      <a:pt x="671847" y="931589"/>
                    </a:cubicBezTo>
                    <a:cubicBezTo>
                      <a:pt x="666043" y="937394"/>
                      <a:pt x="657336" y="944649"/>
                      <a:pt x="645728" y="953356"/>
                    </a:cubicBezTo>
                    <a:cubicBezTo>
                      <a:pt x="637021" y="962062"/>
                      <a:pt x="631580" y="966415"/>
                      <a:pt x="629403" y="966415"/>
                    </a:cubicBezTo>
                    <a:cubicBezTo>
                      <a:pt x="627226" y="966415"/>
                      <a:pt x="625775" y="967504"/>
                      <a:pt x="625050" y="969680"/>
                    </a:cubicBezTo>
                    <a:cubicBezTo>
                      <a:pt x="624324" y="971857"/>
                      <a:pt x="621059" y="974396"/>
                      <a:pt x="615255" y="977298"/>
                    </a:cubicBezTo>
                    <a:lnTo>
                      <a:pt x="606549" y="983828"/>
                    </a:lnTo>
                    <a:lnTo>
                      <a:pt x="606549" y="977298"/>
                    </a:lnTo>
                    <a:cubicBezTo>
                      <a:pt x="606549" y="971494"/>
                      <a:pt x="607637" y="968229"/>
                      <a:pt x="609813" y="967504"/>
                    </a:cubicBezTo>
                    <a:cubicBezTo>
                      <a:pt x="611990" y="966778"/>
                      <a:pt x="613078" y="963513"/>
                      <a:pt x="613078" y="957709"/>
                    </a:cubicBezTo>
                    <a:cubicBezTo>
                      <a:pt x="613078" y="951904"/>
                      <a:pt x="611627" y="947551"/>
                      <a:pt x="608725" y="944649"/>
                    </a:cubicBezTo>
                    <a:cubicBezTo>
                      <a:pt x="608725" y="941747"/>
                      <a:pt x="604735" y="939933"/>
                      <a:pt x="596754" y="939208"/>
                    </a:cubicBezTo>
                    <a:cubicBezTo>
                      <a:pt x="588773" y="938482"/>
                      <a:pt x="581880" y="940296"/>
                      <a:pt x="576076" y="944649"/>
                    </a:cubicBezTo>
                    <a:cubicBezTo>
                      <a:pt x="571723" y="947551"/>
                      <a:pt x="568821" y="949002"/>
                      <a:pt x="567370" y="949002"/>
                    </a:cubicBezTo>
                    <a:cubicBezTo>
                      <a:pt x="565918" y="949002"/>
                      <a:pt x="565918" y="947551"/>
                      <a:pt x="567370" y="944649"/>
                    </a:cubicBezTo>
                    <a:cubicBezTo>
                      <a:pt x="568821" y="941747"/>
                      <a:pt x="568458" y="940296"/>
                      <a:pt x="566281" y="940296"/>
                    </a:cubicBezTo>
                    <a:cubicBezTo>
                      <a:pt x="564105" y="940296"/>
                      <a:pt x="560840" y="941747"/>
                      <a:pt x="556487" y="944649"/>
                    </a:cubicBezTo>
                    <a:cubicBezTo>
                      <a:pt x="552133" y="946100"/>
                      <a:pt x="539799" y="949728"/>
                      <a:pt x="519484" y="955532"/>
                    </a:cubicBezTo>
                    <a:cubicBezTo>
                      <a:pt x="499169" y="962788"/>
                      <a:pt x="488286" y="967141"/>
                      <a:pt x="486835" y="968592"/>
                    </a:cubicBezTo>
                    <a:cubicBezTo>
                      <a:pt x="482482" y="971494"/>
                      <a:pt x="478854" y="972219"/>
                      <a:pt x="475952" y="970768"/>
                    </a:cubicBezTo>
                    <a:cubicBezTo>
                      <a:pt x="473050" y="969317"/>
                      <a:pt x="469059" y="970406"/>
                      <a:pt x="463981" y="974033"/>
                    </a:cubicBezTo>
                    <a:cubicBezTo>
                      <a:pt x="458902" y="977661"/>
                      <a:pt x="449470" y="979838"/>
                      <a:pt x="435685" y="980563"/>
                    </a:cubicBezTo>
                    <a:cubicBezTo>
                      <a:pt x="421899" y="981289"/>
                      <a:pt x="415007" y="980926"/>
                      <a:pt x="415007" y="979475"/>
                    </a:cubicBezTo>
                    <a:cubicBezTo>
                      <a:pt x="415007" y="978024"/>
                      <a:pt x="417909" y="976573"/>
                      <a:pt x="423713" y="975122"/>
                    </a:cubicBezTo>
                    <a:cubicBezTo>
                      <a:pt x="432420" y="972219"/>
                      <a:pt x="438950" y="968592"/>
                      <a:pt x="443303" y="964239"/>
                    </a:cubicBezTo>
                    <a:cubicBezTo>
                      <a:pt x="449107" y="961336"/>
                      <a:pt x="454911" y="955532"/>
                      <a:pt x="460716" y="946826"/>
                    </a:cubicBezTo>
                    <a:cubicBezTo>
                      <a:pt x="465069" y="939570"/>
                      <a:pt x="471599" y="931589"/>
                      <a:pt x="480305" y="922883"/>
                    </a:cubicBezTo>
                    <a:cubicBezTo>
                      <a:pt x="486109" y="917079"/>
                      <a:pt x="493002" y="908735"/>
                      <a:pt x="500983" y="897852"/>
                    </a:cubicBezTo>
                    <a:cubicBezTo>
                      <a:pt x="508964" y="886969"/>
                      <a:pt x="515131" y="875723"/>
                      <a:pt x="519484" y="864114"/>
                    </a:cubicBezTo>
                    <a:cubicBezTo>
                      <a:pt x="523837" y="852506"/>
                      <a:pt x="526014" y="843437"/>
                      <a:pt x="526014" y="836907"/>
                    </a:cubicBezTo>
                    <a:cubicBezTo>
                      <a:pt x="526014" y="830377"/>
                      <a:pt x="523837" y="826387"/>
                      <a:pt x="519484" y="824935"/>
                    </a:cubicBezTo>
                    <a:cubicBezTo>
                      <a:pt x="515131" y="823484"/>
                      <a:pt x="512592" y="820945"/>
                      <a:pt x="511866" y="817317"/>
                    </a:cubicBezTo>
                    <a:cubicBezTo>
                      <a:pt x="511140" y="813690"/>
                      <a:pt x="505699" y="810425"/>
                      <a:pt x="495541" y="807523"/>
                    </a:cubicBezTo>
                    <a:cubicBezTo>
                      <a:pt x="485384" y="806071"/>
                      <a:pt x="476677" y="802444"/>
                      <a:pt x="469422" y="796640"/>
                    </a:cubicBezTo>
                    <a:cubicBezTo>
                      <a:pt x="463618" y="792286"/>
                      <a:pt x="456362" y="790110"/>
                      <a:pt x="447656" y="790110"/>
                    </a:cubicBezTo>
                    <a:cubicBezTo>
                      <a:pt x="440401" y="790110"/>
                      <a:pt x="425164" y="792286"/>
                      <a:pt x="401947" y="796640"/>
                    </a:cubicBezTo>
                    <a:cubicBezTo>
                      <a:pt x="396143" y="798091"/>
                      <a:pt x="384171" y="801356"/>
                      <a:pt x="366033" y="806434"/>
                    </a:cubicBezTo>
                    <a:cubicBezTo>
                      <a:pt x="347895" y="811513"/>
                      <a:pt x="336649" y="814052"/>
                      <a:pt x="332296" y="814052"/>
                    </a:cubicBezTo>
                    <a:cubicBezTo>
                      <a:pt x="306176" y="821308"/>
                      <a:pt x="285861" y="827112"/>
                      <a:pt x="271350" y="831465"/>
                    </a:cubicBezTo>
                    <a:cubicBezTo>
                      <a:pt x="253938" y="835819"/>
                      <a:pt x="239427" y="839446"/>
                      <a:pt x="227818" y="842348"/>
                    </a:cubicBezTo>
                    <a:cubicBezTo>
                      <a:pt x="213307" y="845250"/>
                      <a:pt x="205327" y="847427"/>
                      <a:pt x="203876" y="848878"/>
                    </a:cubicBezTo>
                    <a:lnTo>
                      <a:pt x="212582" y="855408"/>
                    </a:lnTo>
                    <a:cubicBezTo>
                      <a:pt x="215484" y="855408"/>
                      <a:pt x="219837" y="856134"/>
                      <a:pt x="225642" y="857585"/>
                    </a:cubicBezTo>
                    <a:cubicBezTo>
                      <a:pt x="231446" y="859036"/>
                      <a:pt x="235799" y="860487"/>
                      <a:pt x="238701" y="861938"/>
                    </a:cubicBezTo>
                    <a:cubicBezTo>
                      <a:pt x="247408" y="863389"/>
                      <a:pt x="259742" y="866291"/>
                      <a:pt x="275704" y="870644"/>
                    </a:cubicBezTo>
                    <a:cubicBezTo>
                      <a:pt x="291665" y="873546"/>
                      <a:pt x="302186" y="876449"/>
                      <a:pt x="307265" y="879351"/>
                    </a:cubicBezTo>
                    <a:cubicBezTo>
                      <a:pt x="312343" y="882253"/>
                      <a:pt x="318148" y="884792"/>
                      <a:pt x="324677" y="886969"/>
                    </a:cubicBezTo>
                    <a:cubicBezTo>
                      <a:pt x="331207" y="889145"/>
                      <a:pt x="339551" y="888783"/>
                      <a:pt x="349708" y="885881"/>
                    </a:cubicBezTo>
                    <a:cubicBezTo>
                      <a:pt x="359866" y="881527"/>
                      <a:pt x="368572" y="875723"/>
                      <a:pt x="375828" y="868468"/>
                    </a:cubicBezTo>
                    <a:cubicBezTo>
                      <a:pt x="383083" y="861212"/>
                      <a:pt x="387074" y="857947"/>
                      <a:pt x="387799" y="858673"/>
                    </a:cubicBezTo>
                    <a:cubicBezTo>
                      <a:pt x="388525" y="859398"/>
                      <a:pt x="388162" y="861212"/>
                      <a:pt x="386711" y="864114"/>
                    </a:cubicBezTo>
                    <a:cubicBezTo>
                      <a:pt x="385260" y="867017"/>
                      <a:pt x="384534" y="872095"/>
                      <a:pt x="384534" y="879351"/>
                    </a:cubicBezTo>
                    <a:cubicBezTo>
                      <a:pt x="385985" y="886606"/>
                      <a:pt x="384534" y="894587"/>
                      <a:pt x="380181" y="903293"/>
                    </a:cubicBezTo>
                    <a:cubicBezTo>
                      <a:pt x="377279" y="910549"/>
                      <a:pt x="372926" y="916353"/>
                      <a:pt x="367121" y="920706"/>
                    </a:cubicBezTo>
                    <a:cubicBezTo>
                      <a:pt x="362768" y="923609"/>
                      <a:pt x="360592" y="926873"/>
                      <a:pt x="360592" y="930501"/>
                    </a:cubicBezTo>
                    <a:cubicBezTo>
                      <a:pt x="360592" y="934129"/>
                      <a:pt x="365670" y="938482"/>
                      <a:pt x="375828" y="943561"/>
                    </a:cubicBezTo>
                    <a:cubicBezTo>
                      <a:pt x="385985" y="948640"/>
                      <a:pt x="391064" y="951542"/>
                      <a:pt x="391064" y="952267"/>
                    </a:cubicBezTo>
                    <a:cubicBezTo>
                      <a:pt x="391064" y="952993"/>
                      <a:pt x="386711" y="953356"/>
                      <a:pt x="378004" y="953356"/>
                    </a:cubicBezTo>
                    <a:cubicBezTo>
                      <a:pt x="370749" y="953356"/>
                      <a:pt x="366396" y="953718"/>
                      <a:pt x="364945" y="954444"/>
                    </a:cubicBezTo>
                    <a:cubicBezTo>
                      <a:pt x="363494" y="955169"/>
                      <a:pt x="362768" y="956983"/>
                      <a:pt x="362768" y="959885"/>
                    </a:cubicBezTo>
                    <a:cubicBezTo>
                      <a:pt x="364219" y="962788"/>
                      <a:pt x="366759" y="966415"/>
                      <a:pt x="370386" y="970768"/>
                    </a:cubicBezTo>
                    <a:cubicBezTo>
                      <a:pt x="374014" y="975122"/>
                      <a:pt x="375102" y="978387"/>
                      <a:pt x="373651" y="980563"/>
                    </a:cubicBezTo>
                    <a:cubicBezTo>
                      <a:pt x="372200" y="982740"/>
                      <a:pt x="368210" y="983828"/>
                      <a:pt x="361680" y="983828"/>
                    </a:cubicBezTo>
                    <a:cubicBezTo>
                      <a:pt x="355150" y="983828"/>
                      <a:pt x="351522" y="984554"/>
                      <a:pt x="350797" y="986005"/>
                    </a:cubicBezTo>
                    <a:cubicBezTo>
                      <a:pt x="350071" y="987456"/>
                      <a:pt x="346806" y="987456"/>
                      <a:pt x="341002" y="986005"/>
                    </a:cubicBezTo>
                    <a:cubicBezTo>
                      <a:pt x="336649" y="986005"/>
                      <a:pt x="334109" y="986005"/>
                      <a:pt x="333384" y="986005"/>
                    </a:cubicBezTo>
                    <a:cubicBezTo>
                      <a:pt x="332658" y="986005"/>
                      <a:pt x="333021" y="987456"/>
                      <a:pt x="334472" y="990358"/>
                    </a:cubicBezTo>
                    <a:cubicBezTo>
                      <a:pt x="335923" y="993260"/>
                      <a:pt x="335198" y="995437"/>
                      <a:pt x="332296" y="996888"/>
                    </a:cubicBezTo>
                    <a:cubicBezTo>
                      <a:pt x="329393" y="996888"/>
                      <a:pt x="321775" y="994711"/>
                      <a:pt x="309441" y="990358"/>
                    </a:cubicBezTo>
                    <a:cubicBezTo>
                      <a:pt x="297107" y="986005"/>
                      <a:pt x="286587" y="980200"/>
                      <a:pt x="277880" y="972945"/>
                    </a:cubicBezTo>
                    <a:cubicBezTo>
                      <a:pt x="270625" y="967141"/>
                      <a:pt x="259742" y="957709"/>
                      <a:pt x="245231" y="944649"/>
                    </a:cubicBezTo>
                    <a:cubicBezTo>
                      <a:pt x="230720" y="931589"/>
                      <a:pt x="222014" y="922157"/>
                      <a:pt x="219112" y="916353"/>
                    </a:cubicBezTo>
                    <a:cubicBezTo>
                      <a:pt x="216210" y="910549"/>
                      <a:pt x="213307" y="904019"/>
                      <a:pt x="210405" y="896764"/>
                    </a:cubicBezTo>
                    <a:cubicBezTo>
                      <a:pt x="208954" y="893861"/>
                      <a:pt x="207140" y="889145"/>
                      <a:pt x="204964" y="882616"/>
                    </a:cubicBezTo>
                    <a:cubicBezTo>
                      <a:pt x="202787" y="876086"/>
                      <a:pt x="201699" y="872095"/>
                      <a:pt x="201699" y="870644"/>
                    </a:cubicBezTo>
                    <a:cubicBezTo>
                      <a:pt x="198797" y="861938"/>
                      <a:pt x="196257" y="856496"/>
                      <a:pt x="194081" y="854320"/>
                    </a:cubicBezTo>
                    <a:cubicBezTo>
                      <a:pt x="191904" y="852143"/>
                      <a:pt x="184286" y="852506"/>
                      <a:pt x="171226" y="855408"/>
                    </a:cubicBezTo>
                    <a:cubicBezTo>
                      <a:pt x="156716" y="856859"/>
                      <a:pt x="138577" y="857585"/>
                      <a:pt x="116811" y="857585"/>
                    </a:cubicBezTo>
                    <a:cubicBezTo>
                      <a:pt x="90692" y="857585"/>
                      <a:pt x="73279" y="857585"/>
                      <a:pt x="64572" y="857585"/>
                    </a:cubicBezTo>
                    <a:cubicBezTo>
                      <a:pt x="51513" y="856134"/>
                      <a:pt x="44983" y="854682"/>
                      <a:pt x="44983" y="853231"/>
                    </a:cubicBezTo>
                    <a:cubicBezTo>
                      <a:pt x="44983" y="851780"/>
                      <a:pt x="39904" y="848153"/>
                      <a:pt x="29747" y="842348"/>
                    </a:cubicBezTo>
                    <a:cubicBezTo>
                      <a:pt x="19589" y="835093"/>
                      <a:pt x="11608" y="828563"/>
                      <a:pt x="5804" y="822759"/>
                    </a:cubicBezTo>
                    <a:cubicBezTo>
                      <a:pt x="0" y="815503"/>
                      <a:pt x="-1451" y="810425"/>
                      <a:pt x="1451" y="807523"/>
                    </a:cubicBezTo>
                    <a:cubicBezTo>
                      <a:pt x="2902" y="803169"/>
                      <a:pt x="13785" y="800630"/>
                      <a:pt x="34100" y="799904"/>
                    </a:cubicBezTo>
                    <a:cubicBezTo>
                      <a:pt x="54415" y="799179"/>
                      <a:pt x="76181" y="797365"/>
                      <a:pt x="99398" y="794463"/>
                    </a:cubicBezTo>
                    <a:cubicBezTo>
                      <a:pt x="124066" y="791561"/>
                      <a:pt x="145833" y="787933"/>
                      <a:pt x="164697" y="783580"/>
                    </a:cubicBezTo>
                    <a:cubicBezTo>
                      <a:pt x="189365" y="777776"/>
                      <a:pt x="212582" y="772697"/>
                      <a:pt x="234348" y="768344"/>
                    </a:cubicBezTo>
                    <a:lnTo>
                      <a:pt x="266997" y="757460"/>
                    </a:lnTo>
                    <a:lnTo>
                      <a:pt x="262644" y="755284"/>
                    </a:lnTo>
                    <a:cubicBezTo>
                      <a:pt x="258291" y="750931"/>
                      <a:pt x="251761" y="745126"/>
                      <a:pt x="243054" y="737871"/>
                    </a:cubicBezTo>
                    <a:cubicBezTo>
                      <a:pt x="234348" y="727713"/>
                      <a:pt x="227093" y="716830"/>
                      <a:pt x="221288" y="705222"/>
                    </a:cubicBezTo>
                    <a:cubicBezTo>
                      <a:pt x="214033" y="692162"/>
                      <a:pt x="211131" y="682005"/>
                      <a:pt x="212582" y="674749"/>
                    </a:cubicBezTo>
                    <a:cubicBezTo>
                      <a:pt x="214033" y="668945"/>
                      <a:pt x="214033" y="663866"/>
                      <a:pt x="212582" y="659513"/>
                    </a:cubicBezTo>
                    <a:cubicBezTo>
                      <a:pt x="211131" y="655160"/>
                      <a:pt x="214033" y="648993"/>
                      <a:pt x="221288" y="641012"/>
                    </a:cubicBezTo>
                    <a:cubicBezTo>
                      <a:pt x="228544" y="633031"/>
                      <a:pt x="234348" y="618883"/>
                      <a:pt x="238701" y="598568"/>
                    </a:cubicBezTo>
                    <a:cubicBezTo>
                      <a:pt x="244506" y="578253"/>
                      <a:pt x="248859" y="564468"/>
                      <a:pt x="251761" y="557212"/>
                    </a:cubicBezTo>
                    <a:cubicBezTo>
                      <a:pt x="253212" y="549957"/>
                      <a:pt x="253212" y="544515"/>
                      <a:pt x="251761" y="540888"/>
                    </a:cubicBezTo>
                    <a:cubicBezTo>
                      <a:pt x="250310" y="537260"/>
                      <a:pt x="251035" y="534358"/>
                      <a:pt x="253938" y="532181"/>
                    </a:cubicBezTo>
                    <a:cubicBezTo>
                      <a:pt x="256840" y="530005"/>
                      <a:pt x="256840" y="526740"/>
                      <a:pt x="253938" y="522386"/>
                    </a:cubicBezTo>
                    <a:cubicBezTo>
                      <a:pt x="251035" y="519484"/>
                      <a:pt x="249584" y="517308"/>
                      <a:pt x="249584" y="515857"/>
                    </a:cubicBezTo>
                    <a:cubicBezTo>
                      <a:pt x="249584" y="514406"/>
                      <a:pt x="252486" y="513680"/>
                      <a:pt x="258291" y="513680"/>
                    </a:cubicBezTo>
                    <a:cubicBezTo>
                      <a:pt x="262644" y="515131"/>
                      <a:pt x="265546" y="514768"/>
                      <a:pt x="266997" y="512592"/>
                    </a:cubicBezTo>
                    <a:cubicBezTo>
                      <a:pt x="268448" y="510415"/>
                      <a:pt x="270625" y="503522"/>
                      <a:pt x="273527" y="491914"/>
                    </a:cubicBezTo>
                    <a:cubicBezTo>
                      <a:pt x="279331" y="478854"/>
                      <a:pt x="286587" y="460716"/>
                      <a:pt x="295293" y="437499"/>
                    </a:cubicBezTo>
                    <a:cubicBezTo>
                      <a:pt x="304000" y="417184"/>
                      <a:pt x="310529" y="401947"/>
                      <a:pt x="314883" y="391790"/>
                    </a:cubicBezTo>
                    <a:lnTo>
                      <a:pt x="321413" y="378730"/>
                    </a:lnTo>
                    <a:lnTo>
                      <a:pt x="323589" y="383083"/>
                    </a:lnTo>
                    <a:cubicBezTo>
                      <a:pt x="325040" y="387437"/>
                      <a:pt x="325040" y="395780"/>
                      <a:pt x="323589" y="408114"/>
                    </a:cubicBezTo>
                    <a:cubicBezTo>
                      <a:pt x="322138" y="420448"/>
                      <a:pt x="322138" y="426616"/>
                      <a:pt x="323589" y="426616"/>
                    </a:cubicBezTo>
                    <a:cubicBezTo>
                      <a:pt x="325040" y="426616"/>
                      <a:pt x="330119" y="421537"/>
                      <a:pt x="338825" y="411379"/>
                    </a:cubicBezTo>
                    <a:cubicBezTo>
                      <a:pt x="348983" y="399771"/>
                      <a:pt x="364945" y="383083"/>
                      <a:pt x="386711" y="361317"/>
                    </a:cubicBezTo>
                    <a:cubicBezTo>
                      <a:pt x="408477" y="339551"/>
                      <a:pt x="425890" y="324315"/>
                      <a:pt x="438950" y="315608"/>
                    </a:cubicBezTo>
                    <a:cubicBezTo>
                      <a:pt x="441852" y="314157"/>
                      <a:pt x="444754" y="312343"/>
                      <a:pt x="447656" y="310167"/>
                    </a:cubicBezTo>
                    <a:cubicBezTo>
                      <a:pt x="450558" y="307990"/>
                      <a:pt x="452735" y="306176"/>
                      <a:pt x="454186" y="304725"/>
                    </a:cubicBezTo>
                    <a:cubicBezTo>
                      <a:pt x="455637" y="303274"/>
                      <a:pt x="455637" y="302549"/>
                      <a:pt x="454186" y="302549"/>
                    </a:cubicBezTo>
                    <a:cubicBezTo>
                      <a:pt x="454186" y="301098"/>
                      <a:pt x="451284" y="301823"/>
                      <a:pt x="445479" y="304725"/>
                    </a:cubicBezTo>
                    <a:cubicBezTo>
                      <a:pt x="438224" y="307628"/>
                      <a:pt x="429518" y="311255"/>
                      <a:pt x="419360" y="315608"/>
                    </a:cubicBezTo>
                    <a:cubicBezTo>
                      <a:pt x="399045" y="322864"/>
                      <a:pt x="385985" y="327217"/>
                      <a:pt x="380181" y="328668"/>
                    </a:cubicBezTo>
                    <a:cubicBezTo>
                      <a:pt x="367121" y="333021"/>
                      <a:pt x="356964" y="335923"/>
                      <a:pt x="349708" y="337374"/>
                    </a:cubicBezTo>
                    <a:cubicBezTo>
                      <a:pt x="342453" y="337374"/>
                      <a:pt x="331570" y="338100"/>
                      <a:pt x="317059" y="339551"/>
                    </a:cubicBezTo>
                    <a:cubicBezTo>
                      <a:pt x="302549" y="341002"/>
                      <a:pt x="286587" y="339551"/>
                      <a:pt x="269174" y="335198"/>
                    </a:cubicBezTo>
                    <a:cubicBezTo>
                      <a:pt x="251761" y="330845"/>
                      <a:pt x="237250" y="325766"/>
                      <a:pt x="225642" y="319962"/>
                    </a:cubicBezTo>
                    <a:cubicBezTo>
                      <a:pt x="214033" y="314157"/>
                      <a:pt x="202424" y="305451"/>
                      <a:pt x="190816" y="293842"/>
                    </a:cubicBezTo>
                    <a:cubicBezTo>
                      <a:pt x="179207" y="282234"/>
                      <a:pt x="170501" y="270625"/>
                      <a:pt x="164697" y="259016"/>
                    </a:cubicBezTo>
                    <a:cubicBezTo>
                      <a:pt x="157441" y="245957"/>
                      <a:pt x="153813" y="237613"/>
                      <a:pt x="153813" y="233985"/>
                    </a:cubicBezTo>
                    <a:cubicBezTo>
                      <a:pt x="153813" y="230358"/>
                      <a:pt x="155990" y="229269"/>
                      <a:pt x="160343" y="230721"/>
                    </a:cubicBezTo>
                    <a:cubicBezTo>
                      <a:pt x="164697" y="232172"/>
                      <a:pt x="168324" y="234348"/>
                      <a:pt x="171226" y="237250"/>
                    </a:cubicBezTo>
                    <a:cubicBezTo>
                      <a:pt x="174128" y="238701"/>
                      <a:pt x="180296" y="240515"/>
                      <a:pt x="189728" y="242692"/>
                    </a:cubicBezTo>
                    <a:cubicBezTo>
                      <a:pt x="199160" y="244869"/>
                      <a:pt x="213307" y="245231"/>
                      <a:pt x="232171" y="243780"/>
                    </a:cubicBezTo>
                    <a:cubicBezTo>
                      <a:pt x="249584" y="243780"/>
                      <a:pt x="266272" y="240878"/>
                      <a:pt x="282234" y="235074"/>
                    </a:cubicBezTo>
                    <a:cubicBezTo>
                      <a:pt x="296744" y="230721"/>
                      <a:pt x="311981" y="225642"/>
                      <a:pt x="327942" y="219837"/>
                    </a:cubicBezTo>
                    <a:cubicBezTo>
                      <a:pt x="345355" y="212582"/>
                      <a:pt x="354062" y="208954"/>
                      <a:pt x="354062" y="208954"/>
                    </a:cubicBezTo>
                    <a:cubicBezTo>
                      <a:pt x="358415" y="207503"/>
                      <a:pt x="364219" y="205327"/>
                      <a:pt x="371475" y="202425"/>
                    </a:cubicBezTo>
                    <a:cubicBezTo>
                      <a:pt x="378730" y="199522"/>
                      <a:pt x="385260" y="196620"/>
                      <a:pt x="391064" y="193718"/>
                    </a:cubicBezTo>
                    <a:cubicBezTo>
                      <a:pt x="395417" y="192267"/>
                      <a:pt x="397594" y="190090"/>
                      <a:pt x="397594" y="187188"/>
                    </a:cubicBezTo>
                    <a:cubicBezTo>
                      <a:pt x="399045" y="185737"/>
                      <a:pt x="401222" y="171952"/>
                      <a:pt x="404124" y="145833"/>
                    </a:cubicBezTo>
                    <a:cubicBezTo>
                      <a:pt x="405575" y="121164"/>
                      <a:pt x="406300" y="100849"/>
                      <a:pt x="406300" y="84888"/>
                    </a:cubicBezTo>
                    <a:cubicBezTo>
                      <a:pt x="406300" y="68926"/>
                      <a:pt x="404487" y="56954"/>
                      <a:pt x="400859" y="48973"/>
                    </a:cubicBezTo>
                    <a:cubicBezTo>
                      <a:pt x="397231" y="40993"/>
                      <a:pt x="390339" y="32286"/>
                      <a:pt x="380181" y="22854"/>
                    </a:cubicBezTo>
                    <a:cubicBezTo>
                      <a:pt x="370023" y="13422"/>
                      <a:pt x="366759" y="7255"/>
                      <a:pt x="370386" y="4353"/>
                    </a:cubicBezTo>
                    <a:cubicBezTo>
                      <a:pt x="374014" y="1451"/>
                      <a:pt x="381632" y="0"/>
                      <a:pt x="3932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1219170" fontAlgn="base">
                  <a:spcBef>
                    <a:spcPts val="2667"/>
                  </a:spcBef>
                  <a:spcAft>
                    <a:spcPct val="0"/>
                  </a:spcAft>
                  <a:defRPr/>
                </a:pPr>
                <a:endParaRPr lang="zh-CN" altLang="en-US" sz="11733" dirty="0">
                  <a:solidFill>
                    <a:srgbClr val="99CC39"/>
                  </a:solidFill>
                  <a:latin typeface="演示少年行" panose="00000500000000000000" pitchFamily="2" charset="-122"/>
                  <a:ea typeface="演示少年行" panose="00000500000000000000" pitchFamily="2" charset="-122"/>
                  <a:cs typeface="阿里巴巴普惠体 2.0 45 Light" panose="00020600040101010101" pitchFamily="18" charset="-122"/>
                </a:endParaRPr>
              </a:p>
            </p:txBody>
          </p:sp>
          <p:sp>
            <p:nvSpPr>
              <p:cNvPr id="110" name="TextBox 116">
                <a:extLst>
                  <a:ext uri="{FF2B5EF4-FFF2-40B4-BE49-F238E27FC236}">
                    <a16:creationId xmlns:a16="http://schemas.microsoft.com/office/drawing/2014/main" id="{8D69CABB-3FCA-7A22-366F-9816897B4900}"/>
                  </a:ext>
                </a:extLst>
              </p:cNvPr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6785124" y="-3657030"/>
                <a:ext cx="940556" cy="1013154"/>
              </a:xfrm>
              <a:custGeom>
                <a:avLst/>
                <a:gdLst/>
                <a:ahLst/>
                <a:cxnLst/>
                <a:rect l="l" t="t" r="r" b="b"/>
                <a:pathLst>
                  <a:path w="756529" h="814924">
                    <a:moveTo>
                      <a:pt x="150342" y="599440"/>
                    </a:moveTo>
                    <a:cubicBezTo>
                      <a:pt x="148166" y="599440"/>
                      <a:pt x="147077" y="600891"/>
                      <a:pt x="147077" y="603793"/>
                    </a:cubicBezTo>
                    <a:cubicBezTo>
                      <a:pt x="147077" y="606695"/>
                      <a:pt x="148166" y="607420"/>
                      <a:pt x="150342" y="605969"/>
                    </a:cubicBezTo>
                    <a:cubicBezTo>
                      <a:pt x="152519" y="604518"/>
                      <a:pt x="153607" y="603067"/>
                      <a:pt x="153607" y="601616"/>
                    </a:cubicBezTo>
                    <a:cubicBezTo>
                      <a:pt x="153607" y="600165"/>
                      <a:pt x="152519" y="599440"/>
                      <a:pt x="150342" y="599440"/>
                    </a:cubicBezTo>
                    <a:close/>
                    <a:moveTo>
                      <a:pt x="210199" y="494962"/>
                    </a:moveTo>
                    <a:cubicBezTo>
                      <a:pt x="208748" y="496413"/>
                      <a:pt x="204032" y="498953"/>
                      <a:pt x="196051" y="502580"/>
                    </a:cubicBezTo>
                    <a:cubicBezTo>
                      <a:pt x="188070" y="506208"/>
                      <a:pt x="178276" y="513463"/>
                      <a:pt x="166667" y="524346"/>
                    </a:cubicBezTo>
                    <a:cubicBezTo>
                      <a:pt x="155058" y="535229"/>
                      <a:pt x="149254" y="542485"/>
                      <a:pt x="149254" y="546113"/>
                    </a:cubicBezTo>
                    <a:cubicBezTo>
                      <a:pt x="149254" y="549740"/>
                      <a:pt x="154333" y="553731"/>
                      <a:pt x="164490" y="558084"/>
                    </a:cubicBezTo>
                    <a:cubicBezTo>
                      <a:pt x="174648" y="562437"/>
                      <a:pt x="181178" y="563163"/>
                      <a:pt x="184080" y="560261"/>
                    </a:cubicBezTo>
                    <a:cubicBezTo>
                      <a:pt x="185531" y="557358"/>
                      <a:pt x="191335" y="546475"/>
                      <a:pt x="201493" y="527611"/>
                    </a:cubicBezTo>
                    <a:cubicBezTo>
                      <a:pt x="210199" y="510198"/>
                      <a:pt x="213827" y="500404"/>
                      <a:pt x="212376" y="498227"/>
                    </a:cubicBezTo>
                    <a:cubicBezTo>
                      <a:pt x="210925" y="496050"/>
                      <a:pt x="210199" y="494962"/>
                      <a:pt x="210199" y="494962"/>
                    </a:cubicBezTo>
                    <a:close/>
                    <a:moveTo>
                      <a:pt x="239311" y="398103"/>
                    </a:moveTo>
                    <a:cubicBezTo>
                      <a:pt x="238042" y="398103"/>
                      <a:pt x="236319" y="398466"/>
                      <a:pt x="234142" y="399191"/>
                    </a:cubicBezTo>
                    <a:cubicBezTo>
                      <a:pt x="229789" y="400642"/>
                      <a:pt x="227612" y="402093"/>
                      <a:pt x="227612" y="403545"/>
                    </a:cubicBezTo>
                    <a:cubicBezTo>
                      <a:pt x="227612" y="404996"/>
                      <a:pt x="226887" y="405721"/>
                      <a:pt x="225435" y="405721"/>
                    </a:cubicBezTo>
                    <a:cubicBezTo>
                      <a:pt x="223984" y="405721"/>
                      <a:pt x="218906" y="409349"/>
                      <a:pt x="210199" y="416604"/>
                    </a:cubicBezTo>
                    <a:cubicBezTo>
                      <a:pt x="204395" y="420957"/>
                      <a:pt x="198591" y="426036"/>
                      <a:pt x="192786" y="431840"/>
                    </a:cubicBezTo>
                    <a:cubicBezTo>
                      <a:pt x="189884" y="433292"/>
                      <a:pt x="187708" y="434017"/>
                      <a:pt x="186256" y="434017"/>
                    </a:cubicBezTo>
                    <a:cubicBezTo>
                      <a:pt x="184805" y="434017"/>
                      <a:pt x="178276" y="440547"/>
                      <a:pt x="166667" y="453607"/>
                    </a:cubicBezTo>
                    <a:cubicBezTo>
                      <a:pt x="155058" y="466666"/>
                      <a:pt x="149254" y="476098"/>
                      <a:pt x="149254" y="481903"/>
                    </a:cubicBezTo>
                    <a:cubicBezTo>
                      <a:pt x="149254" y="487707"/>
                      <a:pt x="149617" y="490609"/>
                      <a:pt x="150342" y="490609"/>
                    </a:cubicBezTo>
                    <a:cubicBezTo>
                      <a:pt x="151068" y="490609"/>
                      <a:pt x="156872" y="487344"/>
                      <a:pt x="167755" y="480814"/>
                    </a:cubicBezTo>
                    <a:cubicBezTo>
                      <a:pt x="178638" y="474284"/>
                      <a:pt x="185531" y="471019"/>
                      <a:pt x="188433" y="471019"/>
                    </a:cubicBezTo>
                    <a:cubicBezTo>
                      <a:pt x="191335" y="471019"/>
                      <a:pt x="194237" y="469931"/>
                      <a:pt x="197140" y="467755"/>
                    </a:cubicBezTo>
                    <a:cubicBezTo>
                      <a:pt x="200042" y="465578"/>
                      <a:pt x="207297" y="464490"/>
                      <a:pt x="218906" y="464490"/>
                    </a:cubicBezTo>
                    <a:lnTo>
                      <a:pt x="238495" y="464490"/>
                    </a:lnTo>
                    <a:lnTo>
                      <a:pt x="240672" y="431840"/>
                    </a:lnTo>
                    <a:cubicBezTo>
                      <a:pt x="242123" y="411525"/>
                      <a:pt x="242486" y="400642"/>
                      <a:pt x="241760" y="399191"/>
                    </a:cubicBezTo>
                    <a:cubicBezTo>
                      <a:pt x="241397" y="398466"/>
                      <a:pt x="240581" y="398103"/>
                      <a:pt x="239311" y="398103"/>
                    </a:cubicBezTo>
                    <a:close/>
                    <a:moveTo>
                      <a:pt x="440920" y="146704"/>
                    </a:moveTo>
                    <a:cubicBezTo>
                      <a:pt x="443822" y="146704"/>
                      <a:pt x="448175" y="149607"/>
                      <a:pt x="453980" y="155411"/>
                    </a:cubicBezTo>
                    <a:cubicBezTo>
                      <a:pt x="461235" y="161215"/>
                      <a:pt x="466314" y="168470"/>
                      <a:pt x="469216" y="177177"/>
                    </a:cubicBezTo>
                    <a:cubicBezTo>
                      <a:pt x="470667" y="185883"/>
                      <a:pt x="471030" y="196041"/>
                      <a:pt x="470304" y="207649"/>
                    </a:cubicBezTo>
                    <a:cubicBezTo>
                      <a:pt x="469579" y="219258"/>
                      <a:pt x="467765" y="229416"/>
                      <a:pt x="464863" y="238122"/>
                    </a:cubicBezTo>
                    <a:cubicBezTo>
                      <a:pt x="464863" y="239573"/>
                      <a:pt x="464500" y="242112"/>
                      <a:pt x="463774" y="245740"/>
                    </a:cubicBezTo>
                    <a:cubicBezTo>
                      <a:pt x="463049" y="249368"/>
                      <a:pt x="462323" y="253358"/>
                      <a:pt x="461598" y="257712"/>
                    </a:cubicBezTo>
                    <a:cubicBezTo>
                      <a:pt x="460872" y="262065"/>
                      <a:pt x="459784" y="265692"/>
                      <a:pt x="458333" y="268595"/>
                    </a:cubicBezTo>
                    <a:cubicBezTo>
                      <a:pt x="455431" y="283105"/>
                      <a:pt x="450352" y="299793"/>
                      <a:pt x="443097" y="318657"/>
                    </a:cubicBezTo>
                    <a:cubicBezTo>
                      <a:pt x="434390" y="340423"/>
                      <a:pt x="426409" y="358561"/>
                      <a:pt x="419154" y="373072"/>
                    </a:cubicBezTo>
                    <a:cubicBezTo>
                      <a:pt x="411898" y="389034"/>
                      <a:pt x="408634" y="397377"/>
                      <a:pt x="409359" y="398103"/>
                    </a:cubicBezTo>
                    <a:cubicBezTo>
                      <a:pt x="410085" y="398829"/>
                      <a:pt x="412624" y="397015"/>
                      <a:pt x="416977" y="392661"/>
                    </a:cubicBezTo>
                    <a:cubicBezTo>
                      <a:pt x="416977" y="392661"/>
                      <a:pt x="420968" y="389397"/>
                      <a:pt x="428949" y="382867"/>
                    </a:cubicBezTo>
                    <a:cubicBezTo>
                      <a:pt x="436930" y="376337"/>
                      <a:pt x="443822" y="370895"/>
                      <a:pt x="449626" y="366542"/>
                    </a:cubicBezTo>
                    <a:cubicBezTo>
                      <a:pt x="453980" y="362189"/>
                      <a:pt x="458333" y="358198"/>
                      <a:pt x="462686" y="354571"/>
                    </a:cubicBezTo>
                    <a:cubicBezTo>
                      <a:pt x="467039" y="350943"/>
                      <a:pt x="471030" y="347678"/>
                      <a:pt x="474657" y="344776"/>
                    </a:cubicBezTo>
                    <a:cubicBezTo>
                      <a:pt x="478285" y="341874"/>
                      <a:pt x="480099" y="340423"/>
                      <a:pt x="480099" y="340423"/>
                    </a:cubicBezTo>
                    <a:cubicBezTo>
                      <a:pt x="483001" y="337521"/>
                      <a:pt x="492433" y="330265"/>
                      <a:pt x="508395" y="318657"/>
                    </a:cubicBezTo>
                    <a:cubicBezTo>
                      <a:pt x="517101" y="312852"/>
                      <a:pt x="533063" y="301244"/>
                      <a:pt x="556280" y="283831"/>
                    </a:cubicBezTo>
                    <a:cubicBezTo>
                      <a:pt x="572242" y="272222"/>
                      <a:pt x="587478" y="262790"/>
                      <a:pt x="601989" y="255535"/>
                    </a:cubicBezTo>
                    <a:cubicBezTo>
                      <a:pt x="615049" y="248280"/>
                      <a:pt x="628109" y="242475"/>
                      <a:pt x="641168" y="238122"/>
                    </a:cubicBezTo>
                    <a:cubicBezTo>
                      <a:pt x="655679" y="232318"/>
                      <a:pt x="663660" y="228690"/>
                      <a:pt x="665111" y="227239"/>
                    </a:cubicBezTo>
                    <a:cubicBezTo>
                      <a:pt x="665111" y="225788"/>
                      <a:pt x="667288" y="225062"/>
                      <a:pt x="671641" y="225062"/>
                    </a:cubicBezTo>
                    <a:cubicBezTo>
                      <a:pt x="674543" y="225062"/>
                      <a:pt x="679622" y="224337"/>
                      <a:pt x="686877" y="222886"/>
                    </a:cubicBezTo>
                    <a:cubicBezTo>
                      <a:pt x="692681" y="222886"/>
                      <a:pt x="695583" y="223611"/>
                      <a:pt x="695583" y="225062"/>
                    </a:cubicBezTo>
                    <a:cubicBezTo>
                      <a:pt x="695583" y="227965"/>
                      <a:pt x="697035" y="230867"/>
                      <a:pt x="699937" y="233769"/>
                    </a:cubicBezTo>
                    <a:cubicBezTo>
                      <a:pt x="702839" y="236671"/>
                      <a:pt x="706104" y="238122"/>
                      <a:pt x="709731" y="238122"/>
                    </a:cubicBezTo>
                    <a:cubicBezTo>
                      <a:pt x="713359" y="238122"/>
                      <a:pt x="718801" y="244652"/>
                      <a:pt x="726056" y="257712"/>
                    </a:cubicBezTo>
                    <a:cubicBezTo>
                      <a:pt x="733311" y="270771"/>
                      <a:pt x="736939" y="278752"/>
                      <a:pt x="736939" y="281654"/>
                    </a:cubicBezTo>
                    <a:cubicBezTo>
                      <a:pt x="736939" y="284556"/>
                      <a:pt x="738390" y="288910"/>
                      <a:pt x="741292" y="294714"/>
                    </a:cubicBezTo>
                    <a:cubicBezTo>
                      <a:pt x="745646" y="303420"/>
                      <a:pt x="749273" y="313578"/>
                      <a:pt x="752175" y="325186"/>
                    </a:cubicBezTo>
                    <a:cubicBezTo>
                      <a:pt x="755078" y="338246"/>
                      <a:pt x="756529" y="370170"/>
                      <a:pt x="756529" y="420957"/>
                    </a:cubicBezTo>
                    <a:cubicBezTo>
                      <a:pt x="756529" y="468843"/>
                      <a:pt x="754352" y="504394"/>
                      <a:pt x="749999" y="527611"/>
                    </a:cubicBezTo>
                    <a:cubicBezTo>
                      <a:pt x="747097" y="550829"/>
                      <a:pt x="744194" y="567516"/>
                      <a:pt x="741292" y="577673"/>
                    </a:cubicBezTo>
                    <a:cubicBezTo>
                      <a:pt x="738390" y="589282"/>
                      <a:pt x="734037" y="603793"/>
                      <a:pt x="728233" y="621206"/>
                    </a:cubicBezTo>
                    <a:cubicBezTo>
                      <a:pt x="722428" y="638619"/>
                      <a:pt x="715899" y="652404"/>
                      <a:pt x="708643" y="662561"/>
                    </a:cubicBezTo>
                    <a:cubicBezTo>
                      <a:pt x="702839" y="675621"/>
                      <a:pt x="699211" y="682876"/>
                      <a:pt x="697760" y="684327"/>
                    </a:cubicBezTo>
                    <a:cubicBezTo>
                      <a:pt x="696309" y="685778"/>
                      <a:pt x="691230" y="691583"/>
                      <a:pt x="682524" y="701740"/>
                    </a:cubicBezTo>
                    <a:cubicBezTo>
                      <a:pt x="675268" y="710447"/>
                      <a:pt x="666562" y="719153"/>
                      <a:pt x="656404" y="727860"/>
                    </a:cubicBezTo>
                    <a:cubicBezTo>
                      <a:pt x="646247" y="735115"/>
                      <a:pt x="636452" y="740919"/>
                      <a:pt x="627020" y="745273"/>
                    </a:cubicBezTo>
                    <a:cubicBezTo>
                      <a:pt x="617588" y="749626"/>
                      <a:pt x="610696" y="753979"/>
                      <a:pt x="606342" y="758332"/>
                    </a:cubicBezTo>
                    <a:cubicBezTo>
                      <a:pt x="599087" y="764136"/>
                      <a:pt x="591832" y="769941"/>
                      <a:pt x="584576" y="775745"/>
                    </a:cubicBezTo>
                    <a:lnTo>
                      <a:pt x="571517" y="790981"/>
                    </a:lnTo>
                    <a:lnTo>
                      <a:pt x="569340" y="775745"/>
                    </a:lnTo>
                    <a:lnTo>
                      <a:pt x="564987" y="762685"/>
                    </a:lnTo>
                    <a:cubicBezTo>
                      <a:pt x="560634" y="764136"/>
                      <a:pt x="553378" y="766313"/>
                      <a:pt x="543221" y="769215"/>
                    </a:cubicBezTo>
                    <a:cubicBezTo>
                      <a:pt x="533063" y="770666"/>
                      <a:pt x="522906" y="772843"/>
                      <a:pt x="512748" y="775745"/>
                    </a:cubicBezTo>
                    <a:cubicBezTo>
                      <a:pt x="502591" y="780098"/>
                      <a:pt x="496061" y="783000"/>
                      <a:pt x="493159" y="784452"/>
                    </a:cubicBezTo>
                    <a:cubicBezTo>
                      <a:pt x="490256" y="785903"/>
                      <a:pt x="484452" y="787354"/>
                      <a:pt x="475746" y="788805"/>
                    </a:cubicBezTo>
                    <a:cubicBezTo>
                      <a:pt x="465588" y="788805"/>
                      <a:pt x="459421" y="789893"/>
                      <a:pt x="457245" y="792070"/>
                    </a:cubicBezTo>
                    <a:cubicBezTo>
                      <a:pt x="455068" y="794246"/>
                      <a:pt x="446724" y="795335"/>
                      <a:pt x="432214" y="795335"/>
                    </a:cubicBezTo>
                    <a:cubicBezTo>
                      <a:pt x="417703" y="795335"/>
                      <a:pt x="409722" y="796060"/>
                      <a:pt x="408271" y="797511"/>
                    </a:cubicBezTo>
                    <a:cubicBezTo>
                      <a:pt x="406820" y="798962"/>
                      <a:pt x="404643" y="799688"/>
                      <a:pt x="401741" y="799688"/>
                    </a:cubicBezTo>
                    <a:cubicBezTo>
                      <a:pt x="400290" y="799688"/>
                      <a:pt x="399202" y="799688"/>
                      <a:pt x="398476" y="799688"/>
                    </a:cubicBezTo>
                    <a:cubicBezTo>
                      <a:pt x="397750" y="799688"/>
                      <a:pt x="397388" y="798962"/>
                      <a:pt x="397388" y="797511"/>
                    </a:cubicBezTo>
                    <a:cubicBezTo>
                      <a:pt x="398839" y="796060"/>
                      <a:pt x="398113" y="795335"/>
                      <a:pt x="395211" y="795335"/>
                    </a:cubicBezTo>
                    <a:cubicBezTo>
                      <a:pt x="392309" y="795335"/>
                      <a:pt x="388681" y="796060"/>
                      <a:pt x="384328" y="797511"/>
                    </a:cubicBezTo>
                    <a:cubicBezTo>
                      <a:pt x="384328" y="797511"/>
                      <a:pt x="377798" y="800413"/>
                      <a:pt x="364739" y="806218"/>
                    </a:cubicBezTo>
                    <a:cubicBezTo>
                      <a:pt x="356032" y="812022"/>
                      <a:pt x="350228" y="814924"/>
                      <a:pt x="347326" y="814924"/>
                    </a:cubicBezTo>
                    <a:cubicBezTo>
                      <a:pt x="345875" y="813473"/>
                      <a:pt x="347326" y="811296"/>
                      <a:pt x="351679" y="808394"/>
                    </a:cubicBezTo>
                    <a:cubicBezTo>
                      <a:pt x="356032" y="804041"/>
                      <a:pt x="357483" y="800776"/>
                      <a:pt x="356032" y="798599"/>
                    </a:cubicBezTo>
                    <a:cubicBezTo>
                      <a:pt x="354581" y="796423"/>
                      <a:pt x="350953" y="795335"/>
                      <a:pt x="345149" y="795335"/>
                    </a:cubicBezTo>
                    <a:cubicBezTo>
                      <a:pt x="339345" y="795335"/>
                      <a:pt x="336443" y="794246"/>
                      <a:pt x="336443" y="792070"/>
                    </a:cubicBezTo>
                    <a:cubicBezTo>
                      <a:pt x="336443" y="789893"/>
                      <a:pt x="340070" y="788442"/>
                      <a:pt x="347326" y="787716"/>
                    </a:cubicBezTo>
                    <a:cubicBezTo>
                      <a:pt x="354581" y="786991"/>
                      <a:pt x="368003" y="779373"/>
                      <a:pt x="387593" y="764862"/>
                    </a:cubicBezTo>
                    <a:cubicBezTo>
                      <a:pt x="407182" y="750351"/>
                      <a:pt x="427135" y="732213"/>
                      <a:pt x="447450" y="710447"/>
                    </a:cubicBezTo>
                    <a:cubicBezTo>
                      <a:pt x="460509" y="695936"/>
                      <a:pt x="475020" y="680700"/>
                      <a:pt x="490982" y="664738"/>
                    </a:cubicBezTo>
                    <a:cubicBezTo>
                      <a:pt x="496786" y="658934"/>
                      <a:pt x="510572" y="642972"/>
                      <a:pt x="532338" y="616852"/>
                    </a:cubicBezTo>
                    <a:cubicBezTo>
                      <a:pt x="551202" y="595086"/>
                      <a:pt x="560634" y="582752"/>
                      <a:pt x="560634" y="579850"/>
                    </a:cubicBezTo>
                    <a:cubicBezTo>
                      <a:pt x="560634" y="576948"/>
                      <a:pt x="557369" y="574771"/>
                      <a:pt x="550839" y="573320"/>
                    </a:cubicBezTo>
                    <a:cubicBezTo>
                      <a:pt x="544309" y="571869"/>
                      <a:pt x="538867" y="571869"/>
                      <a:pt x="534514" y="573320"/>
                    </a:cubicBezTo>
                    <a:cubicBezTo>
                      <a:pt x="531612" y="576222"/>
                      <a:pt x="528710" y="579850"/>
                      <a:pt x="525808" y="584203"/>
                    </a:cubicBezTo>
                    <a:cubicBezTo>
                      <a:pt x="522906" y="590008"/>
                      <a:pt x="520003" y="592910"/>
                      <a:pt x="517101" y="592910"/>
                    </a:cubicBezTo>
                    <a:cubicBezTo>
                      <a:pt x="514199" y="592910"/>
                      <a:pt x="513474" y="587831"/>
                      <a:pt x="514925" y="577673"/>
                    </a:cubicBezTo>
                    <a:cubicBezTo>
                      <a:pt x="516376" y="567516"/>
                      <a:pt x="516376" y="560986"/>
                      <a:pt x="514925" y="558084"/>
                    </a:cubicBezTo>
                    <a:cubicBezTo>
                      <a:pt x="513474" y="553731"/>
                      <a:pt x="506944" y="547926"/>
                      <a:pt x="495335" y="540671"/>
                    </a:cubicBezTo>
                    <a:cubicBezTo>
                      <a:pt x="486629" y="536318"/>
                      <a:pt x="477922" y="531239"/>
                      <a:pt x="469216" y="525435"/>
                    </a:cubicBezTo>
                    <a:cubicBezTo>
                      <a:pt x="460509" y="518179"/>
                      <a:pt x="455431" y="514552"/>
                      <a:pt x="453980" y="514552"/>
                    </a:cubicBezTo>
                    <a:cubicBezTo>
                      <a:pt x="449626" y="510198"/>
                      <a:pt x="445273" y="507296"/>
                      <a:pt x="440920" y="505845"/>
                    </a:cubicBezTo>
                    <a:cubicBezTo>
                      <a:pt x="435116" y="501492"/>
                      <a:pt x="430762" y="497864"/>
                      <a:pt x="427860" y="494962"/>
                    </a:cubicBezTo>
                    <a:cubicBezTo>
                      <a:pt x="423507" y="490609"/>
                      <a:pt x="422781" y="486619"/>
                      <a:pt x="425684" y="482991"/>
                    </a:cubicBezTo>
                    <a:cubicBezTo>
                      <a:pt x="428586" y="479363"/>
                      <a:pt x="434390" y="476098"/>
                      <a:pt x="443097" y="473196"/>
                    </a:cubicBezTo>
                    <a:cubicBezTo>
                      <a:pt x="448901" y="471745"/>
                      <a:pt x="454705" y="470294"/>
                      <a:pt x="460509" y="468843"/>
                    </a:cubicBezTo>
                    <a:cubicBezTo>
                      <a:pt x="464863" y="467392"/>
                      <a:pt x="470667" y="465578"/>
                      <a:pt x="477922" y="463401"/>
                    </a:cubicBezTo>
                    <a:cubicBezTo>
                      <a:pt x="485178" y="461225"/>
                      <a:pt x="489531" y="460136"/>
                      <a:pt x="490982" y="460136"/>
                    </a:cubicBezTo>
                    <a:cubicBezTo>
                      <a:pt x="492433" y="461587"/>
                      <a:pt x="503316" y="463764"/>
                      <a:pt x="523631" y="466666"/>
                    </a:cubicBezTo>
                    <a:cubicBezTo>
                      <a:pt x="543946" y="469568"/>
                      <a:pt x="559908" y="473922"/>
                      <a:pt x="571517" y="479726"/>
                    </a:cubicBezTo>
                    <a:cubicBezTo>
                      <a:pt x="581674" y="484079"/>
                      <a:pt x="588930" y="489158"/>
                      <a:pt x="593283" y="494962"/>
                    </a:cubicBezTo>
                    <a:cubicBezTo>
                      <a:pt x="597636" y="500766"/>
                      <a:pt x="600538" y="502943"/>
                      <a:pt x="601989" y="501492"/>
                    </a:cubicBezTo>
                    <a:cubicBezTo>
                      <a:pt x="603440" y="501492"/>
                      <a:pt x="607793" y="490609"/>
                      <a:pt x="615049" y="468843"/>
                    </a:cubicBezTo>
                    <a:cubicBezTo>
                      <a:pt x="620853" y="447077"/>
                      <a:pt x="625206" y="431840"/>
                      <a:pt x="628109" y="423134"/>
                    </a:cubicBezTo>
                    <a:cubicBezTo>
                      <a:pt x="628109" y="420232"/>
                      <a:pt x="628471" y="416241"/>
                      <a:pt x="629197" y="411163"/>
                    </a:cubicBezTo>
                    <a:cubicBezTo>
                      <a:pt x="629922" y="406084"/>
                      <a:pt x="631011" y="400280"/>
                      <a:pt x="632462" y="393750"/>
                    </a:cubicBezTo>
                    <a:cubicBezTo>
                      <a:pt x="633913" y="387220"/>
                      <a:pt x="635364" y="381778"/>
                      <a:pt x="636815" y="377425"/>
                    </a:cubicBezTo>
                    <a:cubicBezTo>
                      <a:pt x="639717" y="357110"/>
                      <a:pt x="642619" y="340423"/>
                      <a:pt x="645521" y="327363"/>
                    </a:cubicBezTo>
                    <a:cubicBezTo>
                      <a:pt x="646972" y="309950"/>
                      <a:pt x="649149" y="295439"/>
                      <a:pt x="652051" y="283831"/>
                    </a:cubicBezTo>
                    <a:cubicBezTo>
                      <a:pt x="654953" y="267869"/>
                      <a:pt x="655679" y="259163"/>
                      <a:pt x="654228" y="257712"/>
                    </a:cubicBezTo>
                    <a:cubicBezTo>
                      <a:pt x="652777" y="256260"/>
                      <a:pt x="649875" y="256986"/>
                      <a:pt x="645521" y="259888"/>
                    </a:cubicBezTo>
                    <a:cubicBezTo>
                      <a:pt x="642619" y="261339"/>
                      <a:pt x="633187" y="267869"/>
                      <a:pt x="617225" y="279478"/>
                    </a:cubicBezTo>
                    <a:cubicBezTo>
                      <a:pt x="605617" y="289635"/>
                      <a:pt x="583851" y="306323"/>
                      <a:pt x="551927" y="329540"/>
                    </a:cubicBezTo>
                    <a:cubicBezTo>
                      <a:pt x="524357" y="349855"/>
                      <a:pt x="509120" y="361463"/>
                      <a:pt x="506218" y="364366"/>
                    </a:cubicBezTo>
                    <a:cubicBezTo>
                      <a:pt x="503316" y="365817"/>
                      <a:pt x="501140" y="366542"/>
                      <a:pt x="499688" y="366542"/>
                    </a:cubicBezTo>
                    <a:cubicBezTo>
                      <a:pt x="498237" y="366542"/>
                      <a:pt x="496786" y="367268"/>
                      <a:pt x="495335" y="368719"/>
                    </a:cubicBezTo>
                    <a:cubicBezTo>
                      <a:pt x="495335" y="370170"/>
                      <a:pt x="491708" y="373797"/>
                      <a:pt x="484452" y="379602"/>
                    </a:cubicBezTo>
                    <a:cubicBezTo>
                      <a:pt x="480099" y="382504"/>
                      <a:pt x="471393" y="387583"/>
                      <a:pt x="458333" y="394838"/>
                    </a:cubicBezTo>
                    <a:cubicBezTo>
                      <a:pt x="446724" y="402093"/>
                      <a:pt x="431488" y="412976"/>
                      <a:pt x="412624" y="427487"/>
                    </a:cubicBezTo>
                    <a:cubicBezTo>
                      <a:pt x="392309" y="443449"/>
                      <a:pt x="381426" y="451430"/>
                      <a:pt x="379975" y="451430"/>
                    </a:cubicBezTo>
                    <a:cubicBezTo>
                      <a:pt x="378524" y="451430"/>
                      <a:pt x="369092" y="460136"/>
                      <a:pt x="351679" y="477549"/>
                    </a:cubicBezTo>
                    <a:cubicBezTo>
                      <a:pt x="331364" y="494962"/>
                      <a:pt x="320481" y="505120"/>
                      <a:pt x="319030" y="508022"/>
                    </a:cubicBezTo>
                    <a:cubicBezTo>
                      <a:pt x="313225" y="513826"/>
                      <a:pt x="307421" y="520356"/>
                      <a:pt x="301617" y="527611"/>
                    </a:cubicBezTo>
                    <a:lnTo>
                      <a:pt x="290734" y="538494"/>
                    </a:lnTo>
                    <a:lnTo>
                      <a:pt x="288557" y="575497"/>
                    </a:lnTo>
                    <a:cubicBezTo>
                      <a:pt x="287106" y="601616"/>
                      <a:pt x="285655" y="618303"/>
                      <a:pt x="284204" y="625559"/>
                    </a:cubicBezTo>
                    <a:cubicBezTo>
                      <a:pt x="281302" y="635716"/>
                      <a:pt x="279125" y="642972"/>
                      <a:pt x="277674" y="647325"/>
                    </a:cubicBezTo>
                    <a:cubicBezTo>
                      <a:pt x="276223" y="650227"/>
                      <a:pt x="274772" y="653855"/>
                      <a:pt x="273321" y="658208"/>
                    </a:cubicBezTo>
                    <a:cubicBezTo>
                      <a:pt x="271870" y="662561"/>
                      <a:pt x="270419" y="665463"/>
                      <a:pt x="268968" y="666914"/>
                    </a:cubicBezTo>
                    <a:cubicBezTo>
                      <a:pt x="266066" y="672719"/>
                      <a:pt x="262801" y="677798"/>
                      <a:pt x="259173" y="682151"/>
                    </a:cubicBezTo>
                    <a:cubicBezTo>
                      <a:pt x="255545" y="686504"/>
                      <a:pt x="251555" y="687955"/>
                      <a:pt x="247202" y="686504"/>
                    </a:cubicBezTo>
                    <a:cubicBezTo>
                      <a:pt x="241397" y="686504"/>
                      <a:pt x="238495" y="684690"/>
                      <a:pt x="238495" y="681062"/>
                    </a:cubicBezTo>
                    <a:cubicBezTo>
                      <a:pt x="238495" y="677435"/>
                      <a:pt x="235956" y="674533"/>
                      <a:pt x="230877" y="672356"/>
                    </a:cubicBezTo>
                    <a:cubicBezTo>
                      <a:pt x="225798" y="670179"/>
                      <a:pt x="222533" y="666914"/>
                      <a:pt x="221082" y="662561"/>
                    </a:cubicBezTo>
                    <a:cubicBezTo>
                      <a:pt x="219631" y="658208"/>
                      <a:pt x="216003" y="653129"/>
                      <a:pt x="210199" y="647325"/>
                    </a:cubicBezTo>
                    <a:cubicBezTo>
                      <a:pt x="202944" y="641521"/>
                      <a:pt x="198591" y="638619"/>
                      <a:pt x="197140" y="638619"/>
                    </a:cubicBezTo>
                    <a:cubicBezTo>
                      <a:pt x="194237" y="638619"/>
                      <a:pt x="191335" y="640795"/>
                      <a:pt x="188433" y="645148"/>
                    </a:cubicBezTo>
                    <a:cubicBezTo>
                      <a:pt x="185531" y="650953"/>
                      <a:pt x="179727" y="660385"/>
                      <a:pt x="171020" y="673444"/>
                    </a:cubicBezTo>
                    <a:cubicBezTo>
                      <a:pt x="160863" y="687955"/>
                      <a:pt x="153607" y="697387"/>
                      <a:pt x="149254" y="701740"/>
                    </a:cubicBezTo>
                    <a:cubicBezTo>
                      <a:pt x="144901" y="707545"/>
                      <a:pt x="142724" y="712623"/>
                      <a:pt x="142724" y="716977"/>
                    </a:cubicBezTo>
                    <a:cubicBezTo>
                      <a:pt x="142724" y="721330"/>
                      <a:pt x="140548" y="726409"/>
                      <a:pt x="136194" y="732213"/>
                    </a:cubicBezTo>
                    <a:cubicBezTo>
                      <a:pt x="133292" y="736566"/>
                      <a:pt x="131116" y="742370"/>
                      <a:pt x="129665" y="749626"/>
                    </a:cubicBezTo>
                    <a:cubicBezTo>
                      <a:pt x="128213" y="756881"/>
                      <a:pt x="126762" y="760509"/>
                      <a:pt x="125311" y="760509"/>
                    </a:cubicBezTo>
                    <a:cubicBezTo>
                      <a:pt x="123860" y="760509"/>
                      <a:pt x="122409" y="757244"/>
                      <a:pt x="120958" y="750714"/>
                    </a:cubicBezTo>
                    <a:cubicBezTo>
                      <a:pt x="119507" y="744184"/>
                      <a:pt x="116242" y="740919"/>
                      <a:pt x="111163" y="740919"/>
                    </a:cubicBezTo>
                    <a:cubicBezTo>
                      <a:pt x="106085" y="740919"/>
                      <a:pt x="102457" y="739468"/>
                      <a:pt x="100280" y="736566"/>
                    </a:cubicBezTo>
                    <a:cubicBezTo>
                      <a:pt x="98104" y="733664"/>
                      <a:pt x="94839" y="732938"/>
                      <a:pt x="90486" y="734389"/>
                    </a:cubicBezTo>
                    <a:cubicBezTo>
                      <a:pt x="89034" y="734389"/>
                      <a:pt x="87221" y="733301"/>
                      <a:pt x="85044" y="731125"/>
                    </a:cubicBezTo>
                    <a:cubicBezTo>
                      <a:pt x="82867" y="728948"/>
                      <a:pt x="79603" y="724232"/>
                      <a:pt x="75249" y="716977"/>
                    </a:cubicBezTo>
                    <a:cubicBezTo>
                      <a:pt x="66543" y="705368"/>
                      <a:pt x="61464" y="696662"/>
                      <a:pt x="60013" y="690857"/>
                    </a:cubicBezTo>
                    <a:cubicBezTo>
                      <a:pt x="58562" y="685053"/>
                      <a:pt x="56385" y="679974"/>
                      <a:pt x="53483" y="675621"/>
                    </a:cubicBezTo>
                    <a:cubicBezTo>
                      <a:pt x="49130" y="671268"/>
                      <a:pt x="46228" y="669091"/>
                      <a:pt x="44777" y="669091"/>
                    </a:cubicBezTo>
                    <a:cubicBezTo>
                      <a:pt x="41875" y="669091"/>
                      <a:pt x="40424" y="665826"/>
                      <a:pt x="40424" y="659296"/>
                    </a:cubicBezTo>
                    <a:cubicBezTo>
                      <a:pt x="40424" y="652767"/>
                      <a:pt x="38610" y="649139"/>
                      <a:pt x="34982" y="648413"/>
                    </a:cubicBezTo>
                    <a:cubicBezTo>
                      <a:pt x="31354" y="647688"/>
                      <a:pt x="29540" y="645874"/>
                      <a:pt x="29540" y="642972"/>
                    </a:cubicBezTo>
                    <a:cubicBezTo>
                      <a:pt x="29540" y="640070"/>
                      <a:pt x="28815" y="638256"/>
                      <a:pt x="27364" y="637530"/>
                    </a:cubicBezTo>
                    <a:cubicBezTo>
                      <a:pt x="25913" y="636805"/>
                      <a:pt x="26638" y="632451"/>
                      <a:pt x="29540" y="624471"/>
                    </a:cubicBezTo>
                    <a:cubicBezTo>
                      <a:pt x="32443" y="616490"/>
                      <a:pt x="34619" y="611048"/>
                      <a:pt x="36070" y="608146"/>
                    </a:cubicBezTo>
                    <a:cubicBezTo>
                      <a:pt x="38972" y="605244"/>
                      <a:pt x="41875" y="596537"/>
                      <a:pt x="44777" y="582027"/>
                    </a:cubicBezTo>
                    <a:cubicBezTo>
                      <a:pt x="50581" y="561712"/>
                      <a:pt x="55660" y="542848"/>
                      <a:pt x="60013" y="525435"/>
                    </a:cubicBezTo>
                    <a:cubicBezTo>
                      <a:pt x="65817" y="503669"/>
                      <a:pt x="71259" y="478638"/>
                      <a:pt x="76338" y="450342"/>
                    </a:cubicBezTo>
                    <a:cubicBezTo>
                      <a:pt x="81416" y="422046"/>
                      <a:pt x="84681" y="404270"/>
                      <a:pt x="86132" y="397015"/>
                    </a:cubicBezTo>
                    <a:cubicBezTo>
                      <a:pt x="86132" y="389759"/>
                      <a:pt x="83593" y="384318"/>
                      <a:pt x="78514" y="380690"/>
                    </a:cubicBezTo>
                    <a:cubicBezTo>
                      <a:pt x="73435" y="377062"/>
                      <a:pt x="70896" y="374160"/>
                      <a:pt x="70896" y="371984"/>
                    </a:cubicBezTo>
                    <a:cubicBezTo>
                      <a:pt x="70896" y="369807"/>
                      <a:pt x="73798" y="367268"/>
                      <a:pt x="79603" y="364366"/>
                    </a:cubicBezTo>
                    <a:cubicBezTo>
                      <a:pt x="85407" y="362914"/>
                      <a:pt x="89760" y="362189"/>
                      <a:pt x="92662" y="362189"/>
                    </a:cubicBezTo>
                    <a:cubicBezTo>
                      <a:pt x="95564" y="362189"/>
                      <a:pt x="100643" y="363640"/>
                      <a:pt x="107898" y="366542"/>
                    </a:cubicBezTo>
                    <a:cubicBezTo>
                      <a:pt x="115154" y="370895"/>
                      <a:pt x="120958" y="375249"/>
                      <a:pt x="125311" y="379602"/>
                    </a:cubicBezTo>
                    <a:cubicBezTo>
                      <a:pt x="129665" y="383955"/>
                      <a:pt x="133292" y="390485"/>
                      <a:pt x="136194" y="399191"/>
                    </a:cubicBezTo>
                    <a:cubicBezTo>
                      <a:pt x="139097" y="407898"/>
                      <a:pt x="140910" y="412251"/>
                      <a:pt x="141636" y="412251"/>
                    </a:cubicBezTo>
                    <a:cubicBezTo>
                      <a:pt x="142361" y="412251"/>
                      <a:pt x="147803" y="407172"/>
                      <a:pt x="157960" y="397015"/>
                    </a:cubicBezTo>
                    <a:cubicBezTo>
                      <a:pt x="168118" y="388308"/>
                      <a:pt x="179727" y="379602"/>
                      <a:pt x="192786" y="370895"/>
                    </a:cubicBezTo>
                    <a:cubicBezTo>
                      <a:pt x="204395" y="363640"/>
                      <a:pt x="216003" y="357110"/>
                      <a:pt x="227612" y="351306"/>
                    </a:cubicBezTo>
                    <a:cubicBezTo>
                      <a:pt x="239221" y="345502"/>
                      <a:pt x="249741" y="341511"/>
                      <a:pt x="259173" y="339334"/>
                    </a:cubicBezTo>
                    <a:cubicBezTo>
                      <a:pt x="268605" y="337158"/>
                      <a:pt x="276586" y="337521"/>
                      <a:pt x="283116" y="340423"/>
                    </a:cubicBezTo>
                    <a:cubicBezTo>
                      <a:pt x="289645" y="343325"/>
                      <a:pt x="294361" y="346953"/>
                      <a:pt x="297264" y="351306"/>
                    </a:cubicBezTo>
                    <a:cubicBezTo>
                      <a:pt x="300166" y="357110"/>
                      <a:pt x="302342" y="368719"/>
                      <a:pt x="303793" y="386132"/>
                    </a:cubicBezTo>
                    <a:cubicBezTo>
                      <a:pt x="303793" y="402093"/>
                      <a:pt x="302342" y="423134"/>
                      <a:pt x="299440" y="449253"/>
                    </a:cubicBezTo>
                    <a:cubicBezTo>
                      <a:pt x="297989" y="456509"/>
                      <a:pt x="296901" y="463039"/>
                      <a:pt x="296175" y="468843"/>
                    </a:cubicBezTo>
                    <a:cubicBezTo>
                      <a:pt x="295450" y="474647"/>
                      <a:pt x="295087" y="479000"/>
                      <a:pt x="295087" y="481903"/>
                    </a:cubicBezTo>
                    <a:cubicBezTo>
                      <a:pt x="295087" y="484805"/>
                      <a:pt x="295087" y="486981"/>
                      <a:pt x="295087" y="488432"/>
                    </a:cubicBezTo>
                    <a:cubicBezTo>
                      <a:pt x="296538" y="488432"/>
                      <a:pt x="300891" y="482628"/>
                      <a:pt x="308147" y="471019"/>
                    </a:cubicBezTo>
                    <a:cubicBezTo>
                      <a:pt x="313951" y="460862"/>
                      <a:pt x="323383" y="442724"/>
                      <a:pt x="336443" y="416604"/>
                    </a:cubicBezTo>
                    <a:cubicBezTo>
                      <a:pt x="348051" y="391936"/>
                      <a:pt x="353856" y="378876"/>
                      <a:pt x="353856" y="377425"/>
                    </a:cubicBezTo>
                    <a:cubicBezTo>
                      <a:pt x="353856" y="375974"/>
                      <a:pt x="358209" y="366542"/>
                      <a:pt x="366915" y="349129"/>
                    </a:cubicBezTo>
                    <a:cubicBezTo>
                      <a:pt x="372719" y="336070"/>
                      <a:pt x="378524" y="323010"/>
                      <a:pt x="384328" y="309950"/>
                    </a:cubicBezTo>
                    <a:cubicBezTo>
                      <a:pt x="388681" y="301244"/>
                      <a:pt x="390858" y="296165"/>
                      <a:pt x="390858" y="294714"/>
                    </a:cubicBezTo>
                    <a:cubicBezTo>
                      <a:pt x="390858" y="291812"/>
                      <a:pt x="391583" y="288184"/>
                      <a:pt x="393035" y="283831"/>
                    </a:cubicBezTo>
                    <a:cubicBezTo>
                      <a:pt x="397388" y="278027"/>
                      <a:pt x="401015" y="269320"/>
                      <a:pt x="403918" y="257712"/>
                    </a:cubicBezTo>
                    <a:cubicBezTo>
                      <a:pt x="408271" y="246103"/>
                      <a:pt x="411173" y="239210"/>
                      <a:pt x="412624" y="237034"/>
                    </a:cubicBezTo>
                    <a:cubicBezTo>
                      <a:pt x="414075" y="234857"/>
                      <a:pt x="418791" y="222523"/>
                      <a:pt x="426772" y="200031"/>
                    </a:cubicBezTo>
                    <a:cubicBezTo>
                      <a:pt x="434753" y="177540"/>
                      <a:pt x="438018" y="164117"/>
                      <a:pt x="436567" y="159764"/>
                    </a:cubicBezTo>
                    <a:cubicBezTo>
                      <a:pt x="436567" y="156862"/>
                      <a:pt x="436930" y="153960"/>
                      <a:pt x="437655" y="151058"/>
                    </a:cubicBezTo>
                    <a:cubicBezTo>
                      <a:pt x="438381" y="148155"/>
                      <a:pt x="439469" y="146704"/>
                      <a:pt x="440920" y="146704"/>
                    </a:cubicBezTo>
                    <a:close/>
                    <a:moveTo>
                      <a:pt x="267607" y="55"/>
                    </a:moveTo>
                    <a:cubicBezTo>
                      <a:pt x="269240" y="-126"/>
                      <a:pt x="270419" y="146"/>
                      <a:pt x="271144" y="871"/>
                    </a:cubicBezTo>
                    <a:cubicBezTo>
                      <a:pt x="272595" y="3774"/>
                      <a:pt x="275498" y="5225"/>
                      <a:pt x="279851" y="5225"/>
                    </a:cubicBezTo>
                    <a:cubicBezTo>
                      <a:pt x="284204" y="5225"/>
                      <a:pt x="287106" y="5950"/>
                      <a:pt x="288557" y="7401"/>
                    </a:cubicBezTo>
                    <a:cubicBezTo>
                      <a:pt x="290008" y="8852"/>
                      <a:pt x="292910" y="9578"/>
                      <a:pt x="297264" y="9578"/>
                    </a:cubicBezTo>
                    <a:cubicBezTo>
                      <a:pt x="301617" y="9578"/>
                      <a:pt x="305970" y="12117"/>
                      <a:pt x="310323" y="17196"/>
                    </a:cubicBezTo>
                    <a:cubicBezTo>
                      <a:pt x="314677" y="22275"/>
                      <a:pt x="317579" y="24814"/>
                      <a:pt x="319030" y="24814"/>
                    </a:cubicBezTo>
                    <a:cubicBezTo>
                      <a:pt x="320481" y="24814"/>
                      <a:pt x="327011" y="29893"/>
                      <a:pt x="338619" y="40050"/>
                    </a:cubicBezTo>
                    <a:lnTo>
                      <a:pt x="356032" y="55287"/>
                    </a:lnTo>
                    <a:lnTo>
                      <a:pt x="356032" y="81406"/>
                    </a:lnTo>
                    <a:cubicBezTo>
                      <a:pt x="356032" y="100270"/>
                      <a:pt x="355307" y="114781"/>
                      <a:pt x="353856" y="124938"/>
                    </a:cubicBezTo>
                    <a:cubicBezTo>
                      <a:pt x="352404" y="136547"/>
                      <a:pt x="350228" y="145979"/>
                      <a:pt x="347326" y="153234"/>
                    </a:cubicBezTo>
                    <a:cubicBezTo>
                      <a:pt x="344424" y="160490"/>
                      <a:pt x="336443" y="170647"/>
                      <a:pt x="323383" y="183707"/>
                    </a:cubicBezTo>
                    <a:cubicBezTo>
                      <a:pt x="310323" y="196766"/>
                      <a:pt x="300891" y="203296"/>
                      <a:pt x="295087" y="203296"/>
                    </a:cubicBezTo>
                    <a:cubicBezTo>
                      <a:pt x="289283" y="204747"/>
                      <a:pt x="286018" y="206561"/>
                      <a:pt x="285292" y="208738"/>
                    </a:cubicBezTo>
                    <a:cubicBezTo>
                      <a:pt x="284567" y="210914"/>
                      <a:pt x="282753" y="212003"/>
                      <a:pt x="279851" y="212003"/>
                    </a:cubicBezTo>
                    <a:cubicBezTo>
                      <a:pt x="276949" y="212003"/>
                      <a:pt x="271870" y="214179"/>
                      <a:pt x="264614" y="218533"/>
                    </a:cubicBezTo>
                    <a:cubicBezTo>
                      <a:pt x="254457" y="224337"/>
                      <a:pt x="245750" y="230867"/>
                      <a:pt x="238495" y="238122"/>
                    </a:cubicBezTo>
                    <a:cubicBezTo>
                      <a:pt x="232691" y="243926"/>
                      <a:pt x="221082" y="252633"/>
                      <a:pt x="203669" y="264241"/>
                    </a:cubicBezTo>
                    <a:cubicBezTo>
                      <a:pt x="189159" y="274399"/>
                      <a:pt x="180089" y="281654"/>
                      <a:pt x="176462" y="286007"/>
                    </a:cubicBezTo>
                    <a:cubicBezTo>
                      <a:pt x="172834" y="290361"/>
                      <a:pt x="164490" y="297616"/>
                      <a:pt x="151431" y="307774"/>
                    </a:cubicBezTo>
                    <a:cubicBezTo>
                      <a:pt x="138371" y="317931"/>
                      <a:pt x="128213" y="325186"/>
                      <a:pt x="120958" y="329540"/>
                    </a:cubicBezTo>
                    <a:cubicBezTo>
                      <a:pt x="115154" y="333893"/>
                      <a:pt x="111526" y="337521"/>
                      <a:pt x="110075" y="340423"/>
                    </a:cubicBezTo>
                    <a:cubicBezTo>
                      <a:pt x="108624" y="341874"/>
                      <a:pt x="106447" y="342599"/>
                      <a:pt x="103545" y="342599"/>
                    </a:cubicBezTo>
                    <a:cubicBezTo>
                      <a:pt x="100643" y="342599"/>
                      <a:pt x="93388" y="347678"/>
                      <a:pt x="81779" y="357836"/>
                    </a:cubicBezTo>
                    <a:cubicBezTo>
                      <a:pt x="74524" y="363640"/>
                      <a:pt x="62915" y="373072"/>
                      <a:pt x="46953" y="386132"/>
                    </a:cubicBezTo>
                    <a:cubicBezTo>
                      <a:pt x="36796" y="396289"/>
                      <a:pt x="27364" y="402819"/>
                      <a:pt x="18657" y="405721"/>
                    </a:cubicBezTo>
                    <a:cubicBezTo>
                      <a:pt x="12853" y="410074"/>
                      <a:pt x="9225" y="412251"/>
                      <a:pt x="7774" y="412251"/>
                    </a:cubicBezTo>
                    <a:cubicBezTo>
                      <a:pt x="6323" y="412251"/>
                      <a:pt x="4147" y="410800"/>
                      <a:pt x="1245" y="407898"/>
                    </a:cubicBezTo>
                    <a:cubicBezTo>
                      <a:pt x="-1658" y="404996"/>
                      <a:pt x="519" y="399917"/>
                      <a:pt x="7774" y="392661"/>
                    </a:cubicBezTo>
                    <a:cubicBezTo>
                      <a:pt x="15030" y="385406"/>
                      <a:pt x="23011" y="376700"/>
                      <a:pt x="31717" y="366542"/>
                    </a:cubicBezTo>
                    <a:cubicBezTo>
                      <a:pt x="40424" y="357836"/>
                      <a:pt x="47679" y="349129"/>
                      <a:pt x="53483" y="340423"/>
                    </a:cubicBezTo>
                    <a:cubicBezTo>
                      <a:pt x="59287" y="333167"/>
                      <a:pt x="64366" y="328089"/>
                      <a:pt x="68719" y="325186"/>
                    </a:cubicBezTo>
                    <a:cubicBezTo>
                      <a:pt x="73073" y="320833"/>
                      <a:pt x="75249" y="317931"/>
                      <a:pt x="75249" y="316480"/>
                    </a:cubicBezTo>
                    <a:cubicBezTo>
                      <a:pt x="75249" y="315029"/>
                      <a:pt x="76338" y="312852"/>
                      <a:pt x="78514" y="309950"/>
                    </a:cubicBezTo>
                    <a:cubicBezTo>
                      <a:pt x="80691" y="307048"/>
                      <a:pt x="88309" y="296165"/>
                      <a:pt x="101369" y="277301"/>
                    </a:cubicBezTo>
                    <a:cubicBezTo>
                      <a:pt x="118781" y="252633"/>
                      <a:pt x="131841" y="234494"/>
                      <a:pt x="140548" y="222886"/>
                    </a:cubicBezTo>
                    <a:cubicBezTo>
                      <a:pt x="156509" y="202571"/>
                      <a:pt x="171020" y="181530"/>
                      <a:pt x="184080" y="159764"/>
                    </a:cubicBezTo>
                    <a:cubicBezTo>
                      <a:pt x="198591" y="137998"/>
                      <a:pt x="210925" y="116232"/>
                      <a:pt x="221082" y="94466"/>
                    </a:cubicBezTo>
                    <a:cubicBezTo>
                      <a:pt x="231240" y="72700"/>
                      <a:pt x="238495" y="56012"/>
                      <a:pt x="242848" y="44404"/>
                    </a:cubicBezTo>
                    <a:cubicBezTo>
                      <a:pt x="247202" y="32795"/>
                      <a:pt x="250104" y="23363"/>
                      <a:pt x="251555" y="16108"/>
                    </a:cubicBezTo>
                    <a:cubicBezTo>
                      <a:pt x="253006" y="8852"/>
                      <a:pt x="256271" y="4136"/>
                      <a:pt x="261350" y="1960"/>
                    </a:cubicBezTo>
                    <a:cubicBezTo>
                      <a:pt x="263889" y="871"/>
                      <a:pt x="265975" y="237"/>
                      <a:pt x="267607" y="5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1219170" fontAlgn="base">
                  <a:spcBef>
                    <a:spcPts val="2667"/>
                  </a:spcBef>
                  <a:spcAft>
                    <a:spcPct val="0"/>
                  </a:spcAft>
                  <a:defRPr/>
                </a:pPr>
                <a:endParaRPr lang="zh-CN" altLang="en-US" sz="11733" dirty="0">
                  <a:solidFill>
                    <a:srgbClr val="99CC39"/>
                  </a:solidFill>
                  <a:latin typeface="演示少年行" panose="00000500000000000000" pitchFamily="2" charset="-122"/>
                  <a:ea typeface="演示少年行" panose="00000500000000000000" pitchFamily="2" charset="-122"/>
                  <a:cs typeface="阿里巴巴普惠体 2.0 45 Light" panose="00020600040101010101" pitchFamily="18" charset="-122"/>
                </a:endParaRPr>
              </a:p>
            </p:txBody>
          </p:sp>
        </p:grp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B1A5F6F3-A168-67EB-F5D0-A163207BB26A}"/>
                </a:ext>
              </a:extLst>
            </p:cNvPr>
            <p:cNvSpPr/>
            <p:nvPr/>
          </p:nvSpPr>
          <p:spPr>
            <a:xfrm>
              <a:off x="6542127" y="904853"/>
              <a:ext cx="293212" cy="293212"/>
            </a:xfrm>
            <a:prstGeom prst="ellipse">
              <a:avLst/>
            </a:prstGeom>
            <a:gradFill flip="none" rotWithShape="1">
              <a:gsLst>
                <a:gs pos="79000">
                  <a:srgbClr val="B1D3EE">
                    <a:lumMod val="86000"/>
                    <a:lumOff val="14000"/>
                  </a:srgbClr>
                </a:gs>
                <a:gs pos="12000">
                  <a:srgbClr val="2C83CA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152400" dist="76200" dir="2700000" sx="84000" sy="84000" algn="tl" rotWithShape="0">
                <a:srgbClr val="4374FC">
                  <a:alpha val="66000"/>
                </a:srgb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15" tIns="5715" rIns="5715" bIns="5715" numCol="1" spcCol="1270" anchor="ctr" anchorCtr="0">
              <a:noAutofit/>
            </a:bodyPr>
            <a:lstStyle/>
            <a:p>
              <a:pPr algn="ctr" defTabSz="40004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endParaRPr lang="zh-CN" altLang="en-US" sz="2133" b="1" dirty="0">
                <a:solidFill>
                  <a:prstClr val="white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8E71F6F6-7831-AED7-DF09-1C5E20500D19}"/>
                </a:ext>
              </a:extLst>
            </p:cNvPr>
            <p:cNvSpPr/>
            <p:nvPr/>
          </p:nvSpPr>
          <p:spPr>
            <a:xfrm>
              <a:off x="4615141" y="2636211"/>
              <a:ext cx="130895" cy="130895"/>
            </a:xfrm>
            <a:prstGeom prst="ellipse">
              <a:avLst/>
            </a:prstGeom>
            <a:gradFill flip="none" rotWithShape="1">
              <a:gsLst>
                <a:gs pos="79000">
                  <a:srgbClr val="B1D3EE">
                    <a:lumMod val="81000"/>
                    <a:lumOff val="19000"/>
                  </a:srgbClr>
                </a:gs>
                <a:gs pos="1000">
                  <a:srgbClr val="2C83CA">
                    <a:lumMod val="92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152400" dist="76200" dir="2700000" sx="84000" sy="84000" algn="tl" rotWithShape="0">
                <a:srgbClr val="4374FC">
                  <a:alpha val="66000"/>
                </a:srgb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15" tIns="5715" rIns="5715" bIns="5715" numCol="1" spcCol="1270" anchor="ctr" anchorCtr="0">
              <a:noAutofit/>
            </a:bodyPr>
            <a:lstStyle/>
            <a:p>
              <a:pPr algn="ctr" defTabSz="40004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endParaRPr lang="zh-CN" altLang="en-US" sz="2133" b="1" dirty="0">
                <a:solidFill>
                  <a:prstClr val="white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1EF64F87-18FC-3A6A-F611-6ECD69FC44AD}"/>
                </a:ext>
              </a:extLst>
            </p:cNvPr>
            <p:cNvSpPr/>
            <p:nvPr/>
          </p:nvSpPr>
          <p:spPr>
            <a:xfrm>
              <a:off x="7175842" y="1838767"/>
              <a:ext cx="194255" cy="194255"/>
            </a:xfrm>
            <a:prstGeom prst="ellipse">
              <a:avLst/>
            </a:prstGeom>
            <a:gradFill flip="none" rotWithShape="1">
              <a:gsLst>
                <a:gs pos="79000">
                  <a:srgbClr val="B1D3EE">
                    <a:lumMod val="86000"/>
                    <a:lumOff val="14000"/>
                  </a:srgbClr>
                </a:gs>
                <a:gs pos="12000">
                  <a:srgbClr val="2C83CA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152400" dist="76200" dir="2700000" sx="84000" sy="84000" algn="tl" rotWithShape="0">
                <a:srgbClr val="4374FC">
                  <a:alpha val="66000"/>
                </a:srgb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15" tIns="5715" rIns="5715" bIns="5715" numCol="1" spcCol="1270" anchor="ctr" anchorCtr="0">
              <a:noAutofit/>
            </a:bodyPr>
            <a:lstStyle/>
            <a:p>
              <a:pPr algn="ctr" defTabSz="40004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endParaRPr lang="zh-CN" altLang="en-US" sz="2133" b="1" dirty="0">
                <a:solidFill>
                  <a:prstClr val="white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pic>
          <p:nvPicPr>
            <p:cNvPr id="87" name="图片 86">
              <a:extLst>
                <a:ext uri="{FF2B5EF4-FFF2-40B4-BE49-F238E27FC236}">
                  <a16:creationId xmlns:a16="http://schemas.microsoft.com/office/drawing/2014/main" id="{01457FE5-9C6B-7A36-CC43-8A412F9C8D9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92426" y="499558"/>
              <a:ext cx="400526" cy="405295"/>
            </a:xfrm>
            <a:prstGeom prst="rect">
              <a:avLst/>
            </a:prstGeom>
          </p:spPr>
        </p:pic>
        <p:pic>
          <p:nvPicPr>
            <p:cNvPr id="88" name="图片 87">
              <a:extLst>
                <a:ext uri="{FF2B5EF4-FFF2-40B4-BE49-F238E27FC236}">
                  <a16:creationId xmlns:a16="http://schemas.microsoft.com/office/drawing/2014/main" id="{E26279BC-4670-3B34-4FC6-4C790DE3EEFC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155379" y="1542164"/>
              <a:ext cx="608724" cy="615972"/>
            </a:xfrm>
            <a:prstGeom prst="rect">
              <a:avLst/>
            </a:prstGeom>
          </p:spPr>
        </p:pic>
      </p:grpSp>
      <p:sp>
        <p:nvSpPr>
          <p:cNvPr id="115" name="椭圆 114">
            <a:extLst>
              <a:ext uri="{FF2B5EF4-FFF2-40B4-BE49-F238E27FC236}">
                <a16:creationId xmlns:a16="http://schemas.microsoft.com/office/drawing/2014/main" id="{7E955A2C-90A7-E92B-6EEF-423AB04F92ED}"/>
              </a:ext>
            </a:extLst>
          </p:cNvPr>
          <p:cNvSpPr/>
          <p:nvPr/>
        </p:nvSpPr>
        <p:spPr>
          <a:xfrm>
            <a:off x="7907025" y="1233681"/>
            <a:ext cx="394618" cy="394618"/>
          </a:xfrm>
          <a:prstGeom prst="ellipse">
            <a:avLst/>
          </a:prstGeom>
          <a:gradFill flip="none" rotWithShape="1">
            <a:gsLst>
              <a:gs pos="13000">
                <a:srgbClr val="FFE8D3"/>
              </a:gs>
              <a:gs pos="93000">
                <a:srgbClr val="FFE8D3">
                  <a:lumMod val="71000"/>
                </a:srgbClr>
              </a:gs>
              <a:gs pos="66000">
                <a:srgbClr val="EF8D60">
                  <a:lumMod val="98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90500" dist="127000" dir="2700000" sx="80000" sy="80000" algn="tl" rotWithShape="0">
              <a:srgbClr val="EF8D60">
                <a:alpha val="57000"/>
              </a:s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algn="ctr" defTabSz="40004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2133" b="1" dirty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2247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9710"/>
    </mc:Choice>
    <mc:Fallback xmlns="">
      <p:transition advTm="971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id="{812DA3E8-DE3D-DC9E-6F68-A4327D3F10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7" y="-9442"/>
            <a:ext cx="12193057" cy="6876884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4E2D477C-681B-01C5-49DD-32413E5DEF15}"/>
              </a:ext>
            </a:extLst>
          </p:cNvPr>
          <p:cNvSpPr txBox="1"/>
          <p:nvPr/>
        </p:nvSpPr>
        <p:spPr>
          <a:xfrm>
            <a:off x="3396557" y="3277364"/>
            <a:ext cx="1847227" cy="32823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480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schemeClr val="bg1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latin typeface="点字倔强黑" panose="00020600040101010101" pitchFamily="18" charset="-122"/>
                <a:ea typeface="点字倔强黑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 defTabSz="1219170"/>
            <a:r>
              <a:rPr lang="en-US" altLang="zh-CN" sz="2133" b="1" dirty="0">
                <a:gradFill>
                  <a:gsLst>
                    <a:gs pos="0">
                      <a:srgbClr val="EAAD16"/>
                    </a:gs>
                    <a:gs pos="100000">
                      <a:srgbClr val="CC9712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EAAD16">
                      <a:alpha val="40000"/>
                    </a:srgbClr>
                  </a:outerShdw>
                </a:effectLst>
                <a:latin typeface="微软雅黑"/>
                <a:ea typeface="微软雅黑"/>
              </a:rPr>
              <a:t>PPT</a:t>
            </a:r>
            <a:r>
              <a:rPr lang="zh-CN" altLang="en-US" sz="2133" b="1" dirty="0">
                <a:gradFill>
                  <a:gsLst>
                    <a:gs pos="0">
                      <a:srgbClr val="EAAD16"/>
                    </a:gs>
                    <a:gs pos="100000">
                      <a:srgbClr val="CC9712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EAAD16">
                      <a:alpha val="40000"/>
                    </a:srgbClr>
                  </a:outerShdw>
                </a:effectLst>
                <a:latin typeface="微软雅黑"/>
                <a:ea typeface="微软雅黑"/>
              </a:rPr>
              <a:t>竞技场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DFA21D0-C4EC-6CF7-46CD-E03A70A7C90C}"/>
              </a:ext>
            </a:extLst>
          </p:cNvPr>
          <p:cNvSpPr txBox="1"/>
          <p:nvPr/>
        </p:nvSpPr>
        <p:spPr>
          <a:xfrm>
            <a:off x="3396561" y="3757570"/>
            <a:ext cx="1064241" cy="184666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lIns="0" tIns="0" rIns="0" bIns="0" rtlCol="0">
            <a:spAutoFit/>
          </a:bodyPr>
          <a:lstStyle/>
          <a:p>
            <a:pPr defTabSz="1219170">
              <a:spcBef>
                <a:spcPts val="2667"/>
              </a:spcBef>
              <a:defRPr/>
            </a:pPr>
            <a:r>
              <a:rPr lang="zh-CN" altLang="en-US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微信：栗梓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0D5E4F1-09AC-907D-C299-FEF27E8F2A9E}"/>
              </a:ext>
            </a:extLst>
          </p:cNvPr>
          <p:cNvSpPr txBox="1"/>
          <p:nvPr/>
        </p:nvSpPr>
        <p:spPr>
          <a:xfrm>
            <a:off x="2281160" y="4258279"/>
            <a:ext cx="2962625" cy="2459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7993" indent="-287993" defTabSz="1219170">
              <a:lnSpc>
                <a:spcPct val="120000"/>
              </a:lnSpc>
              <a:buFont typeface="Arial" pitchFamily="34" charset="0"/>
              <a:buChar char="•"/>
            </a:pP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设计爱好者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BB350E76-A477-2ED2-1906-EFC153801D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19742" y="2839582"/>
            <a:ext cx="1958724" cy="1958721"/>
          </a:xfrm>
          <a:prstGeom prst="roundRect">
            <a:avLst>
              <a:gd name="adj" fmla="val 4419"/>
            </a:avLst>
          </a:prstGeom>
          <a:ln w="19050">
            <a:solidFill>
              <a:srgbClr val="EAAD16"/>
            </a:solidFill>
          </a:ln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EE4EC1B9-60F9-0701-2575-CB213BFBE0C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0764" y="2874843"/>
            <a:ext cx="1064149" cy="1067394"/>
          </a:xfrm>
          <a:prstGeom prst="roundRect">
            <a:avLst>
              <a:gd name="adj" fmla="val 5792"/>
            </a:avLst>
          </a:prstGeom>
          <a:ln>
            <a:solidFill>
              <a:schemeClr val="tx2">
                <a:lumMod val="75000"/>
              </a:schemeClr>
            </a:solidFill>
          </a:ln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4DCAB34-7DE2-1318-6F42-39D934F0E7D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8163" y="2874843"/>
            <a:ext cx="1860950" cy="1866625"/>
          </a:xfrm>
          <a:prstGeom prst="roundRect">
            <a:avLst>
              <a:gd name="adj" fmla="val 5792"/>
            </a:avLst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368317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4F02B83-07F5-D9FC-1130-76456560A7AD}"/>
              </a:ext>
            </a:extLst>
          </p:cNvPr>
          <p:cNvSpPr txBox="1"/>
          <p:nvPr/>
        </p:nvSpPr>
        <p:spPr>
          <a:xfrm>
            <a:off x="367119" y="3385577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2"/>
              </a:rPr>
              <a:t>PPT</a:t>
            </a:r>
            <a:r>
              <a:rPr lang="zh-CN" altLang="en-US" dirty="0">
                <a:hlinkClick r:id="rId2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64142228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935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275.0788"/>
  <p:tag name="LEFT" val="425.4866"/>
  <p:tag name="WIDTH" val="88.85945"/>
  <p:tag name="HEIGHT" val="106.631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真"/>
  <p:tag name="FONTSIZE" val="88"/>
  <p:tag name="FONTCOLOR" val="16777215"/>
  <p:tag name="FONTBOLD" val="0"/>
  <p:tag name="FONTNAME" val="演示少年行"/>
  <p:tag name="NAMEASCII" val="演示少年行"/>
  <p:tag name="NAMECOMPLEXSCRIPT" val="阿里巴巴普惠体 2.0 45 Light"/>
  <p:tag name="NAMEFAREAST" val="演示少年行"/>
  <p:tag name="FONTNAMEASCII" val="演示少年行"/>
  <p:tag name="TEXTALIGNMENT" val="2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425.4866"/>
  <p:tag name="T_TOP" val="-275.0788"/>
  <p:tag name="T_WIDTH" val="88.85945"/>
  <p:tag name="T_HEIGTH" val="106.6313"/>
  <p:tag name="T_TEXT" val="真"/>
  <p:tag name="T_FONTCOLOR" val="16777215"/>
  <p:tag name="T_FONTNAME" val="演示少年行"/>
  <p:tag name="T_FONTNAMEASCII" val="演示少年行"/>
  <p:tag name="T_NAMECOMPLEXSCRIPT" val="阿里巴巴普惠体 2.0 45 Light"/>
  <p:tag name="T_NAMEFAREAST" val="演示少年行"/>
  <p:tag name="T_FONTBOLD" val="0"/>
  <p:tag name="T_FONTSIZE" val="8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20"/>
  <p:tag name="T_SPACEWITHIN" val="1"/>
  <p:tag name="T_SPACEAFTER" val="0"/>
  <p:tag name="T_LINERULEBEFORE" val="-1"/>
  <p:tag name="T_TEXTREFLECTION" val="0"/>
  <p:tag name="T_TEXTGLOW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275.0788"/>
  <p:tag name="LEFT" val="491.1214"/>
  <p:tag name="WIDTH" val="88.85945"/>
  <p:tag name="HEIGHT" val="106.631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的"/>
  <p:tag name="FONTSIZE" val="88"/>
  <p:tag name="FONTCOLOR" val="16777215"/>
  <p:tag name="FONTBOLD" val="0"/>
  <p:tag name="FONTNAME" val="演示少年行"/>
  <p:tag name="NAMEASCII" val="演示少年行"/>
  <p:tag name="NAMECOMPLEXSCRIPT" val="阿里巴巴普惠体 2.0 45 Light"/>
  <p:tag name="NAMEFAREAST" val="演示少年行"/>
  <p:tag name="FONTNAMEASCII" val="演示少年行"/>
  <p:tag name="TEXTALIGNMENT" val="2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491.1214"/>
  <p:tag name="T_TOP" val="-275.0788"/>
  <p:tag name="T_WIDTH" val="88.85945"/>
  <p:tag name="T_HEIGTH" val="106.6313"/>
  <p:tag name="T_TEXT" val="的"/>
  <p:tag name="T_FONTCOLOR" val="16777215"/>
  <p:tag name="T_FONTNAME" val="演示少年行"/>
  <p:tag name="T_FONTNAMEASCII" val="演示少年行"/>
  <p:tag name="T_NAMECOMPLEXSCRIPT" val="阿里巴巴普惠体 2.0 45 Light"/>
  <p:tag name="T_NAMEFAREAST" val="演示少年行"/>
  <p:tag name="T_FONTBOLD" val="0"/>
  <p:tag name="T_FONTSIZE" val="8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20"/>
  <p:tag name="T_SPACEWITHIN" val="1"/>
  <p:tag name="T_SPACEAFTER" val="0"/>
  <p:tag name="T_LINERULEBEFORE" val="-1"/>
  <p:tag name="T_TEXTREFLECTION" val="0"/>
  <p:tag name="T_TEXTGLOW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8.0594"/>
  <p:tag name="LEFT" val="302.672"/>
  <p:tag name="WIDTH" val="250.5481"/>
  <p:tag name="HEIGHT" val="155.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PPT"/>
  <p:tag name="FONTSIZE" val="128"/>
  <p:tag name="FONTCOLOR" val="3035593"/>
  <p:tag name="FONTBOLD" val="0"/>
  <p:tag name="FONTITALIC" val="0"/>
  <p:tag name="FONTNAME" val="HarmonyOS Sans SC Black"/>
  <p:tag name="NAMEASCII" val="HarmonyOS Sans SC Black"/>
  <p:tag name="NAMECOMPLEXSCRIPT" val="+mn-cs"/>
  <p:tag name="NAMEFAREAST" val="HarmonyOS Sans SC Black"/>
  <p:tag name="FONTNAMEASCII" val="HarmonyOS Sans SC Black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0"/>
  <p:tag name="AUTOSIZE" val="1"/>
  <p:tag name="TEXTREFLECTION" val="0"/>
  <p:tag name="TEXTGLOW" val="0"/>
  <p:tag name="T_HASTEXT" val="1"/>
  <p:tag name="T_LEFT" val="302.672"/>
  <p:tag name="T_TOP" val="168.0594"/>
  <p:tag name="T_WIDTH" val="250.5481"/>
  <p:tag name="T_HEIGTH" val="155.1"/>
  <p:tag name="T_TEXT" val="PPT"/>
  <p:tag name="T_FONTCOLOR" val="3035593"/>
  <p:tag name="T_FONTNAME" val="HarmonyOS Sans SC Black"/>
  <p:tag name="T_FONTNAMEASCII" val="HarmonyOS Sans SC Black"/>
  <p:tag name="T_NAMECOMPLEXSCRIPT" val="+mn-cs"/>
  <p:tag name="T_NAMEFAREAST" val="HarmonyOS Sans SC Black"/>
  <p:tag name="T_FONTBOLD" val="0"/>
  <p:tag name="T_FONTSIZE" val="12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28.37109"/>
  <p:tag name="OFFSETLEFT" val="9.234009"/>
  <p:tag name="OFFSETWIDTH" val="237.8962"/>
  <p:tag name="OFFSETHEIGHT" val="93.8789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01.9875"/>
  <p:tag name="LEFT" val="607.2471"/>
  <p:tag name="WIDTH" val="228.5529"/>
  <p:tag name="HEIGHT" val="87.24378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版式库"/>
  <p:tag name="FONTSIZE" val="72"/>
  <p:tag name="FONTCOLOR" val="16777215"/>
  <p:tag name="FONTBOLD" val="0"/>
  <p:tag name="FONTITALIC" val="0"/>
  <p:tag name="FONTNAME" val="HarmonyOS Sans SC Black"/>
  <p:tag name="NAMEASCII" val="HarmonyOS Sans SC Black"/>
  <p:tag name="NAMECOMPLEXSCRIPT" val="+mn-cs"/>
  <p:tag name="NAMEFAREAST" val="HarmonyOS Sans SC Black"/>
  <p:tag name="FONTNAMEASCII" val="HarmonyOS Sans SC Black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607.2471"/>
  <p:tag name="T_TOP" val="201.9875"/>
  <p:tag name="T_WIDTH" val="228.5529"/>
  <p:tag name="T_HEIGTH" val="87.24378"/>
  <p:tag name="T_TEXT" val="版式库"/>
  <p:tag name="T_FONTCOLOR" val="16777215"/>
  <p:tag name="T_FONTNAME" val="HarmonyOS Sans SC Black"/>
  <p:tag name="T_FONTNAMEASCII" val="HarmonyOS Sans SC Black"/>
  <p:tag name="T_NAMECOMPLEXSCRIPT" val="+mn-cs"/>
  <p:tag name="T_NAMEFAREAST" val="HarmonyOS Sans SC Black"/>
  <p:tag name="T_FONTBOLD" val="0"/>
  <p:tag name="T_FONTSIZE" val="7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39993"/>
  <p:tag name="OFFSETLEFT" val="1.584045"/>
  <p:tag name="OFFSETWIDTH" val="223.32"/>
  <p:tag name="OFFSETHEIGHT" val="68.6159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8.0594"/>
  <p:tag name="LEFT" val="302.672"/>
  <p:tag name="WIDTH" val="250.5481"/>
  <p:tag name="HEIGHT" val="155.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PPT"/>
  <p:tag name="FONTSIZE" val="128"/>
  <p:tag name="FONTCOLOR" val="3035593"/>
  <p:tag name="FONTBOLD" val="0"/>
  <p:tag name="FONTITALIC" val="0"/>
  <p:tag name="FONTNAME" val="HarmonyOS Sans SC Black"/>
  <p:tag name="NAMEASCII" val="HarmonyOS Sans SC Black"/>
  <p:tag name="NAMECOMPLEXSCRIPT" val="+mn-cs"/>
  <p:tag name="NAMEFAREAST" val="HarmonyOS Sans SC Black"/>
  <p:tag name="FONTNAMEASCII" val="HarmonyOS Sans SC Black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0"/>
  <p:tag name="AUTOSIZE" val="1"/>
  <p:tag name="TEXTREFLECTION" val="0"/>
  <p:tag name="TEXTGLOW" val="0"/>
  <p:tag name="T_HASTEXT" val="1"/>
  <p:tag name="T_LEFT" val="302.672"/>
  <p:tag name="T_TOP" val="168.0594"/>
  <p:tag name="T_WIDTH" val="250.5481"/>
  <p:tag name="T_HEIGTH" val="155.1"/>
  <p:tag name="T_TEXT" val="PPT"/>
  <p:tag name="T_FONTCOLOR" val="3035593"/>
  <p:tag name="T_FONTNAME" val="HarmonyOS Sans SC Black"/>
  <p:tag name="T_FONTNAMEASCII" val="HarmonyOS Sans SC Black"/>
  <p:tag name="T_NAMECOMPLEXSCRIPT" val="+mn-cs"/>
  <p:tag name="T_NAMEFAREAST" val="HarmonyOS Sans SC Black"/>
  <p:tag name="T_FONTBOLD" val="0"/>
  <p:tag name="T_FONTSIZE" val="12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28.37109"/>
  <p:tag name="OFFSETLEFT" val="9.234009"/>
  <p:tag name="OFFSETWIDTH" val="237.8962"/>
  <p:tag name="OFFSETHEIGHT" val="93.8789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8.26638"/>
  <p:tag name="LEFT" val="59.39063"/>
  <p:tag name="WIDTH" val="86.98952"/>
  <p:tag name="HEIGHT" val="8.48204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职场PPT一站式服务平台"/>
  <p:tag name="FONTSIZE" val="7"/>
  <p:tag name="FONTCOLOR" val="4802632"/>
  <p:tag name="FONTBOLD" val="0"/>
  <p:tag name="FONTITALIC" val="0"/>
  <p:tag name="FONTNAME" val="HarmonyOS Sans SC"/>
  <p:tag name="NAMEASCII" val="HarmonyOS Sans SC"/>
  <p:tag name="NAMECOMPLEXSCRIPT" val="+mn-cs"/>
  <p:tag name="NAMEFAREAST" val="HarmonyOS Sans SC"/>
  <p:tag name="FONTNAMEASCII" val="HarmonyOS Sans SC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-1"/>
  <p:tag name="ALIGNMENT" val="5"/>
  <p:tag name="WORDWRAP" val="-1"/>
  <p:tag name="AUTOSIZE" val="1"/>
  <p:tag name="TEXTREFLECTION" val="0"/>
  <p:tag name="TEXTGLOW" val="0"/>
  <p:tag name="T_HASTEXT" val="1"/>
  <p:tag name="T_LEFT" val="59.39063"/>
  <p:tag name="T_TOP" val="48.26638"/>
  <p:tag name="T_WIDTH" val="86.98952"/>
  <p:tag name="T_HEIGTH" val="8.482047"/>
  <p:tag name="T_TEXT" val="职场PPT一站式服务平台"/>
  <p:tag name="T_FONTCOLOR" val="4802632"/>
  <p:tag name="T_FONTNAME" val="HarmonyOS Sans SC"/>
  <p:tag name="T_FONTNAMEASCII" val="HarmonyOS Sans SC"/>
  <p:tag name="T_NAMECOMPLEXSCRIPT" val="+mn-cs"/>
  <p:tag name="T_NAMEFAREAST" val="HarmonyOS Sans SC"/>
  <p:tag name="T_FONTBOLD" val="0"/>
  <p:tag name="T_FONTSIZE" val="7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1.019844"/>
  <p:tag name="OFFSETLEFT" val="0.2700005"/>
  <p:tag name="OFFSETWIDTH" val="85.56827"/>
  <p:tag name="OFFSETHEIGHT" val="6.35173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8355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2.17142"/>
  <p:tag name="LEFT" val="645.2484"/>
  <p:tag name="WIDTH" val="18.17575"/>
  <p:tag name="HEIGHT" val="21.8109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不"/>
  <p:tag name="FONTSIZE" val="18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645.2484"/>
  <p:tag name="T_TOP" val="-42.17142"/>
  <p:tag name="T_WIDTH" val="18.17575"/>
  <p:tag name="T_HEIGTH" val="21.81095"/>
  <p:tag name="T_TEXT" val="不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2.17142"/>
  <p:tag name="LEFT" val="663.4241"/>
  <p:tag name="WIDTH" val="18.17575"/>
  <p:tag name="HEIGHT" val="21.8109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惧"/>
  <p:tag name="FONTSIZE" val="18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663.4241"/>
  <p:tag name="T_TOP" val="-42.17142"/>
  <p:tag name="T_WIDTH" val="18.17575"/>
  <p:tag name="T_HEIGTH" val="21.81095"/>
  <p:tag name="T_TEXT" val="惧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2.17142"/>
  <p:tag name="LEFT" val="681.5999"/>
  <p:tag name="WIDTH" val="18.17575"/>
  <p:tag name="HEIGHT" val="21.8109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挑"/>
  <p:tag name="FONTSIZE" val="18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681.5999"/>
  <p:tag name="T_TOP" val="-42.17142"/>
  <p:tag name="T_WIDTH" val="18.17575"/>
  <p:tag name="T_HEIGTH" val="21.81095"/>
  <p:tag name="T_TEXT" val="挑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2.17142"/>
  <p:tag name="LEFT" val="699.7756"/>
  <p:tag name="WIDTH" val="18.17575"/>
  <p:tag name="HEIGHT" val="21.8109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战"/>
  <p:tag name="FONTSIZE" val="18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699.7756"/>
  <p:tag name="T_TOP" val="-42.17142"/>
  <p:tag name="T_WIDTH" val="18.17575"/>
  <p:tag name="T_HEIGTH" val="21.81095"/>
  <p:tag name="T_TEXT" val="战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275.0788"/>
  <p:tag name="LEFT" val="359.8518"/>
  <p:tag name="WIDTH" val="88.85945"/>
  <p:tag name="HEIGHT" val="106.631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玩"/>
  <p:tag name="FONTSIZE" val="88"/>
  <p:tag name="FONTCOLOR" val="16777215"/>
  <p:tag name="FONTBOLD" val="0"/>
  <p:tag name="FONTNAME" val="演示少年行"/>
  <p:tag name="NAMEASCII" val="演示少年行"/>
  <p:tag name="NAMECOMPLEXSCRIPT" val="阿里巴巴普惠体 2.0 45 Light"/>
  <p:tag name="NAMEFAREAST" val="演示少年行"/>
  <p:tag name="FONTNAMEASCII" val="演示少年行"/>
  <p:tag name="TEXTALIGNMENT" val="2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359.8518"/>
  <p:tag name="T_TOP" val="-275.0788"/>
  <p:tag name="T_WIDTH" val="88.85945"/>
  <p:tag name="T_HEIGTH" val="106.6313"/>
  <p:tag name="T_TEXT" val="玩"/>
  <p:tag name="T_FONTCOLOR" val="16777215"/>
  <p:tag name="T_FONTNAME" val="演示少年行"/>
  <p:tag name="T_FONTNAMEASCII" val="演示少年行"/>
  <p:tag name="T_NAMECOMPLEXSCRIPT" val="阿里巴巴普惠体 2.0 45 Light"/>
  <p:tag name="T_NAMEFAREAST" val="演示少年行"/>
  <p:tag name="T_FONTBOLD" val="0"/>
  <p:tag name="T_FONTSIZE" val="8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20"/>
  <p:tag name="T_SPACEWITHIN" val="1"/>
  <p:tag name="T_SPACEAFTER" val="0"/>
  <p:tag name="T_LINERULEBEFORE" val="-1"/>
  <p:tag name="T_TEXTREFLECTION" val="0"/>
  <p:tag name="T_TEXTGLOW" val="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155">
      <a:dk1>
        <a:srgbClr val="294A5A"/>
      </a:dk1>
      <a:lt1>
        <a:srgbClr val="99CC39"/>
      </a:lt1>
      <a:dk2>
        <a:srgbClr val="F9C900"/>
      </a:dk2>
      <a:lt2>
        <a:srgbClr val="ED5A00"/>
      </a:lt2>
      <a:accent1>
        <a:srgbClr val="484849"/>
      </a:accent1>
      <a:accent2>
        <a:srgbClr val="FFFFFF"/>
      </a:accent2>
      <a:accent3>
        <a:srgbClr val="969696"/>
      </a:accent3>
      <a:accent4>
        <a:srgbClr val="00AAA2"/>
      </a:accent4>
      <a:accent5>
        <a:srgbClr val="99CC39"/>
      </a:accent5>
      <a:accent6>
        <a:srgbClr val="F9C900"/>
      </a:accent6>
      <a:hlink>
        <a:srgbClr val="ED5A00"/>
      </a:hlink>
      <a:folHlink>
        <a:srgbClr val="484849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默认设计模板">
  <a:themeElements>
    <a:clrScheme name="155">
      <a:dk1>
        <a:srgbClr val="294A5A"/>
      </a:dk1>
      <a:lt1>
        <a:srgbClr val="99CC39"/>
      </a:lt1>
      <a:dk2>
        <a:srgbClr val="F9C900"/>
      </a:dk2>
      <a:lt2>
        <a:srgbClr val="ED5A00"/>
      </a:lt2>
      <a:accent1>
        <a:srgbClr val="484849"/>
      </a:accent1>
      <a:accent2>
        <a:srgbClr val="FFFFFF"/>
      </a:accent2>
      <a:accent3>
        <a:srgbClr val="969696"/>
      </a:accent3>
      <a:accent4>
        <a:srgbClr val="00AAA2"/>
      </a:accent4>
      <a:accent5>
        <a:srgbClr val="99CC39"/>
      </a:accent5>
      <a:accent6>
        <a:srgbClr val="F9C900"/>
      </a:accent6>
      <a:hlink>
        <a:srgbClr val="ED5A00"/>
      </a:hlink>
      <a:folHlink>
        <a:srgbClr val="484849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2391</TotalTime>
  <Words>357</Words>
  <Application>Microsoft Office PowerPoint</Application>
  <PresentationFormat>宽屏</PresentationFormat>
  <Paragraphs>115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HarmonyOS Sans SC Black</vt:lpstr>
      <vt:lpstr>OPPOSans H</vt:lpstr>
      <vt:lpstr>HarmonyOS Sans SC</vt:lpstr>
      <vt:lpstr>演示少年行</vt:lpstr>
      <vt:lpstr>OPPOSans M</vt:lpstr>
      <vt:lpstr>字体圈欣意冠黑体</vt:lpstr>
      <vt:lpstr>微软雅黑</vt:lpstr>
      <vt:lpstr>等线</vt:lpstr>
      <vt:lpstr>等线 Light</vt:lpstr>
      <vt:lpstr>OPPOSans R</vt:lpstr>
      <vt:lpstr>Office 主题​​</vt:lpstr>
      <vt:lpstr>1_默认设计模板</vt:lpstr>
      <vt:lpstr>3_默认设计模板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小清新网页风网站推广方案ppt模板</dc:title>
  <dc:creator>PPT竞技场</dc:creator>
  <cp:keywords>51PPT模板网</cp:keywords>
  <dc:description>www.51pptmoban.com</dc:description>
  <cp:lastModifiedBy>Power user</cp:lastModifiedBy>
  <cp:revision>19</cp:revision>
  <dcterms:created xsi:type="dcterms:W3CDTF">2022-12-13T14:43:04Z</dcterms:created>
  <dcterms:modified xsi:type="dcterms:W3CDTF">2023-01-03T07:18:54Z</dcterms:modified>
</cp:coreProperties>
</file>