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4" r:id="rId7"/>
    <p:sldId id="276" r:id="rId8"/>
    <p:sldId id="277" r:id="rId9"/>
    <p:sldId id="270" r:id="rId10"/>
    <p:sldId id="278" r:id="rId11"/>
    <p:sldId id="279" r:id="rId12"/>
    <p:sldId id="274" r:id="rId13"/>
    <p:sldId id="280" r:id="rId14"/>
    <p:sldId id="28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0D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488" autoAdjust="0"/>
  </p:normalViewPr>
  <p:slideViewPr>
    <p:cSldViewPr snapToGrid="0" showGuides="1">
      <p:cViewPr>
        <p:scale>
          <a:sx n="50" d="100"/>
          <a:sy n="50" d="100"/>
        </p:scale>
        <p:origin x="1602" y="984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D6AD9-22A8-4DCF-9E9A-53F090AF4D28}" type="datetimeFigureOut">
              <a:rPr lang="zh-CN" altLang="en-US" smtClean="0"/>
              <a:t>2023/1/3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F28D7-B7B5-4983-B21D-7C7FA8B5A8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51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5F28D7-B7B5-4983-B21D-7C7FA8B5A8D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525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3EED2BA-908D-1194-CFCB-D840827BE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2306-E982-448E-994D-E5166500CCE6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FF1DCDC-0AB6-B3B3-A879-F4EAC22C5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92DA85A-3B5D-375A-FD30-221461D3F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68873-0665-4827-A5F8-62C4797FDC6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图片 6" descr="山上的风景&#10;&#10;描述已自动生成">
            <a:extLst>
              <a:ext uri="{FF2B5EF4-FFF2-40B4-BE49-F238E27FC236}">
                <a16:creationId xmlns:a16="http://schemas.microsoft.com/office/drawing/2014/main" id="{CEFE0653-04C3-AC75-A856-F19D7E9941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149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AEF7067-BFFF-448C-37F4-80B194DCD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42306-E982-448E-994D-E5166500CCE6}" type="datetimeFigureOut">
              <a:rPr lang="en-US" smtClean="0"/>
              <a:t>1/3/2023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C37BBE2-582F-945B-37A1-7E5EE37C9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B702798-01F6-6856-6744-D8C020F35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968873-0665-4827-A5F8-62C4797FDC65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23C55F7-D741-A828-9433-91E992B5CEA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247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95F7823-918A-AD27-CD66-9D002501E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FD4496-A02E-1236-A145-3EC2E1335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6C32F2-1CA2-5A2C-0DD1-CD500CF6FB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</a:defRPr>
            </a:lvl1pPr>
          </a:lstStyle>
          <a:p>
            <a:fld id="{59942306-E982-448E-994D-E5166500CCE6}" type="datetimeFigureOut">
              <a:rPr lang="en-US" smtClean="0"/>
              <a:pPr/>
              <a:t>1/3/2023</a:t>
            </a:fld>
            <a:endParaRPr 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88B686-4F48-E493-E571-E7314677D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D6CB72-276A-FEC6-8D59-3ABD4C9CD6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 CN" panose="02020400000000000000" pitchFamily="18" charset="-122"/>
              </a:defRPr>
            </a:lvl1pPr>
          </a:lstStyle>
          <a:p>
            <a:fld id="{F2968873-0665-4827-A5F8-62C4797FDC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89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宋体 CN" panose="02020400000000000000" pitchFamily="18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 CN" panose="02020400000000000000" pitchFamily="18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D41ADCE9-EB72-8871-614F-F80001073887}"/>
              </a:ext>
            </a:extLst>
          </p:cNvPr>
          <p:cNvSpPr/>
          <p:nvPr/>
        </p:nvSpPr>
        <p:spPr>
          <a:xfrm>
            <a:off x="7315200" y="3556039"/>
            <a:ext cx="2311400" cy="461664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279400" dist="1016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3" name="矩形: 对角圆角 2">
            <a:extLst>
              <a:ext uri="{FF2B5EF4-FFF2-40B4-BE49-F238E27FC236}">
                <a16:creationId xmlns:a16="http://schemas.microsoft.com/office/drawing/2014/main" id="{98440EB5-69F8-D6B3-53E1-B5C819A151AC}"/>
              </a:ext>
            </a:extLst>
          </p:cNvPr>
          <p:cNvSpPr/>
          <p:nvPr/>
        </p:nvSpPr>
        <p:spPr>
          <a:xfrm>
            <a:off x="3417668" y="3556039"/>
            <a:ext cx="2311400" cy="461664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279400" dist="1016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id="{9F19B29B-AEFC-CF1B-8C04-9329E80C5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5131817"/>
          </a:xfrm>
          <a:prstGeom prst="rect">
            <a:avLst/>
          </a:prstGeom>
        </p:spPr>
      </p:pic>
      <p:pic>
        <p:nvPicPr>
          <p:cNvPr id="7" name="图片 6" descr="图片包含 草, 站, 田地, 大&#10;&#10;描述已自动生成">
            <a:extLst>
              <a:ext uri="{FF2B5EF4-FFF2-40B4-BE49-F238E27FC236}">
                <a16:creationId xmlns:a16="http://schemas.microsoft.com/office/drawing/2014/main" id="{929E9A24-094E-0A9D-44C0-9CB29A01B0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52900"/>
            <a:ext cx="12192000" cy="27051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3A7C690-56FC-A696-B911-E0E75F15B2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938432" y="0"/>
            <a:ext cx="6769094" cy="6858000"/>
          </a:xfrm>
          <a:custGeom>
            <a:avLst/>
            <a:gdLst>
              <a:gd name="connsiteX0" fmla="*/ 6769094 w 6769094"/>
              <a:gd name="connsiteY0" fmla="*/ 0 h 6858000"/>
              <a:gd name="connsiteX1" fmla="*/ 0 w 6769094"/>
              <a:gd name="connsiteY1" fmla="*/ 0 h 6858000"/>
              <a:gd name="connsiteX2" fmla="*/ 0 w 6769094"/>
              <a:gd name="connsiteY2" fmla="*/ 6858000 h 6858000"/>
              <a:gd name="connsiteX3" fmla="*/ 6769094 w 67690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9094" h="6858000">
                <a:moveTo>
                  <a:pt x="6769094" y="0"/>
                </a:moveTo>
                <a:lnTo>
                  <a:pt x="0" y="0"/>
                </a:lnTo>
                <a:lnTo>
                  <a:pt x="0" y="6858000"/>
                </a:lnTo>
                <a:lnTo>
                  <a:pt x="6769094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 descr="图片包含 黑暗, 灯光, 大, 桌子&#10;&#10;描述已自动生成">
            <a:extLst>
              <a:ext uri="{FF2B5EF4-FFF2-40B4-BE49-F238E27FC236}">
                <a16:creationId xmlns:a16="http://schemas.microsoft.com/office/drawing/2014/main" id="{D1FAAC1C-3213-7E86-A93A-168A80117B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497" y="915180"/>
            <a:ext cx="2606230" cy="478761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5DA28A3-A1AE-422F-BD7F-A2DF19D953A9}"/>
              </a:ext>
            </a:extLst>
          </p:cNvPr>
          <p:cNvSpPr txBox="1"/>
          <p:nvPr/>
        </p:nvSpPr>
        <p:spPr>
          <a:xfrm>
            <a:off x="4952994" y="1630791"/>
            <a:ext cx="3213106" cy="515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Aft>
                <a:spcPts val="1000"/>
              </a:spcAft>
            </a:pPr>
            <a:r>
              <a:rPr lang="en-US" sz="4400" b="1" dirty="0">
                <a:gradFill flip="none" rotWithShape="1">
                  <a:gsLst>
                    <a:gs pos="100000">
                      <a:schemeClr val="accent3">
                        <a:alpha val="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20XX</a:t>
            </a:r>
            <a:r>
              <a:rPr lang="zh-CN" sz="4400" b="1" dirty="0">
                <a:gradFill flip="none" rotWithShape="1">
                  <a:gsLst>
                    <a:gs pos="100000">
                      <a:schemeClr val="accent3">
                        <a:alpha val="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  <a:tileRect/>
                </a:gra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年度</a:t>
            </a:r>
            <a:endParaRPr lang="en-US" sz="2000" dirty="0">
              <a:gradFill flip="none" rotWithShape="1">
                <a:gsLst>
                  <a:gs pos="100000">
                    <a:schemeClr val="accent3">
                      <a:alpha val="0"/>
                    </a:schemeClr>
                  </a:gs>
                  <a:gs pos="0">
                    <a:schemeClr val="accent3"/>
                  </a:gs>
                </a:gsLst>
                <a:lin ang="5400000" scaled="1"/>
                <a:tileRect/>
              </a:gra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351442E-F613-73D2-F8D2-47C518B9FD91}"/>
              </a:ext>
            </a:extLst>
          </p:cNvPr>
          <p:cNvSpPr txBox="1"/>
          <p:nvPr/>
        </p:nvSpPr>
        <p:spPr>
          <a:xfrm>
            <a:off x="3045386" y="2011910"/>
            <a:ext cx="721281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b="1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3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乡村振兴工作汇报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6DEE567-4CA8-E480-3CEF-098DF1FC7711}"/>
              </a:ext>
            </a:extLst>
          </p:cNvPr>
          <p:cNvSpPr txBox="1"/>
          <p:nvPr/>
        </p:nvSpPr>
        <p:spPr>
          <a:xfrm>
            <a:off x="3481165" y="3581921"/>
            <a:ext cx="21894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accent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汇报人：</a:t>
            </a:r>
            <a:r>
              <a:rPr lang="en-US" altLang="zh-CN" sz="2400" dirty="0">
                <a:solidFill>
                  <a:schemeClr val="accent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XXX</a:t>
            </a:r>
            <a:endParaRPr lang="en-US" sz="2400" dirty="0">
              <a:solidFill>
                <a:schemeClr val="accent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6A15AE1-B71D-B59B-3657-55C342FEE125}"/>
              </a:ext>
            </a:extLst>
          </p:cNvPr>
          <p:cNvSpPr txBox="1"/>
          <p:nvPr/>
        </p:nvSpPr>
        <p:spPr>
          <a:xfrm>
            <a:off x="7542284" y="3581921"/>
            <a:ext cx="22446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accent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XXX</a:t>
            </a:r>
            <a:r>
              <a:rPr lang="zh-CN" altLang="en-US" sz="2400" dirty="0">
                <a:solidFill>
                  <a:schemeClr val="accent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党总支</a:t>
            </a:r>
            <a:endParaRPr lang="en-US" sz="2400" dirty="0">
              <a:solidFill>
                <a:schemeClr val="accent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EFB8930-7F71-DB5B-C982-8F73479B2290}"/>
              </a:ext>
            </a:extLst>
          </p:cNvPr>
          <p:cNvGrpSpPr/>
          <p:nvPr/>
        </p:nvGrpSpPr>
        <p:grpSpPr>
          <a:xfrm>
            <a:off x="8897068" y="2705100"/>
            <a:ext cx="3958591" cy="4165686"/>
            <a:chOff x="8218895" y="2692314"/>
            <a:chExt cx="3958591" cy="4165686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0637AC3-A531-52EE-0735-D735BE95C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80028" y="4753419"/>
              <a:ext cx="1822768" cy="1666873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30F86E96-B546-0AC7-A665-529A6FF2A8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 flipV="1">
              <a:off x="8115348" y="2795861"/>
              <a:ext cx="4165686" cy="3958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17470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id="{ECB5F5E3-F8AB-A10A-F493-CDE26D8FE70E}"/>
              </a:ext>
            </a:extLst>
          </p:cNvPr>
          <p:cNvGrpSpPr/>
          <p:nvPr/>
        </p:nvGrpSpPr>
        <p:grpSpPr>
          <a:xfrm>
            <a:off x="-110063" y="1625026"/>
            <a:ext cx="6460062" cy="1437818"/>
            <a:chOff x="-110063" y="1754879"/>
            <a:chExt cx="6460062" cy="1437818"/>
          </a:xfrm>
        </p:grpSpPr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9839C91F-17FF-56A7-199D-8D21F77938DC}"/>
                </a:ext>
              </a:extLst>
            </p:cNvPr>
            <p:cNvSpPr/>
            <p:nvPr/>
          </p:nvSpPr>
          <p:spPr>
            <a:xfrm>
              <a:off x="664148" y="2223063"/>
              <a:ext cx="5685851" cy="969634"/>
            </a:xfrm>
            <a:prstGeom prst="parallelogram">
              <a:avLst/>
            </a:prstGeom>
            <a:gradFill flip="none" rotWithShape="1">
              <a:gsLst>
                <a:gs pos="2000">
                  <a:schemeClr val="accent3">
                    <a:alpha val="4900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pic>
          <p:nvPicPr>
            <p:cNvPr id="30" name="图片 29" descr="卡通人物&#10;&#10;描述已自动生成">
              <a:extLst>
                <a:ext uri="{FF2B5EF4-FFF2-40B4-BE49-F238E27FC236}">
                  <a16:creationId xmlns:a16="http://schemas.microsoft.com/office/drawing/2014/main" id="{C43F2B3D-EDE7-186C-B772-E6B37E34FB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10063" y="1754879"/>
              <a:ext cx="2752531" cy="1402038"/>
            </a:xfrm>
            <a:prstGeom prst="rect">
              <a:avLst/>
            </a:prstGeom>
          </p:spPr>
        </p:pic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26601D5-5246-4667-6379-7295BE0578C7}"/>
              </a:ext>
            </a:extLst>
          </p:cNvPr>
          <p:cNvGrpSpPr/>
          <p:nvPr/>
        </p:nvGrpSpPr>
        <p:grpSpPr>
          <a:xfrm>
            <a:off x="-110063" y="3162143"/>
            <a:ext cx="6460062" cy="1437818"/>
            <a:chOff x="-110063" y="1754879"/>
            <a:chExt cx="6460062" cy="1437818"/>
          </a:xfrm>
        </p:grpSpPr>
        <p:sp>
          <p:nvSpPr>
            <p:cNvPr id="40" name="平行四边形 39">
              <a:extLst>
                <a:ext uri="{FF2B5EF4-FFF2-40B4-BE49-F238E27FC236}">
                  <a16:creationId xmlns:a16="http://schemas.microsoft.com/office/drawing/2014/main" id="{78751D6A-A6B6-BF9F-5AC2-71DA3BBCE6A0}"/>
                </a:ext>
              </a:extLst>
            </p:cNvPr>
            <p:cNvSpPr/>
            <p:nvPr/>
          </p:nvSpPr>
          <p:spPr>
            <a:xfrm>
              <a:off x="664148" y="2223063"/>
              <a:ext cx="5685851" cy="969634"/>
            </a:xfrm>
            <a:prstGeom prst="parallelogram">
              <a:avLst/>
            </a:prstGeom>
            <a:gradFill flip="none" rotWithShape="1">
              <a:gsLst>
                <a:gs pos="2000">
                  <a:schemeClr val="accent3">
                    <a:alpha val="4900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pic>
          <p:nvPicPr>
            <p:cNvPr id="41" name="图片 40" descr="卡通人物&#10;&#10;描述已自动生成">
              <a:extLst>
                <a:ext uri="{FF2B5EF4-FFF2-40B4-BE49-F238E27FC236}">
                  <a16:creationId xmlns:a16="http://schemas.microsoft.com/office/drawing/2014/main" id="{BF49C320-4067-B56D-CA4E-8CACCBE08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10063" y="1754879"/>
              <a:ext cx="2752531" cy="1402038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2D95B2E-A2EF-6EB5-99E6-258C9E9452AB}"/>
              </a:ext>
            </a:extLst>
          </p:cNvPr>
          <p:cNvGrpSpPr/>
          <p:nvPr/>
        </p:nvGrpSpPr>
        <p:grpSpPr>
          <a:xfrm>
            <a:off x="-110063" y="4720442"/>
            <a:ext cx="6460062" cy="1437818"/>
            <a:chOff x="-110063" y="1754879"/>
            <a:chExt cx="6460062" cy="1437818"/>
          </a:xfrm>
        </p:grpSpPr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id="{A2A9AE9C-6F8F-3E00-D40F-7455309B5DFF}"/>
                </a:ext>
              </a:extLst>
            </p:cNvPr>
            <p:cNvSpPr/>
            <p:nvPr/>
          </p:nvSpPr>
          <p:spPr>
            <a:xfrm>
              <a:off x="664148" y="2223063"/>
              <a:ext cx="5685851" cy="969634"/>
            </a:xfrm>
            <a:prstGeom prst="parallelogram">
              <a:avLst/>
            </a:prstGeom>
            <a:gradFill flip="none" rotWithShape="1">
              <a:gsLst>
                <a:gs pos="2000">
                  <a:schemeClr val="accent3">
                    <a:alpha val="49000"/>
                  </a:schemeClr>
                </a:gs>
                <a:gs pos="100000">
                  <a:schemeClr val="accent3"/>
                </a:gs>
              </a:gsLst>
              <a:lin ang="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pic>
          <p:nvPicPr>
            <p:cNvPr id="44" name="图片 43" descr="卡通人物&#10;&#10;描述已自动生成">
              <a:extLst>
                <a:ext uri="{FF2B5EF4-FFF2-40B4-BE49-F238E27FC236}">
                  <a16:creationId xmlns:a16="http://schemas.microsoft.com/office/drawing/2014/main" id="{841493F4-034B-A59E-47FA-13E92C8CE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110063" y="1754879"/>
              <a:ext cx="2752531" cy="1402038"/>
            </a:xfrm>
            <a:prstGeom prst="rect">
              <a:avLst/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9FC432F4-2D52-FA3E-5FA6-E427E3BF5147}"/>
              </a:ext>
            </a:extLst>
          </p:cNvPr>
          <p:cNvSpPr txBox="1"/>
          <p:nvPr/>
        </p:nvSpPr>
        <p:spPr>
          <a:xfrm>
            <a:off x="815192" y="558225"/>
            <a:ext cx="870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100000">
                      <a:schemeClr val="accent2">
                        <a:lumMod val="50000"/>
                        <a:alpha val="84000"/>
                      </a:schemeClr>
                    </a:gs>
                    <a:gs pos="0">
                      <a:srgbClr val="CB0D17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CE51A30-2703-FD10-87F2-5E6362355453}"/>
              </a:ext>
            </a:extLst>
          </p:cNvPr>
          <p:cNvSpPr txBox="1"/>
          <p:nvPr/>
        </p:nvSpPr>
        <p:spPr>
          <a:xfrm>
            <a:off x="1448240" y="2470550"/>
            <a:ext cx="50903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kern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输入关键词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5C03C94-2879-9EE7-A554-9C16D4C3679F}"/>
              </a:ext>
            </a:extLst>
          </p:cNvPr>
          <p:cNvSpPr txBox="1"/>
          <p:nvPr/>
        </p:nvSpPr>
        <p:spPr>
          <a:xfrm>
            <a:off x="1448240" y="3981933"/>
            <a:ext cx="50903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kern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输入关键词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F9D533C-1D7B-5F48-B509-9C2AEF9F4721}"/>
              </a:ext>
            </a:extLst>
          </p:cNvPr>
          <p:cNvSpPr txBox="1"/>
          <p:nvPr/>
        </p:nvSpPr>
        <p:spPr>
          <a:xfrm>
            <a:off x="1448240" y="5507406"/>
            <a:ext cx="50903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kern="100" dirty="0">
                <a:solidFill>
                  <a:schemeClr val="bg1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  <a:cs typeface="Times New Roman" panose="02020603050405020304" pitchFamily="18" charset="0"/>
              </a:rPr>
              <a:t>输入关键词</a:t>
            </a:r>
          </a:p>
        </p:txBody>
      </p:sp>
      <p:pic>
        <p:nvPicPr>
          <p:cNvPr id="3" name="图片 2" descr="草地上有许多云&#10;&#10;描述已自动生成">
            <a:extLst>
              <a:ext uri="{FF2B5EF4-FFF2-40B4-BE49-F238E27FC236}">
                <a16:creationId xmlns:a16="http://schemas.microsoft.com/office/drawing/2014/main" id="{A774E5E4-417C-F5F8-F941-F23DC25890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3543" y="89352"/>
            <a:ext cx="2161908" cy="1787053"/>
          </a:xfrm>
          <a:prstGeom prst="rect">
            <a:avLst/>
          </a:prstGeom>
          <a:ln w="12700">
            <a:solidFill>
              <a:schemeClr val="accent2"/>
            </a:solidFill>
          </a:ln>
          <a:effectLst>
            <a:outerShdw blurRad="279400" dist="101600" dir="2700000" algn="tl" rotWithShape="0">
              <a:schemeClr val="accent3">
                <a:alpha val="40000"/>
              </a:schemeClr>
            </a:outerShdw>
          </a:effectLst>
        </p:spPr>
      </p:pic>
      <p:pic>
        <p:nvPicPr>
          <p:cNvPr id="4" name="图片 3" descr="草地上有许多云&#10;&#10;描述已自动生成">
            <a:extLst>
              <a:ext uri="{FF2B5EF4-FFF2-40B4-BE49-F238E27FC236}">
                <a16:creationId xmlns:a16="http://schemas.microsoft.com/office/drawing/2014/main" id="{F4843816-F0FB-A243-BBCC-2EBF701692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7224" y="-893527"/>
            <a:ext cx="2161908" cy="1787053"/>
          </a:xfrm>
          <a:prstGeom prst="rect">
            <a:avLst/>
          </a:prstGeom>
          <a:ln w="12700">
            <a:solidFill>
              <a:schemeClr val="accent2"/>
            </a:solidFill>
          </a:ln>
          <a:effectLst>
            <a:outerShdw blurRad="279400" dist="101600" dir="2700000" algn="tl" rotWithShape="0">
              <a:schemeClr val="accent3">
                <a:alpha val="40000"/>
              </a:schemeClr>
            </a:outerShdw>
          </a:effectLst>
        </p:spPr>
      </p:pic>
      <p:pic>
        <p:nvPicPr>
          <p:cNvPr id="6" name="图片 5" descr="草地上有许多云&#10;&#10;描述已自动生成">
            <a:extLst>
              <a:ext uri="{FF2B5EF4-FFF2-40B4-BE49-F238E27FC236}">
                <a16:creationId xmlns:a16="http://schemas.microsoft.com/office/drawing/2014/main" id="{FDB473AD-62F5-A506-E9CB-710BE0D66A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3543" y="1965758"/>
            <a:ext cx="2161908" cy="1787053"/>
          </a:xfrm>
          <a:prstGeom prst="rect">
            <a:avLst/>
          </a:prstGeom>
          <a:ln w="12700">
            <a:solidFill>
              <a:schemeClr val="accent2"/>
            </a:solidFill>
          </a:ln>
          <a:effectLst>
            <a:outerShdw blurRad="279400" dist="101600" dir="2700000" algn="tl" rotWithShape="0">
              <a:schemeClr val="accent3">
                <a:alpha val="40000"/>
              </a:schemeClr>
            </a:outerShdw>
          </a:effectLst>
        </p:spPr>
      </p:pic>
      <p:pic>
        <p:nvPicPr>
          <p:cNvPr id="7" name="图片 6" descr="草地上有许多云&#10;&#10;描述已自动生成">
            <a:extLst>
              <a:ext uri="{FF2B5EF4-FFF2-40B4-BE49-F238E27FC236}">
                <a16:creationId xmlns:a16="http://schemas.microsoft.com/office/drawing/2014/main" id="{EE184EAD-7BF5-EC56-0835-CC6D365B14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7224" y="982879"/>
            <a:ext cx="2161908" cy="1787053"/>
          </a:xfrm>
          <a:prstGeom prst="rect">
            <a:avLst/>
          </a:prstGeom>
          <a:ln w="12700">
            <a:solidFill>
              <a:schemeClr val="accent2"/>
            </a:solidFill>
          </a:ln>
          <a:effectLst>
            <a:outerShdw blurRad="279400" dist="101600" dir="2700000" algn="tl" rotWithShape="0">
              <a:schemeClr val="accent3">
                <a:alpha val="40000"/>
              </a:schemeClr>
            </a:outerShdw>
          </a:effectLst>
        </p:spPr>
      </p:pic>
      <p:pic>
        <p:nvPicPr>
          <p:cNvPr id="10" name="图片 9" descr="草地上有许多云&#10;&#10;描述已自动生成">
            <a:extLst>
              <a:ext uri="{FF2B5EF4-FFF2-40B4-BE49-F238E27FC236}">
                <a16:creationId xmlns:a16="http://schemas.microsoft.com/office/drawing/2014/main" id="{4AF527FD-4FD9-72EB-7644-C4016C54CA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3543" y="3842163"/>
            <a:ext cx="2161908" cy="1787053"/>
          </a:xfrm>
          <a:prstGeom prst="rect">
            <a:avLst/>
          </a:prstGeom>
          <a:ln w="12700">
            <a:solidFill>
              <a:schemeClr val="accent2"/>
            </a:solidFill>
          </a:ln>
          <a:effectLst>
            <a:outerShdw blurRad="279400" dist="101600" dir="2700000" algn="tl" rotWithShape="0">
              <a:schemeClr val="accent3">
                <a:alpha val="40000"/>
              </a:schemeClr>
            </a:outerShdw>
          </a:effectLst>
        </p:spPr>
      </p:pic>
      <p:pic>
        <p:nvPicPr>
          <p:cNvPr id="12" name="图片 11" descr="草地上有许多云&#10;&#10;描述已自动生成">
            <a:extLst>
              <a:ext uri="{FF2B5EF4-FFF2-40B4-BE49-F238E27FC236}">
                <a16:creationId xmlns:a16="http://schemas.microsoft.com/office/drawing/2014/main" id="{66B36B2F-BA6D-7506-22C9-40A88A93DD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7224" y="2859284"/>
            <a:ext cx="2161908" cy="1787053"/>
          </a:xfrm>
          <a:prstGeom prst="rect">
            <a:avLst/>
          </a:prstGeom>
          <a:ln w="12700">
            <a:solidFill>
              <a:schemeClr val="accent2"/>
            </a:solidFill>
          </a:ln>
          <a:effectLst>
            <a:outerShdw blurRad="279400" dist="101600" dir="2700000" algn="tl" rotWithShape="0">
              <a:schemeClr val="accent3">
                <a:alpha val="40000"/>
              </a:schemeClr>
            </a:outerShdw>
          </a:effectLst>
        </p:spPr>
      </p:pic>
      <p:pic>
        <p:nvPicPr>
          <p:cNvPr id="34" name="图片 33" descr="草地上有许多云&#10;&#10;描述已自动生成">
            <a:extLst>
              <a:ext uri="{FF2B5EF4-FFF2-40B4-BE49-F238E27FC236}">
                <a16:creationId xmlns:a16="http://schemas.microsoft.com/office/drawing/2014/main" id="{CAB8C45E-8D9C-5B9F-9271-B100332EC9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3543" y="5718569"/>
            <a:ext cx="2161908" cy="1787053"/>
          </a:xfrm>
          <a:prstGeom prst="rect">
            <a:avLst/>
          </a:prstGeom>
          <a:ln w="12700">
            <a:solidFill>
              <a:schemeClr val="accent2"/>
            </a:solidFill>
          </a:ln>
          <a:effectLst>
            <a:outerShdw blurRad="279400" dist="101600" dir="2700000" algn="tl" rotWithShape="0">
              <a:schemeClr val="accent3">
                <a:alpha val="40000"/>
              </a:schemeClr>
            </a:outerShdw>
          </a:effectLst>
        </p:spPr>
      </p:pic>
      <p:pic>
        <p:nvPicPr>
          <p:cNvPr id="35" name="图片 34" descr="草地上有许多云&#10;&#10;描述已自动生成">
            <a:extLst>
              <a:ext uri="{FF2B5EF4-FFF2-40B4-BE49-F238E27FC236}">
                <a16:creationId xmlns:a16="http://schemas.microsoft.com/office/drawing/2014/main" id="{057DB24F-11C5-72DB-CDED-D73E946D75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17224" y="4735690"/>
            <a:ext cx="2161908" cy="1787053"/>
          </a:xfrm>
          <a:prstGeom prst="rect">
            <a:avLst/>
          </a:prstGeom>
          <a:ln w="12700">
            <a:solidFill>
              <a:schemeClr val="accent2"/>
            </a:solidFill>
          </a:ln>
          <a:effectLst>
            <a:outerShdw blurRad="279400" dist="101600" dir="2700000" algn="tl" rotWithShape="0">
              <a:schemeClr val="accent3"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2739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>
            <a:extLst>
              <a:ext uri="{FF2B5EF4-FFF2-40B4-BE49-F238E27FC236}">
                <a16:creationId xmlns:a16="http://schemas.microsoft.com/office/drawing/2014/main" id="{AE3AB293-A91A-53AE-B12C-542DD54B3C52}"/>
              </a:ext>
            </a:extLst>
          </p:cNvPr>
          <p:cNvSpPr/>
          <p:nvPr/>
        </p:nvSpPr>
        <p:spPr>
          <a:xfrm>
            <a:off x="4313051" y="1601414"/>
            <a:ext cx="3565899" cy="3565899"/>
          </a:xfrm>
          <a:prstGeom prst="ellipse">
            <a:avLst/>
          </a:prstGeom>
          <a:solidFill>
            <a:schemeClr val="accent3">
              <a:lumMod val="20000"/>
              <a:lumOff val="80000"/>
              <a:alpha val="3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pic>
        <p:nvPicPr>
          <p:cNvPr id="2" name="图片 1" descr="草地上有许多云&#10;&#10;描述已自动生成">
            <a:extLst>
              <a:ext uri="{FF2B5EF4-FFF2-40B4-BE49-F238E27FC236}">
                <a16:creationId xmlns:a16="http://schemas.microsoft.com/office/drawing/2014/main" id="{3B9864B4-82B1-B525-9A5F-A6A307D5A7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4786" y="2123149"/>
            <a:ext cx="2522428" cy="2522428"/>
          </a:xfrm>
          <a:prstGeom prst="ellipse">
            <a:avLst/>
          </a:prstGeom>
          <a:ln w="12700">
            <a:solidFill>
              <a:schemeClr val="accent2"/>
            </a:solidFill>
          </a:ln>
          <a:effectLst>
            <a:outerShdw blurRad="279400" dist="101600" dir="2700000" algn="tl" rotWithShape="0">
              <a:schemeClr val="accent3">
                <a:alpha val="40000"/>
              </a:scheme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FC432F4-2D52-FA3E-5FA6-E427E3BF5147}"/>
              </a:ext>
            </a:extLst>
          </p:cNvPr>
          <p:cNvSpPr txBox="1"/>
          <p:nvPr/>
        </p:nvSpPr>
        <p:spPr>
          <a:xfrm>
            <a:off x="815192" y="558225"/>
            <a:ext cx="870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100000">
                      <a:schemeClr val="accent2">
                        <a:lumMod val="50000"/>
                        <a:alpha val="84000"/>
                      </a:schemeClr>
                    </a:gs>
                    <a:gs pos="0">
                      <a:srgbClr val="CB0D17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输入您的标题</a:t>
            </a:r>
          </a:p>
        </p:txBody>
      </p:sp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id="{CAEB217E-0111-A61B-631B-7F3899823EB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313" y="267525"/>
            <a:ext cx="1690687" cy="109428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66C90BC-8145-B176-09F7-5575AC7D95E5}"/>
              </a:ext>
            </a:extLst>
          </p:cNvPr>
          <p:cNvSpPr txBox="1"/>
          <p:nvPr/>
        </p:nvSpPr>
        <p:spPr>
          <a:xfrm>
            <a:off x="1073231" y="3547070"/>
            <a:ext cx="3235768" cy="4536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输入关键词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61BFF51-ED70-C41B-46B7-D834B1A67EEF}"/>
              </a:ext>
            </a:extLst>
          </p:cNvPr>
          <p:cNvSpPr txBox="1"/>
          <p:nvPr/>
        </p:nvSpPr>
        <p:spPr>
          <a:xfrm>
            <a:off x="5639434" y="5749785"/>
            <a:ext cx="1467068" cy="453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3535C1-5A1B-CC85-ABF5-CB7387A9C829}"/>
              </a:ext>
            </a:extLst>
          </p:cNvPr>
          <p:cNvSpPr txBox="1"/>
          <p:nvPr/>
        </p:nvSpPr>
        <p:spPr>
          <a:xfrm>
            <a:off x="9143784" y="2864515"/>
            <a:ext cx="1467068" cy="453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输入关键词</a:t>
            </a:r>
          </a:p>
        </p:txBody>
      </p:sp>
      <p:pic>
        <p:nvPicPr>
          <p:cNvPr id="17" name="图片 16" descr="图片包含 桌子&#10;&#10;描述已自动生成">
            <a:extLst>
              <a:ext uri="{FF2B5EF4-FFF2-40B4-BE49-F238E27FC236}">
                <a16:creationId xmlns:a16="http://schemas.microsoft.com/office/drawing/2014/main" id="{DCFCC945-F11F-FF9B-87F6-6642086B94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44" y="6198989"/>
            <a:ext cx="12194544" cy="782971"/>
          </a:xfrm>
          <a:prstGeom prst="rect">
            <a:avLst/>
          </a:prstGeom>
        </p:spPr>
      </p:pic>
      <p:sp>
        <p:nvSpPr>
          <p:cNvPr id="20" name="椭圆 19">
            <a:extLst>
              <a:ext uri="{FF2B5EF4-FFF2-40B4-BE49-F238E27FC236}">
                <a16:creationId xmlns:a16="http://schemas.microsoft.com/office/drawing/2014/main" id="{BC25F4A6-BD9B-31F5-361D-819B022236D5}"/>
              </a:ext>
            </a:extLst>
          </p:cNvPr>
          <p:cNvSpPr/>
          <p:nvPr/>
        </p:nvSpPr>
        <p:spPr>
          <a:xfrm rot="20515848">
            <a:off x="2627023" y="1915532"/>
            <a:ext cx="7042239" cy="2351616"/>
          </a:xfrm>
          <a:prstGeom prst="ellipse">
            <a:avLst/>
          </a:prstGeom>
          <a:noFill/>
          <a:ln w="38100">
            <a:gradFill>
              <a:gsLst>
                <a:gs pos="10000">
                  <a:schemeClr val="accent3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08BDF952-9086-80EE-0060-CDBC808AEF1F}"/>
              </a:ext>
            </a:extLst>
          </p:cNvPr>
          <p:cNvSpPr/>
          <p:nvPr/>
        </p:nvSpPr>
        <p:spPr>
          <a:xfrm>
            <a:off x="2230888" y="2689678"/>
            <a:ext cx="927100" cy="9271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4" name="text-page_20112">
            <a:extLst>
              <a:ext uri="{FF2B5EF4-FFF2-40B4-BE49-F238E27FC236}">
                <a16:creationId xmlns:a16="http://schemas.microsoft.com/office/drawing/2014/main" id="{F75D9AC7-7311-FCA1-5EF8-0C7F144CDDD0}"/>
              </a:ext>
            </a:extLst>
          </p:cNvPr>
          <p:cNvSpPr/>
          <p:nvPr/>
        </p:nvSpPr>
        <p:spPr>
          <a:xfrm>
            <a:off x="2435981" y="2889428"/>
            <a:ext cx="516915" cy="527600"/>
          </a:xfrm>
          <a:custGeom>
            <a:avLst/>
            <a:gdLst>
              <a:gd name="connsiteX0" fmla="*/ 169216 w 594090"/>
              <a:gd name="connsiteY0" fmla="*/ 485843 h 606369"/>
              <a:gd name="connsiteX1" fmla="*/ 510329 w 594090"/>
              <a:gd name="connsiteY1" fmla="*/ 485843 h 606369"/>
              <a:gd name="connsiteX2" fmla="*/ 510329 w 594090"/>
              <a:gd name="connsiteY2" fmla="*/ 503484 h 606369"/>
              <a:gd name="connsiteX3" fmla="*/ 169216 w 594090"/>
              <a:gd name="connsiteY3" fmla="*/ 503484 h 606369"/>
              <a:gd name="connsiteX4" fmla="*/ 169216 w 594090"/>
              <a:gd name="connsiteY4" fmla="*/ 415066 h 606369"/>
              <a:gd name="connsiteX5" fmla="*/ 510329 w 594090"/>
              <a:gd name="connsiteY5" fmla="*/ 415066 h 606369"/>
              <a:gd name="connsiteX6" fmla="*/ 510329 w 594090"/>
              <a:gd name="connsiteY6" fmla="*/ 432707 h 606369"/>
              <a:gd name="connsiteX7" fmla="*/ 169216 w 594090"/>
              <a:gd name="connsiteY7" fmla="*/ 432707 h 606369"/>
              <a:gd name="connsiteX8" fmla="*/ 169216 w 594090"/>
              <a:gd name="connsiteY8" fmla="*/ 344359 h 606369"/>
              <a:gd name="connsiteX9" fmla="*/ 510329 w 594090"/>
              <a:gd name="connsiteY9" fmla="*/ 344359 h 606369"/>
              <a:gd name="connsiteX10" fmla="*/ 510329 w 594090"/>
              <a:gd name="connsiteY10" fmla="*/ 362071 h 606369"/>
              <a:gd name="connsiteX11" fmla="*/ 169216 w 594090"/>
              <a:gd name="connsiteY11" fmla="*/ 362071 h 606369"/>
              <a:gd name="connsiteX12" fmla="*/ 169216 w 594090"/>
              <a:gd name="connsiteY12" fmla="*/ 273653 h 606369"/>
              <a:gd name="connsiteX13" fmla="*/ 510329 w 594090"/>
              <a:gd name="connsiteY13" fmla="*/ 273653 h 606369"/>
              <a:gd name="connsiteX14" fmla="*/ 510329 w 594090"/>
              <a:gd name="connsiteY14" fmla="*/ 291365 h 606369"/>
              <a:gd name="connsiteX15" fmla="*/ 169216 w 594090"/>
              <a:gd name="connsiteY15" fmla="*/ 291365 h 606369"/>
              <a:gd name="connsiteX16" fmla="*/ 169216 w 594090"/>
              <a:gd name="connsiteY16" fmla="*/ 202946 h 606369"/>
              <a:gd name="connsiteX17" fmla="*/ 510329 w 594090"/>
              <a:gd name="connsiteY17" fmla="*/ 202946 h 606369"/>
              <a:gd name="connsiteX18" fmla="*/ 510329 w 594090"/>
              <a:gd name="connsiteY18" fmla="*/ 220658 h 606369"/>
              <a:gd name="connsiteX19" fmla="*/ 169216 w 594090"/>
              <a:gd name="connsiteY19" fmla="*/ 220658 h 606369"/>
              <a:gd name="connsiteX20" fmla="*/ 17689 w 594090"/>
              <a:gd name="connsiteY20" fmla="*/ 149981 h 606369"/>
              <a:gd name="connsiteX21" fmla="*/ 17689 w 594090"/>
              <a:gd name="connsiteY21" fmla="*/ 588705 h 606369"/>
              <a:gd name="connsiteX22" fmla="*/ 85442 w 594090"/>
              <a:gd name="connsiteY22" fmla="*/ 588705 h 606369"/>
              <a:gd name="connsiteX23" fmla="*/ 85442 w 594090"/>
              <a:gd name="connsiteY23" fmla="*/ 149981 h 606369"/>
              <a:gd name="connsiteX24" fmla="*/ 169216 w 594090"/>
              <a:gd name="connsiteY24" fmla="*/ 132310 h 606369"/>
              <a:gd name="connsiteX25" fmla="*/ 510329 w 594090"/>
              <a:gd name="connsiteY25" fmla="*/ 132310 h 606369"/>
              <a:gd name="connsiteX26" fmla="*/ 510329 w 594090"/>
              <a:gd name="connsiteY26" fmla="*/ 149951 h 606369"/>
              <a:gd name="connsiteX27" fmla="*/ 169216 w 594090"/>
              <a:gd name="connsiteY27" fmla="*/ 149951 h 606369"/>
              <a:gd name="connsiteX28" fmla="*/ 103131 w 594090"/>
              <a:gd name="connsiteY28" fmla="*/ 17664 h 606369"/>
              <a:gd name="connsiteX29" fmla="*/ 103131 w 594090"/>
              <a:gd name="connsiteY29" fmla="*/ 132317 h 606369"/>
              <a:gd name="connsiteX30" fmla="*/ 103131 w 594090"/>
              <a:gd name="connsiteY30" fmla="*/ 588705 h 606369"/>
              <a:gd name="connsiteX31" fmla="*/ 576401 w 594090"/>
              <a:gd name="connsiteY31" fmla="*/ 588705 h 606369"/>
              <a:gd name="connsiteX32" fmla="*/ 576401 w 594090"/>
              <a:gd name="connsiteY32" fmla="*/ 17664 h 606369"/>
              <a:gd name="connsiteX33" fmla="*/ 85442 w 594090"/>
              <a:gd name="connsiteY33" fmla="*/ 0 h 606369"/>
              <a:gd name="connsiteX34" fmla="*/ 594090 w 594090"/>
              <a:gd name="connsiteY34" fmla="*/ 0 h 606369"/>
              <a:gd name="connsiteX35" fmla="*/ 594090 w 594090"/>
              <a:gd name="connsiteY35" fmla="*/ 606369 h 606369"/>
              <a:gd name="connsiteX36" fmla="*/ 103131 w 594090"/>
              <a:gd name="connsiteY36" fmla="*/ 606369 h 606369"/>
              <a:gd name="connsiteX37" fmla="*/ 85442 w 594090"/>
              <a:gd name="connsiteY37" fmla="*/ 606369 h 606369"/>
              <a:gd name="connsiteX38" fmla="*/ 0 w 594090"/>
              <a:gd name="connsiteY38" fmla="*/ 606369 h 606369"/>
              <a:gd name="connsiteX39" fmla="*/ 0 w 594090"/>
              <a:gd name="connsiteY39" fmla="*/ 132317 h 606369"/>
              <a:gd name="connsiteX40" fmla="*/ 85442 w 594090"/>
              <a:gd name="connsiteY40" fmla="*/ 132317 h 60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94090" h="606369">
                <a:moveTo>
                  <a:pt x="169216" y="485843"/>
                </a:moveTo>
                <a:lnTo>
                  <a:pt x="510329" y="485843"/>
                </a:lnTo>
                <a:lnTo>
                  <a:pt x="510329" y="503484"/>
                </a:lnTo>
                <a:lnTo>
                  <a:pt x="169216" y="503484"/>
                </a:lnTo>
                <a:close/>
                <a:moveTo>
                  <a:pt x="169216" y="415066"/>
                </a:moveTo>
                <a:lnTo>
                  <a:pt x="510329" y="415066"/>
                </a:lnTo>
                <a:lnTo>
                  <a:pt x="510329" y="432707"/>
                </a:lnTo>
                <a:lnTo>
                  <a:pt x="169216" y="432707"/>
                </a:lnTo>
                <a:close/>
                <a:moveTo>
                  <a:pt x="169216" y="344359"/>
                </a:moveTo>
                <a:lnTo>
                  <a:pt x="510329" y="344359"/>
                </a:lnTo>
                <a:lnTo>
                  <a:pt x="510329" y="362071"/>
                </a:lnTo>
                <a:lnTo>
                  <a:pt x="169216" y="362071"/>
                </a:lnTo>
                <a:close/>
                <a:moveTo>
                  <a:pt x="169216" y="273653"/>
                </a:moveTo>
                <a:lnTo>
                  <a:pt x="510329" y="273653"/>
                </a:lnTo>
                <a:lnTo>
                  <a:pt x="510329" y="291365"/>
                </a:lnTo>
                <a:lnTo>
                  <a:pt x="169216" y="291365"/>
                </a:lnTo>
                <a:close/>
                <a:moveTo>
                  <a:pt x="169216" y="202946"/>
                </a:moveTo>
                <a:lnTo>
                  <a:pt x="510329" y="202946"/>
                </a:lnTo>
                <a:lnTo>
                  <a:pt x="510329" y="220658"/>
                </a:lnTo>
                <a:lnTo>
                  <a:pt x="169216" y="220658"/>
                </a:lnTo>
                <a:close/>
                <a:moveTo>
                  <a:pt x="17689" y="149981"/>
                </a:moveTo>
                <a:lnTo>
                  <a:pt x="17689" y="588705"/>
                </a:lnTo>
                <a:lnTo>
                  <a:pt x="85442" y="588705"/>
                </a:lnTo>
                <a:lnTo>
                  <a:pt x="85442" y="149981"/>
                </a:lnTo>
                <a:close/>
                <a:moveTo>
                  <a:pt x="169216" y="132310"/>
                </a:moveTo>
                <a:lnTo>
                  <a:pt x="510329" y="132310"/>
                </a:lnTo>
                <a:lnTo>
                  <a:pt x="510329" y="149951"/>
                </a:lnTo>
                <a:lnTo>
                  <a:pt x="169216" y="149951"/>
                </a:lnTo>
                <a:close/>
                <a:moveTo>
                  <a:pt x="103131" y="17664"/>
                </a:moveTo>
                <a:lnTo>
                  <a:pt x="103131" y="132317"/>
                </a:lnTo>
                <a:lnTo>
                  <a:pt x="103131" y="588705"/>
                </a:lnTo>
                <a:lnTo>
                  <a:pt x="576401" y="588705"/>
                </a:lnTo>
                <a:lnTo>
                  <a:pt x="576401" y="17664"/>
                </a:lnTo>
                <a:close/>
                <a:moveTo>
                  <a:pt x="85442" y="0"/>
                </a:moveTo>
                <a:lnTo>
                  <a:pt x="594090" y="0"/>
                </a:lnTo>
                <a:lnTo>
                  <a:pt x="594090" y="606369"/>
                </a:lnTo>
                <a:lnTo>
                  <a:pt x="103131" y="606369"/>
                </a:lnTo>
                <a:lnTo>
                  <a:pt x="85442" y="606369"/>
                </a:lnTo>
                <a:lnTo>
                  <a:pt x="0" y="606369"/>
                </a:lnTo>
                <a:lnTo>
                  <a:pt x="0" y="132317"/>
                </a:lnTo>
                <a:lnTo>
                  <a:pt x="85442" y="1323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2A11237-0F56-7EE3-B35E-955F55E58951}"/>
              </a:ext>
            </a:extLst>
          </p:cNvPr>
          <p:cNvSpPr/>
          <p:nvPr/>
        </p:nvSpPr>
        <p:spPr>
          <a:xfrm>
            <a:off x="5743076" y="4665725"/>
            <a:ext cx="927100" cy="9271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8F91B43-4759-0DD0-3600-3B516DA43CD9}"/>
              </a:ext>
            </a:extLst>
          </p:cNvPr>
          <p:cNvSpPr/>
          <p:nvPr/>
        </p:nvSpPr>
        <p:spPr>
          <a:xfrm>
            <a:off x="8783086" y="1848019"/>
            <a:ext cx="927100" cy="9271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6" name="garden-shovel_71212">
            <a:extLst>
              <a:ext uri="{FF2B5EF4-FFF2-40B4-BE49-F238E27FC236}">
                <a16:creationId xmlns:a16="http://schemas.microsoft.com/office/drawing/2014/main" id="{5640ABF0-43DB-658D-A229-3E9529B2C77F}"/>
              </a:ext>
            </a:extLst>
          </p:cNvPr>
          <p:cNvSpPr/>
          <p:nvPr/>
        </p:nvSpPr>
        <p:spPr>
          <a:xfrm>
            <a:off x="6058146" y="4854756"/>
            <a:ext cx="314822" cy="609685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455839 w 606244"/>
              <a:gd name="T61" fmla="*/ 455839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208" h="8160">
                <a:moveTo>
                  <a:pt x="4169" y="4658"/>
                </a:moveTo>
                <a:cubicBezTo>
                  <a:pt x="4177" y="4582"/>
                  <a:pt x="4156" y="4510"/>
                  <a:pt x="4108" y="4455"/>
                </a:cubicBezTo>
                <a:cubicBezTo>
                  <a:pt x="4059" y="4397"/>
                  <a:pt x="3987" y="4365"/>
                  <a:pt x="3906" y="4365"/>
                </a:cubicBezTo>
                <a:lnTo>
                  <a:pt x="3530" y="4365"/>
                </a:lnTo>
                <a:lnTo>
                  <a:pt x="3530" y="4218"/>
                </a:lnTo>
                <a:cubicBezTo>
                  <a:pt x="3530" y="4056"/>
                  <a:pt x="3398" y="3924"/>
                  <a:pt x="3235" y="3924"/>
                </a:cubicBezTo>
                <a:lnTo>
                  <a:pt x="2565" y="3924"/>
                </a:lnTo>
                <a:lnTo>
                  <a:pt x="2565" y="1681"/>
                </a:lnTo>
                <a:lnTo>
                  <a:pt x="3764" y="277"/>
                </a:lnTo>
                <a:cubicBezTo>
                  <a:pt x="3850" y="193"/>
                  <a:pt x="3840" y="125"/>
                  <a:pt x="3826" y="91"/>
                </a:cubicBezTo>
                <a:cubicBezTo>
                  <a:pt x="3812" y="57"/>
                  <a:pt x="3771" y="0"/>
                  <a:pt x="3649" y="0"/>
                </a:cubicBezTo>
                <a:lnTo>
                  <a:pt x="559" y="0"/>
                </a:lnTo>
                <a:cubicBezTo>
                  <a:pt x="437" y="0"/>
                  <a:pt x="396" y="57"/>
                  <a:pt x="382" y="91"/>
                </a:cubicBezTo>
                <a:cubicBezTo>
                  <a:pt x="368" y="125"/>
                  <a:pt x="358" y="193"/>
                  <a:pt x="444" y="277"/>
                </a:cubicBezTo>
                <a:lnTo>
                  <a:pt x="1643" y="1681"/>
                </a:lnTo>
                <a:lnTo>
                  <a:pt x="1643" y="3924"/>
                </a:lnTo>
                <a:lnTo>
                  <a:pt x="973" y="3924"/>
                </a:lnTo>
                <a:cubicBezTo>
                  <a:pt x="810" y="3924"/>
                  <a:pt x="678" y="4056"/>
                  <a:pt x="678" y="4218"/>
                </a:cubicBezTo>
                <a:lnTo>
                  <a:pt x="678" y="4365"/>
                </a:lnTo>
                <a:lnTo>
                  <a:pt x="302" y="4365"/>
                </a:lnTo>
                <a:cubicBezTo>
                  <a:pt x="221" y="4365"/>
                  <a:pt x="149" y="4397"/>
                  <a:pt x="100" y="4455"/>
                </a:cubicBezTo>
                <a:cubicBezTo>
                  <a:pt x="52" y="4510"/>
                  <a:pt x="31" y="4582"/>
                  <a:pt x="39" y="4658"/>
                </a:cubicBezTo>
                <a:cubicBezTo>
                  <a:pt x="33" y="4728"/>
                  <a:pt x="0" y="5164"/>
                  <a:pt x="129" y="5715"/>
                </a:cubicBezTo>
                <a:cubicBezTo>
                  <a:pt x="366" y="6736"/>
                  <a:pt x="823" y="7330"/>
                  <a:pt x="1165" y="7649"/>
                </a:cubicBezTo>
                <a:cubicBezTo>
                  <a:pt x="1562" y="8020"/>
                  <a:pt x="1944" y="8158"/>
                  <a:pt x="2103" y="8160"/>
                </a:cubicBezTo>
                <a:lnTo>
                  <a:pt x="2104" y="8160"/>
                </a:lnTo>
                <a:lnTo>
                  <a:pt x="2105" y="8160"/>
                </a:lnTo>
                <a:cubicBezTo>
                  <a:pt x="2264" y="8158"/>
                  <a:pt x="2646" y="8020"/>
                  <a:pt x="3043" y="7649"/>
                </a:cubicBezTo>
                <a:cubicBezTo>
                  <a:pt x="3385" y="7330"/>
                  <a:pt x="3842" y="6736"/>
                  <a:pt x="4079" y="5715"/>
                </a:cubicBezTo>
                <a:cubicBezTo>
                  <a:pt x="4208" y="5164"/>
                  <a:pt x="4175" y="4728"/>
                  <a:pt x="4169" y="4658"/>
                </a:cubicBezTo>
                <a:close/>
                <a:moveTo>
                  <a:pt x="1151" y="344"/>
                </a:moveTo>
                <a:lnTo>
                  <a:pt x="3057" y="344"/>
                </a:lnTo>
                <a:lnTo>
                  <a:pt x="2151" y="1509"/>
                </a:lnTo>
                <a:cubicBezTo>
                  <a:pt x="2138" y="1520"/>
                  <a:pt x="2122" y="1526"/>
                  <a:pt x="2104" y="1526"/>
                </a:cubicBezTo>
                <a:cubicBezTo>
                  <a:pt x="2086" y="1526"/>
                  <a:pt x="2070" y="1520"/>
                  <a:pt x="2057" y="1509"/>
                </a:cubicBezTo>
                <a:lnTo>
                  <a:pt x="1151" y="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5" name="iconfont-10439-5093342">
            <a:extLst>
              <a:ext uri="{FF2B5EF4-FFF2-40B4-BE49-F238E27FC236}">
                <a16:creationId xmlns:a16="http://schemas.microsoft.com/office/drawing/2014/main" id="{AF1A4C85-99A0-4587-13F4-E8E7226C1307}"/>
              </a:ext>
            </a:extLst>
          </p:cNvPr>
          <p:cNvSpPr/>
          <p:nvPr/>
        </p:nvSpPr>
        <p:spPr>
          <a:xfrm>
            <a:off x="8956457" y="2060946"/>
            <a:ext cx="609685" cy="557894"/>
          </a:xfrm>
          <a:custGeom>
            <a:avLst/>
            <a:gdLst>
              <a:gd name="T0" fmla="*/ 1056 w 12800"/>
              <a:gd name="T1" fmla="*/ 8512 h 11712"/>
              <a:gd name="T2" fmla="*/ 11712 w 12800"/>
              <a:gd name="T3" fmla="*/ 8512 h 11712"/>
              <a:gd name="T4" fmla="*/ 11712 w 12800"/>
              <a:gd name="T5" fmla="*/ 1056 h 11712"/>
              <a:gd name="T6" fmla="*/ 1056 w 12800"/>
              <a:gd name="T7" fmla="*/ 1056 h 11712"/>
              <a:gd name="T8" fmla="*/ 1056 w 12800"/>
              <a:gd name="T9" fmla="*/ 8512 h 11712"/>
              <a:gd name="T10" fmla="*/ 0 w 12800"/>
              <a:gd name="T11" fmla="*/ 1056 h 11712"/>
              <a:gd name="T12" fmla="*/ 1056 w 12800"/>
              <a:gd name="T13" fmla="*/ 0 h 11712"/>
              <a:gd name="T14" fmla="*/ 11712 w 12800"/>
              <a:gd name="T15" fmla="*/ 0 h 11712"/>
              <a:gd name="T16" fmla="*/ 12800 w 12800"/>
              <a:gd name="T17" fmla="*/ 1056 h 11712"/>
              <a:gd name="T18" fmla="*/ 12800 w 12800"/>
              <a:gd name="T19" fmla="*/ 8512 h 11712"/>
              <a:gd name="T20" fmla="*/ 11744 w 12800"/>
              <a:gd name="T21" fmla="*/ 9568 h 11712"/>
              <a:gd name="T22" fmla="*/ 1056 w 12800"/>
              <a:gd name="T23" fmla="*/ 9568 h 11712"/>
              <a:gd name="T24" fmla="*/ 0 w 12800"/>
              <a:gd name="T25" fmla="*/ 8512 h 11712"/>
              <a:gd name="T26" fmla="*/ 0 w 12800"/>
              <a:gd name="T27" fmla="*/ 1056 h 11712"/>
              <a:gd name="T28" fmla="*/ 5856 w 12800"/>
              <a:gd name="T29" fmla="*/ 8512 h 11712"/>
              <a:gd name="T30" fmla="*/ 6912 w 12800"/>
              <a:gd name="T31" fmla="*/ 8512 h 11712"/>
              <a:gd name="T32" fmla="*/ 6912 w 12800"/>
              <a:gd name="T33" fmla="*/ 11168 h 11712"/>
              <a:gd name="T34" fmla="*/ 5856 w 12800"/>
              <a:gd name="T35" fmla="*/ 11168 h 11712"/>
              <a:gd name="T36" fmla="*/ 5856 w 12800"/>
              <a:gd name="T37" fmla="*/ 8512 h 11712"/>
              <a:gd name="T38" fmla="*/ 3744 w 12800"/>
              <a:gd name="T39" fmla="*/ 10656 h 11712"/>
              <a:gd name="T40" fmla="*/ 9088 w 12800"/>
              <a:gd name="T41" fmla="*/ 10656 h 11712"/>
              <a:gd name="T42" fmla="*/ 9088 w 12800"/>
              <a:gd name="T43" fmla="*/ 11712 h 11712"/>
              <a:gd name="T44" fmla="*/ 3744 w 12800"/>
              <a:gd name="T45" fmla="*/ 11712 h 11712"/>
              <a:gd name="T46" fmla="*/ 3744 w 12800"/>
              <a:gd name="T47" fmla="*/ 10656 h 11712"/>
              <a:gd name="T48" fmla="*/ 4864 w 12800"/>
              <a:gd name="T49" fmla="*/ 3296 h 11712"/>
              <a:gd name="T50" fmla="*/ 4864 w 12800"/>
              <a:gd name="T51" fmla="*/ 6176 h 11712"/>
              <a:gd name="T52" fmla="*/ 7936 w 12800"/>
              <a:gd name="T53" fmla="*/ 4640 h 11712"/>
              <a:gd name="T54" fmla="*/ 4864 w 12800"/>
              <a:gd name="T55" fmla="*/ 3296 h 11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0" h="11712">
                <a:moveTo>
                  <a:pt x="1056" y="8512"/>
                </a:moveTo>
                <a:lnTo>
                  <a:pt x="11712" y="8512"/>
                </a:lnTo>
                <a:lnTo>
                  <a:pt x="11712" y="1056"/>
                </a:lnTo>
                <a:lnTo>
                  <a:pt x="1056" y="1056"/>
                </a:lnTo>
                <a:lnTo>
                  <a:pt x="1056" y="8512"/>
                </a:lnTo>
                <a:close/>
                <a:moveTo>
                  <a:pt x="0" y="1056"/>
                </a:moveTo>
                <a:cubicBezTo>
                  <a:pt x="0" y="480"/>
                  <a:pt x="480" y="0"/>
                  <a:pt x="1056" y="0"/>
                </a:cubicBezTo>
                <a:lnTo>
                  <a:pt x="11712" y="0"/>
                </a:lnTo>
                <a:cubicBezTo>
                  <a:pt x="12320" y="0"/>
                  <a:pt x="12800" y="480"/>
                  <a:pt x="12800" y="1056"/>
                </a:cubicBezTo>
                <a:lnTo>
                  <a:pt x="12800" y="8512"/>
                </a:lnTo>
                <a:cubicBezTo>
                  <a:pt x="12800" y="9088"/>
                  <a:pt x="12320" y="9568"/>
                  <a:pt x="11744" y="9568"/>
                </a:cubicBezTo>
                <a:lnTo>
                  <a:pt x="1056" y="9568"/>
                </a:lnTo>
                <a:cubicBezTo>
                  <a:pt x="480" y="9568"/>
                  <a:pt x="0" y="9088"/>
                  <a:pt x="0" y="8512"/>
                </a:cubicBezTo>
                <a:lnTo>
                  <a:pt x="0" y="1056"/>
                </a:lnTo>
                <a:close/>
                <a:moveTo>
                  <a:pt x="5856" y="8512"/>
                </a:moveTo>
                <a:lnTo>
                  <a:pt x="6912" y="8512"/>
                </a:lnTo>
                <a:lnTo>
                  <a:pt x="6912" y="11168"/>
                </a:lnTo>
                <a:lnTo>
                  <a:pt x="5856" y="11168"/>
                </a:lnTo>
                <a:lnTo>
                  <a:pt x="5856" y="8512"/>
                </a:lnTo>
                <a:close/>
                <a:moveTo>
                  <a:pt x="3744" y="10656"/>
                </a:moveTo>
                <a:lnTo>
                  <a:pt x="9088" y="10656"/>
                </a:lnTo>
                <a:lnTo>
                  <a:pt x="9088" y="11712"/>
                </a:lnTo>
                <a:lnTo>
                  <a:pt x="3744" y="11712"/>
                </a:lnTo>
                <a:lnTo>
                  <a:pt x="3744" y="10656"/>
                </a:lnTo>
                <a:close/>
                <a:moveTo>
                  <a:pt x="4864" y="3296"/>
                </a:moveTo>
                <a:lnTo>
                  <a:pt x="4864" y="6176"/>
                </a:lnTo>
                <a:lnTo>
                  <a:pt x="7936" y="4640"/>
                </a:lnTo>
                <a:lnTo>
                  <a:pt x="4864" y="32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13740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游戏机&#10;&#10;描述已自动生成">
            <a:extLst>
              <a:ext uri="{FF2B5EF4-FFF2-40B4-BE49-F238E27FC236}">
                <a16:creationId xmlns:a16="http://schemas.microsoft.com/office/drawing/2014/main" id="{9F19B29B-AEFC-CF1B-8C04-9329E80C51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5131817"/>
          </a:xfrm>
          <a:prstGeom prst="rect">
            <a:avLst/>
          </a:prstGeom>
        </p:spPr>
      </p:pic>
      <p:pic>
        <p:nvPicPr>
          <p:cNvPr id="7" name="图片 6" descr="图片包含 草, 站, 田地, 大&#10;&#10;描述已自动生成">
            <a:extLst>
              <a:ext uri="{FF2B5EF4-FFF2-40B4-BE49-F238E27FC236}">
                <a16:creationId xmlns:a16="http://schemas.microsoft.com/office/drawing/2014/main" id="{929E9A24-094E-0A9D-44C0-9CB29A01B0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152900"/>
            <a:ext cx="12192000" cy="27051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3A7C690-56FC-A696-B911-E0E75F15B2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938432" y="0"/>
            <a:ext cx="6769094" cy="6858000"/>
          </a:xfrm>
          <a:custGeom>
            <a:avLst/>
            <a:gdLst>
              <a:gd name="connsiteX0" fmla="*/ 6769094 w 6769094"/>
              <a:gd name="connsiteY0" fmla="*/ 0 h 6858000"/>
              <a:gd name="connsiteX1" fmla="*/ 0 w 6769094"/>
              <a:gd name="connsiteY1" fmla="*/ 0 h 6858000"/>
              <a:gd name="connsiteX2" fmla="*/ 0 w 6769094"/>
              <a:gd name="connsiteY2" fmla="*/ 6858000 h 6858000"/>
              <a:gd name="connsiteX3" fmla="*/ 6769094 w 676909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9094" h="6858000">
                <a:moveTo>
                  <a:pt x="6769094" y="0"/>
                </a:moveTo>
                <a:lnTo>
                  <a:pt x="0" y="0"/>
                </a:lnTo>
                <a:lnTo>
                  <a:pt x="0" y="6858000"/>
                </a:lnTo>
                <a:lnTo>
                  <a:pt x="6769094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 descr="图片包含 黑暗, 灯光, 大, 桌子&#10;&#10;描述已自动生成">
            <a:extLst>
              <a:ext uri="{FF2B5EF4-FFF2-40B4-BE49-F238E27FC236}">
                <a16:creationId xmlns:a16="http://schemas.microsoft.com/office/drawing/2014/main" id="{D1FAAC1C-3213-7E86-A93A-168A80117B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3497" y="915180"/>
            <a:ext cx="2606230" cy="478761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351442E-F613-73D2-F8D2-47C518B9FD91}"/>
              </a:ext>
            </a:extLst>
          </p:cNvPr>
          <p:cNvSpPr txBox="1"/>
          <p:nvPr/>
        </p:nvSpPr>
        <p:spPr>
          <a:xfrm>
            <a:off x="3045386" y="2011910"/>
            <a:ext cx="721281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b="1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3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敬请各位批评指正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EFB8930-7F71-DB5B-C982-8F73479B2290}"/>
              </a:ext>
            </a:extLst>
          </p:cNvPr>
          <p:cNvGrpSpPr/>
          <p:nvPr/>
        </p:nvGrpSpPr>
        <p:grpSpPr>
          <a:xfrm>
            <a:off x="8897068" y="2705100"/>
            <a:ext cx="3958591" cy="4165686"/>
            <a:chOff x="8218895" y="2692314"/>
            <a:chExt cx="3958591" cy="4165686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C0637AC3-A531-52EE-0735-D735BE95C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80028" y="4753419"/>
              <a:ext cx="1822768" cy="1666873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30F86E96-B546-0AC7-A665-529A6FF2A8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 flipV="1">
              <a:off x="8115348" y="2795861"/>
              <a:ext cx="4165686" cy="39585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8422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R 代码&#10;&#10;描述已自动生成">
            <a:extLst>
              <a:ext uri="{FF2B5EF4-FFF2-40B4-BE49-F238E27FC236}">
                <a16:creationId xmlns:a16="http://schemas.microsoft.com/office/drawing/2014/main" id="{15ABDB7C-290A-3DF0-EE6A-D62DF89B9C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062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C22B49D-A971-059F-069B-8CA6E33B6C11}"/>
              </a:ext>
            </a:extLst>
          </p:cNvPr>
          <p:cNvSpPr/>
          <p:nvPr/>
        </p:nvSpPr>
        <p:spPr>
          <a:xfrm>
            <a:off x="695325" y="511005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零点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F35554F-79FD-AE6E-0D5F-4AA546FAB2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046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92291C43-4D33-08E4-74B0-BDD0009B92E9}"/>
              </a:ext>
            </a:extLst>
          </p:cNvPr>
          <p:cNvGrpSpPr/>
          <p:nvPr/>
        </p:nvGrpSpPr>
        <p:grpSpPr>
          <a:xfrm>
            <a:off x="0" y="4933681"/>
            <a:ext cx="12192000" cy="1924319"/>
            <a:chOff x="0" y="4933681"/>
            <a:chExt cx="12192000" cy="1924319"/>
          </a:xfrm>
        </p:grpSpPr>
        <p:pic>
          <p:nvPicPr>
            <p:cNvPr id="18" name="图片 17" descr="图片包含 食物, 橙子, 游戏机&#10;&#10;描述已自动生成">
              <a:extLst>
                <a:ext uri="{FF2B5EF4-FFF2-40B4-BE49-F238E27FC236}">
                  <a16:creationId xmlns:a16="http://schemas.microsoft.com/office/drawing/2014/main" id="{EC96C00F-3AFF-BC66-3DB4-9AAF5A7EF20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33254" y="4933681"/>
              <a:ext cx="6058746" cy="1924319"/>
            </a:xfrm>
            <a:prstGeom prst="rect">
              <a:avLst/>
            </a:prstGeom>
          </p:spPr>
        </p:pic>
        <p:pic>
          <p:nvPicPr>
            <p:cNvPr id="19" name="图片 18" descr="图片包含 食物, 橙子, 游戏机&#10;&#10;描述已自动生成">
              <a:extLst>
                <a:ext uri="{FF2B5EF4-FFF2-40B4-BE49-F238E27FC236}">
                  <a16:creationId xmlns:a16="http://schemas.microsoft.com/office/drawing/2014/main" id="{BCF5800A-37CD-49D6-A66A-227A24F6ED4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4933681"/>
              <a:ext cx="6058746" cy="1924319"/>
            </a:xfrm>
            <a:prstGeom prst="rect">
              <a:avLst/>
            </a:prstGeom>
          </p:spPr>
        </p:pic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0B3ECFE-7467-548D-E8AE-DF758E557A30}"/>
              </a:ext>
            </a:extLst>
          </p:cNvPr>
          <p:cNvSpPr txBox="1"/>
          <p:nvPr/>
        </p:nvSpPr>
        <p:spPr>
          <a:xfrm>
            <a:off x="-1061013" y="-592544"/>
            <a:ext cx="1431402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98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85000"/>
                    <a:alpha val="27000"/>
                  </a:prst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CONTENTS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85000"/>
                  <a:alpha val="27000"/>
                </a:prstClr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ACBA76B-CEBA-570A-87CB-568F364E9641}"/>
              </a:ext>
            </a:extLst>
          </p:cNvPr>
          <p:cNvGrpSpPr/>
          <p:nvPr/>
        </p:nvGrpSpPr>
        <p:grpSpPr>
          <a:xfrm>
            <a:off x="6053858" y="3349829"/>
            <a:ext cx="4955372" cy="1263834"/>
            <a:chOff x="6805714" y="1674515"/>
            <a:chExt cx="4955372" cy="1263834"/>
          </a:xfrm>
        </p:grpSpPr>
        <p:sp>
          <p:nvSpPr>
            <p:cNvPr id="5" name="平行四边形 5">
              <a:extLst>
                <a:ext uri="{FF2B5EF4-FFF2-40B4-BE49-F238E27FC236}">
                  <a16:creationId xmlns:a16="http://schemas.microsoft.com/office/drawing/2014/main" id="{1ADD7849-32F1-9846-D1A7-5683D8EB24A9}"/>
                </a:ext>
              </a:extLst>
            </p:cNvPr>
            <p:cNvSpPr/>
            <p:nvPr/>
          </p:nvSpPr>
          <p:spPr>
            <a:xfrm>
              <a:off x="6805714" y="1674515"/>
              <a:ext cx="4955372" cy="1263834"/>
            </a:xfrm>
            <a:custGeom>
              <a:avLst/>
              <a:gdLst>
                <a:gd name="connsiteX0" fmla="*/ 3474 w 4955372"/>
                <a:gd name="connsiteY0" fmla="*/ 1128850 h 1263834"/>
                <a:gd name="connsiteX1" fmla="*/ 273858 w 4955372"/>
                <a:gd name="connsiteY1" fmla="*/ 81016 h 1263834"/>
                <a:gd name="connsiteX2" fmla="*/ 378432 w 4955372"/>
                <a:gd name="connsiteY2" fmla="*/ 0 h 1263834"/>
                <a:gd name="connsiteX3" fmla="*/ 4847324 w 4955372"/>
                <a:gd name="connsiteY3" fmla="*/ 0 h 1263834"/>
                <a:gd name="connsiteX4" fmla="*/ 4951898 w 4955372"/>
                <a:gd name="connsiteY4" fmla="*/ 134984 h 1263834"/>
                <a:gd name="connsiteX5" fmla="*/ 4681515 w 4955372"/>
                <a:gd name="connsiteY5" fmla="*/ 1182818 h 1263834"/>
                <a:gd name="connsiteX6" fmla="*/ 4576941 w 4955372"/>
                <a:gd name="connsiteY6" fmla="*/ 1263834 h 1263834"/>
                <a:gd name="connsiteX7" fmla="*/ 108049 w 4955372"/>
                <a:gd name="connsiteY7" fmla="*/ 1263834 h 1263834"/>
                <a:gd name="connsiteX8" fmla="*/ 3474 w 4955372"/>
                <a:gd name="connsiteY8" fmla="*/ 1128850 h 126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5372" h="1263834">
                  <a:moveTo>
                    <a:pt x="3474" y="1128850"/>
                  </a:moveTo>
                  <a:lnTo>
                    <a:pt x="273858" y="81016"/>
                  </a:lnTo>
                  <a:cubicBezTo>
                    <a:pt x="286171" y="33297"/>
                    <a:pt x="329151" y="0"/>
                    <a:pt x="378432" y="0"/>
                  </a:cubicBezTo>
                  <a:lnTo>
                    <a:pt x="4847324" y="0"/>
                  </a:lnTo>
                  <a:cubicBezTo>
                    <a:pt x="4917863" y="0"/>
                    <a:pt x="4969523" y="66682"/>
                    <a:pt x="4951898" y="134984"/>
                  </a:cubicBezTo>
                  <a:lnTo>
                    <a:pt x="4681515" y="1182818"/>
                  </a:lnTo>
                  <a:cubicBezTo>
                    <a:pt x="4669202" y="1230537"/>
                    <a:pt x="4626222" y="1263834"/>
                    <a:pt x="4576941" y="1263834"/>
                  </a:cubicBezTo>
                  <a:lnTo>
                    <a:pt x="108049" y="1263834"/>
                  </a:lnTo>
                  <a:cubicBezTo>
                    <a:pt x="37510" y="1263834"/>
                    <a:pt x="-14150" y="1197152"/>
                    <a:pt x="3474" y="1128850"/>
                  </a:cubicBezTo>
                </a:path>
              </a:pathLst>
            </a:custGeom>
            <a:gradFill flip="none" rotWithShape="1">
              <a:gsLst>
                <a:gs pos="8000">
                  <a:schemeClr val="accent2">
                    <a:lumMod val="53000"/>
                    <a:lumOff val="47000"/>
                  </a:schemeClr>
                </a:gs>
                <a:gs pos="98000">
                  <a:schemeClr val="accent2">
                    <a:lumMod val="0"/>
                    <a:lumOff val="100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2000">
                    <a:schemeClr val="accent2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482600" dist="203200" dir="2700000" sx="99000" sy="99000" algn="tl" rotWithShape="0">
                <a:schemeClr val="accent2">
                  <a:lumMod val="7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B2A5331-08F4-92AD-CFA9-943545026257}"/>
                </a:ext>
              </a:extLst>
            </p:cNvPr>
            <p:cNvSpPr txBox="1"/>
            <p:nvPr/>
          </p:nvSpPr>
          <p:spPr>
            <a:xfrm>
              <a:off x="8169377" y="2044822"/>
              <a:ext cx="32614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000">
                        <a:srgbClr val="FAD77E">
                          <a:lumMod val="50000"/>
                        </a:srgbClr>
                      </a:gs>
                      <a:gs pos="91000">
                        <a:srgbClr val="FAD77E">
                          <a:lumMod val="28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取得成效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2000">
                      <a:srgbClr val="FAD77E">
                        <a:lumMod val="50000"/>
                      </a:srgbClr>
                    </a:gs>
                    <a:gs pos="91000">
                      <a:srgbClr val="FAD77E">
                        <a:lumMod val="28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/>
                <a:ea typeface="思源宋体 CN Heavy"/>
                <a:cs typeface="+mn-cs"/>
              </a:endParaRPr>
            </a:p>
          </p:txBody>
        </p:sp>
        <p:pic>
          <p:nvPicPr>
            <p:cNvPr id="7" name="图片 6" descr="手里拿着伞&#10;&#10;低可信度描述已自动生成">
              <a:extLst>
                <a:ext uri="{FF2B5EF4-FFF2-40B4-BE49-F238E27FC236}">
                  <a16:creationId xmlns:a16="http://schemas.microsoft.com/office/drawing/2014/main" id="{B27B7A26-ADC6-1A03-2D78-6AB247A46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10494" y="1886442"/>
              <a:ext cx="959169" cy="70868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DBDD8F67-F578-B0E3-6F9D-C7F31C703BF1}"/>
                </a:ext>
              </a:extLst>
            </p:cNvPr>
            <p:cNvSpPr txBox="1"/>
            <p:nvPr/>
          </p:nvSpPr>
          <p:spPr>
            <a:xfrm>
              <a:off x="7058355" y="2009950"/>
              <a:ext cx="870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AD77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AD77E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15CAF9F-DEB7-5DFC-D195-27B5127868F0}"/>
              </a:ext>
            </a:extLst>
          </p:cNvPr>
          <p:cNvGrpSpPr/>
          <p:nvPr/>
        </p:nvGrpSpPr>
        <p:grpSpPr>
          <a:xfrm>
            <a:off x="6053858" y="4897213"/>
            <a:ext cx="4955372" cy="1263834"/>
            <a:chOff x="868593" y="3347905"/>
            <a:chExt cx="4955372" cy="1263834"/>
          </a:xfrm>
        </p:grpSpPr>
        <p:sp>
          <p:nvSpPr>
            <p:cNvPr id="9" name="平行四边形 5">
              <a:extLst>
                <a:ext uri="{FF2B5EF4-FFF2-40B4-BE49-F238E27FC236}">
                  <a16:creationId xmlns:a16="http://schemas.microsoft.com/office/drawing/2014/main" id="{0CAD9FC0-D994-F32D-F27F-29CB6256A7FA}"/>
                </a:ext>
              </a:extLst>
            </p:cNvPr>
            <p:cNvSpPr/>
            <p:nvPr/>
          </p:nvSpPr>
          <p:spPr>
            <a:xfrm>
              <a:off x="868593" y="3347905"/>
              <a:ext cx="4955372" cy="1263834"/>
            </a:xfrm>
            <a:custGeom>
              <a:avLst/>
              <a:gdLst>
                <a:gd name="connsiteX0" fmla="*/ 3474 w 4955372"/>
                <a:gd name="connsiteY0" fmla="*/ 1128850 h 1263834"/>
                <a:gd name="connsiteX1" fmla="*/ 273858 w 4955372"/>
                <a:gd name="connsiteY1" fmla="*/ 81016 h 1263834"/>
                <a:gd name="connsiteX2" fmla="*/ 378432 w 4955372"/>
                <a:gd name="connsiteY2" fmla="*/ 0 h 1263834"/>
                <a:gd name="connsiteX3" fmla="*/ 4847324 w 4955372"/>
                <a:gd name="connsiteY3" fmla="*/ 0 h 1263834"/>
                <a:gd name="connsiteX4" fmla="*/ 4951898 w 4955372"/>
                <a:gd name="connsiteY4" fmla="*/ 134984 h 1263834"/>
                <a:gd name="connsiteX5" fmla="*/ 4681515 w 4955372"/>
                <a:gd name="connsiteY5" fmla="*/ 1182818 h 1263834"/>
                <a:gd name="connsiteX6" fmla="*/ 4576941 w 4955372"/>
                <a:gd name="connsiteY6" fmla="*/ 1263834 h 1263834"/>
                <a:gd name="connsiteX7" fmla="*/ 108049 w 4955372"/>
                <a:gd name="connsiteY7" fmla="*/ 1263834 h 1263834"/>
                <a:gd name="connsiteX8" fmla="*/ 3474 w 4955372"/>
                <a:gd name="connsiteY8" fmla="*/ 1128850 h 126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5372" h="1263834">
                  <a:moveTo>
                    <a:pt x="3474" y="1128850"/>
                  </a:moveTo>
                  <a:lnTo>
                    <a:pt x="273858" y="81016"/>
                  </a:lnTo>
                  <a:cubicBezTo>
                    <a:pt x="286171" y="33297"/>
                    <a:pt x="329151" y="0"/>
                    <a:pt x="378432" y="0"/>
                  </a:cubicBezTo>
                  <a:lnTo>
                    <a:pt x="4847324" y="0"/>
                  </a:lnTo>
                  <a:cubicBezTo>
                    <a:pt x="4917863" y="0"/>
                    <a:pt x="4969523" y="66682"/>
                    <a:pt x="4951898" y="134984"/>
                  </a:cubicBezTo>
                  <a:lnTo>
                    <a:pt x="4681515" y="1182818"/>
                  </a:lnTo>
                  <a:cubicBezTo>
                    <a:pt x="4669202" y="1230537"/>
                    <a:pt x="4626222" y="1263834"/>
                    <a:pt x="4576941" y="1263834"/>
                  </a:cubicBezTo>
                  <a:lnTo>
                    <a:pt x="108049" y="1263834"/>
                  </a:lnTo>
                  <a:cubicBezTo>
                    <a:pt x="37510" y="1263834"/>
                    <a:pt x="-14150" y="1197152"/>
                    <a:pt x="3474" y="1128850"/>
                  </a:cubicBezTo>
                </a:path>
              </a:pathLst>
            </a:custGeom>
            <a:gradFill flip="none" rotWithShape="1">
              <a:gsLst>
                <a:gs pos="8000">
                  <a:schemeClr val="accent2">
                    <a:lumMod val="53000"/>
                    <a:lumOff val="47000"/>
                  </a:schemeClr>
                </a:gs>
                <a:gs pos="98000">
                  <a:schemeClr val="accent2">
                    <a:lumMod val="0"/>
                    <a:lumOff val="100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2000">
                    <a:schemeClr val="accent2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482600" dist="203200" dir="2700000" sx="99000" sy="99000" algn="tl" rotWithShape="0">
                <a:schemeClr val="accent2">
                  <a:lumMod val="7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B2B51C3-32BC-9302-96ED-EE286FF83FC1}"/>
                </a:ext>
              </a:extLst>
            </p:cNvPr>
            <p:cNvSpPr txBox="1"/>
            <p:nvPr/>
          </p:nvSpPr>
          <p:spPr>
            <a:xfrm>
              <a:off x="2207328" y="3718212"/>
              <a:ext cx="27809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000">
                        <a:srgbClr val="FAD77E">
                          <a:lumMod val="50000"/>
                        </a:srgbClr>
                      </a:gs>
                      <a:gs pos="91000">
                        <a:srgbClr val="FAD77E">
                          <a:lumMod val="28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下步思路</a:t>
              </a:r>
            </a:p>
          </p:txBody>
        </p:sp>
        <p:pic>
          <p:nvPicPr>
            <p:cNvPr id="11" name="图片 10" descr="手里拿着伞&#10;&#10;低可信度描述已自动生成">
              <a:extLst>
                <a:ext uri="{FF2B5EF4-FFF2-40B4-BE49-F238E27FC236}">
                  <a16:creationId xmlns:a16="http://schemas.microsoft.com/office/drawing/2014/main" id="{7B24B0F4-1BA2-3DB9-5CD0-A5F356738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5660" y="3559832"/>
              <a:ext cx="959169" cy="708680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0DA40FC-F512-9513-B19B-0E06478449C6}"/>
                </a:ext>
              </a:extLst>
            </p:cNvPr>
            <p:cNvSpPr txBox="1"/>
            <p:nvPr/>
          </p:nvSpPr>
          <p:spPr>
            <a:xfrm>
              <a:off x="1093521" y="3730652"/>
              <a:ext cx="870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AD77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AD77E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F309EC2A-9DF6-1CA5-DCA9-4D8E2F7F7CD3}"/>
              </a:ext>
            </a:extLst>
          </p:cNvPr>
          <p:cNvSpPr txBox="1"/>
          <p:nvPr/>
        </p:nvSpPr>
        <p:spPr>
          <a:xfrm>
            <a:off x="3004106" y="560125"/>
            <a:ext cx="61837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98000">
                      <a:schemeClr val="accent1">
                        <a:lumMod val="50000"/>
                      </a:schemeClr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E391F">
                        <a:lumMod val="75000"/>
                      </a:srgbClr>
                    </a:gs>
                    <a:gs pos="98000">
                      <a:srgbClr val="FE391F">
                        <a:lumMod val="50000"/>
                      </a:srgb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  <a:sym typeface="OPPOSans B" panose="00020600040101010101" pitchFamily="18" charset="-122"/>
              </a:rPr>
              <a:t>目 录</a:t>
            </a:r>
          </a:p>
        </p:txBody>
      </p:sp>
      <p:pic>
        <p:nvPicPr>
          <p:cNvPr id="21" name="图片 20" descr="人的雕塑&#10;&#10;描述已自动生成">
            <a:extLst>
              <a:ext uri="{FF2B5EF4-FFF2-40B4-BE49-F238E27FC236}">
                <a16:creationId xmlns:a16="http://schemas.microsoft.com/office/drawing/2014/main" id="{1A706DBA-DCFC-51B7-C2EB-94AAA4888427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2571" y="1972691"/>
            <a:ext cx="5346785" cy="4948065"/>
          </a:xfrm>
          <a:custGeom>
            <a:avLst/>
            <a:gdLst>
              <a:gd name="connsiteX0" fmla="*/ 179693 w 3698816"/>
              <a:gd name="connsiteY0" fmla="*/ 1601808 h 3422988"/>
              <a:gd name="connsiteX1" fmla="*/ 179693 w 3698816"/>
              <a:gd name="connsiteY1" fmla="*/ 1914228 h 3422988"/>
              <a:gd name="connsiteX2" fmla="*/ 583553 w 3698816"/>
              <a:gd name="connsiteY2" fmla="*/ 1914228 h 3422988"/>
              <a:gd name="connsiteX3" fmla="*/ 583553 w 3698816"/>
              <a:gd name="connsiteY3" fmla="*/ 1601808 h 3422988"/>
              <a:gd name="connsiteX4" fmla="*/ 0 w 3698816"/>
              <a:gd name="connsiteY4" fmla="*/ 0 h 3422988"/>
              <a:gd name="connsiteX5" fmla="*/ 3698816 w 3698816"/>
              <a:gd name="connsiteY5" fmla="*/ 0 h 3422988"/>
              <a:gd name="connsiteX6" fmla="*/ 3698816 w 3698816"/>
              <a:gd name="connsiteY6" fmla="*/ 3422988 h 3422988"/>
              <a:gd name="connsiteX7" fmla="*/ 0 w 3698816"/>
              <a:gd name="connsiteY7" fmla="*/ 3422988 h 342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8816" h="3422988">
                <a:moveTo>
                  <a:pt x="179693" y="1601808"/>
                </a:moveTo>
                <a:lnTo>
                  <a:pt x="179693" y="1914228"/>
                </a:lnTo>
                <a:lnTo>
                  <a:pt x="583553" y="1914228"/>
                </a:lnTo>
                <a:lnTo>
                  <a:pt x="583553" y="1601808"/>
                </a:lnTo>
                <a:close/>
                <a:moveTo>
                  <a:pt x="0" y="0"/>
                </a:moveTo>
                <a:lnTo>
                  <a:pt x="3698816" y="0"/>
                </a:lnTo>
                <a:lnTo>
                  <a:pt x="3698816" y="3422988"/>
                </a:lnTo>
                <a:lnTo>
                  <a:pt x="0" y="3422988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B071448-D123-A9BB-CEDC-ACC607393105}"/>
              </a:ext>
            </a:extLst>
          </p:cNvPr>
          <p:cNvGrpSpPr/>
          <p:nvPr/>
        </p:nvGrpSpPr>
        <p:grpSpPr>
          <a:xfrm>
            <a:off x="6053858" y="1802446"/>
            <a:ext cx="4955372" cy="1263834"/>
            <a:chOff x="1198880" y="1674515"/>
            <a:chExt cx="4955372" cy="1263834"/>
          </a:xfrm>
        </p:grpSpPr>
        <p:sp>
          <p:nvSpPr>
            <p:cNvPr id="22" name="平行四边形 5">
              <a:extLst>
                <a:ext uri="{FF2B5EF4-FFF2-40B4-BE49-F238E27FC236}">
                  <a16:creationId xmlns:a16="http://schemas.microsoft.com/office/drawing/2014/main" id="{A4B80776-8021-DBB7-56E7-AD0447A2E554}"/>
                </a:ext>
              </a:extLst>
            </p:cNvPr>
            <p:cNvSpPr/>
            <p:nvPr/>
          </p:nvSpPr>
          <p:spPr>
            <a:xfrm>
              <a:off x="1198880" y="1674515"/>
              <a:ext cx="4955372" cy="1263834"/>
            </a:xfrm>
            <a:custGeom>
              <a:avLst/>
              <a:gdLst>
                <a:gd name="connsiteX0" fmla="*/ 3474 w 4955372"/>
                <a:gd name="connsiteY0" fmla="*/ 1128850 h 1263834"/>
                <a:gd name="connsiteX1" fmla="*/ 273858 w 4955372"/>
                <a:gd name="connsiteY1" fmla="*/ 81016 h 1263834"/>
                <a:gd name="connsiteX2" fmla="*/ 378432 w 4955372"/>
                <a:gd name="connsiteY2" fmla="*/ 0 h 1263834"/>
                <a:gd name="connsiteX3" fmla="*/ 4847324 w 4955372"/>
                <a:gd name="connsiteY3" fmla="*/ 0 h 1263834"/>
                <a:gd name="connsiteX4" fmla="*/ 4951898 w 4955372"/>
                <a:gd name="connsiteY4" fmla="*/ 134984 h 1263834"/>
                <a:gd name="connsiteX5" fmla="*/ 4681515 w 4955372"/>
                <a:gd name="connsiteY5" fmla="*/ 1182818 h 1263834"/>
                <a:gd name="connsiteX6" fmla="*/ 4576941 w 4955372"/>
                <a:gd name="connsiteY6" fmla="*/ 1263834 h 1263834"/>
                <a:gd name="connsiteX7" fmla="*/ 108049 w 4955372"/>
                <a:gd name="connsiteY7" fmla="*/ 1263834 h 1263834"/>
                <a:gd name="connsiteX8" fmla="*/ 3474 w 4955372"/>
                <a:gd name="connsiteY8" fmla="*/ 1128850 h 126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55372" h="1263834">
                  <a:moveTo>
                    <a:pt x="3474" y="1128850"/>
                  </a:moveTo>
                  <a:lnTo>
                    <a:pt x="273858" y="81016"/>
                  </a:lnTo>
                  <a:cubicBezTo>
                    <a:pt x="286171" y="33297"/>
                    <a:pt x="329151" y="0"/>
                    <a:pt x="378432" y="0"/>
                  </a:cubicBezTo>
                  <a:lnTo>
                    <a:pt x="4847324" y="0"/>
                  </a:lnTo>
                  <a:cubicBezTo>
                    <a:pt x="4917863" y="0"/>
                    <a:pt x="4969523" y="66682"/>
                    <a:pt x="4951898" y="134984"/>
                  </a:cubicBezTo>
                  <a:lnTo>
                    <a:pt x="4681515" y="1182818"/>
                  </a:lnTo>
                  <a:cubicBezTo>
                    <a:pt x="4669202" y="1230537"/>
                    <a:pt x="4626222" y="1263834"/>
                    <a:pt x="4576941" y="1263834"/>
                  </a:cubicBezTo>
                  <a:lnTo>
                    <a:pt x="108049" y="1263834"/>
                  </a:lnTo>
                  <a:cubicBezTo>
                    <a:pt x="37510" y="1263834"/>
                    <a:pt x="-14150" y="1197152"/>
                    <a:pt x="3474" y="1128850"/>
                  </a:cubicBezTo>
                </a:path>
              </a:pathLst>
            </a:custGeom>
            <a:gradFill flip="none" rotWithShape="1">
              <a:gsLst>
                <a:gs pos="8000">
                  <a:schemeClr val="accent2">
                    <a:lumMod val="53000"/>
                    <a:lumOff val="47000"/>
                  </a:schemeClr>
                </a:gs>
                <a:gs pos="98000">
                  <a:schemeClr val="accent2">
                    <a:lumMod val="0"/>
                    <a:lumOff val="100000"/>
                  </a:schemeClr>
                </a:gs>
              </a:gsLst>
              <a:lin ang="2700000" scaled="1"/>
              <a:tileRect/>
            </a:gradFill>
            <a:ln>
              <a:gradFill>
                <a:gsLst>
                  <a:gs pos="2000">
                    <a:schemeClr val="accent2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482600" dist="203200" dir="2700000" sx="99000" sy="99000" algn="tl" rotWithShape="0">
                <a:schemeClr val="accent2">
                  <a:lumMod val="75000"/>
                  <a:alpha val="1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4F884CB-173D-33F7-B497-4E7B500B51FE}"/>
                </a:ext>
              </a:extLst>
            </p:cNvPr>
            <p:cNvSpPr txBox="1"/>
            <p:nvPr/>
          </p:nvSpPr>
          <p:spPr>
            <a:xfrm>
              <a:off x="2539684" y="2044822"/>
              <a:ext cx="2448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2000">
                        <a:srgbClr val="FAD77E">
                          <a:lumMod val="50000"/>
                        </a:srgbClr>
                      </a:gs>
                      <a:gs pos="91000">
                        <a:srgbClr val="FAD77E">
                          <a:lumMod val="28000"/>
                        </a:srgbClr>
                      </a:gs>
                    </a:gsLst>
                    <a:lin ang="2700000" scaled="1"/>
                    <a:tileRect/>
                  </a:gradFill>
                  <a:effectLst/>
                  <a:uLnTx/>
                  <a:uFillTx/>
                  <a:latin typeface="思源宋体 CN Heavy"/>
                  <a:ea typeface="思源宋体 CN Heavy"/>
                  <a:cs typeface="+mn-cs"/>
                </a:rPr>
                <a:t>党总支介绍</a:t>
              </a:r>
            </a:p>
          </p:txBody>
        </p:sp>
        <p:pic>
          <p:nvPicPr>
            <p:cNvPr id="24" name="图片 23" descr="手里拿着伞&#10;&#10;低可信度描述已自动生成">
              <a:extLst>
                <a:ext uri="{FF2B5EF4-FFF2-40B4-BE49-F238E27FC236}">
                  <a16:creationId xmlns:a16="http://schemas.microsoft.com/office/drawing/2014/main" id="{A33B1AD6-90F5-E618-5926-F00019AE8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8015" y="1886442"/>
              <a:ext cx="959169" cy="708680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F7C8CCB-EA6C-794C-EA22-A850C5049F7E}"/>
                </a:ext>
              </a:extLst>
            </p:cNvPr>
            <p:cNvSpPr txBox="1"/>
            <p:nvPr/>
          </p:nvSpPr>
          <p:spPr>
            <a:xfrm>
              <a:off x="1425876" y="2009950"/>
              <a:ext cx="870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AD77E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AD77E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2525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42C101D3-869F-6CE3-8A31-2454EE4016A9}"/>
              </a:ext>
            </a:extLst>
          </p:cNvPr>
          <p:cNvSpPr/>
          <p:nvPr/>
        </p:nvSpPr>
        <p:spPr>
          <a:xfrm>
            <a:off x="2520928" y="2937260"/>
            <a:ext cx="8143961" cy="901260"/>
          </a:xfrm>
          <a:prstGeom prst="parallelogram">
            <a:avLst/>
          </a:prstGeom>
          <a:gradFill>
            <a:gsLst>
              <a:gs pos="48000">
                <a:schemeClr val="accent1">
                  <a:alpha val="58000"/>
                </a:schemeClr>
              </a:gs>
              <a:gs pos="6000">
                <a:schemeClr val="accent1">
                  <a:lumMod val="75000"/>
                  <a:alpha val="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FA6E477-DDEA-31C6-CFE9-F1D8A1733136}"/>
              </a:ext>
            </a:extLst>
          </p:cNvPr>
          <p:cNvCxnSpPr>
            <a:cxnSpLocks/>
          </p:cNvCxnSpPr>
          <p:nvPr/>
        </p:nvCxnSpPr>
        <p:spPr>
          <a:xfrm>
            <a:off x="6382146" y="2793147"/>
            <a:ext cx="2519664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6000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CA53157-8870-CC6E-7209-37C0846577A4}"/>
              </a:ext>
            </a:extLst>
          </p:cNvPr>
          <p:cNvCxnSpPr>
            <a:cxnSpLocks/>
          </p:cNvCxnSpPr>
          <p:nvPr/>
        </p:nvCxnSpPr>
        <p:spPr>
          <a:xfrm>
            <a:off x="3712038" y="4057590"/>
            <a:ext cx="2519664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A492038-3847-2216-EC05-D4B3D11A0DC0}"/>
              </a:ext>
            </a:extLst>
          </p:cNvPr>
          <p:cNvCxnSpPr>
            <a:cxnSpLocks/>
          </p:cNvCxnSpPr>
          <p:nvPr/>
        </p:nvCxnSpPr>
        <p:spPr>
          <a:xfrm>
            <a:off x="7462507" y="4024216"/>
            <a:ext cx="2519664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BE58CB0-F709-116F-C9D7-A3FC2AB5174A}"/>
              </a:ext>
            </a:extLst>
          </p:cNvPr>
          <p:cNvCxnSpPr>
            <a:cxnSpLocks/>
          </p:cNvCxnSpPr>
          <p:nvPr/>
        </p:nvCxnSpPr>
        <p:spPr>
          <a:xfrm>
            <a:off x="5418801" y="2550259"/>
            <a:ext cx="2129431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8EFE3AD9-5D0C-1F29-7ADF-9A8948BA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569877">
            <a:off x="140642" y="-185011"/>
            <a:ext cx="6458673" cy="9915853"/>
          </a:xfrm>
          <a:custGeom>
            <a:avLst/>
            <a:gdLst>
              <a:gd name="connsiteX0" fmla="*/ 6320686 w 6458673"/>
              <a:gd name="connsiteY0" fmla="*/ 0 h 9915853"/>
              <a:gd name="connsiteX1" fmla="*/ 6458673 w 6458673"/>
              <a:gd name="connsiteY1" fmla="*/ 327757 h 9915853"/>
              <a:gd name="connsiteX2" fmla="*/ 6458673 w 6458673"/>
              <a:gd name="connsiteY2" fmla="*/ 9915853 h 9915853"/>
              <a:gd name="connsiteX3" fmla="*/ 3054308 w 6458673"/>
              <a:gd name="connsiteY3" fmla="*/ 9915853 h 9915853"/>
              <a:gd name="connsiteX4" fmla="*/ 0 w 6458673"/>
              <a:gd name="connsiteY4" fmla="*/ 2661034 h 991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8673" h="9915853">
                <a:moveTo>
                  <a:pt x="6320686" y="0"/>
                </a:moveTo>
                <a:lnTo>
                  <a:pt x="6458673" y="327757"/>
                </a:lnTo>
                <a:lnTo>
                  <a:pt x="6458673" y="9915853"/>
                </a:lnTo>
                <a:lnTo>
                  <a:pt x="3054308" y="9915853"/>
                </a:lnTo>
                <a:lnTo>
                  <a:pt x="0" y="2661034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A755EBF-E4E0-7010-DA2A-DBD80E98D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050989" flipH="1">
            <a:off x="7143204" y="-2091220"/>
            <a:ext cx="3945319" cy="7020419"/>
          </a:xfrm>
          <a:custGeom>
            <a:avLst/>
            <a:gdLst>
              <a:gd name="connsiteX0" fmla="*/ 2744703 w 3945319"/>
              <a:gd name="connsiteY0" fmla="*/ 7020419 h 7020419"/>
              <a:gd name="connsiteX1" fmla="*/ 3945319 w 3945319"/>
              <a:gd name="connsiteY1" fmla="*/ 756166 h 7020419"/>
              <a:gd name="connsiteX2" fmla="*/ 0 w 3945319"/>
              <a:gd name="connsiteY2" fmla="*/ 0 h 7020419"/>
              <a:gd name="connsiteX3" fmla="*/ 0 w 3945319"/>
              <a:gd name="connsiteY3" fmla="*/ 7020419 h 7020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5319" h="7020419">
                <a:moveTo>
                  <a:pt x="2744703" y="7020419"/>
                </a:moveTo>
                <a:lnTo>
                  <a:pt x="3945319" y="756166"/>
                </a:lnTo>
                <a:lnTo>
                  <a:pt x="0" y="0"/>
                </a:lnTo>
                <a:lnTo>
                  <a:pt x="0" y="7020419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A73A6D1-C788-4657-00D2-E64711BBE709}"/>
              </a:ext>
            </a:extLst>
          </p:cNvPr>
          <p:cNvSpPr txBox="1"/>
          <p:nvPr/>
        </p:nvSpPr>
        <p:spPr>
          <a:xfrm>
            <a:off x="3704529" y="1921597"/>
            <a:ext cx="112082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accent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6000" dirty="0">
              <a:solidFill>
                <a:schemeClr val="accent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F773C20-5D9C-8A61-07C0-8F9F9B4C5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0000">
            <a:off x="1564020" y="1730029"/>
            <a:ext cx="2378508" cy="29518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A59771C-7CF1-549A-5F3D-38E97E2C01B0}"/>
              </a:ext>
            </a:extLst>
          </p:cNvPr>
          <p:cNvSpPr txBox="1"/>
          <p:nvPr/>
        </p:nvSpPr>
        <p:spPr>
          <a:xfrm>
            <a:off x="3573531" y="2934821"/>
            <a:ext cx="3474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>
                <a:gradFill flip="none" rotWithShape="1">
                  <a:gsLst>
                    <a:gs pos="97279">
                      <a:schemeClr val="accent2">
                        <a:lumMod val="20000"/>
                        <a:lumOff val="80000"/>
                      </a:schemeClr>
                    </a:gs>
                    <a:gs pos="57000">
                      <a:schemeClr val="accent2">
                        <a:lumMod val="20000"/>
                        <a:lumOff val="80000"/>
                      </a:schemeClr>
                    </a:gs>
                    <a:gs pos="7000">
                      <a:schemeClr val="accent2">
                        <a:lumMod val="20000"/>
                        <a:lumOff val="80000"/>
                      </a:schemeClr>
                    </a:gs>
                    <a:gs pos="80000">
                      <a:schemeClr val="accent2"/>
                    </a:gs>
                    <a:gs pos="37000">
                      <a:schemeClr val="accent2"/>
                    </a:gs>
                  </a:gsLst>
                  <a:lin ang="0" scaled="1"/>
                  <a:tileRect/>
                </a:gradFill>
                <a:effectLst>
                  <a:outerShdw blurRad="50800" dist="38100" dir="5400000" algn="t" rotWithShape="0">
                    <a:schemeClr val="accent1">
                      <a:lumMod val="7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accent3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党总支介绍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7C72085-7261-6F76-CC1A-332E8004A461}"/>
              </a:ext>
            </a:extLst>
          </p:cNvPr>
          <p:cNvCxnSpPr>
            <a:cxnSpLocks/>
          </p:cNvCxnSpPr>
          <p:nvPr/>
        </p:nvCxnSpPr>
        <p:spPr>
          <a:xfrm>
            <a:off x="6243638" y="2807432"/>
            <a:ext cx="2519664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60000">
                  <a:srgbClr val="FAD77E"/>
                </a:gs>
                <a:gs pos="100000">
                  <a:srgbClr val="FAD77E">
                    <a:lumMod val="40000"/>
                    <a:lumOff val="60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22B08DC-90C6-9512-1684-C031D4F40D63}"/>
              </a:ext>
            </a:extLst>
          </p:cNvPr>
          <p:cNvCxnSpPr>
            <a:cxnSpLocks/>
          </p:cNvCxnSpPr>
          <p:nvPr/>
        </p:nvCxnSpPr>
        <p:spPr>
          <a:xfrm>
            <a:off x="3573530" y="4071875"/>
            <a:ext cx="2519664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100000">
                  <a:srgbClr val="FAD77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BEFE04F-6DE6-833F-8AE0-F9BF6151FB34}"/>
              </a:ext>
            </a:extLst>
          </p:cNvPr>
          <p:cNvCxnSpPr>
            <a:cxnSpLocks/>
          </p:cNvCxnSpPr>
          <p:nvPr/>
        </p:nvCxnSpPr>
        <p:spPr>
          <a:xfrm>
            <a:off x="7323999" y="4038501"/>
            <a:ext cx="2519664" cy="0"/>
          </a:xfrm>
          <a:prstGeom prst="line">
            <a:avLst/>
          </a:prstGeom>
          <a:noFill/>
          <a:ln w="22225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100000">
                  <a:srgbClr val="FAD77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1CFAF61-74BC-C1EA-527E-839DB646C3AA}"/>
              </a:ext>
            </a:extLst>
          </p:cNvPr>
          <p:cNvCxnSpPr>
            <a:cxnSpLocks/>
          </p:cNvCxnSpPr>
          <p:nvPr/>
        </p:nvCxnSpPr>
        <p:spPr>
          <a:xfrm>
            <a:off x="5280293" y="2564544"/>
            <a:ext cx="2129431" cy="0"/>
          </a:xfrm>
          <a:prstGeom prst="line">
            <a:avLst/>
          </a:prstGeom>
          <a:noFill/>
          <a:ln w="22225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100000">
                  <a:srgbClr val="FAD77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571147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顶角 10">
            <a:extLst>
              <a:ext uri="{FF2B5EF4-FFF2-40B4-BE49-F238E27FC236}">
                <a16:creationId xmlns:a16="http://schemas.microsoft.com/office/drawing/2014/main" id="{D33445F7-DBE6-CB93-D308-0917C8CC0E09}"/>
              </a:ext>
            </a:extLst>
          </p:cNvPr>
          <p:cNvSpPr/>
          <p:nvPr/>
        </p:nvSpPr>
        <p:spPr>
          <a:xfrm rot="16200000">
            <a:off x="8220517" y="-991548"/>
            <a:ext cx="1637301" cy="6305664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190500" dist="1016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8B45A6A-020B-357E-6CF5-B937EE9CAEB5}"/>
              </a:ext>
            </a:extLst>
          </p:cNvPr>
          <p:cNvSpPr/>
          <p:nvPr/>
        </p:nvSpPr>
        <p:spPr>
          <a:xfrm>
            <a:off x="801665" y="1849189"/>
            <a:ext cx="4507285" cy="3788808"/>
          </a:xfrm>
          <a:prstGeom prst="rect">
            <a:avLst/>
          </a:prstGeom>
          <a:noFill/>
          <a:ln w="222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948594-9A2C-5254-2B37-5581235A63E0}"/>
              </a:ext>
            </a:extLst>
          </p:cNvPr>
          <p:cNvSpPr txBox="1"/>
          <p:nvPr/>
        </p:nvSpPr>
        <p:spPr>
          <a:xfrm>
            <a:off x="815192" y="558225"/>
            <a:ext cx="3375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100000">
                      <a:schemeClr val="accent2">
                        <a:lumMod val="50000"/>
                        <a:alpha val="84000"/>
                      </a:schemeClr>
                    </a:gs>
                    <a:gs pos="0">
                      <a:srgbClr val="CB0D17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党总支简介</a:t>
            </a:r>
            <a:endParaRPr lang="en-US" sz="3600" dirty="0">
              <a:gradFill flip="none" rotWithShape="1">
                <a:gsLst>
                  <a:gs pos="100000">
                    <a:schemeClr val="accent2">
                      <a:lumMod val="50000"/>
                      <a:alpha val="84000"/>
                    </a:schemeClr>
                  </a:gs>
                  <a:gs pos="0">
                    <a:srgbClr val="CB0D17"/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324C7D-877C-3159-D257-ADAB5718F0CE}"/>
              </a:ext>
            </a:extLst>
          </p:cNvPr>
          <p:cNvSpPr txBox="1"/>
          <p:nvPr/>
        </p:nvSpPr>
        <p:spPr>
          <a:xfrm>
            <a:off x="6370832" y="1533034"/>
            <a:ext cx="23518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CB0D1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XXX</a:t>
            </a:r>
            <a:r>
              <a:rPr lang="zh-CN" altLang="en-US" sz="3200" dirty="0">
                <a:solidFill>
                  <a:srgbClr val="CB0D1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党总支</a:t>
            </a:r>
            <a:endParaRPr lang="en-US" sz="3200" dirty="0">
              <a:solidFill>
                <a:srgbClr val="CB0D17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0C8B0EF-E797-962F-3E5A-CAB7430CBC76}"/>
              </a:ext>
            </a:extLst>
          </p:cNvPr>
          <p:cNvSpPr txBox="1"/>
          <p:nvPr/>
        </p:nvSpPr>
        <p:spPr>
          <a:xfrm>
            <a:off x="6460025" y="2116627"/>
            <a:ext cx="5477975" cy="789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在这里输入你的正文，阐述与关键词标题相关的具体内容，若字数太多酌情先删减文案再缩小字号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2" name="图片 11" descr="卡通人物&#10;&#10;中度可信度描述已自动生成">
            <a:extLst>
              <a:ext uri="{FF2B5EF4-FFF2-40B4-BE49-F238E27FC236}">
                <a16:creationId xmlns:a16="http://schemas.microsoft.com/office/drawing/2014/main" id="{AC1282A4-179C-6C73-71FC-1C63CE5C34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313" y="267525"/>
            <a:ext cx="1690687" cy="1094287"/>
          </a:xfrm>
          <a:prstGeom prst="rect">
            <a:avLst/>
          </a:prstGeom>
        </p:spPr>
      </p:pic>
      <p:pic>
        <p:nvPicPr>
          <p:cNvPr id="18" name="图片 17" descr="图片包含 桌子&#10;&#10;描述已自动生成">
            <a:extLst>
              <a:ext uri="{FF2B5EF4-FFF2-40B4-BE49-F238E27FC236}">
                <a16:creationId xmlns:a16="http://schemas.microsoft.com/office/drawing/2014/main" id="{5EA66348-50B2-4AE3-0EED-4E4083947B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44" y="6198989"/>
            <a:ext cx="12194544" cy="782971"/>
          </a:xfrm>
          <a:prstGeom prst="rect">
            <a:avLst/>
          </a:prstGeom>
        </p:spPr>
      </p:pic>
      <p:pic>
        <p:nvPicPr>
          <p:cNvPr id="5" name="图片 4" descr="草地上有许多云&#10;&#10;描述已自动生成">
            <a:extLst>
              <a:ext uri="{FF2B5EF4-FFF2-40B4-BE49-F238E27FC236}">
                <a16:creationId xmlns:a16="http://schemas.microsoft.com/office/drawing/2014/main" id="{5A8ED7BA-517A-2EC1-D49D-92B2684EE2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2340" y="1739410"/>
            <a:ext cx="4613063" cy="3813200"/>
          </a:xfrm>
          <a:prstGeom prst="rect">
            <a:avLst/>
          </a:prstGeom>
        </p:spPr>
      </p:pic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1045A89F-5C6A-D743-7CCF-40D432550291}"/>
              </a:ext>
            </a:extLst>
          </p:cNvPr>
          <p:cNvSpPr/>
          <p:nvPr/>
        </p:nvSpPr>
        <p:spPr>
          <a:xfrm rot="16200000">
            <a:off x="8220518" y="1292132"/>
            <a:ext cx="1637301" cy="6305664"/>
          </a:xfrm>
          <a:prstGeom prst="round2SameRect">
            <a:avLst/>
          </a:prstGeom>
          <a:solidFill>
            <a:schemeClr val="bg1"/>
          </a:solidFill>
          <a:ln>
            <a:noFill/>
          </a:ln>
          <a:effectLst>
            <a:outerShdw blurRad="190500" dist="101600" dir="2700000" algn="tl" rotWithShape="0">
              <a:schemeClr val="accent3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C31F345-8D81-C211-6DDD-898245EBA03A}"/>
              </a:ext>
            </a:extLst>
          </p:cNvPr>
          <p:cNvSpPr txBox="1"/>
          <p:nvPr/>
        </p:nvSpPr>
        <p:spPr>
          <a:xfrm>
            <a:off x="6370832" y="3753929"/>
            <a:ext cx="23518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CB0D1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XXX</a:t>
            </a:r>
            <a:r>
              <a:rPr lang="zh-CN" altLang="en-US" sz="3200" dirty="0">
                <a:solidFill>
                  <a:srgbClr val="CB0D17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党总支</a:t>
            </a:r>
            <a:endParaRPr lang="en-US" sz="3200" dirty="0">
              <a:solidFill>
                <a:srgbClr val="CB0D17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BECC482-83F0-FBF3-5661-BDFE29B92E57}"/>
              </a:ext>
            </a:extLst>
          </p:cNvPr>
          <p:cNvSpPr txBox="1"/>
          <p:nvPr/>
        </p:nvSpPr>
        <p:spPr>
          <a:xfrm>
            <a:off x="6460025" y="4337522"/>
            <a:ext cx="5477975" cy="789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在这里输入你的正文，阐述与关键词标题相关的具体内容，若字数太多酌情先删减文案再缩小字号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281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草地上的植物&#10;&#10;描述已自动生成">
            <a:extLst>
              <a:ext uri="{FF2B5EF4-FFF2-40B4-BE49-F238E27FC236}">
                <a16:creationId xmlns:a16="http://schemas.microsoft.com/office/drawing/2014/main" id="{5468786C-E0D6-87AC-931E-D59BB085D7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2572" y="2796155"/>
            <a:ext cx="12337143" cy="4809331"/>
          </a:xfrm>
          <a:prstGeom prst="rect">
            <a:avLst/>
          </a:prstGeom>
        </p:spPr>
      </p:pic>
      <p:pic>
        <p:nvPicPr>
          <p:cNvPr id="5" name="图片 4" descr="卡通人物&#10;&#10;中度可信度描述已自动生成">
            <a:extLst>
              <a:ext uri="{FF2B5EF4-FFF2-40B4-BE49-F238E27FC236}">
                <a16:creationId xmlns:a16="http://schemas.microsoft.com/office/drawing/2014/main" id="{5A321E0D-E52E-413E-E4AD-82E1E440DA2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313" y="267525"/>
            <a:ext cx="1690687" cy="109428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E3B97BA-9EFE-4632-237F-8FE2800BC754}"/>
              </a:ext>
            </a:extLst>
          </p:cNvPr>
          <p:cNvSpPr txBox="1"/>
          <p:nvPr/>
        </p:nvSpPr>
        <p:spPr>
          <a:xfrm>
            <a:off x="815192" y="558225"/>
            <a:ext cx="3375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 flip="none" rotWithShape="1">
                  <a:gsLst>
                    <a:gs pos="100000">
                      <a:schemeClr val="accent2">
                        <a:lumMod val="50000"/>
                        <a:alpha val="84000"/>
                      </a:schemeClr>
                    </a:gs>
                    <a:gs pos="0">
                      <a:srgbClr val="CB0D17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经济发展状况</a:t>
            </a:r>
            <a:endParaRPr lang="en-US" sz="3600" dirty="0">
              <a:gradFill flip="none" rotWithShape="1">
                <a:gsLst>
                  <a:gs pos="100000">
                    <a:schemeClr val="accent2">
                      <a:lumMod val="50000"/>
                      <a:alpha val="84000"/>
                    </a:schemeClr>
                  </a:gs>
                  <a:gs pos="0">
                    <a:srgbClr val="CB0D17"/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9C3207B-3814-B1DE-D664-D2E8D05257E0}"/>
              </a:ext>
            </a:extLst>
          </p:cNvPr>
          <p:cNvGrpSpPr/>
          <p:nvPr/>
        </p:nvGrpSpPr>
        <p:grpSpPr>
          <a:xfrm>
            <a:off x="714815" y="1904425"/>
            <a:ext cx="3209485" cy="3912175"/>
            <a:chOff x="714815" y="1904425"/>
            <a:chExt cx="3209485" cy="3912175"/>
          </a:xfrm>
        </p:grpSpPr>
        <p:sp>
          <p:nvSpPr>
            <p:cNvPr id="6" name="矩形: 圆顶角 5">
              <a:extLst>
                <a:ext uri="{FF2B5EF4-FFF2-40B4-BE49-F238E27FC236}">
                  <a16:creationId xmlns:a16="http://schemas.microsoft.com/office/drawing/2014/main" id="{0769BF1C-13E0-46C5-70A7-7279876A7CA5}"/>
                </a:ext>
              </a:extLst>
            </p:cNvPr>
            <p:cNvSpPr/>
            <p:nvPr/>
          </p:nvSpPr>
          <p:spPr>
            <a:xfrm>
              <a:off x="714815" y="1904425"/>
              <a:ext cx="3209485" cy="3912175"/>
            </a:xfrm>
            <a:prstGeom prst="round2SameRect">
              <a:avLst>
                <a:gd name="adj1" fmla="val 7566"/>
                <a:gd name="adj2" fmla="val 0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6200000" scaled="1"/>
            </a:gradFill>
            <a:ln w="22225">
              <a:gradFill>
                <a:gsLst>
                  <a:gs pos="0">
                    <a:schemeClr val="accent3"/>
                  </a:gs>
                  <a:gs pos="93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1D500F63-197D-BE2B-2F5D-B33D7598A0A8}"/>
                </a:ext>
              </a:extLst>
            </p:cNvPr>
            <p:cNvSpPr/>
            <p:nvPr/>
          </p:nvSpPr>
          <p:spPr>
            <a:xfrm>
              <a:off x="1043207" y="2222893"/>
              <a:ext cx="2552700" cy="57326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输入标题</a:t>
              </a:r>
              <a:endParaRPr 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C954B733-8EDF-BC3E-EA7E-BFD78A483274}"/>
                </a:ext>
              </a:extLst>
            </p:cNvPr>
            <p:cNvSpPr txBox="1"/>
            <p:nvPr/>
          </p:nvSpPr>
          <p:spPr>
            <a:xfrm>
              <a:off x="979707" y="3496024"/>
              <a:ext cx="2679701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在这里输入你的正文，阐述与关键词标题相关的具体内容，若字数太多酌情先删减文案再缩小字号</a:t>
              </a:r>
              <a:r>
                <a:rPr lang="en-US" altLang="zh-CN" dirty="0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.</a:t>
              </a:r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C9D0004-30EB-2B6C-F7F7-6164E24367F6}"/>
              </a:ext>
            </a:extLst>
          </p:cNvPr>
          <p:cNvGrpSpPr/>
          <p:nvPr/>
        </p:nvGrpSpPr>
        <p:grpSpPr>
          <a:xfrm>
            <a:off x="4601015" y="1633119"/>
            <a:ext cx="3209485" cy="3912175"/>
            <a:chOff x="714815" y="1904425"/>
            <a:chExt cx="3209485" cy="3912175"/>
          </a:xfrm>
        </p:grpSpPr>
        <p:sp>
          <p:nvSpPr>
            <p:cNvPr id="11" name="矩形: 圆顶角 10">
              <a:extLst>
                <a:ext uri="{FF2B5EF4-FFF2-40B4-BE49-F238E27FC236}">
                  <a16:creationId xmlns:a16="http://schemas.microsoft.com/office/drawing/2014/main" id="{0987B880-202A-06AE-CAAA-02146766BAAA}"/>
                </a:ext>
              </a:extLst>
            </p:cNvPr>
            <p:cNvSpPr/>
            <p:nvPr/>
          </p:nvSpPr>
          <p:spPr>
            <a:xfrm>
              <a:off x="714815" y="1904425"/>
              <a:ext cx="3209485" cy="3912175"/>
            </a:xfrm>
            <a:prstGeom prst="round2SameRect">
              <a:avLst>
                <a:gd name="adj1" fmla="val 7566"/>
                <a:gd name="adj2" fmla="val 0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6200000" scaled="1"/>
            </a:gradFill>
            <a:ln w="22225">
              <a:gradFill>
                <a:gsLst>
                  <a:gs pos="0">
                    <a:schemeClr val="accent3"/>
                  </a:gs>
                  <a:gs pos="93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18250EE2-7987-AB8B-2258-83E40B2C64B4}"/>
                </a:ext>
              </a:extLst>
            </p:cNvPr>
            <p:cNvSpPr/>
            <p:nvPr/>
          </p:nvSpPr>
          <p:spPr>
            <a:xfrm>
              <a:off x="1043207" y="2222893"/>
              <a:ext cx="2552700" cy="57326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输入标题</a:t>
              </a:r>
              <a:endParaRPr 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3066654-999F-E6D9-17AE-6F1104FDAE24}"/>
                </a:ext>
              </a:extLst>
            </p:cNvPr>
            <p:cNvSpPr txBox="1"/>
            <p:nvPr/>
          </p:nvSpPr>
          <p:spPr>
            <a:xfrm>
              <a:off x="979707" y="3496024"/>
              <a:ext cx="2679701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在这里输入你的正文，阐述与关键词标题相关的具体内容，若字数太多酌情先删减文案再缩小字号</a:t>
              </a:r>
              <a:r>
                <a:rPr lang="en-US" altLang="zh-CN" dirty="0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.</a:t>
              </a:r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07ED9E0-5515-A52B-1D9A-4E9AD213B85E}"/>
              </a:ext>
            </a:extLst>
          </p:cNvPr>
          <p:cNvGrpSpPr/>
          <p:nvPr/>
        </p:nvGrpSpPr>
        <p:grpSpPr>
          <a:xfrm>
            <a:off x="8487215" y="1361812"/>
            <a:ext cx="3209485" cy="3912175"/>
            <a:chOff x="714815" y="1904425"/>
            <a:chExt cx="3209485" cy="3912175"/>
          </a:xfrm>
        </p:grpSpPr>
        <p:sp>
          <p:nvSpPr>
            <p:cNvPr id="19" name="矩形: 圆顶角 18">
              <a:extLst>
                <a:ext uri="{FF2B5EF4-FFF2-40B4-BE49-F238E27FC236}">
                  <a16:creationId xmlns:a16="http://schemas.microsoft.com/office/drawing/2014/main" id="{298A4253-919A-F322-F565-5F10D7669BA7}"/>
                </a:ext>
              </a:extLst>
            </p:cNvPr>
            <p:cNvSpPr/>
            <p:nvPr/>
          </p:nvSpPr>
          <p:spPr>
            <a:xfrm>
              <a:off x="714815" y="1904425"/>
              <a:ext cx="3209485" cy="3912175"/>
            </a:xfrm>
            <a:prstGeom prst="round2SameRect">
              <a:avLst>
                <a:gd name="adj1" fmla="val 7566"/>
                <a:gd name="adj2" fmla="val 0"/>
              </a:avLst>
            </a:prstGeom>
            <a:gradFill>
              <a:gsLst>
                <a:gs pos="100000">
                  <a:schemeClr val="accent1">
                    <a:lumMod val="20000"/>
                    <a:lumOff val="8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6200000" scaled="1"/>
            </a:gradFill>
            <a:ln w="22225">
              <a:gradFill>
                <a:gsLst>
                  <a:gs pos="0">
                    <a:schemeClr val="accent3"/>
                  </a:gs>
                  <a:gs pos="93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83CB882A-EEDB-8DCC-07E4-9B4B844269EB}"/>
                </a:ext>
              </a:extLst>
            </p:cNvPr>
            <p:cNvSpPr/>
            <p:nvPr/>
          </p:nvSpPr>
          <p:spPr>
            <a:xfrm>
              <a:off x="1043207" y="2222893"/>
              <a:ext cx="2552700" cy="57326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宋体 CN Heavy" panose="02020900000000000000" pitchFamily="18" charset="-122"/>
                </a:rPr>
                <a:t>输入标题</a:t>
              </a:r>
              <a:endParaRPr lang="en-US" sz="28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9BDCA0B-9B63-AECF-550F-7182A3017783}"/>
                </a:ext>
              </a:extLst>
            </p:cNvPr>
            <p:cNvSpPr txBox="1"/>
            <p:nvPr/>
          </p:nvSpPr>
          <p:spPr>
            <a:xfrm>
              <a:off x="979707" y="3496024"/>
              <a:ext cx="2679701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在这里输入你的正文，阐述与关键词标题相关的具体内容，若字数太多酌情先删减文案再缩小字号</a:t>
              </a:r>
              <a:r>
                <a:rPr lang="en-US" altLang="zh-CN" dirty="0">
                  <a:latin typeface="思源宋体 CN" panose="02020400000000000000" pitchFamily="18" charset="-122"/>
                  <a:ea typeface="思源宋体 CN" panose="02020400000000000000" pitchFamily="18" charset="-122"/>
                  <a:sym typeface="思源宋体 CN" panose="02020400000000000000" pitchFamily="18" charset="-122"/>
                </a:rPr>
                <a:t>.</a:t>
              </a:r>
              <a:endParaRPr 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829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42C101D3-869F-6CE3-8A31-2454EE4016A9}"/>
              </a:ext>
            </a:extLst>
          </p:cNvPr>
          <p:cNvSpPr/>
          <p:nvPr/>
        </p:nvSpPr>
        <p:spPr>
          <a:xfrm>
            <a:off x="2520928" y="2937260"/>
            <a:ext cx="8143961" cy="901260"/>
          </a:xfrm>
          <a:prstGeom prst="parallelogram">
            <a:avLst/>
          </a:prstGeom>
          <a:gradFill>
            <a:gsLst>
              <a:gs pos="48000">
                <a:schemeClr val="accent1">
                  <a:alpha val="58000"/>
                </a:schemeClr>
              </a:gs>
              <a:gs pos="6000">
                <a:schemeClr val="accent1">
                  <a:lumMod val="75000"/>
                  <a:alpha val="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FA6E477-DDEA-31C6-CFE9-F1D8A1733136}"/>
              </a:ext>
            </a:extLst>
          </p:cNvPr>
          <p:cNvCxnSpPr>
            <a:cxnSpLocks/>
          </p:cNvCxnSpPr>
          <p:nvPr/>
        </p:nvCxnSpPr>
        <p:spPr>
          <a:xfrm>
            <a:off x="6382146" y="2793147"/>
            <a:ext cx="2519664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6000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CA53157-8870-CC6E-7209-37C0846577A4}"/>
              </a:ext>
            </a:extLst>
          </p:cNvPr>
          <p:cNvCxnSpPr>
            <a:cxnSpLocks/>
          </p:cNvCxnSpPr>
          <p:nvPr/>
        </p:nvCxnSpPr>
        <p:spPr>
          <a:xfrm>
            <a:off x="3712038" y="4057590"/>
            <a:ext cx="2519664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A492038-3847-2216-EC05-D4B3D11A0DC0}"/>
              </a:ext>
            </a:extLst>
          </p:cNvPr>
          <p:cNvCxnSpPr>
            <a:cxnSpLocks/>
          </p:cNvCxnSpPr>
          <p:nvPr/>
        </p:nvCxnSpPr>
        <p:spPr>
          <a:xfrm>
            <a:off x="7462507" y="4024216"/>
            <a:ext cx="2519664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BE58CB0-F709-116F-C9D7-A3FC2AB5174A}"/>
              </a:ext>
            </a:extLst>
          </p:cNvPr>
          <p:cNvCxnSpPr>
            <a:cxnSpLocks/>
          </p:cNvCxnSpPr>
          <p:nvPr/>
        </p:nvCxnSpPr>
        <p:spPr>
          <a:xfrm>
            <a:off x="5418801" y="2550259"/>
            <a:ext cx="2129431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8EFE3AD9-5D0C-1F29-7ADF-9A8948BA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569877">
            <a:off x="140642" y="-185011"/>
            <a:ext cx="6458673" cy="9915853"/>
          </a:xfrm>
          <a:custGeom>
            <a:avLst/>
            <a:gdLst>
              <a:gd name="connsiteX0" fmla="*/ 6320686 w 6458673"/>
              <a:gd name="connsiteY0" fmla="*/ 0 h 9915853"/>
              <a:gd name="connsiteX1" fmla="*/ 6458673 w 6458673"/>
              <a:gd name="connsiteY1" fmla="*/ 327757 h 9915853"/>
              <a:gd name="connsiteX2" fmla="*/ 6458673 w 6458673"/>
              <a:gd name="connsiteY2" fmla="*/ 9915853 h 9915853"/>
              <a:gd name="connsiteX3" fmla="*/ 3054308 w 6458673"/>
              <a:gd name="connsiteY3" fmla="*/ 9915853 h 9915853"/>
              <a:gd name="connsiteX4" fmla="*/ 0 w 6458673"/>
              <a:gd name="connsiteY4" fmla="*/ 2661034 h 991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8673" h="9915853">
                <a:moveTo>
                  <a:pt x="6320686" y="0"/>
                </a:moveTo>
                <a:lnTo>
                  <a:pt x="6458673" y="327757"/>
                </a:lnTo>
                <a:lnTo>
                  <a:pt x="6458673" y="9915853"/>
                </a:lnTo>
                <a:lnTo>
                  <a:pt x="3054308" y="9915853"/>
                </a:lnTo>
                <a:lnTo>
                  <a:pt x="0" y="2661034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A755EBF-E4E0-7010-DA2A-DBD80E98D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050989" flipH="1">
            <a:off x="7143204" y="-2091220"/>
            <a:ext cx="3945319" cy="7020419"/>
          </a:xfrm>
          <a:custGeom>
            <a:avLst/>
            <a:gdLst>
              <a:gd name="connsiteX0" fmla="*/ 2744703 w 3945319"/>
              <a:gd name="connsiteY0" fmla="*/ 7020419 h 7020419"/>
              <a:gd name="connsiteX1" fmla="*/ 3945319 w 3945319"/>
              <a:gd name="connsiteY1" fmla="*/ 756166 h 7020419"/>
              <a:gd name="connsiteX2" fmla="*/ 0 w 3945319"/>
              <a:gd name="connsiteY2" fmla="*/ 0 h 7020419"/>
              <a:gd name="connsiteX3" fmla="*/ 0 w 3945319"/>
              <a:gd name="connsiteY3" fmla="*/ 7020419 h 7020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5319" h="7020419">
                <a:moveTo>
                  <a:pt x="2744703" y="7020419"/>
                </a:moveTo>
                <a:lnTo>
                  <a:pt x="3945319" y="756166"/>
                </a:lnTo>
                <a:lnTo>
                  <a:pt x="0" y="0"/>
                </a:lnTo>
                <a:lnTo>
                  <a:pt x="0" y="7020419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A73A6D1-C788-4657-00D2-E64711BBE709}"/>
              </a:ext>
            </a:extLst>
          </p:cNvPr>
          <p:cNvSpPr txBox="1"/>
          <p:nvPr/>
        </p:nvSpPr>
        <p:spPr>
          <a:xfrm>
            <a:off x="3704529" y="1921597"/>
            <a:ext cx="112082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accent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6000" dirty="0">
              <a:solidFill>
                <a:schemeClr val="accent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F773C20-5D9C-8A61-07C0-8F9F9B4C5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0000">
            <a:off x="1564020" y="1730029"/>
            <a:ext cx="2378508" cy="29518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A59771C-7CF1-549A-5F3D-38E97E2C01B0}"/>
              </a:ext>
            </a:extLst>
          </p:cNvPr>
          <p:cNvSpPr txBox="1"/>
          <p:nvPr/>
        </p:nvSpPr>
        <p:spPr>
          <a:xfrm>
            <a:off x="3573531" y="2934821"/>
            <a:ext cx="3474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>
                <a:gradFill flip="none" rotWithShape="1">
                  <a:gsLst>
                    <a:gs pos="97279">
                      <a:schemeClr val="accent2">
                        <a:lumMod val="20000"/>
                        <a:lumOff val="80000"/>
                      </a:schemeClr>
                    </a:gs>
                    <a:gs pos="57000">
                      <a:schemeClr val="accent2">
                        <a:lumMod val="20000"/>
                        <a:lumOff val="80000"/>
                      </a:schemeClr>
                    </a:gs>
                    <a:gs pos="7000">
                      <a:schemeClr val="accent2">
                        <a:lumMod val="20000"/>
                        <a:lumOff val="80000"/>
                      </a:schemeClr>
                    </a:gs>
                    <a:gs pos="80000">
                      <a:schemeClr val="accent2"/>
                    </a:gs>
                    <a:gs pos="37000">
                      <a:schemeClr val="accent2"/>
                    </a:gs>
                  </a:gsLst>
                  <a:lin ang="0" scaled="1"/>
                  <a:tileRect/>
                </a:gradFill>
                <a:effectLst>
                  <a:outerShdw blurRad="50800" dist="38100" dir="5400000" algn="t" rotWithShape="0">
                    <a:schemeClr val="accent1">
                      <a:lumMod val="7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accent3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取得成效</a:t>
            </a:r>
            <a:endParaRPr lang="en-US" altLang="zh-CN" sz="4800" dirty="0">
              <a:solidFill>
                <a:schemeClr val="accent3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7C72085-7261-6F76-CC1A-332E8004A461}"/>
              </a:ext>
            </a:extLst>
          </p:cNvPr>
          <p:cNvCxnSpPr>
            <a:cxnSpLocks/>
          </p:cNvCxnSpPr>
          <p:nvPr/>
        </p:nvCxnSpPr>
        <p:spPr>
          <a:xfrm>
            <a:off x="6243638" y="2807432"/>
            <a:ext cx="2519664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60000">
                  <a:srgbClr val="FAD77E"/>
                </a:gs>
                <a:gs pos="100000">
                  <a:srgbClr val="FAD77E">
                    <a:lumMod val="40000"/>
                    <a:lumOff val="60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22B08DC-90C6-9512-1684-C031D4F40D63}"/>
              </a:ext>
            </a:extLst>
          </p:cNvPr>
          <p:cNvCxnSpPr>
            <a:cxnSpLocks/>
          </p:cNvCxnSpPr>
          <p:nvPr/>
        </p:nvCxnSpPr>
        <p:spPr>
          <a:xfrm>
            <a:off x="3573530" y="4071875"/>
            <a:ext cx="2519664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100000">
                  <a:srgbClr val="FAD77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BEFE04F-6DE6-833F-8AE0-F9BF6151FB34}"/>
              </a:ext>
            </a:extLst>
          </p:cNvPr>
          <p:cNvCxnSpPr>
            <a:cxnSpLocks/>
          </p:cNvCxnSpPr>
          <p:nvPr/>
        </p:nvCxnSpPr>
        <p:spPr>
          <a:xfrm>
            <a:off x="7323999" y="4038501"/>
            <a:ext cx="2519664" cy="0"/>
          </a:xfrm>
          <a:prstGeom prst="line">
            <a:avLst/>
          </a:prstGeom>
          <a:noFill/>
          <a:ln w="22225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100000">
                  <a:srgbClr val="FAD77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1CFAF61-74BC-C1EA-527E-839DB646C3AA}"/>
              </a:ext>
            </a:extLst>
          </p:cNvPr>
          <p:cNvCxnSpPr>
            <a:cxnSpLocks/>
          </p:cNvCxnSpPr>
          <p:nvPr/>
        </p:nvCxnSpPr>
        <p:spPr>
          <a:xfrm>
            <a:off x="5280293" y="2564544"/>
            <a:ext cx="2129431" cy="0"/>
          </a:xfrm>
          <a:prstGeom prst="line">
            <a:avLst/>
          </a:prstGeom>
          <a:noFill/>
          <a:ln w="22225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100000">
                  <a:srgbClr val="FAD77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442614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FC432F4-2D52-FA3E-5FA6-E427E3BF5147}"/>
              </a:ext>
            </a:extLst>
          </p:cNvPr>
          <p:cNvSpPr txBox="1"/>
          <p:nvPr/>
        </p:nvSpPr>
        <p:spPr>
          <a:xfrm>
            <a:off x="815192" y="558225"/>
            <a:ext cx="870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100000">
                      <a:schemeClr val="accent2">
                        <a:lumMod val="50000"/>
                        <a:alpha val="84000"/>
                      </a:schemeClr>
                    </a:gs>
                    <a:gs pos="0">
                      <a:srgbClr val="CB0D17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输入您的标题</a:t>
            </a:r>
            <a:endParaRPr lang="en-US" altLang="zh-CN" sz="3200" dirty="0">
              <a:gradFill flip="none" rotWithShape="1">
                <a:gsLst>
                  <a:gs pos="100000">
                    <a:schemeClr val="accent2">
                      <a:lumMod val="50000"/>
                      <a:alpha val="84000"/>
                    </a:schemeClr>
                  </a:gs>
                  <a:gs pos="0">
                    <a:srgbClr val="CB0D17"/>
                  </a:gs>
                </a:gsLst>
                <a:lin ang="54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id="{CAEB217E-0111-A61B-631B-7F3899823E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313" y="267525"/>
            <a:ext cx="1690687" cy="1094287"/>
          </a:xfrm>
          <a:prstGeom prst="rect">
            <a:avLst/>
          </a:prstGeom>
        </p:spPr>
      </p:pic>
      <p:pic>
        <p:nvPicPr>
          <p:cNvPr id="12" name="图片 11" descr="图片包含 桌子&#10;&#10;描述已自动生成">
            <a:extLst>
              <a:ext uri="{FF2B5EF4-FFF2-40B4-BE49-F238E27FC236}">
                <a16:creationId xmlns:a16="http://schemas.microsoft.com/office/drawing/2014/main" id="{1C5C864A-32ED-7DFA-6666-C14488B86D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44" y="6198989"/>
            <a:ext cx="12194544" cy="78297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5188E805-2594-02F1-E0FF-9DDA50BDDFD9}"/>
              </a:ext>
            </a:extLst>
          </p:cNvPr>
          <p:cNvGrpSpPr/>
          <p:nvPr/>
        </p:nvGrpSpPr>
        <p:grpSpPr>
          <a:xfrm>
            <a:off x="2864710" y="2318940"/>
            <a:ext cx="6462581" cy="2637431"/>
            <a:chOff x="5462119" y="2502892"/>
            <a:chExt cx="4015738" cy="163885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97FB86B-06FC-A9BE-45A8-865E584CA26A}"/>
                </a:ext>
              </a:extLst>
            </p:cNvPr>
            <p:cNvSpPr/>
            <p:nvPr/>
          </p:nvSpPr>
          <p:spPr>
            <a:xfrm>
              <a:off x="5462119" y="2502892"/>
              <a:ext cx="1796729" cy="859189"/>
            </a:xfrm>
            <a:custGeom>
              <a:avLst/>
              <a:gdLst>
                <a:gd name="connsiteX0" fmla="*/ 0 w 3157435"/>
                <a:gd name="connsiteY0" fmla="*/ 0 h 1509875"/>
                <a:gd name="connsiteX1" fmla="*/ 2299145 w 3157435"/>
                <a:gd name="connsiteY1" fmla="*/ 0 h 1509875"/>
                <a:gd name="connsiteX2" fmla="*/ 2875290 w 3157435"/>
                <a:gd name="connsiteY2" fmla="*/ 0 h 1509875"/>
                <a:gd name="connsiteX3" fmla="*/ 2880000 w 3157435"/>
                <a:gd name="connsiteY3" fmla="*/ 0 h 1509875"/>
                <a:gd name="connsiteX4" fmla="*/ 2880000 w 3157435"/>
                <a:gd name="connsiteY4" fmla="*/ 7284 h 1509875"/>
                <a:gd name="connsiteX5" fmla="*/ 3157435 w 3157435"/>
                <a:gd name="connsiteY5" fmla="*/ 436340 h 1509875"/>
                <a:gd name="connsiteX6" fmla="*/ 2993067 w 3157435"/>
                <a:gd name="connsiteY6" fmla="*/ 627335 h 1509875"/>
                <a:gd name="connsiteX7" fmla="*/ 2744885 w 3157435"/>
                <a:gd name="connsiteY7" fmla="*/ 682815 h 1509875"/>
                <a:gd name="connsiteX8" fmla="*/ 2515651 w 3157435"/>
                <a:gd name="connsiteY8" fmla="*/ 353521 h 1509875"/>
                <a:gd name="connsiteX9" fmla="*/ 2515651 w 3157435"/>
                <a:gd name="connsiteY9" fmla="*/ 360000 h 1509875"/>
                <a:gd name="connsiteX10" fmla="*/ 360000 w 3157435"/>
                <a:gd name="connsiteY10" fmla="*/ 360000 h 1509875"/>
                <a:gd name="connsiteX11" fmla="*/ 360000 w 3157435"/>
                <a:gd name="connsiteY11" fmla="*/ 1509875 h 1509875"/>
                <a:gd name="connsiteX12" fmla="*/ 175212 w 3157435"/>
                <a:gd name="connsiteY12" fmla="*/ 1440001 h 1509875"/>
                <a:gd name="connsiteX13" fmla="*/ 0 w 3157435"/>
                <a:gd name="connsiteY13" fmla="*/ 1506254 h 1509875"/>
                <a:gd name="connsiteX14" fmla="*/ 0 w 3157435"/>
                <a:gd name="connsiteY14" fmla="*/ 0 h 150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57435" h="1509875">
                  <a:moveTo>
                    <a:pt x="0" y="0"/>
                  </a:moveTo>
                  <a:lnTo>
                    <a:pt x="2299145" y="0"/>
                  </a:lnTo>
                  <a:lnTo>
                    <a:pt x="2875290" y="0"/>
                  </a:lnTo>
                  <a:lnTo>
                    <a:pt x="2880000" y="0"/>
                  </a:lnTo>
                  <a:lnTo>
                    <a:pt x="2880000" y="7284"/>
                  </a:lnTo>
                  <a:lnTo>
                    <a:pt x="3157435" y="436340"/>
                  </a:lnTo>
                  <a:lnTo>
                    <a:pt x="2993067" y="627335"/>
                  </a:lnTo>
                  <a:lnTo>
                    <a:pt x="2744885" y="682815"/>
                  </a:lnTo>
                  <a:lnTo>
                    <a:pt x="2515651" y="353521"/>
                  </a:lnTo>
                  <a:lnTo>
                    <a:pt x="2515651" y="360000"/>
                  </a:lnTo>
                  <a:lnTo>
                    <a:pt x="360000" y="360000"/>
                  </a:lnTo>
                  <a:lnTo>
                    <a:pt x="360000" y="1509875"/>
                  </a:lnTo>
                  <a:lnTo>
                    <a:pt x="175212" y="1440001"/>
                  </a:lnTo>
                  <a:lnTo>
                    <a:pt x="0" y="15062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98A71340-3F6B-8AD7-CF9E-F79F53A358C7}"/>
                </a:ext>
              </a:extLst>
            </p:cNvPr>
            <p:cNvSpPr/>
            <p:nvPr/>
          </p:nvSpPr>
          <p:spPr>
            <a:xfrm>
              <a:off x="7659444" y="2502892"/>
              <a:ext cx="1818413" cy="859189"/>
            </a:xfrm>
            <a:custGeom>
              <a:avLst/>
              <a:gdLst>
                <a:gd name="connsiteX0" fmla="*/ 315542 w 3195542"/>
                <a:gd name="connsiteY0" fmla="*/ 0 h 1509875"/>
                <a:gd name="connsiteX1" fmla="*/ 3195542 w 3195542"/>
                <a:gd name="connsiteY1" fmla="*/ 0 h 1509875"/>
                <a:gd name="connsiteX2" fmla="*/ 3195542 w 3195542"/>
                <a:gd name="connsiteY2" fmla="*/ 1506253 h 1509875"/>
                <a:gd name="connsiteX3" fmla="*/ 3020331 w 3195542"/>
                <a:gd name="connsiteY3" fmla="*/ 1440001 h 1509875"/>
                <a:gd name="connsiteX4" fmla="*/ 2835542 w 3195542"/>
                <a:gd name="connsiteY4" fmla="*/ 1509875 h 1509875"/>
                <a:gd name="connsiteX5" fmla="*/ 2835542 w 3195542"/>
                <a:gd name="connsiteY5" fmla="*/ 360000 h 1509875"/>
                <a:gd name="connsiteX6" fmla="*/ 683060 w 3195542"/>
                <a:gd name="connsiteY6" fmla="*/ 360000 h 1509875"/>
                <a:gd name="connsiteX7" fmla="*/ 683060 w 3195542"/>
                <a:gd name="connsiteY7" fmla="*/ 353521 h 1509875"/>
                <a:gd name="connsiteX8" fmla="*/ 678550 w 3195542"/>
                <a:gd name="connsiteY8" fmla="*/ 360000 h 1509875"/>
                <a:gd name="connsiteX9" fmla="*/ 675542 w 3195542"/>
                <a:gd name="connsiteY9" fmla="*/ 360000 h 1509875"/>
                <a:gd name="connsiteX10" fmla="*/ 675542 w 3195542"/>
                <a:gd name="connsiteY10" fmla="*/ 364321 h 1509875"/>
                <a:gd name="connsiteX11" fmla="*/ 386938 w 3195542"/>
                <a:gd name="connsiteY11" fmla="*/ 778901 h 1509875"/>
                <a:gd name="connsiteX12" fmla="*/ 143652 w 3195542"/>
                <a:gd name="connsiteY12" fmla="*/ 699158 h 1509875"/>
                <a:gd name="connsiteX13" fmla="*/ 0 w 3195542"/>
                <a:gd name="connsiteY13" fmla="*/ 495277 h 1509875"/>
                <a:gd name="connsiteX14" fmla="*/ 315542 w 3195542"/>
                <a:gd name="connsiteY14" fmla="*/ 7287 h 1509875"/>
                <a:gd name="connsiteX15" fmla="*/ 315542 w 3195542"/>
                <a:gd name="connsiteY15" fmla="*/ 0 h 150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95542" h="1509875">
                  <a:moveTo>
                    <a:pt x="315542" y="0"/>
                  </a:moveTo>
                  <a:lnTo>
                    <a:pt x="3195542" y="0"/>
                  </a:lnTo>
                  <a:lnTo>
                    <a:pt x="3195542" y="1506253"/>
                  </a:lnTo>
                  <a:lnTo>
                    <a:pt x="3020331" y="1440001"/>
                  </a:lnTo>
                  <a:lnTo>
                    <a:pt x="2835542" y="1509875"/>
                  </a:lnTo>
                  <a:lnTo>
                    <a:pt x="2835542" y="360000"/>
                  </a:lnTo>
                  <a:lnTo>
                    <a:pt x="683060" y="360000"/>
                  </a:lnTo>
                  <a:lnTo>
                    <a:pt x="683060" y="353521"/>
                  </a:lnTo>
                  <a:lnTo>
                    <a:pt x="678550" y="360000"/>
                  </a:lnTo>
                  <a:lnTo>
                    <a:pt x="675542" y="360000"/>
                  </a:lnTo>
                  <a:lnTo>
                    <a:pt x="675542" y="364321"/>
                  </a:lnTo>
                  <a:lnTo>
                    <a:pt x="386938" y="778901"/>
                  </a:lnTo>
                  <a:lnTo>
                    <a:pt x="143652" y="699158"/>
                  </a:lnTo>
                  <a:lnTo>
                    <a:pt x="0" y="495277"/>
                  </a:lnTo>
                  <a:lnTo>
                    <a:pt x="315542" y="7287"/>
                  </a:lnTo>
                  <a:lnTo>
                    <a:pt x="315542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E971099-D8D7-7DB7-2B4E-604348A71747}"/>
                </a:ext>
              </a:extLst>
            </p:cNvPr>
            <p:cNvSpPr/>
            <p:nvPr/>
          </p:nvSpPr>
          <p:spPr>
            <a:xfrm>
              <a:off x="7051465" y="2790016"/>
              <a:ext cx="801707" cy="1001389"/>
            </a:xfrm>
            <a:custGeom>
              <a:avLst/>
              <a:gdLst>
                <a:gd name="connsiteX0" fmla="*/ 408556 w 1408861"/>
                <a:gd name="connsiteY0" fmla="*/ 0 h 1759766"/>
                <a:gd name="connsiteX1" fmla="*/ 735481 w 1408861"/>
                <a:gd name="connsiteY1" fmla="*/ 505594 h 1759766"/>
                <a:gd name="connsiteX2" fmla="*/ 1022786 w 1408861"/>
                <a:gd name="connsiteY2" fmla="*/ 61275 h 1759766"/>
                <a:gd name="connsiteX3" fmla="*/ 1163234 w 1408861"/>
                <a:gd name="connsiteY3" fmla="*/ 260607 h 1759766"/>
                <a:gd name="connsiteX4" fmla="*/ 1408861 w 1408861"/>
                <a:gd name="connsiteY4" fmla="*/ 341118 h 1759766"/>
                <a:gd name="connsiteX5" fmla="*/ 986304 w 1408861"/>
                <a:gd name="connsiteY5" fmla="*/ 948121 h 1759766"/>
                <a:gd name="connsiteX6" fmla="*/ 1332942 w 1408861"/>
                <a:gd name="connsiteY6" fmla="*/ 1434568 h 1759766"/>
                <a:gd name="connsiteX7" fmla="*/ 1203649 w 1408861"/>
                <a:gd name="connsiteY7" fmla="*/ 1658956 h 1759766"/>
                <a:gd name="connsiteX8" fmla="*/ 970304 w 1408861"/>
                <a:gd name="connsiteY8" fmla="*/ 1759766 h 1759766"/>
                <a:gd name="connsiteX9" fmla="*/ 735481 w 1408861"/>
                <a:gd name="connsiteY9" fmla="*/ 1396610 h 1759766"/>
                <a:gd name="connsiteX10" fmla="*/ 579424 w 1408861"/>
                <a:gd name="connsiteY10" fmla="*/ 1637955 h 1759766"/>
                <a:gd name="connsiteX11" fmla="*/ 337229 w 1408861"/>
                <a:gd name="connsiteY11" fmla="*/ 1558570 h 1759766"/>
                <a:gd name="connsiteX12" fmla="*/ 195830 w 1408861"/>
                <a:gd name="connsiteY12" fmla="*/ 1357887 h 1759766"/>
                <a:gd name="connsiteX13" fmla="*/ 487825 w 1408861"/>
                <a:gd name="connsiteY13" fmla="*/ 948121 h 1759766"/>
                <a:gd name="connsiteX14" fmla="*/ 0 w 1408861"/>
                <a:gd name="connsiteY14" fmla="*/ 247360 h 1759766"/>
                <a:gd name="connsiteX15" fmla="*/ 242292 w 1408861"/>
                <a:gd name="connsiteY15" fmla="*/ 193195 h 1759766"/>
                <a:gd name="connsiteX16" fmla="*/ 408556 w 1408861"/>
                <a:gd name="connsiteY16" fmla="*/ 0 h 1759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08861" h="1759766">
                  <a:moveTo>
                    <a:pt x="408556" y="0"/>
                  </a:moveTo>
                  <a:lnTo>
                    <a:pt x="735481" y="505594"/>
                  </a:lnTo>
                  <a:lnTo>
                    <a:pt x="1022786" y="61275"/>
                  </a:lnTo>
                  <a:lnTo>
                    <a:pt x="1163234" y="260607"/>
                  </a:lnTo>
                  <a:lnTo>
                    <a:pt x="1408861" y="341118"/>
                  </a:lnTo>
                  <a:lnTo>
                    <a:pt x="986304" y="948121"/>
                  </a:lnTo>
                  <a:lnTo>
                    <a:pt x="1332942" y="1434568"/>
                  </a:lnTo>
                  <a:lnTo>
                    <a:pt x="1203649" y="1658956"/>
                  </a:lnTo>
                  <a:lnTo>
                    <a:pt x="970304" y="1759766"/>
                  </a:lnTo>
                  <a:lnTo>
                    <a:pt x="735481" y="1396610"/>
                  </a:lnTo>
                  <a:lnTo>
                    <a:pt x="579424" y="1637955"/>
                  </a:lnTo>
                  <a:lnTo>
                    <a:pt x="337229" y="1558570"/>
                  </a:lnTo>
                  <a:lnTo>
                    <a:pt x="195830" y="1357887"/>
                  </a:lnTo>
                  <a:lnTo>
                    <a:pt x="487825" y="948121"/>
                  </a:lnTo>
                  <a:lnTo>
                    <a:pt x="0" y="247360"/>
                  </a:lnTo>
                  <a:lnTo>
                    <a:pt x="242292" y="193195"/>
                  </a:lnTo>
                  <a:lnTo>
                    <a:pt x="408556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accent3">
                    <a:lumMod val="75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F69A050-E235-44BC-4B21-EF36C01AF03C}"/>
                </a:ext>
              </a:extLst>
            </p:cNvPr>
            <p:cNvSpPr/>
            <p:nvPr/>
          </p:nvSpPr>
          <p:spPr>
            <a:xfrm>
              <a:off x="5462119" y="3369047"/>
              <a:ext cx="1894162" cy="772700"/>
            </a:xfrm>
            <a:custGeom>
              <a:avLst/>
              <a:gdLst>
                <a:gd name="connsiteX0" fmla="*/ 175212 w 3328657"/>
                <a:gd name="connsiteY0" fmla="*/ 0 h 1357883"/>
                <a:gd name="connsiteX1" fmla="*/ 360000 w 3328657"/>
                <a:gd name="connsiteY1" fmla="*/ 69875 h 1357883"/>
                <a:gd name="connsiteX2" fmla="*/ 360000 w 3328657"/>
                <a:gd name="connsiteY2" fmla="*/ 997883 h 1357883"/>
                <a:gd name="connsiteX3" fmla="*/ 2515651 w 3328657"/>
                <a:gd name="connsiteY3" fmla="*/ 997883 h 1357883"/>
                <a:gd name="connsiteX4" fmla="*/ 2515651 w 3328657"/>
                <a:gd name="connsiteY4" fmla="*/ 1004361 h 1357883"/>
                <a:gd name="connsiteX5" fmla="*/ 2940883 w 3328657"/>
                <a:gd name="connsiteY5" fmla="*/ 407620 h 1357883"/>
                <a:gd name="connsiteX6" fmla="*/ 3081393 w 3328657"/>
                <a:gd name="connsiteY6" fmla="*/ 607040 h 1357883"/>
                <a:gd name="connsiteX7" fmla="*/ 3328657 w 3328657"/>
                <a:gd name="connsiteY7" fmla="*/ 688088 h 1357883"/>
                <a:gd name="connsiteX8" fmla="*/ 2895556 w 3328657"/>
                <a:gd name="connsiteY8" fmla="*/ 1357883 h 1357883"/>
                <a:gd name="connsiteX9" fmla="*/ 2880000 w 3328657"/>
                <a:gd name="connsiteY9" fmla="*/ 1357883 h 1357883"/>
                <a:gd name="connsiteX10" fmla="*/ 2319411 w 3328657"/>
                <a:gd name="connsiteY10" fmla="*/ 1357883 h 1357883"/>
                <a:gd name="connsiteX11" fmla="*/ 0 w 3328657"/>
                <a:gd name="connsiteY11" fmla="*/ 1357883 h 1357883"/>
                <a:gd name="connsiteX12" fmla="*/ 0 w 3328657"/>
                <a:gd name="connsiteY12" fmla="*/ 66253 h 1357883"/>
                <a:gd name="connsiteX13" fmla="*/ 175212 w 3328657"/>
                <a:gd name="connsiteY13" fmla="*/ 0 h 1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328657" h="1357883">
                  <a:moveTo>
                    <a:pt x="175212" y="0"/>
                  </a:moveTo>
                  <a:lnTo>
                    <a:pt x="360000" y="69875"/>
                  </a:lnTo>
                  <a:lnTo>
                    <a:pt x="360000" y="997883"/>
                  </a:lnTo>
                  <a:lnTo>
                    <a:pt x="2515651" y="997883"/>
                  </a:lnTo>
                  <a:lnTo>
                    <a:pt x="2515651" y="1004361"/>
                  </a:lnTo>
                  <a:lnTo>
                    <a:pt x="2940883" y="407620"/>
                  </a:lnTo>
                  <a:lnTo>
                    <a:pt x="3081393" y="607040"/>
                  </a:lnTo>
                  <a:lnTo>
                    <a:pt x="3328657" y="688088"/>
                  </a:lnTo>
                  <a:lnTo>
                    <a:pt x="2895556" y="1357883"/>
                  </a:lnTo>
                  <a:lnTo>
                    <a:pt x="2880000" y="1357883"/>
                  </a:lnTo>
                  <a:lnTo>
                    <a:pt x="2319411" y="1357883"/>
                  </a:lnTo>
                  <a:lnTo>
                    <a:pt x="0" y="1357883"/>
                  </a:lnTo>
                  <a:lnTo>
                    <a:pt x="0" y="66253"/>
                  </a:lnTo>
                  <a:lnTo>
                    <a:pt x="175212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DBABC94-5180-B1D7-9A7D-C42C8CDD2F6E}"/>
                </a:ext>
              </a:extLst>
            </p:cNvPr>
            <p:cNvSpPr/>
            <p:nvPr/>
          </p:nvSpPr>
          <p:spPr>
            <a:xfrm>
              <a:off x="7616538" y="3369047"/>
              <a:ext cx="1861319" cy="772700"/>
            </a:xfrm>
            <a:custGeom>
              <a:avLst/>
              <a:gdLst>
                <a:gd name="connsiteX0" fmla="*/ 3095731 w 3270942"/>
                <a:gd name="connsiteY0" fmla="*/ 0 h 1357883"/>
                <a:gd name="connsiteX1" fmla="*/ 3270942 w 3270942"/>
                <a:gd name="connsiteY1" fmla="*/ 66253 h 1357883"/>
                <a:gd name="connsiteX2" fmla="*/ 3270942 w 3270942"/>
                <a:gd name="connsiteY2" fmla="*/ 1357883 h 1357883"/>
                <a:gd name="connsiteX3" fmla="*/ 951533 w 3270942"/>
                <a:gd name="connsiteY3" fmla="*/ 1357883 h 1357883"/>
                <a:gd name="connsiteX4" fmla="*/ 390942 w 3270942"/>
                <a:gd name="connsiteY4" fmla="*/ 1357883 h 1357883"/>
                <a:gd name="connsiteX5" fmla="*/ 375388 w 3270942"/>
                <a:gd name="connsiteY5" fmla="*/ 1357883 h 1357883"/>
                <a:gd name="connsiteX6" fmla="*/ 0 w 3270942"/>
                <a:gd name="connsiteY6" fmla="*/ 777342 h 1357883"/>
                <a:gd name="connsiteX7" fmla="*/ 25720 w 3270942"/>
                <a:gd name="connsiteY7" fmla="*/ 806202 h 1357883"/>
                <a:gd name="connsiteX8" fmla="*/ 265268 w 3270942"/>
                <a:gd name="connsiteY8" fmla="*/ 702712 h 1357883"/>
                <a:gd name="connsiteX9" fmla="*/ 389018 w 3270942"/>
                <a:gd name="connsiteY9" fmla="*/ 487946 h 1357883"/>
                <a:gd name="connsiteX10" fmla="*/ 390942 w 3270942"/>
                <a:gd name="connsiteY10" fmla="*/ 490922 h 1357883"/>
                <a:gd name="connsiteX11" fmla="*/ 390942 w 3270942"/>
                <a:gd name="connsiteY11" fmla="*/ 488612 h 1357883"/>
                <a:gd name="connsiteX12" fmla="*/ 750942 w 3270942"/>
                <a:gd name="connsiteY12" fmla="*/ 993811 h 1357883"/>
                <a:gd name="connsiteX13" fmla="*/ 750942 w 3270942"/>
                <a:gd name="connsiteY13" fmla="*/ 997883 h 1357883"/>
                <a:gd name="connsiteX14" fmla="*/ 753844 w 3270942"/>
                <a:gd name="connsiteY14" fmla="*/ 997883 h 1357883"/>
                <a:gd name="connsiteX15" fmla="*/ 758460 w 3270942"/>
                <a:gd name="connsiteY15" fmla="*/ 1004361 h 1357883"/>
                <a:gd name="connsiteX16" fmla="*/ 758460 w 3270942"/>
                <a:gd name="connsiteY16" fmla="*/ 997883 h 1357883"/>
                <a:gd name="connsiteX17" fmla="*/ 2910942 w 3270942"/>
                <a:gd name="connsiteY17" fmla="*/ 997883 h 1357883"/>
                <a:gd name="connsiteX18" fmla="*/ 2910942 w 3270942"/>
                <a:gd name="connsiteY18" fmla="*/ 69875 h 1357883"/>
                <a:gd name="connsiteX19" fmla="*/ 3095731 w 3270942"/>
                <a:gd name="connsiteY19" fmla="*/ 0 h 1357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270942" h="1357883">
                  <a:moveTo>
                    <a:pt x="3095731" y="0"/>
                  </a:moveTo>
                  <a:lnTo>
                    <a:pt x="3270942" y="66253"/>
                  </a:lnTo>
                  <a:lnTo>
                    <a:pt x="3270942" y="1357883"/>
                  </a:lnTo>
                  <a:lnTo>
                    <a:pt x="951533" y="1357883"/>
                  </a:lnTo>
                  <a:lnTo>
                    <a:pt x="390942" y="1357883"/>
                  </a:lnTo>
                  <a:lnTo>
                    <a:pt x="375388" y="1357883"/>
                  </a:lnTo>
                  <a:lnTo>
                    <a:pt x="0" y="777342"/>
                  </a:lnTo>
                  <a:lnTo>
                    <a:pt x="25720" y="806202"/>
                  </a:lnTo>
                  <a:lnTo>
                    <a:pt x="265268" y="702712"/>
                  </a:lnTo>
                  <a:lnTo>
                    <a:pt x="389018" y="487946"/>
                  </a:lnTo>
                  <a:lnTo>
                    <a:pt x="390942" y="490922"/>
                  </a:lnTo>
                  <a:lnTo>
                    <a:pt x="390942" y="488612"/>
                  </a:lnTo>
                  <a:lnTo>
                    <a:pt x="750942" y="993811"/>
                  </a:lnTo>
                  <a:lnTo>
                    <a:pt x="750942" y="997883"/>
                  </a:lnTo>
                  <a:lnTo>
                    <a:pt x="753844" y="997883"/>
                  </a:lnTo>
                  <a:lnTo>
                    <a:pt x="758460" y="1004361"/>
                  </a:lnTo>
                  <a:lnTo>
                    <a:pt x="758460" y="997883"/>
                  </a:lnTo>
                  <a:lnTo>
                    <a:pt x="2910942" y="997883"/>
                  </a:lnTo>
                  <a:lnTo>
                    <a:pt x="2910942" y="69875"/>
                  </a:lnTo>
                  <a:lnTo>
                    <a:pt x="3095731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63665CE-3ED6-A185-1C62-0967CA627CD0}"/>
              </a:ext>
            </a:extLst>
          </p:cNvPr>
          <p:cNvSpPr txBox="1"/>
          <p:nvPr/>
        </p:nvSpPr>
        <p:spPr>
          <a:xfrm>
            <a:off x="3474173" y="345567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关键词标题</a:t>
            </a:r>
            <a:endParaRPr 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1D01191-DBB6-D072-0ABC-1DEC8A1CDDE0}"/>
              </a:ext>
            </a:extLst>
          </p:cNvPr>
          <p:cNvSpPr txBox="1"/>
          <p:nvPr/>
        </p:nvSpPr>
        <p:spPr>
          <a:xfrm>
            <a:off x="7093263" y="3455679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宋体 CN Heavy" panose="02020900000000000000" pitchFamily="18" charset="-122"/>
              </a:rPr>
              <a:t>关键词标题</a:t>
            </a:r>
            <a:endParaRPr lang="en-US" sz="2400" dirty="0">
              <a:latin typeface="思源宋体 CN Heavy" panose="02020900000000000000" pitchFamily="18" charset="-122"/>
              <a:ea typeface="思源宋体 CN Heavy" panose="02020900000000000000" pitchFamily="18" charset="-122"/>
              <a:sym typeface="思源宋体 CN Heavy" panose="020209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4AF3F8F-F8AF-F324-8F23-322E9F58E680}"/>
              </a:ext>
            </a:extLst>
          </p:cNvPr>
          <p:cNvSpPr txBox="1"/>
          <p:nvPr/>
        </p:nvSpPr>
        <p:spPr>
          <a:xfrm>
            <a:off x="715248" y="2420193"/>
            <a:ext cx="15459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在这里输入你的正文，阐述与关键词标题相关的具体内容，若字数太多酌情先删减文案再缩小字号</a:t>
            </a:r>
            <a:r>
              <a:rPr lang="en-US" altLang="zh-CN" dirty="0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.</a:t>
            </a:r>
            <a:endParaRPr lang="en-US" dirty="0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25552C0-2B8A-C88C-C43D-3EFCC05D9F03}"/>
              </a:ext>
            </a:extLst>
          </p:cNvPr>
          <p:cNvSpPr txBox="1"/>
          <p:nvPr/>
        </p:nvSpPr>
        <p:spPr>
          <a:xfrm>
            <a:off x="9998368" y="2420193"/>
            <a:ext cx="15459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在这里输入你的正文，阐述与关键词标题相关的具体内容，若字数太多酌情先删减文案再缩小字号</a:t>
            </a:r>
            <a:r>
              <a:rPr lang="en-US" altLang="zh-CN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rPr>
              <a:t>.</a:t>
            </a:r>
            <a:endParaRPr lang="en-US" dirty="0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260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FC432F4-2D52-FA3E-5FA6-E427E3BF5147}"/>
              </a:ext>
            </a:extLst>
          </p:cNvPr>
          <p:cNvSpPr txBox="1"/>
          <p:nvPr/>
        </p:nvSpPr>
        <p:spPr>
          <a:xfrm>
            <a:off x="815192" y="558225"/>
            <a:ext cx="8702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 flip="none" rotWithShape="1">
                  <a:gsLst>
                    <a:gs pos="100000">
                      <a:schemeClr val="accent2">
                        <a:lumMod val="50000"/>
                        <a:alpha val="84000"/>
                      </a:schemeClr>
                    </a:gs>
                    <a:gs pos="0">
                      <a:srgbClr val="CB0D17"/>
                    </a:gs>
                  </a:gsLst>
                  <a:lin ang="54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输入您的标题</a:t>
            </a:r>
          </a:p>
        </p:txBody>
      </p:sp>
      <p:pic>
        <p:nvPicPr>
          <p:cNvPr id="9" name="图片 8" descr="卡通人物&#10;&#10;中度可信度描述已自动生成">
            <a:extLst>
              <a:ext uri="{FF2B5EF4-FFF2-40B4-BE49-F238E27FC236}">
                <a16:creationId xmlns:a16="http://schemas.microsoft.com/office/drawing/2014/main" id="{CAEB217E-0111-A61B-631B-7F3899823EB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7313" y="267525"/>
            <a:ext cx="1690687" cy="1094287"/>
          </a:xfrm>
          <a:prstGeom prst="rect">
            <a:avLst/>
          </a:prstGeom>
        </p:spPr>
      </p:pic>
      <p:pic>
        <p:nvPicPr>
          <p:cNvPr id="28" name="图片 27" descr="图片包含 桌子&#10;&#10;描述已自动生成">
            <a:extLst>
              <a:ext uri="{FF2B5EF4-FFF2-40B4-BE49-F238E27FC236}">
                <a16:creationId xmlns:a16="http://schemas.microsoft.com/office/drawing/2014/main" id="{236E9D26-51BD-83B8-D24A-52641E0D9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44" y="6198989"/>
            <a:ext cx="12194544" cy="782971"/>
          </a:xfrm>
          <a:prstGeom prst="rect">
            <a:avLst/>
          </a:prstGeom>
        </p:spPr>
      </p:pic>
      <p:sp>
        <p:nvSpPr>
          <p:cNvPr id="25" name="矩形: 剪去左右顶角 24">
            <a:extLst>
              <a:ext uri="{FF2B5EF4-FFF2-40B4-BE49-F238E27FC236}">
                <a16:creationId xmlns:a16="http://schemas.microsoft.com/office/drawing/2014/main" id="{C6ED46B6-DF47-B813-7C32-F6F93BD985C1}"/>
              </a:ext>
            </a:extLst>
          </p:cNvPr>
          <p:cNvSpPr/>
          <p:nvPr/>
        </p:nvSpPr>
        <p:spPr>
          <a:xfrm rot="5400000">
            <a:off x="1868627" y="1531673"/>
            <a:ext cx="2721206" cy="4543706"/>
          </a:xfrm>
          <a:prstGeom prst="snip2SameRect">
            <a:avLst>
              <a:gd name="adj1" fmla="val 33644"/>
              <a:gd name="adj2" fmla="val 0"/>
            </a:avLst>
          </a:prstGeom>
          <a:gradFill flip="none" rotWithShape="1">
            <a:gsLst>
              <a:gs pos="0">
                <a:schemeClr val="accent3">
                  <a:alpha val="49000"/>
                </a:schemeClr>
              </a:gs>
              <a:gs pos="100000">
                <a:schemeClr val="accent3">
                  <a:lumMod val="60000"/>
                  <a:lumOff val="40000"/>
                  <a:alpha val="0"/>
                </a:scheme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sp>
        <p:nvSpPr>
          <p:cNvPr id="26" name="矩形: 剪去左右顶角 25">
            <a:extLst>
              <a:ext uri="{FF2B5EF4-FFF2-40B4-BE49-F238E27FC236}">
                <a16:creationId xmlns:a16="http://schemas.microsoft.com/office/drawing/2014/main" id="{1A995C04-C291-B0E0-43F5-02C450449F3D}"/>
              </a:ext>
            </a:extLst>
          </p:cNvPr>
          <p:cNvSpPr/>
          <p:nvPr/>
        </p:nvSpPr>
        <p:spPr>
          <a:xfrm rot="16200000" flipH="1">
            <a:off x="7602168" y="1531673"/>
            <a:ext cx="2721206" cy="4543706"/>
          </a:xfrm>
          <a:prstGeom prst="snip2SameRect">
            <a:avLst>
              <a:gd name="adj1" fmla="val 33644"/>
              <a:gd name="adj2" fmla="val 0"/>
            </a:avLst>
          </a:prstGeom>
          <a:gradFill flip="none" rotWithShape="1">
            <a:gsLst>
              <a:gs pos="0">
                <a:schemeClr val="accent3">
                  <a:alpha val="49000"/>
                </a:schemeClr>
              </a:gs>
              <a:gs pos="100000">
                <a:schemeClr val="accent3">
                  <a:lumMod val="60000"/>
                  <a:lumOff val="40000"/>
                  <a:alpha val="0"/>
                </a:scheme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D537F4C-A030-059F-32E1-34D15D5BD8EC}"/>
              </a:ext>
            </a:extLst>
          </p:cNvPr>
          <p:cNvGrpSpPr/>
          <p:nvPr/>
        </p:nvGrpSpPr>
        <p:grpSpPr>
          <a:xfrm>
            <a:off x="5062422" y="2781175"/>
            <a:ext cx="2413511" cy="1905000"/>
            <a:chOff x="5080000" y="3976252"/>
            <a:chExt cx="2413511" cy="1905000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AD1F76B-27C2-D774-ECC6-F70CF375F8E3}"/>
                </a:ext>
              </a:extLst>
            </p:cNvPr>
            <p:cNvSpPr/>
            <p:nvPr/>
          </p:nvSpPr>
          <p:spPr>
            <a:xfrm>
              <a:off x="5149850" y="4046102"/>
              <a:ext cx="1765300" cy="1765300"/>
            </a:xfrm>
            <a:prstGeom prst="ellipse">
              <a:avLst/>
            </a:prstGeom>
            <a:gradFill flip="none" rotWithShape="1">
              <a:gsLst>
                <a:gs pos="79000">
                  <a:schemeClr val="accent1">
                    <a:lumMod val="75000"/>
                    <a:alpha val="0"/>
                  </a:schemeClr>
                </a:gs>
                <a:gs pos="0">
                  <a:srgbClr val="FFC000">
                    <a:alpha val="7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0" name="弧形 9">
              <a:extLst>
                <a:ext uri="{FF2B5EF4-FFF2-40B4-BE49-F238E27FC236}">
                  <a16:creationId xmlns:a16="http://schemas.microsoft.com/office/drawing/2014/main" id="{637AA078-8567-8961-FD32-A1FEB097E4F9}"/>
                </a:ext>
              </a:extLst>
            </p:cNvPr>
            <p:cNvSpPr/>
            <p:nvPr/>
          </p:nvSpPr>
          <p:spPr>
            <a:xfrm>
              <a:off x="5080000" y="3976252"/>
              <a:ext cx="1905000" cy="1905000"/>
            </a:xfrm>
            <a:prstGeom prst="arc">
              <a:avLst>
                <a:gd name="adj1" fmla="val 16631954"/>
                <a:gd name="adj2" fmla="val 0"/>
              </a:avLst>
            </a:prstGeom>
            <a:noFill/>
            <a:ln w="22225">
              <a:solidFill>
                <a:schemeClr val="accent3"/>
              </a:solidFill>
              <a:prstDash val="solid"/>
              <a:tailEnd type="triangle" w="lg" len="lg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1" name="弧形 10">
              <a:extLst>
                <a:ext uri="{FF2B5EF4-FFF2-40B4-BE49-F238E27FC236}">
                  <a16:creationId xmlns:a16="http://schemas.microsoft.com/office/drawing/2014/main" id="{5266FA9A-BF86-8068-403B-F2FAF652DF51}"/>
                </a:ext>
              </a:extLst>
            </p:cNvPr>
            <p:cNvSpPr/>
            <p:nvPr/>
          </p:nvSpPr>
          <p:spPr>
            <a:xfrm>
              <a:off x="5080000" y="3976252"/>
              <a:ext cx="1905000" cy="1905000"/>
            </a:xfrm>
            <a:prstGeom prst="arc">
              <a:avLst>
                <a:gd name="adj1" fmla="val 8670973"/>
                <a:gd name="adj2" fmla="val 13445480"/>
              </a:avLst>
            </a:prstGeom>
            <a:noFill/>
            <a:ln w="22225">
              <a:solidFill>
                <a:schemeClr val="accent3"/>
              </a:solidFill>
              <a:prstDash val="solid"/>
              <a:tailEnd type="triangle" w="lg" len="lg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ED8F1E99-8210-658A-DCF6-98A4808339E1}"/>
                </a:ext>
              </a:extLst>
            </p:cNvPr>
            <p:cNvSpPr/>
            <p:nvPr/>
          </p:nvSpPr>
          <p:spPr>
            <a:xfrm>
              <a:off x="5080000" y="3976252"/>
              <a:ext cx="1905000" cy="1905000"/>
            </a:xfrm>
            <a:prstGeom prst="arc">
              <a:avLst>
                <a:gd name="adj1" fmla="val 1628258"/>
                <a:gd name="adj2" fmla="val 7017759"/>
              </a:avLst>
            </a:prstGeom>
            <a:noFill/>
            <a:ln w="22225">
              <a:solidFill>
                <a:schemeClr val="accent3"/>
              </a:solidFill>
              <a:prstDash val="solid"/>
              <a:tailEnd type="triangle" w="lg" len="lg"/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思源宋体 CN" panose="02020400000000000000" pitchFamily="18" charset="-122"/>
                <a:ea typeface="思源宋体 CN" panose="02020400000000000000" pitchFamily="18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0C555AD-200B-52E9-0142-D2926E998F2E}"/>
                </a:ext>
              </a:extLst>
            </p:cNvPr>
            <p:cNvSpPr txBox="1"/>
            <p:nvPr/>
          </p:nvSpPr>
          <p:spPr>
            <a:xfrm>
              <a:off x="5588511" y="4813936"/>
              <a:ext cx="1905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accent3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党组织</a:t>
              </a:r>
              <a:endParaRPr lang="en-US" sz="2400" dirty="0">
                <a:solidFill>
                  <a:schemeClr val="accent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9EE51170-ADA3-700C-B5F6-AB3408176381}"/>
              </a:ext>
            </a:extLst>
          </p:cNvPr>
          <p:cNvSpPr txBox="1"/>
          <p:nvPr/>
        </p:nvSpPr>
        <p:spPr>
          <a:xfrm>
            <a:off x="1645329" y="2819150"/>
            <a:ext cx="20918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关键词标题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A304A00-B738-DCA8-47F6-504F84926358}"/>
              </a:ext>
            </a:extLst>
          </p:cNvPr>
          <p:cNvSpPr txBox="1"/>
          <p:nvPr/>
        </p:nvSpPr>
        <p:spPr>
          <a:xfrm>
            <a:off x="1645329" y="3514522"/>
            <a:ext cx="20918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关键词标题</a:t>
            </a:r>
            <a:endParaRPr 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42722F5-1624-9D43-36AD-F3E12C281608}"/>
              </a:ext>
            </a:extLst>
          </p:cNvPr>
          <p:cNvSpPr txBox="1"/>
          <p:nvPr/>
        </p:nvSpPr>
        <p:spPr>
          <a:xfrm>
            <a:off x="1645329" y="4158641"/>
            <a:ext cx="22365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关键词标题</a:t>
            </a:r>
            <a:endParaRPr 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D7023A0-2D54-998C-8FB8-E4A0D2B6282E}"/>
              </a:ext>
            </a:extLst>
          </p:cNvPr>
          <p:cNvSpPr txBox="1"/>
          <p:nvPr/>
        </p:nvSpPr>
        <p:spPr>
          <a:xfrm>
            <a:off x="8292644" y="2819150"/>
            <a:ext cx="20918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关键词标题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6AE5EC-FF75-0709-6B44-73BE9B021B59}"/>
              </a:ext>
            </a:extLst>
          </p:cNvPr>
          <p:cNvSpPr txBox="1"/>
          <p:nvPr/>
        </p:nvSpPr>
        <p:spPr>
          <a:xfrm>
            <a:off x="8292644" y="3514522"/>
            <a:ext cx="20918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关键词标题</a:t>
            </a:r>
            <a:endParaRPr 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5236B2-C0B4-D8F3-BE89-8EB516168395}"/>
              </a:ext>
            </a:extLst>
          </p:cNvPr>
          <p:cNvSpPr txBox="1"/>
          <p:nvPr/>
        </p:nvSpPr>
        <p:spPr>
          <a:xfrm>
            <a:off x="8292644" y="4158641"/>
            <a:ext cx="22365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关键词标题</a:t>
            </a:r>
            <a:endParaRPr lang="en-US" dirty="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5702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平行四边形 24">
            <a:extLst>
              <a:ext uri="{FF2B5EF4-FFF2-40B4-BE49-F238E27FC236}">
                <a16:creationId xmlns:a16="http://schemas.microsoft.com/office/drawing/2014/main" id="{42C101D3-869F-6CE3-8A31-2454EE4016A9}"/>
              </a:ext>
            </a:extLst>
          </p:cNvPr>
          <p:cNvSpPr/>
          <p:nvPr/>
        </p:nvSpPr>
        <p:spPr>
          <a:xfrm>
            <a:off x="2919615" y="2937260"/>
            <a:ext cx="8143961" cy="901260"/>
          </a:xfrm>
          <a:prstGeom prst="parallelogram">
            <a:avLst/>
          </a:prstGeom>
          <a:gradFill>
            <a:gsLst>
              <a:gs pos="48000">
                <a:schemeClr val="accent1">
                  <a:alpha val="58000"/>
                </a:schemeClr>
              </a:gs>
              <a:gs pos="6000">
                <a:schemeClr val="accent1">
                  <a:lumMod val="75000"/>
                  <a:alpha val="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宋体 CN" panose="02020400000000000000" pitchFamily="18" charset="-122"/>
              <a:ea typeface="思源宋体 CN" panose="02020400000000000000" pitchFamily="18" charset="-122"/>
              <a:sym typeface="思源宋体 CN" panose="02020400000000000000" pitchFamily="18" charset="-122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FA6E477-DDEA-31C6-CFE9-F1D8A1733136}"/>
              </a:ext>
            </a:extLst>
          </p:cNvPr>
          <p:cNvCxnSpPr>
            <a:cxnSpLocks/>
          </p:cNvCxnSpPr>
          <p:nvPr/>
        </p:nvCxnSpPr>
        <p:spPr>
          <a:xfrm>
            <a:off x="6382146" y="2793147"/>
            <a:ext cx="2519664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60000">
                  <a:schemeClr val="accent2"/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CA53157-8870-CC6E-7209-37C0846577A4}"/>
              </a:ext>
            </a:extLst>
          </p:cNvPr>
          <p:cNvCxnSpPr>
            <a:cxnSpLocks/>
          </p:cNvCxnSpPr>
          <p:nvPr/>
        </p:nvCxnSpPr>
        <p:spPr>
          <a:xfrm>
            <a:off x="3712038" y="4057590"/>
            <a:ext cx="2519664" cy="0"/>
          </a:xfrm>
          <a:prstGeom prst="line">
            <a:avLst/>
          </a:prstGeom>
          <a:ln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A492038-3847-2216-EC05-D4B3D11A0DC0}"/>
              </a:ext>
            </a:extLst>
          </p:cNvPr>
          <p:cNvCxnSpPr>
            <a:cxnSpLocks/>
          </p:cNvCxnSpPr>
          <p:nvPr/>
        </p:nvCxnSpPr>
        <p:spPr>
          <a:xfrm>
            <a:off x="7462507" y="4024216"/>
            <a:ext cx="2519664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0BE58CB0-F709-116F-C9D7-A3FC2AB5174A}"/>
              </a:ext>
            </a:extLst>
          </p:cNvPr>
          <p:cNvCxnSpPr>
            <a:cxnSpLocks/>
          </p:cNvCxnSpPr>
          <p:nvPr/>
        </p:nvCxnSpPr>
        <p:spPr>
          <a:xfrm>
            <a:off x="5418801" y="2550259"/>
            <a:ext cx="2129431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8EFE3AD9-5D0C-1F29-7ADF-9A8948BA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569877">
            <a:off x="140642" y="-185011"/>
            <a:ext cx="6458673" cy="9915853"/>
          </a:xfrm>
          <a:custGeom>
            <a:avLst/>
            <a:gdLst>
              <a:gd name="connsiteX0" fmla="*/ 6320686 w 6458673"/>
              <a:gd name="connsiteY0" fmla="*/ 0 h 9915853"/>
              <a:gd name="connsiteX1" fmla="*/ 6458673 w 6458673"/>
              <a:gd name="connsiteY1" fmla="*/ 327757 h 9915853"/>
              <a:gd name="connsiteX2" fmla="*/ 6458673 w 6458673"/>
              <a:gd name="connsiteY2" fmla="*/ 9915853 h 9915853"/>
              <a:gd name="connsiteX3" fmla="*/ 3054308 w 6458673"/>
              <a:gd name="connsiteY3" fmla="*/ 9915853 h 9915853"/>
              <a:gd name="connsiteX4" fmla="*/ 0 w 6458673"/>
              <a:gd name="connsiteY4" fmla="*/ 2661034 h 9915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8673" h="9915853">
                <a:moveTo>
                  <a:pt x="6320686" y="0"/>
                </a:moveTo>
                <a:lnTo>
                  <a:pt x="6458673" y="327757"/>
                </a:lnTo>
                <a:lnTo>
                  <a:pt x="6458673" y="9915853"/>
                </a:lnTo>
                <a:lnTo>
                  <a:pt x="3054308" y="9915853"/>
                </a:lnTo>
                <a:lnTo>
                  <a:pt x="0" y="2661034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A755EBF-E4E0-7010-DA2A-DBD80E98DC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050989" flipH="1">
            <a:off x="7143204" y="-2091220"/>
            <a:ext cx="3945319" cy="7020419"/>
          </a:xfrm>
          <a:custGeom>
            <a:avLst/>
            <a:gdLst>
              <a:gd name="connsiteX0" fmla="*/ 2744703 w 3945319"/>
              <a:gd name="connsiteY0" fmla="*/ 7020419 h 7020419"/>
              <a:gd name="connsiteX1" fmla="*/ 3945319 w 3945319"/>
              <a:gd name="connsiteY1" fmla="*/ 756166 h 7020419"/>
              <a:gd name="connsiteX2" fmla="*/ 0 w 3945319"/>
              <a:gd name="connsiteY2" fmla="*/ 0 h 7020419"/>
              <a:gd name="connsiteX3" fmla="*/ 0 w 3945319"/>
              <a:gd name="connsiteY3" fmla="*/ 7020419 h 7020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5319" h="7020419">
                <a:moveTo>
                  <a:pt x="2744703" y="7020419"/>
                </a:moveTo>
                <a:lnTo>
                  <a:pt x="3945319" y="756166"/>
                </a:lnTo>
                <a:lnTo>
                  <a:pt x="0" y="0"/>
                </a:lnTo>
                <a:lnTo>
                  <a:pt x="0" y="7020419"/>
                </a:ln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A73A6D1-C788-4657-00D2-E64711BBE709}"/>
              </a:ext>
            </a:extLst>
          </p:cNvPr>
          <p:cNvSpPr txBox="1"/>
          <p:nvPr/>
        </p:nvSpPr>
        <p:spPr>
          <a:xfrm>
            <a:off x="3704529" y="1921597"/>
            <a:ext cx="112082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6000" dirty="0">
                <a:solidFill>
                  <a:schemeClr val="accent3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6000" dirty="0">
              <a:solidFill>
                <a:schemeClr val="accent3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F773C20-5D9C-8A61-07C0-8F9F9B4C5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0000">
            <a:off x="1564020" y="1730029"/>
            <a:ext cx="2378508" cy="295185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7A59771C-7CF1-549A-5F3D-38E97E2C01B0}"/>
              </a:ext>
            </a:extLst>
          </p:cNvPr>
          <p:cNvSpPr txBox="1"/>
          <p:nvPr/>
        </p:nvSpPr>
        <p:spPr>
          <a:xfrm>
            <a:off x="3442781" y="2983815"/>
            <a:ext cx="76207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>
                <a:gradFill flip="none" rotWithShape="1">
                  <a:gsLst>
                    <a:gs pos="97279">
                      <a:schemeClr val="accent2">
                        <a:lumMod val="20000"/>
                        <a:lumOff val="80000"/>
                      </a:schemeClr>
                    </a:gs>
                    <a:gs pos="57000">
                      <a:schemeClr val="accent2">
                        <a:lumMod val="20000"/>
                        <a:lumOff val="80000"/>
                      </a:schemeClr>
                    </a:gs>
                    <a:gs pos="7000">
                      <a:schemeClr val="accent2">
                        <a:lumMod val="20000"/>
                        <a:lumOff val="80000"/>
                      </a:schemeClr>
                    </a:gs>
                    <a:gs pos="80000">
                      <a:schemeClr val="accent2"/>
                    </a:gs>
                    <a:gs pos="37000">
                      <a:schemeClr val="accent2"/>
                    </a:gs>
                  </a:gsLst>
                  <a:lin ang="0" scaled="1"/>
                  <a:tileRect/>
                </a:gradFill>
                <a:effectLst>
                  <a:outerShdw blurRad="50800" dist="38100" dir="5400000" algn="t" rotWithShape="0">
                    <a:schemeClr val="accent1">
                      <a:lumMod val="75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4000" dirty="0">
                <a:solidFill>
                  <a:schemeClr val="accent3"/>
                </a:solidFill>
                <a:effectLst/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下步思路</a:t>
            </a:r>
            <a:endParaRPr lang="en-US" altLang="zh-CN" sz="4000" dirty="0">
              <a:solidFill>
                <a:schemeClr val="accent3"/>
              </a:solidFill>
              <a:effectLst/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7C72085-7261-6F76-CC1A-332E8004A461}"/>
              </a:ext>
            </a:extLst>
          </p:cNvPr>
          <p:cNvCxnSpPr>
            <a:cxnSpLocks/>
          </p:cNvCxnSpPr>
          <p:nvPr/>
        </p:nvCxnSpPr>
        <p:spPr>
          <a:xfrm>
            <a:off x="6243638" y="2807432"/>
            <a:ext cx="2519664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60000">
                  <a:srgbClr val="FAD77E"/>
                </a:gs>
                <a:gs pos="100000">
                  <a:srgbClr val="FAD77E">
                    <a:lumMod val="40000"/>
                    <a:lumOff val="6000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22B08DC-90C6-9512-1684-C031D4F40D63}"/>
              </a:ext>
            </a:extLst>
          </p:cNvPr>
          <p:cNvCxnSpPr>
            <a:cxnSpLocks/>
          </p:cNvCxnSpPr>
          <p:nvPr/>
        </p:nvCxnSpPr>
        <p:spPr>
          <a:xfrm>
            <a:off x="3573530" y="4071875"/>
            <a:ext cx="2519664" cy="0"/>
          </a:xfrm>
          <a:prstGeom prst="line">
            <a:avLst/>
          </a:prstGeom>
          <a:noFill/>
          <a:ln w="6350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100000">
                  <a:srgbClr val="FAD77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BEFE04F-6DE6-833F-8AE0-F9BF6151FB34}"/>
              </a:ext>
            </a:extLst>
          </p:cNvPr>
          <p:cNvCxnSpPr>
            <a:cxnSpLocks/>
          </p:cNvCxnSpPr>
          <p:nvPr/>
        </p:nvCxnSpPr>
        <p:spPr>
          <a:xfrm>
            <a:off x="7323999" y="4038501"/>
            <a:ext cx="2519664" cy="0"/>
          </a:xfrm>
          <a:prstGeom prst="line">
            <a:avLst/>
          </a:prstGeom>
          <a:noFill/>
          <a:ln w="22225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100000">
                  <a:srgbClr val="FAD77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1CFAF61-74BC-C1EA-527E-839DB646C3AA}"/>
              </a:ext>
            </a:extLst>
          </p:cNvPr>
          <p:cNvCxnSpPr>
            <a:cxnSpLocks/>
          </p:cNvCxnSpPr>
          <p:nvPr/>
        </p:nvCxnSpPr>
        <p:spPr>
          <a:xfrm>
            <a:off x="5280293" y="2564544"/>
            <a:ext cx="2129431" cy="0"/>
          </a:xfrm>
          <a:prstGeom prst="line">
            <a:avLst/>
          </a:prstGeom>
          <a:noFill/>
          <a:ln w="22225" cap="flat" cmpd="sng" algn="ctr">
            <a:gradFill flip="none" rotWithShape="1">
              <a:gsLst>
                <a:gs pos="0">
                  <a:srgbClr val="FAD77E">
                    <a:alpha val="0"/>
                  </a:srgbClr>
                </a:gs>
                <a:gs pos="100000">
                  <a:srgbClr val="FAD77E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41703666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910;#53894;#15820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61016;#373258;#118925;"/>
</p:tagLst>
</file>

<file path=ppt/theme/theme1.xml><?xml version="1.0" encoding="utf-8"?>
<a:theme xmlns:a="http://schemas.openxmlformats.org/drawingml/2006/main" name="Office 主题​​">
  <a:themeElements>
    <a:clrScheme name="自定义 20">
      <a:dk1>
        <a:sysClr val="windowText" lastClr="000000"/>
      </a:dk1>
      <a:lt1>
        <a:sysClr val="window" lastClr="FFFFFF"/>
      </a:lt1>
      <a:dk2>
        <a:srgbClr val="14317B"/>
      </a:dk2>
      <a:lt2>
        <a:srgbClr val="DBEFF9"/>
      </a:lt2>
      <a:accent1>
        <a:srgbClr val="FCE886"/>
      </a:accent1>
      <a:accent2>
        <a:srgbClr val="F8DA74"/>
      </a:accent2>
      <a:accent3>
        <a:srgbClr val="CB0D17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自定义 3">
      <a:majorFont>
        <a:latin typeface="Calibri Light"/>
        <a:ea typeface="思源黑体 CN Heavy"/>
        <a:cs typeface=""/>
      </a:majorFont>
      <a:minorFont>
        <a:latin typeface="Calibri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1009</TotalTime>
  <Words>317</Words>
  <Application>Microsoft Office PowerPoint</Application>
  <PresentationFormat>宽屏</PresentationFormat>
  <Paragraphs>57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OPPOSans H</vt:lpstr>
      <vt:lpstr>等线</vt:lpstr>
      <vt:lpstr>汉仪雅酷黑 45W</vt:lpstr>
      <vt:lpstr>思源宋体 CN</vt:lpstr>
      <vt:lpstr>思源宋体 CN Heavy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党政风乡村振兴工作汇报ppt模板</dc:title>
  <dc:creator>零点</dc:creator>
  <cp:keywords>P界达人</cp:keywords>
  <dc:description>www.51pptmoban.com</dc:description>
  <cp:lastModifiedBy>Power user</cp:lastModifiedBy>
  <cp:revision>20</cp:revision>
  <dcterms:created xsi:type="dcterms:W3CDTF">2022-07-01T01:09:21Z</dcterms:created>
  <dcterms:modified xsi:type="dcterms:W3CDTF">2023-01-03T07:02:11Z</dcterms:modified>
</cp:coreProperties>
</file>