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Override1.xml" ContentType="application/vnd.openxmlformats-officedocument.themeOverride+xml"/>
  <Override PartName="/ppt/theme/themeOverride2.xml" ContentType="application/vnd.openxmlformats-officedocument.themeOverride+xml"/>
  <Override PartName="/ppt/theme/themeOverride3.xml" ContentType="application/vnd.openxmlformats-officedocument.themeOverride+xml"/>
  <Override PartName="/ppt/theme/themeOverride4.xml" ContentType="application/vnd.openxmlformats-officedocument.themeOverride+xml"/>
  <Override PartName="/ppt/theme/themeOverride5.xml" ContentType="application/vnd.openxmlformats-officedocument.themeOverride+xml"/>
  <Override PartName="/ppt/theme/themeOverride6.xml" ContentType="application/vnd.openxmlformats-officedocument.themeOverride+xml"/>
  <Override PartName="/ppt/tags/tag2.xml" ContentType="application/vnd.openxmlformats-officedocument.presentationml.tags+xml"/>
  <Override PartName="/ppt/theme/themeOverride7.xml" ContentType="application/vnd.openxmlformats-officedocument.themeOverride+xml"/>
  <Override PartName="/ppt/theme/themeOverride8.xml" ContentType="application/vnd.openxmlformats-officedocument.themeOverride+xml"/>
  <Override PartName="/ppt/theme/themeOverride9.xml" ContentType="application/vnd.openxmlformats-officedocument.themeOverride+xml"/>
  <Override PartName="/ppt/theme/themeOverride10.xml" ContentType="application/vnd.openxmlformats-officedocument.themeOverride+xml"/>
  <Override PartName="/ppt/theme/themeOverride11.xml" ContentType="application/vnd.openxmlformats-officedocument.themeOverride+xml"/>
  <Override PartName="/ppt/theme/themeOverride12.xml" ContentType="application/vnd.openxmlformats-officedocument.themeOverride+xml"/>
  <Override PartName="/ppt/theme/themeOverride13.xml" ContentType="application/vnd.openxmlformats-officedocument.themeOverride+xml"/>
  <Override PartName="/ppt/theme/themeOverride14.xml" ContentType="application/vnd.openxmlformats-officedocument.themeOverride+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heme/themeOverride15.xml" ContentType="application/vnd.openxmlformats-officedocument.themeOverride+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heme/themeOverride16.xml" ContentType="application/vnd.openxmlformats-officedocument.themeOverride+xml"/>
  <Override PartName="/ppt/theme/themeOverride17.xml" ContentType="application/vnd.openxmlformats-officedocument.themeOverride+xml"/>
  <Override PartName="/ppt/theme/themeOverride18.xml" ContentType="application/vnd.openxmlformats-officedocument.themeOverride+xml"/>
  <Override PartName="/ppt/theme/themeOverride19.xml" ContentType="application/vnd.openxmlformats-officedocument.themeOverride+xml"/>
  <Override PartName="/ppt/theme/themeOverride20.xml" ContentType="application/vnd.openxmlformats-officedocument.themeOverrid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4"/>
  </p:notesMasterIdLst>
  <p:sldIdLst>
    <p:sldId id="276" r:id="rId2"/>
    <p:sldId id="277" r:id="rId3"/>
    <p:sldId id="278" r:id="rId4"/>
    <p:sldId id="285" r:id="rId5"/>
    <p:sldId id="286" r:id="rId6"/>
    <p:sldId id="287" r:id="rId7"/>
    <p:sldId id="288" r:id="rId8"/>
    <p:sldId id="282" r:id="rId9"/>
    <p:sldId id="289" r:id="rId10"/>
    <p:sldId id="290" r:id="rId11"/>
    <p:sldId id="283" r:id="rId12"/>
    <p:sldId id="291" r:id="rId13"/>
    <p:sldId id="284" r:id="rId14"/>
    <p:sldId id="292" r:id="rId15"/>
    <p:sldId id="293" r:id="rId16"/>
    <p:sldId id="294" r:id="rId17"/>
    <p:sldId id="295" r:id="rId18"/>
    <p:sldId id="296" r:id="rId19"/>
    <p:sldId id="297" r:id="rId20"/>
    <p:sldId id="281" r:id="rId21"/>
    <p:sldId id="298" r:id="rId22"/>
    <p:sldId id="299" r:id="rId23"/>
  </p:sldIdLst>
  <p:sldSz cx="12192000" cy="6858000"/>
  <p:notesSz cx="6858000" cy="9144000"/>
  <p:custDataLst>
    <p:tags r:id="rId25"/>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4" pos="551" userDrawn="1">
          <p15:clr>
            <a:srgbClr val="A4A3A4"/>
          </p15:clr>
        </p15:guide>
        <p15:guide id="15" orient="horz" pos="2115"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DA68D"/>
    <a:srgbClr val="F7F8FA"/>
    <a:srgbClr val="FDFDFE"/>
    <a:srgbClr val="FAFBFC"/>
    <a:srgbClr val="F8F9FB"/>
    <a:srgbClr val="0071FA"/>
    <a:srgbClr val="F27900"/>
    <a:srgbClr val="FAFAF3"/>
    <a:srgbClr val="FAFAF9"/>
    <a:srgbClr val="F3F4F8"/>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294" autoAdjust="0"/>
    <p:restoredTop sz="94692" autoAdjust="0"/>
  </p:normalViewPr>
  <p:slideViewPr>
    <p:cSldViewPr snapToGrid="0" showGuides="1">
      <p:cViewPr>
        <p:scale>
          <a:sx n="66" d="100"/>
          <a:sy n="66" d="100"/>
        </p:scale>
        <p:origin x="1560" y="336"/>
      </p:cViewPr>
      <p:guideLst>
        <p:guide pos="551"/>
        <p:guide orient="horz" pos="2115"/>
      </p:guideLst>
    </p:cSldViewPr>
  </p:slideViewPr>
  <p:notesTextViewPr>
    <p:cViewPr>
      <p:scale>
        <a:sx n="20" d="100"/>
        <a:sy n="20" d="100"/>
      </p:scale>
      <p:origin x="0" y="0"/>
    </p:cViewPr>
  </p:notesTextViewPr>
  <p:sorterViewPr>
    <p:cViewPr varScale="1">
      <p:scale>
        <a:sx n="1" d="1"/>
        <a:sy n="1" d="1"/>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gs" Target="tags/tag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12FEECB-D083-4523-B10F-023CE357BB11}" type="datetimeFigureOut">
              <a:rPr lang="zh-CN" altLang="en-US" smtClean="0"/>
              <a:t>2023/1/4</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097FAFE-CDAF-403B-A73D-03F099EBF44E}" type="slidenum">
              <a:rPr lang="zh-CN" altLang="en-US" smtClean="0"/>
              <a:t>‹#›</a:t>
            </a:fld>
            <a:endParaRPr lang="zh-CN" altLang="en-US"/>
          </a:p>
        </p:txBody>
      </p:sp>
    </p:spTree>
    <p:extLst>
      <p:ext uri="{BB962C8B-B14F-4D97-AF65-F5344CB8AC3E}">
        <p14:creationId xmlns:p14="http://schemas.microsoft.com/office/powerpoint/2010/main" val="330442304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51PPT</a:t>
            </a:r>
            <a:r>
              <a:rPr lang="zh-CN" altLang="en-US" dirty="0"/>
              <a:t>模板网   </a:t>
            </a:r>
            <a:r>
              <a:rPr lang="en-US" altLang="zh-CN" dirty="0"/>
              <a:t>www.51pptmoban.com</a:t>
            </a:r>
            <a:endParaRPr lang="zh-CN" altLang="en-US" dirty="0"/>
          </a:p>
        </p:txBody>
      </p:sp>
      <p:sp>
        <p:nvSpPr>
          <p:cNvPr id="4" name="灯片编号占位符 3"/>
          <p:cNvSpPr>
            <a:spLocks noGrp="1"/>
          </p:cNvSpPr>
          <p:nvPr>
            <p:ph type="sldNum" sz="quarter" idx="5"/>
          </p:nvPr>
        </p:nvSpPr>
        <p:spPr/>
        <p:txBody>
          <a:bodyPr/>
          <a:lstStyle/>
          <a:p>
            <a:fld id="{1097FAFE-CDAF-403B-A73D-03F099EBF44E}" type="slidenum">
              <a:rPr lang="zh-CN" altLang="en-US" smtClean="0"/>
              <a:t>20</a:t>
            </a:fld>
            <a:endParaRPr lang="zh-CN" altLang="en-US"/>
          </a:p>
        </p:txBody>
      </p:sp>
    </p:spTree>
    <p:extLst>
      <p:ext uri="{BB962C8B-B14F-4D97-AF65-F5344CB8AC3E}">
        <p14:creationId xmlns:p14="http://schemas.microsoft.com/office/powerpoint/2010/main" val="211989517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6C654EA-0AA4-205E-5AC4-0A1C4ECBD244}"/>
              </a:ext>
            </a:extLst>
          </p:cNvPr>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Tree>
    <p:extLst>
      <p:ext uri="{BB962C8B-B14F-4D97-AF65-F5344CB8AC3E}">
        <p14:creationId xmlns:p14="http://schemas.microsoft.com/office/powerpoint/2010/main" val="176004042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318319800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51PPT模板网   www.51pptmoban.com">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707BF49-B554-51E8-365F-2E818ED510FF}"/>
              </a:ext>
            </a:extLst>
          </p:cNvPr>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Tree>
    <p:extLst>
      <p:ext uri="{BB962C8B-B14F-4D97-AF65-F5344CB8AC3E}">
        <p14:creationId xmlns:p14="http://schemas.microsoft.com/office/powerpoint/2010/main" val="405748797"/>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rgbClr val="F7F8FA"/>
            </a:gs>
            <a:gs pos="25000">
              <a:srgbClr val="F7F8FA"/>
            </a:gs>
            <a:gs pos="75000">
              <a:srgbClr val="F7F8FA"/>
            </a:gs>
            <a:gs pos="50000">
              <a:schemeClr val="bg1">
                <a:alpha val="0"/>
              </a:schemeClr>
            </a:gs>
            <a:gs pos="100000">
              <a:srgbClr val="F7F8FA">
                <a:alpha val="73725"/>
              </a:srgbClr>
            </a:gs>
          </a:gsLst>
          <a:lin ang="2700000" scaled="1"/>
          <a:tileRect/>
        </a:gra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661476892"/>
      </p:ext>
    </p:extLst>
  </p:cSld>
  <p:clrMap bg1="lt1" tx1="dk1" bg2="lt2" tx2="dk2" accent1="accent1" accent2="accent2" accent3="accent3" accent4="accent4" accent5="accent5" accent6="accent6" hlink="hlink" folHlink="folHlink"/>
  <p:sldLayoutIdLst>
    <p:sldLayoutId id="2147483651" r:id="rId1"/>
    <p:sldLayoutId id="2147483650" r:id="rId2"/>
    <p:sldLayoutId id="2147483652" r:id="rId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416">
          <p15:clr>
            <a:srgbClr val="F26B43"/>
          </p15:clr>
        </p15:guide>
        <p15:guide id="2" pos="7256">
          <p15:clr>
            <a:srgbClr val="F26B43"/>
          </p15:clr>
        </p15:guide>
        <p15:guide id="3" orient="horz" pos="648">
          <p15:clr>
            <a:srgbClr val="F26B43"/>
          </p15:clr>
        </p15:guide>
        <p15:guide id="4" orient="horz" pos="712">
          <p15:clr>
            <a:srgbClr val="F26B43"/>
          </p15:clr>
        </p15:guide>
        <p15:guide id="5" orient="horz" pos="3928">
          <p15:clr>
            <a:srgbClr val="F26B43"/>
          </p15:clr>
        </p15:guide>
        <p15:guide id="6" orient="horz" pos="3864">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themeOverride" Target="../theme/themeOverride1.xml"/><Relationship Id="rId6" Type="http://schemas.openxmlformats.org/officeDocument/2006/relationships/image" Target="../media/image3.png"/><Relationship Id="rId5" Type="http://schemas.openxmlformats.org/officeDocument/2006/relationships/image" Target="../media/image2.png"/><Relationship Id="rId4" Type="http://schemas.openxmlformats.org/officeDocument/2006/relationships/image" Target="file:///C:\Users\AWEI\AppData\Local\Temp\FocoSlide\cache\img\PicChange\transparent_1662194582.png" TargetMode="External"/></Relationships>
</file>

<file path=ppt/slides/_rels/slide1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themeOverride" Target="../theme/themeOverride10.xml"/><Relationship Id="rId5" Type="http://schemas.openxmlformats.org/officeDocument/2006/relationships/image" Target="../media/image2.png"/><Relationship Id="rId4" Type="http://schemas.openxmlformats.org/officeDocument/2006/relationships/image" Target="file:///C:\Users\AWEI\AppData\Local\Temp\FocoSlide\cache\img\PicChange\transparent_1662194582.png" TargetMode="External"/></Relationships>
</file>

<file path=ppt/slides/_rels/slide1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themeOverride" Target="../theme/themeOverride11.xml"/><Relationship Id="rId5" Type="http://schemas.openxmlformats.org/officeDocument/2006/relationships/image" Target="../media/image2.png"/><Relationship Id="rId4" Type="http://schemas.openxmlformats.org/officeDocument/2006/relationships/image" Target="file:///C:\Users\AWEI\AppData\Local\Temp\FocoSlide\cache\img\PicChange\transparent_1662194582.png" TargetMode="External"/></Relationships>
</file>

<file path=ppt/slides/_rels/slide1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themeOverride" Target="../theme/themeOverride12.xml"/><Relationship Id="rId5" Type="http://schemas.openxmlformats.org/officeDocument/2006/relationships/image" Target="../media/image2.png"/><Relationship Id="rId4" Type="http://schemas.openxmlformats.org/officeDocument/2006/relationships/image" Target="file:///C:\Users\AWEI\AppData\Local\Temp\FocoSlide\cache\img\PicChange\transparent_1662194582.png" TargetMode="External"/></Relationships>
</file>

<file path=ppt/slides/_rels/slide1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themeOverride" Target="../theme/themeOverride13.xml"/><Relationship Id="rId5" Type="http://schemas.openxmlformats.org/officeDocument/2006/relationships/image" Target="../media/image2.png"/><Relationship Id="rId4" Type="http://schemas.openxmlformats.org/officeDocument/2006/relationships/image" Target="file:///C:\Users\AWEI\AppData\Local\Temp\FocoSlide\cache\img\PicChange\transparent_1662194582.png" TargetMode="External"/></Relationships>
</file>

<file path=ppt/slides/_rels/slide14.xml.rels><?xml version="1.0" encoding="UTF-8" standalone="yes"?>
<Relationships xmlns="http://schemas.openxmlformats.org/package/2006/relationships"><Relationship Id="rId8" Type="http://schemas.openxmlformats.org/officeDocument/2006/relationships/tags" Target="../tags/tag9.xml"/><Relationship Id="rId13" Type="http://schemas.openxmlformats.org/officeDocument/2006/relationships/image" Target="file:///C:\Users\AWEI\AppData\Local\Temp\FocoSlide\cache\img\PicChange\transparent_1662194582.png" TargetMode="External"/><Relationship Id="rId3" Type="http://schemas.openxmlformats.org/officeDocument/2006/relationships/tags" Target="../tags/tag4.xml"/><Relationship Id="rId7" Type="http://schemas.openxmlformats.org/officeDocument/2006/relationships/tags" Target="../tags/tag8.xml"/><Relationship Id="rId12" Type="http://schemas.openxmlformats.org/officeDocument/2006/relationships/image" Target="../media/image1.png"/><Relationship Id="rId2" Type="http://schemas.openxmlformats.org/officeDocument/2006/relationships/tags" Target="../tags/tag3.xml"/><Relationship Id="rId1" Type="http://schemas.openxmlformats.org/officeDocument/2006/relationships/themeOverride" Target="../theme/themeOverride14.xml"/><Relationship Id="rId6" Type="http://schemas.openxmlformats.org/officeDocument/2006/relationships/tags" Target="../tags/tag7.xml"/><Relationship Id="rId11" Type="http://schemas.openxmlformats.org/officeDocument/2006/relationships/slideLayout" Target="../slideLayouts/slideLayout2.xml"/><Relationship Id="rId5" Type="http://schemas.openxmlformats.org/officeDocument/2006/relationships/tags" Target="../tags/tag6.xml"/><Relationship Id="rId10" Type="http://schemas.openxmlformats.org/officeDocument/2006/relationships/tags" Target="../tags/tag11.xml"/><Relationship Id="rId4" Type="http://schemas.openxmlformats.org/officeDocument/2006/relationships/tags" Target="../tags/tag5.xml"/><Relationship Id="rId9" Type="http://schemas.openxmlformats.org/officeDocument/2006/relationships/tags" Target="../tags/tag10.xml"/><Relationship Id="rId14" Type="http://schemas.openxmlformats.org/officeDocument/2006/relationships/image" Target="../media/image2.png"/></Relationships>
</file>

<file path=ppt/slides/_rels/slide15.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tags" Target="../tags/tag13.xml"/><Relationship Id="rId7" Type="http://schemas.openxmlformats.org/officeDocument/2006/relationships/image" Target="file:///C:\Users\AWEI\AppData\Local\Temp\FocoSlide\cache\img\PicChange\transparent_1662194582.png" TargetMode="External"/><Relationship Id="rId2" Type="http://schemas.openxmlformats.org/officeDocument/2006/relationships/tags" Target="../tags/tag12.xml"/><Relationship Id="rId1" Type="http://schemas.openxmlformats.org/officeDocument/2006/relationships/themeOverride" Target="../theme/themeOverride15.xml"/><Relationship Id="rId6" Type="http://schemas.openxmlformats.org/officeDocument/2006/relationships/image" Target="../media/image1.png"/><Relationship Id="rId5" Type="http://schemas.openxmlformats.org/officeDocument/2006/relationships/slideLayout" Target="../slideLayouts/slideLayout2.xml"/><Relationship Id="rId4" Type="http://schemas.openxmlformats.org/officeDocument/2006/relationships/tags" Target="../tags/tag14.xml"/></Relationships>
</file>

<file path=ppt/slides/_rels/slide1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themeOverride" Target="../theme/themeOverride16.xml"/><Relationship Id="rId5" Type="http://schemas.openxmlformats.org/officeDocument/2006/relationships/image" Target="../media/image2.png"/><Relationship Id="rId4" Type="http://schemas.openxmlformats.org/officeDocument/2006/relationships/image" Target="file:///C:\Users\AWEI\AppData\Local\Temp\FocoSlide\cache\img\PicChange\transparent_1662194582.png" TargetMode="External"/></Relationships>
</file>

<file path=ppt/slides/_rels/slide1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themeOverride" Target="../theme/themeOverride17.xml"/><Relationship Id="rId5" Type="http://schemas.openxmlformats.org/officeDocument/2006/relationships/image" Target="../media/image2.png"/><Relationship Id="rId4" Type="http://schemas.openxmlformats.org/officeDocument/2006/relationships/image" Target="file:///C:\Users\AWEI\AppData\Local\Temp\FocoSlide\cache\img\PicChange\transparent_1662194582.png" TargetMode="External"/></Relationships>
</file>

<file path=ppt/slides/_rels/slide1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themeOverride" Target="../theme/themeOverride18.xml"/><Relationship Id="rId5" Type="http://schemas.openxmlformats.org/officeDocument/2006/relationships/image" Target="../media/image2.png"/><Relationship Id="rId4" Type="http://schemas.openxmlformats.org/officeDocument/2006/relationships/image" Target="file:///C:\Users\AWEI\AppData\Local\Temp\FocoSlide\cache\img\PicChange\transparent_1662194582.png" TargetMode="External"/></Relationships>
</file>

<file path=ppt/slides/_rels/slide1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themeOverride" Target="../theme/themeOverride19.xml"/><Relationship Id="rId5" Type="http://schemas.openxmlformats.org/officeDocument/2006/relationships/image" Target="../media/image2.png"/><Relationship Id="rId4" Type="http://schemas.openxmlformats.org/officeDocument/2006/relationships/image" Target="file:///C:\Users\AWEI\AppData\Local\Temp\FocoSlide\cache\img\PicChange\transparent_1662194582.png"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themeOverride" Target="../theme/themeOverride2.xml"/><Relationship Id="rId5" Type="http://schemas.openxmlformats.org/officeDocument/2006/relationships/image" Target="../media/image2.png"/><Relationship Id="rId4" Type="http://schemas.openxmlformats.org/officeDocument/2006/relationships/image" Target="file:///C:\Users\AWEI\AppData\Local\Temp\FocoSlide\cache\img\PicChange\transparent_1662194582.png" TargetMode="Externa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1.xml"/><Relationship Id="rId7" Type="http://schemas.openxmlformats.org/officeDocument/2006/relationships/image" Target="../media/image3.png"/><Relationship Id="rId2" Type="http://schemas.openxmlformats.org/officeDocument/2006/relationships/slideLayout" Target="../slideLayouts/slideLayout2.xml"/><Relationship Id="rId1" Type="http://schemas.openxmlformats.org/officeDocument/2006/relationships/themeOverride" Target="../theme/themeOverride20.xml"/><Relationship Id="rId6" Type="http://schemas.openxmlformats.org/officeDocument/2006/relationships/image" Target="../media/image2.png"/><Relationship Id="rId5" Type="http://schemas.openxmlformats.org/officeDocument/2006/relationships/image" Target="file:///C:\Users\AWEI\AppData\Local\Temp\FocoSlide\cache\img\PicChange\transparent_1662194582.png" TargetMode="External"/><Relationship Id="rId4" Type="http://schemas.openxmlformats.org/officeDocument/2006/relationships/image" Target="../media/image1.png"/></Relationships>
</file>

<file path=ppt/slides/_rels/slide21.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themeOverride" Target="../theme/themeOverride3.xml"/><Relationship Id="rId5" Type="http://schemas.openxmlformats.org/officeDocument/2006/relationships/image" Target="../media/image2.png"/><Relationship Id="rId4" Type="http://schemas.openxmlformats.org/officeDocument/2006/relationships/image" Target="file:///C:\Users\AWEI\AppData\Local\Temp\FocoSlide\cache\img\PicChange\transparent_1662194582.png" TargetMode="External"/></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themeOverride" Target="../theme/themeOverride4.xml"/><Relationship Id="rId5" Type="http://schemas.openxmlformats.org/officeDocument/2006/relationships/image" Target="../media/image2.png"/><Relationship Id="rId4" Type="http://schemas.openxmlformats.org/officeDocument/2006/relationships/image" Target="file:///C:\Users\AWEI\AppData\Local\Temp\FocoSlide\cache\img\PicChange\transparent_1662194582.png" TargetMode="External"/></Relationships>
</file>

<file path=ppt/slides/_rels/slide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themeOverride" Target="../theme/themeOverride5.xml"/><Relationship Id="rId5" Type="http://schemas.openxmlformats.org/officeDocument/2006/relationships/image" Target="../media/image2.png"/><Relationship Id="rId4" Type="http://schemas.openxmlformats.org/officeDocument/2006/relationships/image" Target="file:///C:\Users\AWEI\AppData\Local\Temp\FocoSlide\cache\img\PicChange\transparent_1662194582.png" TargetMode="Externa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2.xml"/><Relationship Id="rId1" Type="http://schemas.openxmlformats.org/officeDocument/2006/relationships/themeOverride" Target="../theme/themeOverride6.xml"/><Relationship Id="rId6" Type="http://schemas.openxmlformats.org/officeDocument/2006/relationships/image" Target="../media/image2.png"/><Relationship Id="rId5" Type="http://schemas.openxmlformats.org/officeDocument/2006/relationships/image" Target="file:///C:\Users\AWEI\AppData\Local\Temp\FocoSlide\cache\img\PicChange\transparent_1662194582.png" TargetMode="External"/><Relationship Id="rId4" Type="http://schemas.openxmlformats.org/officeDocument/2006/relationships/image" Target="../media/image1.png"/></Relationships>
</file>

<file path=ppt/slides/_rels/slide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themeOverride" Target="../theme/themeOverride7.xml"/><Relationship Id="rId6" Type="http://schemas.openxmlformats.org/officeDocument/2006/relationships/image" Target="../media/image4.jpeg"/><Relationship Id="rId5" Type="http://schemas.openxmlformats.org/officeDocument/2006/relationships/image" Target="../media/image2.png"/><Relationship Id="rId4" Type="http://schemas.openxmlformats.org/officeDocument/2006/relationships/image" Target="file:///C:\Users\AWEI\AppData\Local\Temp\FocoSlide\cache\img\PicChange\transparent_1662194582.png" TargetMode="External"/></Relationships>
</file>

<file path=ppt/slides/_rels/slide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themeOverride" Target="../theme/themeOverride8.xml"/><Relationship Id="rId5" Type="http://schemas.openxmlformats.org/officeDocument/2006/relationships/image" Target="../media/image2.png"/><Relationship Id="rId4" Type="http://schemas.openxmlformats.org/officeDocument/2006/relationships/image" Target="file:///C:\Users\AWEI\AppData\Local\Temp\FocoSlide\cache\img\PicChange\transparent_1662194582.png" TargetMode="External"/></Relationships>
</file>

<file path=ppt/slides/_rels/slide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themeOverride" Target="../theme/themeOverride9.xml"/><Relationship Id="rId5" Type="http://schemas.openxmlformats.org/officeDocument/2006/relationships/image" Target="../media/image2.png"/><Relationship Id="rId4" Type="http://schemas.openxmlformats.org/officeDocument/2006/relationships/image" Target="file:///C:\Users\AWEI\AppData\Local\Temp\FocoSlide\cache\img\PicChange\transparent_1662194582.png"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爱设计-1">
            <a:extLst>
              <a:ext uri="{FF2B5EF4-FFF2-40B4-BE49-F238E27FC236}">
                <a16:creationId xmlns:a16="http://schemas.microsoft.com/office/drawing/2014/main" id="{2483F125-6ECE-0549-B29C-BC55957A18D0}"/>
              </a:ext>
            </a:extLst>
          </p:cNvPr>
          <p:cNvPicPr>
            <a:picLocks noGrp="1" noRot="1" noMove="1" noResize="1" noEditPoints="1" noAdjustHandles="1" noChangeArrowheads="1" noChangeShapeType="1" noCrop="1"/>
          </p:cNvPicPr>
          <p:nvPr/>
        </p:nvPicPr>
        <p:blipFill>
          <a:blip r:embed="rId3" r:link="rId4">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33" name="爱设计-2">
            <a:extLst>
              <a:ext uri="{FF2B5EF4-FFF2-40B4-BE49-F238E27FC236}">
                <a16:creationId xmlns:a16="http://schemas.microsoft.com/office/drawing/2014/main" id="{D5041356-BF03-3FED-8CCE-5A65B03BE862}"/>
              </a:ext>
            </a:extLst>
          </p:cNvPr>
          <p:cNvPicPr>
            <a:picLocks noChangeAspect="1"/>
          </p:cNvPicPr>
          <p:nvPr/>
        </p:nvPicPr>
        <p:blipFill>
          <a:blip r:embed="rId5">
            <a:alphaModFix amt="70000"/>
            <a:extLst>
              <a:ext uri="{28A0092B-C50C-407E-A947-70E740481C1C}">
                <a14:useLocalDpi xmlns:a14="http://schemas.microsoft.com/office/drawing/2010/main" val="0"/>
              </a:ext>
            </a:extLst>
          </a:blip>
          <a:stretch>
            <a:fillRect/>
          </a:stretch>
        </p:blipFill>
        <p:spPr>
          <a:xfrm>
            <a:off x="0" y="0"/>
            <a:ext cx="12217143" cy="6855081"/>
          </a:xfrm>
          <a:prstGeom prst="rect">
            <a:avLst/>
          </a:prstGeom>
        </p:spPr>
      </p:pic>
      <p:pic>
        <p:nvPicPr>
          <p:cNvPr id="28" name="爱设计-3">
            <a:extLst>
              <a:ext uri="{FF2B5EF4-FFF2-40B4-BE49-F238E27FC236}">
                <a16:creationId xmlns:a16="http://schemas.microsoft.com/office/drawing/2014/main" id="{34748AAB-7BE2-A0F8-BC07-CED0D7DA155B}"/>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023413" y="0"/>
            <a:ext cx="7168587" cy="7168587"/>
          </a:xfrm>
          <a:prstGeom prst="rect">
            <a:avLst/>
          </a:prstGeom>
        </p:spPr>
      </p:pic>
      <p:grpSp>
        <p:nvGrpSpPr>
          <p:cNvPr id="6" name="爱设计-4">
            <a:extLst>
              <a:ext uri="{FF2B5EF4-FFF2-40B4-BE49-F238E27FC236}">
                <a16:creationId xmlns:a16="http://schemas.microsoft.com/office/drawing/2014/main" id="{9A4CF705-52E4-6B0E-B20D-201847D0261A}"/>
              </a:ext>
            </a:extLst>
          </p:cNvPr>
          <p:cNvGrpSpPr/>
          <p:nvPr/>
        </p:nvGrpSpPr>
        <p:grpSpPr>
          <a:xfrm>
            <a:off x="10666246" y="565245"/>
            <a:ext cx="852654" cy="650177"/>
            <a:chOff x="10539246" y="468403"/>
            <a:chExt cx="979654" cy="747019"/>
          </a:xfrm>
          <a:solidFill>
            <a:schemeClr val="accent1"/>
          </a:solidFill>
        </p:grpSpPr>
        <p:grpSp>
          <p:nvGrpSpPr>
            <p:cNvPr id="8" name="组合 7">
              <a:extLst>
                <a:ext uri="{FF2B5EF4-FFF2-40B4-BE49-F238E27FC236}">
                  <a16:creationId xmlns:a16="http://schemas.microsoft.com/office/drawing/2014/main" id="{B5640608-736E-AB26-BF0C-C3923F2A600B}"/>
                </a:ext>
              </a:extLst>
            </p:cNvPr>
            <p:cNvGrpSpPr/>
            <p:nvPr/>
          </p:nvGrpSpPr>
          <p:grpSpPr>
            <a:xfrm>
              <a:off x="10539246" y="1093083"/>
              <a:ext cx="979654" cy="122339"/>
              <a:chOff x="10273028" y="1093083"/>
              <a:chExt cx="979654" cy="122339"/>
            </a:xfrm>
            <a:grpFill/>
          </p:grpSpPr>
          <p:sp>
            <p:nvSpPr>
              <p:cNvPr id="11" name="爱设计-4-1">
                <a:extLst>
                  <a:ext uri="{FF2B5EF4-FFF2-40B4-BE49-F238E27FC236}">
                    <a16:creationId xmlns:a16="http://schemas.microsoft.com/office/drawing/2014/main" id="{535587D6-DE4B-2C23-7E05-06983CDCDF28}"/>
                  </a:ext>
                </a:extLst>
              </p:cNvPr>
              <p:cNvSpPr/>
              <p:nvPr/>
            </p:nvSpPr>
            <p:spPr>
              <a:xfrm>
                <a:off x="10373640" y="1094110"/>
                <a:ext cx="119414" cy="119413"/>
              </a:xfrm>
              <a:custGeom>
                <a:avLst/>
                <a:gdLst>
                  <a:gd name="connsiteX0" fmla="*/ 74486 w 149733"/>
                  <a:gd name="connsiteY0" fmla="*/ 149732 h 149732"/>
                  <a:gd name="connsiteX1" fmla="*/ 1 w 149733"/>
                  <a:gd name="connsiteY1" fmla="*/ 74486 h 149732"/>
                  <a:gd name="connsiteX2" fmla="*/ 75248 w 149733"/>
                  <a:gd name="connsiteY2" fmla="*/ 1 h 149732"/>
                  <a:gd name="connsiteX3" fmla="*/ 149733 w 149733"/>
                  <a:gd name="connsiteY3" fmla="*/ 74866 h 149732"/>
                  <a:gd name="connsiteX4" fmla="*/ 74868 w 149733"/>
                  <a:gd name="connsiteY4" fmla="*/ 149733 h 149732"/>
                  <a:gd name="connsiteX5" fmla="*/ 74486 w 149733"/>
                  <a:gd name="connsiteY5" fmla="*/ 149732 h 149732"/>
                  <a:gd name="connsiteX6" fmla="*/ 74486 w 149733"/>
                  <a:gd name="connsiteY6" fmla="*/ 25907 h 149732"/>
                  <a:gd name="connsiteX7" fmla="*/ 24956 w 149733"/>
                  <a:gd name="connsiteY7" fmla="*/ 75247 h 149732"/>
                  <a:gd name="connsiteX8" fmla="*/ 74295 w 149733"/>
                  <a:gd name="connsiteY8" fmla="*/ 124776 h 149732"/>
                  <a:gd name="connsiteX9" fmla="*/ 123825 w 149733"/>
                  <a:gd name="connsiteY9" fmla="*/ 75437 h 149732"/>
                  <a:gd name="connsiteX10" fmla="*/ 123825 w 149733"/>
                  <a:gd name="connsiteY10" fmla="*/ 75247 h 149732"/>
                  <a:gd name="connsiteX11" fmla="*/ 74677 w 149733"/>
                  <a:gd name="connsiteY11" fmla="*/ 25527 h 149732"/>
                  <a:gd name="connsiteX12" fmla="*/ 74486 w 149733"/>
                  <a:gd name="connsiteY12" fmla="*/ 25526 h 1497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9733" h="149732">
                    <a:moveTo>
                      <a:pt x="74486" y="149732"/>
                    </a:moveTo>
                    <a:cubicBezTo>
                      <a:pt x="33138" y="149522"/>
                      <a:pt x="-209" y="115833"/>
                      <a:pt x="1" y="74486"/>
                    </a:cubicBezTo>
                    <a:cubicBezTo>
                      <a:pt x="211" y="33138"/>
                      <a:pt x="33900" y="-209"/>
                      <a:pt x="75248" y="1"/>
                    </a:cubicBezTo>
                    <a:cubicBezTo>
                      <a:pt x="116446" y="211"/>
                      <a:pt x="149733" y="33667"/>
                      <a:pt x="149733" y="74866"/>
                    </a:cubicBezTo>
                    <a:cubicBezTo>
                      <a:pt x="149734" y="116213"/>
                      <a:pt x="116215" y="149732"/>
                      <a:pt x="74868" y="149733"/>
                    </a:cubicBezTo>
                    <a:cubicBezTo>
                      <a:pt x="74740" y="149733"/>
                      <a:pt x="74613" y="149733"/>
                      <a:pt x="74486" y="149732"/>
                    </a:cubicBezTo>
                    <a:close/>
                    <a:moveTo>
                      <a:pt x="74486" y="25907"/>
                    </a:moveTo>
                    <a:cubicBezTo>
                      <a:pt x="47184" y="25855"/>
                      <a:pt x="25008" y="47945"/>
                      <a:pt x="24956" y="75247"/>
                    </a:cubicBezTo>
                    <a:cubicBezTo>
                      <a:pt x="24903" y="102549"/>
                      <a:pt x="46993" y="124724"/>
                      <a:pt x="74295" y="124776"/>
                    </a:cubicBezTo>
                    <a:cubicBezTo>
                      <a:pt x="101597" y="124829"/>
                      <a:pt x="123772" y="102739"/>
                      <a:pt x="123825" y="75437"/>
                    </a:cubicBezTo>
                    <a:cubicBezTo>
                      <a:pt x="123825" y="75373"/>
                      <a:pt x="123825" y="75310"/>
                      <a:pt x="123825" y="75247"/>
                    </a:cubicBezTo>
                    <a:cubicBezTo>
                      <a:pt x="123983" y="47945"/>
                      <a:pt x="101979" y="25685"/>
                      <a:pt x="74677" y="25527"/>
                    </a:cubicBezTo>
                    <a:cubicBezTo>
                      <a:pt x="74613" y="25526"/>
                      <a:pt x="74549" y="25526"/>
                      <a:pt x="74486" y="25526"/>
                    </a:cubicBezTo>
                    <a:close/>
                  </a:path>
                </a:pathLst>
              </a:custGeom>
              <a:grpFill/>
              <a:ln w="9525" cap="flat">
                <a:noFill/>
                <a:prstDash val="solid"/>
                <a:miter/>
              </a:ln>
            </p:spPr>
            <p:txBody>
              <a:bodyPr rtlCol="0" anchor="ctr"/>
              <a:lstStyle/>
              <a:p>
                <a:endParaRPr lang="zh-CN" altLang="en-US">
                  <a:solidFill>
                    <a:schemeClr val="bg1"/>
                  </a:solidFill>
                </a:endParaRPr>
              </a:p>
            </p:txBody>
          </p:sp>
          <p:sp>
            <p:nvSpPr>
              <p:cNvPr id="12" name="爱设计-4-2">
                <a:extLst>
                  <a:ext uri="{FF2B5EF4-FFF2-40B4-BE49-F238E27FC236}">
                    <a16:creationId xmlns:a16="http://schemas.microsoft.com/office/drawing/2014/main" id="{4DBE1725-E3F0-5753-9609-CEB0AD956FF2}"/>
                  </a:ext>
                </a:extLst>
              </p:cNvPr>
              <p:cNvSpPr/>
              <p:nvPr/>
            </p:nvSpPr>
            <p:spPr>
              <a:xfrm>
                <a:off x="10617177" y="1096768"/>
                <a:ext cx="95286" cy="115318"/>
              </a:xfrm>
              <a:custGeom>
                <a:avLst/>
                <a:gdLst>
                  <a:gd name="connsiteX0" fmla="*/ 93726 w 119479"/>
                  <a:gd name="connsiteY0" fmla="*/ 143732 h 144598"/>
                  <a:gd name="connsiteX1" fmla="*/ 88106 w 119479"/>
                  <a:gd name="connsiteY1" fmla="*/ 140113 h 144598"/>
                  <a:gd name="connsiteX2" fmla="*/ 68390 w 119479"/>
                  <a:gd name="connsiteY2" fmla="*/ 98870 h 144598"/>
                  <a:gd name="connsiteX3" fmla="*/ 62770 w 119479"/>
                  <a:gd name="connsiteY3" fmla="*/ 95345 h 144598"/>
                  <a:gd name="connsiteX4" fmla="*/ 31814 w 119479"/>
                  <a:gd name="connsiteY4" fmla="*/ 95345 h 144598"/>
                  <a:gd name="connsiteX5" fmla="*/ 25432 w 119479"/>
                  <a:gd name="connsiteY5" fmla="*/ 101536 h 144598"/>
                  <a:gd name="connsiteX6" fmla="*/ 25432 w 119479"/>
                  <a:gd name="connsiteY6" fmla="*/ 101632 h 144598"/>
                  <a:gd name="connsiteX7" fmla="*/ 25432 w 119479"/>
                  <a:gd name="connsiteY7" fmla="*/ 137351 h 144598"/>
                  <a:gd name="connsiteX8" fmla="*/ 19241 w 119479"/>
                  <a:gd name="connsiteY8" fmla="*/ 143732 h 144598"/>
                  <a:gd name="connsiteX9" fmla="*/ 19145 w 119479"/>
                  <a:gd name="connsiteY9" fmla="*/ 143732 h 144598"/>
                  <a:gd name="connsiteX10" fmla="*/ 6286 w 119479"/>
                  <a:gd name="connsiteY10" fmla="*/ 143732 h 144598"/>
                  <a:gd name="connsiteX11" fmla="*/ 0 w 119479"/>
                  <a:gd name="connsiteY11" fmla="*/ 137351 h 144598"/>
                  <a:gd name="connsiteX12" fmla="*/ 0 w 119479"/>
                  <a:gd name="connsiteY12" fmla="*/ 6287 h 144598"/>
                  <a:gd name="connsiteX13" fmla="*/ 6286 w 119479"/>
                  <a:gd name="connsiteY13" fmla="*/ 0 h 144598"/>
                  <a:gd name="connsiteX14" fmla="*/ 70485 w 119479"/>
                  <a:gd name="connsiteY14" fmla="*/ 0 h 144598"/>
                  <a:gd name="connsiteX15" fmla="*/ 104394 w 119479"/>
                  <a:gd name="connsiteY15" fmla="*/ 13335 h 144598"/>
                  <a:gd name="connsiteX16" fmla="*/ 119444 w 119479"/>
                  <a:gd name="connsiteY16" fmla="*/ 46006 h 144598"/>
                  <a:gd name="connsiteX17" fmla="*/ 96869 w 119479"/>
                  <a:gd name="connsiteY17" fmla="*/ 88392 h 144598"/>
                  <a:gd name="connsiteX18" fmla="*/ 94583 w 119479"/>
                  <a:gd name="connsiteY18" fmla="*/ 96298 h 144598"/>
                  <a:gd name="connsiteX19" fmla="*/ 113062 w 119479"/>
                  <a:gd name="connsiteY19" fmla="*/ 135065 h 144598"/>
                  <a:gd name="connsiteX20" fmla="*/ 110926 w 119479"/>
                  <a:gd name="connsiteY20" fmla="*/ 143695 h 144598"/>
                  <a:gd name="connsiteX21" fmla="*/ 107347 w 119479"/>
                  <a:gd name="connsiteY21" fmla="*/ 144590 h 144598"/>
                  <a:gd name="connsiteX22" fmla="*/ 31814 w 119479"/>
                  <a:gd name="connsiteY22" fmla="*/ 25813 h 144598"/>
                  <a:gd name="connsiteX23" fmla="*/ 25432 w 119479"/>
                  <a:gd name="connsiteY23" fmla="*/ 32003 h 144598"/>
                  <a:gd name="connsiteX24" fmla="*/ 25432 w 119479"/>
                  <a:gd name="connsiteY24" fmla="*/ 32099 h 144598"/>
                  <a:gd name="connsiteX25" fmla="*/ 25432 w 119479"/>
                  <a:gd name="connsiteY25" fmla="*/ 63246 h 144598"/>
                  <a:gd name="connsiteX26" fmla="*/ 31718 w 119479"/>
                  <a:gd name="connsiteY26" fmla="*/ 69533 h 144598"/>
                  <a:gd name="connsiteX27" fmla="*/ 31813 w 119479"/>
                  <a:gd name="connsiteY27" fmla="*/ 69533 h 144598"/>
                  <a:gd name="connsiteX28" fmla="*/ 70771 w 119479"/>
                  <a:gd name="connsiteY28" fmla="*/ 69533 h 144598"/>
                  <a:gd name="connsiteX29" fmla="*/ 93440 w 119479"/>
                  <a:gd name="connsiteY29" fmla="*/ 48387 h 144598"/>
                  <a:gd name="connsiteX30" fmla="*/ 72404 w 119479"/>
                  <a:gd name="connsiteY30" fmla="*/ 25826 h 144598"/>
                  <a:gd name="connsiteX31" fmla="*/ 71533 w 119479"/>
                  <a:gd name="connsiteY31" fmla="*/ 25813 h 1445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119479" h="144598">
                    <a:moveTo>
                      <a:pt x="93726" y="143732"/>
                    </a:moveTo>
                    <a:cubicBezTo>
                      <a:pt x="91313" y="143704"/>
                      <a:pt x="89130" y="142298"/>
                      <a:pt x="88106" y="140113"/>
                    </a:cubicBezTo>
                    <a:lnTo>
                      <a:pt x="68390" y="98870"/>
                    </a:lnTo>
                    <a:cubicBezTo>
                      <a:pt x="67357" y="96706"/>
                      <a:pt x="65167" y="95333"/>
                      <a:pt x="62770" y="95345"/>
                    </a:cubicBezTo>
                    <a:lnTo>
                      <a:pt x="31814" y="95345"/>
                    </a:lnTo>
                    <a:cubicBezTo>
                      <a:pt x="28342" y="95293"/>
                      <a:pt x="25485" y="98064"/>
                      <a:pt x="25432" y="101536"/>
                    </a:cubicBezTo>
                    <a:cubicBezTo>
                      <a:pt x="25432" y="101568"/>
                      <a:pt x="25432" y="101600"/>
                      <a:pt x="25432" y="101632"/>
                    </a:cubicBezTo>
                    <a:lnTo>
                      <a:pt x="25432" y="137351"/>
                    </a:lnTo>
                    <a:cubicBezTo>
                      <a:pt x="25484" y="140822"/>
                      <a:pt x="22713" y="143679"/>
                      <a:pt x="19241" y="143732"/>
                    </a:cubicBezTo>
                    <a:cubicBezTo>
                      <a:pt x="19209" y="143732"/>
                      <a:pt x="19177" y="143732"/>
                      <a:pt x="19145" y="143732"/>
                    </a:cubicBezTo>
                    <a:lnTo>
                      <a:pt x="6286" y="143732"/>
                    </a:lnTo>
                    <a:cubicBezTo>
                      <a:pt x="2799" y="143680"/>
                      <a:pt x="0" y="140838"/>
                      <a:pt x="0" y="137351"/>
                    </a:cubicBezTo>
                    <a:lnTo>
                      <a:pt x="0" y="6287"/>
                    </a:lnTo>
                    <a:cubicBezTo>
                      <a:pt x="51" y="2836"/>
                      <a:pt x="2836" y="51"/>
                      <a:pt x="6286" y="0"/>
                    </a:cubicBezTo>
                    <a:lnTo>
                      <a:pt x="70485" y="0"/>
                    </a:lnTo>
                    <a:cubicBezTo>
                      <a:pt x="83070" y="-15"/>
                      <a:pt x="95191" y="4751"/>
                      <a:pt x="104394" y="13335"/>
                    </a:cubicBezTo>
                    <a:cubicBezTo>
                      <a:pt x="113565" y="21784"/>
                      <a:pt x="118983" y="33545"/>
                      <a:pt x="119444" y="46006"/>
                    </a:cubicBezTo>
                    <a:cubicBezTo>
                      <a:pt x="120114" y="63172"/>
                      <a:pt x="111488" y="79369"/>
                      <a:pt x="96869" y="88392"/>
                    </a:cubicBezTo>
                    <a:cubicBezTo>
                      <a:pt x="94175" y="90038"/>
                      <a:pt x="93183" y="93468"/>
                      <a:pt x="94583" y="96298"/>
                    </a:cubicBezTo>
                    <a:lnTo>
                      <a:pt x="113062" y="135065"/>
                    </a:lnTo>
                    <a:cubicBezTo>
                      <a:pt x="114855" y="138037"/>
                      <a:pt x="113899" y="141901"/>
                      <a:pt x="110926" y="143695"/>
                    </a:cubicBezTo>
                    <a:cubicBezTo>
                      <a:pt x="109849" y="144344"/>
                      <a:pt x="108603" y="144656"/>
                      <a:pt x="107347" y="144590"/>
                    </a:cubicBezTo>
                    <a:close/>
                    <a:moveTo>
                      <a:pt x="31814" y="25813"/>
                    </a:moveTo>
                    <a:cubicBezTo>
                      <a:pt x="28342" y="25760"/>
                      <a:pt x="25485" y="28532"/>
                      <a:pt x="25432" y="32003"/>
                    </a:cubicBezTo>
                    <a:cubicBezTo>
                      <a:pt x="25432" y="32035"/>
                      <a:pt x="25432" y="32067"/>
                      <a:pt x="25432" y="32099"/>
                    </a:cubicBezTo>
                    <a:lnTo>
                      <a:pt x="25432" y="63246"/>
                    </a:lnTo>
                    <a:cubicBezTo>
                      <a:pt x="25431" y="66718"/>
                      <a:pt x="28246" y="69533"/>
                      <a:pt x="31718" y="69533"/>
                    </a:cubicBezTo>
                    <a:cubicBezTo>
                      <a:pt x="31749" y="69533"/>
                      <a:pt x="31781" y="69533"/>
                      <a:pt x="31813" y="69533"/>
                    </a:cubicBezTo>
                    <a:lnTo>
                      <a:pt x="70771" y="69533"/>
                    </a:lnTo>
                    <a:cubicBezTo>
                      <a:pt x="82756" y="69655"/>
                      <a:pt x="92730" y="60352"/>
                      <a:pt x="93440" y="48387"/>
                    </a:cubicBezTo>
                    <a:cubicBezTo>
                      <a:pt x="93861" y="36348"/>
                      <a:pt x="84443" y="26247"/>
                      <a:pt x="72404" y="25826"/>
                    </a:cubicBezTo>
                    <a:cubicBezTo>
                      <a:pt x="72113" y="25816"/>
                      <a:pt x="71823" y="25811"/>
                      <a:pt x="71533" y="25813"/>
                    </a:cubicBezTo>
                    <a:close/>
                  </a:path>
                </a:pathLst>
              </a:custGeom>
              <a:grpFill/>
              <a:ln w="9525" cap="flat">
                <a:noFill/>
                <a:prstDash val="solid"/>
                <a:miter/>
              </a:ln>
            </p:spPr>
            <p:txBody>
              <a:bodyPr rtlCol="0" anchor="ctr"/>
              <a:lstStyle/>
              <a:p>
                <a:endParaRPr lang="zh-CN" altLang="en-US">
                  <a:solidFill>
                    <a:schemeClr val="bg1"/>
                  </a:solidFill>
                </a:endParaRPr>
              </a:p>
            </p:txBody>
          </p:sp>
          <p:sp>
            <p:nvSpPr>
              <p:cNvPr id="13" name="爱设计-4-3">
                <a:extLst>
                  <a:ext uri="{FF2B5EF4-FFF2-40B4-BE49-F238E27FC236}">
                    <a16:creationId xmlns:a16="http://schemas.microsoft.com/office/drawing/2014/main" id="{5DF16216-D750-09D8-ABC0-E9CF1AEC03B8}"/>
                  </a:ext>
                </a:extLst>
              </p:cNvPr>
              <p:cNvSpPr/>
              <p:nvPr/>
            </p:nvSpPr>
            <p:spPr>
              <a:xfrm>
                <a:off x="10273028" y="1096768"/>
                <a:ext cx="106346" cy="114628"/>
              </a:xfrm>
              <a:custGeom>
                <a:avLst/>
                <a:gdLst>
                  <a:gd name="connsiteX0" fmla="*/ 59960 w 133348"/>
                  <a:gd name="connsiteY0" fmla="*/ 143732 h 143732"/>
                  <a:gd name="connsiteX1" fmla="*/ 53673 w 133348"/>
                  <a:gd name="connsiteY1" fmla="*/ 137446 h 143732"/>
                  <a:gd name="connsiteX2" fmla="*/ 53673 w 133348"/>
                  <a:gd name="connsiteY2" fmla="*/ 85820 h 143732"/>
                  <a:gd name="connsiteX3" fmla="*/ 51959 w 133348"/>
                  <a:gd name="connsiteY3" fmla="*/ 80391 h 143732"/>
                  <a:gd name="connsiteX4" fmla="*/ 905 w 133348"/>
                  <a:gd name="connsiteY4" fmla="*/ 10001 h 143732"/>
                  <a:gd name="connsiteX5" fmla="*/ 3040 w 133348"/>
                  <a:gd name="connsiteY5" fmla="*/ 1371 h 143732"/>
                  <a:gd name="connsiteX6" fmla="*/ 5953 w 133348"/>
                  <a:gd name="connsiteY6" fmla="*/ 476 h 143732"/>
                  <a:gd name="connsiteX7" fmla="*/ 18716 w 133348"/>
                  <a:gd name="connsiteY7" fmla="*/ 476 h 143732"/>
                  <a:gd name="connsiteX8" fmla="*/ 23479 w 133348"/>
                  <a:gd name="connsiteY8" fmla="*/ 2667 h 143732"/>
                  <a:gd name="connsiteX9" fmla="*/ 61579 w 133348"/>
                  <a:gd name="connsiteY9" fmla="*/ 56483 h 143732"/>
                  <a:gd name="connsiteX10" fmla="*/ 66722 w 133348"/>
                  <a:gd name="connsiteY10" fmla="*/ 59055 h 143732"/>
                  <a:gd name="connsiteX11" fmla="*/ 71771 w 133348"/>
                  <a:gd name="connsiteY11" fmla="*/ 56483 h 143732"/>
                  <a:gd name="connsiteX12" fmla="*/ 109871 w 133348"/>
                  <a:gd name="connsiteY12" fmla="*/ 2667 h 143732"/>
                  <a:gd name="connsiteX13" fmla="*/ 115014 w 133348"/>
                  <a:gd name="connsiteY13" fmla="*/ 0 h 143732"/>
                  <a:gd name="connsiteX14" fmla="*/ 127397 w 133348"/>
                  <a:gd name="connsiteY14" fmla="*/ 0 h 143732"/>
                  <a:gd name="connsiteX15" fmla="*/ 133340 w 133348"/>
                  <a:gd name="connsiteY15" fmla="*/ 6612 h 143732"/>
                  <a:gd name="connsiteX16" fmla="*/ 132445 w 133348"/>
                  <a:gd name="connsiteY16" fmla="*/ 9525 h 143732"/>
                  <a:gd name="connsiteX17" fmla="*/ 81200 w 133348"/>
                  <a:gd name="connsiteY17" fmla="*/ 80391 h 143732"/>
                  <a:gd name="connsiteX18" fmla="*/ 79486 w 133348"/>
                  <a:gd name="connsiteY18" fmla="*/ 85820 h 143732"/>
                  <a:gd name="connsiteX19" fmla="*/ 79486 w 133348"/>
                  <a:gd name="connsiteY19" fmla="*/ 137446 h 143732"/>
                  <a:gd name="connsiteX20" fmla="*/ 73199 w 133348"/>
                  <a:gd name="connsiteY20" fmla="*/ 143732 h 1437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33348" h="143732">
                    <a:moveTo>
                      <a:pt x="59960" y="143732"/>
                    </a:moveTo>
                    <a:cubicBezTo>
                      <a:pt x="56509" y="143681"/>
                      <a:pt x="53724" y="140896"/>
                      <a:pt x="53673" y="137446"/>
                    </a:cubicBezTo>
                    <a:lnTo>
                      <a:pt x="53673" y="85820"/>
                    </a:lnTo>
                    <a:cubicBezTo>
                      <a:pt x="53708" y="83872"/>
                      <a:pt x="53106" y="81966"/>
                      <a:pt x="51959" y="80391"/>
                    </a:cubicBezTo>
                    <a:lnTo>
                      <a:pt x="905" y="10001"/>
                    </a:lnTo>
                    <a:cubicBezTo>
                      <a:pt x="-889" y="7028"/>
                      <a:pt x="67" y="3164"/>
                      <a:pt x="3040" y="1371"/>
                    </a:cubicBezTo>
                    <a:cubicBezTo>
                      <a:pt x="3923" y="838"/>
                      <a:pt x="4923" y="531"/>
                      <a:pt x="5953" y="476"/>
                    </a:cubicBezTo>
                    <a:lnTo>
                      <a:pt x="18716" y="476"/>
                    </a:lnTo>
                    <a:cubicBezTo>
                      <a:pt x="20547" y="478"/>
                      <a:pt x="22286" y="1278"/>
                      <a:pt x="23479" y="2667"/>
                    </a:cubicBezTo>
                    <a:lnTo>
                      <a:pt x="61579" y="56483"/>
                    </a:lnTo>
                    <a:cubicBezTo>
                      <a:pt x="62788" y="58108"/>
                      <a:pt x="64697" y="59063"/>
                      <a:pt x="66722" y="59055"/>
                    </a:cubicBezTo>
                    <a:cubicBezTo>
                      <a:pt x="68722" y="59063"/>
                      <a:pt x="70602" y="58105"/>
                      <a:pt x="71771" y="56483"/>
                    </a:cubicBezTo>
                    <a:lnTo>
                      <a:pt x="109871" y="2667"/>
                    </a:lnTo>
                    <a:cubicBezTo>
                      <a:pt x="111049" y="994"/>
                      <a:pt x="112968" y="-1"/>
                      <a:pt x="115014" y="0"/>
                    </a:cubicBezTo>
                    <a:lnTo>
                      <a:pt x="127397" y="0"/>
                    </a:lnTo>
                    <a:cubicBezTo>
                      <a:pt x="130864" y="185"/>
                      <a:pt x="133524" y="3145"/>
                      <a:pt x="133340" y="6612"/>
                    </a:cubicBezTo>
                    <a:cubicBezTo>
                      <a:pt x="133285" y="7642"/>
                      <a:pt x="132978" y="8642"/>
                      <a:pt x="132445" y="9525"/>
                    </a:cubicBezTo>
                    <a:lnTo>
                      <a:pt x="81200" y="80391"/>
                    </a:lnTo>
                    <a:cubicBezTo>
                      <a:pt x="80053" y="81966"/>
                      <a:pt x="79451" y="83872"/>
                      <a:pt x="79486" y="85820"/>
                    </a:cubicBezTo>
                    <a:lnTo>
                      <a:pt x="79486" y="137446"/>
                    </a:lnTo>
                    <a:cubicBezTo>
                      <a:pt x="79435" y="140896"/>
                      <a:pt x="76650" y="143681"/>
                      <a:pt x="73199" y="143732"/>
                    </a:cubicBezTo>
                    <a:close/>
                  </a:path>
                </a:pathLst>
              </a:custGeom>
              <a:grpFill/>
              <a:ln w="9525" cap="flat">
                <a:noFill/>
                <a:prstDash val="solid"/>
                <a:miter/>
              </a:ln>
            </p:spPr>
            <p:txBody>
              <a:bodyPr rtlCol="0" anchor="ctr"/>
              <a:lstStyle/>
              <a:p>
                <a:endParaRPr lang="zh-CN" altLang="en-US">
                  <a:solidFill>
                    <a:schemeClr val="bg1"/>
                  </a:solidFill>
                </a:endParaRPr>
              </a:p>
            </p:txBody>
          </p:sp>
          <p:sp>
            <p:nvSpPr>
              <p:cNvPr id="14" name="爱设计-4-4">
                <a:extLst>
                  <a:ext uri="{FF2B5EF4-FFF2-40B4-BE49-F238E27FC236}">
                    <a16:creationId xmlns:a16="http://schemas.microsoft.com/office/drawing/2014/main" id="{7C4CFE88-017C-CDD3-0B75-8F0091B98FA8}"/>
                  </a:ext>
                </a:extLst>
              </p:cNvPr>
              <p:cNvSpPr/>
              <p:nvPr/>
            </p:nvSpPr>
            <p:spPr>
              <a:xfrm>
                <a:off x="10501942" y="1096768"/>
                <a:ext cx="105056" cy="114628"/>
              </a:xfrm>
              <a:custGeom>
                <a:avLst/>
                <a:gdLst>
                  <a:gd name="connsiteX0" fmla="*/ 65913 w 131730"/>
                  <a:gd name="connsiteY0" fmla="*/ 143732 h 143732"/>
                  <a:gd name="connsiteX1" fmla="*/ 0 w 131730"/>
                  <a:gd name="connsiteY1" fmla="*/ 77819 h 143732"/>
                  <a:gd name="connsiteX2" fmla="*/ 0 w 131730"/>
                  <a:gd name="connsiteY2" fmla="*/ 6287 h 143732"/>
                  <a:gd name="connsiteX3" fmla="*/ 6286 w 131730"/>
                  <a:gd name="connsiteY3" fmla="*/ 0 h 143732"/>
                  <a:gd name="connsiteX4" fmla="*/ 19431 w 131730"/>
                  <a:gd name="connsiteY4" fmla="*/ 0 h 143732"/>
                  <a:gd name="connsiteX5" fmla="*/ 25717 w 131730"/>
                  <a:gd name="connsiteY5" fmla="*/ 6287 h 143732"/>
                  <a:gd name="connsiteX6" fmla="*/ 25717 w 131730"/>
                  <a:gd name="connsiteY6" fmla="*/ 77343 h 143732"/>
                  <a:gd name="connsiteX7" fmla="*/ 63909 w 131730"/>
                  <a:gd name="connsiteY7" fmla="*/ 119447 h 143732"/>
                  <a:gd name="connsiteX8" fmla="*/ 106013 w 131730"/>
                  <a:gd name="connsiteY8" fmla="*/ 81255 h 143732"/>
                  <a:gd name="connsiteX9" fmla="*/ 106013 w 131730"/>
                  <a:gd name="connsiteY9" fmla="*/ 77343 h 143732"/>
                  <a:gd name="connsiteX10" fmla="*/ 106013 w 131730"/>
                  <a:gd name="connsiteY10" fmla="*/ 6287 h 143732"/>
                  <a:gd name="connsiteX11" fmla="*/ 112300 w 131730"/>
                  <a:gd name="connsiteY11" fmla="*/ 0 h 143732"/>
                  <a:gd name="connsiteX12" fmla="*/ 125444 w 131730"/>
                  <a:gd name="connsiteY12" fmla="*/ 0 h 143732"/>
                  <a:gd name="connsiteX13" fmla="*/ 131731 w 131730"/>
                  <a:gd name="connsiteY13" fmla="*/ 6287 h 143732"/>
                  <a:gd name="connsiteX14" fmla="*/ 131731 w 131730"/>
                  <a:gd name="connsiteY14" fmla="*/ 77819 h 143732"/>
                  <a:gd name="connsiteX15" fmla="*/ 66008 w 131730"/>
                  <a:gd name="connsiteY15" fmla="*/ 143732 h 143732"/>
                  <a:gd name="connsiteX16" fmla="*/ 65913 w 131730"/>
                  <a:gd name="connsiteY16" fmla="*/ 143732 h 1437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31730" h="143732">
                    <a:moveTo>
                      <a:pt x="65913" y="143732"/>
                    </a:moveTo>
                    <a:cubicBezTo>
                      <a:pt x="29510" y="143732"/>
                      <a:pt x="0" y="114222"/>
                      <a:pt x="0" y="77819"/>
                    </a:cubicBezTo>
                    <a:lnTo>
                      <a:pt x="0" y="6287"/>
                    </a:lnTo>
                    <a:cubicBezTo>
                      <a:pt x="0" y="2815"/>
                      <a:pt x="2815" y="0"/>
                      <a:pt x="6286" y="0"/>
                    </a:cubicBezTo>
                    <a:lnTo>
                      <a:pt x="19431" y="0"/>
                    </a:lnTo>
                    <a:cubicBezTo>
                      <a:pt x="22903" y="0"/>
                      <a:pt x="25717" y="2815"/>
                      <a:pt x="25717" y="6287"/>
                    </a:cubicBezTo>
                    <a:lnTo>
                      <a:pt x="25717" y="77343"/>
                    </a:lnTo>
                    <a:cubicBezTo>
                      <a:pt x="24637" y="99516"/>
                      <a:pt x="41736" y="118367"/>
                      <a:pt x="63909" y="119447"/>
                    </a:cubicBezTo>
                    <a:cubicBezTo>
                      <a:pt x="86082" y="120527"/>
                      <a:pt x="104933" y="103428"/>
                      <a:pt x="106013" y="81255"/>
                    </a:cubicBezTo>
                    <a:cubicBezTo>
                      <a:pt x="106077" y="79952"/>
                      <a:pt x="106077" y="78646"/>
                      <a:pt x="106013" y="77343"/>
                    </a:cubicBezTo>
                    <a:lnTo>
                      <a:pt x="106013" y="6287"/>
                    </a:lnTo>
                    <a:cubicBezTo>
                      <a:pt x="106064" y="2836"/>
                      <a:pt x="108849" y="51"/>
                      <a:pt x="112300" y="0"/>
                    </a:cubicBezTo>
                    <a:lnTo>
                      <a:pt x="125444" y="0"/>
                    </a:lnTo>
                    <a:cubicBezTo>
                      <a:pt x="128916" y="0"/>
                      <a:pt x="131731" y="2815"/>
                      <a:pt x="131731" y="6287"/>
                    </a:cubicBezTo>
                    <a:lnTo>
                      <a:pt x="131731" y="77819"/>
                    </a:lnTo>
                    <a:cubicBezTo>
                      <a:pt x="131783" y="114169"/>
                      <a:pt x="102358" y="143680"/>
                      <a:pt x="66008" y="143732"/>
                    </a:cubicBezTo>
                    <a:cubicBezTo>
                      <a:pt x="65977" y="143732"/>
                      <a:pt x="65945" y="143732"/>
                      <a:pt x="65913" y="143732"/>
                    </a:cubicBezTo>
                    <a:close/>
                  </a:path>
                </a:pathLst>
              </a:custGeom>
              <a:grpFill/>
              <a:ln w="9525" cap="flat">
                <a:noFill/>
                <a:prstDash val="solid"/>
                <a:miter/>
              </a:ln>
            </p:spPr>
            <p:txBody>
              <a:bodyPr rtlCol="0" anchor="ctr"/>
              <a:lstStyle/>
              <a:p>
                <a:endParaRPr lang="zh-CN" altLang="en-US">
                  <a:solidFill>
                    <a:schemeClr val="bg1"/>
                  </a:solidFill>
                </a:endParaRPr>
              </a:p>
            </p:txBody>
          </p:sp>
          <p:sp>
            <p:nvSpPr>
              <p:cNvPr id="15" name="爱设计-4-5">
                <a:extLst>
                  <a:ext uri="{FF2B5EF4-FFF2-40B4-BE49-F238E27FC236}">
                    <a16:creationId xmlns:a16="http://schemas.microsoft.com/office/drawing/2014/main" id="{1D15D1A0-9418-08BA-67AF-491FCCA5F9BA}"/>
                  </a:ext>
                </a:extLst>
              </p:cNvPr>
              <p:cNvSpPr/>
              <p:nvPr/>
            </p:nvSpPr>
            <p:spPr>
              <a:xfrm>
                <a:off x="10782851" y="1095780"/>
                <a:ext cx="93055" cy="116375"/>
              </a:xfrm>
              <a:custGeom>
                <a:avLst/>
                <a:gdLst>
                  <a:gd name="connsiteX0" fmla="*/ 6287 w 116682"/>
                  <a:gd name="connsiteY0" fmla="*/ 145923 h 145923"/>
                  <a:gd name="connsiteX1" fmla="*/ 1 w 116682"/>
                  <a:gd name="connsiteY1" fmla="*/ 139829 h 145923"/>
                  <a:gd name="connsiteX2" fmla="*/ 1 w 116682"/>
                  <a:gd name="connsiteY2" fmla="*/ 139637 h 145923"/>
                  <a:gd name="connsiteX3" fmla="*/ 1 w 116682"/>
                  <a:gd name="connsiteY3" fmla="*/ 6287 h 145923"/>
                  <a:gd name="connsiteX4" fmla="*/ 6287 w 116682"/>
                  <a:gd name="connsiteY4" fmla="*/ 0 h 145923"/>
                  <a:gd name="connsiteX5" fmla="*/ 20003 w 116682"/>
                  <a:gd name="connsiteY5" fmla="*/ 0 h 145923"/>
                  <a:gd name="connsiteX6" fmla="*/ 26290 w 116682"/>
                  <a:gd name="connsiteY6" fmla="*/ 6287 h 145923"/>
                  <a:gd name="connsiteX7" fmla="*/ 26290 w 116682"/>
                  <a:gd name="connsiteY7" fmla="*/ 114395 h 145923"/>
                  <a:gd name="connsiteX8" fmla="*/ 32576 w 116682"/>
                  <a:gd name="connsiteY8" fmla="*/ 120682 h 145923"/>
                  <a:gd name="connsiteX9" fmla="*/ 110396 w 116682"/>
                  <a:gd name="connsiteY9" fmla="*/ 120682 h 145923"/>
                  <a:gd name="connsiteX10" fmla="*/ 116682 w 116682"/>
                  <a:gd name="connsiteY10" fmla="*/ 126968 h 145923"/>
                  <a:gd name="connsiteX11" fmla="*/ 116682 w 116682"/>
                  <a:gd name="connsiteY11" fmla="*/ 139637 h 145923"/>
                  <a:gd name="connsiteX12" fmla="*/ 110588 w 116682"/>
                  <a:gd name="connsiteY12" fmla="*/ 145923 h 145923"/>
                  <a:gd name="connsiteX13" fmla="*/ 110396 w 116682"/>
                  <a:gd name="connsiteY13" fmla="*/ 145923 h 1459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6682" h="145923">
                    <a:moveTo>
                      <a:pt x="6287" y="145923"/>
                    </a:moveTo>
                    <a:cubicBezTo>
                      <a:pt x="2868" y="145976"/>
                      <a:pt x="54" y="143248"/>
                      <a:pt x="1" y="139829"/>
                    </a:cubicBezTo>
                    <a:cubicBezTo>
                      <a:pt x="0" y="139765"/>
                      <a:pt x="0" y="139701"/>
                      <a:pt x="1" y="139637"/>
                    </a:cubicBezTo>
                    <a:lnTo>
                      <a:pt x="1" y="6287"/>
                    </a:lnTo>
                    <a:cubicBezTo>
                      <a:pt x="1" y="2815"/>
                      <a:pt x="2815" y="0"/>
                      <a:pt x="6287" y="0"/>
                    </a:cubicBezTo>
                    <a:lnTo>
                      <a:pt x="20003" y="0"/>
                    </a:lnTo>
                    <a:cubicBezTo>
                      <a:pt x="23475" y="0"/>
                      <a:pt x="26290" y="2815"/>
                      <a:pt x="26290" y="6287"/>
                    </a:cubicBezTo>
                    <a:lnTo>
                      <a:pt x="26290" y="114395"/>
                    </a:lnTo>
                    <a:cubicBezTo>
                      <a:pt x="26290" y="117867"/>
                      <a:pt x="29104" y="120682"/>
                      <a:pt x="32576" y="120682"/>
                    </a:cubicBezTo>
                    <a:lnTo>
                      <a:pt x="110396" y="120682"/>
                    </a:lnTo>
                    <a:cubicBezTo>
                      <a:pt x="113868" y="120682"/>
                      <a:pt x="116682" y="123496"/>
                      <a:pt x="116682" y="126968"/>
                    </a:cubicBezTo>
                    <a:lnTo>
                      <a:pt x="116682" y="139637"/>
                    </a:lnTo>
                    <a:cubicBezTo>
                      <a:pt x="116735" y="143055"/>
                      <a:pt x="114007" y="145870"/>
                      <a:pt x="110588" y="145923"/>
                    </a:cubicBezTo>
                    <a:cubicBezTo>
                      <a:pt x="110524" y="145924"/>
                      <a:pt x="110460" y="145924"/>
                      <a:pt x="110396" y="145923"/>
                    </a:cubicBezTo>
                    <a:close/>
                  </a:path>
                </a:pathLst>
              </a:custGeom>
              <a:grpFill/>
              <a:ln w="9525" cap="flat">
                <a:noFill/>
                <a:prstDash val="solid"/>
                <a:miter/>
              </a:ln>
            </p:spPr>
            <p:txBody>
              <a:bodyPr rtlCol="0" anchor="ctr"/>
              <a:lstStyle/>
              <a:p>
                <a:endParaRPr lang="zh-CN" altLang="en-US">
                  <a:solidFill>
                    <a:schemeClr val="bg1"/>
                  </a:solidFill>
                </a:endParaRPr>
              </a:p>
            </p:txBody>
          </p:sp>
          <p:sp>
            <p:nvSpPr>
              <p:cNvPr id="16" name="爱设计-4-6">
                <a:extLst>
                  <a:ext uri="{FF2B5EF4-FFF2-40B4-BE49-F238E27FC236}">
                    <a16:creationId xmlns:a16="http://schemas.microsoft.com/office/drawing/2014/main" id="{9C56821F-AC22-422F-8975-FDDDC96F4354}"/>
                  </a:ext>
                </a:extLst>
              </p:cNvPr>
              <p:cNvSpPr/>
              <p:nvPr/>
            </p:nvSpPr>
            <p:spPr>
              <a:xfrm>
                <a:off x="11133572" y="1096312"/>
                <a:ext cx="119110" cy="119110"/>
              </a:xfrm>
              <a:custGeom>
                <a:avLst/>
                <a:gdLst>
                  <a:gd name="connsiteX0" fmla="*/ 74867 w 149352"/>
                  <a:gd name="connsiteY0" fmla="*/ 149352 h 149352"/>
                  <a:gd name="connsiteX1" fmla="*/ 0 w 149352"/>
                  <a:gd name="connsiteY1" fmla="*/ 74867 h 149352"/>
                  <a:gd name="connsiteX2" fmla="*/ 74486 w 149352"/>
                  <a:gd name="connsiteY2" fmla="*/ 0 h 149352"/>
                  <a:gd name="connsiteX3" fmla="*/ 149352 w 149352"/>
                  <a:gd name="connsiteY3" fmla="*/ 74486 h 149352"/>
                  <a:gd name="connsiteX4" fmla="*/ 149352 w 149352"/>
                  <a:gd name="connsiteY4" fmla="*/ 74676 h 149352"/>
                  <a:gd name="connsiteX5" fmla="*/ 74867 w 149352"/>
                  <a:gd name="connsiteY5" fmla="*/ 149352 h 149352"/>
                  <a:gd name="connsiteX6" fmla="*/ 74867 w 149352"/>
                  <a:gd name="connsiteY6" fmla="*/ 25527 h 149352"/>
                  <a:gd name="connsiteX7" fmla="*/ 25527 w 149352"/>
                  <a:gd name="connsiteY7" fmla="*/ 74676 h 149352"/>
                  <a:gd name="connsiteX8" fmla="*/ 74676 w 149352"/>
                  <a:gd name="connsiteY8" fmla="*/ 124015 h 149352"/>
                  <a:gd name="connsiteX9" fmla="*/ 124015 w 149352"/>
                  <a:gd name="connsiteY9" fmla="*/ 74866 h 149352"/>
                  <a:gd name="connsiteX10" fmla="*/ 124016 w 149352"/>
                  <a:gd name="connsiteY10" fmla="*/ 74771 h 149352"/>
                  <a:gd name="connsiteX11" fmla="*/ 74866 w 149352"/>
                  <a:gd name="connsiteY11" fmla="*/ 25432 h 1493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49352" h="149352">
                    <a:moveTo>
                      <a:pt x="74867" y="149352"/>
                    </a:moveTo>
                    <a:cubicBezTo>
                      <a:pt x="33624" y="149457"/>
                      <a:pt x="105" y="116109"/>
                      <a:pt x="0" y="74867"/>
                    </a:cubicBezTo>
                    <a:cubicBezTo>
                      <a:pt x="-105" y="33624"/>
                      <a:pt x="33243" y="105"/>
                      <a:pt x="74486" y="0"/>
                    </a:cubicBezTo>
                    <a:cubicBezTo>
                      <a:pt x="115728" y="-105"/>
                      <a:pt x="149247" y="33243"/>
                      <a:pt x="149352" y="74486"/>
                    </a:cubicBezTo>
                    <a:cubicBezTo>
                      <a:pt x="149352" y="74549"/>
                      <a:pt x="149352" y="74612"/>
                      <a:pt x="149352" y="74676"/>
                    </a:cubicBezTo>
                    <a:cubicBezTo>
                      <a:pt x="149300" y="115822"/>
                      <a:pt x="116013" y="149195"/>
                      <a:pt x="74867" y="149352"/>
                    </a:cubicBezTo>
                    <a:close/>
                    <a:moveTo>
                      <a:pt x="74867" y="25527"/>
                    </a:moveTo>
                    <a:cubicBezTo>
                      <a:pt x="47670" y="25474"/>
                      <a:pt x="25580" y="47479"/>
                      <a:pt x="25527" y="74676"/>
                    </a:cubicBezTo>
                    <a:cubicBezTo>
                      <a:pt x="25474" y="101873"/>
                      <a:pt x="47479" y="123963"/>
                      <a:pt x="74676" y="124015"/>
                    </a:cubicBezTo>
                    <a:cubicBezTo>
                      <a:pt x="101873" y="124068"/>
                      <a:pt x="123963" y="102063"/>
                      <a:pt x="124015" y="74866"/>
                    </a:cubicBezTo>
                    <a:cubicBezTo>
                      <a:pt x="124016" y="74835"/>
                      <a:pt x="124016" y="74803"/>
                      <a:pt x="124016" y="74771"/>
                    </a:cubicBezTo>
                    <a:cubicBezTo>
                      <a:pt x="124016" y="47596"/>
                      <a:pt x="102042" y="25537"/>
                      <a:pt x="74866" y="25432"/>
                    </a:cubicBezTo>
                    <a:close/>
                  </a:path>
                </a:pathLst>
              </a:custGeom>
              <a:grpFill/>
              <a:ln w="9525" cap="flat">
                <a:noFill/>
                <a:prstDash val="solid"/>
                <a:miter/>
              </a:ln>
            </p:spPr>
            <p:txBody>
              <a:bodyPr rtlCol="0" anchor="ctr"/>
              <a:lstStyle/>
              <a:p>
                <a:endParaRPr lang="zh-CN" altLang="en-US">
                  <a:solidFill>
                    <a:schemeClr val="bg1"/>
                  </a:solidFill>
                </a:endParaRPr>
              </a:p>
            </p:txBody>
          </p:sp>
          <p:sp>
            <p:nvSpPr>
              <p:cNvPr id="17" name="爱设计-4-7">
                <a:extLst>
                  <a:ext uri="{FF2B5EF4-FFF2-40B4-BE49-F238E27FC236}">
                    <a16:creationId xmlns:a16="http://schemas.microsoft.com/office/drawing/2014/main" id="{EA1FFB7C-45F7-2F43-00F9-06EFF1199CB6}"/>
                  </a:ext>
                </a:extLst>
              </p:cNvPr>
              <p:cNvSpPr/>
              <p:nvPr/>
            </p:nvSpPr>
            <p:spPr>
              <a:xfrm>
                <a:off x="10880009" y="1094261"/>
                <a:ext cx="119109" cy="119109"/>
              </a:xfrm>
              <a:custGeom>
                <a:avLst/>
                <a:gdLst>
                  <a:gd name="connsiteX0" fmla="*/ 74676 w 149351"/>
                  <a:gd name="connsiteY0" fmla="*/ 149352 h 149351"/>
                  <a:gd name="connsiteX1" fmla="*/ 0 w 149351"/>
                  <a:gd name="connsiteY1" fmla="*/ 74676 h 149351"/>
                  <a:gd name="connsiteX2" fmla="*/ 74676 w 149351"/>
                  <a:gd name="connsiteY2" fmla="*/ 0 h 149351"/>
                  <a:gd name="connsiteX3" fmla="*/ 149352 w 149351"/>
                  <a:gd name="connsiteY3" fmla="*/ 74676 h 149351"/>
                  <a:gd name="connsiteX4" fmla="*/ 74676 w 149351"/>
                  <a:gd name="connsiteY4" fmla="*/ 149352 h 149351"/>
                  <a:gd name="connsiteX5" fmla="*/ 74676 w 149351"/>
                  <a:gd name="connsiteY5" fmla="*/ 25527 h 149351"/>
                  <a:gd name="connsiteX6" fmla="*/ 25910 w 149351"/>
                  <a:gd name="connsiteY6" fmla="*/ 75245 h 149351"/>
                  <a:gd name="connsiteX7" fmla="*/ 75629 w 149351"/>
                  <a:gd name="connsiteY7" fmla="*/ 124011 h 149351"/>
                  <a:gd name="connsiteX8" fmla="*/ 124396 w 149351"/>
                  <a:gd name="connsiteY8" fmla="*/ 74676 h 149351"/>
                  <a:gd name="connsiteX9" fmla="*/ 75251 w 149351"/>
                  <a:gd name="connsiteY9" fmla="*/ 25524 h 149351"/>
                  <a:gd name="connsiteX10" fmla="*/ 74676 w 149351"/>
                  <a:gd name="connsiteY10" fmla="*/ 25527 h 1493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49351" h="149351">
                    <a:moveTo>
                      <a:pt x="74676" y="149352"/>
                    </a:moveTo>
                    <a:cubicBezTo>
                      <a:pt x="33434" y="149352"/>
                      <a:pt x="0" y="115918"/>
                      <a:pt x="0" y="74676"/>
                    </a:cubicBezTo>
                    <a:cubicBezTo>
                      <a:pt x="0" y="33434"/>
                      <a:pt x="33434" y="0"/>
                      <a:pt x="74676" y="0"/>
                    </a:cubicBezTo>
                    <a:cubicBezTo>
                      <a:pt x="115918" y="0"/>
                      <a:pt x="149352" y="33434"/>
                      <a:pt x="149352" y="74676"/>
                    </a:cubicBezTo>
                    <a:cubicBezTo>
                      <a:pt x="149352" y="115918"/>
                      <a:pt x="115918" y="149352"/>
                      <a:pt x="74676" y="149352"/>
                    </a:cubicBezTo>
                    <a:close/>
                    <a:moveTo>
                      <a:pt x="74676" y="25527"/>
                    </a:moveTo>
                    <a:cubicBezTo>
                      <a:pt x="47480" y="25790"/>
                      <a:pt x="25647" y="48050"/>
                      <a:pt x="25910" y="75245"/>
                    </a:cubicBezTo>
                    <a:cubicBezTo>
                      <a:pt x="26173" y="102441"/>
                      <a:pt x="48433" y="124274"/>
                      <a:pt x="75629" y="124011"/>
                    </a:cubicBezTo>
                    <a:cubicBezTo>
                      <a:pt x="102675" y="123749"/>
                      <a:pt x="124447" y="101723"/>
                      <a:pt x="124396" y="74676"/>
                    </a:cubicBezTo>
                    <a:cubicBezTo>
                      <a:pt x="124398" y="47532"/>
                      <a:pt x="102395" y="25525"/>
                      <a:pt x="75251" y="25524"/>
                    </a:cubicBezTo>
                    <a:cubicBezTo>
                      <a:pt x="75059" y="25524"/>
                      <a:pt x="74868" y="25525"/>
                      <a:pt x="74676" y="25527"/>
                    </a:cubicBezTo>
                    <a:close/>
                  </a:path>
                </a:pathLst>
              </a:custGeom>
              <a:grpFill/>
              <a:ln w="9525" cap="flat">
                <a:noFill/>
                <a:prstDash val="solid"/>
                <a:miter/>
              </a:ln>
            </p:spPr>
            <p:txBody>
              <a:bodyPr rtlCol="0" anchor="ctr"/>
              <a:lstStyle/>
              <a:p>
                <a:endParaRPr lang="zh-CN" altLang="en-US">
                  <a:solidFill>
                    <a:schemeClr val="bg1"/>
                  </a:solidFill>
                </a:endParaRPr>
              </a:p>
            </p:txBody>
          </p:sp>
          <p:sp>
            <p:nvSpPr>
              <p:cNvPr id="18" name="爱设计-4-8">
                <a:extLst>
                  <a:ext uri="{FF2B5EF4-FFF2-40B4-BE49-F238E27FC236}">
                    <a16:creationId xmlns:a16="http://schemas.microsoft.com/office/drawing/2014/main" id="{A000D159-165A-4135-EE78-3AAA06519A1C}"/>
                  </a:ext>
                </a:extLst>
              </p:cNvPr>
              <p:cNvSpPr/>
              <p:nvPr/>
            </p:nvSpPr>
            <p:spPr>
              <a:xfrm>
                <a:off x="11007398" y="1093083"/>
                <a:ext cx="120880" cy="119110"/>
              </a:xfrm>
              <a:custGeom>
                <a:avLst/>
                <a:gdLst>
                  <a:gd name="connsiteX0" fmla="*/ 145638 w 151572"/>
                  <a:gd name="connsiteY0" fmla="*/ 64438 h 149352"/>
                  <a:gd name="connsiteX1" fmla="*/ 145066 w 151572"/>
                  <a:gd name="connsiteY1" fmla="*/ 64438 h 149352"/>
                  <a:gd name="connsiteX2" fmla="*/ 145066 w 151572"/>
                  <a:gd name="connsiteY2" fmla="*/ 64438 h 149352"/>
                  <a:gd name="connsiteX3" fmla="*/ 87916 w 151572"/>
                  <a:gd name="connsiteY3" fmla="*/ 64438 h 149352"/>
                  <a:gd name="connsiteX4" fmla="*/ 81630 w 151572"/>
                  <a:gd name="connsiteY4" fmla="*/ 70724 h 149352"/>
                  <a:gd name="connsiteX5" fmla="*/ 81630 w 151572"/>
                  <a:gd name="connsiteY5" fmla="*/ 83583 h 149352"/>
                  <a:gd name="connsiteX6" fmla="*/ 87916 w 151572"/>
                  <a:gd name="connsiteY6" fmla="*/ 89869 h 149352"/>
                  <a:gd name="connsiteX7" fmla="*/ 115443 w 151572"/>
                  <a:gd name="connsiteY7" fmla="*/ 89869 h 149352"/>
                  <a:gd name="connsiteX8" fmla="*/ 119539 w 151572"/>
                  <a:gd name="connsiteY8" fmla="*/ 91584 h 149352"/>
                  <a:gd name="connsiteX9" fmla="*/ 120492 w 151572"/>
                  <a:gd name="connsiteY9" fmla="*/ 96632 h 149352"/>
                  <a:gd name="connsiteX10" fmla="*/ 120492 w 151572"/>
                  <a:gd name="connsiteY10" fmla="*/ 96632 h 149352"/>
                  <a:gd name="connsiteX11" fmla="*/ 120492 w 151572"/>
                  <a:gd name="connsiteY11" fmla="*/ 96632 h 149352"/>
                  <a:gd name="connsiteX12" fmla="*/ 103632 w 151572"/>
                  <a:gd name="connsiteY12" fmla="*/ 117873 h 149352"/>
                  <a:gd name="connsiteX13" fmla="*/ 102870 w 151572"/>
                  <a:gd name="connsiteY13" fmla="*/ 117873 h 149352"/>
                  <a:gd name="connsiteX14" fmla="*/ 100299 w 151572"/>
                  <a:gd name="connsiteY14" fmla="*/ 119206 h 149352"/>
                  <a:gd name="connsiteX15" fmla="*/ 100299 w 151572"/>
                  <a:gd name="connsiteY15" fmla="*/ 119206 h 149352"/>
                  <a:gd name="connsiteX16" fmla="*/ 99156 w 151572"/>
                  <a:gd name="connsiteY16" fmla="*/ 119778 h 149352"/>
                  <a:gd name="connsiteX17" fmla="*/ 99156 w 151572"/>
                  <a:gd name="connsiteY17" fmla="*/ 119778 h 149352"/>
                  <a:gd name="connsiteX18" fmla="*/ 98108 w 151572"/>
                  <a:gd name="connsiteY18" fmla="*/ 120254 h 149352"/>
                  <a:gd name="connsiteX19" fmla="*/ 98108 w 151572"/>
                  <a:gd name="connsiteY19" fmla="*/ 120254 h 149352"/>
                  <a:gd name="connsiteX20" fmla="*/ 96965 w 151572"/>
                  <a:gd name="connsiteY20" fmla="*/ 120254 h 149352"/>
                  <a:gd name="connsiteX21" fmla="*/ 96965 w 151572"/>
                  <a:gd name="connsiteY21" fmla="*/ 120254 h 149352"/>
                  <a:gd name="connsiteX22" fmla="*/ 91345 w 151572"/>
                  <a:gd name="connsiteY22" fmla="*/ 122254 h 149352"/>
                  <a:gd name="connsiteX23" fmla="*/ 91345 w 151572"/>
                  <a:gd name="connsiteY23" fmla="*/ 122254 h 149352"/>
                  <a:gd name="connsiteX24" fmla="*/ 90012 w 151572"/>
                  <a:gd name="connsiteY24" fmla="*/ 122254 h 149352"/>
                  <a:gd name="connsiteX25" fmla="*/ 90012 w 151572"/>
                  <a:gd name="connsiteY25" fmla="*/ 122254 h 149352"/>
                  <a:gd name="connsiteX26" fmla="*/ 88678 w 151572"/>
                  <a:gd name="connsiteY26" fmla="*/ 122254 h 149352"/>
                  <a:gd name="connsiteX27" fmla="*/ 88678 w 151572"/>
                  <a:gd name="connsiteY27" fmla="*/ 122254 h 149352"/>
                  <a:gd name="connsiteX28" fmla="*/ 81344 w 151572"/>
                  <a:gd name="connsiteY28" fmla="*/ 123302 h 149352"/>
                  <a:gd name="connsiteX29" fmla="*/ 71819 w 151572"/>
                  <a:gd name="connsiteY29" fmla="*/ 123302 h 149352"/>
                  <a:gd name="connsiteX30" fmla="*/ 70581 w 151572"/>
                  <a:gd name="connsiteY30" fmla="*/ 123302 h 149352"/>
                  <a:gd name="connsiteX31" fmla="*/ 70581 w 151572"/>
                  <a:gd name="connsiteY31" fmla="*/ 123302 h 149352"/>
                  <a:gd name="connsiteX32" fmla="*/ 66580 w 151572"/>
                  <a:gd name="connsiteY32" fmla="*/ 122540 h 149352"/>
                  <a:gd name="connsiteX33" fmla="*/ 66580 w 151572"/>
                  <a:gd name="connsiteY33" fmla="*/ 122540 h 149352"/>
                  <a:gd name="connsiteX34" fmla="*/ 29259 w 151572"/>
                  <a:gd name="connsiteY34" fmla="*/ 63743 h 149352"/>
                  <a:gd name="connsiteX35" fmla="*/ 63246 w 151572"/>
                  <a:gd name="connsiteY35" fmla="*/ 27290 h 149352"/>
                  <a:gd name="connsiteX36" fmla="*/ 63246 w 151572"/>
                  <a:gd name="connsiteY36" fmla="*/ 27290 h 149352"/>
                  <a:gd name="connsiteX37" fmla="*/ 72009 w 151572"/>
                  <a:gd name="connsiteY37" fmla="*/ 25480 h 149352"/>
                  <a:gd name="connsiteX38" fmla="*/ 72009 w 151572"/>
                  <a:gd name="connsiteY38" fmla="*/ 25480 h 149352"/>
                  <a:gd name="connsiteX39" fmla="*/ 75438 w 151572"/>
                  <a:gd name="connsiteY39" fmla="*/ 25480 h 149352"/>
                  <a:gd name="connsiteX40" fmla="*/ 77534 w 151572"/>
                  <a:gd name="connsiteY40" fmla="*/ 25480 h 149352"/>
                  <a:gd name="connsiteX41" fmla="*/ 108966 w 151572"/>
                  <a:gd name="connsiteY41" fmla="*/ 36815 h 149352"/>
                  <a:gd name="connsiteX42" fmla="*/ 109538 w 151572"/>
                  <a:gd name="connsiteY42" fmla="*/ 37387 h 149352"/>
                  <a:gd name="connsiteX43" fmla="*/ 109538 w 151572"/>
                  <a:gd name="connsiteY43" fmla="*/ 37387 h 149352"/>
                  <a:gd name="connsiteX44" fmla="*/ 112395 w 151572"/>
                  <a:gd name="connsiteY44" fmla="*/ 40054 h 149352"/>
                  <a:gd name="connsiteX45" fmla="*/ 120396 w 151572"/>
                  <a:gd name="connsiteY45" fmla="*/ 40720 h 149352"/>
                  <a:gd name="connsiteX46" fmla="*/ 131064 w 151572"/>
                  <a:gd name="connsiteY46" fmla="*/ 33291 h 149352"/>
                  <a:gd name="connsiteX47" fmla="*/ 132781 w 151572"/>
                  <a:gd name="connsiteY47" fmla="*/ 24705 h 149352"/>
                  <a:gd name="connsiteX48" fmla="*/ 132588 w 151572"/>
                  <a:gd name="connsiteY48" fmla="*/ 24433 h 149352"/>
                  <a:gd name="connsiteX49" fmla="*/ 122016 w 151572"/>
                  <a:gd name="connsiteY49" fmla="*/ 14908 h 149352"/>
                  <a:gd name="connsiteX50" fmla="*/ 77343 w 151572"/>
                  <a:gd name="connsiteY50" fmla="*/ 49 h 149352"/>
                  <a:gd name="connsiteX51" fmla="*/ 77343 w 151572"/>
                  <a:gd name="connsiteY51" fmla="*/ 49 h 149352"/>
                  <a:gd name="connsiteX52" fmla="*/ 49 w 151572"/>
                  <a:gd name="connsiteY52" fmla="*/ 72010 h 149352"/>
                  <a:gd name="connsiteX53" fmla="*/ 72010 w 151572"/>
                  <a:gd name="connsiteY53" fmla="*/ 149305 h 149352"/>
                  <a:gd name="connsiteX54" fmla="*/ 77344 w 151572"/>
                  <a:gd name="connsiteY54" fmla="*/ 149305 h 149352"/>
                  <a:gd name="connsiteX55" fmla="*/ 84487 w 151572"/>
                  <a:gd name="connsiteY55" fmla="*/ 149305 h 149352"/>
                  <a:gd name="connsiteX56" fmla="*/ 86202 w 151572"/>
                  <a:gd name="connsiteY56" fmla="*/ 149305 h 149352"/>
                  <a:gd name="connsiteX57" fmla="*/ 87440 w 151572"/>
                  <a:gd name="connsiteY57" fmla="*/ 149305 h 149352"/>
                  <a:gd name="connsiteX58" fmla="*/ 88583 w 151572"/>
                  <a:gd name="connsiteY58" fmla="*/ 149305 h 149352"/>
                  <a:gd name="connsiteX59" fmla="*/ 89631 w 151572"/>
                  <a:gd name="connsiteY59" fmla="*/ 149305 h 149352"/>
                  <a:gd name="connsiteX60" fmla="*/ 91536 w 151572"/>
                  <a:gd name="connsiteY60" fmla="*/ 149305 h 149352"/>
                  <a:gd name="connsiteX61" fmla="*/ 92583 w 151572"/>
                  <a:gd name="connsiteY61" fmla="*/ 149305 h 149352"/>
                  <a:gd name="connsiteX62" fmla="*/ 93726 w 151572"/>
                  <a:gd name="connsiteY62" fmla="*/ 149305 h 149352"/>
                  <a:gd name="connsiteX63" fmla="*/ 94679 w 151572"/>
                  <a:gd name="connsiteY63" fmla="*/ 149305 h 149352"/>
                  <a:gd name="connsiteX64" fmla="*/ 96679 w 151572"/>
                  <a:gd name="connsiteY64" fmla="*/ 149305 h 149352"/>
                  <a:gd name="connsiteX65" fmla="*/ 97536 w 151572"/>
                  <a:gd name="connsiteY65" fmla="*/ 149305 h 149352"/>
                  <a:gd name="connsiteX66" fmla="*/ 98775 w 151572"/>
                  <a:gd name="connsiteY66" fmla="*/ 149305 h 149352"/>
                  <a:gd name="connsiteX67" fmla="*/ 99632 w 151572"/>
                  <a:gd name="connsiteY67" fmla="*/ 149305 h 149352"/>
                  <a:gd name="connsiteX68" fmla="*/ 101727 w 151572"/>
                  <a:gd name="connsiteY68" fmla="*/ 148543 h 149352"/>
                  <a:gd name="connsiteX69" fmla="*/ 102489 w 151572"/>
                  <a:gd name="connsiteY69" fmla="*/ 148543 h 149352"/>
                  <a:gd name="connsiteX70" fmla="*/ 103728 w 151572"/>
                  <a:gd name="connsiteY70" fmla="*/ 148543 h 149352"/>
                  <a:gd name="connsiteX71" fmla="*/ 103728 w 151572"/>
                  <a:gd name="connsiteY71" fmla="*/ 148543 h 149352"/>
                  <a:gd name="connsiteX72" fmla="*/ 106299 w 151572"/>
                  <a:gd name="connsiteY72" fmla="*/ 147591 h 149352"/>
                  <a:gd name="connsiteX73" fmla="*/ 106966 w 151572"/>
                  <a:gd name="connsiteY73" fmla="*/ 147591 h 149352"/>
                  <a:gd name="connsiteX74" fmla="*/ 110967 w 151572"/>
                  <a:gd name="connsiteY74" fmla="*/ 145686 h 149352"/>
                  <a:gd name="connsiteX75" fmla="*/ 111538 w 151572"/>
                  <a:gd name="connsiteY75" fmla="*/ 145686 h 149352"/>
                  <a:gd name="connsiteX76" fmla="*/ 114015 w 151572"/>
                  <a:gd name="connsiteY76" fmla="*/ 144257 h 149352"/>
                  <a:gd name="connsiteX77" fmla="*/ 114015 w 151572"/>
                  <a:gd name="connsiteY77" fmla="*/ 144257 h 149352"/>
                  <a:gd name="connsiteX78" fmla="*/ 115253 w 151572"/>
                  <a:gd name="connsiteY78" fmla="*/ 143495 h 149352"/>
                  <a:gd name="connsiteX79" fmla="*/ 115729 w 151572"/>
                  <a:gd name="connsiteY79" fmla="*/ 143495 h 149352"/>
                  <a:gd name="connsiteX80" fmla="*/ 118110 w 151572"/>
                  <a:gd name="connsiteY80" fmla="*/ 141971 h 149352"/>
                  <a:gd name="connsiteX81" fmla="*/ 118110 w 151572"/>
                  <a:gd name="connsiteY81" fmla="*/ 141971 h 149352"/>
                  <a:gd name="connsiteX82" fmla="*/ 119349 w 151572"/>
                  <a:gd name="connsiteY82" fmla="*/ 141114 h 149352"/>
                  <a:gd name="connsiteX83" fmla="*/ 119349 w 151572"/>
                  <a:gd name="connsiteY83" fmla="*/ 141114 h 149352"/>
                  <a:gd name="connsiteX84" fmla="*/ 121730 w 151572"/>
                  <a:gd name="connsiteY84" fmla="*/ 139399 h 149352"/>
                  <a:gd name="connsiteX85" fmla="*/ 121730 w 151572"/>
                  <a:gd name="connsiteY85" fmla="*/ 139399 h 149352"/>
                  <a:gd name="connsiteX86" fmla="*/ 122968 w 151572"/>
                  <a:gd name="connsiteY86" fmla="*/ 138352 h 149352"/>
                  <a:gd name="connsiteX87" fmla="*/ 122968 w 151572"/>
                  <a:gd name="connsiteY87" fmla="*/ 138352 h 149352"/>
                  <a:gd name="connsiteX88" fmla="*/ 125349 w 151572"/>
                  <a:gd name="connsiteY88" fmla="*/ 136351 h 149352"/>
                  <a:gd name="connsiteX89" fmla="*/ 125349 w 151572"/>
                  <a:gd name="connsiteY89" fmla="*/ 136351 h 149352"/>
                  <a:gd name="connsiteX90" fmla="*/ 150400 w 151572"/>
                  <a:gd name="connsiteY90" fmla="*/ 80630 h 149352"/>
                  <a:gd name="connsiteX91" fmla="*/ 150400 w 151572"/>
                  <a:gd name="connsiteY91" fmla="*/ 74248 h 149352"/>
                  <a:gd name="connsiteX92" fmla="*/ 149006 w 151572"/>
                  <a:gd name="connsiteY92" fmla="*/ 65604 h 149352"/>
                  <a:gd name="connsiteX93" fmla="*/ 145638 w 151572"/>
                  <a:gd name="connsiteY93" fmla="*/ 64438 h 1493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Lst>
                <a:rect l="l" t="t" r="r" b="b"/>
                <a:pathLst>
                  <a:path w="151572" h="149352">
                    <a:moveTo>
                      <a:pt x="145638" y="64438"/>
                    </a:moveTo>
                    <a:lnTo>
                      <a:pt x="145066" y="64438"/>
                    </a:lnTo>
                    <a:lnTo>
                      <a:pt x="145066" y="64438"/>
                    </a:lnTo>
                    <a:lnTo>
                      <a:pt x="87916" y="64438"/>
                    </a:lnTo>
                    <a:cubicBezTo>
                      <a:pt x="84444" y="64438"/>
                      <a:pt x="81630" y="67252"/>
                      <a:pt x="81630" y="70724"/>
                    </a:cubicBezTo>
                    <a:lnTo>
                      <a:pt x="81630" y="83583"/>
                    </a:lnTo>
                    <a:cubicBezTo>
                      <a:pt x="81630" y="87055"/>
                      <a:pt x="84444" y="89869"/>
                      <a:pt x="87916" y="89869"/>
                    </a:cubicBezTo>
                    <a:lnTo>
                      <a:pt x="115443" y="89869"/>
                    </a:lnTo>
                    <a:cubicBezTo>
                      <a:pt x="116988" y="89843"/>
                      <a:pt x="118474" y="90465"/>
                      <a:pt x="119539" y="91584"/>
                    </a:cubicBezTo>
                    <a:cubicBezTo>
                      <a:pt x="120734" y="92976"/>
                      <a:pt x="121097" y="94900"/>
                      <a:pt x="120492" y="96632"/>
                    </a:cubicBezTo>
                    <a:lnTo>
                      <a:pt x="120492" y="96632"/>
                    </a:lnTo>
                    <a:lnTo>
                      <a:pt x="120492" y="96632"/>
                    </a:lnTo>
                    <a:cubicBezTo>
                      <a:pt x="116693" y="104984"/>
                      <a:pt x="110905" y="112278"/>
                      <a:pt x="103632" y="117873"/>
                    </a:cubicBezTo>
                    <a:lnTo>
                      <a:pt x="102870" y="117873"/>
                    </a:lnTo>
                    <a:lnTo>
                      <a:pt x="100299" y="119206"/>
                    </a:lnTo>
                    <a:lnTo>
                      <a:pt x="100299" y="119206"/>
                    </a:lnTo>
                    <a:lnTo>
                      <a:pt x="99156" y="119778"/>
                    </a:lnTo>
                    <a:lnTo>
                      <a:pt x="99156" y="119778"/>
                    </a:lnTo>
                    <a:lnTo>
                      <a:pt x="98108" y="120254"/>
                    </a:lnTo>
                    <a:lnTo>
                      <a:pt x="98108" y="120254"/>
                    </a:lnTo>
                    <a:lnTo>
                      <a:pt x="96965" y="120254"/>
                    </a:lnTo>
                    <a:lnTo>
                      <a:pt x="96965" y="120254"/>
                    </a:lnTo>
                    <a:lnTo>
                      <a:pt x="91345" y="122254"/>
                    </a:lnTo>
                    <a:lnTo>
                      <a:pt x="91345" y="122254"/>
                    </a:lnTo>
                    <a:lnTo>
                      <a:pt x="90012" y="122254"/>
                    </a:lnTo>
                    <a:lnTo>
                      <a:pt x="90012" y="122254"/>
                    </a:lnTo>
                    <a:lnTo>
                      <a:pt x="88678" y="122254"/>
                    </a:lnTo>
                    <a:lnTo>
                      <a:pt x="88678" y="122254"/>
                    </a:lnTo>
                    <a:cubicBezTo>
                      <a:pt x="86262" y="122783"/>
                      <a:pt x="83811" y="123133"/>
                      <a:pt x="81344" y="123302"/>
                    </a:cubicBezTo>
                    <a:lnTo>
                      <a:pt x="71819" y="123302"/>
                    </a:lnTo>
                    <a:lnTo>
                      <a:pt x="70581" y="123302"/>
                    </a:lnTo>
                    <a:lnTo>
                      <a:pt x="70581" y="123302"/>
                    </a:lnTo>
                    <a:lnTo>
                      <a:pt x="66580" y="122540"/>
                    </a:lnTo>
                    <a:lnTo>
                      <a:pt x="66580" y="122540"/>
                    </a:lnTo>
                    <a:cubicBezTo>
                      <a:pt x="40038" y="116609"/>
                      <a:pt x="23329" y="90285"/>
                      <a:pt x="29259" y="63743"/>
                    </a:cubicBezTo>
                    <a:cubicBezTo>
                      <a:pt x="33149" y="46333"/>
                      <a:pt x="46151" y="32388"/>
                      <a:pt x="63246" y="27290"/>
                    </a:cubicBezTo>
                    <a:lnTo>
                      <a:pt x="63246" y="27290"/>
                    </a:lnTo>
                    <a:cubicBezTo>
                      <a:pt x="66102" y="26405"/>
                      <a:pt x="69037" y="25799"/>
                      <a:pt x="72009" y="25480"/>
                    </a:cubicBezTo>
                    <a:lnTo>
                      <a:pt x="72009" y="25480"/>
                    </a:lnTo>
                    <a:lnTo>
                      <a:pt x="75438" y="25480"/>
                    </a:lnTo>
                    <a:lnTo>
                      <a:pt x="77534" y="25480"/>
                    </a:lnTo>
                    <a:cubicBezTo>
                      <a:pt x="89018" y="25448"/>
                      <a:pt x="100146" y="29461"/>
                      <a:pt x="108966" y="36815"/>
                    </a:cubicBezTo>
                    <a:lnTo>
                      <a:pt x="109538" y="37387"/>
                    </a:lnTo>
                    <a:lnTo>
                      <a:pt x="109538" y="37387"/>
                    </a:lnTo>
                    <a:lnTo>
                      <a:pt x="112395" y="40054"/>
                    </a:lnTo>
                    <a:cubicBezTo>
                      <a:pt x="114519" y="42249"/>
                      <a:pt x="117939" y="42534"/>
                      <a:pt x="120396" y="40720"/>
                    </a:cubicBezTo>
                    <a:lnTo>
                      <a:pt x="131064" y="33291"/>
                    </a:lnTo>
                    <a:cubicBezTo>
                      <a:pt x="133909" y="31394"/>
                      <a:pt x="134678" y="27550"/>
                      <a:pt x="132781" y="24705"/>
                    </a:cubicBezTo>
                    <a:cubicBezTo>
                      <a:pt x="132719" y="24612"/>
                      <a:pt x="132655" y="24522"/>
                      <a:pt x="132588" y="24433"/>
                    </a:cubicBezTo>
                    <a:cubicBezTo>
                      <a:pt x="129363" y="20941"/>
                      <a:pt x="125824" y="17753"/>
                      <a:pt x="122016" y="14908"/>
                    </a:cubicBezTo>
                    <a:cubicBezTo>
                      <a:pt x="109110" y="5280"/>
                      <a:pt x="93445" y="69"/>
                      <a:pt x="77343" y="49"/>
                    </a:cubicBezTo>
                    <a:lnTo>
                      <a:pt x="77343" y="49"/>
                    </a:lnTo>
                    <a:cubicBezTo>
                      <a:pt x="36127" y="-1424"/>
                      <a:pt x="1521" y="30794"/>
                      <a:pt x="49" y="72010"/>
                    </a:cubicBezTo>
                    <a:cubicBezTo>
                      <a:pt x="-1424" y="113226"/>
                      <a:pt x="30794" y="147833"/>
                      <a:pt x="72010" y="149305"/>
                    </a:cubicBezTo>
                    <a:cubicBezTo>
                      <a:pt x="73788" y="149369"/>
                      <a:pt x="75566" y="149369"/>
                      <a:pt x="77344" y="149305"/>
                    </a:cubicBezTo>
                    <a:lnTo>
                      <a:pt x="84487" y="149305"/>
                    </a:lnTo>
                    <a:lnTo>
                      <a:pt x="86202" y="149305"/>
                    </a:lnTo>
                    <a:lnTo>
                      <a:pt x="87440" y="149305"/>
                    </a:lnTo>
                    <a:lnTo>
                      <a:pt x="88583" y="149305"/>
                    </a:lnTo>
                    <a:lnTo>
                      <a:pt x="89631" y="149305"/>
                    </a:lnTo>
                    <a:lnTo>
                      <a:pt x="91536" y="149305"/>
                    </a:lnTo>
                    <a:lnTo>
                      <a:pt x="92583" y="149305"/>
                    </a:lnTo>
                    <a:lnTo>
                      <a:pt x="93726" y="149305"/>
                    </a:lnTo>
                    <a:lnTo>
                      <a:pt x="94679" y="149305"/>
                    </a:lnTo>
                    <a:lnTo>
                      <a:pt x="96679" y="149305"/>
                    </a:lnTo>
                    <a:lnTo>
                      <a:pt x="97536" y="149305"/>
                    </a:lnTo>
                    <a:lnTo>
                      <a:pt x="98775" y="149305"/>
                    </a:lnTo>
                    <a:lnTo>
                      <a:pt x="99632" y="149305"/>
                    </a:lnTo>
                    <a:lnTo>
                      <a:pt x="101727" y="148543"/>
                    </a:lnTo>
                    <a:lnTo>
                      <a:pt x="102489" y="148543"/>
                    </a:lnTo>
                    <a:lnTo>
                      <a:pt x="103728" y="148543"/>
                    </a:lnTo>
                    <a:lnTo>
                      <a:pt x="103728" y="148543"/>
                    </a:lnTo>
                    <a:lnTo>
                      <a:pt x="106299" y="147591"/>
                    </a:lnTo>
                    <a:lnTo>
                      <a:pt x="106966" y="147591"/>
                    </a:lnTo>
                    <a:lnTo>
                      <a:pt x="110967" y="145686"/>
                    </a:lnTo>
                    <a:lnTo>
                      <a:pt x="111538" y="145686"/>
                    </a:lnTo>
                    <a:lnTo>
                      <a:pt x="114015" y="144257"/>
                    </a:lnTo>
                    <a:lnTo>
                      <a:pt x="114015" y="144257"/>
                    </a:lnTo>
                    <a:lnTo>
                      <a:pt x="115253" y="143495"/>
                    </a:lnTo>
                    <a:lnTo>
                      <a:pt x="115729" y="143495"/>
                    </a:lnTo>
                    <a:lnTo>
                      <a:pt x="118110" y="141971"/>
                    </a:lnTo>
                    <a:lnTo>
                      <a:pt x="118110" y="141971"/>
                    </a:lnTo>
                    <a:lnTo>
                      <a:pt x="119349" y="141114"/>
                    </a:lnTo>
                    <a:lnTo>
                      <a:pt x="119349" y="141114"/>
                    </a:lnTo>
                    <a:cubicBezTo>
                      <a:pt x="120185" y="140604"/>
                      <a:pt x="120981" y="140031"/>
                      <a:pt x="121730" y="139399"/>
                    </a:cubicBezTo>
                    <a:lnTo>
                      <a:pt x="121730" y="139399"/>
                    </a:lnTo>
                    <a:lnTo>
                      <a:pt x="122968" y="138352"/>
                    </a:lnTo>
                    <a:lnTo>
                      <a:pt x="122968" y="138352"/>
                    </a:lnTo>
                    <a:lnTo>
                      <a:pt x="125349" y="136351"/>
                    </a:lnTo>
                    <a:lnTo>
                      <a:pt x="125349" y="136351"/>
                    </a:lnTo>
                    <a:cubicBezTo>
                      <a:pt x="141417" y="122313"/>
                      <a:pt x="150564" y="101966"/>
                      <a:pt x="150400" y="80630"/>
                    </a:cubicBezTo>
                    <a:lnTo>
                      <a:pt x="150400" y="74248"/>
                    </a:lnTo>
                    <a:cubicBezTo>
                      <a:pt x="152402" y="71476"/>
                      <a:pt x="151778" y="67606"/>
                      <a:pt x="149006" y="65604"/>
                    </a:cubicBezTo>
                    <a:cubicBezTo>
                      <a:pt x="148022" y="64894"/>
                      <a:pt x="146850" y="64488"/>
                      <a:pt x="145638" y="64438"/>
                    </a:cubicBezTo>
                    <a:close/>
                  </a:path>
                </a:pathLst>
              </a:custGeom>
              <a:grpFill/>
              <a:ln w="9525" cap="flat">
                <a:noFill/>
                <a:prstDash val="solid"/>
                <a:miter/>
              </a:ln>
            </p:spPr>
            <p:txBody>
              <a:bodyPr rtlCol="0" anchor="ctr"/>
              <a:lstStyle/>
              <a:p>
                <a:endParaRPr lang="zh-CN" altLang="en-US">
                  <a:solidFill>
                    <a:schemeClr val="bg1"/>
                  </a:solidFill>
                </a:endParaRPr>
              </a:p>
            </p:txBody>
          </p:sp>
        </p:grpSp>
        <p:sp>
          <p:nvSpPr>
            <p:cNvPr id="10" name="爱设计-4-9">
              <a:extLst>
                <a:ext uri="{FF2B5EF4-FFF2-40B4-BE49-F238E27FC236}">
                  <a16:creationId xmlns:a16="http://schemas.microsoft.com/office/drawing/2014/main" id="{A9673EE8-DD2A-D1DA-AE4D-7CE398C282D3}"/>
                </a:ext>
              </a:extLst>
            </p:cNvPr>
            <p:cNvSpPr/>
            <p:nvPr/>
          </p:nvSpPr>
          <p:spPr>
            <a:xfrm>
              <a:off x="10774465" y="468403"/>
              <a:ext cx="508951" cy="508951"/>
            </a:xfrm>
            <a:custGeom>
              <a:avLst/>
              <a:gdLst>
                <a:gd name="connsiteX0" fmla="*/ 210346 w 508951"/>
                <a:gd name="connsiteY0" fmla="*/ 199937 h 508951"/>
                <a:gd name="connsiteX1" fmla="*/ 227889 w 508951"/>
                <a:gd name="connsiteY1" fmla="*/ 217941 h 508951"/>
                <a:gd name="connsiteX2" fmla="*/ 227888 w 508951"/>
                <a:gd name="connsiteY2" fmla="*/ 218013 h 508951"/>
                <a:gd name="connsiteX3" fmla="*/ 209885 w 508951"/>
                <a:gd name="connsiteY3" fmla="*/ 235485 h 508951"/>
                <a:gd name="connsiteX4" fmla="*/ 192342 w 508951"/>
                <a:gd name="connsiteY4" fmla="*/ 217480 h 508951"/>
                <a:gd name="connsiteX5" fmla="*/ 210346 w 508951"/>
                <a:gd name="connsiteY5" fmla="*/ 199937 h 508951"/>
                <a:gd name="connsiteX6" fmla="*/ 276428 w 508951"/>
                <a:gd name="connsiteY6" fmla="*/ 114552 h 508951"/>
                <a:gd name="connsiteX7" fmla="*/ 373357 w 508951"/>
                <a:gd name="connsiteY7" fmla="*/ 211329 h 508951"/>
                <a:gd name="connsiteX8" fmla="*/ 373357 w 508951"/>
                <a:gd name="connsiteY8" fmla="*/ 158763 h 508951"/>
                <a:gd name="connsiteX9" fmla="*/ 373357 w 508951"/>
                <a:gd name="connsiteY9" fmla="*/ 158686 h 508951"/>
                <a:gd name="connsiteX10" fmla="*/ 329070 w 508951"/>
                <a:gd name="connsiteY10" fmla="*/ 114552 h 508951"/>
                <a:gd name="connsiteX11" fmla="*/ 212695 w 508951"/>
                <a:gd name="connsiteY11" fmla="*/ 114552 h 508951"/>
                <a:gd name="connsiteX12" fmla="*/ 155495 w 508951"/>
                <a:gd name="connsiteY12" fmla="*/ 157319 h 508951"/>
                <a:gd name="connsiteX13" fmla="*/ 109918 w 508951"/>
                <a:gd name="connsiteY13" fmla="*/ 311447 h 508951"/>
                <a:gd name="connsiteX14" fmla="*/ 147626 w 508951"/>
                <a:gd name="connsiteY14" fmla="*/ 380453 h 508951"/>
                <a:gd name="connsiteX15" fmla="*/ 163092 w 508951"/>
                <a:gd name="connsiteY15" fmla="*/ 382701 h 508951"/>
                <a:gd name="connsiteX16" fmla="*/ 182234 w 508951"/>
                <a:gd name="connsiteY16" fmla="*/ 366065 h 508951"/>
                <a:gd name="connsiteX17" fmla="*/ 169397 w 508951"/>
                <a:gd name="connsiteY17" fmla="*/ 352467 h 508951"/>
                <a:gd name="connsiteX18" fmla="*/ 141367 w 508951"/>
                <a:gd name="connsiteY18" fmla="*/ 329678 h 508951"/>
                <a:gd name="connsiteX19" fmla="*/ 185020 w 508951"/>
                <a:gd name="connsiteY19" fmla="*/ 274629 h 508951"/>
                <a:gd name="connsiteX20" fmla="*/ 190438 w 508951"/>
                <a:gd name="connsiteY20" fmla="*/ 274302 h 508951"/>
                <a:gd name="connsiteX21" fmla="*/ 236016 w 508951"/>
                <a:gd name="connsiteY21" fmla="*/ 274302 h 508951"/>
                <a:gd name="connsiteX22" fmla="*/ 269515 w 508951"/>
                <a:gd name="connsiteY22" fmla="*/ 307649 h 508951"/>
                <a:gd name="connsiteX23" fmla="*/ 269515 w 508951"/>
                <a:gd name="connsiteY23" fmla="*/ 307801 h 508951"/>
                <a:gd name="connsiteX24" fmla="*/ 269515 w 508951"/>
                <a:gd name="connsiteY24" fmla="*/ 322310 h 508951"/>
                <a:gd name="connsiteX25" fmla="*/ 269515 w 508951"/>
                <a:gd name="connsiteY25" fmla="*/ 347910 h 508951"/>
                <a:gd name="connsiteX26" fmla="*/ 303849 w 508951"/>
                <a:gd name="connsiteY26" fmla="*/ 382700 h 508951"/>
                <a:gd name="connsiteX27" fmla="*/ 303851 w 508951"/>
                <a:gd name="connsiteY27" fmla="*/ 382700 h 508951"/>
                <a:gd name="connsiteX28" fmla="*/ 338793 w 508951"/>
                <a:gd name="connsiteY28" fmla="*/ 382701 h 508951"/>
                <a:gd name="connsiteX29" fmla="*/ 373205 w 508951"/>
                <a:gd name="connsiteY29" fmla="*/ 348213 h 508951"/>
                <a:gd name="connsiteX30" fmla="*/ 373205 w 508951"/>
                <a:gd name="connsiteY30" fmla="*/ 237232 h 508951"/>
                <a:gd name="connsiteX31" fmla="*/ 251588 w 508951"/>
                <a:gd name="connsiteY31" fmla="*/ 114552 h 508951"/>
                <a:gd name="connsiteX32" fmla="*/ 254552 w 508951"/>
                <a:gd name="connsiteY32" fmla="*/ 0 h 508951"/>
                <a:gd name="connsiteX33" fmla="*/ 508951 w 508951"/>
                <a:gd name="connsiteY33" fmla="*/ 254476 h 508951"/>
                <a:gd name="connsiteX34" fmla="*/ 508951 w 508951"/>
                <a:gd name="connsiteY34" fmla="*/ 254552 h 508951"/>
                <a:gd name="connsiteX35" fmla="*/ 254399 w 508951"/>
                <a:gd name="connsiteY35" fmla="*/ 508951 h 508951"/>
                <a:gd name="connsiteX36" fmla="*/ 0 w 508951"/>
                <a:gd name="connsiteY36" fmla="*/ 254399 h 508951"/>
                <a:gd name="connsiteX37" fmla="*/ 254552 w 508951"/>
                <a:gd name="connsiteY37" fmla="*/ 0 h 5089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508951" h="508951">
                  <a:moveTo>
                    <a:pt x="210346" y="199937"/>
                  </a:moveTo>
                  <a:cubicBezTo>
                    <a:pt x="220162" y="200064"/>
                    <a:pt x="228016" y="208125"/>
                    <a:pt x="227889" y="217941"/>
                  </a:cubicBezTo>
                  <a:cubicBezTo>
                    <a:pt x="227888" y="217965"/>
                    <a:pt x="227888" y="217989"/>
                    <a:pt x="227888" y="218013"/>
                  </a:cubicBezTo>
                  <a:cubicBezTo>
                    <a:pt x="227722" y="227801"/>
                    <a:pt x="219673" y="235611"/>
                    <a:pt x="209885" y="235485"/>
                  </a:cubicBezTo>
                  <a:cubicBezTo>
                    <a:pt x="200069" y="235357"/>
                    <a:pt x="192214" y="227297"/>
                    <a:pt x="192342" y="217480"/>
                  </a:cubicBezTo>
                  <a:cubicBezTo>
                    <a:pt x="192469" y="207664"/>
                    <a:pt x="200530" y="199810"/>
                    <a:pt x="210346" y="199937"/>
                  </a:cubicBezTo>
                  <a:close/>
                  <a:moveTo>
                    <a:pt x="276428" y="114552"/>
                  </a:moveTo>
                  <a:cubicBezTo>
                    <a:pt x="276964" y="167836"/>
                    <a:pt x="320073" y="210876"/>
                    <a:pt x="373357" y="211329"/>
                  </a:cubicBezTo>
                  <a:lnTo>
                    <a:pt x="373357" y="158763"/>
                  </a:lnTo>
                  <a:cubicBezTo>
                    <a:pt x="373357" y="158737"/>
                    <a:pt x="373357" y="158712"/>
                    <a:pt x="373357" y="158686"/>
                  </a:cubicBezTo>
                  <a:cubicBezTo>
                    <a:pt x="373315" y="134270"/>
                    <a:pt x="353487" y="114510"/>
                    <a:pt x="329070" y="114552"/>
                  </a:cubicBezTo>
                  <a:close/>
                  <a:moveTo>
                    <a:pt x="212695" y="114552"/>
                  </a:moveTo>
                  <a:cubicBezTo>
                    <a:pt x="186256" y="114550"/>
                    <a:pt x="162973" y="131959"/>
                    <a:pt x="155495" y="157319"/>
                  </a:cubicBezTo>
                  <a:lnTo>
                    <a:pt x="109918" y="311447"/>
                  </a:lnTo>
                  <a:cubicBezTo>
                    <a:pt x="101275" y="340916"/>
                    <a:pt x="118158" y="371811"/>
                    <a:pt x="147626" y="380453"/>
                  </a:cubicBezTo>
                  <a:cubicBezTo>
                    <a:pt x="152650" y="381926"/>
                    <a:pt x="157857" y="382683"/>
                    <a:pt x="163092" y="382701"/>
                  </a:cubicBezTo>
                  <a:cubicBezTo>
                    <a:pt x="178284" y="382701"/>
                    <a:pt x="182234" y="374497"/>
                    <a:pt x="182234" y="366065"/>
                  </a:cubicBezTo>
                  <a:cubicBezTo>
                    <a:pt x="182405" y="358780"/>
                    <a:pt x="176680" y="352715"/>
                    <a:pt x="169397" y="352467"/>
                  </a:cubicBezTo>
                  <a:cubicBezTo>
                    <a:pt x="155594" y="353176"/>
                    <a:pt x="143490" y="343335"/>
                    <a:pt x="141367" y="329678"/>
                  </a:cubicBezTo>
                  <a:cubicBezTo>
                    <a:pt x="138220" y="302422"/>
                    <a:pt x="157764" y="277776"/>
                    <a:pt x="185020" y="274629"/>
                  </a:cubicBezTo>
                  <a:cubicBezTo>
                    <a:pt x="186819" y="274421"/>
                    <a:pt x="188628" y="274312"/>
                    <a:pt x="190438" y="274302"/>
                  </a:cubicBezTo>
                  <a:lnTo>
                    <a:pt x="236016" y="274302"/>
                  </a:lnTo>
                  <a:cubicBezTo>
                    <a:pt x="254475" y="274260"/>
                    <a:pt x="269474" y="289190"/>
                    <a:pt x="269515" y="307649"/>
                  </a:cubicBezTo>
                  <a:cubicBezTo>
                    <a:pt x="269516" y="307700"/>
                    <a:pt x="269516" y="307750"/>
                    <a:pt x="269515" y="307801"/>
                  </a:cubicBezTo>
                  <a:lnTo>
                    <a:pt x="269515" y="322310"/>
                  </a:lnTo>
                  <a:lnTo>
                    <a:pt x="269515" y="347910"/>
                  </a:lnTo>
                  <a:cubicBezTo>
                    <a:pt x="269389" y="366998"/>
                    <a:pt x="284761" y="382574"/>
                    <a:pt x="303849" y="382700"/>
                  </a:cubicBezTo>
                  <a:cubicBezTo>
                    <a:pt x="303849" y="382700"/>
                    <a:pt x="303850" y="382700"/>
                    <a:pt x="303851" y="382700"/>
                  </a:cubicBezTo>
                  <a:lnTo>
                    <a:pt x="338793" y="382701"/>
                  </a:lnTo>
                  <a:cubicBezTo>
                    <a:pt x="357793" y="382617"/>
                    <a:pt x="373163" y="367213"/>
                    <a:pt x="373205" y="348213"/>
                  </a:cubicBezTo>
                  <a:lnTo>
                    <a:pt x="373205" y="237232"/>
                  </a:lnTo>
                  <a:cubicBezTo>
                    <a:pt x="305953" y="236443"/>
                    <a:pt x="251791" y="181808"/>
                    <a:pt x="251588" y="114552"/>
                  </a:cubicBezTo>
                  <a:close/>
                  <a:moveTo>
                    <a:pt x="254552" y="0"/>
                  </a:moveTo>
                  <a:cubicBezTo>
                    <a:pt x="395065" y="42"/>
                    <a:pt x="508951" y="113963"/>
                    <a:pt x="508951" y="254476"/>
                  </a:cubicBezTo>
                  <a:cubicBezTo>
                    <a:pt x="508951" y="254501"/>
                    <a:pt x="508951" y="254526"/>
                    <a:pt x="508951" y="254552"/>
                  </a:cubicBezTo>
                  <a:cubicBezTo>
                    <a:pt x="508909" y="395095"/>
                    <a:pt x="394942" y="508993"/>
                    <a:pt x="254399" y="508951"/>
                  </a:cubicBezTo>
                  <a:cubicBezTo>
                    <a:pt x="113857" y="508909"/>
                    <a:pt x="-42" y="394942"/>
                    <a:pt x="0" y="254399"/>
                  </a:cubicBezTo>
                  <a:cubicBezTo>
                    <a:pt x="42" y="113857"/>
                    <a:pt x="114009" y="-42"/>
                    <a:pt x="254552" y="0"/>
                  </a:cubicBezTo>
                  <a:close/>
                </a:path>
              </a:pathLst>
            </a:custGeom>
            <a:grpFill/>
            <a:ln w="9525" cap="flat">
              <a:noFill/>
              <a:prstDash val="solid"/>
              <a:miter/>
            </a:ln>
          </p:spPr>
          <p:txBody>
            <a:bodyPr wrap="square" rtlCol="0" anchor="ctr">
              <a:noAutofit/>
            </a:bodyPr>
            <a:lstStyle/>
            <a:p>
              <a:endParaRPr lang="zh-CN" altLang="en-US"/>
            </a:p>
          </p:txBody>
        </p:sp>
      </p:grpSp>
      <p:grpSp>
        <p:nvGrpSpPr>
          <p:cNvPr id="35" name="爱设计-5">
            <a:extLst>
              <a:ext uri="{FF2B5EF4-FFF2-40B4-BE49-F238E27FC236}">
                <a16:creationId xmlns:a16="http://schemas.microsoft.com/office/drawing/2014/main" id="{D78C1243-518B-F9B2-D8A6-373BDB80F470}"/>
              </a:ext>
            </a:extLst>
          </p:cNvPr>
          <p:cNvGrpSpPr/>
          <p:nvPr/>
        </p:nvGrpSpPr>
        <p:grpSpPr>
          <a:xfrm>
            <a:off x="675829" y="4636227"/>
            <a:ext cx="4775529" cy="444980"/>
            <a:chOff x="4914519" y="4739079"/>
            <a:chExt cx="4775529" cy="444980"/>
          </a:xfrm>
        </p:grpSpPr>
        <p:sp>
          <p:nvSpPr>
            <p:cNvPr id="39" name="爱设计-5-1">
              <a:extLst>
                <a:ext uri="{FF2B5EF4-FFF2-40B4-BE49-F238E27FC236}">
                  <a16:creationId xmlns:a16="http://schemas.microsoft.com/office/drawing/2014/main" id="{44C463F5-E07D-E6AF-8BDB-E592BC8DD8A3}"/>
                </a:ext>
              </a:extLst>
            </p:cNvPr>
            <p:cNvSpPr txBox="1">
              <a:spLocks/>
            </p:cNvSpPr>
            <p:nvPr/>
          </p:nvSpPr>
          <p:spPr>
            <a:xfrm>
              <a:off x="5271374" y="4754711"/>
              <a:ext cx="4418674" cy="429348"/>
            </a:xfrm>
            <a:prstGeom prst="rect">
              <a:avLst/>
            </a:prstGeom>
          </p:spPr>
          <p:txBody>
            <a:bodyPr vert="horz" lIns="91440" tIns="45720" rIns="91440" bIns="45720" rtlCol="0" anchor="t">
              <a:noAutofit/>
            </a:bodyPr>
            <a:lstStyle>
              <a:lvl1pPr marL="0" indent="0" algn="l" defTabSz="914377" rtl="0" eaLnBrk="1" latinLnBrk="0" hangingPunct="1">
                <a:lnSpc>
                  <a:spcPct val="90000"/>
                </a:lnSpc>
                <a:spcBef>
                  <a:spcPts val="0"/>
                </a:spcBef>
                <a:buFont typeface="Arial" panose="020B0604020202020204" pitchFamily="34" charset="0"/>
                <a:buNone/>
                <a:defRPr lang="zh-CN" altLang="en-US" sz="1400" b="1" kern="1200">
                  <a:solidFill>
                    <a:schemeClr val="tx1"/>
                  </a:solidFill>
                  <a:latin typeface="+mn-lt"/>
                  <a:ea typeface="+mn-ea"/>
                  <a:cs typeface="+mn-cs"/>
                </a:defRPr>
              </a:lvl1pPr>
              <a:lvl2pPr marL="685783" indent="-228594" algn="l" defTabSz="914377"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377" rtl="0" eaLnBrk="1" fontAlgn="auto" latinLnBrk="0" hangingPunct="1">
                <a:lnSpc>
                  <a:spcPct val="90000"/>
                </a:lnSpc>
                <a:spcBef>
                  <a:spcPts val="0"/>
                </a:spcBef>
                <a:spcAft>
                  <a:spcPts val="0"/>
                </a:spcAft>
                <a:buClrTx/>
                <a:buSzTx/>
                <a:buFont typeface="Arial" panose="020B0604020202020204" pitchFamily="34" charset="0"/>
                <a:buNone/>
                <a:tabLst/>
                <a:defRPr/>
              </a:pPr>
              <a:r>
                <a:rPr lang="zh-CN" altLang="en-US" sz="2000" b="0" dirty="0">
                  <a:solidFill>
                    <a:schemeClr val="tx1">
                      <a:lumMod val="75000"/>
                      <a:lumOff val="25000"/>
                    </a:schemeClr>
                  </a:solidFill>
                  <a:latin typeface="+mj-ea"/>
                  <a:ea typeface="+mj-ea"/>
                  <a:cs typeface="OPPOSans B" panose="00020600040101010101" pitchFamily="18" charset="-122"/>
                </a:rPr>
                <a:t>答辩人：运营部 </a:t>
              </a:r>
              <a:r>
                <a:rPr lang="en-US" altLang="zh-CN" sz="2000" b="0" dirty="0">
                  <a:solidFill>
                    <a:schemeClr val="tx1">
                      <a:lumMod val="75000"/>
                      <a:lumOff val="25000"/>
                    </a:schemeClr>
                  </a:solidFill>
                  <a:latin typeface="+mj-ea"/>
                  <a:ea typeface="+mj-ea"/>
                  <a:cs typeface="OPPOSans B" panose="00020600040101010101" pitchFamily="18" charset="-122"/>
                </a:rPr>
                <a:t>– </a:t>
              </a:r>
              <a:r>
                <a:rPr lang="zh-CN" altLang="en-US" sz="2000" b="0" dirty="0">
                  <a:solidFill>
                    <a:schemeClr val="accent1"/>
                  </a:solidFill>
                  <a:latin typeface="+mj-ea"/>
                  <a:ea typeface="+mj-ea"/>
                  <a:cs typeface="OPPOSans B" panose="00020600040101010101" pitchFamily="18" charset="-122"/>
                </a:rPr>
                <a:t>艾设计</a:t>
              </a:r>
              <a:endParaRPr lang="en-GB" altLang="zh-CN" sz="2000" b="0" dirty="0">
                <a:solidFill>
                  <a:schemeClr val="accent1"/>
                </a:solidFill>
                <a:latin typeface="+mj-ea"/>
                <a:ea typeface="+mj-ea"/>
                <a:cs typeface="OPPOSans B" panose="00020600040101010101" pitchFamily="18" charset="-122"/>
              </a:endParaRPr>
            </a:p>
          </p:txBody>
        </p:sp>
        <p:grpSp>
          <p:nvGrpSpPr>
            <p:cNvPr id="40" name="组合 39">
              <a:extLst>
                <a:ext uri="{FF2B5EF4-FFF2-40B4-BE49-F238E27FC236}">
                  <a16:creationId xmlns:a16="http://schemas.microsoft.com/office/drawing/2014/main" id="{ED1ECB8D-A3A7-351B-1E5A-748C637D349A}"/>
                </a:ext>
              </a:extLst>
            </p:cNvPr>
            <p:cNvGrpSpPr/>
            <p:nvPr/>
          </p:nvGrpSpPr>
          <p:grpSpPr>
            <a:xfrm>
              <a:off x="4914519" y="4739079"/>
              <a:ext cx="346316" cy="346313"/>
              <a:chOff x="4760779" y="4693644"/>
              <a:chExt cx="432498" cy="432495"/>
            </a:xfrm>
          </p:grpSpPr>
          <p:sp>
            <p:nvSpPr>
              <p:cNvPr id="41" name="爱设计-5-2">
                <a:extLst>
                  <a:ext uri="{FF2B5EF4-FFF2-40B4-BE49-F238E27FC236}">
                    <a16:creationId xmlns:a16="http://schemas.microsoft.com/office/drawing/2014/main" id="{164CC429-3E3E-6B8A-A280-B367D86A67C0}"/>
                  </a:ext>
                </a:extLst>
              </p:cNvPr>
              <p:cNvSpPr/>
              <p:nvPr/>
            </p:nvSpPr>
            <p:spPr>
              <a:xfrm flipV="1">
                <a:off x="4760779" y="4693644"/>
                <a:ext cx="432498" cy="432495"/>
              </a:xfrm>
              <a:prstGeom prst="ellipse">
                <a:avLst/>
              </a:prstGeom>
              <a:noFill/>
              <a:ln w="19050" cap="flat" cmpd="sng" algn="ctr">
                <a:solidFill>
                  <a:schemeClr val="tx1">
                    <a:lumMod val="75000"/>
                    <a:lumOff val="25000"/>
                  </a:scheme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700" b="0" i="0" u="none" strike="noStrike" kern="0" cap="none" spc="0" normalizeH="0" baseline="0" noProof="0">
                  <a:ln>
                    <a:noFill/>
                  </a:ln>
                  <a:solidFill>
                    <a:srgbClr val="FFFFFF"/>
                  </a:solidFill>
                  <a:effectLst/>
                  <a:uLnTx/>
                  <a:uFillTx/>
                  <a:latin typeface="+mj-ea"/>
                  <a:ea typeface="+mj-ea"/>
                  <a:cs typeface="OPPOSans B" panose="00020600040101010101" pitchFamily="18" charset="-122"/>
                </a:endParaRPr>
              </a:p>
            </p:txBody>
          </p:sp>
          <p:sp>
            <p:nvSpPr>
              <p:cNvPr id="42" name="爱设计-5-3">
                <a:extLst>
                  <a:ext uri="{FF2B5EF4-FFF2-40B4-BE49-F238E27FC236}">
                    <a16:creationId xmlns:a16="http://schemas.microsoft.com/office/drawing/2014/main" id="{0CE1CF59-F41D-DBF1-73C4-17411610BCAF}"/>
                  </a:ext>
                </a:extLst>
              </p:cNvPr>
              <p:cNvSpPr/>
              <p:nvPr/>
            </p:nvSpPr>
            <p:spPr>
              <a:xfrm rot="5400000">
                <a:off x="4905292" y="4815078"/>
                <a:ext cx="219972" cy="189630"/>
              </a:xfrm>
              <a:prstGeom prst="triangle">
                <a:avLst/>
              </a:prstGeom>
              <a:solidFill>
                <a:schemeClr val="accent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700" b="0" i="0" u="none" strike="noStrike" kern="0" cap="none" spc="0" normalizeH="0" baseline="0" noProof="0" dirty="0">
                  <a:ln>
                    <a:noFill/>
                  </a:ln>
                  <a:solidFill>
                    <a:srgbClr val="FFFFFF"/>
                  </a:solidFill>
                  <a:effectLst/>
                  <a:uLnTx/>
                  <a:uFillTx/>
                  <a:latin typeface="+mj-ea"/>
                  <a:ea typeface="+mj-ea"/>
                  <a:cs typeface="OPPOSans B" panose="00020600040101010101" pitchFamily="18" charset="-122"/>
                </a:endParaRPr>
              </a:p>
            </p:txBody>
          </p:sp>
        </p:grpSp>
      </p:grpSp>
      <p:sp>
        <p:nvSpPr>
          <p:cNvPr id="36" name="爱设计-6">
            <a:extLst>
              <a:ext uri="{FF2B5EF4-FFF2-40B4-BE49-F238E27FC236}">
                <a16:creationId xmlns:a16="http://schemas.microsoft.com/office/drawing/2014/main" id="{76C40D5D-ED9D-DC8A-E5C3-0F77EB60D09B}"/>
              </a:ext>
            </a:extLst>
          </p:cNvPr>
          <p:cNvSpPr txBox="1">
            <a:spLocks/>
          </p:cNvSpPr>
          <p:nvPr/>
        </p:nvSpPr>
        <p:spPr>
          <a:xfrm>
            <a:off x="586929" y="1765406"/>
            <a:ext cx="6408377" cy="2105385"/>
          </a:xfrm>
          <a:prstGeom prst="rect">
            <a:avLst/>
          </a:prstGeom>
        </p:spPr>
        <p:txBody>
          <a:bodyPr vert="horz" wrap="square" lIns="91440" tIns="45720" rIns="91440" bIns="45720" rtlCol="0" anchor="ctr">
            <a:spAutoFit/>
          </a:bodyPr>
          <a:lstStyle>
            <a:lvl1pPr algn="l" defTabSz="914377" rtl="0" eaLnBrk="1" latinLnBrk="0" hangingPunct="1">
              <a:lnSpc>
                <a:spcPct val="90000"/>
              </a:lnSpc>
              <a:spcBef>
                <a:spcPct val="0"/>
              </a:spcBef>
              <a:buNone/>
              <a:defRPr lang="zh-CN" altLang="en-US" sz="6000" b="1" kern="1200" dirty="0">
                <a:solidFill>
                  <a:schemeClr val="tx1"/>
                </a:solidFill>
                <a:latin typeface="Times New Roman" panose="02020603050405020304" pitchFamily="18" charset="0"/>
                <a:ea typeface="+mj-ea"/>
                <a:cs typeface="Times New Roman" panose="02020603050405020304" pitchFamily="18" charset="0"/>
              </a:defRPr>
            </a:lvl1pPr>
          </a:lstStyle>
          <a:p>
            <a:pPr marL="0" marR="0" lvl="0" indent="0" algn="l" defTabSz="914377" rtl="0" eaLnBrk="1" fontAlgn="auto" latinLnBrk="0" hangingPunct="1">
              <a:lnSpc>
                <a:spcPct val="90000"/>
              </a:lnSpc>
              <a:spcBef>
                <a:spcPct val="0"/>
              </a:spcBef>
              <a:spcAft>
                <a:spcPts val="0"/>
              </a:spcAft>
              <a:buClrTx/>
              <a:buSzTx/>
              <a:buFontTx/>
              <a:buNone/>
              <a:tabLst/>
              <a:defRPr/>
            </a:pPr>
            <a:r>
              <a:rPr lang="zh-CN" altLang="en-US" sz="7200" b="0" dirty="0">
                <a:solidFill>
                  <a:schemeClr val="accent1"/>
                </a:solidFill>
                <a:latin typeface="+mj-ea"/>
                <a:cs typeface="OPPOSans B" panose="00020600040101010101" pitchFamily="18" charset="-122"/>
              </a:rPr>
              <a:t>新媒体运营</a:t>
            </a:r>
          </a:p>
          <a:p>
            <a:pPr marL="0" marR="0" lvl="0" indent="0" algn="l" defTabSz="914377" rtl="0" eaLnBrk="1" fontAlgn="auto" latinLnBrk="0" hangingPunct="1">
              <a:lnSpc>
                <a:spcPct val="90000"/>
              </a:lnSpc>
              <a:spcBef>
                <a:spcPct val="0"/>
              </a:spcBef>
              <a:spcAft>
                <a:spcPts val="0"/>
              </a:spcAft>
              <a:buClrTx/>
              <a:buSzTx/>
              <a:buFontTx/>
              <a:buNone/>
              <a:tabLst/>
              <a:defRPr/>
            </a:pPr>
            <a:r>
              <a:rPr lang="zh-CN" altLang="en-US" sz="7200" b="0" dirty="0">
                <a:solidFill>
                  <a:schemeClr val="tx1">
                    <a:lumMod val="75000"/>
                    <a:lumOff val="25000"/>
                  </a:schemeClr>
                </a:solidFill>
                <a:latin typeface="+mj-ea"/>
                <a:cs typeface="OPPOSans B" panose="00020600040101010101" pitchFamily="18" charset="-122"/>
              </a:rPr>
              <a:t>转正答辩汇报</a:t>
            </a:r>
          </a:p>
        </p:txBody>
      </p:sp>
      <p:sp>
        <p:nvSpPr>
          <p:cNvPr id="37" name="爱设计-7">
            <a:extLst>
              <a:ext uri="{FF2B5EF4-FFF2-40B4-BE49-F238E27FC236}">
                <a16:creationId xmlns:a16="http://schemas.microsoft.com/office/drawing/2014/main" id="{E9C127AF-2F98-D094-0842-E01E7119E1A7}"/>
              </a:ext>
            </a:extLst>
          </p:cNvPr>
          <p:cNvSpPr txBox="1">
            <a:spLocks/>
          </p:cNvSpPr>
          <p:nvPr/>
        </p:nvSpPr>
        <p:spPr>
          <a:xfrm>
            <a:off x="633231" y="4084226"/>
            <a:ext cx="5590786" cy="318100"/>
          </a:xfrm>
          <a:prstGeom prst="rect">
            <a:avLst/>
          </a:prstGeom>
        </p:spPr>
        <p:txBody>
          <a:bodyPr wrap="square">
            <a:spAutoFit/>
          </a:bodyPr>
          <a:lstStyle>
            <a:lvl1pPr marL="228589" indent="-228589" algn="l" defTabSz="914354" rtl="0" eaLnBrk="1" latinLnBrk="0" hangingPunct="1">
              <a:lnSpc>
                <a:spcPct val="90000"/>
              </a:lnSpc>
              <a:spcBef>
                <a:spcPts val="1000"/>
              </a:spcBef>
              <a:buFont typeface="Arial" panose="020B0604020202020204" pitchFamily="34" charset="0"/>
              <a:buChar char="•"/>
              <a:defRPr sz="1600" kern="1200">
                <a:solidFill>
                  <a:schemeClr val="tx1"/>
                </a:solidFill>
                <a:latin typeface="+mn-lt"/>
                <a:ea typeface="+mn-ea"/>
                <a:cs typeface="+mn-cs"/>
              </a:defRPr>
            </a:lvl1pPr>
            <a:lvl2pPr marL="685766"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2942"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dist">
              <a:buNone/>
            </a:pPr>
            <a:r>
              <a:rPr lang="en-US" altLang="zh-CN" dirty="0">
                <a:solidFill>
                  <a:schemeClr val="tx1">
                    <a:lumMod val="75000"/>
                    <a:lumOff val="25000"/>
                  </a:schemeClr>
                </a:solidFill>
                <a:latin typeface="+mn-ea"/>
              </a:rPr>
              <a:t>New Media </a:t>
            </a:r>
            <a:r>
              <a:rPr lang="en-US" altLang="zh-CN" dirty="0" err="1">
                <a:solidFill>
                  <a:schemeClr val="tx1">
                    <a:lumMod val="75000"/>
                    <a:lumOff val="25000"/>
                  </a:schemeClr>
                </a:solidFill>
                <a:latin typeface="+mn-ea"/>
              </a:rPr>
              <a:t>Operationreport</a:t>
            </a:r>
            <a:r>
              <a:rPr lang="en-US" altLang="zh-CN" dirty="0">
                <a:solidFill>
                  <a:schemeClr val="tx1">
                    <a:lumMod val="75000"/>
                    <a:lumOff val="25000"/>
                  </a:schemeClr>
                </a:solidFill>
                <a:latin typeface="+mn-ea"/>
              </a:rPr>
              <a:t> On Probation Defense</a:t>
            </a:r>
            <a:endParaRPr lang="zh-CN" altLang="en-US" dirty="0">
              <a:solidFill>
                <a:schemeClr val="tx1">
                  <a:lumMod val="75000"/>
                  <a:lumOff val="25000"/>
                </a:schemeClr>
              </a:solidFill>
              <a:latin typeface="+mn-ea"/>
            </a:endParaRPr>
          </a:p>
        </p:txBody>
      </p:sp>
      <p:cxnSp>
        <p:nvCxnSpPr>
          <p:cNvPr id="38" name="爱设计-8">
            <a:extLst>
              <a:ext uri="{FF2B5EF4-FFF2-40B4-BE49-F238E27FC236}">
                <a16:creationId xmlns:a16="http://schemas.microsoft.com/office/drawing/2014/main" id="{32B6B50C-0220-D745-B0A8-794DB1FBA244}"/>
              </a:ext>
            </a:extLst>
          </p:cNvPr>
          <p:cNvCxnSpPr/>
          <p:nvPr/>
        </p:nvCxnSpPr>
        <p:spPr>
          <a:xfrm>
            <a:off x="675829" y="3873872"/>
            <a:ext cx="5362690"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nvGrpSpPr>
          <p:cNvPr id="43" name="爱设计-9">
            <a:extLst>
              <a:ext uri="{FF2B5EF4-FFF2-40B4-BE49-F238E27FC236}">
                <a16:creationId xmlns:a16="http://schemas.microsoft.com/office/drawing/2014/main" id="{234F9B86-EFF1-7A9D-768A-755C9E3E5C4A}"/>
              </a:ext>
            </a:extLst>
          </p:cNvPr>
          <p:cNvGrpSpPr/>
          <p:nvPr/>
        </p:nvGrpSpPr>
        <p:grpSpPr>
          <a:xfrm>
            <a:off x="651034" y="404998"/>
            <a:ext cx="223679" cy="143861"/>
            <a:chOff x="10749120" y="871596"/>
            <a:chExt cx="223679" cy="143861"/>
          </a:xfrm>
        </p:grpSpPr>
        <p:cxnSp>
          <p:nvCxnSpPr>
            <p:cNvPr id="44" name="爱设计-9-1">
              <a:extLst>
                <a:ext uri="{FF2B5EF4-FFF2-40B4-BE49-F238E27FC236}">
                  <a16:creationId xmlns:a16="http://schemas.microsoft.com/office/drawing/2014/main" id="{2B294887-72EE-3200-B227-263C2FE3ED30}"/>
                </a:ext>
              </a:extLst>
            </p:cNvPr>
            <p:cNvCxnSpPr>
              <a:cxnSpLocks/>
            </p:cNvCxnSpPr>
            <p:nvPr/>
          </p:nvCxnSpPr>
          <p:spPr>
            <a:xfrm>
              <a:off x="10749120" y="1015457"/>
              <a:ext cx="223679" cy="0"/>
            </a:xfrm>
            <a:prstGeom prst="straightConnector1">
              <a:avLst/>
            </a:prstGeom>
            <a:noFill/>
            <a:ln w="15875" cap="rnd" cmpd="sng" algn="ctr">
              <a:solidFill>
                <a:schemeClr val="tx1">
                  <a:lumMod val="75000"/>
                  <a:lumOff val="25000"/>
                  <a:alpha val="50000"/>
                </a:schemeClr>
              </a:solidFill>
              <a:prstDash val="solid"/>
              <a:round/>
            </a:ln>
            <a:effectLst/>
          </p:spPr>
        </p:cxnSp>
        <p:cxnSp>
          <p:nvCxnSpPr>
            <p:cNvPr id="45" name="爱设计-9-2">
              <a:extLst>
                <a:ext uri="{FF2B5EF4-FFF2-40B4-BE49-F238E27FC236}">
                  <a16:creationId xmlns:a16="http://schemas.microsoft.com/office/drawing/2014/main" id="{93183B4B-C3B5-5AB7-1761-3EC14D263EAB}"/>
                </a:ext>
              </a:extLst>
            </p:cNvPr>
            <p:cNvCxnSpPr>
              <a:cxnSpLocks/>
            </p:cNvCxnSpPr>
            <p:nvPr/>
          </p:nvCxnSpPr>
          <p:spPr>
            <a:xfrm>
              <a:off x="10749120" y="943527"/>
              <a:ext cx="223679" cy="0"/>
            </a:xfrm>
            <a:prstGeom prst="straightConnector1">
              <a:avLst/>
            </a:prstGeom>
            <a:noFill/>
            <a:ln w="15875" cap="rnd" cmpd="sng" algn="ctr">
              <a:solidFill>
                <a:schemeClr val="accent1">
                  <a:alpha val="50000"/>
                </a:schemeClr>
              </a:solidFill>
              <a:prstDash val="solid"/>
              <a:round/>
            </a:ln>
            <a:effectLst/>
          </p:spPr>
        </p:cxnSp>
        <p:cxnSp>
          <p:nvCxnSpPr>
            <p:cNvPr id="46" name="爱设计-9-3">
              <a:extLst>
                <a:ext uri="{FF2B5EF4-FFF2-40B4-BE49-F238E27FC236}">
                  <a16:creationId xmlns:a16="http://schemas.microsoft.com/office/drawing/2014/main" id="{9F2D2BFA-6971-A2BC-0C75-A6457BF24EC2}"/>
                </a:ext>
              </a:extLst>
            </p:cNvPr>
            <p:cNvCxnSpPr>
              <a:cxnSpLocks/>
            </p:cNvCxnSpPr>
            <p:nvPr/>
          </p:nvCxnSpPr>
          <p:spPr>
            <a:xfrm>
              <a:off x="10749120" y="871596"/>
              <a:ext cx="223679" cy="0"/>
            </a:xfrm>
            <a:prstGeom prst="straightConnector1">
              <a:avLst/>
            </a:prstGeom>
            <a:noFill/>
            <a:ln w="15875" cap="rnd" cmpd="sng" algn="ctr">
              <a:solidFill>
                <a:schemeClr val="tx1">
                  <a:lumMod val="75000"/>
                  <a:lumOff val="25000"/>
                  <a:alpha val="50000"/>
                </a:schemeClr>
              </a:solidFill>
              <a:prstDash val="solid"/>
              <a:round/>
            </a:ln>
            <a:effectLst/>
          </p:spPr>
        </p:cxnSp>
      </p:grpSp>
      <p:grpSp>
        <p:nvGrpSpPr>
          <p:cNvPr id="47" name="爱设计-10">
            <a:extLst>
              <a:ext uri="{FF2B5EF4-FFF2-40B4-BE49-F238E27FC236}">
                <a16:creationId xmlns:a16="http://schemas.microsoft.com/office/drawing/2014/main" id="{AB3124FF-458D-93DA-889A-364A3DCAD9AC}"/>
              </a:ext>
            </a:extLst>
          </p:cNvPr>
          <p:cNvGrpSpPr/>
          <p:nvPr/>
        </p:nvGrpSpPr>
        <p:grpSpPr>
          <a:xfrm>
            <a:off x="692686" y="5833642"/>
            <a:ext cx="1679478" cy="300458"/>
            <a:chOff x="692686" y="5833642"/>
            <a:chExt cx="1679478" cy="300458"/>
          </a:xfrm>
        </p:grpSpPr>
        <p:sp>
          <p:nvSpPr>
            <p:cNvPr id="48" name="爱设计-10-1">
              <a:extLst>
                <a:ext uri="{FF2B5EF4-FFF2-40B4-BE49-F238E27FC236}">
                  <a16:creationId xmlns:a16="http://schemas.microsoft.com/office/drawing/2014/main" id="{A32A76AF-D8F0-5C5D-EA19-D0D4833A9604}"/>
                </a:ext>
              </a:extLst>
            </p:cNvPr>
            <p:cNvSpPr/>
            <p:nvPr/>
          </p:nvSpPr>
          <p:spPr>
            <a:xfrm flipH="1">
              <a:off x="1229232" y="5953982"/>
              <a:ext cx="59777" cy="59777"/>
            </a:xfrm>
            <a:prstGeom prst="ellipse">
              <a:avLst/>
            </a:prstGeom>
            <a:solidFill>
              <a:schemeClr val="tx1">
                <a:lumMod val="75000"/>
                <a:lumOff val="25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FFFFFF"/>
                </a:solidFill>
                <a:effectLst/>
                <a:uLnTx/>
                <a:uFillTx/>
                <a:latin typeface="Arial"/>
                <a:ea typeface="微软雅黑"/>
                <a:cs typeface="+mn-cs"/>
              </a:endParaRPr>
            </a:p>
          </p:txBody>
        </p:sp>
        <p:sp>
          <p:nvSpPr>
            <p:cNvPr id="54" name="爱设计-10-2">
              <a:extLst>
                <a:ext uri="{FF2B5EF4-FFF2-40B4-BE49-F238E27FC236}">
                  <a16:creationId xmlns:a16="http://schemas.microsoft.com/office/drawing/2014/main" id="{CF1985E9-62C4-F028-B6DF-65DF3E85F417}"/>
                </a:ext>
              </a:extLst>
            </p:cNvPr>
            <p:cNvSpPr/>
            <p:nvPr/>
          </p:nvSpPr>
          <p:spPr>
            <a:xfrm flipH="1">
              <a:off x="1365884" y="5953982"/>
              <a:ext cx="59777" cy="59777"/>
            </a:xfrm>
            <a:prstGeom prst="ellipse">
              <a:avLst/>
            </a:prstGeom>
            <a:solidFill>
              <a:schemeClr val="tx1">
                <a:lumMod val="65000"/>
                <a:lumOff val="35000"/>
                <a:alpha val="20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Arial"/>
                <a:ea typeface="微软雅黑"/>
                <a:cs typeface="+mn-cs"/>
              </a:endParaRPr>
            </a:p>
          </p:txBody>
        </p:sp>
        <p:sp>
          <p:nvSpPr>
            <p:cNvPr id="55" name="爱设计-10-3">
              <a:extLst>
                <a:ext uri="{FF2B5EF4-FFF2-40B4-BE49-F238E27FC236}">
                  <a16:creationId xmlns:a16="http://schemas.microsoft.com/office/drawing/2014/main" id="{A5A95849-6DC7-A11B-1A4B-1ADC7116301D}"/>
                </a:ext>
              </a:extLst>
            </p:cNvPr>
            <p:cNvSpPr/>
            <p:nvPr/>
          </p:nvSpPr>
          <p:spPr>
            <a:xfrm flipH="1">
              <a:off x="1502537" y="5953982"/>
              <a:ext cx="59777" cy="59777"/>
            </a:xfrm>
            <a:prstGeom prst="ellipse">
              <a:avLst/>
            </a:prstGeom>
            <a:solidFill>
              <a:schemeClr val="tx1">
                <a:lumMod val="65000"/>
                <a:lumOff val="35000"/>
                <a:alpha val="20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Arial"/>
                <a:ea typeface="微软雅黑"/>
                <a:cs typeface="+mn-cs"/>
              </a:endParaRPr>
            </a:p>
          </p:txBody>
        </p:sp>
        <p:sp>
          <p:nvSpPr>
            <p:cNvPr id="56" name="爱设计-10-4">
              <a:extLst>
                <a:ext uri="{FF2B5EF4-FFF2-40B4-BE49-F238E27FC236}">
                  <a16:creationId xmlns:a16="http://schemas.microsoft.com/office/drawing/2014/main" id="{E8285428-5366-2978-2320-D3D615D13FC3}"/>
                </a:ext>
              </a:extLst>
            </p:cNvPr>
            <p:cNvSpPr/>
            <p:nvPr/>
          </p:nvSpPr>
          <p:spPr>
            <a:xfrm flipH="1">
              <a:off x="1639189" y="5953982"/>
              <a:ext cx="59777" cy="59777"/>
            </a:xfrm>
            <a:prstGeom prst="ellipse">
              <a:avLst/>
            </a:prstGeom>
            <a:solidFill>
              <a:schemeClr val="tx1">
                <a:lumMod val="65000"/>
                <a:lumOff val="35000"/>
                <a:alpha val="20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Arial"/>
                <a:ea typeface="微软雅黑"/>
                <a:cs typeface="+mn-cs"/>
              </a:endParaRPr>
            </a:p>
          </p:txBody>
        </p:sp>
        <p:sp>
          <p:nvSpPr>
            <p:cNvPr id="57" name="爱设计-10-5">
              <a:extLst>
                <a:ext uri="{FF2B5EF4-FFF2-40B4-BE49-F238E27FC236}">
                  <a16:creationId xmlns:a16="http://schemas.microsoft.com/office/drawing/2014/main" id="{E67950A4-BC32-3659-76A7-21741A8A5EAA}"/>
                </a:ext>
              </a:extLst>
            </p:cNvPr>
            <p:cNvSpPr/>
            <p:nvPr/>
          </p:nvSpPr>
          <p:spPr>
            <a:xfrm flipH="1">
              <a:off x="1775842" y="5953982"/>
              <a:ext cx="59777" cy="59777"/>
            </a:xfrm>
            <a:prstGeom prst="ellipse">
              <a:avLst/>
            </a:prstGeom>
            <a:solidFill>
              <a:schemeClr val="tx1">
                <a:lumMod val="65000"/>
                <a:lumOff val="35000"/>
                <a:alpha val="20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Arial"/>
                <a:ea typeface="微软雅黑"/>
                <a:cs typeface="+mn-cs"/>
              </a:endParaRPr>
            </a:p>
          </p:txBody>
        </p:sp>
        <p:sp>
          <p:nvSpPr>
            <p:cNvPr id="58" name="爱设计-10-6">
              <a:extLst>
                <a:ext uri="{FF2B5EF4-FFF2-40B4-BE49-F238E27FC236}">
                  <a16:creationId xmlns:a16="http://schemas.microsoft.com/office/drawing/2014/main" id="{34540C0C-095E-3F67-99E9-AA492ED1F090}"/>
                </a:ext>
              </a:extLst>
            </p:cNvPr>
            <p:cNvSpPr/>
            <p:nvPr/>
          </p:nvSpPr>
          <p:spPr>
            <a:xfrm flipH="1">
              <a:off x="2071706" y="5833642"/>
              <a:ext cx="300458" cy="300458"/>
            </a:xfrm>
            <a:prstGeom prst="rect">
              <a:avLst/>
            </a:prstGeom>
            <a:solidFill>
              <a:schemeClr val="tx1">
                <a:lumMod val="75000"/>
                <a:lumOff val="25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Arial"/>
                <a:ea typeface="微软雅黑"/>
                <a:cs typeface="+mn-cs"/>
              </a:endParaRPr>
            </a:p>
          </p:txBody>
        </p:sp>
        <p:cxnSp>
          <p:nvCxnSpPr>
            <p:cNvPr id="60" name="爱设计-10-7">
              <a:extLst>
                <a:ext uri="{FF2B5EF4-FFF2-40B4-BE49-F238E27FC236}">
                  <a16:creationId xmlns:a16="http://schemas.microsoft.com/office/drawing/2014/main" id="{7B529A05-CE3C-E55D-E994-5EA4796E60F8}"/>
                </a:ext>
              </a:extLst>
            </p:cNvPr>
            <p:cNvCxnSpPr>
              <a:cxnSpLocks/>
            </p:cNvCxnSpPr>
            <p:nvPr/>
          </p:nvCxnSpPr>
          <p:spPr>
            <a:xfrm>
              <a:off x="2159865" y="5983870"/>
              <a:ext cx="124140" cy="0"/>
            </a:xfrm>
            <a:prstGeom prst="line">
              <a:avLst/>
            </a:prstGeom>
            <a:noFill/>
            <a:ln w="12700" cap="flat" cmpd="sng" algn="ctr">
              <a:solidFill>
                <a:srgbClr val="FFFFFF"/>
              </a:solidFill>
              <a:prstDash val="solid"/>
              <a:miter lim="800000"/>
            </a:ln>
            <a:effectLst/>
          </p:spPr>
        </p:cxnSp>
        <p:sp>
          <p:nvSpPr>
            <p:cNvPr id="61" name="爱设计-10-8">
              <a:extLst>
                <a:ext uri="{FF2B5EF4-FFF2-40B4-BE49-F238E27FC236}">
                  <a16:creationId xmlns:a16="http://schemas.microsoft.com/office/drawing/2014/main" id="{FAA7A2F1-D3E9-5056-A320-B2A717F94C5D}"/>
                </a:ext>
              </a:extLst>
            </p:cNvPr>
            <p:cNvSpPr/>
            <p:nvPr/>
          </p:nvSpPr>
          <p:spPr>
            <a:xfrm rot="18900000">
              <a:off x="2189083" y="5940496"/>
              <a:ext cx="86749" cy="86749"/>
            </a:xfrm>
            <a:custGeom>
              <a:avLst/>
              <a:gdLst>
                <a:gd name="connsiteX0" fmla="*/ 0 w 252248"/>
                <a:gd name="connsiteY0" fmla="*/ 0 h 252248"/>
                <a:gd name="connsiteX1" fmla="*/ 252248 w 252248"/>
                <a:gd name="connsiteY1" fmla="*/ 0 h 252248"/>
                <a:gd name="connsiteX2" fmla="*/ 252248 w 252248"/>
                <a:gd name="connsiteY2" fmla="*/ 252248 h 252248"/>
                <a:gd name="connsiteX3" fmla="*/ 0 w 252248"/>
                <a:gd name="connsiteY3" fmla="*/ 252248 h 252248"/>
                <a:gd name="connsiteX4" fmla="*/ 0 w 252248"/>
                <a:gd name="connsiteY4" fmla="*/ 0 h 252248"/>
                <a:gd name="connsiteX0" fmla="*/ 0 w 252248"/>
                <a:gd name="connsiteY0" fmla="*/ 0 h 252248"/>
                <a:gd name="connsiteX1" fmla="*/ 252248 w 252248"/>
                <a:gd name="connsiteY1" fmla="*/ 0 h 252248"/>
                <a:gd name="connsiteX2" fmla="*/ 252248 w 252248"/>
                <a:gd name="connsiteY2" fmla="*/ 252248 h 252248"/>
                <a:gd name="connsiteX3" fmla="*/ 0 w 252248"/>
                <a:gd name="connsiteY3" fmla="*/ 252248 h 252248"/>
                <a:gd name="connsiteX4" fmla="*/ 91440 w 252248"/>
                <a:gd name="connsiteY4" fmla="*/ 91440 h 252248"/>
                <a:gd name="connsiteX0" fmla="*/ 252248 w 252248"/>
                <a:gd name="connsiteY0" fmla="*/ 0 h 252248"/>
                <a:gd name="connsiteX1" fmla="*/ 252248 w 252248"/>
                <a:gd name="connsiteY1" fmla="*/ 252248 h 252248"/>
                <a:gd name="connsiteX2" fmla="*/ 0 w 252248"/>
                <a:gd name="connsiteY2" fmla="*/ 252248 h 252248"/>
                <a:gd name="connsiteX3" fmla="*/ 91440 w 252248"/>
                <a:gd name="connsiteY3" fmla="*/ 91440 h 252248"/>
                <a:gd name="connsiteX0" fmla="*/ 252248 w 252248"/>
                <a:gd name="connsiteY0" fmla="*/ 0 h 252248"/>
                <a:gd name="connsiteX1" fmla="*/ 252248 w 252248"/>
                <a:gd name="connsiteY1" fmla="*/ 252248 h 252248"/>
                <a:gd name="connsiteX2" fmla="*/ 0 w 252248"/>
                <a:gd name="connsiteY2" fmla="*/ 252248 h 252248"/>
              </a:gdLst>
              <a:ahLst/>
              <a:cxnLst>
                <a:cxn ang="0">
                  <a:pos x="connsiteX0" y="connsiteY0"/>
                </a:cxn>
                <a:cxn ang="0">
                  <a:pos x="connsiteX1" y="connsiteY1"/>
                </a:cxn>
                <a:cxn ang="0">
                  <a:pos x="connsiteX2" y="connsiteY2"/>
                </a:cxn>
              </a:cxnLst>
              <a:rect l="l" t="t" r="r" b="b"/>
              <a:pathLst>
                <a:path w="252248" h="252248">
                  <a:moveTo>
                    <a:pt x="252248" y="0"/>
                  </a:moveTo>
                  <a:lnTo>
                    <a:pt x="252248" y="252248"/>
                  </a:lnTo>
                  <a:lnTo>
                    <a:pt x="0" y="252248"/>
                  </a:lnTo>
                </a:path>
              </a:pathLst>
            </a:custGeom>
            <a:noFill/>
            <a:ln w="12700" cap="flat" cmpd="sng" algn="ctr">
              <a:solidFill>
                <a:srgbClr val="FFFFFF"/>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FFFFFF"/>
                </a:solidFill>
                <a:effectLst/>
                <a:uLnTx/>
                <a:uFillTx/>
                <a:latin typeface="Arial"/>
                <a:ea typeface="微软雅黑"/>
                <a:cs typeface="+mn-cs"/>
              </a:endParaRPr>
            </a:p>
          </p:txBody>
        </p:sp>
        <p:sp>
          <p:nvSpPr>
            <p:cNvPr id="62" name="爱设计-10-9">
              <a:extLst>
                <a:ext uri="{FF2B5EF4-FFF2-40B4-BE49-F238E27FC236}">
                  <a16:creationId xmlns:a16="http://schemas.microsoft.com/office/drawing/2014/main" id="{27F9E219-D8F9-A198-33F2-0E6C2986AD8F}"/>
                </a:ext>
              </a:extLst>
            </p:cNvPr>
            <p:cNvSpPr/>
            <p:nvPr/>
          </p:nvSpPr>
          <p:spPr>
            <a:xfrm>
              <a:off x="692686" y="5833642"/>
              <a:ext cx="300458" cy="300458"/>
            </a:xfrm>
            <a:prstGeom prst="rect">
              <a:avLst/>
            </a:prstGeom>
            <a:solidFill>
              <a:schemeClr val="tx1">
                <a:lumMod val="50000"/>
                <a:lumOff val="50000"/>
                <a:alpha val="15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Arial"/>
                <a:ea typeface="微软雅黑"/>
                <a:cs typeface="+mn-cs"/>
              </a:endParaRPr>
            </a:p>
          </p:txBody>
        </p:sp>
        <p:cxnSp>
          <p:nvCxnSpPr>
            <p:cNvPr id="63" name="爱设计-10-10">
              <a:extLst>
                <a:ext uri="{FF2B5EF4-FFF2-40B4-BE49-F238E27FC236}">
                  <a16:creationId xmlns:a16="http://schemas.microsoft.com/office/drawing/2014/main" id="{A050B131-422F-7224-5153-467A2576F88A}"/>
                </a:ext>
              </a:extLst>
            </p:cNvPr>
            <p:cNvCxnSpPr>
              <a:cxnSpLocks/>
            </p:cNvCxnSpPr>
            <p:nvPr/>
          </p:nvCxnSpPr>
          <p:spPr>
            <a:xfrm flipH="1">
              <a:off x="780846" y="5983870"/>
              <a:ext cx="124140" cy="0"/>
            </a:xfrm>
            <a:prstGeom prst="line">
              <a:avLst/>
            </a:prstGeom>
            <a:noFill/>
            <a:ln w="12700" cap="flat" cmpd="sng" algn="ctr">
              <a:solidFill>
                <a:schemeClr val="tx1"/>
              </a:solidFill>
              <a:prstDash val="solid"/>
              <a:miter lim="800000"/>
            </a:ln>
            <a:effectLst/>
          </p:spPr>
        </p:cxnSp>
        <p:sp>
          <p:nvSpPr>
            <p:cNvPr id="64" name="爱设计-10-11">
              <a:extLst>
                <a:ext uri="{FF2B5EF4-FFF2-40B4-BE49-F238E27FC236}">
                  <a16:creationId xmlns:a16="http://schemas.microsoft.com/office/drawing/2014/main" id="{27EC0880-0F84-8644-4161-EC6EEB7181BF}"/>
                </a:ext>
              </a:extLst>
            </p:cNvPr>
            <p:cNvSpPr/>
            <p:nvPr/>
          </p:nvSpPr>
          <p:spPr>
            <a:xfrm rot="2700000" flipH="1">
              <a:off x="789019" y="5940496"/>
              <a:ext cx="86749" cy="86749"/>
            </a:xfrm>
            <a:custGeom>
              <a:avLst/>
              <a:gdLst>
                <a:gd name="connsiteX0" fmla="*/ 0 w 252248"/>
                <a:gd name="connsiteY0" fmla="*/ 0 h 252248"/>
                <a:gd name="connsiteX1" fmla="*/ 252248 w 252248"/>
                <a:gd name="connsiteY1" fmla="*/ 0 h 252248"/>
                <a:gd name="connsiteX2" fmla="*/ 252248 w 252248"/>
                <a:gd name="connsiteY2" fmla="*/ 252248 h 252248"/>
                <a:gd name="connsiteX3" fmla="*/ 0 w 252248"/>
                <a:gd name="connsiteY3" fmla="*/ 252248 h 252248"/>
                <a:gd name="connsiteX4" fmla="*/ 0 w 252248"/>
                <a:gd name="connsiteY4" fmla="*/ 0 h 252248"/>
                <a:gd name="connsiteX0" fmla="*/ 0 w 252248"/>
                <a:gd name="connsiteY0" fmla="*/ 0 h 252248"/>
                <a:gd name="connsiteX1" fmla="*/ 252248 w 252248"/>
                <a:gd name="connsiteY1" fmla="*/ 0 h 252248"/>
                <a:gd name="connsiteX2" fmla="*/ 252248 w 252248"/>
                <a:gd name="connsiteY2" fmla="*/ 252248 h 252248"/>
                <a:gd name="connsiteX3" fmla="*/ 0 w 252248"/>
                <a:gd name="connsiteY3" fmla="*/ 252248 h 252248"/>
                <a:gd name="connsiteX4" fmla="*/ 91440 w 252248"/>
                <a:gd name="connsiteY4" fmla="*/ 91440 h 252248"/>
                <a:gd name="connsiteX0" fmla="*/ 252248 w 252248"/>
                <a:gd name="connsiteY0" fmla="*/ 0 h 252248"/>
                <a:gd name="connsiteX1" fmla="*/ 252248 w 252248"/>
                <a:gd name="connsiteY1" fmla="*/ 252248 h 252248"/>
                <a:gd name="connsiteX2" fmla="*/ 0 w 252248"/>
                <a:gd name="connsiteY2" fmla="*/ 252248 h 252248"/>
                <a:gd name="connsiteX3" fmla="*/ 91440 w 252248"/>
                <a:gd name="connsiteY3" fmla="*/ 91440 h 252248"/>
                <a:gd name="connsiteX0" fmla="*/ 252248 w 252248"/>
                <a:gd name="connsiteY0" fmla="*/ 0 h 252248"/>
                <a:gd name="connsiteX1" fmla="*/ 252248 w 252248"/>
                <a:gd name="connsiteY1" fmla="*/ 252248 h 252248"/>
                <a:gd name="connsiteX2" fmla="*/ 0 w 252248"/>
                <a:gd name="connsiteY2" fmla="*/ 252248 h 252248"/>
              </a:gdLst>
              <a:ahLst/>
              <a:cxnLst>
                <a:cxn ang="0">
                  <a:pos x="connsiteX0" y="connsiteY0"/>
                </a:cxn>
                <a:cxn ang="0">
                  <a:pos x="connsiteX1" y="connsiteY1"/>
                </a:cxn>
                <a:cxn ang="0">
                  <a:pos x="connsiteX2" y="connsiteY2"/>
                </a:cxn>
              </a:cxnLst>
              <a:rect l="l" t="t" r="r" b="b"/>
              <a:pathLst>
                <a:path w="252248" h="252248">
                  <a:moveTo>
                    <a:pt x="252248" y="0"/>
                  </a:moveTo>
                  <a:lnTo>
                    <a:pt x="252248" y="252248"/>
                  </a:lnTo>
                  <a:lnTo>
                    <a:pt x="0" y="252248"/>
                  </a:lnTo>
                </a:path>
              </a:pathLst>
            </a:custGeom>
            <a:noFill/>
            <a:ln w="12700" cap="flat" cmpd="sng" algn="ctr">
              <a:solidFill>
                <a:schemeClr val="tx1"/>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FFFFFF"/>
                </a:solidFill>
                <a:effectLst/>
                <a:uLnTx/>
                <a:uFillTx/>
                <a:latin typeface="Arial"/>
                <a:ea typeface="微软雅黑"/>
                <a:cs typeface="+mn-cs"/>
              </a:endParaRPr>
            </a:p>
          </p:txBody>
        </p:sp>
      </p:grpSp>
      <p:grpSp>
        <p:nvGrpSpPr>
          <p:cNvPr id="65" name="爱设计-11">
            <a:extLst>
              <a:ext uri="{FF2B5EF4-FFF2-40B4-BE49-F238E27FC236}">
                <a16:creationId xmlns:a16="http://schemas.microsoft.com/office/drawing/2014/main" id="{7C77250C-56B2-54A0-3BEA-CB55F4E1F554}"/>
              </a:ext>
            </a:extLst>
          </p:cNvPr>
          <p:cNvGrpSpPr/>
          <p:nvPr/>
        </p:nvGrpSpPr>
        <p:grpSpPr>
          <a:xfrm>
            <a:off x="10361997" y="6057830"/>
            <a:ext cx="1368953" cy="247568"/>
            <a:chOff x="10361997" y="6057830"/>
            <a:chExt cx="1368953" cy="247568"/>
          </a:xfrm>
        </p:grpSpPr>
        <p:cxnSp>
          <p:nvCxnSpPr>
            <p:cNvPr id="66" name="爱设计-11-1">
              <a:extLst>
                <a:ext uri="{FF2B5EF4-FFF2-40B4-BE49-F238E27FC236}">
                  <a16:creationId xmlns:a16="http://schemas.microsoft.com/office/drawing/2014/main" id="{B85B23BC-2A8B-7ABC-DCE5-4610D581CE3C}"/>
                </a:ext>
              </a:extLst>
            </p:cNvPr>
            <p:cNvCxnSpPr/>
            <p:nvPr/>
          </p:nvCxnSpPr>
          <p:spPr>
            <a:xfrm>
              <a:off x="11268075" y="6235700"/>
              <a:ext cx="327931" cy="0"/>
            </a:xfrm>
            <a:prstGeom prst="line">
              <a:avLst/>
            </a:prstGeom>
            <a:ln w="76200">
              <a:solidFill>
                <a:schemeClr val="accent1"/>
              </a:solidFill>
            </a:ln>
          </p:spPr>
          <p:style>
            <a:lnRef idx="1">
              <a:schemeClr val="accent1"/>
            </a:lnRef>
            <a:fillRef idx="0">
              <a:schemeClr val="accent1"/>
            </a:fillRef>
            <a:effectRef idx="0">
              <a:schemeClr val="accent1"/>
            </a:effectRef>
            <a:fontRef idx="minor">
              <a:schemeClr val="tx1"/>
            </a:fontRef>
          </p:style>
        </p:cxnSp>
        <p:sp>
          <p:nvSpPr>
            <p:cNvPr id="67" name="爱设计-11-2">
              <a:extLst>
                <a:ext uri="{FF2B5EF4-FFF2-40B4-BE49-F238E27FC236}">
                  <a16:creationId xmlns:a16="http://schemas.microsoft.com/office/drawing/2014/main" id="{EC94F317-E031-E6FB-4548-982E9A471839}"/>
                </a:ext>
              </a:extLst>
            </p:cNvPr>
            <p:cNvSpPr txBox="1">
              <a:spLocks/>
            </p:cNvSpPr>
            <p:nvPr/>
          </p:nvSpPr>
          <p:spPr>
            <a:xfrm>
              <a:off x="10361997" y="6057830"/>
              <a:ext cx="1368953" cy="247568"/>
            </a:xfrm>
            <a:prstGeom prst="rect">
              <a:avLst/>
            </a:prstGeom>
          </p:spPr>
          <p:txBody>
            <a:bodyPr wrap="square">
              <a:spAutoFit/>
            </a:bodyPr>
            <a:lstStyle>
              <a:lvl1pPr marL="228589" indent="-228589" algn="l" defTabSz="914354" rtl="0" eaLnBrk="1" latinLnBrk="0" hangingPunct="1">
                <a:lnSpc>
                  <a:spcPct val="90000"/>
                </a:lnSpc>
                <a:spcBef>
                  <a:spcPts val="1000"/>
                </a:spcBef>
                <a:buFont typeface="Arial" panose="020B0604020202020204" pitchFamily="34" charset="0"/>
                <a:buChar char="•"/>
                <a:defRPr sz="1600" kern="1200">
                  <a:solidFill>
                    <a:schemeClr val="tx1"/>
                  </a:solidFill>
                  <a:latin typeface="+mn-lt"/>
                  <a:ea typeface="+mn-ea"/>
                  <a:cs typeface="+mn-cs"/>
                </a:defRPr>
              </a:lvl1pPr>
              <a:lvl2pPr marL="685766"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2942"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altLang="zh-CN" sz="1100" dirty="0">
                  <a:solidFill>
                    <a:schemeClr val="tx1">
                      <a:lumMod val="75000"/>
                      <a:lumOff val="25000"/>
                    </a:schemeClr>
                  </a:solidFill>
                  <a:latin typeface="+mn-ea"/>
                </a:rPr>
                <a:t>December 20XX</a:t>
              </a:r>
              <a:endParaRPr lang="zh-CN" altLang="en-US" sz="1100" dirty="0">
                <a:solidFill>
                  <a:schemeClr val="tx1">
                    <a:lumMod val="75000"/>
                    <a:lumOff val="25000"/>
                  </a:schemeClr>
                </a:solidFill>
                <a:latin typeface="+mn-ea"/>
              </a:endParaRPr>
            </a:p>
          </p:txBody>
        </p:sp>
      </p:grpSp>
    </p:spTree>
    <p:extLst>
      <p:ext uri="{BB962C8B-B14F-4D97-AF65-F5344CB8AC3E}">
        <p14:creationId xmlns:p14="http://schemas.microsoft.com/office/powerpoint/2010/main" val="301113499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爱设计-1">
            <a:extLst>
              <a:ext uri="{FF2B5EF4-FFF2-40B4-BE49-F238E27FC236}">
                <a16:creationId xmlns:a16="http://schemas.microsoft.com/office/drawing/2014/main" id="{2483F125-6ECE-0549-B29C-BC55957A18D0}"/>
              </a:ext>
            </a:extLst>
          </p:cNvPr>
          <p:cNvPicPr>
            <a:picLocks noGrp="1" noRot="1" noMove="1" noResize="1" noEditPoints="1" noAdjustHandles="1" noChangeArrowheads="1" noChangeShapeType="1" noCrop="1"/>
          </p:cNvPicPr>
          <p:nvPr/>
        </p:nvPicPr>
        <p:blipFill>
          <a:blip r:embed="rId3" r:link="rId4">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33" name="爱设计-2">
            <a:extLst>
              <a:ext uri="{FF2B5EF4-FFF2-40B4-BE49-F238E27FC236}">
                <a16:creationId xmlns:a16="http://schemas.microsoft.com/office/drawing/2014/main" id="{D5041356-BF03-3FED-8CCE-5A65B03BE862}"/>
              </a:ext>
            </a:extLst>
          </p:cNvPr>
          <p:cNvPicPr>
            <a:picLocks noChangeAspect="1"/>
          </p:cNvPicPr>
          <p:nvPr/>
        </p:nvPicPr>
        <p:blipFill>
          <a:blip r:embed="rId5">
            <a:alphaModFix amt="70000"/>
            <a:extLst>
              <a:ext uri="{28A0092B-C50C-407E-A947-70E740481C1C}">
                <a14:useLocalDpi xmlns:a14="http://schemas.microsoft.com/office/drawing/2010/main" val="0"/>
              </a:ext>
            </a:extLst>
          </a:blip>
          <a:stretch>
            <a:fillRect/>
          </a:stretch>
        </p:blipFill>
        <p:spPr>
          <a:xfrm>
            <a:off x="0" y="1460"/>
            <a:ext cx="12217143" cy="6855081"/>
          </a:xfrm>
          <a:prstGeom prst="rect">
            <a:avLst/>
          </a:prstGeom>
        </p:spPr>
      </p:pic>
      <p:grpSp>
        <p:nvGrpSpPr>
          <p:cNvPr id="66" name="爱设计-3">
            <a:extLst>
              <a:ext uri="{FF2B5EF4-FFF2-40B4-BE49-F238E27FC236}">
                <a16:creationId xmlns:a16="http://schemas.microsoft.com/office/drawing/2014/main" id="{3C49212E-0BE3-4AF2-751B-DB2D4E7E549E}"/>
              </a:ext>
            </a:extLst>
          </p:cNvPr>
          <p:cNvGrpSpPr/>
          <p:nvPr/>
        </p:nvGrpSpPr>
        <p:grpSpPr>
          <a:xfrm>
            <a:off x="10361997" y="6133503"/>
            <a:ext cx="1368953" cy="247568"/>
            <a:chOff x="10361997" y="6057830"/>
            <a:chExt cx="1368953" cy="247568"/>
          </a:xfrm>
        </p:grpSpPr>
        <p:cxnSp>
          <p:nvCxnSpPr>
            <p:cNvPr id="67" name="爱设计-3-1">
              <a:extLst>
                <a:ext uri="{FF2B5EF4-FFF2-40B4-BE49-F238E27FC236}">
                  <a16:creationId xmlns:a16="http://schemas.microsoft.com/office/drawing/2014/main" id="{AB0CA926-FC02-F635-F86A-069F14CBAFA7}"/>
                </a:ext>
              </a:extLst>
            </p:cNvPr>
            <p:cNvCxnSpPr/>
            <p:nvPr/>
          </p:nvCxnSpPr>
          <p:spPr>
            <a:xfrm>
              <a:off x="11268075" y="6235700"/>
              <a:ext cx="327931" cy="0"/>
            </a:xfrm>
            <a:prstGeom prst="line">
              <a:avLst/>
            </a:prstGeom>
            <a:ln w="76200">
              <a:solidFill>
                <a:schemeClr val="accent1"/>
              </a:solidFill>
            </a:ln>
          </p:spPr>
          <p:style>
            <a:lnRef idx="1">
              <a:schemeClr val="accent1"/>
            </a:lnRef>
            <a:fillRef idx="0">
              <a:schemeClr val="accent1"/>
            </a:fillRef>
            <a:effectRef idx="0">
              <a:schemeClr val="accent1"/>
            </a:effectRef>
            <a:fontRef idx="minor">
              <a:schemeClr val="tx1"/>
            </a:fontRef>
          </p:style>
        </p:cxnSp>
        <p:sp>
          <p:nvSpPr>
            <p:cNvPr id="68" name="爱设计-3-2">
              <a:extLst>
                <a:ext uri="{FF2B5EF4-FFF2-40B4-BE49-F238E27FC236}">
                  <a16:creationId xmlns:a16="http://schemas.microsoft.com/office/drawing/2014/main" id="{F41A5BD9-DCEA-417B-DE62-BD7CE77DA92A}"/>
                </a:ext>
              </a:extLst>
            </p:cNvPr>
            <p:cNvSpPr txBox="1">
              <a:spLocks/>
            </p:cNvSpPr>
            <p:nvPr/>
          </p:nvSpPr>
          <p:spPr>
            <a:xfrm>
              <a:off x="10361997" y="6057830"/>
              <a:ext cx="1368953" cy="247568"/>
            </a:xfrm>
            <a:prstGeom prst="rect">
              <a:avLst/>
            </a:prstGeom>
          </p:spPr>
          <p:txBody>
            <a:bodyPr wrap="square">
              <a:spAutoFit/>
            </a:bodyPr>
            <a:lstStyle>
              <a:lvl1pPr marL="228589" indent="-228589" algn="l" defTabSz="914354" rtl="0" eaLnBrk="1" latinLnBrk="0" hangingPunct="1">
                <a:lnSpc>
                  <a:spcPct val="90000"/>
                </a:lnSpc>
                <a:spcBef>
                  <a:spcPts val="1000"/>
                </a:spcBef>
                <a:buFont typeface="Arial" panose="020B0604020202020204" pitchFamily="34" charset="0"/>
                <a:buChar char="•"/>
                <a:defRPr sz="1600" kern="1200">
                  <a:solidFill>
                    <a:schemeClr val="tx1"/>
                  </a:solidFill>
                  <a:latin typeface="+mn-lt"/>
                  <a:ea typeface="+mn-ea"/>
                  <a:cs typeface="+mn-cs"/>
                </a:defRPr>
              </a:lvl1pPr>
              <a:lvl2pPr marL="685766"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2942"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altLang="zh-CN" sz="1100" dirty="0">
                  <a:solidFill>
                    <a:schemeClr val="tx1">
                      <a:lumMod val="75000"/>
                      <a:lumOff val="25000"/>
                    </a:schemeClr>
                  </a:solidFill>
                  <a:latin typeface="+mn-ea"/>
                </a:rPr>
                <a:t>December 20XX</a:t>
              </a:r>
              <a:endParaRPr lang="zh-CN" altLang="en-US" sz="1100" dirty="0">
                <a:solidFill>
                  <a:schemeClr val="tx1">
                    <a:lumMod val="75000"/>
                    <a:lumOff val="25000"/>
                  </a:schemeClr>
                </a:solidFill>
                <a:latin typeface="+mn-ea"/>
              </a:endParaRPr>
            </a:p>
          </p:txBody>
        </p:sp>
      </p:grpSp>
      <p:grpSp>
        <p:nvGrpSpPr>
          <p:cNvPr id="27" name="爱设计-4">
            <a:extLst>
              <a:ext uri="{FF2B5EF4-FFF2-40B4-BE49-F238E27FC236}">
                <a16:creationId xmlns:a16="http://schemas.microsoft.com/office/drawing/2014/main" id="{6270F235-3C00-31F3-D9BF-801ACFB450D2}"/>
              </a:ext>
            </a:extLst>
          </p:cNvPr>
          <p:cNvGrpSpPr/>
          <p:nvPr/>
        </p:nvGrpSpPr>
        <p:grpSpPr>
          <a:xfrm>
            <a:off x="533554" y="446209"/>
            <a:ext cx="11309034" cy="798268"/>
            <a:chOff x="533554" y="425889"/>
            <a:chExt cx="11309034" cy="798268"/>
          </a:xfrm>
        </p:grpSpPr>
        <p:sp>
          <p:nvSpPr>
            <p:cNvPr id="29" name="爱设计-4-1">
              <a:extLst>
                <a:ext uri="{FF2B5EF4-FFF2-40B4-BE49-F238E27FC236}">
                  <a16:creationId xmlns:a16="http://schemas.microsoft.com/office/drawing/2014/main" id="{CABCB4A9-C061-28FC-2AE7-0E0025016724}"/>
                </a:ext>
              </a:extLst>
            </p:cNvPr>
            <p:cNvSpPr txBox="1"/>
            <p:nvPr/>
          </p:nvSpPr>
          <p:spPr>
            <a:xfrm>
              <a:off x="533554" y="639382"/>
              <a:ext cx="5469903" cy="584775"/>
            </a:xfrm>
            <a:prstGeom prst="rect">
              <a:avLst/>
            </a:prstGeom>
            <a:noFill/>
          </p:spPr>
          <p:txBody>
            <a:bodyPr wrap="square">
              <a:spAutoFit/>
            </a:bodyPr>
            <a:lstStyle/>
            <a:p>
              <a:r>
                <a:rPr lang="zh-CN" altLang="en-US" sz="3200" dirty="0">
                  <a:solidFill>
                    <a:schemeClr val="tx1">
                      <a:lumMod val="85000"/>
                      <a:lumOff val="15000"/>
                    </a:schemeClr>
                  </a:solidFill>
                  <a:latin typeface="+mj-ea"/>
                  <a:ea typeface="+mj-ea"/>
                </a:rPr>
                <a:t>我的不足</a:t>
              </a:r>
            </a:p>
          </p:txBody>
        </p:sp>
        <p:sp>
          <p:nvSpPr>
            <p:cNvPr id="30" name="爱设计-4-2">
              <a:extLst>
                <a:ext uri="{FF2B5EF4-FFF2-40B4-BE49-F238E27FC236}">
                  <a16:creationId xmlns:a16="http://schemas.microsoft.com/office/drawing/2014/main" id="{1BD08319-93E9-32C0-D0AC-7CF83A28A8F7}"/>
                </a:ext>
              </a:extLst>
            </p:cNvPr>
            <p:cNvSpPr/>
            <p:nvPr/>
          </p:nvSpPr>
          <p:spPr>
            <a:xfrm>
              <a:off x="637386" y="425889"/>
              <a:ext cx="2014373" cy="213493"/>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10000"/>
                </a:lnSpc>
              </a:pPr>
              <a:r>
                <a:rPr lang="en-US" altLang="zh-CN" sz="1100" dirty="0">
                  <a:latin typeface="OPPOSans H" panose="00020600040101010101" pitchFamily="18" charset="-122"/>
                  <a:ea typeface="OPPOSans H" panose="00020600040101010101" pitchFamily="18" charset="-122"/>
                  <a:cs typeface="OPPOSans H" panose="00020600040101010101" pitchFamily="18" charset="-122"/>
                </a:rPr>
                <a:t>Deficiency</a:t>
              </a:r>
            </a:p>
          </p:txBody>
        </p:sp>
        <p:grpSp>
          <p:nvGrpSpPr>
            <p:cNvPr id="31" name="组合 30">
              <a:extLst>
                <a:ext uri="{FF2B5EF4-FFF2-40B4-BE49-F238E27FC236}">
                  <a16:creationId xmlns:a16="http://schemas.microsoft.com/office/drawing/2014/main" id="{E06256C6-5A58-8A02-8649-E8D63DBB967C}"/>
                </a:ext>
              </a:extLst>
            </p:cNvPr>
            <p:cNvGrpSpPr/>
            <p:nvPr/>
          </p:nvGrpSpPr>
          <p:grpSpPr>
            <a:xfrm>
              <a:off x="11441080" y="878017"/>
              <a:ext cx="401508" cy="150682"/>
              <a:chOff x="3484345" y="-1299411"/>
              <a:chExt cx="1017051" cy="381691"/>
            </a:xfrm>
            <a:solidFill>
              <a:schemeClr val="accent1"/>
            </a:solidFill>
          </p:grpSpPr>
          <p:sp>
            <p:nvSpPr>
              <p:cNvPr id="34" name="爱设计-4-3">
                <a:extLst>
                  <a:ext uri="{FF2B5EF4-FFF2-40B4-BE49-F238E27FC236}">
                    <a16:creationId xmlns:a16="http://schemas.microsoft.com/office/drawing/2014/main" id="{39CA1976-85C3-61B3-67FF-8465FA20E280}"/>
                  </a:ext>
                </a:extLst>
              </p:cNvPr>
              <p:cNvSpPr/>
              <p:nvPr/>
            </p:nvSpPr>
            <p:spPr>
              <a:xfrm rot="12600000">
                <a:off x="3484345" y="-1299411"/>
                <a:ext cx="442762" cy="38169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爱设计-4-4">
                <a:extLst>
                  <a:ext uri="{FF2B5EF4-FFF2-40B4-BE49-F238E27FC236}">
                    <a16:creationId xmlns:a16="http://schemas.microsoft.com/office/drawing/2014/main" id="{A50804A8-1185-1112-C18B-1A148B05DF92}"/>
                  </a:ext>
                </a:extLst>
              </p:cNvPr>
              <p:cNvSpPr/>
              <p:nvPr/>
            </p:nvSpPr>
            <p:spPr>
              <a:xfrm rot="12600000">
                <a:off x="4058634" y="-1299411"/>
                <a:ext cx="442762" cy="38169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2" name="爱设计-4-5">
              <a:extLst>
                <a:ext uri="{FF2B5EF4-FFF2-40B4-BE49-F238E27FC236}">
                  <a16:creationId xmlns:a16="http://schemas.microsoft.com/office/drawing/2014/main" id="{4431F182-08DB-ADDF-3E1E-ACC71D777CE2}"/>
                </a:ext>
              </a:extLst>
            </p:cNvPr>
            <p:cNvSpPr/>
            <p:nvPr/>
          </p:nvSpPr>
          <p:spPr>
            <a:xfrm>
              <a:off x="10059869" y="815207"/>
              <a:ext cx="1436711" cy="213493"/>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10000"/>
                </a:lnSpc>
              </a:pPr>
              <a:r>
                <a:rPr lang="en-US" altLang="zh-CN" sz="1400" dirty="0">
                  <a:solidFill>
                    <a:schemeClr val="accent1"/>
                  </a:solidFill>
                  <a:latin typeface="OPPOSans H" panose="00020600040101010101" pitchFamily="18" charset="-122"/>
                  <a:ea typeface="OPPOSans H" panose="00020600040101010101" pitchFamily="18" charset="-122"/>
                  <a:cs typeface="OPPOSans H" panose="00020600040101010101" pitchFamily="18" charset="-122"/>
                </a:rPr>
                <a:t>AISHEJI  PPT</a:t>
              </a:r>
              <a:endParaRPr lang="zh-CN" altLang="en-US" sz="1400" dirty="0">
                <a:solidFill>
                  <a:schemeClr val="accent1"/>
                </a:solidFill>
                <a:latin typeface="OPPOSans H" panose="00020600040101010101" pitchFamily="18" charset="-122"/>
                <a:ea typeface="OPPOSans H" panose="00020600040101010101" pitchFamily="18" charset="-122"/>
                <a:cs typeface="OPPOSans H" panose="00020600040101010101" pitchFamily="18" charset="-122"/>
              </a:endParaRPr>
            </a:p>
          </p:txBody>
        </p:sp>
      </p:grpSp>
      <p:grpSp>
        <p:nvGrpSpPr>
          <p:cNvPr id="26" name="爱设计-5">
            <a:extLst>
              <a:ext uri="{FF2B5EF4-FFF2-40B4-BE49-F238E27FC236}">
                <a16:creationId xmlns:a16="http://schemas.microsoft.com/office/drawing/2014/main" id="{CF560695-7FE6-EA65-A3E5-2AD9769B817E}"/>
              </a:ext>
            </a:extLst>
          </p:cNvPr>
          <p:cNvGrpSpPr/>
          <p:nvPr/>
        </p:nvGrpSpPr>
        <p:grpSpPr>
          <a:xfrm>
            <a:off x="874713" y="1822450"/>
            <a:ext cx="10238654" cy="3756563"/>
            <a:chOff x="789889" y="1822450"/>
            <a:chExt cx="10238654" cy="3756563"/>
          </a:xfrm>
        </p:grpSpPr>
        <p:grpSp>
          <p:nvGrpSpPr>
            <p:cNvPr id="2" name="爱设计-1">
              <a:extLst>
                <a:ext uri="{FF2B5EF4-FFF2-40B4-BE49-F238E27FC236}">
                  <a16:creationId xmlns:a16="http://schemas.microsoft.com/office/drawing/2014/main" id="{6D191E59-227F-84A0-C823-15657E4086B8}"/>
                </a:ext>
              </a:extLst>
            </p:cNvPr>
            <p:cNvGrpSpPr/>
            <p:nvPr/>
          </p:nvGrpSpPr>
          <p:grpSpPr>
            <a:xfrm>
              <a:off x="4121188" y="1964267"/>
              <a:ext cx="3833728" cy="3614746"/>
              <a:chOff x="8696231" y="3151721"/>
              <a:chExt cx="6991538" cy="6592183"/>
            </a:xfrm>
          </p:grpSpPr>
          <p:sp>
            <p:nvSpPr>
              <p:cNvPr id="3" name="爱设计-5-1">
                <a:extLst>
                  <a:ext uri="{FF2B5EF4-FFF2-40B4-BE49-F238E27FC236}">
                    <a16:creationId xmlns:a16="http://schemas.microsoft.com/office/drawing/2014/main" id="{967DBCDF-5778-F94E-3628-DDEB6C68DE64}"/>
                  </a:ext>
                </a:extLst>
              </p:cNvPr>
              <p:cNvSpPr/>
              <p:nvPr/>
            </p:nvSpPr>
            <p:spPr>
              <a:xfrm>
                <a:off x="9931699" y="3151721"/>
                <a:ext cx="4523892" cy="2247809"/>
              </a:xfrm>
              <a:custGeom>
                <a:avLst/>
                <a:gdLst/>
                <a:ahLst/>
                <a:cxnLst>
                  <a:cxn ang="0">
                    <a:pos x="wd2" y="hd2"/>
                  </a:cxn>
                  <a:cxn ang="5400000">
                    <a:pos x="wd2" y="hd2"/>
                  </a:cxn>
                  <a:cxn ang="10800000">
                    <a:pos x="wd2" y="hd2"/>
                  </a:cxn>
                  <a:cxn ang="16200000">
                    <a:pos x="wd2" y="hd2"/>
                  </a:cxn>
                </a:cxnLst>
                <a:rect l="0" t="0" r="r" b="b"/>
                <a:pathLst>
                  <a:path w="21600" h="21521" extrusionOk="0">
                    <a:moveTo>
                      <a:pt x="10775" y="21521"/>
                    </a:moveTo>
                    <a:cubicBezTo>
                      <a:pt x="9214" y="19777"/>
                      <a:pt x="7480" y="18744"/>
                      <a:pt x="5697" y="18496"/>
                    </a:cubicBezTo>
                    <a:cubicBezTo>
                      <a:pt x="3747" y="18225"/>
                      <a:pt x="1793" y="18900"/>
                      <a:pt x="0" y="20463"/>
                    </a:cubicBezTo>
                    <a:cubicBezTo>
                      <a:pt x="317" y="9040"/>
                      <a:pt x="5008" y="80"/>
                      <a:pt x="10714" y="1"/>
                    </a:cubicBezTo>
                    <a:cubicBezTo>
                      <a:pt x="16497" y="-79"/>
                      <a:pt x="21291" y="8971"/>
                      <a:pt x="21600" y="20552"/>
                    </a:cubicBezTo>
                    <a:cubicBezTo>
                      <a:pt x="19906" y="19067"/>
                      <a:pt x="18068" y="18368"/>
                      <a:pt x="16220" y="18506"/>
                    </a:cubicBezTo>
                    <a:cubicBezTo>
                      <a:pt x="14313" y="18649"/>
                      <a:pt x="12448" y="19682"/>
                      <a:pt x="10775" y="21521"/>
                    </a:cubicBezTo>
                    <a:close/>
                  </a:path>
                </a:pathLst>
              </a:custGeom>
              <a:gradFill flip="none" rotWithShape="0">
                <a:gsLst>
                  <a:gs pos="0">
                    <a:srgbClr val="F7F8FA"/>
                  </a:gs>
                  <a:gs pos="25000">
                    <a:srgbClr val="F7F8FA"/>
                  </a:gs>
                  <a:gs pos="75000">
                    <a:srgbClr val="F7F8FA"/>
                  </a:gs>
                  <a:gs pos="50000">
                    <a:schemeClr val="bg1">
                      <a:alpha val="0"/>
                    </a:schemeClr>
                  </a:gs>
                  <a:gs pos="100000">
                    <a:srgbClr val="F7F8FA">
                      <a:alpha val="73725"/>
                    </a:srgbClr>
                  </a:gs>
                </a:gsLst>
                <a:lin ang="2700000" scaled="1"/>
                <a:tileRect l="-40563" t="-65802" r="-388623" b="-35262"/>
              </a:gradFill>
              <a:ln>
                <a:solidFill>
                  <a:schemeClr val="bg1"/>
                </a:solidFill>
              </a:ln>
              <a:effectLst>
                <a:outerShdw blurRad="190500" algn="ctr" rotWithShape="0">
                  <a:schemeClr val="accent1">
                    <a:alpha val="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rgbClr val="FFFFFF"/>
                  </a:solidFill>
                  <a:latin typeface="Roboto Light"/>
                </a:endParaRPr>
              </a:p>
            </p:txBody>
          </p:sp>
          <p:sp>
            <p:nvSpPr>
              <p:cNvPr id="4" name="爱设计-5-2">
                <a:extLst>
                  <a:ext uri="{FF2B5EF4-FFF2-40B4-BE49-F238E27FC236}">
                    <a16:creationId xmlns:a16="http://schemas.microsoft.com/office/drawing/2014/main" id="{AB271BA9-88E5-D2EB-C79F-866E20B36E94}"/>
                  </a:ext>
                </a:extLst>
              </p:cNvPr>
              <p:cNvSpPr/>
              <p:nvPr/>
            </p:nvSpPr>
            <p:spPr>
              <a:xfrm>
                <a:off x="9934388" y="5230619"/>
                <a:ext cx="2111480" cy="2107527"/>
              </a:xfrm>
              <a:custGeom>
                <a:avLst/>
                <a:gdLst/>
                <a:ahLst/>
                <a:cxnLst>
                  <a:cxn ang="0">
                    <a:pos x="wd2" y="hd2"/>
                  </a:cxn>
                  <a:cxn ang="5400000">
                    <a:pos x="wd2" y="hd2"/>
                  </a:cxn>
                  <a:cxn ang="10800000">
                    <a:pos x="wd2" y="hd2"/>
                  </a:cxn>
                  <a:cxn ang="16200000">
                    <a:pos x="wd2" y="hd2"/>
                  </a:cxn>
                </a:cxnLst>
                <a:rect l="0" t="0" r="r" b="b"/>
                <a:pathLst>
                  <a:path w="21560" h="21434" extrusionOk="0">
                    <a:moveTo>
                      <a:pt x="1" y="2517"/>
                    </a:moveTo>
                    <a:cubicBezTo>
                      <a:pt x="-40" y="6414"/>
                      <a:pt x="981" y="10250"/>
                      <a:pt x="2956" y="13616"/>
                    </a:cubicBezTo>
                    <a:cubicBezTo>
                      <a:pt x="4863" y="16867"/>
                      <a:pt x="7594" y="19563"/>
                      <a:pt x="10875" y="21434"/>
                    </a:cubicBezTo>
                    <a:cubicBezTo>
                      <a:pt x="11095" y="17617"/>
                      <a:pt x="12245" y="13912"/>
                      <a:pt x="14225" y="10637"/>
                    </a:cubicBezTo>
                    <a:cubicBezTo>
                      <a:pt x="16065" y="7596"/>
                      <a:pt x="18573" y="5009"/>
                      <a:pt x="21560" y="3072"/>
                    </a:cubicBezTo>
                    <a:cubicBezTo>
                      <a:pt x="18463" y="1248"/>
                      <a:pt x="14967" y="203"/>
                      <a:pt x="11373" y="27"/>
                    </a:cubicBezTo>
                    <a:cubicBezTo>
                      <a:pt x="7428" y="-166"/>
                      <a:pt x="3502" y="694"/>
                      <a:pt x="1" y="2517"/>
                    </a:cubicBezTo>
                    <a:close/>
                  </a:path>
                </a:pathLst>
              </a:custGeom>
              <a:solidFill>
                <a:schemeClr val="accent1"/>
              </a:solidFill>
              <a:ln w="25400">
                <a:solidFill>
                  <a:schemeClr val="bg1"/>
                </a:solidFill>
                <a:miter lim="400000"/>
              </a:ln>
            </p:spPr>
            <p:txBody>
              <a:bodyPr lIns="71437" tIns="71437" rIns="71437" bIns="71437" anchor="ctr"/>
              <a:lstStyle/>
              <a:p>
                <a:pPr algn="ctr" defTabSz="821531">
                  <a:defRPr sz="3200">
                    <a:solidFill>
                      <a:srgbClr val="000000"/>
                    </a:solidFill>
                    <a:latin typeface="Helvetica Light"/>
                    <a:ea typeface="Helvetica Light"/>
                    <a:cs typeface="Helvetica Light"/>
                    <a:sym typeface="Helvetica Light"/>
                  </a:defRPr>
                </a:pPr>
                <a:endParaRPr/>
              </a:p>
            </p:txBody>
          </p:sp>
          <p:sp>
            <p:nvSpPr>
              <p:cNvPr id="5" name="爱设计-5-3">
                <a:extLst>
                  <a:ext uri="{FF2B5EF4-FFF2-40B4-BE49-F238E27FC236}">
                    <a16:creationId xmlns:a16="http://schemas.microsoft.com/office/drawing/2014/main" id="{93433DA0-4E82-754B-C83E-17B7575BC48C}"/>
                  </a:ext>
                </a:extLst>
              </p:cNvPr>
              <p:cNvSpPr/>
              <p:nvPr/>
            </p:nvSpPr>
            <p:spPr>
              <a:xfrm>
                <a:off x="12344627" y="5230620"/>
                <a:ext cx="2111919" cy="2107527"/>
              </a:xfrm>
              <a:custGeom>
                <a:avLst/>
                <a:gdLst/>
                <a:ahLst/>
                <a:cxnLst>
                  <a:cxn ang="0">
                    <a:pos x="wd2" y="hd2"/>
                  </a:cxn>
                  <a:cxn ang="5400000">
                    <a:pos x="wd2" y="hd2"/>
                  </a:cxn>
                  <a:cxn ang="10800000">
                    <a:pos x="wd2" y="hd2"/>
                  </a:cxn>
                  <a:cxn ang="16200000">
                    <a:pos x="wd2" y="hd2"/>
                  </a:cxn>
                </a:cxnLst>
                <a:rect l="0" t="0" r="r" b="b"/>
                <a:pathLst>
                  <a:path w="21560" h="21434" extrusionOk="0">
                    <a:moveTo>
                      <a:pt x="21559" y="2517"/>
                    </a:moveTo>
                    <a:cubicBezTo>
                      <a:pt x="21600" y="6414"/>
                      <a:pt x="20579" y="10250"/>
                      <a:pt x="18604" y="13616"/>
                    </a:cubicBezTo>
                    <a:cubicBezTo>
                      <a:pt x="16697" y="16867"/>
                      <a:pt x="13966" y="19563"/>
                      <a:pt x="10685" y="21434"/>
                    </a:cubicBezTo>
                    <a:cubicBezTo>
                      <a:pt x="10465" y="17617"/>
                      <a:pt x="9315" y="13912"/>
                      <a:pt x="7335" y="10637"/>
                    </a:cubicBezTo>
                    <a:cubicBezTo>
                      <a:pt x="5495" y="7596"/>
                      <a:pt x="2987" y="5009"/>
                      <a:pt x="0" y="3072"/>
                    </a:cubicBezTo>
                    <a:cubicBezTo>
                      <a:pt x="3097" y="1248"/>
                      <a:pt x="6593" y="203"/>
                      <a:pt x="10187" y="27"/>
                    </a:cubicBezTo>
                    <a:cubicBezTo>
                      <a:pt x="14132" y="-166"/>
                      <a:pt x="18058" y="694"/>
                      <a:pt x="21559" y="2517"/>
                    </a:cubicBezTo>
                    <a:close/>
                  </a:path>
                </a:pathLst>
              </a:custGeom>
              <a:solidFill>
                <a:schemeClr val="accent1"/>
              </a:solidFill>
              <a:ln w="25400">
                <a:solidFill>
                  <a:schemeClr val="bg1"/>
                </a:solidFill>
                <a:miter lim="400000"/>
              </a:ln>
            </p:spPr>
            <p:txBody>
              <a:bodyPr lIns="71437" tIns="71437" rIns="71437" bIns="71437" anchor="ctr"/>
              <a:lstStyle/>
              <a:p>
                <a:pPr algn="ctr" defTabSz="821531">
                  <a:defRPr sz="3200">
                    <a:solidFill>
                      <a:srgbClr val="000000"/>
                    </a:solidFill>
                    <a:latin typeface="Helvetica Light"/>
                    <a:ea typeface="Helvetica Light"/>
                    <a:cs typeface="Helvetica Light"/>
                    <a:sym typeface="Helvetica Light"/>
                  </a:defRPr>
                </a:pPr>
                <a:endParaRPr/>
              </a:p>
            </p:txBody>
          </p:sp>
          <p:sp>
            <p:nvSpPr>
              <p:cNvPr id="6" name="爱设计-5-4">
                <a:extLst>
                  <a:ext uri="{FF2B5EF4-FFF2-40B4-BE49-F238E27FC236}">
                    <a16:creationId xmlns:a16="http://schemas.microsoft.com/office/drawing/2014/main" id="{59520FF6-54BF-269B-1133-75D0300662BB}"/>
                  </a:ext>
                </a:extLst>
              </p:cNvPr>
              <p:cNvSpPr/>
              <p:nvPr/>
            </p:nvSpPr>
            <p:spPr>
              <a:xfrm>
                <a:off x="8696231" y="5617417"/>
                <a:ext cx="3318393" cy="4126487"/>
              </a:xfrm>
              <a:custGeom>
                <a:avLst/>
                <a:gdLst/>
                <a:ahLst/>
                <a:cxnLst>
                  <a:cxn ang="0">
                    <a:pos x="wd2" y="hd2"/>
                  </a:cxn>
                  <a:cxn ang="5400000">
                    <a:pos x="wd2" y="hd2"/>
                  </a:cxn>
                  <a:cxn ang="10800000">
                    <a:pos x="wd2" y="hd2"/>
                  </a:cxn>
                  <a:cxn ang="16200000">
                    <a:pos x="wd2" y="hd2"/>
                  </a:cxn>
                </a:cxnLst>
                <a:rect l="0" t="0" r="r" b="b"/>
                <a:pathLst>
                  <a:path w="20052" h="19919" extrusionOk="0">
                    <a:moveTo>
                      <a:pt x="6289" y="0"/>
                    </a:moveTo>
                    <a:cubicBezTo>
                      <a:pt x="6467" y="1778"/>
                      <a:pt x="7166" y="3498"/>
                      <a:pt x="8331" y="5020"/>
                    </a:cubicBezTo>
                    <a:cubicBezTo>
                      <a:pt x="9660" y="6757"/>
                      <a:pt x="11548" y="8177"/>
                      <a:pt x="13797" y="9133"/>
                    </a:cubicBezTo>
                    <a:cubicBezTo>
                      <a:pt x="13787" y="10907"/>
                      <a:pt x="14291" y="12659"/>
                      <a:pt x="15269" y="14252"/>
                    </a:cubicBezTo>
                    <a:cubicBezTo>
                      <a:pt x="16361" y="16030"/>
                      <a:pt x="18008" y="17554"/>
                      <a:pt x="20052" y="18676"/>
                    </a:cubicBezTo>
                    <a:cubicBezTo>
                      <a:pt x="13018" y="21600"/>
                      <a:pt x="4355" y="19174"/>
                      <a:pt x="1146" y="13382"/>
                    </a:cubicBezTo>
                    <a:cubicBezTo>
                      <a:pt x="-1548" y="8521"/>
                      <a:pt x="644" y="2817"/>
                      <a:pt x="6289" y="0"/>
                    </a:cubicBezTo>
                    <a:close/>
                  </a:path>
                </a:pathLst>
              </a:custGeom>
              <a:gradFill flip="none" rotWithShape="0">
                <a:gsLst>
                  <a:gs pos="0">
                    <a:srgbClr val="F7F8FA"/>
                  </a:gs>
                  <a:gs pos="25000">
                    <a:srgbClr val="F7F8FA"/>
                  </a:gs>
                  <a:gs pos="75000">
                    <a:srgbClr val="F7F8FA"/>
                  </a:gs>
                  <a:gs pos="50000">
                    <a:schemeClr val="bg1">
                      <a:alpha val="0"/>
                    </a:schemeClr>
                  </a:gs>
                  <a:gs pos="100000">
                    <a:srgbClr val="F7F8FA">
                      <a:alpha val="73725"/>
                    </a:srgbClr>
                  </a:gs>
                </a:gsLst>
                <a:lin ang="2700000" scaled="1"/>
                <a:tileRect l="-40563" t="-65802" r="-388623" b="-35262"/>
              </a:gradFill>
              <a:ln>
                <a:solidFill>
                  <a:schemeClr val="bg1"/>
                </a:solidFill>
              </a:ln>
              <a:effectLst>
                <a:outerShdw blurRad="190500" algn="ctr" rotWithShape="0">
                  <a:schemeClr val="accent1">
                    <a:alpha val="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rgbClr val="FFFFFF"/>
                  </a:solidFill>
                  <a:latin typeface="Roboto Light"/>
                </a:endParaRPr>
              </a:p>
            </p:txBody>
          </p:sp>
          <p:sp>
            <p:nvSpPr>
              <p:cNvPr id="8" name="爱设计-5-5">
                <a:extLst>
                  <a:ext uri="{FF2B5EF4-FFF2-40B4-BE49-F238E27FC236}">
                    <a16:creationId xmlns:a16="http://schemas.microsoft.com/office/drawing/2014/main" id="{724876F3-4EE7-08EC-5206-405712D58412}"/>
                  </a:ext>
                </a:extLst>
              </p:cNvPr>
              <p:cNvSpPr/>
              <p:nvPr/>
            </p:nvSpPr>
            <p:spPr>
              <a:xfrm>
                <a:off x="12369107" y="5617417"/>
                <a:ext cx="3318662" cy="4126487"/>
              </a:xfrm>
              <a:custGeom>
                <a:avLst/>
                <a:gdLst/>
                <a:ahLst/>
                <a:cxnLst>
                  <a:cxn ang="0">
                    <a:pos x="wd2" y="hd2"/>
                  </a:cxn>
                  <a:cxn ang="5400000">
                    <a:pos x="wd2" y="hd2"/>
                  </a:cxn>
                  <a:cxn ang="10800000">
                    <a:pos x="wd2" y="hd2"/>
                  </a:cxn>
                  <a:cxn ang="16200000">
                    <a:pos x="wd2" y="hd2"/>
                  </a:cxn>
                </a:cxnLst>
                <a:rect l="0" t="0" r="r" b="b"/>
                <a:pathLst>
                  <a:path w="20052" h="19919" extrusionOk="0">
                    <a:moveTo>
                      <a:pt x="13763" y="0"/>
                    </a:moveTo>
                    <a:cubicBezTo>
                      <a:pt x="13585" y="1778"/>
                      <a:pt x="12886" y="3498"/>
                      <a:pt x="11721" y="5020"/>
                    </a:cubicBezTo>
                    <a:cubicBezTo>
                      <a:pt x="10392" y="6757"/>
                      <a:pt x="8504" y="8177"/>
                      <a:pt x="6255" y="9133"/>
                    </a:cubicBezTo>
                    <a:cubicBezTo>
                      <a:pt x="6265" y="10907"/>
                      <a:pt x="5761" y="12659"/>
                      <a:pt x="4783" y="14252"/>
                    </a:cubicBezTo>
                    <a:cubicBezTo>
                      <a:pt x="3691" y="16030"/>
                      <a:pt x="2044" y="17554"/>
                      <a:pt x="0" y="18676"/>
                    </a:cubicBezTo>
                    <a:cubicBezTo>
                      <a:pt x="7034" y="21600"/>
                      <a:pt x="15697" y="19174"/>
                      <a:pt x="18906" y="13382"/>
                    </a:cubicBezTo>
                    <a:cubicBezTo>
                      <a:pt x="21600" y="8521"/>
                      <a:pt x="19408" y="2817"/>
                      <a:pt x="13763" y="0"/>
                    </a:cubicBezTo>
                    <a:close/>
                  </a:path>
                </a:pathLst>
              </a:custGeom>
              <a:gradFill flip="none" rotWithShape="0">
                <a:gsLst>
                  <a:gs pos="0">
                    <a:srgbClr val="F7F8FA"/>
                  </a:gs>
                  <a:gs pos="25000">
                    <a:srgbClr val="F7F8FA"/>
                  </a:gs>
                  <a:gs pos="75000">
                    <a:srgbClr val="F7F8FA"/>
                  </a:gs>
                  <a:gs pos="50000">
                    <a:schemeClr val="bg1">
                      <a:alpha val="0"/>
                    </a:schemeClr>
                  </a:gs>
                  <a:gs pos="100000">
                    <a:srgbClr val="F7F8FA">
                      <a:alpha val="73725"/>
                    </a:srgbClr>
                  </a:gs>
                </a:gsLst>
                <a:lin ang="2700000" scaled="1"/>
                <a:tileRect l="-40563" t="-65802" r="-388623" b="-35262"/>
              </a:gradFill>
              <a:ln>
                <a:solidFill>
                  <a:schemeClr val="bg1"/>
                </a:solidFill>
              </a:ln>
              <a:effectLst>
                <a:outerShdw blurRad="190500" algn="ctr" rotWithShape="0">
                  <a:schemeClr val="accent1">
                    <a:alpha val="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solidFill>
                    <a:srgbClr val="FFFFFF"/>
                  </a:solidFill>
                  <a:latin typeface="Roboto Light"/>
                </a:endParaRPr>
              </a:p>
            </p:txBody>
          </p:sp>
          <p:sp>
            <p:nvSpPr>
              <p:cNvPr id="9" name="爱设计-5-6">
                <a:extLst>
                  <a:ext uri="{FF2B5EF4-FFF2-40B4-BE49-F238E27FC236}">
                    <a16:creationId xmlns:a16="http://schemas.microsoft.com/office/drawing/2014/main" id="{72C78D2F-258A-33C2-7475-A4DDF6F441E8}"/>
                  </a:ext>
                </a:extLst>
              </p:cNvPr>
              <p:cNvSpPr/>
              <p:nvPr/>
            </p:nvSpPr>
            <p:spPr>
              <a:xfrm>
                <a:off x="11140765" y="7573219"/>
                <a:ext cx="2097570" cy="1846195"/>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3433" y="1788"/>
                      <a:pt x="7169" y="2703"/>
                      <a:pt x="10946" y="2679"/>
                    </a:cubicBezTo>
                    <a:cubicBezTo>
                      <a:pt x="14625" y="2655"/>
                      <a:pt x="18256" y="1742"/>
                      <a:pt x="21600" y="0"/>
                    </a:cubicBezTo>
                    <a:cubicBezTo>
                      <a:pt x="21586" y="4153"/>
                      <a:pt x="20679" y="8239"/>
                      <a:pt x="18958" y="11903"/>
                    </a:cubicBezTo>
                    <a:cubicBezTo>
                      <a:pt x="17088" y="15882"/>
                      <a:pt x="14324" y="19228"/>
                      <a:pt x="10947" y="21600"/>
                    </a:cubicBezTo>
                    <a:cubicBezTo>
                      <a:pt x="7397" y="19247"/>
                      <a:pt x="4495" y="15816"/>
                      <a:pt x="2568" y="11691"/>
                    </a:cubicBezTo>
                    <a:cubicBezTo>
                      <a:pt x="886" y="8090"/>
                      <a:pt x="5" y="4076"/>
                      <a:pt x="0" y="0"/>
                    </a:cubicBezTo>
                    <a:close/>
                  </a:path>
                </a:pathLst>
              </a:custGeom>
              <a:solidFill>
                <a:schemeClr val="accent1"/>
              </a:solidFill>
              <a:ln w="25400">
                <a:solidFill>
                  <a:schemeClr val="bg1"/>
                </a:solidFill>
                <a:miter lim="400000"/>
              </a:ln>
            </p:spPr>
            <p:txBody>
              <a:bodyPr lIns="71437" tIns="71437" rIns="71437" bIns="71437" anchor="ctr"/>
              <a:lstStyle/>
              <a:p>
                <a:pPr algn="ctr" defTabSz="821531">
                  <a:defRPr sz="3200">
                    <a:solidFill>
                      <a:srgbClr val="000000"/>
                    </a:solidFill>
                    <a:latin typeface="Helvetica Light"/>
                    <a:ea typeface="Helvetica Light"/>
                    <a:cs typeface="Helvetica Light"/>
                    <a:sym typeface="Helvetica Light"/>
                  </a:defRPr>
                </a:pPr>
                <a:endParaRPr/>
              </a:p>
            </p:txBody>
          </p:sp>
        </p:grpSp>
        <p:sp>
          <p:nvSpPr>
            <p:cNvPr id="11" name="爱设计-5-7">
              <a:extLst>
                <a:ext uri="{FF2B5EF4-FFF2-40B4-BE49-F238E27FC236}">
                  <a16:creationId xmlns:a16="http://schemas.microsoft.com/office/drawing/2014/main" id="{3817BD1F-A0D5-11CE-C712-7FF602FF7882}"/>
                </a:ext>
              </a:extLst>
            </p:cNvPr>
            <p:cNvSpPr txBox="1"/>
            <p:nvPr/>
          </p:nvSpPr>
          <p:spPr>
            <a:xfrm>
              <a:off x="789889" y="4853123"/>
              <a:ext cx="3055406" cy="712054"/>
            </a:xfrm>
            <a:prstGeom prst="rect">
              <a:avLst/>
            </a:prstGeom>
          </p:spPr>
          <p:txBody>
            <a:bodyPr wrap="square" rtlCol="0">
              <a:spAutoFit/>
            </a:bodyPr>
            <a:lstStyle>
              <a:defPPr>
                <a:defRPr lang="zh-CN"/>
              </a:defPPr>
              <a:lvl1pPr>
                <a:lnSpc>
                  <a:spcPts val="1500"/>
                </a:lnSpc>
                <a:defRPr sz="900"/>
              </a:lvl1pPr>
            </a:lstStyle>
            <a:p>
              <a:pPr algn="r">
                <a:lnSpc>
                  <a:spcPct val="130000"/>
                </a:lnSpc>
              </a:pPr>
              <a:r>
                <a:rPr lang="zh-CN" altLang="en-US" sz="1600" dirty="0">
                  <a:solidFill>
                    <a:schemeClr val="tx1">
                      <a:lumMod val="75000"/>
                      <a:lumOff val="25000"/>
                    </a:schemeClr>
                  </a:solidFill>
                </a:rPr>
                <a:t>急于求成</a:t>
              </a:r>
            </a:p>
            <a:p>
              <a:pPr algn="r">
                <a:lnSpc>
                  <a:spcPct val="130000"/>
                </a:lnSpc>
              </a:pPr>
              <a:r>
                <a:rPr lang="zh-CN" altLang="en-US" sz="1600" dirty="0">
                  <a:solidFill>
                    <a:schemeClr val="tx1">
                      <a:lumMod val="75000"/>
                      <a:lumOff val="25000"/>
                    </a:schemeClr>
                  </a:solidFill>
                </a:rPr>
                <a:t>很多工作细节没有检查到位</a:t>
              </a:r>
            </a:p>
          </p:txBody>
        </p:sp>
        <p:sp>
          <p:nvSpPr>
            <p:cNvPr id="12" name="爱设计-5-8">
              <a:extLst>
                <a:ext uri="{FF2B5EF4-FFF2-40B4-BE49-F238E27FC236}">
                  <a16:creationId xmlns:a16="http://schemas.microsoft.com/office/drawing/2014/main" id="{2002EE04-AA52-3A1F-54E5-789C5130F107}"/>
                </a:ext>
              </a:extLst>
            </p:cNvPr>
            <p:cNvSpPr txBox="1"/>
            <p:nvPr/>
          </p:nvSpPr>
          <p:spPr>
            <a:xfrm>
              <a:off x="1440550" y="4522854"/>
              <a:ext cx="2404744" cy="400110"/>
            </a:xfrm>
            <a:prstGeom prst="rect">
              <a:avLst/>
            </a:prstGeom>
            <a:noFill/>
          </p:spPr>
          <p:txBody>
            <a:bodyPr wrap="square" rtlCol="0">
              <a:spAutoFit/>
            </a:bodyPr>
            <a:lstStyle/>
            <a:p>
              <a:pPr algn="r"/>
              <a:r>
                <a:rPr lang="zh-CN" altLang="en-US" sz="2000" dirty="0">
                  <a:solidFill>
                    <a:schemeClr val="accent1"/>
                  </a:solidFill>
                  <a:latin typeface="OPPOSans H" panose="00020600040101010101" pitchFamily="18" charset="-122"/>
                  <a:ea typeface="OPPOSans H" panose="00020600040101010101" pitchFamily="18" charset="-122"/>
                  <a:cs typeface="OPPOSans H" panose="00020600040101010101" pitchFamily="18" charset="-122"/>
                </a:rPr>
                <a:t>耐心不足</a:t>
              </a:r>
            </a:p>
          </p:txBody>
        </p:sp>
        <p:sp>
          <p:nvSpPr>
            <p:cNvPr id="13" name="爱设计-5-9">
              <a:extLst>
                <a:ext uri="{FF2B5EF4-FFF2-40B4-BE49-F238E27FC236}">
                  <a16:creationId xmlns:a16="http://schemas.microsoft.com/office/drawing/2014/main" id="{B1488007-A7EE-7212-E94C-625BA3AF3199}"/>
                </a:ext>
              </a:extLst>
            </p:cNvPr>
            <p:cNvSpPr txBox="1"/>
            <p:nvPr/>
          </p:nvSpPr>
          <p:spPr>
            <a:xfrm>
              <a:off x="8151988" y="4853123"/>
              <a:ext cx="2876555" cy="712054"/>
            </a:xfrm>
            <a:prstGeom prst="rect">
              <a:avLst/>
            </a:prstGeom>
          </p:spPr>
          <p:txBody>
            <a:bodyPr wrap="square" rtlCol="0">
              <a:spAutoFit/>
            </a:bodyPr>
            <a:lstStyle>
              <a:defPPr>
                <a:defRPr lang="zh-CN"/>
              </a:defPPr>
              <a:lvl1pPr>
                <a:lnSpc>
                  <a:spcPts val="1500"/>
                </a:lnSpc>
                <a:defRPr sz="900"/>
              </a:lvl1pPr>
            </a:lstStyle>
            <a:p>
              <a:pPr>
                <a:lnSpc>
                  <a:spcPct val="130000"/>
                </a:lnSpc>
              </a:pPr>
              <a:r>
                <a:rPr lang="zh-CN" altLang="en-US" sz="1600" dirty="0">
                  <a:solidFill>
                    <a:schemeClr val="tx1">
                      <a:lumMod val="75000"/>
                      <a:lumOff val="25000"/>
                    </a:schemeClr>
                  </a:solidFill>
                </a:rPr>
                <a:t>实际工作中</a:t>
              </a:r>
            </a:p>
            <a:p>
              <a:pPr>
                <a:lnSpc>
                  <a:spcPct val="130000"/>
                </a:lnSpc>
              </a:pPr>
              <a:r>
                <a:rPr lang="zh-CN" altLang="en-US" sz="1600" dirty="0">
                  <a:solidFill>
                    <a:schemeClr val="tx1">
                      <a:lumMod val="75000"/>
                      <a:lumOff val="25000"/>
                    </a:schemeClr>
                  </a:solidFill>
                </a:rPr>
                <a:t>沟通协调能力还有待加强</a:t>
              </a:r>
            </a:p>
          </p:txBody>
        </p:sp>
        <p:sp>
          <p:nvSpPr>
            <p:cNvPr id="14" name="爱设计-5-10">
              <a:extLst>
                <a:ext uri="{FF2B5EF4-FFF2-40B4-BE49-F238E27FC236}">
                  <a16:creationId xmlns:a16="http://schemas.microsoft.com/office/drawing/2014/main" id="{E3FC7D06-FD2D-AC3E-A195-2D6F92AA02FE}"/>
                </a:ext>
              </a:extLst>
            </p:cNvPr>
            <p:cNvSpPr txBox="1"/>
            <p:nvPr/>
          </p:nvSpPr>
          <p:spPr>
            <a:xfrm>
              <a:off x="8151989" y="4522854"/>
              <a:ext cx="2404744" cy="400110"/>
            </a:xfrm>
            <a:prstGeom prst="rect">
              <a:avLst/>
            </a:prstGeom>
            <a:noFill/>
          </p:spPr>
          <p:txBody>
            <a:bodyPr wrap="square" rtlCol="0">
              <a:spAutoFit/>
            </a:bodyPr>
            <a:lstStyle/>
            <a:p>
              <a:r>
                <a:rPr lang="zh-CN" altLang="en-US" sz="2000" dirty="0">
                  <a:solidFill>
                    <a:schemeClr val="accent1"/>
                  </a:solidFill>
                  <a:latin typeface="OPPOSans H" panose="00020600040101010101" pitchFamily="18" charset="-122"/>
                  <a:ea typeface="OPPOSans H" panose="00020600040101010101" pitchFamily="18" charset="-122"/>
                  <a:cs typeface="OPPOSans H" panose="00020600040101010101" pitchFamily="18" charset="-122"/>
                </a:rPr>
                <a:t>能力不足</a:t>
              </a:r>
            </a:p>
          </p:txBody>
        </p:sp>
        <p:grpSp>
          <p:nvGrpSpPr>
            <p:cNvPr id="20" name="组合 19">
              <a:extLst>
                <a:ext uri="{FF2B5EF4-FFF2-40B4-BE49-F238E27FC236}">
                  <a16:creationId xmlns:a16="http://schemas.microsoft.com/office/drawing/2014/main" id="{0F4D7A20-53B6-2E3A-D869-9157906C15E7}"/>
                </a:ext>
              </a:extLst>
            </p:cNvPr>
            <p:cNvGrpSpPr/>
            <p:nvPr/>
          </p:nvGrpSpPr>
          <p:grpSpPr>
            <a:xfrm>
              <a:off x="7924467" y="1922869"/>
              <a:ext cx="2876555" cy="1042323"/>
              <a:chOff x="7489040" y="1567891"/>
              <a:chExt cx="2876555" cy="1042323"/>
            </a:xfrm>
          </p:grpSpPr>
          <p:sp>
            <p:nvSpPr>
              <p:cNvPr id="16" name="爱设计-5-11">
                <a:extLst>
                  <a:ext uri="{FF2B5EF4-FFF2-40B4-BE49-F238E27FC236}">
                    <a16:creationId xmlns:a16="http://schemas.microsoft.com/office/drawing/2014/main" id="{A692A0BB-4698-9904-7C75-66DFAC713B75}"/>
                  </a:ext>
                </a:extLst>
              </p:cNvPr>
              <p:cNvSpPr txBox="1"/>
              <p:nvPr/>
            </p:nvSpPr>
            <p:spPr>
              <a:xfrm>
                <a:off x="7489040" y="1898160"/>
                <a:ext cx="2876555" cy="712054"/>
              </a:xfrm>
              <a:prstGeom prst="rect">
                <a:avLst/>
              </a:prstGeom>
            </p:spPr>
            <p:txBody>
              <a:bodyPr wrap="square" rtlCol="0">
                <a:spAutoFit/>
              </a:bodyPr>
              <a:lstStyle>
                <a:defPPr>
                  <a:defRPr lang="zh-CN"/>
                </a:defPPr>
                <a:lvl1pPr>
                  <a:lnSpc>
                    <a:spcPts val="1500"/>
                  </a:lnSpc>
                  <a:defRPr sz="900"/>
                </a:lvl1pPr>
              </a:lstStyle>
              <a:p>
                <a:pPr>
                  <a:lnSpc>
                    <a:spcPct val="130000"/>
                  </a:lnSpc>
                </a:pPr>
                <a:r>
                  <a:rPr lang="zh-CN" altLang="en-US" sz="1600" dirty="0">
                    <a:solidFill>
                      <a:schemeClr val="tx1">
                        <a:lumMod val="75000"/>
                        <a:lumOff val="25000"/>
                      </a:schemeClr>
                    </a:solidFill>
                  </a:rPr>
                  <a:t>经验不足，遇到事情无法迅速</a:t>
                </a:r>
              </a:p>
              <a:p>
                <a:pPr>
                  <a:lnSpc>
                    <a:spcPct val="130000"/>
                  </a:lnSpc>
                </a:pPr>
                <a:r>
                  <a:rPr lang="zh-CN" altLang="en-US" sz="1600" dirty="0">
                    <a:solidFill>
                      <a:schemeClr val="tx1">
                        <a:lumMod val="75000"/>
                        <a:lumOff val="25000"/>
                      </a:schemeClr>
                    </a:solidFill>
                  </a:rPr>
                  <a:t>找到解决办法</a:t>
                </a:r>
              </a:p>
            </p:txBody>
          </p:sp>
          <p:sp>
            <p:nvSpPr>
              <p:cNvPr id="17" name="爱设计-5-12">
                <a:extLst>
                  <a:ext uri="{FF2B5EF4-FFF2-40B4-BE49-F238E27FC236}">
                    <a16:creationId xmlns:a16="http://schemas.microsoft.com/office/drawing/2014/main" id="{1700B546-2F1F-BB10-8834-115E42C36CDB}"/>
                  </a:ext>
                </a:extLst>
              </p:cNvPr>
              <p:cNvSpPr txBox="1"/>
              <p:nvPr/>
            </p:nvSpPr>
            <p:spPr>
              <a:xfrm>
                <a:off x="7489041" y="1567891"/>
                <a:ext cx="2404744" cy="400110"/>
              </a:xfrm>
              <a:prstGeom prst="rect">
                <a:avLst/>
              </a:prstGeom>
              <a:noFill/>
            </p:spPr>
            <p:txBody>
              <a:bodyPr wrap="square" rtlCol="0">
                <a:spAutoFit/>
              </a:bodyPr>
              <a:lstStyle/>
              <a:p>
                <a:r>
                  <a:rPr lang="zh-CN" altLang="en-US" sz="2000" dirty="0">
                    <a:solidFill>
                      <a:schemeClr val="accent1"/>
                    </a:solidFill>
                    <a:latin typeface="OPPOSans H" panose="00020600040101010101" pitchFamily="18" charset="-122"/>
                    <a:ea typeface="OPPOSans H" panose="00020600040101010101" pitchFamily="18" charset="-122"/>
                    <a:cs typeface="OPPOSans H" panose="00020600040101010101" pitchFamily="18" charset="-122"/>
                  </a:rPr>
                  <a:t>经验不足</a:t>
                </a:r>
              </a:p>
            </p:txBody>
          </p:sp>
        </p:grpSp>
        <p:sp>
          <p:nvSpPr>
            <p:cNvPr id="23" name="爱设计-5-13">
              <a:extLst>
                <a:ext uri="{FF2B5EF4-FFF2-40B4-BE49-F238E27FC236}">
                  <a16:creationId xmlns:a16="http://schemas.microsoft.com/office/drawing/2014/main" id="{01376FFF-12F3-9B65-F514-3B0D314D15C4}"/>
                </a:ext>
              </a:extLst>
            </p:cNvPr>
            <p:cNvSpPr/>
            <p:nvPr/>
          </p:nvSpPr>
          <p:spPr>
            <a:xfrm>
              <a:off x="2696901" y="4016415"/>
              <a:ext cx="1342664" cy="277793"/>
            </a:xfrm>
            <a:custGeom>
              <a:avLst/>
              <a:gdLst>
                <a:gd name="connsiteX0" fmla="*/ 1342664 w 1342664"/>
                <a:gd name="connsiteY0" fmla="*/ 0 h 277793"/>
                <a:gd name="connsiteX1" fmla="*/ 1064871 w 1342664"/>
                <a:gd name="connsiteY1" fmla="*/ 277793 h 277793"/>
                <a:gd name="connsiteX2" fmla="*/ 0 w 1342664"/>
                <a:gd name="connsiteY2" fmla="*/ 277793 h 277793"/>
              </a:gdLst>
              <a:ahLst/>
              <a:cxnLst>
                <a:cxn ang="0">
                  <a:pos x="connsiteX0" y="connsiteY0"/>
                </a:cxn>
                <a:cxn ang="0">
                  <a:pos x="connsiteX1" y="connsiteY1"/>
                </a:cxn>
                <a:cxn ang="0">
                  <a:pos x="connsiteX2" y="connsiteY2"/>
                </a:cxn>
              </a:cxnLst>
              <a:rect l="l" t="t" r="r" b="b"/>
              <a:pathLst>
                <a:path w="1342664" h="277793">
                  <a:moveTo>
                    <a:pt x="1342664" y="0"/>
                  </a:moveTo>
                  <a:lnTo>
                    <a:pt x="1064871" y="277793"/>
                  </a:lnTo>
                  <a:lnTo>
                    <a:pt x="0" y="277793"/>
                  </a:lnTo>
                </a:path>
              </a:pathLst>
            </a:custGeom>
            <a:noFill/>
            <a:ln cap="rnd">
              <a:solidFill>
                <a:schemeClr val="accent1"/>
              </a:solidFill>
              <a:prstDash val="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爱设计-5-14">
              <a:extLst>
                <a:ext uri="{FF2B5EF4-FFF2-40B4-BE49-F238E27FC236}">
                  <a16:creationId xmlns:a16="http://schemas.microsoft.com/office/drawing/2014/main" id="{240C1FB9-9CB8-6D3E-30E8-94737BA3E115}"/>
                </a:ext>
              </a:extLst>
            </p:cNvPr>
            <p:cNvSpPr/>
            <p:nvPr/>
          </p:nvSpPr>
          <p:spPr>
            <a:xfrm flipH="1">
              <a:off x="8020081" y="4016415"/>
              <a:ext cx="1342664" cy="277793"/>
            </a:xfrm>
            <a:custGeom>
              <a:avLst/>
              <a:gdLst>
                <a:gd name="connsiteX0" fmla="*/ 1342664 w 1342664"/>
                <a:gd name="connsiteY0" fmla="*/ 0 h 277793"/>
                <a:gd name="connsiteX1" fmla="*/ 1064871 w 1342664"/>
                <a:gd name="connsiteY1" fmla="*/ 277793 h 277793"/>
                <a:gd name="connsiteX2" fmla="*/ 0 w 1342664"/>
                <a:gd name="connsiteY2" fmla="*/ 277793 h 277793"/>
              </a:gdLst>
              <a:ahLst/>
              <a:cxnLst>
                <a:cxn ang="0">
                  <a:pos x="connsiteX0" y="connsiteY0"/>
                </a:cxn>
                <a:cxn ang="0">
                  <a:pos x="connsiteX1" y="connsiteY1"/>
                </a:cxn>
                <a:cxn ang="0">
                  <a:pos x="connsiteX2" y="connsiteY2"/>
                </a:cxn>
              </a:cxnLst>
              <a:rect l="l" t="t" r="r" b="b"/>
              <a:pathLst>
                <a:path w="1342664" h="277793">
                  <a:moveTo>
                    <a:pt x="1342664" y="0"/>
                  </a:moveTo>
                  <a:lnTo>
                    <a:pt x="1064871" y="277793"/>
                  </a:lnTo>
                  <a:lnTo>
                    <a:pt x="0" y="277793"/>
                  </a:lnTo>
                </a:path>
              </a:pathLst>
            </a:custGeom>
            <a:noFill/>
            <a:ln cap="rnd">
              <a:solidFill>
                <a:schemeClr val="accent1"/>
              </a:solidFill>
              <a:prstDash val="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爱设计-5-15">
              <a:extLst>
                <a:ext uri="{FF2B5EF4-FFF2-40B4-BE49-F238E27FC236}">
                  <a16:creationId xmlns:a16="http://schemas.microsoft.com/office/drawing/2014/main" id="{68876A87-5B5E-2DFC-7D4E-3B1C29768BD5}"/>
                </a:ext>
              </a:extLst>
            </p:cNvPr>
            <p:cNvSpPr/>
            <p:nvPr/>
          </p:nvSpPr>
          <p:spPr>
            <a:xfrm flipH="1" flipV="1">
              <a:off x="6855488" y="1822450"/>
              <a:ext cx="2093439" cy="277793"/>
            </a:xfrm>
            <a:custGeom>
              <a:avLst/>
              <a:gdLst>
                <a:gd name="connsiteX0" fmla="*/ 1342664 w 1342664"/>
                <a:gd name="connsiteY0" fmla="*/ 0 h 277793"/>
                <a:gd name="connsiteX1" fmla="*/ 1064871 w 1342664"/>
                <a:gd name="connsiteY1" fmla="*/ 277793 h 277793"/>
                <a:gd name="connsiteX2" fmla="*/ 0 w 1342664"/>
                <a:gd name="connsiteY2" fmla="*/ 277793 h 277793"/>
              </a:gdLst>
              <a:ahLst/>
              <a:cxnLst>
                <a:cxn ang="0">
                  <a:pos x="connsiteX0" y="connsiteY0"/>
                </a:cxn>
                <a:cxn ang="0">
                  <a:pos x="connsiteX1" y="connsiteY1"/>
                </a:cxn>
                <a:cxn ang="0">
                  <a:pos x="connsiteX2" y="connsiteY2"/>
                </a:cxn>
              </a:cxnLst>
              <a:rect l="l" t="t" r="r" b="b"/>
              <a:pathLst>
                <a:path w="1342664" h="277793">
                  <a:moveTo>
                    <a:pt x="1342664" y="0"/>
                  </a:moveTo>
                  <a:lnTo>
                    <a:pt x="1064871" y="277793"/>
                  </a:lnTo>
                  <a:lnTo>
                    <a:pt x="0" y="277793"/>
                  </a:lnTo>
                </a:path>
              </a:pathLst>
            </a:custGeom>
            <a:noFill/>
            <a:ln cap="rnd">
              <a:solidFill>
                <a:schemeClr val="accent1"/>
              </a:solidFill>
              <a:prstDash val="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387679845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爱设计-1">
            <a:extLst>
              <a:ext uri="{FF2B5EF4-FFF2-40B4-BE49-F238E27FC236}">
                <a16:creationId xmlns:a16="http://schemas.microsoft.com/office/drawing/2014/main" id="{2483F125-6ECE-0549-B29C-BC55957A18D0}"/>
              </a:ext>
            </a:extLst>
          </p:cNvPr>
          <p:cNvPicPr>
            <a:picLocks noGrp="1" noRot="1" noMove="1" noResize="1" noEditPoints="1" noAdjustHandles="1" noChangeArrowheads="1" noChangeShapeType="1" noCrop="1"/>
          </p:cNvPicPr>
          <p:nvPr/>
        </p:nvPicPr>
        <p:blipFill>
          <a:blip r:embed="rId3" r:link="rId4">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33" name="爱设计-2">
            <a:extLst>
              <a:ext uri="{FF2B5EF4-FFF2-40B4-BE49-F238E27FC236}">
                <a16:creationId xmlns:a16="http://schemas.microsoft.com/office/drawing/2014/main" id="{D5041356-BF03-3FED-8CCE-5A65B03BE862}"/>
              </a:ext>
            </a:extLst>
          </p:cNvPr>
          <p:cNvPicPr>
            <a:picLocks noChangeAspect="1"/>
          </p:cNvPicPr>
          <p:nvPr/>
        </p:nvPicPr>
        <p:blipFill>
          <a:blip r:embed="rId5">
            <a:alphaModFix amt="70000"/>
            <a:extLst>
              <a:ext uri="{28A0092B-C50C-407E-A947-70E740481C1C}">
                <a14:useLocalDpi xmlns:a14="http://schemas.microsoft.com/office/drawing/2010/main" val="0"/>
              </a:ext>
            </a:extLst>
          </a:blip>
          <a:stretch>
            <a:fillRect/>
          </a:stretch>
        </p:blipFill>
        <p:spPr>
          <a:xfrm>
            <a:off x="0" y="2919"/>
            <a:ext cx="12217143" cy="6855081"/>
          </a:xfrm>
          <a:prstGeom prst="rect">
            <a:avLst/>
          </a:prstGeom>
        </p:spPr>
      </p:pic>
      <p:grpSp>
        <p:nvGrpSpPr>
          <p:cNvPr id="62" name="爱设计-3">
            <a:extLst>
              <a:ext uri="{FF2B5EF4-FFF2-40B4-BE49-F238E27FC236}">
                <a16:creationId xmlns:a16="http://schemas.microsoft.com/office/drawing/2014/main" id="{F2166CFB-3B73-E34F-8279-11D081B49DE5}"/>
              </a:ext>
            </a:extLst>
          </p:cNvPr>
          <p:cNvGrpSpPr/>
          <p:nvPr/>
        </p:nvGrpSpPr>
        <p:grpSpPr>
          <a:xfrm>
            <a:off x="651034" y="404998"/>
            <a:ext cx="223679" cy="143861"/>
            <a:chOff x="10749120" y="871596"/>
            <a:chExt cx="223679" cy="143861"/>
          </a:xfrm>
        </p:grpSpPr>
        <p:cxnSp>
          <p:nvCxnSpPr>
            <p:cNvPr id="63" name="爱设计-3-1">
              <a:extLst>
                <a:ext uri="{FF2B5EF4-FFF2-40B4-BE49-F238E27FC236}">
                  <a16:creationId xmlns:a16="http://schemas.microsoft.com/office/drawing/2014/main" id="{CF448C45-2810-A8E8-1DF8-399613786B7F}"/>
                </a:ext>
              </a:extLst>
            </p:cNvPr>
            <p:cNvCxnSpPr>
              <a:cxnSpLocks/>
            </p:cNvCxnSpPr>
            <p:nvPr/>
          </p:nvCxnSpPr>
          <p:spPr>
            <a:xfrm>
              <a:off x="10749120" y="1015457"/>
              <a:ext cx="223679" cy="0"/>
            </a:xfrm>
            <a:prstGeom prst="straightConnector1">
              <a:avLst/>
            </a:prstGeom>
            <a:noFill/>
            <a:ln w="15875" cap="rnd" cmpd="sng" algn="ctr">
              <a:solidFill>
                <a:schemeClr val="tx1">
                  <a:lumMod val="75000"/>
                  <a:lumOff val="25000"/>
                  <a:alpha val="50000"/>
                </a:schemeClr>
              </a:solidFill>
              <a:prstDash val="solid"/>
              <a:round/>
            </a:ln>
            <a:effectLst/>
          </p:spPr>
        </p:cxnSp>
        <p:cxnSp>
          <p:nvCxnSpPr>
            <p:cNvPr id="64" name="爱设计-3-2">
              <a:extLst>
                <a:ext uri="{FF2B5EF4-FFF2-40B4-BE49-F238E27FC236}">
                  <a16:creationId xmlns:a16="http://schemas.microsoft.com/office/drawing/2014/main" id="{9FBFBFF8-9914-A44D-454E-B0B4BF3101DA}"/>
                </a:ext>
              </a:extLst>
            </p:cNvPr>
            <p:cNvCxnSpPr>
              <a:cxnSpLocks/>
            </p:cNvCxnSpPr>
            <p:nvPr/>
          </p:nvCxnSpPr>
          <p:spPr>
            <a:xfrm>
              <a:off x="10749120" y="943527"/>
              <a:ext cx="223679" cy="0"/>
            </a:xfrm>
            <a:prstGeom prst="straightConnector1">
              <a:avLst/>
            </a:prstGeom>
            <a:noFill/>
            <a:ln w="15875" cap="rnd" cmpd="sng" algn="ctr">
              <a:solidFill>
                <a:schemeClr val="accent1">
                  <a:alpha val="50000"/>
                </a:schemeClr>
              </a:solidFill>
              <a:prstDash val="solid"/>
              <a:round/>
            </a:ln>
            <a:effectLst/>
          </p:spPr>
        </p:cxnSp>
        <p:cxnSp>
          <p:nvCxnSpPr>
            <p:cNvPr id="65" name="爱设计-3-3">
              <a:extLst>
                <a:ext uri="{FF2B5EF4-FFF2-40B4-BE49-F238E27FC236}">
                  <a16:creationId xmlns:a16="http://schemas.microsoft.com/office/drawing/2014/main" id="{99D2D59D-E664-659D-4CB7-55664D031E04}"/>
                </a:ext>
              </a:extLst>
            </p:cNvPr>
            <p:cNvCxnSpPr>
              <a:cxnSpLocks/>
            </p:cNvCxnSpPr>
            <p:nvPr/>
          </p:nvCxnSpPr>
          <p:spPr>
            <a:xfrm>
              <a:off x="10749120" y="871596"/>
              <a:ext cx="223679" cy="0"/>
            </a:xfrm>
            <a:prstGeom prst="straightConnector1">
              <a:avLst/>
            </a:prstGeom>
            <a:noFill/>
            <a:ln w="15875" cap="rnd" cmpd="sng" algn="ctr">
              <a:solidFill>
                <a:schemeClr val="tx1">
                  <a:lumMod val="75000"/>
                  <a:lumOff val="25000"/>
                  <a:alpha val="50000"/>
                </a:schemeClr>
              </a:solidFill>
              <a:prstDash val="solid"/>
              <a:round/>
            </a:ln>
            <a:effectLst/>
          </p:spPr>
        </p:cxnSp>
      </p:grpSp>
      <p:grpSp>
        <p:nvGrpSpPr>
          <p:cNvPr id="66" name="爱设计-4">
            <a:extLst>
              <a:ext uri="{FF2B5EF4-FFF2-40B4-BE49-F238E27FC236}">
                <a16:creationId xmlns:a16="http://schemas.microsoft.com/office/drawing/2014/main" id="{3C49212E-0BE3-4AF2-751B-DB2D4E7E549E}"/>
              </a:ext>
            </a:extLst>
          </p:cNvPr>
          <p:cNvGrpSpPr/>
          <p:nvPr/>
        </p:nvGrpSpPr>
        <p:grpSpPr>
          <a:xfrm>
            <a:off x="10361997" y="6133503"/>
            <a:ext cx="1368953" cy="247568"/>
            <a:chOff x="10361997" y="6057830"/>
            <a:chExt cx="1368953" cy="247568"/>
          </a:xfrm>
        </p:grpSpPr>
        <p:cxnSp>
          <p:nvCxnSpPr>
            <p:cNvPr id="67" name="爱设计-4-1">
              <a:extLst>
                <a:ext uri="{FF2B5EF4-FFF2-40B4-BE49-F238E27FC236}">
                  <a16:creationId xmlns:a16="http://schemas.microsoft.com/office/drawing/2014/main" id="{AB0CA926-FC02-F635-F86A-069F14CBAFA7}"/>
                </a:ext>
              </a:extLst>
            </p:cNvPr>
            <p:cNvCxnSpPr/>
            <p:nvPr/>
          </p:nvCxnSpPr>
          <p:spPr>
            <a:xfrm>
              <a:off x="11268075" y="6235700"/>
              <a:ext cx="327931" cy="0"/>
            </a:xfrm>
            <a:prstGeom prst="line">
              <a:avLst/>
            </a:prstGeom>
            <a:ln w="76200">
              <a:solidFill>
                <a:schemeClr val="accent1"/>
              </a:solidFill>
            </a:ln>
          </p:spPr>
          <p:style>
            <a:lnRef idx="1">
              <a:schemeClr val="accent1"/>
            </a:lnRef>
            <a:fillRef idx="0">
              <a:schemeClr val="accent1"/>
            </a:fillRef>
            <a:effectRef idx="0">
              <a:schemeClr val="accent1"/>
            </a:effectRef>
            <a:fontRef idx="minor">
              <a:schemeClr val="tx1"/>
            </a:fontRef>
          </p:style>
        </p:cxnSp>
        <p:sp>
          <p:nvSpPr>
            <p:cNvPr id="68" name="爱设计-4-2">
              <a:extLst>
                <a:ext uri="{FF2B5EF4-FFF2-40B4-BE49-F238E27FC236}">
                  <a16:creationId xmlns:a16="http://schemas.microsoft.com/office/drawing/2014/main" id="{F41A5BD9-DCEA-417B-DE62-BD7CE77DA92A}"/>
                </a:ext>
              </a:extLst>
            </p:cNvPr>
            <p:cNvSpPr txBox="1">
              <a:spLocks/>
            </p:cNvSpPr>
            <p:nvPr/>
          </p:nvSpPr>
          <p:spPr>
            <a:xfrm>
              <a:off x="10361997" y="6057830"/>
              <a:ext cx="1368953" cy="247568"/>
            </a:xfrm>
            <a:prstGeom prst="rect">
              <a:avLst/>
            </a:prstGeom>
          </p:spPr>
          <p:txBody>
            <a:bodyPr wrap="square">
              <a:spAutoFit/>
            </a:bodyPr>
            <a:lstStyle>
              <a:lvl1pPr marL="228589" indent="-228589" algn="l" defTabSz="914354" rtl="0" eaLnBrk="1" latinLnBrk="0" hangingPunct="1">
                <a:lnSpc>
                  <a:spcPct val="90000"/>
                </a:lnSpc>
                <a:spcBef>
                  <a:spcPts val="1000"/>
                </a:spcBef>
                <a:buFont typeface="Arial" panose="020B0604020202020204" pitchFamily="34" charset="0"/>
                <a:buChar char="•"/>
                <a:defRPr sz="1600" kern="1200">
                  <a:solidFill>
                    <a:schemeClr val="tx1"/>
                  </a:solidFill>
                  <a:latin typeface="+mn-lt"/>
                  <a:ea typeface="+mn-ea"/>
                  <a:cs typeface="+mn-cs"/>
                </a:defRPr>
              </a:lvl1pPr>
              <a:lvl2pPr marL="685766"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2942"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altLang="zh-CN" sz="1100" dirty="0">
                  <a:solidFill>
                    <a:schemeClr val="tx1">
                      <a:lumMod val="75000"/>
                      <a:lumOff val="25000"/>
                    </a:schemeClr>
                  </a:solidFill>
                  <a:latin typeface="+mn-ea"/>
                </a:rPr>
                <a:t>December 20XX</a:t>
              </a:r>
              <a:endParaRPr lang="zh-CN" altLang="en-US" sz="1100" dirty="0">
                <a:solidFill>
                  <a:schemeClr val="tx1">
                    <a:lumMod val="75000"/>
                    <a:lumOff val="25000"/>
                  </a:schemeClr>
                </a:solidFill>
                <a:latin typeface="+mn-ea"/>
              </a:endParaRPr>
            </a:p>
          </p:txBody>
        </p:sp>
      </p:grpSp>
      <p:grpSp>
        <p:nvGrpSpPr>
          <p:cNvPr id="69" name="爱设计-5">
            <a:extLst>
              <a:ext uri="{FF2B5EF4-FFF2-40B4-BE49-F238E27FC236}">
                <a16:creationId xmlns:a16="http://schemas.microsoft.com/office/drawing/2014/main" id="{8E4CFA1B-EDFC-C09C-B169-36BB7C350388}"/>
              </a:ext>
            </a:extLst>
          </p:cNvPr>
          <p:cNvGrpSpPr/>
          <p:nvPr/>
        </p:nvGrpSpPr>
        <p:grpSpPr>
          <a:xfrm>
            <a:off x="10666246" y="565245"/>
            <a:ext cx="852654" cy="650177"/>
            <a:chOff x="10539246" y="468403"/>
            <a:chExt cx="979654" cy="747019"/>
          </a:xfrm>
          <a:solidFill>
            <a:schemeClr val="accent1"/>
          </a:solidFill>
        </p:grpSpPr>
        <p:grpSp>
          <p:nvGrpSpPr>
            <p:cNvPr id="70" name="组合 69">
              <a:extLst>
                <a:ext uri="{FF2B5EF4-FFF2-40B4-BE49-F238E27FC236}">
                  <a16:creationId xmlns:a16="http://schemas.microsoft.com/office/drawing/2014/main" id="{B1490042-6B58-C123-AF02-99BB8D8785B2}"/>
                </a:ext>
              </a:extLst>
            </p:cNvPr>
            <p:cNvGrpSpPr/>
            <p:nvPr/>
          </p:nvGrpSpPr>
          <p:grpSpPr>
            <a:xfrm>
              <a:off x="10539246" y="1093083"/>
              <a:ext cx="979654" cy="122339"/>
              <a:chOff x="10273028" y="1093083"/>
              <a:chExt cx="979654" cy="122339"/>
            </a:xfrm>
            <a:grpFill/>
          </p:grpSpPr>
          <p:sp>
            <p:nvSpPr>
              <p:cNvPr id="72" name="爱设计-5-1">
                <a:extLst>
                  <a:ext uri="{FF2B5EF4-FFF2-40B4-BE49-F238E27FC236}">
                    <a16:creationId xmlns:a16="http://schemas.microsoft.com/office/drawing/2014/main" id="{FC0C5A56-E9FC-0EBD-B1A8-60319F661F87}"/>
                  </a:ext>
                </a:extLst>
              </p:cNvPr>
              <p:cNvSpPr/>
              <p:nvPr/>
            </p:nvSpPr>
            <p:spPr>
              <a:xfrm>
                <a:off x="10373640" y="1094110"/>
                <a:ext cx="119414" cy="119413"/>
              </a:xfrm>
              <a:custGeom>
                <a:avLst/>
                <a:gdLst>
                  <a:gd name="connsiteX0" fmla="*/ 74486 w 149733"/>
                  <a:gd name="connsiteY0" fmla="*/ 149732 h 149732"/>
                  <a:gd name="connsiteX1" fmla="*/ 1 w 149733"/>
                  <a:gd name="connsiteY1" fmla="*/ 74486 h 149732"/>
                  <a:gd name="connsiteX2" fmla="*/ 75248 w 149733"/>
                  <a:gd name="connsiteY2" fmla="*/ 1 h 149732"/>
                  <a:gd name="connsiteX3" fmla="*/ 149733 w 149733"/>
                  <a:gd name="connsiteY3" fmla="*/ 74866 h 149732"/>
                  <a:gd name="connsiteX4" fmla="*/ 74868 w 149733"/>
                  <a:gd name="connsiteY4" fmla="*/ 149733 h 149732"/>
                  <a:gd name="connsiteX5" fmla="*/ 74486 w 149733"/>
                  <a:gd name="connsiteY5" fmla="*/ 149732 h 149732"/>
                  <a:gd name="connsiteX6" fmla="*/ 74486 w 149733"/>
                  <a:gd name="connsiteY6" fmla="*/ 25907 h 149732"/>
                  <a:gd name="connsiteX7" fmla="*/ 24956 w 149733"/>
                  <a:gd name="connsiteY7" fmla="*/ 75247 h 149732"/>
                  <a:gd name="connsiteX8" fmla="*/ 74295 w 149733"/>
                  <a:gd name="connsiteY8" fmla="*/ 124776 h 149732"/>
                  <a:gd name="connsiteX9" fmla="*/ 123825 w 149733"/>
                  <a:gd name="connsiteY9" fmla="*/ 75437 h 149732"/>
                  <a:gd name="connsiteX10" fmla="*/ 123825 w 149733"/>
                  <a:gd name="connsiteY10" fmla="*/ 75247 h 149732"/>
                  <a:gd name="connsiteX11" fmla="*/ 74677 w 149733"/>
                  <a:gd name="connsiteY11" fmla="*/ 25527 h 149732"/>
                  <a:gd name="connsiteX12" fmla="*/ 74486 w 149733"/>
                  <a:gd name="connsiteY12" fmla="*/ 25526 h 1497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9733" h="149732">
                    <a:moveTo>
                      <a:pt x="74486" y="149732"/>
                    </a:moveTo>
                    <a:cubicBezTo>
                      <a:pt x="33138" y="149522"/>
                      <a:pt x="-209" y="115833"/>
                      <a:pt x="1" y="74486"/>
                    </a:cubicBezTo>
                    <a:cubicBezTo>
                      <a:pt x="211" y="33138"/>
                      <a:pt x="33900" y="-209"/>
                      <a:pt x="75248" y="1"/>
                    </a:cubicBezTo>
                    <a:cubicBezTo>
                      <a:pt x="116446" y="211"/>
                      <a:pt x="149733" y="33667"/>
                      <a:pt x="149733" y="74866"/>
                    </a:cubicBezTo>
                    <a:cubicBezTo>
                      <a:pt x="149734" y="116213"/>
                      <a:pt x="116215" y="149732"/>
                      <a:pt x="74868" y="149733"/>
                    </a:cubicBezTo>
                    <a:cubicBezTo>
                      <a:pt x="74740" y="149733"/>
                      <a:pt x="74613" y="149733"/>
                      <a:pt x="74486" y="149732"/>
                    </a:cubicBezTo>
                    <a:close/>
                    <a:moveTo>
                      <a:pt x="74486" y="25907"/>
                    </a:moveTo>
                    <a:cubicBezTo>
                      <a:pt x="47184" y="25855"/>
                      <a:pt x="25008" y="47945"/>
                      <a:pt x="24956" y="75247"/>
                    </a:cubicBezTo>
                    <a:cubicBezTo>
                      <a:pt x="24903" y="102549"/>
                      <a:pt x="46993" y="124724"/>
                      <a:pt x="74295" y="124776"/>
                    </a:cubicBezTo>
                    <a:cubicBezTo>
                      <a:pt x="101597" y="124829"/>
                      <a:pt x="123772" y="102739"/>
                      <a:pt x="123825" y="75437"/>
                    </a:cubicBezTo>
                    <a:cubicBezTo>
                      <a:pt x="123825" y="75373"/>
                      <a:pt x="123825" y="75310"/>
                      <a:pt x="123825" y="75247"/>
                    </a:cubicBezTo>
                    <a:cubicBezTo>
                      <a:pt x="123983" y="47945"/>
                      <a:pt x="101979" y="25685"/>
                      <a:pt x="74677" y="25527"/>
                    </a:cubicBezTo>
                    <a:cubicBezTo>
                      <a:pt x="74613" y="25526"/>
                      <a:pt x="74549" y="25526"/>
                      <a:pt x="74486" y="25526"/>
                    </a:cubicBezTo>
                    <a:close/>
                  </a:path>
                </a:pathLst>
              </a:custGeom>
              <a:grpFill/>
              <a:ln w="9525" cap="flat">
                <a:noFill/>
                <a:prstDash val="solid"/>
                <a:miter/>
              </a:ln>
            </p:spPr>
            <p:txBody>
              <a:bodyPr rtlCol="0" anchor="ctr"/>
              <a:lstStyle/>
              <a:p>
                <a:endParaRPr lang="zh-CN" altLang="en-US">
                  <a:solidFill>
                    <a:schemeClr val="bg1"/>
                  </a:solidFill>
                </a:endParaRPr>
              </a:p>
            </p:txBody>
          </p:sp>
          <p:sp>
            <p:nvSpPr>
              <p:cNvPr id="73" name="爱设计-5-2">
                <a:extLst>
                  <a:ext uri="{FF2B5EF4-FFF2-40B4-BE49-F238E27FC236}">
                    <a16:creationId xmlns:a16="http://schemas.microsoft.com/office/drawing/2014/main" id="{37CE4021-0625-F788-33B5-B6D1C6FB0F75}"/>
                  </a:ext>
                </a:extLst>
              </p:cNvPr>
              <p:cNvSpPr/>
              <p:nvPr/>
            </p:nvSpPr>
            <p:spPr>
              <a:xfrm>
                <a:off x="10617177" y="1096768"/>
                <a:ext cx="95286" cy="115318"/>
              </a:xfrm>
              <a:custGeom>
                <a:avLst/>
                <a:gdLst>
                  <a:gd name="connsiteX0" fmla="*/ 93726 w 119479"/>
                  <a:gd name="connsiteY0" fmla="*/ 143732 h 144598"/>
                  <a:gd name="connsiteX1" fmla="*/ 88106 w 119479"/>
                  <a:gd name="connsiteY1" fmla="*/ 140113 h 144598"/>
                  <a:gd name="connsiteX2" fmla="*/ 68390 w 119479"/>
                  <a:gd name="connsiteY2" fmla="*/ 98870 h 144598"/>
                  <a:gd name="connsiteX3" fmla="*/ 62770 w 119479"/>
                  <a:gd name="connsiteY3" fmla="*/ 95345 h 144598"/>
                  <a:gd name="connsiteX4" fmla="*/ 31814 w 119479"/>
                  <a:gd name="connsiteY4" fmla="*/ 95345 h 144598"/>
                  <a:gd name="connsiteX5" fmla="*/ 25432 w 119479"/>
                  <a:gd name="connsiteY5" fmla="*/ 101536 h 144598"/>
                  <a:gd name="connsiteX6" fmla="*/ 25432 w 119479"/>
                  <a:gd name="connsiteY6" fmla="*/ 101632 h 144598"/>
                  <a:gd name="connsiteX7" fmla="*/ 25432 w 119479"/>
                  <a:gd name="connsiteY7" fmla="*/ 137351 h 144598"/>
                  <a:gd name="connsiteX8" fmla="*/ 19241 w 119479"/>
                  <a:gd name="connsiteY8" fmla="*/ 143732 h 144598"/>
                  <a:gd name="connsiteX9" fmla="*/ 19145 w 119479"/>
                  <a:gd name="connsiteY9" fmla="*/ 143732 h 144598"/>
                  <a:gd name="connsiteX10" fmla="*/ 6286 w 119479"/>
                  <a:gd name="connsiteY10" fmla="*/ 143732 h 144598"/>
                  <a:gd name="connsiteX11" fmla="*/ 0 w 119479"/>
                  <a:gd name="connsiteY11" fmla="*/ 137351 h 144598"/>
                  <a:gd name="connsiteX12" fmla="*/ 0 w 119479"/>
                  <a:gd name="connsiteY12" fmla="*/ 6287 h 144598"/>
                  <a:gd name="connsiteX13" fmla="*/ 6286 w 119479"/>
                  <a:gd name="connsiteY13" fmla="*/ 0 h 144598"/>
                  <a:gd name="connsiteX14" fmla="*/ 70485 w 119479"/>
                  <a:gd name="connsiteY14" fmla="*/ 0 h 144598"/>
                  <a:gd name="connsiteX15" fmla="*/ 104394 w 119479"/>
                  <a:gd name="connsiteY15" fmla="*/ 13335 h 144598"/>
                  <a:gd name="connsiteX16" fmla="*/ 119444 w 119479"/>
                  <a:gd name="connsiteY16" fmla="*/ 46006 h 144598"/>
                  <a:gd name="connsiteX17" fmla="*/ 96869 w 119479"/>
                  <a:gd name="connsiteY17" fmla="*/ 88392 h 144598"/>
                  <a:gd name="connsiteX18" fmla="*/ 94583 w 119479"/>
                  <a:gd name="connsiteY18" fmla="*/ 96298 h 144598"/>
                  <a:gd name="connsiteX19" fmla="*/ 113062 w 119479"/>
                  <a:gd name="connsiteY19" fmla="*/ 135065 h 144598"/>
                  <a:gd name="connsiteX20" fmla="*/ 110926 w 119479"/>
                  <a:gd name="connsiteY20" fmla="*/ 143695 h 144598"/>
                  <a:gd name="connsiteX21" fmla="*/ 107347 w 119479"/>
                  <a:gd name="connsiteY21" fmla="*/ 144590 h 144598"/>
                  <a:gd name="connsiteX22" fmla="*/ 31814 w 119479"/>
                  <a:gd name="connsiteY22" fmla="*/ 25813 h 144598"/>
                  <a:gd name="connsiteX23" fmla="*/ 25432 w 119479"/>
                  <a:gd name="connsiteY23" fmla="*/ 32003 h 144598"/>
                  <a:gd name="connsiteX24" fmla="*/ 25432 w 119479"/>
                  <a:gd name="connsiteY24" fmla="*/ 32099 h 144598"/>
                  <a:gd name="connsiteX25" fmla="*/ 25432 w 119479"/>
                  <a:gd name="connsiteY25" fmla="*/ 63246 h 144598"/>
                  <a:gd name="connsiteX26" fmla="*/ 31718 w 119479"/>
                  <a:gd name="connsiteY26" fmla="*/ 69533 h 144598"/>
                  <a:gd name="connsiteX27" fmla="*/ 31813 w 119479"/>
                  <a:gd name="connsiteY27" fmla="*/ 69533 h 144598"/>
                  <a:gd name="connsiteX28" fmla="*/ 70771 w 119479"/>
                  <a:gd name="connsiteY28" fmla="*/ 69533 h 144598"/>
                  <a:gd name="connsiteX29" fmla="*/ 93440 w 119479"/>
                  <a:gd name="connsiteY29" fmla="*/ 48387 h 144598"/>
                  <a:gd name="connsiteX30" fmla="*/ 72404 w 119479"/>
                  <a:gd name="connsiteY30" fmla="*/ 25826 h 144598"/>
                  <a:gd name="connsiteX31" fmla="*/ 71533 w 119479"/>
                  <a:gd name="connsiteY31" fmla="*/ 25813 h 1445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119479" h="144598">
                    <a:moveTo>
                      <a:pt x="93726" y="143732"/>
                    </a:moveTo>
                    <a:cubicBezTo>
                      <a:pt x="91313" y="143704"/>
                      <a:pt x="89130" y="142298"/>
                      <a:pt x="88106" y="140113"/>
                    </a:cubicBezTo>
                    <a:lnTo>
                      <a:pt x="68390" y="98870"/>
                    </a:lnTo>
                    <a:cubicBezTo>
                      <a:pt x="67357" y="96706"/>
                      <a:pt x="65167" y="95333"/>
                      <a:pt x="62770" y="95345"/>
                    </a:cubicBezTo>
                    <a:lnTo>
                      <a:pt x="31814" y="95345"/>
                    </a:lnTo>
                    <a:cubicBezTo>
                      <a:pt x="28342" y="95293"/>
                      <a:pt x="25485" y="98064"/>
                      <a:pt x="25432" y="101536"/>
                    </a:cubicBezTo>
                    <a:cubicBezTo>
                      <a:pt x="25432" y="101568"/>
                      <a:pt x="25432" y="101600"/>
                      <a:pt x="25432" y="101632"/>
                    </a:cubicBezTo>
                    <a:lnTo>
                      <a:pt x="25432" y="137351"/>
                    </a:lnTo>
                    <a:cubicBezTo>
                      <a:pt x="25484" y="140822"/>
                      <a:pt x="22713" y="143679"/>
                      <a:pt x="19241" y="143732"/>
                    </a:cubicBezTo>
                    <a:cubicBezTo>
                      <a:pt x="19209" y="143732"/>
                      <a:pt x="19177" y="143732"/>
                      <a:pt x="19145" y="143732"/>
                    </a:cubicBezTo>
                    <a:lnTo>
                      <a:pt x="6286" y="143732"/>
                    </a:lnTo>
                    <a:cubicBezTo>
                      <a:pt x="2799" y="143680"/>
                      <a:pt x="0" y="140838"/>
                      <a:pt x="0" y="137351"/>
                    </a:cubicBezTo>
                    <a:lnTo>
                      <a:pt x="0" y="6287"/>
                    </a:lnTo>
                    <a:cubicBezTo>
                      <a:pt x="51" y="2836"/>
                      <a:pt x="2836" y="51"/>
                      <a:pt x="6286" y="0"/>
                    </a:cubicBezTo>
                    <a:lnTo>
                      <a:pt x="70485" y="0"/>
                    </a:lnTo>
                    <a:cubicBezTo>
                      <a:pt x="83070" y="-15"/>
                      <a:pt x="95191" y="4751"/>
                      <a:pt x="104394" y="13335"/>
                    </a:cubicBezTo>
                    <a:cubicBezTo>
                      <a:pt x="113565" y="21784"/>
                      <a:pt x="118983" y="33545"/>
                      <a:pt x="119444" y="46006"/>
                    </a:cubicBezTo>
                    <a:cubicBezTo>
                      <a:pt x="120114" y="63172"/>
                      <a:pt x="111488" y="79369"/>
                      <a:pt x="96869" y="88392"/>
                    </a:cubicBezTo>
                    <a:cubicBezTo>
                      <a:pt x="94175" y="90038"/>
                      <a:pt x="93183" y="93468"/>
                      <a:pt x="94583" y="96298"/>
                    </a:cubicBezTo>
                    <a:lnTo>
                      <a:pt x="113062" y="135065"/>
                    </a:lnTo>
                    <a:cubicBezTo>
                      <a:pt x="114855" y="138037"/>
                      <a:pt x="113899" y="141901"/>
                      <a:pt x="110926" y="143695"/>
                    </a:cubicBezTo>
                    <a:cubicBezTo>
                      <a:pt x="109849" y="144344"/>
                      <a:pt x="108603" y="144656"/>
                      <a:pt x="107347" y="144590"/>
                    </a:cubicBezTo>
                    <a:close/>
                    <a:moveTo>
                      <a:pt x="31814" y="25813"/>
                    </a:moveTo>
                    <a:cubicBezTo>
                      <a:pt x="28342" y="25760"/>
                      <a:pt x="25485" y="28532"/>
                      <a:pt x="25432" y="32003"/>
                    </a:cubicBezTo>
                    <a:cubicBezTo>
                      <a:pt x="25432" y="32035"/>
                      <a:pt x="25432" y="32067"/>
                      <a:pt x="25432" y="32099"/>
                    </a:cubicBezTo>
                    <a:lnTo>
                      <a:pt x="25432" y="63246"/>
                    </a:lnTo>
                    <a:cubicBezTo>
                      <a:pt x="25431" y="66718"/>
                      <a:pt x="28246" y="69533"/>
                      <a:pt x="31718" y="69533"/>
                    </a:cubicBezTo>
                    <a:cubicBezTo>
                      <a:pt x="31749" y="69533"/>
                      <a:pt x="31781" y="69533"/>
                      <a:pt x="31813" y="69533"/>
                    </a:cubicBezTo>
                    <a:lnTo>
                      <a:pt x="70771" y="69533"/>
                    </a:lnTo>
                    <a:cubicBezTo>
                      <a:pt x="82756" y="69655"/>
                      <a:pt x="92730" y="60352"/>
                      <a:pt x="93440" y="48387"/>
                    </a:cubicBezTo>
                    <a:cubicBezTo>
                      <a:pt x="93861" y="36348"/>
                      <a:pt x="84443" y="26247"/>
                      <a:pt x="72404" y="25826"/>
                    </a:cubicBezTo>
                    <a:cubicBezTo>
                      <a:pt x="72113" y="25816"/>
                      <a:pt x="71823" y="25811"/>
                      <a:pt x="71533" y="25813"/>
                    </a:cubicBezTo>
                    <a:close/>
                  </a:path>
                </a:pathLst>
              </a:custGeom>
              <a:grpFill/>
              <a:ln w="9525" cap="flat">
                <a:noFill/>
                <a:prstDash val="solid"/>
                <a:miter/>
              </a:ln>
            </p:spPr>
            <p:txBody>
              <a:bodyPr rtlCol="0" anchor="ctr"/>
              <a:lstStyle/>
              <a:p>
                <a:endParaRPr lang="zh-CN" altLang="en-US">
                  <a:solidFill>
                    <a:schemeClr val="bg1"/>
                  </a:solidFill>
                </a:endParaRPr>
              </a:p>
            </p:txBody>
          </p:sp>
          <p:sp>
            <p:nvSpPr>
              <p:cNvPr id="74" name="爱设计-5-3">
                <a:extLst>
                  <a:ext uri="{FF2B5EF4-FFF2-40B4-BE49-F238E27FC236}">
                    <a16:creationId xmlns:a16="http://schemas.microsoft.com/office/drawing/2014/main" id="{4F3D5C20-5D27-BB11-AB99-A2A30791C499}"/>
                  </a:ext>
                </a:extLst>
              </p:cNvPr>
              <p:cNvSpPr/>
              <p:nvPr/>
            </p:nvSpPr>
            <p:spPr>
              <a:xfrm>
                <a:off x="10273028" y="1096768"/>
                <a:ext cx="106346" cy="114628"/>
              </a:xfrm>
              <a:custGeom>
                <a:avLst/>
                <a:gdLst>
                  <a:gd name="connsiteX0" fmla="*/ 59960 w 133348"/>
                  <a:gd name="connsiteY0" fmla="*/ 143732 h 143732"/>
                  <a:gd name="connsiteX1" fmla="*/ 53673 w 133348"/>
                  <a:gd name="connsiteY1" fmla="*/ 137446 h 143732"/>
                  <a:gd name="connsiteX2" fmla="*/ 53673 w 133348"/>
                  <a:gd name="connsiteY2" fmla="*/ 85820 h 143732"/>
                  <a:gd name="connsiteX3" fmla="*/ 51959 w 133348"/>
                  <a:gd name="connsiteY3" fmla="*/ 80391 h 143732"/>
                  <a:gd name="connsiteX4" fmla="*/ 905 w 133348"/>
                  <a:gd name="connsiteY4" fmla="*/ 10001 h 143732"/>
                  <a:gd name="connsiteX5" fmla="*/ 3040 w 133348"/>
                  <a:gd name="connsiteY5" fmla="*/ 1371 h 143732"/>
                  <a:gd name="connsiteX6" fmla="*/ 5953 w 133348"/>
                  <a:gd name="connsiteY6" fmla="*/ 476 h 143732"/>
                  <a:gd name="connsiteX7" fmla="*/ 18716 w 133348"/>
                  <a:gd name="connsiteY7" fmla="*/ 476 h 143732"/>
                  <a:gd name="connsiteX8" fmla="*/ 23479 w 133348"/>
                  <a:gd name="connsiteY8" fmla="*/ 2667 h 143732"/>
                  <a:gd name="connsiteX9" fmla="*/ 61579 w 133348"/>
                  <a:gd name="connsiteY9" fmla="*/ 56483 h 143732"/>
                  <a:gd name="connsiteX10" fmla="*/ 66722 w 133348"/>
                  <a:gd name="connsiteY10" fmla="*/ 59055 h 143732"/>
                  <a:gd name="connsiteX11" fmla="*/ 71771 w 133348"/>
                  <a:gd name="connsiteY11" fmla="*/ 56483 h 143732"/>
                  <a:gd name="connsiteX12" fmla="*/ 109871 w 133348"/>
                  <a:gd name="connsiteY12" fmla="*/ 2667 h 143732"/>
                  <a:gd name="connsiteX13" fmla="*/ 115014 w 133348"/>
                  <a:gd name="connsiteY13" fmla="*/ 0 h 143732"/>
                  <a:gd name="connsiteX14" fmla="*/ 127397 w 133348"/>
                  <a:gd name="connsiteY14" fmla="*/ 0 h 143732"/>
                  <a:gd name="connsiteX15" fmla="*/ 133340 w 133348"/>
                  <a:gd name="connsiteY15" fmla="*/ 6612 h 143732"/>
                  <a:gd name="connsiteX16" fmla="*/ 132445 w 133348"/>
                  <a:gd name="connsiteY16" fmla="*/ 9525 h 143732"/>
                  <a:gd name="connsiteX17" fmla="*/ 81200 w 133348"/>
                  <a:gd name="connsiteY17" fmla="*/ 80391 h 143732"/>
                  <a:gd name="connsiteX18" fmla="*/ 79486 w 133348"/>
                  <a:gd name="connsiteY18" fmla="*/ 85820 h 143732"/>
                  <a:gd name="connsiteX19" fmla="*/ 79486 w 133348"/>
                  <a:gd name="connsiteY19" fmla="*/ 137446 h 143732"/>
                  <a:gd name="connsiteX20" fmla="*/ 73199 w 133348"/>
                  <a:gd name="connsiteY20" fmla="*/ 143732 h 1437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33348" h="143732">
                    <a:moveTo>
                      <a:pt x="59960" y="143732"/>
                    </a:moveTo>
                    <a:cubicBezTo>
                      <a:pt x="56509" y="143681"/>
                      <a:pt x="53724" y="140896"/>
                      <a:pt x="53673" y="137446"/>
                    </a:cubicBezTo>
                    <a:lnTo>
                      <a:pt x="53673" y="85820"/>
                    </a:lnTo>
                    <a:cubicBezTo>
                      <a:pt x="53708" y="83872"/>
                      <a:pt x="53106" y="81966"/>
                      <a:pt x="51959" y="80391"/>
                    </a:cubicBezTo>
                    <a:lnTo>
                      <a:pt x="905" y="10001"/>
                    </a:lnTo>
                    <a:cubicBezTo>
                      <a:pt x="-889" y="7028"/>
                      <a:pt x="67" y="3164"/>
                      <a:pt x="3040" y="1371"/>
                    </a:cubicBezTo>
                    <a:cubicBezTo>
                      <a:pt x="3923" y="838"/>
                      <a:pt x="4923" y="531"/>
                      <a:pt x="5953" y="476"/>
                    </a:cubicBezTo>
                    <a:lnTo>
                      <a:pt x="18716" y="476"/>
                    </a:lnTo>
                    <a:cubicBezTo>
                      <a:pt x="20547" y="478"/>
                      <a:pt x="22286" y="1278"/>
                      <a:pt x="23479" y="2667"/>
                    </a:cubicBezTo>
                    <a:lnTo>
                      <a:pt x="61579" y="56483"/>
                    </a:lnTo>
                    <a:cubicBezTo>
                      <a:pt x="62788" y="58108"/>
                      <a:pt x="64697" y="59063"/>
                      <a:pt x="66722" y="59055"/>
                    </a:cubicBezTo>
                    <a:cubicBezTo>
                      <a:pt x="68722" y="59063"/>
                      <a:pt x="70602" y="58105"/>
                      <a:pt x="71771" y="56483"/>
                    </a:cubicBezTo>
                    <a:lnTo>
                      <a:pt x="109871" y="2667"/>
                    </a:lnTo>
                    <a:cubicBezTo>
                      <a:pt x="111049" y="994"/>
                      <a:pt x="112968" y="-1"/>
                      <a:pt x="115014" y="0"/>
                    </a:cubicBezTo>
                    <a:lnTo>
                      <a:pt x="127397" y="0"/>
                    </a:lnTo>
                    <a:cubicBezTo>
                      <a:pt x="130864" y="185"/>
                      <a:pt x="133524" y="3145"/>
                      <a:pt x="133340" y="6612"/>
                    </a:cubicBezTo>
                    <a:cubicBezTo>
                      <a:pt x="133285" y="7642"/>
                      <a:pt x="132978" y="8642"/>
                      <a:pt x="132445" y="9525"/>
                    </a:cubicBezTo>
                    <a:lnTo>
                      <a:pt x="81200" y="80391"/>
                    </a:lnTo>
                    <a:cubicBezTo>
                      <a:pt x="80053" y="81966"/>
                      <a:pt x="79451" y="83872"/>
                      <a:pt x="79486" y="85820"/>
                    </a:cubicBezTo>
                    <a:lnTo>
                      <a:pt x="79486" y="137446"/>
                    </a:lnTo>
                    <a:cubicBezTo>
                      <a:pt x="79435" y="140896"/>
                      <a:pt x="76650" y="143681"/>
                      <a:pt x="73199" y="143732"/>
                    </a:cubicBezTo>
                    <a:close/>
                  </a:path>
                </a:pathLst>
              </a:custGeom>
              <a:grpFill/>
              <a:ln w="9525" cap="flat">
                <a:noFill/>
                <a:prstDash val="solid"/>
                <a:miter/>
              </a:ln>
            </p:spPr>
            <p:txBody>
              <a:bodyPr rtlCol="0" anchor="ctr"/>
              <a:lstStyle/>
              <a:p>
                <a:endParaRPr lang="zh-CN" altLang="en-US">
                  <a:solidFill>
                    <a:schemeClr val="bg1"/>
                  </a:solidFill>
                </a:endParaRPr>
              </a:p>
            </p:txBody>
          </p:sp>
          <p:sp>
            <p:nvSpPr>
              <p:cNvPr id="75" name="爱设计-5-4">
                <a:extLst>
                  <a:ext uri="{FF2B5EF4-FFF2-40B4-BE49-F238E27FC236}">
                    <a16:creationId xmlns:a16="http://schemas.microsoft.com/office/drawing/2014/main" id="{FF308C9A-AE3F-1D1A-02D9-8FB6AC2AE287}"/>
                  </a:ext>
                </a:extLst>
              </p:cNvPr>
              <p:cNvSpPr/>
              <p:nvPr/>
            </p:nvSpPr>
            <p:spPr>
              <a:xfrm>
                <a:off x="10501942" y="1096768"/>
                <a:ext cx="105056" cy="114628"/>
              </a:xfrm>
              <a:custGeom>
                <a:avLst/>
                <a:gdLst>
                  <a:gd name="connsiteX0" fmla="*/ 65913 w 131730"/>
                  <a:gd name="connsiteY0" fmla="*/ 143732 h 143732"/>
                  <a:gd name="connsiteX1" fmla="*/ 0 w 131730"/>
                  <a:gd name="connsiteY1" fmla="*/ 77819 h 143732"/>
                  <a:gd name="connsiteX2" fmla="*/ 0 w 131730"/>
                  <a:gd name="connsiteY2" fmla="*/ 6287 h 143732"/>
                  <a:gd name="connsiteX3" fmla="*/ 6286 w 131730"/>
                  <a:gd name="connsiteY3" fmla="*/ 0 h 143732"/>
                  <a:gd name="connsiteX4" fmla="*/ 19431 w 131730"/>
                  <a:gd name="connsiteY4" fmla="*/ 0 h 143732"/>
                  <a:gd name="connsiteX5" fmla="*/ 25717 w 131730"/>
                  <a:gd name="connsiteY5" fmla="*/ 6287 h 143732"/>
                  <a:gd name="connsiteX6" fmla="*/ 25717 w 131730"/>
                  <a:gd name="connsiteY6" fmla="*/ 77343 h 143732"/>
                  <a:gd name="connsiteX7" fmla="*/ 63909 w 131730"/>
                  <a:gd name="connsiteY7" fmla="*/ 119447 h 143732"/>
                  <a:gd name="connsiteX8" fmla="*/ 106013 w 131730"/>
                  <a:gd name="connsiteY8" fmla="*/ 81255 h 143732"/>
                  <a:gd name="connsiteX9" fmla="*/ 106013 w 131730"/>
                  <a:gd name="connsiteY9" fmla="*/ 77343 h 143732"/>
                  <a:gd name="connsiteX10" fmla="*/ 106013 w 131730"/>
                  <a:gd name="connsiteY10" fmla="*/ 6287 h 143732"/>
                  <a:gd name="connsiteX11" fmla="*/ 112300 w 131730"/>
                  <a:gd name="connsiteY11" fmla="*/ 0 h 143732"/>
                  <a:gd name="connsiteX12" fmla="*/ 125444 w 131730"/>
                  <a:gd name="connsiteY12" fmla="*/ 0 h 143732"/>
                  <a:gd name="connsiteX13" fmla="*/ 131731 w 131730"/>
                  <a:gd name="connsiteY13" fmla="*/ 6287 h 143732"/>
                  <a:gd name="connsiteX14" fmla="*/ 131731 w 131730"/>
                  <a:gd name="connsiteY14" fmla="*/ 77819 h 143732"/>
                  <a:gd name="connsiteX15" fmla="*/ 66008 w 131730"/>
                  <a:gd name="connsiteY15" fmla="*/ 143732 h 143732"/>
                  <a:gd name="connsiteX16" fmla="*/ 65913 w 131730"/>
                  <a:gd name="connsiteY16" fmla="*/ 143732 h 1437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31730" h="143732">
                    <a:moveTo>
                      <a:pt x="65913" y="143732"/>
                    </a:moveTo>
                    <a:cubicBezTo>
                      <a:pt x="29510" y="143732"/>
                      <a:pt x="0" y="114222"/>
                      <a:pt x="0" y="77819"/>
                    </a:cubicBezTo>
                    <a:lnTo>
                      <a:pt x="0" y="6287"/>
                    </a:lnTo>
                    <a:cubicBezTo>
                      <a:pt x="0" y="2815"/>
                      <a:pt x="2815" y="0"/>
                      <a:pt x="6286" y="0"/>
                    </a:cubicBezTo>
                    <a:lnTo>
                      <a:pt x="19431" y="0"/>
                    </a:lnTo>
                    <a:cubicBezTo>
                      <a:pt x="22903" y="0"/>
                      <a:pt x="25717" y="2815"/>
                      <a:pt x="25717" y="6287"/>
                    </a:cubicBezTo>
                    <a:lnTo>
                      <a:pt x="25717" y="77343"/>
                    </a:lnTo>
                    <a:cubicBezTo>
                      <a:pt x="24637" y="99516"/>
                      <a:pt x="41736" y="118367"/>
                      <a:pt x="63909" y="119447"/>
                    </a:cubicBezTo>
                    <a:cubicBezTo>
                      <a:pt x="86082" y="120527"/>
                      <a:pt x="104933" y="103428"/>
                      <a:pt x="106013" y="81255"/>
                    </a:cubicBezTo>
                    <a:cubicBezTo>
                      <a:pt x="106077" y="79952"/>
                      <a:pt x="106077" y="78646"/>
                      <a:pt x="106013" y="77343"/>
                    </a:cubicBezTo>
                    <a:lnTo>
                      <a:pt x="106013" y="6287"/>
                    </a:lnTo>
                    <a:cubicBezTo>
                      <a:pt x="106064" y="2836"/>
                      <a:pt x="108849" y="51"/>
                      <a:pt x="112300" y="0"/>
                    </a:cubicBezTo>
                    <a:lnTo>
                      <a:pt x="125444" y="0"/>
                    </a:lnTo>
                    <a:cubicBezTo>
                      <a:pt x="128916" y="0"/>
                      <a:pt x="131731" y="2815"/>
                      <a:pt x="131731" y="6287"/>
                    </a:cubicBezTo>
                    <a:lnTo>
                      <a:pt x="131731" y="77819"/>
                    </a:lnTo>
                    <a:cubicBezTo>
                      <a:pt x="131783" y="114169"/>
                      <a:pt x="102358" y="143680"/>
                      <a:pt x="66008" y="143732"/>
                    </a:cubicBezTo>
                    <a:cubicBezTo>
                      <a:pt x="65977" y="143732"/>
                      <a:pt x="65945" y="143732"/>
                      <a:pt x="65913" y="143732"/>
                    </a:cubicBezTo>
                    <a:close/>
                  </a:path>
                </a:pathLst>
              </a:custGeom>
              <a:grpFill/>
              <a:ln w="9525" cap="flat">
                <a:noFill/>
                <a:prstDash val="solid"/>
                <a:miter/>
              </a:ln>
            </p:spPr>
            <p:txBody>
              <a:bodyPr rtlCol="0" anchor="ctr"/>
              <a:lstStyle/>
              <a:p>
                <a:endParaRPr lang="zh-CN" altLang="en-US">
                  <a:solidFill>
                    <a:schemeClr val="bg1"/>
                  </a:solidFill>
                </a:endParaRPr>
              </a:p>
            </p:txBody>
          </p:sp>
          <p:sp>
            <p:nvSpPr>
              <p:cNvPr id="76" name="爱设计-5-5">
                <a:extLst>
                  <a:ext uri="{FF2B5EF4-FFF2-40B4-BE49-F238E27FC236}">
                    <a16:creationId xmlns:a16="http://schemas.microsoft.com/office/drawing/2014/main" id="{21A54416-F008-473A-296F-2DA80DF003F3}"/>
                  </a:ext>
                </a:extLst>
              </p:cNvPr>
              <p:cNvSpPr/>
              <p:nvPr/>
            </p:nvSpPr>
            <p:spPr>
              <a:xfrm>
                <a:off x="10782851" y="1095780"/>
                <a:ext cx="93055" cy="116375"/>
              </a:xfrm>
              <a:custGeom>
                <a:avLst/>
                <a:gdLst>
                  <a:gd name="connsiteX0" fmla="*/ 6287 w 116682"/>
                  <a:gd name="connsiteY0" fmla="*/ 145923 h 145923"/>
                  <a:gd name="connsiteX1" fmla="*/ 1 w 116682"/>
                  <a:gd name="connsiteY1" fmla="*/ 139829 h 145923"/>
                  <a:gd name="connsiteX2" fmla="*/ 1 w 116682"/>
                  <a:gd name="connsiteY2" fmla="*/ 139637 h 145923"/>
                  <a:gd name="connsiteX3" fmla="*/ 1 w 116682"/>
                  <a:gd name="connsiteY3" fmla="*/ 6287 h 145923"/>
                  <a:gd name="connsiteX4" fmla="*/ 6287 w 116682"/>
                  <a:gd name="connsiteY4" fmla="*/ 0 h 145923"/>
                  <a:gd name="connsiteX5" fmla="*/ 20003 w 116682"/>
                  <a:gd name="connsiteY5" fmla="*/ 0 h 145923"/>
                  <a:gd name="connsiteX6" fmla="*/ 26290 w 116682"/>
                  <a:gd name="connsiteY6" fmla="*/ 6287 h 145923"/>
                  <a:gd name="connsiteX7" fmla="*/ 26290 w 116682"/>
                  <a:gd name="connsiteY7" fmla="*/ 114395 h 145923"/>
                  <a:gd name="connsiteX8" fmla="*/ 32576 w 116682"/>
                  <a:gd name="connsiteY8" fmla="*/ 120682 h 145923"/>
                  <a:gd name="connsiteX9" fmla="*/ 110396 w 116682"/>
                  <a:gd name="connsiteY9" fmla="*/ 120682 h 145923"/>
                  <a:gd name="connsiteX10" fmla="*/ 116682 w 116682"/>
                  <a:gd name="connsiteY10" fmla="*/ 126968 h 145923"/>
                  <a:gd name="connsiteX11" fmla="*/ 116682 w 116682"/>
                  <a:gd name="connsiteY11" fmla="*/ 139637 h 145923"/>
                  <a:gd name="connsiteX12" fmla="*/ 110588 w 116682"/>
                  <a:gd name="connsiteY12" fmla="*/ 145923 h 145923"/>
                  <a:gd name="connsiteX13" fmla="*/ 110396 w 116682"/>
                  <a:gd name="connsiteY13" fmla="*/ 145923 h 1459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6682" h="145923">
                    <a:moveTo>
                      <a:pt x="6287" y="145923"/>
                    </a:moveTo>
                    <a:cubicBezTo>
                      <a:pt x="2868" y="145976"/>
                      <a:pt x="54" y="143248"/>
                      <a:pt x="1" y="139829"/>
                    </a:cubicBezTo>
                    <a:cubicBezTo>
                      <a:pt x="0" y="139765"/>
                      <a:pt x="0" y="139701"/>
                      <a:pt x="1" y="139637"/>
                    </a:cubicBezTo>
                    <a:lnTo>
                      <a:pt x="1" y="6287"/>
                    </a:lnTo>
                    <a:cubicBezTo>
                      <a:pt x="1" y="2815"/>
                      <a:pt x="2815" y="0"/>
                      <a:pt x="6287" y="0"/>
                    </a:cubicBezTo>
                    <a:lnTo>
                      <a:pt x="20003" y="0"/>
                    </a:lnTo>
                    <a:cubicBezTo>
                      <a:pt x="23475" y="0"/>
                      <a:pt x="26290" y="2815"/>
                      <a:pt x="26290" y="6287"/>
                    </a:cubicBezTo>
                    <a:lnTo>
                      <a:pt x="26290" y="114395"/>
                    </a:lnTo>
                    <a:cubicBezTo>
                      <a:pt x="26290" y="117867"/>
                      <a:pt x="29104" y="120682"/>
                      <a:pt x="32576" y="120682"/>
                    </a:cubicBezTo>
                    <a:lnTo>
                      <a:pt x="110396" y="120682"/>
                    </a:lnTo>
                    <a:cubicBezTo>
                      <a:pt x="113868" y="120682"/>
                      <a:pt x="116682" y="123496"/>
                      <a:pt x="116682" y="126968"/>
                    </a:cubicBezTo>
                    <a:lnTo>
                      <a:pt x="116682" y="139637"/>
                    </a:lnTo>
                    <a:cubicBezTo>
                      <a:pt x="116735" y="143055"/>
                      <a:pt x="114007" y="145870"/>
                      <a:pt x="110588" y="145923"/>
                    </a:cubicBezTo>
                    <a:cubicBezTo>
                      <a:pt x="110524" y="145924"/>
                      <a:pt x="110460" y="145924"/>
                      <a:pt x="110396" y="145923"/>
                    </a:cubicBezTo>
                    <a:close/>
                  </a:path>
                </a:pathLst>
              </a:custGeom>
              <a:grpFill/>
              <a:ln w="9525" cap="flat">
                <a:noFill/>
                <a:prstDash val="solid"/>
                <a:miter/>
              </a:ln>
            </p:spPr>
            <p:txBody>
              <a:bodyPr rtlCol="0" anchor="ctr"/>
              <a:lstStyle/>
              <a:p>
                <a:endParaRPr lang="zh-CN" altLang="en-US">
                  <a:solidFill>
                    <a:schemeClr val="bg1"/>
                  </a:solidFill>
                </a:endParaRPr>
              </a:p>
            </p:txBody>
          </p:sp>
          <p:sp>
            <p:nvSpPr>
              <p:cNvPr id="77" name="爱设计-5-6">
                <a:extLst>
                  <a:ext uri="{FF2B5EF4-FFF2-40B4-BE49-F238E27FC236}">
                    <a16:creationId xmlns:a16="http://schemas.microsoft.com/office/drawing/2014/main" id="{5C9C8C8B-0564-E1C8-47A3-FD90B402C011}"/>
                  </a:ext>
                </a:extLst>
              </p:cNvPr>
              <p:cNvSpPr/>
              <p:nvPr/>
            </p:nvSpPr>
            <p:spPr>
              <a:xfrm>
                <a:off x="11133572" y="1096312"/>
                <a:ext cx="119110" cy="119110"/>
              </a:xfrm>
              <a:custGeom>
                <a:avLst/>
                <a:gdLst>
                  <a:gd name="connsiteX0" fmla="*/ 74867 w 149352"/>
                  <a:gd name="connsiteY0" fmla="*/ 149352 h 149352"/>
                  <a:gd name="connsiteX1" fmla="*/ 0 w 149352"/>
                  <a:gd name="connsiteY1" fmla="*/ 74867 h 149352"/>
                  <a:gd name="connsiteX2" fmla="*/ 74486 w 149352"/>
                  <a:gd name="connsiteY2" fmla="*/ 0 h 149352"/>
                  <a:gd name="connsiteX3" fmla="*/ 149352 w 149352"/>
                  <a:gd name="connsiteY3" fmla="*/ 74486 h 149352"/>
                  <a:gd name="connsiteX4" fmla="*/ 149352 w 149352"/>
                  <a:gd name="connsiteY4" fmla="*/ 74676 h 149352"/>
                  <a:gd name="connsiteX5" fmla="*/ 74867 w 149352"/>
                  <a:gd name="connsiteY5" fmla="*/ 149352 h 149352"/>
                  <a:gd name="connsiteX6" fmla="*/ 74867 w 149352"/>
                  <a:gd name="connsiteY6" fmla="*/ 25527 h 149352"/>
                  <a:gd name="connsiteX7" fmla="*/ 25527 w 149352"/>
                  <a:gd name="connsiteY7" fmla="*/ 74676 h 149352"/>
                  <a:gd name="connsiteX8" fmla="*/ 74676 w 149352"/>
                  <a:gd name="connsiteY8" fmla="*/ 124015 h 149352"/>
                  <a:gd name="connsiteX9" fmla="*/ 124015 w 149352"/>
                  <a:gd name="connsiteY9" fmla="*/ 74866 h 149352"/>
                  <a:gd name="connsiteX10" fmla="*/ 124016 w 149352"/>
                  <a:gd name="connsiteY10" fmla="*/ 74771 h 149352"/>
                  <a:gd name="connsiteX11" fmla="*/ 74866 w 149352"/>
                  <a:gd name="connsiteY11" fmla="*/ 25432 h 1493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49352" h="149352">
                    <a:moveTo>
                      <a:pt x="74867" y="149352"/>
                    </a:moveTo>
                    <a:cubicBezTo>
                      <a:pt x="33624" y="149457"/>
                      <a:pt x="105" y="116109"/>
                      <a:pt x="0" y="74867"/>
                    </a:cubicBezTo>
                    <a:cubicBezTo>
                      <a:pt x="-105" y="33624"/>
                      <a:pt x="33243" y="105"/>
                      <a:pt x="74486" y="0"/>
                    </a:cubicBezTo>
                    <a:cubicBezTo>
                      <a:pt x="115728" y="-105"/>
                      <a:pt x="149247" y="33243"/>
                      <a:pt x="149352" y="74486"/>
                    </a:cubicBezTo>
                    <a:cubicBezTo>
                      <a:pt x="149352" y="74549"/>
                      <a:pt x="149352" y="74612"/>
                      <a:pt x="149352" y="74676"/>
                    </a:cubicBezTo>
                    <a:cubicBezTo>
                      <a:pt x="149300" y="115822"/>
                      <a:pt x="116013" y="149195"/>
                      <a:pt x="74867" y="149352"/>
                    </a:cubicBezTo>
                    <a:close/>
                    <a:moveTo>
                      <a:pt x="74867" y="25527"/>
                    </a:moveTo>
                    <a:cubicBezTo>
                      <a:pt x="47670" y="25474"/>
                      <a:pt x="25580" y="47479"/>
                      <a:pt x="25527" y="74676"/>
                    </a:cubicBezTo>
                    <a:cubicBezTo>
                      <a:pt x="25474" y="101873"/>
                      <a:pt x="47479" y="123963"/>
                      <a:pt x="74676" y="124015"/>
                    </a:cubicBezTo>
                    <a:cubicBezTo>
                      <a:pt x="101873" y="124068"/>
                      <a:pt x="123963" y="102063"/>
                      <a:pt x="124015" y="74866"/>
                    </a:cubicBezTo>
                    <a:cubicBezTo>
                      <a:pt x="124016" y="74835"/>
                      <a:pt x="124016" y="74803"/>
                      <a:pt x="124016" y="74771"/>
                    </a:cubicBezTo>
                    <a:cubicBezTo>
                      <a:pt x="124016" y="47596"/>
                      <a:pt x="102042" y="25537"/>
                      <a:pt x="74866" y="25432"/>
                    </a:cubicBezTo>
                    <a:close/>
                  </a:path>
                </a:pathLst>
              </a:custGeom>
              <a:grpFill/>
              <a:ln w="9525" cap="flat">
                <a:noFill/>
                <a:prstDash val="solid"/>
                <a:miter/>
              </a:ln>
            </p:spPr>
            <p:txBody>
              <a:bodyPr rtlCol="0" anchor="ctr"/>
              <a:lstStyle/>
              <a:p>
                <a:endParaRPr lang="zh-CN" altLang="en-US">
                  <a:solidFill>
                    <a:schemeClr val="bg1"/>
                  </a:solidFill>
                </a:endParaRPr>
              </a:p>
            </p:txBody>
          </p:sp>
          <p:sp>
            <p:nvSpPr>
              <p:cNvPr id="78" name="爱设计-5-7">
                <a:extLst>
                  <a:ext uri="{FF2B5EF4-FFF2-40B4-BE49-F238E27FC236}">
                    <a16:creationId xmlns:a16="http://schemas.microsoft.com/office/drawing/2014/main" id="{3BF7F456-217B-0242-4DB5-3BC8D25DF0C2}"/>
                  </a:ext>
                </a:extLst>
              </p:cNvPr>
              <p:cNvSpPr/>
              <p:nvPr/>
            </p:nvSpPr>
            <p:spPr>
              <a:xfrm>
                <a:off x="10880009" y="1094261"/>
                <a:ext cx="119109" cy="119109"/>
              </a:xfrm>
              <a:custGeom>
                <a:avLst/>
                <a:gdLst>
                  <a:gd name="connsiteX0" fmla="*/ 74676 w 149351"/>
                  <a:gd name="connsiteY0" fmla="*/ 149352 h 149351"/>
                  <a:gd name="connsiteX1" fmla="*/ 0 w 149351"/>
                  <a:gd name="connsiteY1" fmla="*/ 74676 h 149351"/>
                  <a:gd name="connsiteX2" fmla="*/ 74676 w 149351"/>
                  <a:gd name="connsiteY2" fmla="*/ 0 h 149351"/>
                  <a:gd name="connsiteX3" fmla="*/ 149352 w 149351"/>
                  <a:gd name="connsiteY3" fmla="*/ 74676 h 149351"/>
                  <a:gd name="connsiteX4" fmla="*/ 74676 w 149351"/>
                  <a:gd name="connsiteY4" fmla="*/ 149352 h 149351"/>
                  <a:gd name="connsiteX5" fmla="*/ 74676 w 149351"/>
                  <a:gd name="connsiteY5" fmla="*/ 25527 h 149351"/>
                  <a:gd name="connsiteX6" fmla="*/ 25910 w 149351"/>
                  <a:gd name="connsiteY6" fmla="*/ 75245 h 149351"/>
                  <a:gd name="connsiteX7" fmla="*/ 75629 w 149351"/>
                  <a:gd name="connsiteY7" fmla="*/ 124011 h 149351"/>
                  <a:gd name="connsiteX8" fmla="*/ 124396 w 149351"/>
                  <a:gd name="connsiteY8" fmla="*/ 74676 h 149351"/>
                  <a:gd name="connsiteX9" fmla="*/ 75251 w 149351"/>
                  <a:gd name="connsiteY9" fmla="*/ 25524 h 149351"/>
                  <a:gd name="connsiteX10" fmla="*/ 74676 w 149351"/>
                  <a:gd name="connsiteY10" fmla="*/ 25527 h 1493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49351" h="149351">
                    <a:moveTo>
                      <a:pt x="74676" y="149352"/>
                    </a:moveTo>
                    <a:cubicBezTo>
                      <a:pt x="33434" y="149352"/>
                      <a:pt x="0" y="115918"/>
                      <a:pt x="0" y="74676"/>
                    </a:cubicBezTo>
                    <a:cubicBezTo>
                      <a:pt x="0" y="33434"/>
                      <a:pt x="33434" y="0"/>
                      <a:pt x="74676" y="0"/>
                    </a:cubicBezTo>
                    <a:cubicBezTo>
                      <a:pt x="115918" y="0"/>
                      <a:pt x="149352" y="33434"/>
                      <a:pt x="149352" y="74676"/>
                    </a:cubicBezTo>
                    <a:cubicBezTo>
                      <a:pt x="149352" y="115918"/>
                      <a:pt x="115918" y="149352"/>
                      <a:pt x="74676" y="149352"/>
                    </a:cubicBezTo>
                    <a:close/>
                    <a:moveTo>
                      <a:pt x="74676" y="25527"/>
                    </a:moveTo>
                    <a:cubicBezTo>
                      <a:pt x="47480" y="25790"/>
                      <a:pt x="25647" y="48050"/>
                      <a:pt x="25910" y="75245"/>
                    </a:cubicBezTo>
                    <a:cubicBezTo>
                      <a:pt x="26173" y="102441"/>
                      <a:pt x="48433" y="124274"/>
                      <a:pt x="75629" y="124011"/>
                    </a:cubicBezTo>
                    <a:cubicBezTo>
                      <a:pt x="102675" y="123749"/>
                      <a:pt x="124447" y="101723"/>
                      <a:pt x="124396" y="74676"/>
                    </a:cubicBezTo>
                    <a:cubicBezTo>
                      <a:pt x="124398" y="47532"/>
                      <a:pt x="102395" y="25525"/>
                      <a:pt x="75251" y="25524"/>
                    </a:cubicBezTo>
                    <a:cubicBezTo>
                      <a:pt x="75059" y="25524"/>
                      <a:pt x="74868" y="25525"/>
                      <a:pt x="74676" y="25527"/>
                    </a:cubicBezTo>
                    <a:close/>
                  </a:path>
                </a:pathLst>
              </a:custGeom>
              <a:grpFill/>
              <a:ln w="9525" cap="flat">
                <a:noFill/>
                <a:prstDash val="solid"/>
                <a:miter/>
              </a:ln>
            </p:spPr>
            <p:txBody>
              <a:bodyPr rtlCol="0" anchor="ctr"/>
              <a:lstStyle/>
              <a:p>
                <a:endParaRPr lang="zh-CN" altLang="en-US">
                  <a:solidFill>
                    <a:schemeClr val="bg1"/>
                  </a:solidFill>
                </a:endParaRPr>
              </a:p>
            </p:txBody>
          </p:sp>
          <p:sp>
            <p:nvSpPr>
              <p:cNvPr id="79" name="爱设计-5-8">
                <a:extLst>
                  <a:ext uri="{FF2B5EF4-FFF2-40B4-BE49-F238E27FC236}">
                    <a16:creationId xmlns:a16="http://schemas.microsoft.com/office/drawing/2014/main" id="{B97D2B0B-6051-B539-7FC6-4430F581C21A}"/>
                  </a:ext>
                </a:extLst>
              </p:cNvPr>
              <p:cNvSpPr/>
              <p:nvPr/>
            </p:nvSpPr>
            <p:spPr>
              <a:xfrm>
                <a:off x="11007398" y="1093083"/>
                <a:ext cx="120880" cy="119110"/>
              </a:xfrm>
              <a:custGeom>
                <a:avLst/>
                <a:gdLst>
                  <a:gd name="connsiteX0" fmla="*/ 145638 w 151572"/>
                  <a:gd name="connsiteY0" fmla="*/ 64438 h 149352"/>
                  <a:gd name="connsiteX1" fmla="*/ 145066 w 151572"/>
                  <a:gd name="connsiteY1" fmla="*/ 64438 h 149352"/>
                  <a:gd name="connsiteX2" fmla="*/ 145066 w 151572"/>
                  <a:gd name="connsiteY2" fmla="*/ 64438 h 149352"/>
                  <a:gd name="connsiteX3" fmla="*/ 87916 w 151572"/>
                  <a:gd name="connsiteY3" fmla="*/ 64438 h 149352"/>
                  <a:gd name="connsiteX4" fmla="*/ 81630 w 151572"/>
                  <a:gd name="connsiteY4" fmla="*/ 70724 h 149352"/>
                  <a:gd name="connsiteX5" fmla="*/ 81630 w 151572"/>
                  <a:gd name="connsiteY5" fmla="*/ 83583 h 149352"/>
                  <a:gd name="connsiteX6" fmla="*/ 87916 w 151572"/>
                  <a:gd name="connsiteY6" fmla="*/ 89869 h 149352"/>
                  <a:gd name="connsiteX7" fmla="*/ 115443 w 151572"/>
                  <a:gd name="connsiteY7" fmla="*/ 89869 h 149352"/>
                  <a:gd name="connsiteX8" fmla="*/ 119539 w 151572"/>
                  <a:gd name="connsiteY8" fmla="*/ 91584 h 149352"/>
                  <a:gd name="connsiteX9" fmla="*/ 120492 w 151572"/>
                  <a:gd name="connsiteY9" fmla="*/ 96632 h 149352"/>
                  <a:gd name="connsiteX10" fmla="*/ 120492 w 151572"/>
                  <a:gd name="connsiteY10" fmla="*/ 96632 h 149352"/>
                  <a:gd name="connsiteX11" fmla="*/ 120492 w 151572"/>
                  <a:gd name="connsiteY11" fmla="*/ 96632 h 149352"/>
                  <a:gd name="connsiteX12" fmla="*/ 103632 w 151572"/>
                  <a:gd name="connsiteY12" fmla="*/ 117873 h 149352"/>
                  <a:gd name="connsiteX13" fmla="*/ 102870 w 151572"/>
                  <a:gd name="connsiteY13" fmla="*/ 117873 h 149352"/>
                  <a:gd name="connsiteX14" fmla="*/ 100299 w 151572"/>
                  <a:gd name="connsiteY14" fmla="*/ 119206 h 149352"/>
                  <a:gd name="connsiteX15" fmla="*/ 100299 w 151572"/>
                  <a:gd name="connsiteY15" fmla="*/ 119206 h 149352"/>
                  <a:gd name="connsiteX16" fmla="*/ 99156 w 151572"/>
                  <a:gd name="connsiteY16" fmla="*/ 119778 h 149352"/>
                  <a:gd name="connsiteX17" fmla="*/ 99156 w 151572"/>
                  <a:gd name="connsiteY17" fmla="*/ 119778 h 149352"/>
                  <a:gd name="connsiteX18" fmla="*/ 98108 w 151572"/>
                  <a:gd name="connsiteY18" fmla="*/ 120254 h 149352"/>
                  <a:gd name="connsiteX19" fmla="*/ 98108 w 151572"/>
                  <a:gd name="connsiteY19" fmla="*/ 120254 h 149352"/>
                  <a:gd name="connsiteX20" fmla="*/ 96965 w 151572"/>
                  <a:gd name="connsiteY20" fmla="*/ 120254 h 149352"/>
                  <a:gd name="connsiteX21" fmla="*/ 96965 w 151572"/>
                  <a:gd name="connsiteY21" fmla="*/ 120254 h 149352"/>
                  <a:gd name="connsiteX22" fmla="*/ 91345 w 151572"/>
                  <a:gd name="connsiteY22" fmla="*/ 122254 h 149352"/>
                  <a:gd name="connsiteX23" fmla="*/ 91345 w 151572"/>
                  <a:gd name="connsiteY23" fmla="*/ 122254 h 149352"/>
                  <a:gd name="connsiteX24" fmla="*/ 90012 w 151572"/>
                  <a:gd name="connsiteY24" fmla="*/ 122254 h 149352"/>
                  <a:gd name="connsiteX25" fmla="*/ 90012 w 151572"/>
                  <a:gd name="connsiteY25" fmla="*/ 122254 h 149352"/>
                  <a:gd name="connsiteX26" fmla="*/ 88678 w 151572"/>
                  <a:gd name="connsiteY26" fmla="*/ 122254 h 149352"/>
                  <a:gd name="connsiteX27" fmla="*/ 88678 w 151572"/>
                  <a:gd name="connsiteY27" fmla="*/ 122254 h 149352"/>
                  <a:gd name="connsiteX28" fmla="*/ 81344 w 151572"/>
                  <a:gd name="connsiteY28" fmla="*/ 123302 h 149352"/>
                  <a:gd name="connsiteX29" fmla="*/ 71819 w 151572"/>
                  <a:gd name="connsiteY29" fmla="*/ 123302 h 149352"/>
                  <a:gd name="connsiteX30" fmla="*/ 70581 w 151572"/>
                  <a:gd name="connsiteY30" fmla="*/ 123302 h 149352"/>
                  <a:gd name="connsiteX31" fmla="*/ 70581 w 151572"/>
                  <a:gd name="connsiteY31" fmla="*/ 123302 h 149352"/>
                  <a:gd name="connsiteX32" fmla="*/ 66580 w 151572"/>
                  <a:gd name="connsiteY32" fmla="*/ 122540 h 149352"/>
                  <a:gd name="connsiteX33" fmla="*/ 66580 w 151572"/>
                  <a:gd name="connsiteY33" fmla="*/ 122540 h 149352"/>
                  <a:gd name="connsiteX34" fmla="*/ 29259 w 151572"/>
                  <a:gd name="connsiteY34" fmla="*/ 63743 h 149352"/>
                  <a:gd name="connsiteX35" fmla="*/ 63246 w 151572"/>
                  <a:gd name="connsiteY35" fmla="*/ 27290 h 149352"/>
                  <a:gd name="connsiteX36" fmla="*/ 63246 w 151572"/>
                  <a:gd name="connsiteY36" fmla="*/ 27290 h 149352"/>
                  <a:gd name="connsiteX37" fmla="*/ 72009 w 151572"/>
                  <a:gd name="connsiteY37" fmla="*/ 25480 h 149352"/>
                  <a:gd name="connsiteX38" fmla="*/ 72009 w 151572"/>
                  <a:gd name="connsiteY38" fmla="*/ 25480 h 149352"/>
                  <a:gd name="connsiteX39" fmla="*/ 75438 w 151572"/>
                  <a:gd name="connsiteY39" fmla="*/ 25480 h 149352"/>
                  <a:gd name="connsiteX40" fmla="*/ 77534 w 151572"/>
                  <a:gd name="connsiteY40" fmla="*/ 25480 h 149352"/>
                  <a:gd name="connsiteX41" fmla="*/ 108966 w 151572"/>
                  <a:gd name="connsiteY41" fmla="*/ 36815 h 149352"/>
                  <a:gd name="connsiteX42" fmla="*/ 109538 w 151572"/>
                  <a:gd name="connsiteY42" fmla="*/ 37387 h 149352"/>
                  <a:gd name="connsiteX43" fmla="*/ 109538 w 151572"/>
                  <a:gd name="connsiteY43" fmla="*/ 37387 h 149352"/>
                  <a:gd name="connsiteX44" fmla="*/ 112395 w 151572"/>
                  <a:gd name="connsiteY44" fmla="*/ 40054 h 149352"/>
                  <a:gd name="connsiteX45" fmla="*/ 120396 w 151572"/>
                  <a:gd name="connsiteY45" fmla="*/ 40720 h 149352"/>
                  <a:gd name="connsiteX46" fmla="*/ 131064 w 151572"/>
                  <a:gd name="connsiteY46" fmla="*/ 33291 h 149352"/>
                  <a:gd name="connsiteX47" fmla="*/ 132781 w 151572"/>
                  <a:gd name="connsiteY47" fmla="*/ 24705 h 149352"/>
                  <a:gd name="connsiteX48" fmla="*/ 132588 w 151572"/>
                  <a:gd name="connsiteY48" fmla="*/ 24433 h 149352"/>
                  <a:gd name="connsiteX49" fmla="*/ 122016 w 151572"/>
                  <a:gd name="connsiteY49" fmla="*/ 14908 h 149352"/>
                  <a:gd name="connsiteX50" fmla="*/ 77343 w 151572"/>
                  <a:gd name="connsiteY50" fmla="*/ 49 h 149352"/>
                  <a:gd name="connsiteX51" fmla="*/ 77343 w 151572"/>
                  <a:gd name="connsiteY51" fmla="*/ 49 h 149352"/>
                  <a:gd name="connsiteX52" fmla="*/ 49 w 151572"/>
                  <a:gd name="connsiteY52" fmla="*/ 72010 h 149352"/>
                  <a:gd name="connsiteX53" fmla="*/ 72010 w 151572"/>
                  <a:gd name="connsiteY53" fmla="*/ 149305 h 149352"/>
                  <a:gd name="connsiteX54" fmla="*/ 77344 w 151572"/>
                  <a:gd name="connsiteY54" fmla="*/ 149305 h 149352"/>
                  <a:gd name="connsiteX55" fmla="*/ 84487 w 151572"/>
                  <a:gd name="connsiteY55" fmla="*/ 149305 h 149352"/>
                  <a:gd name="connsiteX56" fmla="*/ 86202 w 151572"/>
                  <a:gd name="connsiteY56" fmla="*/ 149305 h 149352"/>
                  <a:gd name="connsiteX57" fmla="*/ 87440 w 151572"/>
                  <a:gd name="connsiteY57" fmla="*/ 149305 h 149352"/>
                  <a:gd name="connsiteX58" fmla="*/ 88583 w 151572"/>
                  <a:gd name="connsiteY58" fmla="*/ 149305 h 149352"/>
                  <a:gd name="connsiteX59" fmla="*/ 89631 w 151572"/>
                  <a:gd name="connsiteY59" fmla="*/ 149305 h 149352"/>
                  <a:gd name="connsiteX60" fmla="*/ 91536 w 151572"/>
                  <a:gd name="connsiteY60" fmla="*/ 149305 h 149352"/>
                  <a:gd name="connsiteX61" fmla="*/ 92583 w 151572"/>
                  <a:gd name="connsiteY61" fmla="*/ 149305 h 149352"/>
                  <a:gd name="connsiteX62" fmla="*/ 93726 w 151572"/>
                  <a:gd name="connsiteY62" fmla="*/ 149305 h 149352"/>
                  <a:gd name="connsiteX63" fmla="*/ 94679 w 151572"/>
                  <a:gd name="connsiteY63" fmla="*/ 149305 h 149352"/>
                  <a:gd name="connsiteX64" fmla="*/ 96679 w 151572"/>
                  <a:gd name="connsiteY64" fmla="*/ 149305 h 149352"/>
                  <a:gd name="connsiteX65" fmla="*/ 97536 w 151572"/>
                  <a:gd name="connsiteY65" fmla="*/ 149305 h 149352"/>
                  <a:gd name="connsiteX66" fmla="*/ 98775 w 151572"/>
                  <a:gd name="connsiteY66" fmla="*/ 149305 h 149352"/>
                  <a:gd name="connsiteX67" fmla="*/ 99632 w 151572"/>
                  <a:gd name="connsiteY67" fmla="*/ 149305 h 149352"/>
                  <a:gd name="connsiteX68" fmla="*/ 101727 w 151572"/>
                  <a:gd name="connsiteY68" fmla="*/ 148543 h 149352"/>
                  <a:gd name="connsiteX69" fmla="*/ 102489 w 151572"/>
                  <a:gd name="connsiteY69" fmla="*/ 148543 h 149352"/>
                  <a:gd name="connsiteX70" fmla="*/ 103728 w 151572"/>
                  <a:gd name="connsiteY70" fmla="*/ 148543 h 149352"/>
                  <a:gd name="connsiteX71" fmla="*/ 103728 w 151572"/>
                  <a:gd name="connsiteY71" fmla="*/ 148543 h 149352"/>
                  <a:gd name="connsiteX72" fmla="*/ 106299 w 151572"/>
                  <a:gd name="connsiteY72" fmla="*/ 147591 h 149352"/>
                  <a:gd name="connsiteX73" fmla="*/ 106966 w 151572"/>
                  <a:gd name="connsiteY73" fmla="*/ 147591 h 149352"/>
                  <a:gd name="connsiteX74" fmla="*/ 110967 w 151572"/>
                  <a:gd name="connsiteY74" fmla="*/ 145686 h 149352"/>
                  <a:gd name="connsiteX75" fmla="*/ 111538 w 151572"/>
                  <a:gd name="connsiteY75" fmla="*/ 145686 h 149352"/>
                  <a:gd name="connsiteX76" fmla="*/ 114015 w 151572"/>
                  <a:gd name="connsiteY76" fmla="*/ 144257 h 149352"/>
                  <a:gd name="connsiteX77" fmla="*/ 114015 w 151572"/>
                  <a:gd name="connsiteY77" fmla="*/ 144257 h 149352"/>
                  <a:gd name="connsiteX78" fmla="*/ 115253 w 151572"/>
                  <a:gd name="connsiteY78" fmla="*/ 143495 h 149352"/>
                  <a:gd name="connsiteX79" fmla="*/ 115729 w 151572"/>
                  <a:gd name="connsiteY79" fmla="*/ 143495 h 149352"/>
                  <a:gd name="connsiteX80" fmla="*/ 118110 w 151572"/>
                  <a:gd name="connsiteY80" fmla="*/ 141971 h 149352"/>
                  <a:gd name="connsiteX81" fmla="*/ 118110 w 151572"/>
                  <a:gd name="connsiteY81" fmla="*/ 141971 h 149352"/>
                  <a:gd name="connsiteX82" fmla="*/ 119349 w 151572"/>
                  <a:gd name="connsiteY82" fmla="*/ 141114 h 149352"/>
                  <a:gd name="connsiteX83" fmla="*/ 119349 w 151572"/>
                  <a:gd name="connsiteY83" fmla="*/ 141114 h 149352"/>
                  <a:gd name="connsiteX84" fmla="*/ 121730 w 151572"/>
                  <a:gd name="connsiteY84" fmla="*/ 139399 h 149352"/>
                  <a:gd name="connsiteX85" fmla="*/ 121730 w 151572"/>
                  <a:gd name="connsiteY85" fmla="*/ 139399 h 149352"/>
                  <a:gd name="connsiteX86" fmla="*/ 122968 w 151572"/>
                  <a:gd name="connsiteY86" fmla="*/ 138352 h 149352"/>
                  <a:gd name="connsiteX87" fmla="*/ 122968 w 151572"/>
                  <a:gd name="connsiteY87" fmla="*/ 138352 h 149352"/>
                  <a:gd name="connsiteX88" fmla="*/ 125349 w 151572"/>
                  <a:gd name="connsiteY88" fmla="*/ 136351 h 149352"/>
                  <a:gd name="connsiteX89" fmla="*/ 125349 w 151572"/>
                  <a:gd name="connsiteY89" fmla="*/ 136351 h 149352"/>
                  <a:gd name="connsiteX90" fmla="*/ 150400 w 151572"/>
                  <a:gd name="connsiteY90" fmla="*/ 80630 h 149352"/>
                  <a:gd name="connsiteX91" fmla="*/ 150400 w 151572"/>
                  <a:gd name="connsiteY91" fmla="*/ 74248 h 149352"/>
                  <a:gd name="connsiteX92" fmla="*/ 149006 w 151572"/>
                  <a:gd name="connsiteY92" fmla="*/ 65604 h 149352"/>
                  <a:gd name="connsiteX93" fmla="*/ 145638 w 151572"/>
                  <a:gd name="connsiteY93" fmla="*/ 64438 h 1493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Lst>
                <a:rect l="l" t="t" r="r" b="b"/>
                <a:pathLst>
                  <a:path w="151572" h="149352">
                    <a:moveTo>
                      <a:pt x="145638" y="64438"/>
                    </a:moveTo>
                    <a:lnTo>
                      <a:pt x="145066" y="64438"/>
                    </a:lnTo>
                    <a:lnTo>
                      <a:pt x="145066" y="64438"/>
                    </a:lnTo>
                    <a:lnTo>
                      <a:pt x="87916" y="64438"/>
                    </a:lnTo>
                    <a:cubicBezTo>
                      <a:pt x="84444" y="64438"/>
                      <a:pt x="81630" y="67252"/>
                      <a:pt x="81630" y="70724"/>
                    </a:cubicBezTo>
                    <a:lnTo>
                      <a:pt x="81630" y="83583"/>
                    </a:lnTo>
                    <a:cubicBezTo>
                      <a:pt x="81630" y="87055"/>
                      <a:pt x="84444" y="89869"/>
                      <a:pt x="87916" y="89869"/>
                    </a:cubicBezTo>
                    <a:lnTo>
                      <a:pt x="115443" y="89869"/>
                    </a:lnTo>
                    <a:cubicBezTo>
                      <a:pt x="116988" y="89843"/>
                      <a:pt x="118474" y="90465"/>
                      <a:pt x="119539" y="91584"/>
                    </a:cubicBezTo>
                    <a:cubicBezTo>
                      <a:pt x="120734" y="92976"/>
                      <a:pt x="121097" y="94900"/>
                      <a:pt x="120492" y="96632"/>
                    </a:cubicBezTo>
                    <a:lnTo>
                      <a:pt x="120492" y="96632"/>
                    </a:lnTo>
                    <a:lnTo>
                      <a:pt x="120492" y="96632"/>
                    </a:lnTo>
                    <a:cubicBezTo>
                      <a:pt x="116693" y="104984"/>
                      <a:pt x="110905" y="112278"/>
                      <a:pt x="103632" y="117873"/>
                    </a:cubicBezTo>
                    <a:lnTo>
                      <a:pt x="102870" y="117873"/>
                    </a:lnTo>
                    <a:lnTo>
                      <a:pt x="100299" y="119206"/>
                    </a:lnTo>
                    <a:lnTo>
                      <a:pt x="100299" y="119206"/>
                    </a:lnTo>
                    <a:lnTo>
                      <a:pt x="99156" y="119778"/>
                    </a:lnTo>
                    <a:lnTo>
                      <a:pt x="99156" y="119778"/>
                    </a:lnTo>
                    <a:lnTo>
                      <a:pt x="98108" y="120254"/>
                    </a:lnTo>
                    <a:lnTo>
                      <a:pt x="98108" y="120254"/>
                    </a:lnTo>
                    <a:lnTo>
                      <a:pt x="96965" y="120254"/>
                    </a:lnTo>
                    <a:lnTo>
                      <a:pt x="96965" y="120254"/>
                    </a:lnTo>
                    <a:lnTo>
                      <a:pt x="91345" y="122254"/>
                    </a:lnTo>
                    <a:lnTo>
                      <a:pt x="91345" y="122254"/>
                    </a:lnTo>
                    <a:lnTo>
                      <a:pt x="90012" y="122254"/>
                    </a:lnTo>
                    <a:lnTo>
                      <a:pt x="90012" y="122254"/>
                    </a:lnTo>
                    <a:lnTo>
                      <a:pt x="88678" y="122254"/>
                    </a:lnTo>
                    <a:lnTo>
                      <a:pt x="88678" y="122254"/>
                    </a:lnTo>
                    <a:cubicBezTo>
                      <a:pt x="86262" y="122783"/>
                      <a:pt x="83811" y="123133"/>
                      <a:pt x="81344" y="123302"/>
                    </a:cubicBezTo>
                    <a:lnTo>
                      <a:pt x="71819" y="123302"/>
                    </a:lnTo>
                    <a:lnTo>
                      <a:pt x="70581" y="123302"/>
                    </a:lnTo>
                    <a:lnTo>
                      <a:pt x="70581" y="123302"/>
                    </a:lnTo>
                    <a:lnTo>
                      <a:pt x="66580" y="122540"/>
                    </a:lnTo>
                    <a:lnTo>
                      <a:pt x="66580" y="122540"/>
                    </a:lnTo>
                    <a:cubicBezTo>
                      <a:pt x="40038" y="116609"/>
                      <a:pt x="23329" y="90285"/>
                      <a:pt x="29259" y="63743"/>
                    </a:cubicBezTo>
                    <a:cubicBezTo>
                      <a:pt x="33149" y="46333"/>
                      <a:pt x="46151" y="32388"/>
                      <a:pt x="63246" y="27290"/>
                    </a:cubicBezTo>
                    <a:lnTo>
                      <a:pt x="63246" y="27290"/>
                    </a:lnTo>
                    <a:cubicBezTo>
                      <a:pt x="66102" y="26405"/>
                      <a:pt x="69037" y="25799"/>
                      <a:pt x="72009" y="25480"/>
                    </a:cubicBezTo>
                    <a:lnTo>
                      <a:pt x="72009" y="25480"/>
                    </a:lnTo>
                    <a:lnTo>
                      <a:pt x="75438" y="25480"/>
                    </a:lnTo>
                    <a:lnTo>
                      <a:pt x="77534" y="25480"/>
                    </a:lnTo>
                    <a:cubicBezTo>
                      <a:pt x="89018" y="25448"/>
                      <a:pt x="100146" y="29461"/>
                      <a:pt x="108966" y="36815"/>
                    </a:cubicBezTo>
                    <a:lnTo>
                      <a:pt x="109538" y="37387"/>
                    </a:lnTo>
                    <a:lnTo>
                      <a:pt x="109538" y="37387"/>
                    </a:lnTo>
                    <a:lnTo>
                      <a:pt x="112395" y="40054"/>
                    </a:lnTo>
                    <a:cubicBezTo>
                      <a:pt x="114519" y="42249"/>
                      <a:pt x="117939" y="42534"/>
                      <a:pt x="120396" y="40720"/>
                    </a:cubicBezTo>
                    <a:lnTo>
                      <a:pt x="131064" y="33291"/>
                    </a:lnTo>
                    <a:cubicBezTo>
                      <a:pt x="133909" y="31394"/>
                      <a:pt x="134678" y="27550"/>
                      <a:pt x="132781" y="24705"/>
                    </a:cubicBezTo>
                    <a:cubicBezTo>
                      <a:pt x="132719" y="24612"/>
                      <a:pt x="132655" y="24522"/>
                      <a:pt x="132588" y="24433"/>
                    </a:cubicBezTo>
                    <a:cubicBezTo>
                      <a:pt x="129363" y="20941"/>
                      <a:pt x="125824" y="17753"/>
                      <a:pt x="122016" y="14908"/>
                    </a:cubicBezTo>
                    <a:cubicBezTo>
                      <a:pt x="109110" y="5280"/>
                      <a:pt x="93445" y="69"/>
                      <a:pt x="77343" y="49"/>
                    </a:cubicBezTo>
                    <a:lnTo>
                      <a:pt x="77343" y="49"/>
                    </a:lnTo>
                    <a:cubicBezTo>
                      <a:pt x="36127" y="-1424"/>
                      <a:pt x="1521" y="30794"/>
                      <a:pt x="49" y="72010"/>
                    </a:cubicBezTo>
                    <a:cubicBezTo>
                      <a:pt x="-1424" y="113226"/>
                      <a:pt x="30794" y="147833"/>
                      <a:pt x="72010" y="149305"/>
                    </a:cubicBezTo>
                    <a:cubicBezTo>
                      <a:pt x="73788" y="149369"/>
                      <a:pt x="75566" y="149369"/>
                      <a:pt x="77344" y="149305"/>
                    </a:cubicBezTo>
                    <a:lnTo>
                      <a:pt x="84487" y="149305"/>
                    </a:lnTo>
                    <a:lnTo>
                      <a:pt x="86202" y="149305"/>
                    </a:lnTo>
                    <a:lnTo>
                      <a:pt x="87440" y="149305"/>
                    </a:lnTo>
                    <a:lnTo>
                      <a:pt x="88583" y="149305"/>
                    </a:lnTo>
                    <a:lnTo>
                      <a:pt x="89631" y="149305"/>
                    </a:lnTo>
                    <a:lnTo>
                      <a:pt x="91536" y="149305"/>
                    </a:lnTo>
                    <a:lnTo>
                      <a:pt x="92583" y="149305"/>
                    </a:lnTo>
                    <a:lnTo>
                      <a:pt x="93726" y="149305"/>
                    </a:lnTo>
                    <a:lnTo>
                      <a:pt x="94679" y="149305"/>
                    </a:lnTo>
                    <a:lnTo>
                      <a:pt x="96679" y="149305"/>
                    </a:lnTo>
                    <a:lnTo>
                      <a:pt x="97536" y="149305"/>
                    </a:lnTo>
                    <a:lnTo>
                      <a:pt x="98775" y="149305"/>
                    </a:lnTo>
                    <a:lnTo>
                      <a:pt x="99632" y="149305"/>
                    </a:lnTo>
                    <a:lnTo>
                      <a:pt x="101727" y="148543"/>
                    </a:lnTo>
                    <a:lnTo>
                      <a:pt x="102489" y="148543"/>
                    </a:lnTo>
                    <a:lnTo>
                      <a:pt x="103728" y="148543"/>
                    </a:lnTo>
                    <a:lnTo>
                      <a:pt x="103728" y="148543"/>
                    </a:lnTo>
                    <a:lnTo>
                      <a:pt x="106299" y="147591"/>
                    </a:lnTo>
                    <a:lnTo>
                      <a:pt x="106966" y="147591"/>
                    </a:lnTo>
                    <a:lnTo>
                      <a:pt x="110967" y="145686"/>
                    </a:lnTo>
                    <a:lnTo>
                      <a:pt x="111538" y="145686"/>
                    </a:lnTo>
                    <a:lnTo>
                      <a:pt x="114015" y="144257"/>
                    </a:lnTo>
                    <a:lnTo>
                      <a:pt x="114015" y="144257"/>
                    </a:lnTo>
                    <a:lnTo>
                      <a:pt x="115253" y="143495"/>
                    </a:lnTo>
                    <a:lnTo>
                      <a:pt x="115729" y="143495"/>
                    </a:lnTo>
                    <a:lnTo>
                      <a:pt x="118110" y="141971"/>
                    </a:lnTo>
                    <a:lnTo>
                      <a:pt x="118110" y="141971"/>
                    </a:lnTo>
                    <a:lnTo>
                      <a:pt x="119349" y="141114"/>
                    </a:lnTo>
                    <a:lnTo>
                      <a:pt x="119349" y="141114"/>
                    </a:lnTo>
                    <a:cubicBezTo>
                      <a:pt x="120185" y="140604"/>
                      <a:pt x="120981" y="140031"/>
                      <a:pt x="121730" y="139399"/>
                    </a:cubicBezTo>
                    <a:lnTo>
                      <a:pt x="121730" y="139399"/>
                    </a:lnTo>
                    <a:lnTo>
                      <a:pt x="122968" y="138352"/>
                    </a:lnTo>
                    <a:lnTo>
                      <a:pt x="122968" y="138352"/>
                    </a:lnTo>
                    <a:lnTo>
                      <a:pt x="125349" y="136351"/>
                    </a:lnTo>
                    <a:lnTo>
                      <a:pt x="125349" y="136351"/>
                    </a:lnTo>
                    <a:cubicBezTo>
                      <a:pt x="141417" y="122313"/>
                      <a:pt x="150564" y="101966"/>
                      <a:pt x="150400" y="80630"/>
                    </a:cubicBezTo>
                    <a:lnTo>
                      <a:pt x="150400" y="74248"/>
                    </a:lnTo>
                    <a:cubicBezTo>
                      <a:pt x="152402" y="71476"/>
                      <a:pt x="151778" y="67606"/>
                      <a:pt x="149006" y="65604"/>
                    </a:cubicBezTo>
                    <a:cubicBezTo>
                      <a:pt x="148022" y="64894"/>
                      <a:pt x="146850" y="64488"/>
                      <a:pt x="145638" y="64438"/>
                    </a:cubicBezTo>
                    <a:close/>
                  </a:path>
                </a:pathLst>
              </a:custGeom>
              <a:grpFill/>
              <a:ln w="9525" cap="flat">
                <a:noFill/>
                <a:prstDash val="solid"/>
                <a:miter/>
              </a:ln>
            </p:spPr>
            <p:txBody>
              <a:bodyPr rtlCol="0" anchor="ctr"/>
              <a:lstStyle/>
              <a:p>
                <a:endParaRPr lang="zh-CN" altLang="en-US">
                  <a:solidFill>
                    <a:schemeClr val="bg1"/>
                  </a:solidFill>
                </a:endParaRPr>
              </a:p>
            </p:txBody>
          </p:sp>
        </p:grpSp>
        <p:sp>
          <p:nvSpPr>
            <p:cNvPr id="71" name="爱设计-5-9">
              <a:extLst>
                <a:ext uri="{FF2B5EF4-FFF2-40B4-BE49-F238E27FC236}">
                  <a16:creationId xmlns:a16="http://schemas.microsoft.com/office/drawing/2014/main" id="{41F4FB2F-5DE0-D7F3-7B9B-66D8589CEC13}"/>
                </a:ext>
              </a:extLst>
            </p:cNvPr>
            <p:cNvSpPr/>
            <p:nvPr/>
          </p:nvSpPr>
          <p:spPr>
            <a:xfrm>
              <a:off x="10774465" y="468403"/>
              <a:ext cx="508951" cy="508951"/>
            </a:xfrm>
            <a:custGeom>
              <a:avLst/>
              <a:gdLst>
                <a:gd name="connsiteX0" fmla="*/ 210346 w 508951"/>
                <a:gd name="connsiteY0" fmla="*/ 199937 h 508951"/>
                <a:gd name="connsiteX1" fmla="*/ 227889 w 508951"/>
                <a:gd name="connsiteY1" fmla="*/ 217941 h 508951"/>
                <a:gd name="connsiteX2" fmla="*/ 227888 w 508951"/>
                <a:gd name="connsiteY2" fmla="*/ 218013 h 508951"/>
                <a:gd name="connsiteX3" fmla="*/ 209885 w 508951"/>
                <a:gd name="connsiteY3" fmla="*/ 235485 h 508951"/>
                <a:gd name="connsiteX4" fmla="*/ 192342 w 508951"/>
                <a:gd name="connsiteY4" fmla="*/ 217480 h 508951"/>
                <a:gd name="connsiteX5" fmla="*/ 210346 w 508951"/>
                <a:gd name="connsiteY5" fmla="*/ 199937 h 508951"/>
                <a:gd name="connsiteX6" fmla="*/ 276428 w 508951"/>
                <a:gd name="connsiteY6" fmla="*/ 114552 h 508951"/>
                <a:gd name="connsiteX7" fmla="*/ 373357 w 508951"/>
                <a:gd name="connsiteY7" fmla="*/ 211329 h 508951"/>
                <a:gd name="connsiteX8" fmla="*/ 373357 w 508951"/>
                <a:gd name="connsiteY8" fmla="*/ 158763 h 508951"/>
                <a:gd name="connsiteX9" fmla="*/ 373357 w 508951"/>
                <a:gd name="connsiteY9" fmla="*/ 158686 h 508951"/>
                <a:gd name="connsiteX10" fmla="*/ 329070 w 508951"/>
                <a:gd name="connsiteY10" fmla="*/ 114552 h 508951"/>
                <a:gd name="connsiteX11" fmla="*/ 212695 w 508951"/>
                <a:gd name="connsiteY11" fmla="*/ 114552 h 508951"/>
                <a:gd name="connsiteX12" fmla="*/ 155495 w 508951"/>
                <a:gd name="connsiteY12" fmla="*/ 157319 h 508951"/>
                <a:gd name="connsiteX13" fmla="*/ 109918 w 508951"/>
                <a:gd name="connsiteY13" fmla="*/ 311447 h 508951"/>
                <a:gd name="connsiteX14" fmla="*/ 147626 w 508951"/>
                <a:gd name="connsiteY14" fmla="*/ 380453 h 508951"/>
                <a:gd name="connsiteX15" fmla="*/ 163092 w 508951"/>
                <a:gd name="connsiteY15" fmla="*/ 382701 h 508951"/>
                <a:gd name="connsiteX16" fmla="*/ 182234 w 508951"/>
                <a:gd name="connsiteY16" fmla="*/ 366065 h 508951"/>
                <a:gd name="connsiteX17" fmla="*/ 169397 w 508951"/>
                <a:gd name="connsiteY17" fmla="*/ 352467 h 508951"/>
                <a:gd name="connsiteX18" fmla="*/ 141367 w 508951"/>
                <a:gd name="connsiteY18" fmla="*/ 329678 h 508951"/>
                <a:gd name="connsiteX19" fmla="*/ 185020 w 508951"/>
                <a:gd name="connsiteY19" fmla="*/ 274629 h 508951"/>
                <a:gd name="connsiteX20" fmla="*/ 190438 w 508951"/>
                <a:gd name="connsiteY20" fmla="*/ 274302 h 508951"/>
                <a:gd name="connsiteX21" fmla="*/ 236016 w 508951"/>
                <a:gd name="connsiteY21" fmla="*/ 274302 h 508951"/>
                <a:gd name="connsiteX22" fmla="*/ 269515 w 508951"/>
                <a:gd name="connsiteY22" fmla="*/ 307649 h 508951"/>
                <a:gd name="connsiteX23" fmla="*/ 269515 w 508951"/>
                <a:gd name="connsiteY23" fmla="*/ 307801 h 508951"/>
                <a:gd name="connsiteX24" fmla="*/ 269515 w 508951"/>
                <a:gd name="connsiteY24" fmla="*/ 322310 h 508951"/>
                <a:gd name="connsiteX25" fmla="*/ 269515 w 508951"/>
                <a:gd name="connsiteY25" fmla="*/ 347910 h 508951"/>
                <a:gd name="connsiteX26" fmla="*/ 303849 w 508951"/>
                <a:gd name="connsiteY26" fmla="*/ 382700 h 508951"/>
                <a:gd name="connsiteX27" fmla="*/ 303851 w 508951"/>
                <a:gd name="connsiteY27" fmla="*/ 382700 h 508951"/>
                <a:gd name="connsiteX28" fmla="*/ 338793 w 508951"/>
                <a:gd name="connsiteY28" fmla="*/ 382701 h 508951"/>
                <a:gd name="connsiteX29" fmla="*/ 373205 w 508951"/>
                <a:gd name="connsiteY29" fmla="*/ 348213 h 508951"/>
                <a:gd name="connsiteX30" fmla="*/ 373205 w 508951"/>
                <a:gd name="connsiteY30" fmla="*/ 237232 h 508951"/>
                <a:gd name="connsiteX31" fmla="*/ 251588 w 508951"/>
                <a:gd name="connsiteY31" fmla="*/ 114552 h 508951"/>
                <a:gd name="connsiteX32" fmla="*/ 254552 w 508951"/>
                <a:gd name="connsiteY32" fmla="*/ 0 h 508951"/>
                <a:gd name="connsiteX33" fmla="*/ 508951 w 508951"/>
                <a:gd name="connsiteY33" fmla="*/ 254476 h 508951"/>
                <a:gd name="connsiteX34" fmla="*/ 508951 w 508951"/>
                <a:gd name="connsiteY34" fmla="*/ 254552 h 508951"/>
                <a:gd name="connsiteX35" fmla="*/ 254399 w 508951"/>
                <a:gd name="connsiteY35" fmla="*/ 508951 h 508951"/>
                <a:gd name="connsiteX36" fmla="*/ 0 w 508951"/>
                <a:gd name="connsiteY36" fmla="*/ 254399 h 508951"/>
                <a:gd name="connsiteX37" fmla="*/ 254552 w 508951"/>
                <a:gd name="connsiteY37" fmla="*/ 0 h 5089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508951" h="508951">
                  <a:moveTo>
                    <a:pt x="210346" y="199937"/>
                  </a:moveTo>
                  <a:cubicBezTo>
                    <a:pt x="220162" y="200064"/>
                    <a:pt x="228016" y="208125"/>
                    <a:pt x="227889" y="217941"/>
                  </a:cubicBezTo>
                  <a:cubicBezTo>
                    <a:pt x="227888" y="217965"/>
                    <a:pt x="227888" y="217989"/>
                    <a:pt x="227888" y="218013"/>
                  </a:cubicBezTo>
                  <a:cubicBezTo>
                    <a:pt x="227722" y="227801"/>
                    <a:pt x="219673" y="235611"/>
                    <a:pt x="209885" y="235485"/>
                  </a:cubicBezTo>
                  <a:cubicBezTo>
                    <a:pt x="200069" y="235357"/>
                    <a:pt x="192214" y="227297"/>
                    <a:pt x="192342" y="217480"/>
                  </a:cubicBezTo>
                  <a:cubicBezTo>
                    <a:pt x="192469" y="207664"/>
                    <a:pt x="200530" y="199810"/>
                    <a:pt x="210346" y="199937"/>
                  </a:cubicBezTo>
                  <a:close/>
                  <a:moveTo>
                    <a:pt x="276428" y="114552"/>
                  </a:moveTo>
                  <a:cubicBezTo>
                    <a:pt x="276964" y="167836"/>
                    <a:pt x="320073" y="210876"/>
                    <a:pt x="373357" y="211329"/>
                  </a:cubicBezTo>
                  <a:lnTo>
                    <a:pt x="373357" y="158763"/>
                  </a:lnTo>
                  <a:cubicBezTo>
                    <a:pt x="373357" y="158737"/>
                    <a:pt x="373357" y="158712"/>
                    <a:pt x="373357" y="158686"/>
                  </a:cubicBezTo>
                  <a:cubicBezTo>
                    <a:pt x="373315" y="134270"/>
                    <a:pt x="353487" y="114510"/>
                    <a:pt x="329070" y="114552"/>
                  </a:cubicBezTo>
                  <a:close/>
                  <a:moveTo>
                    <a:pt x="212695" y="114552"/>
                  </a:moveTo>
                  <a:cubicBezTo>
                    <a:pt x="186256" y="114550"/>
                    <a:pt x="162973" y="131959"/>
                    <a:pt x="155495" y="157319"/>
                  </a:cubicBezTo>
                  <a:lnTo>
                    <a:pt x="109918" y="311447"/>
                  </a:lnTo>
                  <a:cubicBezTo>
                    <a:pt x="101275" y="340916"/>
                    <a:pt x="118158" y="371811"/>
                    <a:pt x="147626" y="380453"/>
                  </a:cubicBezTo>
                  <a:cubicBezTo>
                    <a:pt x="152650" y="381926"/>
                    <a:pt x="157857" y="382683"/>
                    <a:pt x="163092" y="382701"/>
                  </a:cubicBezTo>
                  <a:cubicBezTo>
                    <a:pt x="178284" y="382701"/>
                    <a:pt x="182234" y="374497"/>
                    <a:pt x="182234" y="366065"/>
                  </a:cubicBezTo>
                  <a:cubicBezTo>
                    <a:pt x="182405" y="358780"/>
                    <a:pt x="176680" y="352715"/>
                    <a:pt x="169397" y="352467"/>
                  </a:cubicBezTo>
                  <a:cubicBezTo>
                    <a:pt x="155594" y="353176"/>
                    <a:pt x="143490" y="343335"/>
                    <a:pt x="141367" y="329678"/>
                  </a:cubicBezTo>
                  <a:cubicBezTo>
                    <a:pt x="138220" y="302422"/>
                    <a:pt x="157764" y="277776"/>
                    <a:pt x="185020" y="274629"/>
                  </a:cubicBezTo>
                  <a:cubicBezTo>
                    <a:pt x="186819" y="274421"/>
                    <a:pt x="188628" y="274312"/>
                    <a:pt x="190438" y="274302"/>
                  </a:cubicBezTo>
                  <a:lnTo>
                    <a:pt x="236016" y="274302"/>
                  </a:lnTo>
                  <a:cubicBezTo>
                    <a:pt x="254475" y="274260"/>
                    <a:pt x="269474" y="289190"/>
                    <a:pt x="269515" y="307649"/>
                  </a:cubicBezTo>
                  <a:cubicBezTo>
                    <a:pt x="269516" y="307700"/>
                    <a:pt x="269516" y="307750"/>
                    <a:pt x="269515" y="307801"/>
                  </a:cubicBezTo>
                  <a:lnTo>
                    <a:pt x="269515" y="322310"/>
                  </a:lnTo>
                  <a:lnTo>
                    <a:pt x="269515" y="347910"/>
                  </a:lnTo>
                  <a:cubicBezTo>
                    <a:pt x="269389" y="366998"/>
                    <a:pt x="284761" y="382574"/>
                    <a:pt x="303849" y="382700"/>
                  </a:cubicBezTo>
                  <a:cubicBezTo>
                    <a:pt x="303849" y="382700"/>
                    <a:pt x="303850" y="382700"/>
                    <a:pt x="303851" y="382700"/>
                  </a:cubicBezTo>
                  <a:lnTo>
                    <a:pt x="338793" y="382701"/>
                  </a:lnTo>
                  <a:cubicBezTo>
                    <a:pt x="357793" y="382617"/>
                    <a:pt x="373163" y="367213"/>
                    <a:pt x="373205" y="348213"/>
                  </a:cubicBezTo>
                  <a:lnTo>
                    <a:pt x="373205" y="237232"/>
                  </a:lnTo>
                  <a:cubicBezTo>
                    <a:pt x="305953" y="236443"/>
                    <a:pt x="251791" y="181808"/>
                    <a:pt x="251588" y="114552"/>
                  </a:cubicBezTo>
                  <a:close/>
                  <a:moveTo>
                    <a:pt x="254552" y="0"/>
                  </a:moveTo>
                  <a:cubicBezTo>
                    <a:pt x="395065" y="42"/>
                    <a:pt x="508951" y="113963"/>
                    <a:pt x="508951" y="254476"/>
                  </a:cubicBezTo>
                  <a:cubicBezTo>
                    <a:pt x="508951" y="254501"/>
                    <a:pt x="508951" y="254526"/>
                    <a:pt x="508951" y="254552"/>
                  </a:cubicBezTo>
                  <a:cubicBezTo>
                    <a:pt x="508909" y="395095"/>
                    <a:pt x="394942" y="508993"/>
                    <a:pt x="254399" y="508951"/>
                  </a:cubicBezTo>
                  <a:cubicBezTo>
                    <a:pt x="113857" y="508909"/>
                    <a:pt x="-42" y="394942"/>
                    <a:pt x="0" y="254399"/>
                  </a:cubicBezTo>
                  <a:cubicBezTo>
                    <a:pt x="42" y="113857"/>
                    <a:pt x="114009" y="-42"/>
                    <a:pt x="254552" y="0"/>
                  </a:cubicBezTo>
                  <a:close/>
                </a:path>
              </a:pathLst>
            </a:custGeom>
            <a:grpFill/>
            <a:ln w="9525" cap="flat">
              <a:noFill/>
              <a:prstDash val="solid"/>
              <a:miter/>
            </a:ln>
          </p:spPr>
          <p:txBody>
            <a:bodyPr wrap="square" rtlCol="0" anchor="ctr">
              <a:noAutofit/>
            </a:bodyPr>
            <a:lstStyle/>
            <a:p>
              <a:endParaRPr lang="zh-CN" altLang="en-US"/>
            </a:p>
          </p:txBody>
        </p:sp>
      </p:grpSp>
      <p:grpSp>
        <p:nvGrpSpPr>
          <p:cNvPr id="106" name="爱设计-6">
            <a:extLst>
              <a:ext uri="{FF2B5EF4-FFF2-40B4-BE49-F238E27FC236}">
                <a16:creationId xmlns:a16="http://schemas.microsoft.com/office/drawing/2014/main" id="{9ACFEE7F-5EA2-005B-D779-729262D25923}"/>
              </a:ext>
            </a:extLst>
          </p:cNvPr>
          <p:cNvGrpSpPr/>
          <p:nvPr/>
        </p:nvGrpSpPr>
        <p:grpSpPr>
          <a:xfrm>
            <a:off x="692686" y="6080613"/>
            <a:ext cx="1679478" cy="300458"/>
            <a:chOff x="692686" y="5833642"/>
            <a:chExt cx="1679478" cy="300458"/>
          </a:xfrm>
        </p:grpSpPr>
        <p:sp>
          <p:nvSpPr>
            <p:cNvPr id="107" name="爱设计-6-1">
              <a:extLst>
                <a:ext uri="{FF2B5EF4-FFF2-40B4-BE49-F238E27FC236}">
                  <a16:creationId xmlns:a16="http://schemas.microsoft.com/office/drawing/2014/main" id="{82B08E89-8D97-EB6C-7486-8F04018BF533}"/>
                </a:ext>
              </a:extLst>
            </p:cNvPr>
            <p:cNvSpPr/>
            <p:nvPr/>
          </p:nvSpPr>
          <p:spPr>
            <a:xfrm flipH="1">
              <a:off x="1229232" y="5953982"/>
              <a:ext cx="59777" cy="59777"/>
            </a:xfrm>
            <a:prstGeom prst="ellipse">
              <a:avLst/>
            </a:prstGeom>
            <a:solidFill>
              <a:schemeClr val="tx1">
                <a:lumMod val="75000"/>
                <a:lumOff val="25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FFFFFF"/>
                </a:solidFill>
                <a:effectLst/>
                <a:uLnTx/>
                <a:uFillTx/>
                <a:latin typeface="Arial"/>
                <a:ea typeface="微软雅黑"/>
                <a:cs typeface="+mn-cs"/>
              </a:endParaRPr>
            </a:p>
          </p:txBody>
        </p:sp>
        <p:sp>
          <p:nvSpPr>
            <p:cNvPr id="108" name="爱设计-6-2">
              <a:extLst>
                <a:ext uri="{FF2B5EF4-FFF2-40B4-BE49-F238E27FC236}">
                  <a16:creationId xmlns:a16="http://schemas.microsoft.com/office/drawing/2014/main" id="{40C39737-1F88-EEBF-4FAB-12DF0B69DD50}"/>
                </a:ext>
              </a:extLst>
            </p:cNvPr>
            <p:cNvSpPr/>
            <p:nvPr/>
          </p:nvSpPr>
          <p:spPr>
            <a:xfrm flipH="1">
              <a:off x="1365884" y="5953982"/>
              <a:ext cx="59777" cy="59777"/>
            </a:xfrm>
            <a:prstGeom prst="ellipse">
              <a:avLst/>
            </a:prstGeom>
            <a:solidFill>
              <a:schemeClr val="tx1">
                <a:lumMod val="65000"/>
                <a:lumOff val="35000"/>
                <a:alpha val="20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Arial"/>
                <a:ea typeface="微软雅黑"/>
                <a:cs typeface="+mn-cs"/>
              </a:endParaRPr>
            </a:p>
          </p:txBody>
        </p:sp>
        <p:sp>
          <p:nvSpPr>
            <p:cNvPr id="109" name="爱设计-6-3">
              <a:extLst>
                <a:ext uri="{FF2B5EF4-FFF2-40B4-BE49-F238E27FC236}">
                  <a16:creationId xmlns:a16="http://schemas.microsoft.com/office/drawing/2014/main" id="{C1EC5B67-3034-3111-64C2-6082017A5214}"/>
                </a:ext>
              </a:extLst>
            </p:cNvPr>
            <p:cNvSpPr/>
            <p:nvPr/>
          </p:nvSpPr>
          <p:spPr>
            <a:xfrm flipH="1">
              <a:off x="1502537" y="5953982"/>
              <a:ext cx="59777" cy="59777"/>
            </a:xfrm>
            <a:prstGeom prst="ellipse">
              <a:avLst/>
            </a:prstGeom>
            <a:solidFill>
              <a:schemeClr val="tx1">
                <a:lumMod val="65000"/>
                <a:lumOff val="35000"/>
                <a:alpha val="20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Arial"/>
                <a:ea typeface="微软雅黑"/>
                <a:cs typeface="+mn-cs"/>
              </a:endParaRPr>
            </a:p>
          </p:txBody>
        </p:sp>
        <p:sp>
          <p:nvSpPr>
            <p:cNvPr id="110" name="爱设计-6-4">
              <a:extLst>
                <a:ext uri="{FF2B5EF4-FFF2-40B4-BE49-F238E27FC236}">
                  <a16:creationId xmlns:a16="http://schemas.microsoft.com/office/drawing/2014/main" id="{F2603889-054B-EC7D-2513-5031B832736A}"/>
                </a:ext>
              </a:extLst>
            </p:cNvPr>
            <p:cNvSpPr/>
            <p:nvPr/>
          </p:nvSpPr>
          <p:spPr>
            <a:xfrm flipH="1">
              <a:off x="1639189" y="5953982"/>
              <a:ext cx="59777" cy="59777"/>
            </a:xfrm>
            <a:prstGeom prst="ellipse">
              <a:avLst/>
            </a:prstGeom>
            <a:solidFill>
              <a:schemeClr val="tx1">
                <a:lumMod val="65000"/>
                <a:lumOff val="35000"/>
                <a:alpha val="20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Arial"/>
                <a:ea typeface="微软雅黑"/>
                <a:cs typeface="+mn-cs"/>
              </a:endParaRPr>
            </a:p>
          </p:txBody>
        </p:sp>
        <p:sp>
          <p:nvSpPr>
            <p:cNvPr id="111" name="爱设计-6-5">
              <a:extLst>
                <a:ext uri="{FF2B5EF4-FFF2-40B4-BE49-F238E27FC236}">
                  <a16:creationId xmlns:a16="http://schemas.microsoft.com/office/drawing/2014/main" id="{B8788B5F-A764-05D1-AC0B-4BAE05265524}"/>
                </a:ext>
              </a:extLst>
            </p:cNvPr>
            <p:cNvSpPr/>
            <p:nvPr/>
          </p:nvSpPr>
          <p:spPr>
            <a:xfrm flipH="1">
              <a:off x="1775842" y="5953982"/>
              <a:ext cx="59777" cy="59777"/>
            </a:xfrm>
            <a:prstGeom prst="ellipse">
              <a:avLst/>
            </a:prstGeom>
            <a:solidFill>
              <a:schemeClr val="tx1">
                <a:lumMod val="65000"/>
                <a:lumOff val="35000"/>
                <a:alpha val="20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Arial"/>
                <a:ea typeface="微软雅黑"/>
                <a:cs typeface="+mn-cs"/>
              </a:endParaRPr>
            </a:p>
          </p:txBody>
        </p:sp>
        <p:sp>
          <p:nvSpPr>
            <p:cNvPr id="112" name="爱设计-6-6">
              <a:extLst>
                <a:ext uri="{FF2B5EF4-FFF2-40B4-BE49-F238E27FC236}">
                  <a16:creationId xmlns:a16="http://schemas.microsoft.com/office/drawing/2014/main" id="{3843F048-CBA0-E842-A890-8640C4A443D9}"/>
                </a:ext>
              </a:extLst>
            </p:cNvPr>
            <p:cNvSpPr/>
            <p:nvPr/>
          </p:nvSpPr>
          <p:spPr>
            <a:xfrm flipH="1">
              <a:off x="2071706" y="5833642"/>
              <a:ext cx="300458" cy="300458"/>
            </a:xfrm>
            <a:prstGeom prst="rect">
              <a:avLst/>
            </a:prstGeom>
            <a:solidFill>
              <a:schemeClr val="tx1">
                <a:lumMod val="75000"/>
                <a:lumOff val="25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Arial"/>
                <a:ea typeface="微软雅黑"/>
                <a:cs typeface="+mn-cs"/>
              </a:endParaRPr>
            </a:p>
          </p:txBody>
        </p:sp>
        <p:cxnSp>
          <p:nvCxnSpPr>
            <p:cNvPr id="113" name="爱设计-6-7">
              <a:extLst>
                <a:ext uri="{FF2B5EF4-FFF2-40B4-BE49-F238E27FC236}">
                  <a16:creationId xmlns:a16="http://schemas.microsoft.com/office/drawing/2014/main" id="{C3EEDCBC-6ED8-E3FC-0F74-B916AB11FA21}"/>
                </a:ext>
              </a:extLst>
            </p:cNvPr>
            <p:cNvCxnSpPr>
              <a:cxnSpLocks/>
            </p:cNvCxnSpPr>
            <p:nvPr/>
          </p:nvCxnSpPr>
          <p:spPr>
            <a:xfrm>
              <a:off x="2159865" y="5983870"/>
              <a:ext cx="124140" cy="0"/>
            </a:xfrm>
            <a:prstGeom prst="line">
              <a:avLst/>
            </a:prstGeom>
            <a:noFill/>
            <a:ln w="12700" cap="flat" cmpd="sng" algn="ctr">
              <a:solidFill>
                <a:srgbClr val="FFFFFF"/>
              </a:solidFill>
              <a:prstDash val="solid"/>
              <a:miter lim="800000"/>
            </a:ln>
            <a:effectLst/>
          </p:spPr>
        </p:cxnSp>
        <p:sp>
          <p:nvSpPr>
            <p:cNvPr id="114" name="爱设计-6-8">
              <a:extLst>
                <a:ext uri="{FF2B5EF4-FFF2-40B4-BE49-F238E27FC236}">
                  <a16:creationId xmlns:a16="http://schemas.microsoft.com/office/drawing/2014/main" id="{27DD36DB-CBBB-BDA3-4CA0-605EF41CCC85}"/>
                </a:ext>
              </a:extLst>
            </p:cNvPr>
            <p:cNvSpPr/>
            <p:nvPr/>
          </p:nvSpPr>
          <p:spPr>
            <a:xfrm rot="18900000">
              <a:off x="2189083" y="5940496"/>
              <a:ext cx="86749" cy="86749"/>
            </a:xfrm>
            <a:custGeom>
              <a:avLst/>
              <a:gdLst>
                <a:gd name="connsiteX0" fmla="*/ 0 w 252248"/>
                <a:gd name="connsiteY0" fmla="*/ 0 h 252248"/>
                <a:gd name="connsiteX1" fmla="*/ 252248 w 252248"/>
                <a:gd name="connsiteY1" fmla="*/ 0 h 252248"/>
                <a:gd name="connsiteX2" fmla="*/ 252248 w 252248"/>
                <a:gd name="connsiteY2" fmla="*/ 252248 h 252248"/>
                <a:gd name="connsiteX3" fmla="*/ 0 w 252248"/>
                <a:gd name="connsiteY3" fmla="*/ 252248 h 252248"/>
                <a:gd name="connsiteX4" fmla="*/ 0 w 252248"/>
                <a:gd name="connsiteY4" fmla="*/ 0 h 252248"/>
                <a:gd name="connsiteX0" fmla="*/ 0 w 252248"/>
                <a:gd name="connsiteY0" fmla="*/ 0 h 252248"/>
                <a:gd name="connsiteX1" fmla="*/ 252248 w 252248"/>
                <a:gd name="connsiteY1" fmla="*/ 0 h 252248"/>
                <a:gd name="connsiteX2" fmla="*/ 252248 w 252248"/>
                <a:gd name="connsiteY2" fmla="*/ 252248 h 252248"/>
                <a:gd name="connsiteX3" fmla="*/ 0 w 252248"/>
                <a:gd name="connsiteY3" fmla="*/ 252248 h 252248"/>
                <a:gd name="connsiteX4" fmla="*/ 91440 w 252248"/>
                <a:gd name="connsiteY4" fmla="*/ 91440 h 252248"/>
                <a:gd name="connsiteX0" fmla="*/ 252248 w 252248"/>
                <a:gd name="connsiteY0" fmla="*/ 0 h 252248"/>
                <a:gd name="connsiteX1" fmla="*/ 252248 w 252248"/>
                <a:gd name="connsiteY1" fmla="*/ 252248 h 252248"/>
                <a:gd name="connsiteX2" fmla="*/ 0 w 252248"/>
                <a:gd name="connsiteY2" fmla="*/ 252248 h 252248"/>
                <a:gd name="connsiteX3" fmla="*/ 91440 w 252248"/>
                <a:gd name="connsiteY3" fmla="*/ 91440 h 252248"/>
                <a:gd name="connsiteX0" fmla="*/ 252248 w 252248"/>
                <a:gd name="connsiteY0" fmla="*/ 0 h 252248"/>
                <a:gd name="connsiteX1" fmla="*/ 252248 w 252248"/>
                <a:gd name="connsiteY1" fmla="*/ 252248 h 252248"/>
                <a:gd name="connsiteX2" fmla="*/ 0 w 252248"/>
                <a:gd name="connsiteY2" fmla="*/ 252248 h 252248"/>
              </a:gdLst>
              <a:ahLst/>
              <a:cxnLst>
                <a:cxn ang="0">
                  <a:pos x="connsiteX0" y="connsiteY0"/>
                </a:cxn>
                <a:cxn ang="0">
                  <a:pos x="connsiteX1" y="connsiteY1"/>
                </a:cxn>
                <a:cxn ang="0">
                  <a:pos x="connsiteX2" y="connsiteY2"/>
                </a:cxn>
              </a:cxnLst>
              <a:rect l="l" t="t" r="r" b="b"/>
              <a:pathLst>
                <a:path w="252248" h="252248">
                  <a:moveTo>
                    <a:pt x="252248" y="0"/>
                  </a:moveTo>
                  <a:lnTo>
                    <a:pt x="252248" y="252248"/>
                  </a:lnTo>
                  <a:lnTo>
                    <a:pt x="0" y="252248"/>
                  </a:lnTo>
                </a:path>
              </a:pathLst>
            </a:custGeom>
            <a:noFill/>
            <a:ln w="12700" cap="flat" cmpd="sng" algn="ctr">
              <a:solidFill>
                <a:srgbClr val="FFFFFF"/>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FFFFFF"/>
                </a:solidFill>
                <a:effectLst/>
                <a:uLnTx/>
                <a:uFillTx/>
                <a:latin typeface="Arial"/>
                <a:ea typeface="微软雅黑"/>
                <a:cs typeface="+mn-cs"/>
              </a:endParaRPr>
            </a:p>
          </p:txBody>
        </p:sp>
        <p:sp>
          <p:nvSpPr>
            <p:cNvPr id="115" name="爱设计-6-9">
              <a:extLst>
                <a:ext uri="{FF2B5EF4-FFF2-40B4-BE49-F238E27FC236}">
                  <a16:creationId xmlns:a16="http://schemas.microsoft.com/office/drawing/2014/main" id="{17A5A7BA-5DAB-2EC5-2107-7081336A3C06}"/>
                </a:ext>
              </a:extLst>
            </p:cNvPr>
            <p:cNvSpPr/>
            <p:nvPr/>
          </p:nvSpPr>
          <p:spPr>
            <a:xfrm>
              <a:off x="692686" y="5833642"/>
              <a:ext cx="300458" cy="300458"/>
            </a:xfrm>
            <a:prstGeom prst="rect">
              <a:avLst/>
            </a:prstGeom>
            <a:solidFill>
              <a:schemeClr val="tx1">
                <a:lumMod val="50000"/>
                <a:lumOff val="50000"/>
                <a:alpha val="15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Arial"/>
                <a:ea typeface="微软雅黑"/>
                <a:cs typeface="+mn-cs"/>
              </a:endParaRPr>
            </a:p>
          </p:txBody>
        </p:sp>
        <p:cxnSp>
          <p:nvCxnSpPr>
            <p:cNvPr id="116" name="爱设计-6-10">
              <a:extLst>
                <a:ext uri="{FF2B5EF4-FFF2-40B4-BE49-F238E27FC236}">
                  <a16:creationId xmlns:a16="http://schemas.microsoft.com/office/drawing/2014/main" id="{366C1924-1555-C5C7-96B1-66FD20770007}"/>
                </a:ext>
              </a:extLst>
            </p:cNvPr>
            <p:cNvCxnSpPr>
              <a:cxnSpLocks/>
            </p:cNvCxnSpPr>
            <p:nvPr/>
          </p:nvCxnSpPr>
          <p:spPr>
            <a:xfrm flipH="1">
              <a:off x="780846" y="5983870"/>
              <a:ext cx="124140" cy="0"/>
            </a:xfrm>
            <a:prstGeom prst="line">
              <a:avLst/>
            </a:prstGeom>
            <a:noFill/>
            <a:ln w="12700" cap="flat" cmpd="sng" algn="ctr">
              <a:solidFill>
                <a:schemeClr val="tx1"/>
              </a:solidFill>
              <a:prstDash val="solid"/>
              <a:miter lim="800000"/>
            </a:ln>
            <a:effectLst/>
          </p:spPr>
        </p:cxnSp>
        <p:sp>
          <p:nvSpPr>
            <p:cNvPr id="117" name="爱设计-6-11">
              <a:extLst>
                <a:ext uri="{FF2B5EF4-FFF2-40B4-BE49-F238E27FC236}">
                  <a16:creationId xmlns:a16="http://schemas.microsoft.com/office/drawing/2014/main" id="{71F52CE2-D53A-4BEE-F7C3-1FD778DDBD25}"/>
                </a:ext>
              </a:extLst>
            </p:cNvPr>
            <p:cNvSpPr/>
            <p:nvPr/>
          </p:nvSpPr>
          <p:spPr>
            <a:xfrm rot="2700000" flipH="1">
              <a:off x="789019" y="5940496"/>
              <a:ext cx="86749" cy="86749"/>
            </a:xfrm>
            <a:custGeom>
              <a:avLst/>
              <a:gdLst>
                <a:gd name="connsiteX0" fmla="*/ 0 w 252248"/>
                <a:gd name="connsiteY0" fmla="*/ 0 h 252248"/>
                <a:gd name="connsiteX1" fmla="*/ 252248 w 252248"/>
                <a:gd name="connsiteY1" fmla="*/ 0 h 252248"/>
                <a:gd name="connsiteX2" fmla="*/ 252248 w 252248"/>
                <a:gd name="connsiteY2" fmla="*/ 252248 h 252248"/>
                <a:gd name="connsiteX3" fmla="*/ 0 w 252248"/>
                <a:gd name="connsiteY3" fmla="*/ 252248 h 252248"/>
                <a:gd name="connsiteX4" fmla="*/ 0 w 252248"/>
                <a:gd name="connsiteY4" fmla="*/ 0 h 252248"/>
                <a:gd name="connsiteX0" fmla="*/ 0 w 252248"/>
                <a:gd name="connsiteY0" fmla="*/ 0 h 252248"/>
                <a:gd name="connsiteX1" fmla="*/ 252248 w 252248"/>
                <a:gd name="connsiteY1" fmla="*/ 0 h 252248"/>
                <a:gd name="connsiteX2" fmla="*/ 252248 w 252248"/>
                <a:gd name="connsiteY2" fmla="*/ 252248 h 252248"/>
                <a:gd name="connsiteX3" fmla="*/ 0 w 252248"/>
                <a:gd name="connsiteY3" fmla="*/ 252248 h 252248"/>
                <a:gd name="connsiteX4" fmla="*/ 91440 w 252248"/>
                <a:gd name="connsiteY4" fmla="*/ 91440 h 252248"/>
                <a:gd name="connsiteX0" fmla="*/ 252248 w 252248"/>
                <a:gd name="connsiteY0" fmla="*/ 0 h 252248"/>
                <a:gd name="connsiteX1" fmla="*/ 252248 w 252248"/>
                <a:gd name="connsiteY1" fmla="*/ 252248 h 252248"/>
                <a:gd name="connsiteX2" fmla="*/ 0 w 252248"/>
                <a:gd name="connsiteY2" fmla="*/ 252248 h 252248"/>
                <a:gd name="connsiteX3" fmla="*/ 91440 w 252248"/>
                <a:gd name="connsiteY3" fmla="*/ 91440 h 252248"/>
                <a:gd name="connsiteX0" fmla="*/ 252248 w 252248"/>
                <a:gd name="connsiteY0" fmla="*/ 0 h 252248"/>
                <a:gd name="connsiteX1" fmla="*/ 252248 w 252248"/>
                <a:gd name="connsiteY1" fmla="*/ 252248 h 252248"/>
                <a:gd name="connsiteX2" fmla="*/ 0 w 252248"/>
                <a:gd name="connsiteY2" fmla="*/ 252248 h 252248"/>
              </a:gdLst>
              <a:ahLst/>
              <a:cxnLst>
                <a:cxn ang="0">
                  <a:pos x="connsiteX0" y="connsiteY0"/>
                </a:cxn>
                <a:cxn ang="0">
                  <a:pos x="connsiteX1" y="connsiteY1"/>
                </a:cxn>
                <a:cxn ang="0">
                  <a:pos x="connsiteX2" y="connsiteY2"/>
                </a:cxn>
              </a:cxnLst>
              <a:rect l="l" t="t" r="r" b="b"/>
              <a:pathLst>
                <a:path w="252248" h="252248">
                  <a:moveTo>
                    <a:pt x="252248" y="0"/>
                  </a:moveTo>
                  <a:lnTo>
                    <a:pt x="252248" y="252248"/>
                  </a:lnTo>
                  <a:lnTo>
                    <a:pt x="0" y="252248"/>
                  </a:lnTo>
                </a:path>
              </a:pathLst>
            </a:custGeom>
            <a:noFill/>
            <a:ln w="12700" cap="flat" cmpd="sng" algn="ctr">
              <a:solidFill>
                <a:schemeClr val="tx1"/>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FFFFFF"/>
                </a:solidFill>
                <a:effectLst/>
                <a:uLnTx/>
                <a:uFillTx/>
                <a:latin typeface="Arial"/>
                <a:ea typeface="微软雅黑"/>
                <a:cs typeface="+mn-cs"/>
              </a:endParaRPr>
            </a:p>
          </p:txBody>
        </p:sp>
      </p:grpSp>
      <p:sp>
        <p:nvSpPr>
          <p:cNvPr id="2" name="爱设计-7">
            <a:extLst>
              <a:ext uri="{FF2B5EF4-FFF2-40B4-BE49-F238E27FC236}">
                <a16:creationId xmlns:a16="http://schemas.microsoft.com/office/drawing/2014/main" id="{1BF2EEFE-02B0-A387-B5B8-793276847BF5}"/>
              </a:ext>
            </a:extLst>
          </p:cNvPr>
          <p:cNvSpPr txBox="1">
            <a:spLocks/>
          </p:cNvSpPr>
          <p:nvPr/>
        </p:nvSpPr>
        <p:spPr>
          <a:xfrm>
            <a:off x="11292807" y="1872789"/>
            <a:ext cx="355482" cy="3450133"/>
          </a:xfrm>
          <a:prstGeom prst="rect">
            <a:avLst/>
          </a:prstGeom>
        </p:spPr>
        <p:txBody>
          <a:bodyPr vert="eaVert" wrap="square">
            <a:spAutoFit/>
          </a:bodyPr>
          <a:lstStyle>
            <a:lvl1pPr marL="228589" indent="-228589" algn="l" defTabSz="914354" rtl="0" eaLnBrk="1" latinLnBrk="0" hangingPunct="1">
              <a:lnSpc>
                <a:spcPct val="90000"/>
              </a:lnSpc>
              <a:spcBef>
                <a:spcPts val="1000"/>
              </a:spcBef>
              <a:buFont typeface="Arial" panose="020B0604020202020204" pitchFamily="34" charset="0"/>
              <a:buChar char="•"/>
              <a:defRPr sz="1600" kern="1200">
                <a:solidFill>
                  <a:schemeClr val="tx1"/>
                </a:solidFill>
                <a:latin typeface="+mn-lt"/>
                <a:ea typeface="+mn-ea"/>
                <a:cs typeface="+mn-cs"/>
              </a:defRPr>
            </a:lvl1pPr>
            <a:lvl2pPr marL="685766"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2942"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altLang="zh-CN" sz="1200" dirty="0" err="1">
                <a:solidFill>
                  <a:schemeClr val="accent1"/>
                </a:solidFill>
                <a:latin typeface="OPPOSans H" panose="00020600040101010101" pitchFamily="18" charset="-122"/>
                <a:ea typeface="OPPOSans H" panose="00020600040101010101" pitchFamily="18" charset="-122"/>
                <a:cs typeface="OPPOSans H" panose="00020600040101010101" pitchFamily="18" charset="-122"/>
              </a:rPr>
              <a:t>Operationreport</a:t>
            </a:r>
            <a:r>
              <a:rPr lang="en-US" altLang="zh-CN" sz="1200" dirty="0">
                <a:solidFill>
                  <a:schemeClr val="accent1"/>
                </a:solidFill>
                <a:latin typeface="OPPOSans H" panose="00020600040101010101" pitchFamily="18" charset="-122"/>
                <a:ea typeface="OPPOSans H" panose="00020600040101010101" pitchFamily="18" charset="-122"/>
                <a:cs typeface="OPPOSans H" panose="00020600040101010101" pitchFamily="18" charset="-122"/>
              </a:rPr>
              <a:t> On Probation Defense</a:t>
            </a:r>
          </a:p>
        </p:txBody>
      </p:sp>
      <p:grpSp>
        <p:nvGrpSpPr>
          <p:cNvPr id="3" name="爱设计-8">
            <a:extLst>
              <a:ext uri="{FF2B5EF4-FFF2-40B4-BE49-F238E27FC236}">
                <a16:creationId xmlns:a16="http://schemas.microsoft.com/office/drawing/2014/main" id="{1BBFE1CF-9468-5230-6691-25807B0F47E8}"/>
              </a:ext>
            </a:extLst>
          </p:cNvPr>
          <p:cNvGrpSpPr/>
          <p:nvPr/>
        </p:nvGrpSpPr>
        <p:grpSpPr>
          <a:xfrm>
            <a:off x="660400" y="3213362"/>
            <a:ext cx="105628" cy="766324"/>
            <a:chOff x="660400" y="3213362"/>
            <a:chExt cx="105628" cy="766324"/>
          </a:xfrm>
        </p:grpSpPr>
        <p:sp>
          <p:nvSpPr>
            <p:cNvPr id="4" name="爱设计-8-1">
              <a:extLst>
                <a:ext uri="{FF2B5EF4-FFF2-40B4-BE49-F238E27FC236}">
                  <a16:creationId xmlns:a16="http://schemas.microsoft.com/office/drawing/2014/main" id="{7D7CAE42-B354-4DFC-F2CF-2B3A166788DB}"/>
                </a:ext>
              </a:extLst>
            </p:cNvPr>
            <p:cNvSpPr/>
            <p:nvPr/>
          </p:nvSpPr>
          <p:spPr>
            <a:xfrm flipH="1">
              <a:off x="660400" y="3213362"/>
              <a:ext cx="105628" cy="105628"/>
            </a:xfrm>
            <a:prstGeom prst="ellipse">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爱设计-8-2">
              <a:extLst>
                <a:ext uri="{FF2B5EF4-FFF2-40B4-BE49-F238E27FC236}">
                  <a16:creationId xmlns:a16="http://schemas.microsoft.com/office/drawing/2014/main" id="{B09C6C8D-C235-C655-046F-57A3E6E56904}"/>
                </a:ext>
              </a:extLst>
            </p:cNvPr>
            <p:cNvSpPr/>
            <p:nvPr/>
          </p:nvSpPr>
          <p:spPr>
            <a:xfrm flipH="1">
              <a:off x="660400" y="3378536"/>
              <a:ext cx="105628" cy="105628"/>
            </a:xfrm>
            <a:prstGeom prst="ellipse">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爱设计-8-3">
              <a:extLst>
                <a:ext uri="{FF2B5EF4-FFF2-40B4-BE49-F238E27FC236}">
                  <a16:creationId xmlns:a16="http://schemas.microsoft.com/office/drawing/2014/main" id="{CFE523F3-B213-30C4-A308-CD943B53F65D}"/>
                </a:ext>
              </a:extLst>
            </p:cNvPr>
            <p:cNvSpPr/>
            <p:nvPr/>
          </p:nvSpPr>
          <p:spPr>
            <a:xfrm flipH="1">
              <a:off x="660400" y="3543710"/>
              <a:ext cx="105628" cy="105628"/>
            </a:xfrm>
            <a:prstGeom prst="ellipse">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爱设计-8-4">
              <a:extLst>
                <a:ext uri="{FF2B5EF4-FFF2-40B4-BE49-F238E27FC236}">
                  <a16:creationId xmlns:a16="http://schemas.microsoft.com/office/drawing/2014/main" id="{0FE9D23C-C840-01EE-F853-80E1EE09E581}"/>
                </a:ext>
              </a:extLst>
            </p:cNvPr>
            <p:cNvSpPr/>
            <p:nvPr/>
          </p:nvSpPr>
          <p:spPr>
            <a:xfrm flipH="1">
              <a:off x="660400" y="3708884"/>
              <a:ext cx="105628" cy="10562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爱设计-8-5">
              <a:extLst>
                <a:ext uri="{FF2B5EF4-FFF2-40B4-BE49-F238E27FC236}">
                  <a16:creationId xmlns:a16="http://schemas.microsoft.com/office/drawing/2014/main" id="{C3494489-4735-D1AD-67AB-9F81FB092DC8}"/>
                </a:ext>
              </a:extLst>
            </p:cNvPr>
            <p:cNvSpPr/>
            <p:nvPr/>
          </p:nvSpPr>
          <p:spPr>
            <a:xfrm flipH="1">
              <a:off x="660400" y="3874058"/>
              <a:ext cx="105628" cy="10562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3" name="爱设计-9">
            <a:extLst>
              <a:ext uri="{FF2B5EF4-FFF2-40B4-BE49-F238E27FC236}">
                <a16:creationId xmlns:a16="http://schemas.microsoft.com/office/drawing/2014/main" id="{3FA16CE3-E13D-CF99-F5AE-DD888BCB6727}"/>
              </a:ext>
            </a:extLst>
          </p:cNvPr>
          <p:cNvSpPr txBox="1"/>
          <p:nvPr/>
        </p:nvSpPr>
        <p:spPr>
          <a:xfrm>
            <a:off x="5157906" y="1953009"/>
            <a:ext cx="5025935" cy="1440395"/>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9360" i="0" u="none" strike="noStrike" kern="1200" cap="none" spc="0" normalizeH="0" baseline="0" noProof="0" dirty="0">
                <a:ln>
                  <a:noFill/>
                </a:ln>
                <a:solidFill>
                  <a:srgbClr val="000000">
                    <a:lumMod val="85000"/>
                    <a:lumOff val="15000"/>
                  </a:srgbClr>
                </a:solidFill>
                <a:effectLst/>
                <a:uLnTx/>
                <a:uFillTx/>
                <a:latin typeface="OPPOSans H" panose="00020600040101010101" pitchFamily="18" charset="-122"/>
                <a:ea typeface="OPPOSans H" panose="00020600040101010101" pitchFamily="18" charset="-122"/>
                <a:cs typeface="OPPOSans H" panose="00020600040101010101" pitchFamily="18" charset="-122"/>
              </a:rPr>
              <a:t>工作</a:t>
            </a:r>
            <a:r>
              <a:rPr lang="zh-CN" altLang="en-US" sz="9360" dirty="0">
                <a:solidFill>
                  <a:schemeClr val="accent1"/>
                </a:solidFill>
                <a:latin typeface="OPPOSans H" panose="00020600040101010101" pitchFamily="18" charset="-122"/>
                <a:ea typeface="OPPOSans H" panose="00020600040101010101" pitchFamily="18" charset="-122"/>
                <a:cs typeface="OPPOSans H" panose="00020600040101010101" pitchFamily="18" charset="-122"/>
              </a:rPr>
              <a:t>体会</a:t>
            </a:r>
          </a:p>
        </p:txBody>
      </p:sp>
      <p:sp>
        <p:nvSpPr>
          <p:cNvPr id="14" name="爱设计-10">
            <a:extLst>
              <a:ext uri="{FF2B5EF4-FFF2-40B4-BE49-F238E27FC236}">
                <a16:creationId xmlns:a16="http://schemas.microsoft.com/office/drawing/2014/main" id="{6BC0865D-2EED-4B90-3540-A5D3FA3F8ADD}"/>
              </a:ext>
            </a:extLst>
          </p:cNvPr>
          <p:cNvSpPr txBox="1"/>
          <p:nvPr/>
        </p:nvSpPr>
        <p:spPr>
          <a:xfrm>
            <a:off x="5183299" y="3380059"/>
            <a:ext cx="4580653" cy="319754"/>
          </a:xfrm>
          <a:prstGeom prst="rect">
            <a:avLst/>
          </a:prstGeom>
          <a:noFill/>
        </p:spPr>
        <p:txBody>
          <a:bodyPr wrap="square" lIns="0" tIns="0" rIns="0" bIns="0" rtlCol="0">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it-IT" altLang="zh-CN" sz="1820" b="0" i="0" u="none" strike="noStrike" kern="1200" cap="none" spc="0" normalizeH="0" baseline="0" noProof="0" dirty="0">
                <a:ln>
                  <a:noFill/>
                </a:ln>
                <a:solidFill>
                  <a:srgbClr val="000000">
                    <a:alpha val="70000"/>
                  </a:srgbClr>
                </a:solidFill>
                <a:effectLst/>
                <a:uLnTx/>
                <a:uFillTx/>
                <a:latin typeface="+mn-ea"/>
                <a:cs typeface="OPPOSans R" panose="00020600040101010101" pitchFamily="18" charset="-122"/>
              </a:rPr>
              <a:t>Operationreport On Probation Defense</a:t>
            </a:r>
            <a:endParaRPr kumimoji="0" lang="zh-CN" altLang="en-US" sz="1820" b="0" i="0" u="none" strike="noStrike" kern="1200" cap="none" spc="0" normalizeH="0" baseline="0" noProof="0" dirty="0">
              <a:ln>
                <a:noFill/>
              </a:ln>
              <a:solidFill>
                <a:srgbClr val="000000">
                  <a:alpha val="70000"/>
                </a:srgbClr>
              </a:solidFill>
              <a:effectLst/>
              <a:uLnTx/>
              <a:uFillTx/>
              <a:latin typeface="+mn-ea"/>
              <a:cs typeface="OPPOSans R" panose="00020600040101010101" pitchFamily="18" charset="-122"/>
            </a:endParaRPr>
          </a:p>
        </p:txBody>
      </p:sp>
      <p:grpSp>
        <p:nvGrpSpPr>
          <p:cNvPr id="15" name="爱设计-11">
            <a:extLst>
              <a:ext uri="{FF2B5EF4-FFF2-40B4-BE49-F238E27FC236}">
                <a16:creationId xmlns:a16="http://schemas.microsoft.com/office/drawing/2014/main" id="{5F96FF09-9CD8-CDD2-FB49-B60E9464BE00}"/>
              </a:ext>
            </a:extLst>
          </p:cNvPr>
          <p:cNvGrpSpPr/>
          <p:nvPr/>
        </p:nvGrpSpPr>
        <p:grpSpPr>
          <a:xfrm>
            <a:off x="5195468" y="3922055"/>
            <a:ext cx="1130860" cy="365810"/>
            <a:chOff x="6418921" y="5227975"/>
            <a:chExt cx="1130860" cy="365810"/>
          </a:xfrm>
        </p:grpSpPr>
        <p:sp>
          <p:nvSpPr>
            <p:cNvPr id="16" name="爱设计-11-1">
              <a:extLst>
                <a:ext uri="{FF2B5EF4-FFF2-40B4-BE49-F238E27FC236}">
                  <a16:creationId xmlns:a16="http://schemas.microsoft.com/office/drawing/2014/main" id="{D2E53AE3-64B2-54DE-210D-DC848EF5C1BF}"/>
                </a:ext>
              </a:extLst>
            </p:cNvPr>
            <p:cNvSpPr/>
            <p:nvPr/>
          </p:nvSpPr>
          <p:spPr>
            <a:xfrm>
              <a:off x="6418921" y="5227975"/>
              <a:ext cx="1130860" cy="365810"/>
            </a:xfrm>
            <a:prstGeom prst="roundRect">
              <a:avLst>
                <a:gd name="adj" fmla="val 13517"/>
              </a:avLst>
            </a:prstGeom>
            <a:solidFill>
              <a:schemeClr val="accent1">
                <a:lumMod val="20000"/>
                <a:lumOff val="80000"/>
                <a:alpha val="70000"/>
              </a:schemeClr>
            </a:solidFill>
            <a:ln w="8255">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340" b="0" i="0" u="none" strike="noStrike" kern="1200" cap="none" spc="0" normalizeH="0" baseline="0" noProof="0">
                <a:ln>
                  <a:noFill/>
                </a:ln>
                <a:solidFill>
                  <a:schemeClr val="tx1">
                    <a:lumMod val="85000"/>
                    <a:lumOff val="15000"/>
                  </a:schemeClr>
                </a:solidFill>
                <a:effectLst/>
                <a:uLnTx/>
                <a:uFillTx/>
                <a:latin typeface="微软雅黑"/>
                <a:ea typeface="微软雅黑"/>
                <a:cs typeface="+mn-cs"/>
              </a:endParaRPr>
            </a:p>
          </p:txBody>
        </p:sp>
        <p:sp>
          <p:nvSpPr>
            <p:cNvPr id="17" name="爱设计-11-2">
              <a:extLst>
                <a:ext uri="{FF2B5EF4-FFF2-40B4-BE49-F238E27FC236}">
                  <a16:creationId xmlns:a16="http://schemas.microsoft.com/office/drawing/2014/main" id="{40DCCA8F-37A9-4B9A-146D-B29F6F41AA43}"/>
                </a:ext>
              </a:extLst>
            </p:cNvPr>
            <p:cNvSpPr txBox="1"/>
            <p:nvPr/>
          </p:nvSpPr>
          <p:spPr>
            <a:xfrm>
              <a:off x="6465832" y="5290847"/>
              <a:ext cx="1037039" cy="240066"/>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560" b="0" i="0" u="none" strike="noStrike" kern="1200" cap="none" spc="0" normalizeH="0" baseline="0" noProof="0" dirty="0">
                  <a:ln>
                    <a:noFill/>
                  </a:ln>
                  <a:solidFill>
                    <a:schemeClr val="tx1">
                      <a:lumMod val="85000"/>
                      <a:lumOff val="15000"/>
                    </a:schemeClr>
                  </a:solidFill>
                  <a:effectLst/>
                  <a:uLnTx/>
                  <a:uFillTx/>
                  <a:latin typeface="OPPOSans R" panose="00020600040101010101" pitchFamily="18" charset="-122"/>
                  <a:ea typeface="OPPOSans R" panose="00020600040101010101" pitchFamily="18" charset="-122"/>
                  <a:cs typeface="OPPOSans R" panose="00020600040101010101" pitchFamily="18" charset="-122"/>
                </a:rPr>
                <a:t>推广方案</a:t>
              </a:r>
            </a:p>
          </p:txBody>
        </p:sp>
      </p:grpSp>
      <p:grpSp>
        <p:nvGrpSpPr>
          <p:cNvPr id="18" name="爱设计-12">
            <a:extLst>
              <a:ext uri="{FF2B5EF4-FFF2-40B4-BE49-F238E27FC236}">
                <a16:creationId xmlns:a16="http://schemas.microsoft.com/office/drawing/2014/main" id="{48482D31-7260-94F5-1EAB-1D348CB92D3C}"/>
              </a:ext>
            </a:extLst>
          </p:cNvPr>
          <p:cNvGrpSpPr/>
          <p:nvPr/>
        </p:nvGrpSpPr>
        <p:grpSpPr>
          <a:xfrm>
            <a:off x="6572424" y="3922055"/>
            <a:ext cx="1130860" cy="365810"/>
            <a:chOff x="6736681" y="5227975"/>
            <a:chExt cx="1130860" cy="365810"/>
          </a:xfrm>
        </p:grpSpPr>
        <p:sp>
          <p:nvSpPr>
            <p:cNvPr id="19" name="爱设计-12-1">
              <a:extLst>
                <a:ext uri="{FF2B5EF4-FFF2-40B4-BE49-F238E27FC236}">
                  <a16:creationId xmlns:a16="http://schemas.microsoft.com/office/drawing/2014/main" id="{9C559A9D-1843-E01E-F843-F34D7E533DB3}"/>
                </a:ext>
              </a:extLst>
            </p:cNvPr>
            <p:cNvSpPr/>
            <p:nvPr/>
          </p:nvSpPr>
          <p:spPr>
            <a:xfrm>
              <a:off x="6736681" y="5227975"/>
              <a:ext cx="1130860" cy="365810"/>
            </a:xfrm>
            <a:prstGeom prst="roundRect">
              <a:avLst>
                <a:gd name="adj" fmla="val 13517"/>
              </a:avLst>
            </a:prstGeom>
            <a:solidFill>
              <a:schemeClr val="accent1">
                <a:lumMod val="20000"/>
                <a:lumOff val="80000"/>
                <a:alpha val="70000"/>
              </a:schemeClr>
            </a:solidFill>
            <a:ln w="8255">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340" b="0" i="0" u="none" strike="noStrike" kern="1200" cap="none" spc="0" normalizeH="0" baseline="0" noProof="0">
                <a:ln>
                  <a:noFill/>
                </a:ln>
                <a:solidFill>
                  <a:schemeClr val="tx1">
                    <a:lumMod val="85000"/>
                    <a:lumOff val="15000"/>
                  </a:schemeClr>
                </a:solidFill>
                <a:effectLst/>
                <a:uLnTx/>
                <a:uFillTx/>
                <a:latin typeface="微软雅黑"/>
                <a:ea typeface="微软雅黑"/>
                <a:cs typeface="+mn-cs"/>
              </a:endParaRPr>
            </a:p>
          </p:txBody>
        </p:sp>
        <p:sp>
          <p:nvSpPr>
            <p:cNvPr id="20" name="爱设计-12-2">
              <a:extLst>
                <a:ext uri="{FF2B5EF4-FFF2-40B4-BE49-F238E27FC236}">
                  <a16:creationId xmlns:a16="http://schemas.microsoft.com/office/drawing/2014/main" id="{92D769B7-AD59-09F2-C983-8F49CF2D3B1D}"/>
                </a:ext>
              </a:extLst>
            </p:cNvPr>
            <p:cNvSpPr txBox="1"/>
            <p:nvPr/>
          </p:nvSpPr>
          <p:spPr>
            <a:xfrm>
              <a:off x="6783590" y="5290847"/>
              <a:ext cx="1037039" cy="240066"/>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560" b="0" i="0" u="none" strike="noStrike" kern="1200" cap="none" spc="0" normalizeH="0" baseline="0" noProof="0" dirty="0">
                  <a:ln>
                    <a:noFill/>
                  </a:ln>
                  <a:solidFill>
                    <a:schemeClr val="tx1">
                      <a:lumMod val="85000"/>
                      <a:lumOff val="15000"/>
                    </a:schemeClr>
                  </a:solidFill>
                  <a:effectLst/>
                  <a:uLnTx/>
                  <a:uFillTx/>
                  <a:latin typeface="OPPOSans R" panose="00020600040101010101" pitchFamily="18" charset="-122"/>
                  <a:ea typeface="OPPOSans R" panose="00020600040101010101" pitchFamily="18" charset="-122"/>
                  <a:cs typeface="OPPOSans R" panose="00020600040101010101" pitchFamily="18" charset="-122"/>
                </a:rPr>
                <a:t>不足之处</a:t>
              </a:r>
            </a:p>
          </p:txBody>
        </p:sp>
      </p:grpSp>
      <p:grpSp>
        <p:nvGrpSpPr>
          <p:cNvPr id="21" name="爱设计-13">
            <a:extLst>
              <a:ext uri="{FF2B5EF4-FFF2-40B4-BE49-F238E27FC236}">
                <a16:creationId xmlns:a16="http://schemas.microsoft.com/office/drawing/2014/main" id="{7D999361-CF89-17BD-A2C0-BB60B9B505D2}"/>
              </a:ext>
            </a:extLst>
          </p:cNvPr>
          <p:cNvGrpSpPr/>
          <p:nvPr/>
        </p:nvGrpSpPr>
        <p:grpSpPr>
          <a:xfrm>
            <a:off x="7949379" y="3922055"/>
            <a:ext cx="1130860" cy="365810"/>
            <a:chOff x="7054440" y="5227975"/>
            <a:chExt cx="1130860" cy="365810"/>
          </a:xfrm>
        </p:grpSpPr>
        <p:sp>
          <p:nvSpPr>
            <p:cNvPr id="22" name="爱设计-13-1">
              <a:extLst>
                <a:ext uri="{FF2B5EF4-FFF2-40B4-BE49-F238E27FC236}">
                  <a16:creationId xmlns:a16="http://schemas.microsoft.com/office/drawing/2014/main" id="{4A940A53-FDCF-010F-0870-0114F9A04B20}"/>
                </a:ext>
              </a:extLst>
            </p:cNvPr>
            <p:cNvSpPr/>
            <p:nvPr/>
          </p:nvSpPr>
          <p:spPr>
            <a:xfrm>
              <a:off x="7054440" y="5227975"/>
              <a:ext cx="1130860" cy="365810"/>
            </a:xfrm>
            <a:prstGeom prst="roundRect">
              <a:avLst>
                <a:gd name="adj" fmla="val 13517"/>
              </a:avLst>
            </a:prstGeom>
            <a:solidFill>
              <a:schemeClr val="accent1">
                <a:lumMod val="20000"/>
                <a:lumOff val="80000"/>
                <a:alpha val="70000"/>
              </a:schemeClr>
            </a:solidFill>
            <a:ln w="8255">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340" b="0" i="0" u="none" strike="noStrike" kern="1200" cap="none" spc="0" normalizeH="0" baseline="0" noProof="0">
                <a:ln>
                  <a:noFill/>
                </a:ln>
                <a:solidFill>
                  <a:schemeClr val="tx1">
                    <a:lumMod val="85000"/>
                    <a:lumOff val="15000"/>
                  </a:schemeClr>
                </a:solidFill>
                <a:effectLst/>
                <a:uLnTx/>
                <a:uFillTx/>
                <a:latin typeface="微软雅黑"/>
                <a:ea typeface="微软雅黑"/>
                <a:cs typeface="+mn-cs"/>
              </a:endParaRPr>
            </a:p>
          </p:txBody>
        </p:sp>
        <p:sp>
          <p:nvSpPr>
            <p:cNvPr id="23" name="爱设计-13-2">
              <a:extLst>
                <a:ext uri="{FF2B5EF4-FFF2-40B4-BE49-F238E27FC236}">
                  <a16:creationId xmlns:a16="http://schemas.microsoft.com/office/drawing/2014/main" id="{B4E51ACC-6BB9-6D36-96AB-3D93C601357B}"/>
                </a:ext>
              </a:extLst>
            </p:cNvPr>
            <p:cNvSpPr txBox="1"/>
            <p:nvPr/>
          </p:nvSpPr>
          <p:spPr>
            <a:xfrm>
              <a:off x="7101350" y="5290847"/>
              <a:ext cx="1037039" cy="240066"/>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560" b="0" i="0" u="none" strike="noStrike" kern="1200" cap="none" spc="0" normalizeH="0" baseline="0" noProof="0" dirty="0">
                  <a:ln>
                    <a:noFill/>
                  </a:ln>
                  <a:solidFill>
                    <a:schemeClr val="tx1">
                      <a:lumMod val="85000"/>
                      <a:lumOff val="15000"/>
                    </a:schemeClr>
                  </a:solidFill>
                  <a:effectLst/>
                  <a:uLnTx/>
                  <a:uFillTx/>
                  <a:latin typeface="OPPOSans R" panose="00020600040101010101" pitchFamily="18" charset="-122"/>
                  <a:ea typeface="OPPOSans R" panose="00020600040101010101" pitchFamily="18" charset="-122"/>
                  <a:cs typeface="OPPOSans R" panose="00020600040101010101" pitchFamily="18" charset="-122"/>
                </a:rPr>
                <a:t>成果展示</a:t>
              </a:r>
            </a:p>
          </p:txBody>
        </p:sp>
      </p:grpSp>
      <p:grpSp>
        <p:nvGrpSpPr>
          <p:cNvPr id="24" name="爱设计-14">
            <a:extLst>
              <a:ext uri="{FF2B5EF4-FFF2-40B4-BE49-F238E27FC236}">
                <a16:creationId xmlns:a16="http://schemas.microsoft.com/office/drawing/2014/main" id="{37853EF4-238E-B6A4-9985-B104A9ADCCD2}"/>
              </a:ext>
            </a:extLst>
          </p:cNvPr>
          <p:cNvGrpSpPr/>
          <p:nvPr/>
        </p:nvGrpSpPr>
        <p:grpSpPr>
          <a:xfrm>
            <a:off x="9326333" y="3922055"/>
            <a:ext cx="1130860" cy="365810"/>
            <a:chOff x="7372198" y="5227975"/>
            <a:chExt cx="1130860" cy="365810"/>
          </a:xfrm>
        </p:grpSpPr>
        <p:sp>
          <p:nvSpPr>
            <p:cNvPr id="25" name="爱设计-14-1">
              <a:extLst>
                <a:ext uri="{FF2B5EF4-FFF2-40B4-BE49-F238E27FC236}">
                  <a16:creationId xmlns:a16="http://schemas.microsoft.com/office/drawing/2014/main" id="{5645DBBE-E491-E58E-74F5-6B82DEDD1772}"/>
                </a:ext>
              </a:extLst>
            </p:cNvPr>
            <p:cNvSpPr/>
            <p:nvPr/>
          </p:nvSpPr>
          <p:spPr>
            <a:xfrm>
              <a:off x="7372198" y="5227975"/>
              <a:ext cx="1130860" cy="365810"/>
            </a:xfrm>
            <a:prstGeom prst="roundRect">
              <a:avLst>
                <a:gd name="adj" fmla="val 13517"/>
              </a:avLst>
            </a:prstGeom>
            <a:solidFill>
              <a:schemeClr val="accent1">
                <a:lumMod val="20000"/>
                <a:lumOff val="80000"/>
                <a:alpha val="70000"/>
              </a:schemeClr>
            </a:solidFill>
            <a:ln w="8255">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340" b="0" i="0" u="none" strike="noStrike" kern="1200" cap="none" spc="0" normalizeH="0" baseline="0" noProof="0">
                <a:ln>
                  <a:noFill/>
                </a:ln>
                <a:solidFill>
                  <a:schemeClr val="tx1">
                    <a:lumMod val="85000"/>
                    <a:lumOff val="15000"/>
                  </a:schemeClr>
                </a:solidFill>
                <a:effectLst/>
                <a:uLnTx/>
                <a:uFillTx/>
                <a:latin typeface="微软雅黑"/>
                <a:ea typeface="微软雅黑"/>
                <a:cs typeface="+mn-cs"/>
              </a:endParaRPr>
            </a:p>
          </p:txBody>
        </p:sp>
        <p:sp>
          <p:nvSpPr>
            <p:cNvPr id="26" name="爱设计-14-2">
              <a:extLst>
                <a:ext uri="{FF2B5EF4-FFF2-40B4-BE49-F238E27FC236}">
                  <a16:creationId xmlns:a16="http://schemas.microsoft.com/office/drawing/2014/main" id="{1DF8AF5B-D5DF-E15A-B539-C18C8A868DD7}"/>
                </a:ext>
              </a:extLst>
            </p:cNvPr>
            <p:cNvSpPr txBox="1"/>
            <p:nvPr/>
          </p:nvSpPr>
          <p:spPr>
            <a:xfrm>
              <a:off x="7419108" y="5290847"/>
              <a:ext cx="1037039" cy="240066"/>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560" b="0" i="0" u="none" strike="noStrike" kern="1200" cap="none" spc="0" normalizeH="0" baseline="0" noProof="0" dirty="0">
                  <a:ln>
                    <a:noFill/>
                  </a:ln>
                  <a:solidFill>
                    <a:schemeClr val="tx1">
                      <a:lumMod val="85000"/>
                      <a:lumOff val="15000"/>
                    </a:schemeClr>
                  </a:solidFill>
                  <a:effectLst/>
                  <a:uLnTx/>
                  <a:uFillTx/>
                  <a:latin typeface="OPPOSans R" panose="00020600040101010101" pitchFamily="18" charset="-122"/>
                  <a:ea typeface="OPPOSans R" panose="00020600040101010101" pitchFamily="18" charset="-122"/>
                  <a:cs typeface="OPPOSans R" panose="00020600040101010101" pitchFamily="18" charset="-122"/>
                </a:rPr>
                <a:t>完成情况</a:t>
              </a:r>
            </a:p>
          </p:txBody>
        </p:sp>
      </p:grpSp>
      <p:sp>
        <p:nvSpPr>
          <p:cNvPr id="30" name="爱设计-15">
            <a:extLst>
              <a:ext uri="{FF2B5EF4-FFF2-40B4-BE49-F238E27FC236}">
                <a16:creationId xmlns:a16="http://schemas.microsoft.com/office/drawing/2014/main" id="{88215384-C19E-80E3-2B1F-E20E59758447}"/>
              </a:ext>
            </a:extLst>
          </p:cNvPr>
          <p:cNvSpPr txBox="1"/>
          <p:nvPr/>
        </p:nvSpPr>
        <p:spPr>
          <a:xfrm>
            <a:off x="5157906" y="4510107"/>
            <a:ext cx="4911662" cy="373244"/>
          </a:xfrm>
          <a:prstGeom prst="rect">
            <a:avLst/>
          </a:prstGeom>
          <a:noFill/>
        </p:spPr>
        <p:txBody>
          <a:bodyPr wrap="square">
            <a:spAutoFit/>
          </a:bodyPr>
          <a:lstStyle/>
          <a:p>
            <a:pPr algn="just">
              <a:lnSpc>
                <a:spcPct val="130000"/>
              </a:lnSpc>
              <a:defRPr/>
            </a:pPr>
            <a:r>
              <a:rPr lang="zh-CN" altLang="en-US" sz="1500" dirty="0">
                <a:solidFill>
                  <a:schemeClr val="tx1">
                    <a:lumMod val="75000"/>
                    <a:lumOff val="25000"/>
                  </a:schemeClr>
                </a:solidFill>
                <a:latin typeface="+mn-ea"/>
              </a:rPr>
              <a:t>思考运营普遍的存在问题，寻找改进措施。</a:t>
            </a:r>
          </a:p>
        </p:txBody>
      </p:sp>
      <p:grpSp>
        <p:nvGrpSpPr>
          <p:cNvPr id="27" name="爱设计-16">
            <a:extLst>
              <a:ext uri="{FF2B5EF4-FFF2-40B4-BE49-F238E27FC236}">
                <a16:creationId xmlns:a16="http://schemas.microsoft.com/office/drawing/2014/main" id="{751FDAF3-5106-AB80-37F8-BF47FB340330}"/>
              </a:ext>
            </a:extLst>
          </p:cNvPr>
          <p:cNvGrpSpPr/>
          <p:nvPr/>
        </p:nvGrpSpPr>
        <p:grpSpPr>
          <a:xfrm>
            <a:off x="1734807" y="2313866"/>
            <a:ext cx="2654540" cy="2356448"/>
            <a:chOff x="7277264" y="2313866"/>
            <a:chExt cx="2654540" cy="2356448"/>
          </a:xfrm>
          <a:effectLst/>
        </p:grpSpPr>
        <p:sp>
          <p:nvSpPr>
            <p:cNvPr id="28" name="爱设计-16-1">
              <a:extLst>
                <a:ext uri="{FF2B5EF4-FFF2-40B4-BE49-F238E27FC236}">
                  <a16:creationId xmlns:a16="http://schemas.microsoft.com/office/drawing/2014/main" id="{A3E66018-5813-F0F6-3BE5-FEE249B30654}"/>
                </a:ext>
              </a:extLst>
            </p:cNvPr>
            <p:cNvSpPr/>
            <p:nvPr/>
          </p:nvSpPr>
          <p:spPr>
            <a:xfrm flipV="1">
              <a:off x="7426498" y="2313866"/>
              <a:ext cx="2356072" cy="2356448"/>
            </a:xfrm>
            <a:prstGeom prst="roundRect">
              <a:avLst>
                <a:gd name="adj" fmla="val 5886"/>
              </a:avLst>
            </a:prstGeom>
            <a:solidFill>
              <a:schemeClr val="accent1"/>
            </a:solidFill>
            <a:ln w="12700" cap="flat" cmpd="sng" algn="ctr">
              <a:noFill/>
              <a:prstDash val="solid"/>
              <a:miter lim="800000"/>
            </a:ln>
            <a:effectLst/>
          </p:spPr>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dirty="0">
                <a:ln w="6350">
                  <a:noFill/>
                </a:ln>
                <a:solidFill>
                  <a:srgbClr val="FFFFFF"/>
                </a:solidFill>
                <a:effectLst>
                  <a:glow rad="63500">
                    <a:srgbClr val="FFFFFF">
                      <a:alpha val="5000"/>
                    </a:srgbClr>
                  </a:glow>
                  <a:outerShdw blurRad="279400" dist="203200" dir="8160000" algn="t" rotWithShape="0">
                    <a:prstClr val="black">
                      <a:alpha val="20000"/>
                    </a:prstClr>
                  </a:outerShdw>
                </a:effectLst>
                <a:uLnTx/>
                <a:uFillTx/>
                <a:latin typeface="OPPOSans R" panose="00020600040101010101" pitchFamily="18" charset="-122"/>
                <a:ea typeface="OPPOSans R" panose="00020600040101010101" pitchFamily="18" charset="-122"/>
                <a:cs typeface="OPPOSans R" panose="00020600040101010101" pitchFamily="18" charset="-122"/>
                <a:sym typeface="+mn-lt"/>
              </a:endParaRPr>
            </a:p>
          </p:txBody>
        </p:sp>
        <p:sp>
          <p:nvSpPr>
            <p:cNvPr id="29" name="爱设计-16-2">
              <a:extLst>
                <a:ext uri="{FF2B5EF4-FFF2-40B4-BE49-F238E27FC236}">
                  <a16:creationId xmlns:a16="http://schemas.microsoft.com/office/drawing/2014/main" id="{BF218667-069A-3B4B-01E9-4CE9C617A0E5}"/>
                </a:ext>
              </a:extLst>
            </p:cNvPr>
            <p:cNvSpPr txBox="1"/>
            <p:nvPr/>
          </p:nvSpPr>
          <p:spPr>
            <a:xfrm>
              <a:off x="7277264" y="2509559"/>
              <a:ext cx="2654540" cy="2000548"/>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3000" b="0" i="0" u="none" strike="noStrike" kern="1200" cap="none" spc="0" normalizeH="0" baseline="0" noProof="0" dirty="0">
                  <a:ln>
                    <a:noFill/>
                  </a:ln>
                  <a:solidFill>
                    <a:srgbClr val="FFFFFF"/>
                  </a:solidFill>
                  <a:effectLst/>
                  <a:uLnTx/>
                  <a:uFillTx/>
                  <a:latin typeface="OPPOSans H" panose="00020600040101010101" pitchFamily="18" charset="-122"/>
                  <a:ea typeface="OPPOSans H" panose="00020600040101010101" pitchFamily="18" charset="-122"/>
                  <a:cs typeface="OPPOSans H" panose="00020600040101010101" pitchFamily="18" charset="-122"/>
                </a:rPr>
                <a:t>03</a:t>
              </a:r>
              <a:endParaRPr kumimoji="0" lang="zh-CN" altLang="en-US" sz="13000" b="0" i="0" u="none" strike="noStrike" kern="1200" cap="none" spc="0" normalizeH="0" baseline="0" noProof="0" dirty="0">
                <a:ln>
                  <a:noFill/>
                </a:ln>
                <a:solidFill>
                  <a:srgbClr val="FFFFFF"/>
                </a:solidFill>
                <a:effectLst/>
                <a:uLnTx/>
                <a:uFillTx/>
                <a:latin typeface="OPPOSans H" panose="00020600040101010101" pitchFamily="18" charset="-122"/>
                <a:ea typeface="OPPOSans H" panose="00020600040101010101" pitchFamily="18" charset="-122"/>
                <a:cs typeface="OPPOSans H" panose="00020600040101010101" pitchFamily="18" charset="-122"/>
              </a:endParaRPr>
            </a:p>
          </p:txBody>
        </p:sp>
      </p:grpSp>
    </p:spTree>
    <p:extLst>
      <p:ext uri="{BB962C8B-B14F-4D97-AF65-F5344CB8AC3E}">
        <p14:creationId xmlns:p14="http://schemas.microsoft.com/office/powerpoint/2010/main" val="100978694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爱设计-1">
            <a:extLst>
              <a:ext uri="{FF2B5EF4-FFF2-40B4-BE49-F238E27FC236}">
                <a16:creationId xmlns:a16="http://schemas.microsoft.com/office/drawing/2014/main" id="{2483F125-6ECE-0549-B29C-BC55957A18D0}"/>
              </a:ext>
            </a:extLst>
          </p:cNvPr>
          <p:cNvPicPr>
            <a:picLocks noGrp="1" noRot="1" noMove="1" noResize="1" noEditPoints="1" noAdjustHandles="1" noChangeArrowheads="1" noChangeShapeType="1" noCrop="1"/>
          </p:cNvPicPr>
          <p:nvPr/>
        </p:nvPicPr>
        <p:blipFill>
          <a:blip r:embed="rId3" r:link="rId4">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33" name="爱设计-2">
            <a:extLst>
              <a:ext uri="{FF2B5EF4-FFF2-40B4-BE49-F238E27FC236}">
                <a16:creationId xmlns:a16="http://schemas.microsoft.com/office/drawing/2014/main" id="{D5041356-BF03-3FED-8CCE-5A65B03BE862}"/>
              </a:ext>
            </a:extLst>
          </p:cNvPr>
          <p:cNvPicPr>
            <a:picLocks noChangeAspect="1"/>
          </p:cNvPicPr>
          <p:nvPr/>
        </p:nvPicPr>
        <p:blipFill>
          <a:blip r:embed="rId5">
            <a:alphaModFix amt="70000"/>
            <a:extLst>
              <a:ext uri="{28A0092B-C50C-407E-A947-70E740481C1C}">
                <a14:useLocalDpi xmlns:a14="http://schemas.microsoft.com/office/drawing/2010/main" val="0"/>
              </a:ext>
            </a:extLst>
          </a:blip>
          <a:stretch>
            <a:fillRect/>
          </a:stretch>
        </p:blipFill>
        <p:spPr>
          <a:xfrm>
            <a:off x="0" y="0"/>
            <a:ext cx="12217143" cy="6855081"/>
          </a:xfrm>
          <a:prstGeom prst="rect">
            <a:avLst/>
          </a:prstGeom>
        </p:spPr>
      </p:pic>
      <p:grpSp>
        <p:nvGrpSpPr>
          <p:cNvPr id="66" name="爱设计-3">
            <a:extLst>
              <a:ext uri="{FF2B5EF4-FFF2-40B4-BE49-F238E27FC236}">
                <a16:creationId xmlns:a16="http://schemas.microsoft.com/office/drawing/2014/main" id="{3C49212E-0BE3-4AF2-751B-DB2D4E7E549E}"/>
              </a:ext>
            </a:extLst>
          </p:cNvPr>
          <p:cNvGrpSpPr/>
          <p:nvPr/>
        </p:nvGrpSpPr>
        <p:grpSpPr>
          <a:xfrm>
            <a:off x="10361997" y="6133503"/>
            <a:ext cx="1368953" cy="247568"/>
            <a:chOff x="10361997" y="6057830"/>
            <a:chExt cx="1368953" cy="247568"/>
          </a:xfrm>
        </p:grpSpPr>
        <p:cxnSp>
          <p:nvCxnSpPr>
            <p:cNvPr id="67" name="爱设计-3-1">
              <a:extLst>
                <a:ext uri="{FF2B5EF4-FFF2-40B4-BE49-F238E27FC236}">
                  <a16:creationId xmlns:a16="http://schemas.microsoft.com/office/drawing/2014/main" id="{AB0CA926-FC02-F635-F86A-069F14CBAFA7}"/>
                </a:ext>
              </a:extLst>
            </p:cNvPr>
            <p:cNvCxnSpPr/>
            <p:nvPr/>
          </p:nvCxnSpPr>
          <p:spPr>
            <a:xfrm>
              <a:off x="11268075" y="6235700"/>
              <a:ext cx="327931" cy="0"/>
            </a:xfrm>
            <a:prstGeom prst="line">
              <a:avLst/>
            </a:prstGeom>
            <a:ln w="76200">
              <a:solidFill>
                <a:schemeClr val="accent1"/>
              </a:solidFill>
            </a:ln>
          </p:spPr>
          <p:style>
            <a:lnRef idx="1">
              <a:schemeClr val="accent1"/>
            </a:lnRef>
            <a:fillRef idx="0">
              <a:schemeClr val="accent1"/>
            </a:fillRef>
            <a:effectRef idx="0">
              <a:schemeClr val="accent1"/>
            </a:effectRef>
            <a:fontRef idx="minor">
              <a:schemeClr val="tx1"/>
            </a:fontRef>
          </p:style>
        </p:cxnSp>
        <p:sp>
          <p:nvSpPr>
            <p:cNvPr id="68" name="爱设计-3-2">
              <a:extLst>
                <a:ext uri="{FF2B5EF4-FFF2-40B4-BE49-F238E27FC236}">
                  <a16:creationId xmlns:a16="http://schemas.microsoft.com/office/drawing/2014/main" id="{F41A5BD9-DCEA-417B-DE62-BD7CE77DA92A}"/>
                </a:ext>
              </a:extLst>
            </p:cNvPr>
            <p:cNvSpPr txBox="1">
              <a:spLocks/>
            </p:cNvSpPr>
            <p:nvPr/>
          </p:nvSpPr>
          <p:spPr>
            <a:xfrm>
              <a:off x="10361997" y="6057830"/>
              <a:ext cx="1368953" cy="247568"/>
            </a:xfrm>
            <a:prstGeom prst="rect">
              <a:avLst/>
            </a:prstGeom>
          </p:spPr>
          <p:txBody>
            <a:bodyPr wrap="square">
              <a:spAutoFit/>
            </a:bodyPr>
            <a:lstStyle>
              <a:lvl1pPr marL="228589" indent="-228589" algn="l" defTabSz="914354" rtl="0" eaLnBrk="1" latinLnBrk="0" hangingPunct="1">
                <a:lnSpc>
                  <a:spcPct val="90000"/>
                </a:lnSpc>
                <a:spcBef>
                  <a:spcPts val="1000"/>
                </a:spcBef>
                <a:buFont typeface="Arial" panose="020B0604020202020204" pitchFamily="34" charset="0"/>
                <a:buChar char="•"/>
                <a:defRPr sz="1600" kern="1200">
                  <a:solidFill>
                    <a:schemeClr val="tx1"/>
                  </a:solidFill>
                  <a:latin typeface="+mn-lt"/>
                  <a:ea typeface="+mn-ea"/>
                  <a:cs typeface="+mn-cs"/>
                </a:defRPr>
              </a:lvl1pPr>
              <a:lvl2pPr marL="685766"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2942"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altLang="zh-CN" sz="1100" dirty="0">
                  <a:solidFill>
                    <a:schemeClr val="tx1">
                      <a:lumMod val="75000"/>
                      <a:lumOff val="25000"/>
                    </a:schemeClr>
                  </a:solidFill>
                  <a:latin typeface="+mn-ea"/>
                </a:rPr>
                <a:t>December 20XX</a:t>
              </a:r>
              <a:endParaRPr lang="zh-CN" altLang="en-US" sz="1100" dirty="0">
                <a:solidFill>
                  <a:schemeClr val="tx1">
                    <a:lumMod val="75000"/>
                    <a:lumOff val="25000"/>
                  </a:schemeClr>
                </a:solidFill>
                <a:latin typeface="+mn-ea"/>
              </a:endParaRPr>
            </a:p>
          </p:txBody>
        </p:sp>
      </p:grpSp>
      <p:grpSp>
        <p:nvGrpSpPr>
          <p:cNvPr id="27" name="爱设计-4">
            <a:extLst>
              <a:ext uri="{FF2B5EF4-FFF2-40B4-BE49-F238E27FC236}">
                <a16:creationId xmlns:a16="http://schemas.microsoft.com/office/drawing/2014/main" id="{6270F235-3C00-31F3-D9BF-801ACFB450D2}"/>
              </a:ext>
            </a:extLst>
          </p:cNvPr>
          <p:cNvGrpSpPr/>
          <p:nvPr/>
        </p:nvGrpSpPr>
        <p:grpSpPr>
          <a:xfrm>
            <a:off x="533554" y="446209"/>
            <a:ext cx="11309034" cy="798268"/>
            <a:chOff x="533554" y="425889"/>
            <a:chExt cx="11309034" cy="798268"/>
          </a:xfrm>
        </p:grpSpPr>
        <p:sp>
          <p:nvSpPr>
            <p:cNvPr id="29" name="爱设计-4-1">
              <a:extLst>
                <a:ext uri="{FF2B5EF4-FFF2-40B4-BE49-F238E27FC236}">
                  <a16:creationId xmlns:a16="http://schemas.microsoft.com/office/drawing/2014/main" id="{CABCB4A9-C061-28FC-2AE7-0E0025016724}"/>
                </a:ext>
              </a:extLst>
            </p:cNvPr>
            <p:cNvSpPr txBox="1"/>
            <p:nvPr/>
          </p:nvSpPr>
          <p:spPr>
            <a:xfrm>
              <a:off x="533554" y="639382"/>
              <a:ext cx="5469903" cy="584775"/>
            </a:xfrm>
            <a:prstGeom prst="rect">
              <a:avLst/>
            </a:prstGeom>
            <a:noFill/>
          </p:spPr>
          <p:txBody>
            <a:bodyPr wrap="square">
              <a:spAutoFit/>
            </a:bodyPr>
            <a:lstStyle/>
            <a:p>
              <a:r>
                <a:rPr lang="zh-CN" altLang="en-US" sz="3200" dirty="0">
                  <a:solidFill>
                    <a:schemeClr val="tx1">
                      <a:lumMod val="85000"/>
                      <a:lumOff val="15000"/>
                    </a:schemeClr>
                  </a:solidFill>
                  <a:latin typeface="+mj-ea"/>
                  <a:ea typeface="+mj-ea"/>
                </a:rPr>
                <a:t>思考与改进</a:t>
              </a:r>
            </a:p>
          </p:txBody>
        </p:sp>
        <p:sp>
          <p:nvSpPr>
            <p:cNvPr id="30" name="爱设计-4-2">
              <a:extLst>
                <a:ext uri="{FF2B5EF4-FFF2-40B4-BE49-F238E27FC236}">
                  <a16:creationId xmlns:a16="http://schemas.microsoft.com/office/drawing/2014/main" id="{1BD08319-93E9-32C0-D0AC-7CF83A28A8F7}"/>
                </a:ext>
              </a:extLst>
            </p:cNvPr>
            <p:cNvSpPr/>
            <p:nvPr/>
          </p:nvSpPr>
          <p:spPr>
            <a:xfrm>
              <a:off x="637386" y="425889"/>
              <a:ext cx="2014373" cy="213493"/>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10000"/>
                </a:lnSpc>
              </a:pPr>
              <a:r>
                <a:rPr lang="en-US" altLang="zh-CN" sz="1100" dirty="0">
                  <a:latin typeface="OPPOSans H" panose="00020600040101010101" pitchFamily="18" charset="-122"/>
                  <a:ea typeface="OPPOSans H" panose="00020600040101010101" pitchFamily="18" charset="-122"/>
                  <a:cs typeface="OPPOSans H" panose="00020600040101010101" pitchFamily="18" charset="-122"/>
                </a:rPr>
                <a:t>THINK AND IMPROVE</a:t>
              </a:r>
            </a:p>
          </p:txBody>
        </p:sp>
        <p:grpSp>
          <p:nvGrpSpPr>
            <p:cNvPr id="31" name="组合 30">
              <a:extLst>
                <a:ext uri="{FF2B5EF4-FFF2-40B4-BE49-F238E27FC236}">
                  <a16:creationId xmlns:a16="http://schemas.microsoft.com/office/drawing/2014/main" id="{E06256C6-5A58-8A02-8649-E8D63DBB967C}"/>
                </a:ext>
              </a:extLst>
            </p:cNvPr>
            <p:cNvGrpSpPr/>
            <p:nvPr/>
          </p:nvGrpSpPr>
          <p:grpSpPr>
            <a:xfrm>
              <a:off x="11441080" y="878017"/>
              <a:ext cx="401508" cy="150682"/>
              <a:chOff x="3484345" y="-1299411"/>
              <a:chExt cx="1017051" cy="381691"/>
            </a:xfrm>
            <a:solidFill>
              <a:schemeClr val="accent1"/>
            </a:solidFill>
          </p:grpSpPr>
          <p:sp>
            <p:nvSpPr>
              <p:cNvPr id="34" name="爱设计-4-3">
                <a:extLst>
                  <a:ext uri="{FF2B5EF4-FFF2-40B4-BE49-F238E27FC236}">
                    <a16:creationId xmlns:a16="http://schemas.microsoft.com/office/drawing/2014/main" id="{39CA1976-85C3-61B3-67FF-8465FA20E280}"/>
                  </a:ext>
                </a:extLst>
              </p:cNvPr>
              <p:cNvSpPr/>
              <p:nvPr/>
            </p:nvSpPr>
            <p:spPr>
              <a:xfrm rot="12600000">
                <a:off x="3484345" y="-1299411"/>
                <a:ext cx="442762" cy="38169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爱设计-4-4">
                <a:extLst>
                  <a:ext uri="{FF2B5EF4-FFF2-40B4-BE49-F238E27FC236}">
                    <a16:creationId xmlns:a16="http://schemas.microsoft.com/office/drawing/2014/main" id="{A50804A8-1185-1112-C18B-1A148B05DF92}"/>
                  </a:ext>
                </a:extLst>
              </p:cNvPr>
              <p:cNvSpPr/>
              <p:nvPr/>
            </p:nvSpPr>
            <p:spPr>
              <a:xfrm rot="12600000">
                <a:off x="4058634" y="-1299411"/>
                <a:ext cx="442762" cy="38169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2" name="爱设计-4-5">
              <a:extLst>
                <a:ext uri="{FF2B5EF4-FFF2-40B4-BE49-F238E27FC236}">
                  <a16:creationId xmlns:a16="http://schemas.microsoft.com/office/drawing/2014/main" id="{4431F182-08DB-ADDF-3E1E-ACC71D777CE2}"/>
                </a:ext>
              </a:extLst>
            </p:cNvPr>
            <p:cNvSpPr/>
            <p:nvPr/>
          </p:nvSpPr>
          <p:spPr>
            <a:xfrm>
              <a:off x="10059869" y="815207"/>
              <a:ext cx="1436711" cy="213493"/>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10000"/>
                </a:lnSpc>
              </a:pPr>
              <a:r>
                <a:rPr lang="en-US" altLang="zh-CN" sz="1400" dirty="0">
                  <a:solidFill>
                    <a:schemeClr val="accent1"/>
                  </a:solidFill>
                  <a:latin typeface="OPPOSans H" panose="00020600040101010101" pitchFamily="18" charset="-122"/>
                  <a:ea typeface="OPPOSans H" panose="00020600040101010101" pitchFamily="18" charset="-122"/>
                  <a:cs typeface="OPPOSans H" panose="00020600040101010101" pitchFamily="18" charset="-122"/>
                </a:rPr>
                <a:t>AISHEJI  PPT</a:t>
              </a:r>
              <a:endParaRPr lang="zh-CN" altLang="en-US" sz="1400" dirty="0">
                <a:solidFill>
                  <a:schemeClr val="accent1"/>
                </a:solidFill>
                <a:latin typeface="OPPOSans H" panose="00020600040101010101" pitchFamily="18" charset="-122"/>
                <a:ea typeface="OPPOSans H" panose="00020600040101010101" pitchFamily="18" charset="-122"/>
                <a:cs typeface="OPPOSans H" panose="00020600040101010101" pitchFamily="18" charset="-122"/>
              </a:endParaRPr>
            </a:p>
          </p:txBody>
        </p:sp>
      </p:grpSp>
      <p:sp>
        <p:nvSpPr>
          <p:cNvPr id="2" name="爱设计-5">
            <a:extLst>
              <a:ext uri="{FF2B5EF4-FFF2-40B4-BE49-F238E27FC236}">
                <a16:creationId xmlns:a16="http://schemas.microsoft.com/office/drawing/2014/main" id="{7A440351-1523-B892-33ED-C7DCAF8B6532}"/>
              </a:ext>
            </a:extLst>
          </p:cNvPr>
          <p:cNvSpPr/>
          <p:nvPr/>
        </p:nvSpPr>
        <p:spPr>
          <a:xfrm>
            <a:off x="950613" y="1754059"/>
            <a:ext cx="2886264" cy="1916241"/>
          </a:xfrm>
          <a:prstGeom prst="rect">
            <a:avLst/>
          </a:prstGeom>
          <a:gradFill flip="none" rotWithShape="0">
            <a:gsLst>
              <a:gs pos="0">
                <a:srgbClr val="F7F8FA"/>
              </a:gs>
              <a:gs pos="25000">
                <a:srgbClr val="F7F8FA"/>
              </a:gs>
              <a:gs pos="75000">
                <a:srgbClr val="F7F8FA"/>
              </a:gs>
              <a:gs pos="50000">
                <a:schemeClr val="bg1">
                  <a:alpha val="0"/>
                </a:schemeClr>
              </a:gs>
              <a:gs pos="100000">
                <a:srgbClr val="F7F8FA">
                  <a:alpha val="73725"/>
                </a:srgbClr>
              </a:gs>
            </a:gsLst>
            <a:lin ang="2700000" scaled="1"/>
            <a:tileRect l="-40563" t="-65802" r="-388623" b="-35262"/>
          </a:gradFill>
          <a:ln>
            <a:solidFill>
              <a:schemeClr val="bg1"/>
            </a:solidFill>
          </a:ln>
          <a:effectLst>
            <a:outerShdw blurRad="190500" algn="ctr" rotWithShape="0">
              <a:schemeClr val="accent1">
                <a:alpha val="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FFFFF"/>
              </a:solidFill>
              <a:latin typeface="Roboto Light"/>
            </a:endParaRPr>
          </a:p>
        </p:txBody>
      </p:sp>
      <p:sp>
        <p:nvSpPr>
          <p:cNvPr id="3" name="爱设计-6">
            <a:extLst>
              <a:ext uri="{FF2B5EF4-FFF2-40B4-BE49-F238E27FC236}">
                <a16:creationId xmlns:a16="http://schemas.microsoft.com/office/drawing/2014/main" id="{448D0A48-5D28-6725-E796-59AF20AD1EB0}"/>
              </a:ext>
            </a:extLst>
          </p:cNvPr>
          <p:cNvSpPr/>
          <p:nvPr/>
        </p:nvSpPr>
        <p:spPr>
          <a:xfrm>
            <a:off x="950613" y="1754059"/>
            <a:ext cx="2886264" cy="154526"/>
          </a:xfrm>
          <a:prstGeom prst="rect">
            <a:avLst/>
          </a:prstGeom>
          <a:gradFill>
            <a:gsLst>
              <a:gs pos="0">
                <a:schemeClr val="accent1">
                  <a:lumMod val="70000"/>
                  <a:lumOff val="30000"/>
                </a:schemeClr>
              </a:gs>
              <a:gs pos="86000">
                <a:schemeClr val="accent1"/>
              </a:gs>
            </a:gsLst>
            <a:lin ang="3240000" scaled="0"/>
          </a:gra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zh-CN" altLang="en-US" sz="2000">
              <a:latin typeface="OPPOSans H" panose="00020600040101010101" pitchFamily="18" charset="-122"/>
              <a:ea typeface="OPPOSans H" panose="00020600040101010101" pitchFamily="18" charset="-122"/>
              <a:cs typeface="OPPOSans H" panose="00020600040101010101" pitchFamily="18" charset="-122"/>
            </a:endParaRPr>
          </a:p>
        </p:txBody>
      </p:sp>
      <p:sp>
        <p:nvSpPr>
          <p:cNvPr id="4" name="爱设计-7">
            <a:extLst>
              <a:ext uri="{FF2B5EF4-FFF2-40B4-BE49-F238E27FC236}">
                <a16:creationId xmlns:a16="http://schemas.microsoft.com/office/drawing/2014/main" id="{688D2813-4B77-9F35-6285-26D5C1801C02}"/>
              </a:ext>
            </a:extLst>
          </p:cNvPr>
          <p:cNvSpPr txBox="1"/>
          <p:nvPr/>
        </p:nvSpPr>
        <p:spPr>
          <a:xfrm flipH="1">
            <a:off x="1143652" y="2443587"/>
            <a:ext cx="2512884" cy="1102353"/>
          </a:xfrm>
          <a:prstGeom prst="rect">
            <a:avLst/>
          </a:prstGeom>
          <a:noFill/>
        </p:spPr>
        <p:txBody>
          <a:bodyPr wrap="square" lIns="0" tIns="0" rIns="0" bIns="0" rtlCol="0" anchor="ctr">
            <a:spAutoFit/>
          </a:bodyPr>
          <a:lstStyle/>
          <a:p>
            <a:pPr algn="just">
              <a:lnSpc>
                <a:spcPct val="130000"/>
              </a:lnSpc>
              <a:spcAft>
                <a:spcPts val="500"/>
              </a:spcAft>
            </a:pPr>
            <a:r>
              <a:rPr lang="zh-CN" altLang="en-US" sz="1400" dirty="0">
                <a:solidFill>
                  <a:schemeClr val="tx1">
                    <a:lumMod val="75000"/>
                    <a:lumOff val="25000"/>
                  </a:schemeClr>
                </a:solidFill>
                <a:latin typeface="+mn-ea"/>
                <a:cs typeface="OPPOSans R" panose="00020600040101010101" pitchFamily="18" charset="-122"/>
              </a:rPr>
              <a:t>合理的量化工作，避免过量或过少工作，每天跟进累计关注数，用户留存以及图文转发等关键</a:t>
            </a:r>
            <a:br>
              <a:rPr lang="en-US" altLang="zh-CN" sz="1400" dirty="0">
                <a:solidFill>
                  <a:schemeClr val="tx1">
                    <a:lumMod val="75000"/>
                    <a:lumOff val="25000"/>
                  </a:schemeClr>
                </a:solidFill>
                <a:latin typeface="+mn-ea"/>
                <a:cs typeface="OPPOSans R" panose="00020600040101010101" pitchFamily="18" charset="-122"/>
              </a:rPr>
            </a:br>
            <a:r>
              <a:rPr lang="zh-CN" altLang="en-US" sz="1400" dirty="0">
                <a:solidFill>
                  <a:schemeClr val="tx1">
                    <a:lumMod val="75000"/>
                    <a:lumOff val="25000"/>
                  </a:schemeClr>
                </a:solidFill>
                <a:latin typeface="+mn-ea"/>
                <a:cs typeface="OPPOSans R" panose="00020600040101010101" pitchFamily="18" charset="-122"/>
              </a:rPr>
              <a:t>数据。</a:t>
            </a:r>
          </a:p>
        </p:txBody>
      </p:sp>
      <p:sp>
        <p:nvSpPr>
          <p:cNvPr id="5" name="爱设计-8">
            <a:extLst>
              <a:ext uri="{FF2B5EF4-FFF2-40B4-BE49-F238E27FC236}">
                <a16:creationId xmlns:a16="http://schemas.microsoft.com/office/drawing/2014/main" id="{D427D9D8-751E-F408-9C47-B8460334DA83}"/>
              </a:ext>
            </a:extLst>
          </p:cNvPr>
          <p:cNvSpPr txBox="1"/>
          <p:nvPr/>
        </p:nvSpPr>
        <p:spPr>
          <a:xfrm flipH="1">
            <a:off x="1143651" y="1971195"/>
            <a:ext cx="2433280" cy="374526"/>
          </a:xfrm>
          <a:prstGeom prst="rect">
            <a:avLst/>
          </a:prstGeom>
          <a:noFill/>
        </p:spPr>
        <p:txBody>
          <a:bodyPr wrap="square" lIns="0" tIns="0" rIns="0" bIns="0" rtlCol="0" anchor="ctr">
            <a:spAutoFit/>
          </a:bodyPr>
          <a:lstStyle/>
          <a:p>
            <a:pPr>
              <a:lnSpc>
                <a:spcPct val="130000"/>
              </a:lnSpc>
              <a:spcAft>
                <a:spcPts val="500"/>
              </a:spcAft>
            </a:pPr>
            <a:r>
              <a:rPr lang="en-US" altLang="zh-CN" sz="2000" dirty="0">
                <a:solidFill>
                  <a:schemeClr val="accent1"/>
                </a:solidFill>
                <a:latin typeface="OPPOSans B" panose="00020600040101010101" pitchFamily="18" charset="-122"/>
                <a:ea typeface="OPPOSans B" panose="00020600040101010101" pitchFamily="18" charset="-122"/>
                <a:cs typeface="OPPOSans B" panose="00020600040101010101" pitchFamily="18" charset="-122"/>
              </a:rPr>
              <a:t>01.</a:t>
            </a:r>
            <a:r>
              <a:rPr lang="zh-CN" altLang="en-US" sz="2000" dirty="0">
                <a:solidFill>
                  <a:schemeClr val="accent1"/>
                </a:solidFill>
                <a:latin typeface="OPPOSans B" panose="00020600040101010101" pitchFamily="18" charset="-122"/>
                <a:ea typeface="OPPOSans B" panose="00020600040101010101" pitchFamily="18" charset="-122"/>
                <a:cs typeface="OPPOSans B" panose="00020600040101010101" pitchFamily="18" charset="-122"/>
              </a:rPr>
              <a:t>工作的量化</a:t>
            </a:r>
          </a:p>
        </p:txBody>
      </p:sp>
      <p:sp>
        <p:nvSpPr>
          <p:cNvPr id="8" name="爱设计-9">
            <a:extLst>
              <a:ext uri="{FF2B5EF4-FFF2-40B4-BE49-F238E27FC236}">
                <a16:creationId xmlns:a16="http://schemas.microsoft.com/office/drawing/2014/main" id="{94112157-4BA9-791C-499F-A9AD130988F2}"/>
              </a:ext>
            </a:extLst>
          </p:cNvPr>
          <p:cNvSpPr/>
          <p:nvPr/>
        </p:nvSpPr>
        <p:spPr>
          <a:xfrm>
            <a:off x="4565444" y="1754059"/>
            <a:ext cx="2886264" cy="1916241"/>
          </a:xfrm>
          <a:prstGeom prst="rect">
            <a:avLst/>
          </a:prstGeom>
          <a:gradFill flip="none" rotWithShape="0">
            <a:gsLst>
              <a:gs pos="0">
                <a:srgbClr val="F7F8FA"/>
              </a:gs>
              <a:gs pos="25000">
                <a:srgbClr val="F7F8FA"/>
              </a:gs>
              <a:gs pos="75000">
                <a:srgbClr val="F7F8FA"/>
              </a:gs>
              <a:gs pos="50000">
                <a:schemeClr val="bg1">
                  <a:alpha val="0"/>
                </a:schemeClr>
              </a:gs>
              <a:gs pos="100000">
                <a:srgbClr val="F7F8FA">
                  <a:alpha val="73725"/>
                </a:srgbClr>
              </a:gs>
            </a:gsLst>
            <a:lin ang="2700000" scaled="1"/>
            <a:tileRect l="-40563" t="-65802" r="-388623" b="-35262"/>
          </a:gradFill>
          <a:ln>
            <a:solidFill>
              <a:schemeClr val="bg1"/>
            </a:solidFill>
          </a:ln>
          <a:effectLst>
            <a:outerShdw blurRad="190500" algn="ctr" rotWithShape="0">
              <a:schemeClr val="accent1">
                <a:alpha val="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FFFFF"/>
              </a:solidFill>
              <a:latin typeface="Roboto Light"/>
            </a:endParaRPr>
          </a:p>
        </p:txBody>
      </p:sp>
      <p:sp>
        <p:nvSpPr>
          <p:cNvPr id="9" name="爱设计-10">
            <a:extLst>
              <a:ext uri="{FF2B5EF4-FFF2-40B4-BE49-F238E27FC236}">
                <a16:creationId xmlns:a16="http://schemas.microsoft.com/office/drawing/2014/main" id="{4DB525CE-E9C6-B629-6568-D4607D5FEC09}"/>
              </a:ext>
            </a:extLst>
          </p:cNvPr>
          <p:cNvSpPr/>
          <p:nvPr/>
        </p:nvSpPr>
        <p:spPr>
          <a:xfrm>
            <a:off x="4565444" y="1754059"/>
            <a:ext cx="2886264" cy="154526"/>
          </a:xfrm>
          <a:prstGeom prst="rect">
            <a:avLst/>
          </a:prstGeom>
          <a:gradFill>
            <a:gsLst>
              <a:gs pos="0">
                <a:schemeClr val="accent2">
                  <a:lumMod val="78000"/>
                  <a:lumOff val="22000"/>
                </a:schemeClr>
              </a:gs>
              <a:gs pos="86000">
                <a:schemeClr val="accent2"/>
              </a:gs>
            </a:gsLst>
            <a:lin ang="3240000" scaled="0"/>
          </a:gra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zh-CN" altLang="en-US" sz="2000">
              <a:latin typeface="OPPOSans H" panose="00020600040101010101" pitchFamily="18" charset="-122"/>
              <a:ea typeface="OPPOSans H" panose="00020600040101010101" pitchFamily="18" charset="-122"/>
              <a:cs typeface="OPPOSans H" panose="00020600040101010101" pitchFamily="18" charset="-122"/>
            </a:endParaRPr>
          </a:p>
        </p:txBody>
      </p:sp>
      <p:sp>
        <p:nvSpPr>
          <p:cNvPr id="10" name="爱设计-11">
            <a:extLst>
              <a:ext uri="{FF2B5EF4-FFF2-40B4-BE49-F238E27FC236}">
                <a16:creationId xmlns:a16="http://schemas.microsoft.com/office/drawing/2014/main" id="{9935A167-0355-E331-8433-053DF7C62373}"/>
              </a:ext>
            </a:extLst>
          </p:cNvPr>
          <p:cNvSpPr txBox="1"/>
          <p:nvPr/>
        </p:nvSpPr>
        <p:spPr>
          <a:xfrm flipH="1">
            <a:off x="4758483" y="2443587"/>
            <a:ext cx="2512884" cy="822276"/>
          </a:xfrm>
          <a:prstGeom prst="rect">
            <a:avLst/>
          </a:prstGeom>
          <a:noFill/>
        </p:spPr>
        <p:txBody>
          <a:bodyPr wrap="square" lIns="0" tIns="0" rIns="0" bIns="0" rtlCol="0" anchor="ctr">
            <a:spAutoFit/>
          </a:bodyPr>
          <a:lstStyle/>
          <a:p>
            <a:pPr algn="just">
              <a:lnSpc>
                <a:spcPct val="130000"/>
              </a:lnSpc>
              <a:spcAft>
                <a:spcPts val="500"/>
              </a:spcAft>
            </a:pPr>
            <a:r>
              <a:rPr lang="zh-CN" altLang="en-US" sz="1400" dirty="0">
                <a:solidFill>
                  <a:schemeClr val="tx1">
                    <a:lumMod val="75000"/>
                    <a:lumOff val="25000"/>
                  </a:schemeClr>
                </a:solidFill>
                <a:latin typeface="+mn-ea"/>
                <a:cs typeface="OPPOSans R" panose="00020600040101010101" pitchFamily="18" charset="-122"/>
              </a:rPr>
              <a:t>将工作项目化、计划化。区分工作的时间和紧急关系，避免工作时间碎片化。</a:t>
            </a:r>
          </a:p>
        </p:txBody>
      </p:sp>
      <p:sp>
        <p:nvSpPr>
          <p:cNvPr id="11" name="爱设计-12">
            <a:extLst>
              <a:ext uri="{FF2B5EF4-FFF2-40B4-BE49-F238E27FC236}">
                <a16:creationId xmlns:a16="http://schemas.microsoft.com/office/drawing/2014/main" id="{DADC7E13-B3F7-AA7E-8F2D-23A0A913189C}"/>
              </a:ext>
            </a:extLst>
          </p:cNvPr>
          <p:cNvSpPr txBox="1"/>
          <p:nvPr/>
        </p:nvSpPr>
        <p:spPr>
          <a:xfrm flipH="1">
            <a:off x="4758482" y="1971196"/>
            <a:ext cx="2512884" cy="374526"/>
          </a:xfrm>
          <a:prstGeom prst="rect">
            <a:avLst/>
          </a:prstGeom>
          <a:noFill/>
        </p:spPr>
        <p:txBody>
          <a:bodyPr wrap="square" lIns="0" tIns="0" rIns="0" bIns="0" rtlCol="0" anchor="ctr">
            <a:spAutoFit/>
          </a:bodyPr>
          <a:lstStyle/>
          <a:p>
            <a:pPr>
              <a:lnSpc>
                <a:spcPct val="130000"/>
              </a:lnSpc>
              <a:spcAft>
                <a:spcPts val="500"/>
              </a:spcAft>
            </a:pPr>
            <a:r>
              <a:rPr lang="en-US" altLang="zh-CN" sz="2000" dirty="0">
                <a:solidFill>
                  <a:schemeClr val="accent2"/>
                </a:solidFill>
                <a:latin typeface="OPPOSans B" panose="00020600040101010101" pitchFamily="18" charset="-122"/>
                <a:ea typeface="OPPOSans B" panose="00020600040101010101" pitchFamily="18" charset="-122"/>
                <a:cs typeface="OPPOSans B" panose="00020600040101010101" pitchFamily="18" charset="-122"/>
              </a:rPr>
              <a:t>02.</a:t>
            </a:r>
            <a:r>
              <a:rPr lang="zh-CN" altLang="en-US" sz="2000" dirty="0">
                <a:solidFill>
                  <a:schemeClr val="accent2"/>
                </a:solidFill>
                <a:latin typeface="OPPOSans B" panose="00020600040101010101" pitchFamily="18" charset="-122"/>
                <a:ea typeface="OPPOSans B" panose="00020600040101010101" pitchFamily="18" charset="-122"/>
                <a:cs typeface="OPPOSans B" panose="00020600040101010101" pitchFamily="18" charset="-122"/>
              </a:rPr>
              <a:t>时间安排合理化</a:t>
            </a:r>
          </a:p>
        </p:txBody>
      </p:sp>
      <p:cxnSp>
        <p:nvCxnSpPr>
          <p:cNvPr id="12" name="爱设计-13">
            <a:extLst>
              <a:ext uri="{FF2B5EF4-FFF2-40B4-BE49-F238E27FC236}">
                <a16:creationId xmlns:a16="http://schemas.microsoft.com/office/drawing/2014/main" id="{B1274DA6-CC0F-034A-A25A-87B1C6D4C0D5}"/>
              </a:ext>
            </a:extLst>
          </p:cNvPr>
          <p:cNvCxnSpPr>
            <a:cxnSpLocks/>
          </p:cNvCxnSpPr>
          <p:nvPr/>
        </p:nvCxnSpPr>
        <p:spPr>
          <a:xfrm>
            <a:off x="4035843" y="2712179"/>
            <a:ext cx="389466" cy="0"/>
          </a:xfrm>
          <a:prstGeom prst="straightConnector1">
            <a:avLst/>
          </a:prstGeom>
          <a:ln w="12700">
            <a:solidFill>
              <a:schemeClr val="tx1">
                <a:lumMod val="50000"/>
                <a:lumOff val="50000"/>
              </a:schemeClr>
            </a:solidFill>
            <a:tailEnd type="arrow" w="lg" len="lg"/>
          </a:ln>
        </p:spPr>
        <p:style>
          <a:lnRef idx="1">
            <a:schemeClr val="accent1"/>
          </a:lnRef>
          <a:fillRef idx="0">
            <a:schemeClr val="accent1"/>
          </a:fillRef>
          <a:effectRef idx="0">
            <a:schemeClr val="accent1"/>
          </a:effectRef>
          <a:fontRef idx="minor">
            <a:schemeClr val="tx1"/>
          </a:fontRef>
        </p:style>
      </p:cxnSp>
      <p:cxnSp>
        <p:nvCxnSpPr>
          <p:cNvPr id="13" name="爱设计-14">
            <a:extLst>
              <a:ext uri="{FF2B5EF4-FFF2-40B4-BE49-F238E27FC236}">
                <a16:creationId xmlns:a16="http://schemas.microsoft.com/office/drawing/2014/main" id="{0062F22E-E652-FF69-A08A-592CC88B5106}"/>
              </a:ext>
            </a:extLst>
          </p:cNvPr>
          <p:cNvCxnSpPr>
            <a:cxnSpLocks/>
          </p:cNvCxnSpPr>
          <p:nvPr/>
        </p:nvCxnSpPr>
        <p:spPr>
          <a:xfrm>
            <a:off x="7769643" y="2712179"/>
            <a:ext cx="389466" cy="0"/>
          </a:xfrm>
          <a:prstGeom prst="straightConnector1">
            <a:avLst/>
          </a:prstGeom>
          <a:ln w="12700">
            <a:solidFill>
              <a:schemeClr val="tx1">
                <a:lumMod val="50000"/>
                <a:lumOff val="50000"/>
              </a:schemeClr>
            </a:solidFill>
            <a:tailEnd type="arrow" w="lg" len="lg"/>
          </a:ln>
        </p:spPr>
        <p:style>
          <a:lnRef idx="1">
            <a:schemeClr val="accent1"/>
          </a:lnRef>
          <a:fillRef idx="0">
            <a:schemeClr val="accent1"/>
          </a:fillRef>
          <a:effectRef idx="0">
            <a:schemeClr val="accent1"/>
          </a:effectRef>
          <a:fontRef idx="minor">
            <a:schemeClr val="tx1"/>
          </a:fontRef>
        </p:style>
      </p:cxnSp>
      <p:sp>
        <p:nvSpPr>
          <p:cNvPr id="14" name="爱设计-15">
            <a:extLst>
              <a:ext uri="{FF2B5EF4-FFF2-40B4-BE49-F238E27FC236}">
                <a16:creationId xmlns:a16="http://schemas.microsoft.com/office/drawing/2014/main" id="{CDB362B0-088B-7FEB-3B92-99C868B2E6CE}"/>
              </a:ext>
            </a:extLst>
          </p:cNvPr>
          <p:cNvSpPr/>
          <p:nvPr/>
        </p:nvSpPr>
        <p:spPr>
          <a:xfrm>
            <a:off x="2862370" y="4217859"/>
            <a:ext cx="2886264" cy="1916241"/>
          </a:xfrm>
          <a:prstGeom prst="rect">
            <a:avLst/>
          </a:prstGeom>
          <a:gradFill flip="none" rotWithShape="0">
            <a:gsLst>
              <a:gs pos="0">
                <a:srgbClr val="F7F8FA"/>
              </a:gs>
              <a:gs pos="25000">
                <a:srgbClr val="F7F8FA"/>
              </a:gs>
              <a:gs pos="75000">
                <a:srgbClr val="F7F8FA"/>
              </a:gs>
              <a:gs pos="50000">
                <a:schemeClr val="bg1">
                  <a:alpha val="0"/>
                </a:schemeClr>
              </a:gs>
              <a:gs pos="100000">
                <a:srgbClr val="F7F8FA">
                  <a:alpha val="73725"/>
                </a:srgbClr>
              </a:gs>
            </a:gsLst>
            <a:lin ang="2700000" scaled="1"/>
            <a:tileRect l="-40563" t="-65802" r="-388623" b="-35262"/>
          </a:gradFill>
          <a:ln>
            <a:solidFill>
              <a:schemeClr val="bg1"/>
            </a:solidFill>
          </a:ln>
          <a:effectLst>
            <a:outerShdw blurRad="190500" algn="ctr" rotWithShape="0">
              <a:schemeClr val="accent1">
                <a:alpha val="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FFFFF"/>
              </a:solidFill>
              <a:latin typeface="Roboto Light"/>
            </a:endParaRPr>
          </a:p>
        </p:txBody>
      </p:sp>
      <p:sp>
        <p:nvSpPr>
          <p:cNvPr id="15" name="爱设计-16">
            <a:extLst>
              <a:ext uri="{FF2B5EF4-FFF2-40B4-BE49-F238E27FC236}">
                <a16:creationId xmlns:a16="http://schemas.microsoft.com/office/drawing/2014/main" id="{5A976D77-CFC5-2653-C86E-3E16E945D2BE}"/>
              </a:ext>
            </a:extLst>
          </p:cNvPr>
          <p:cNvSpPr/>
          <p:nvPr/>
        </p:nvSpPr>
        <p:spPr>
          <a:xfrm>
            <a:off x="2862370" y="4217859"/>
            <a:ext cx="2886264" cy="154526"/>
          </a:xfrm>
          <a:prstGeom prst="rect">
            <a:avLst/>
          </a:prstGeom>
          <a:gradFill>
            <a:gsLst>
              <a:gs pos="0">
                <a:schemeClr val="accent2">
                  <a:lumMod val="78000"/>
                  <a:lumOff val="22000"/>
                </a:schemeClr>
              </a:gs>
              <a:gs pos="86000">
                <a:schemeClr val="accent2"/>
              </a:gs>
            </a:gsLst>
            <a:lin ang="3240000" scaled="0"/>
          </a:gra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zh-CN" altLang="en-US" sz="2000">
              <a:latin typeface="OPPOSans H" panose="00020600040101010101" pitchFamily="18" charset="-122"/>
              <a:ea typeface="OPPOSans H" panose="00020600040101010101" pitchFamily="18" charset="-122"/>
              <a:cs typeface="OPPOSans H" panose="00020600040101010101" pitchFamily="18" charset="-122"/>
            </a:endParaRPr>
          </a:p>
        </p:txBody>
      </p:sp>
      <p:sp>
        <p:nvSpPr>
          <p:cNvPr id="16" name="爱设计-17">
            <a:extLst>
              <a:ext uri="{FF2B5EF4-FFF2-40B4-BE49-F238E27FC236}">
                <a16:creationId xmlns:a16="http://schemas.microsoft.com/office/drawing/2014/main" id="{FE9F3B07-CDB8-321C-A04F-116D968CAF41}"/>
              </a:ext>
            </a:extLst>
          </p:cNvPr>
          <p:cNvSpPr txBox="1"/>
          <p:nvPr/>
        </p:nvSpPr>
        <p:spPr>
          <a:xfrm flipH="1">
            <a:off x="3055409" y="4874044"/>
            <a:ext cx="2512884" cy="1102353"/>
          </a:xfrm>
          <a:prstGeom prst="rect">
            <a:avLst/>
          </a:prstGeom>
          <a:noFill/>
        </p:spPr>
        <p:txBody>
          <a:bodyPr wrap="square" lIns="0" tIns="0" rIns="0" bIns="0" rtlCol="0" anchor="ctr">
            <a:spAutoFit/>
          </a:bodyPr>
          <a:lstStyle/>
          <a:p>
            <a:pPr algn="just">
              <a:lnSpc>
                <a:spcPct val="130000"/>
              </a:lnSpc>
              <a:spcAft>
                <a:spcPts val="500"/>
              </a:spcAft>
            </a:pPr>
            <a:r>
              <a:rPr lang="zh-CN" altLang="en-US" sz="1400" dirty="0">
                <a:solidFill>
                  <a:schemeClr val="tx1">
                    <a:lumMod val="75000"/>
                    <a:lumOff val="25000"/>
                  </a:schemeClr>
                </a:solidFill>
                <a:latin typeface="+mn-ea"/>
                <a:cs typeface="OPPOSans R" panose="00020600040101010101" pitchFamily="18" charset="-122"/>
              </a:rPr>
              <a:t>在运营中设立目标，包括长远目标和阶段目标，评估目标的操作性和可实现度，围绕目标去运营公众号。</a:t>
            </a:r>
          </a:p>
        </p:txBody>
      </p:sp>
      <p:sp>
        <p:nvSpPr>
          <p:cNvPr id="17" name="爱设计-18">
            <a:extLst>
              <a:ext uri="{FF2B5EF4-FFF2-40B4-BE49-F238E27FC236}">
                <a16:creationId xmlns:a16="http://schemas.microsoft.com/office/drawing/2014/main" id="{CB869FEA-4620-6213-BD0E-0F3B90610934}"/>
              </a:ext>
            </a:extLst>
          </p:cNvPr>
          <p:cNvSpPr txBox="1"/>
          <p:nvPr/>
        </p:nvSpPr>
        <p:spPr>
          <a:xfrm flipH="1">
            <a:off x="3055408" y="4434996"/>
            <a:ext cx="2512884" cy="374526"/>
          </a:xfrm>
          <a:prstGeom prst="rect">
            <a:avLst/>
          </a:prstGeom>
          <a:noFill/>
        </p:spPr>
        <p:txBody>
          <a:bodyPr wrap="square" lIns="0" tIns="0" rIns="0" bIns="0" rtlCol="0" anchor="ctr">
            <a:spAutoFit/>
          </a:bodyPr>
          <a:lstStyle/>
          <a:p>
            <a:pPr>
              <a:lnSpc>
                <a:spcPct val="130000"/>
              </a:lnSpc>
              <a:spcAft>
                <a:spcPts val="500"/>
              </a:spcAft>
            </a:pPr>
            <a:r>
              <a:rPr lang="en-US" altLang="zh-CN" sz="2000" dirty="0">
                <a:solidFill>
                  <a:schemeClr val="accent2"/>
                </a:solidFill>
                <a:latin typeface="OPPOSans B" panose="00020600040101010101" pitchFamily="18" charset="-122"/>
                <a:ea typeface="OPPOSans B" panose="00020600040101010101" pitchFamily="18" charset="-122"/>
                <a:cs typeface="OPPOSans B" panose="00020600040101010101" pitchFamily="18" charset="-122"/>
              </a:rPr>
              <a:t>04.</a:t>
            </a:r>
            <a:r>
              <a:rPr lang="zh-CN" altLang="en-US" sz="2000" dirty="0">
                <a:solidFill>
                  <a:schemeClr val="accent2"/>
                </a:solidFill>
                <a:latin typeface="OPPOSans B" panose="00020600040101010101" pitchFamily="18" charset="-122"/>
                <a:ea typeface="OPPOSans B" panose="00020600040101010101" pitchFamily="18" charset="-122"/>
                <a:cs typeface="OPPOSans B" panose="00020600040101010101" pitchFamily="18" charset="-122"/>
              </a:rPr>
              <a:t>阶段目标的设定</a:t>
            </a:r>
          </a:p>
        </p:txBody>
      </p:sp>
      <p:sp>
        <p:nvSpPr>
          <p:cNvPr id="18" name="爱设计-19">
            <a:extLst>
              <a:ext uri="{FF2B5EF4-FFF2-40B4-BE49-F238E27FC236}">
                <a16:creationId xmlns:a16="http://schemas.microsoft.com/office/drawing/2014/main" id="{E79DBD16-6711-17EB-753B-99EBC2833578}"/>
              </a:ext>
            </a:extLst>
          </p:cNvPr>
          <p:cNvSpPr/>
          <p:nvPr/>
        </p:nvSpPr>
        <p:spPr>
          <a:xfrm>
            <a:off x="6477201" y="4217859"/>
            <a:ext cx="2886264" cy="1916241"/>
          </a:xfrm>
          <a:prstGeom prst="rect">
            <a:avLst/>
          </a:prstGeom>
          <a:gradFill flip="none" rotWithShape="0">
            <a:gsLst>
              <a:gs pos="0">
                <a:srgbClr val="F7F8FA"/>
              </a:gs>
              <a:gs pos="25000">
                <a:srgbClr val="F7F8FA"/>
              </a:gs>
              <a:gs pos="75000">
                <a:srgbClr val="F7F8FA"/>
              </a:gs>
              <a:gs pos="50000">
                <a:schemeClr val="bg1">
                  <a:alpha val="0"/>
                </a:schemeClr>
              </a:gs>
              <a:gs pos="100000">
                <a:srgbClr val="F7F8FA">
                  <a:alpha val="73725"/>
                </a:srgbClr>
              </a:gs>
            </a:gsLst>
            <a:lin ang="2700000" scaled="1"/>
            <a:tileRect l="-40563" t="-65802" r="-388623" b="-35262"/>
          </a:gradFill>
          <a:ln>
            <a:solidFill>
              <a:schemeClr val="bg1"/>
            </a:solidFill>
          </a:ln>
          <a:effectLst>
            <a:outerShdw blurRad="190500" algn="ctr" rotWithShape="0">
              <a:schemeClr val="accent1">
                <a:alpha val="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FFFFF"/>
              </a:solidFill>
              <a:latin typeface="Roboto Light"/>
            </a:endParaRPr>
          </a:p>
        </p:txBody>
      </p:sp>
      <p:sp>
        <p:nvSpPr>
          <p:cNvPr id="19" name="爱设计-20">
            <a:extLst>
              <a:ext uri="{FF2B5EF4-FFF2-40B4-BE49-F238E27FC236}">
                <a16:creationId xmlns:a16="http://schemas.microsoft.com/office/drawing/2014/main" id="{837BA2A6-E6D5-0EF3-CF4E-DBAE229E1E09}"/>
              </a:ext>
            </a:extLst>
          </p:cNvPr>
          <p:cNvSpPr/>
          <p:nvPr/>
        </p:nvSpPr>
        <p:spPr>
          <a:xfrm>
            <a:off x="6477201" y="4217859"/>
            <a:ext cx="2886264" cy="154526"/>
          </a:xfrm>
          <a:prstGeom prst="rect">
            <a:avLst/>
          </a:prstGeom>
          <a:gradFill>
            <a:gsLst>
              <a:gs pos="0">
                <a:schemeClr val="accent1">
                  <a:lumMod val="70000"/>
                  <a:lumOff val="30000"/>
                </a:schemeClr>
              </a:gs>
              <a:gs pos="86000">
                <a:schemeClr val="accent1"/>
              </a:gs>
            </a:gsLst>
            <a:lin ang="3240000" scaled="0"/>
          </a:gra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zh-CN" altLang="en-US" sz="2000">
              <a:latin typeface="OPPOSans H" panose="00020600040101010101" pitchFamily="18" charset="-122"/>
              <a:ea typeface="OPPOSans H" panose="00020600040101010101" pitchFamily="18" charset="-122"/>
              <a:cs typeface="OPPOSans H" panose="00020600040101010101" pitchFamily="18" charset="-122"/>
            </a:endParaRPr>
          </a:p>
        </p:txBody>
      </p:sp>
      <p:sp>
        <p:nvSpPr>
          <p:cNvPr id="20" name="爱设计-21">
            <a:extLst>
              <a:ext uri="{FF2B5EF4-FFF2-40B4-BE49-F238E27FC236}">
                <a16:creationId xmlns:a16="http://schemas.microsoft.com/office/drawing/2014/main" id="{A52785FE-2611-251C-04AA-3459FB99D752}"/>
              </a:ext>
            </a:extLst>
          </p:cNvPr>
          <p:cNvSpPr txBox="1"/>
          <p:nvPr/>
        </p:nvSpPr>
        <p:spPr>
          <a:xfrm flipH="1">
            <a:off x="6670240" y="4874044"/>
            <a:ext cx="2512884" cy="1102353"/>
          </a:xfrm>
          <a:prstGeom prst="rect">
            <a:avLst/>
          </a:prstGeom>
          <a:noFill/>
        </p:spPr>
        <p:txBody>
          <a:bodyPr wrap="square" lIns="0" tIns="0" rIns="0" bIns="0" rtlCol="0" anchor="ctr">
            <a:spAutoFit/>
          </a:bodyPr>
          <a:lstStyle/>
          <a:p>
            <a:pPr algn="just">
              <a:lnSpc>
                <a:spcPct val="130000"/>
              </a:lnSpc>
              <a:spcAft>
                <a:spcPts val="500"/>
              </a:spcAft>
            </a:pPr>
            <a:r>
              <a:rPr lang="zh-CN" altLang="en-US" sz="1400" dirty="0">
                <a:solidFill>
                  <a:schemeClr val="tx1">
                    <a:lumMod val="75000"/>
                    <a:lumOff val="25000"/>
                  </a:schemeClr>
                </a:solidFill>
                <a:latin typeface="+mn-ea"/>
                <a:cs typeface="OPPOSans R" panose="00020600040101010101" pitchFamily="18" charset="-122"/>
              </a:rPr>
              <a:t>善于使用便捷的运营工具去提高工作效率，部门内要及时分享好的运营工具，提高团队的运作效率和流畅度。</a:t>
            </a:r>
          </a:p>
        </p:txBody>
      </p:sp>
      <p:sp>
        <p:nvSpPr>
          <p:cNvPr id="21" name="爱设计-22">
            <a:extLst>
              <a:ext uri="{FF2B5EF4-FFF2-40B4-BE49-F238E27FC236}">
                <a16:creationId xmlns:a16="http://schemas.microsoft.com/office/drawing/2014/main" id="{D6AC1DAC-F6C7-8E9D-2018-45DC4D7B4257}"/>
              </a:ext>
            </a:extLst>
          </p:cNvPr>
          <p:cNvSpPr txBox="1"/>
          <p:nvPr/>
        </p:nvSpPr>
        <p:spPr>
          <a:xfrm flipH="1">
            <a:off x="6670238" y="4434996"/>
            <a:ext cx="2512882" cy="374526"/>
          </a:xfrm>
          <a:prstGeom prst="rect">
            <a:avLst/>
          </a:prstGeom>
          <a:noFill/>
        </p:spPr>
        <p:txBody>
          <a:bodyPr wrap="square" lIns="0" tIns="0" rIns="0" bIns="0" rtlCol="0" anchor="ctr">
            <a:spAutoFit/>
          </a:bodyPr>
          <a:lstStyle/>
          <a:p>
            <a:pPr>
              <a:lnSpc>
                <a:spcPct val="130000"/>
              </a:lnSpc>
              <a:spcAft>
                <a:spcPts val="500"/>
              </a:spcAft>
            </a:pPr>
            <a:r>
              <a:rPr lang="en-US" altLang="zh-CN" sz="2000" dirty="0">
                <a:solidFill>
                  <a:schemeClr val="accent1"/>
                </a:solidFill>
                <a:latin typeface="OPPOSans B" panose="00020600040101010101" pitchFamily="18" charset="-122"/>
                <a:ea typeface="OPPOSans B" panose="00020600040101010101" pitchFamily="18" charset="-122"/>
                <a:cs typeface="OPPOSans B" panose="00020600040101010101" pitchFamily="18" charset="-122"/>
              </a:rPr>
              <a:t>05.</a:t>
            </a:r>
            <a:r>
              <a:rPr lang="zh-CN" altLang="en-US" sz="2000" dirty="0">
                <a:solidFill>
                  <a:schemeClr val="accent1"/>
                </a:solidFill>
                <a:latin typeface="OPPOSans B" panose="00020600040101010101" pitchFamily="18" charset="-122"/>
                <a:ea typeface="OPPOSans B" panose="00020600040101010101" pitchFamily="18" charset="-122"/>
                <a:cs typeface="OPPOSans B" panose="00020600040101010101" pitchFamily="18" charset="-122"/>
              </a:rPr>
              <a:t>运营工具的选择</a:t>
            </a:r>
          </a:p>
        </p:txBody>
      </p:sp>
      <p:cxnSp>
        <p:nvCxnSpPr>
          <p:cNvPr id="22" name="爱设计-23">
            <a:extLst>
              <a:ext uri="{FF2B5EF4-FFF2-40B4-BE49-F238E27FC236}">
                <a16:creationId xmlns:a16="http://schemas.microsoft.com/office/drawing/2014/main" id="{C7844AC4-CC1C-25C5-EE11-7EF46EF16076}"/>
              </a:ext>
            </a:extLst>
          </p:cNvPr>
          <p:cNvCxnSpPr>
            <a:cxnSpLocks/>
          </p:cNvCxnSpPr>
          <p:nvPr/>
        </p:nvCxnSpPr>
        <p:spPr>
          <a:xfrm>
            <a:off x="2203697" y="5175979"/>
            <a:ext cx="389466" cy="0"/>
          </a:xfrm>
          <a:prstGeom prst="straightConnector1">
            <a:avLst/>
          </a:prstGeom>
          <a:ln w="12700">
            <a:solidFill>
              <a:schemeClr val="tx1">
                <a:lumMod val="50000"/>
                <a:lumOff val="50000"/>
              </a:schemeClr>
            </a:solidFill>
            <a:tailEnd type="arrow" w="lg" len="lg"/>
          </a:ln>
        </p:spPr>
        <p:style>
          <a:lnRef idx="1">
            <a:schemeClr val="accent1"/>
          </a:lnRef>
          <a:fillRef idx="0">
            <a:schemeClr val="accent1"/>
          </a:fillRef>
          <a:effectRef idx="0">
            <a:schemeClr val="accent1"/>
          </a:effectRef>
          <a:fontRef idx="minor">
            <a:schemeClr val="tx1"/>
          </a:fontRef>
        </p:style>
      </p:cxnSp>
      <p:cxnSp>
        <p:nvCxnSpPr>
          <p:cNvPr id="23" name="爱设计-24">
            <a:extLst>
              <a:ext uri="{FF2B5EF4-FFF2-40B4-BE49-F238E27FC236}">
                <a16:creationId xmlns:a16="http://schemas.microsoft.com/office/drawing/2014/main" id="{E97BA48C-ECB3-0AA5-85AE-4B4485990E27}"/>
              </a:ext>
            </a:extLst>
          </p:cNvPr>
          <p:cNvCxnSpPr>
            <a:cxnSpLocks/>
          </p:cNvCxnSpPr>
          <p:nvPr/>
        </p:nvCxnSpPr>
        <p:spPr>
          <a:xfrm>
            <a:off x="5939134" y="5175979"/>
            <a:ext cx="389466" cy="0"/>
          </a:xfrm>
          <a:prstGeom prst="straightConnector1">
            <a:avLst/>
          </a:prstGeom>
          <a:ln w="12700">
            <a:solidFill>
              <a:schemeClr val="tx1">
                <a:lumMod val="50000"/>
                <a:lumOff val="50000"/>
              </a:schemeClr>
            </a:solidFill>
            <a:tailEnd type="arrow" w="lg" len="lg"/>
          </a:ln>
        </p:spPr>
        <p:style>
          <a:lnRef idx="1">
            <a:schemeClr val="accent1"/>
          </a:lnRef>
          <a:fillRef idx="0">
            <a:schemeClr val="accent1"/>
          </a:fillRef>
          <a:effectRef idx="0">
            <a:schemeClr val="accent1"/>
          </a:effectRef>
          <a:fontRef idx="minor">
            <a:schemeClr val="tx1"/>
          </a:fontRef>
        </p:style>
      </p:cxnSp>
      <p:sp>
        <p:nvSpPr>
          <p:cNvPr id="25" name="爱设计-25">
            <a:extLst>
              <a:ext uri="{FF2B5EF4-FFF2-40B4-BE49-F238E27FC236}">
                <a16:creationId xmlns:a16="http://schemas.microsoft.com/office/drawing/2014/main" id="{944FBD20-D5FD-A2C8-F2BD-18D7B8C14E3C}"/>
              </a:ext>
            </a:extLst>
          </p:cNvPr>
          <p:cNvSpPr/>
          <p:nvPr/>
        </p:nvSpPr>
        <p:spPr>
          <a:xfrm>
            <a:off x="8355124" y="1754059"/>
            <a:ext cx="2886264" cy="1916241"/>
          </a:xfrm>
          <a:prstGeom prst="rect">
            <a:avLst/>
          </a:prstGeom>
          <a:gradFill flip="none" rotWithShape="0">
            <a:gsLst>
              <a:gs pos="0">
                <a:srgbClr val="F7F8FA"/>
              </a:gs>
              <a:gs pos="25000">
                <a:srgbClr val="F7F8FA"/>
              </a:gs>
              <a:gs pos="75000">
                <a:srgbClr val="F7F8FA"/>
              </a:gs>
              <a:gs pos="50000">
                <a:schemeClr val="bg1">
                  <a:alpha val="0"/>
                </a:schemeClr>
              </a:gs>
              <a:gs pos="100000">
                <a:srgbClr val="F7F8FA">
                  <a:alpha val="73725"/>
                </a:srgbClr>
              </a:gs>
            </a:gsLst>
            <a:lin ang="2700000" scaled="1"/>
            <a:tileRect l="-40563" t="-65802" r="-388623" b="-35262"/>
          </a:gradFill>
          <a:ln>
            <a:solidFill>
              <a:schemeClr val="bg1"/>
            </a:solidFill>
          </a:ln>
          <a:effectLst>
            <a:outerShdw blurRad="190500" algn="ctr" rotWithShape="0">
              <a:schemeClr val="accent1">
                <a:alpha val="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FFFFF"/>
              </a:solidFill>
              <a:latin typeface="Roboto Light"/>
            </a:endParaRPr>
          </a:p>
        </p:txBody>
      </p:sp>
      <p:sp>
        <p:nvSpPr>
          <p:cNvPr id="26" name="爱设计-26">
            <a:extLst>
              <a:ext uri="{FF2B5EF4-FFF2-40B4-BE49-F238E27FC236}">
                <a16:creationId xmlns:a16="http://schemas.microsoft.com/office/drawing/2014/main" id="{0A37A079-FC33-873C-435F-CAB7E8EFDA5B}"/>
              </a:ext>
            </a:extLst>
          </p:cNvPr>
          <p:cNvSpPr/>
          <p:nvPr/>
        </p:nvSpPr>
        <p:spPr>
          <a:xfrm>
            <a:off x="8355124" y="1754059"/>
            <a:ext cx="2886264" cy="154526"/>
          </a:xfrm>
          <a:prstGeom prst="rect">
            <a:avLst/>
          </a:prstGeom>
          <a:gradFill>
            <a:gsLst>
              <a:gs pos="0">
                <a:schemeClr val="accent1">
                  <a:lumMod val="70000"/>
                  <a:lumOff val="30000"/>
                </a:schemeClr>
              </a:gs>
              <a:gs pos="86000">
                <a:schemeClr val="accent1"/>
              </a:gs>
            </a:gsLst>
            <a:lin ang="3240000" scaled="0"/>
          </a:gra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zh-CN" altLang="en-US" sz="2000">
              <a:latin typeface="OPPOSans H" panose="00020600040101010101" pitchFamily="18" charset="-122"/>
              <a:ea typeface="OPPOSans H" panose="00020600040101010101" pitchFamily="18" charset="-122"/>
              <a:cs typeface="OPPOSans H" panose="00020600040101010101" pitchFamily="18" charset="-122"/>
            </a:endParaRPr>
          </a:p>
        </p:txBody>
      </p:sp>
      <p:sp>
        <p:nvSpPr>
          <p:cNvPr id="28" name="爱设计-27">
            <a:extLst>
              <a:ext uri="{FF2B5EF4-FFF2-40B4-BE49-F238E27FC236}">
                <a16:creationId xmlns:a16="http://schemas.microsoft.com/office/drawing/2014/main" id="{37D1B049-9310-05F1-CE06-CCA5C4CC2DB2}"/>
              </a:ext>
            </a:extLst>
          </p:cNvPr>
          <p:cNvSpPr txBox="1"/>
          <p:nvPr/>
        </p:nvSpPr>
        <p:spPr>
          <a:xfrm flipH="1">
            <a:off x="8548163" y="2443587"/>
            <a:ext cx="2512884" cy="1102353"/>
          </a:xfrm>
          <a:prstGeom prst="rect">
            <a:avLst/>
          </a:prstGeom>
          <a:noFill/>
        </p:spPr>
        <p:txBody>
          <a:bodyPr wrap="square" lIns="0" tIns="0" rIns="0" bIns="0" rtlCol="0" anchor="ctr">
            <a:spAutoFit/>
          </a:bodyPr>
          <a:lstStyle/>
          <a:p>
            <a:pPr algn="just">
              <a:lnSpc>
                <a:spcPct val="130000"/>
              </a:lnSpc>
              <a:spcAft>
                <a:spcPts val="500"/>
              </a:spcAft>
            </a:pPr>
            <a:r>
              <a:rPr lang="zh-CN" altLang="en-US" sz="1400" dirty="0">
                <a:solidFill>
                  <a:schemeClr val="tx1">
                    <a:lumMod val="75000"/>
                    <a:lumOff val="25000"/>
                  </a:schemeClr>
                </a:solidFill>
                <a:latin typeface="+mn-ea"/>
                <a:cs typeface="OPPOSans R" panose="00020600040101010101" pitchFamily="18" charset="-122"/>
              </a:rPr>
              <a:t>善于总结复盘，将失败的经历和教训形成可学习可复制的工作经验。在总结中不断优化工作，提高工作效率。</a:t>
            </a:r>
          </a:p>
        </p:txBody>
      </p:sp>
      <p:sp>
        <p:nvSpPr>
          <p:cNvPr id="36" name="爱设计-28">
            <a:extLst>
              <a:ext uri="{FF2B5EF4-FFF2-40B4-BE49-F238E27FC236}">
                <a16:creationId xmlns:a16="http://schemas.microsoft.com/office/drawing/2014/main" id="{2FFD6C34-43AB-3691-AE2E-2490967D8A14}"/>
              </a:ext>
            </a:extLst>
          </p:cNvPr>
          <p:cNvSpPr txBox="1"/>
          <p:nvPr/>
        </p:nvSpPr>
        <p:spPr>
          <a:xfrm flipH="1">
            <a:off x="8548161" y="1971195"/>
            <a:ext cx="2500187" cy="374526"/>
          </a:xfrm>
          <a:prstGeom prst="rect">
            <a:avLst/>
          </a:prstGeom>
          <a:noFill/>
        </p:spPr>
        <p:txBody>
          <a:bodyPr wrap="square" lIns="0" tIns="0" rIns="0" bIns="0" rtlCol="0" anchor="ctr">
            <a:spAutoFit/>
          </a:bodyPr>
          <a:lstStyle/>
          <a:p>
            <a:pPr>
              <a:lnSpc>
                <a:spcPct val="130000"/>
              </a:lnSpc>
              <a:spcAft>
                <a:spcPts val="500"/>
              </a:spcAft>
            </a:pPr>
            <a:r>
              <a:rPr lang="en-US" altLang="zh-CN" sz="2000" dirty="0">
                <a:solidFill>
                  <a:schemeClr val="accent1"/>
                </a:solidFill>
                <a:latin typeface="OPPOSans B" panose="00020600040101010101" pitchFamily="18" charset="-122"/>
                <a:ea typeface="OPPOSans B" panose="00020600040101010101" pitchFamily="18" charset="-122"/>
                <a:cs typeface="OPPOSans B" panose="00020600040101010101" pitchFamily="18" charset="-122"/>
              </a:rPr>
              <a:t>03.</a:t>
            </a:r>
            <a:r>
              <a:rPr lang="zh-CN" altLang="en-US" sz="2000" dirty="0">
                <a:solidFill>
                  <a:schemeClr val="accent1"/>
                </a:solidFill>
                <a:latin typeface="OPPOSans B" panose="00020600040101010101" pitchFamily="18" charset="-122"/>
                <a:ea typeface="OPPOSans B" panose="00020600040101010101" pitchFamily="18" charset="-122"/>
                <a:cs typeface="OPPOSans B" panose="00020600040101010101" pitchFamily="18" charset="-122"/>
              </a:rPr>
              <a:t>计划与总结</a:t>
            </a:r>
          </a:p>
        </p:txBody>
      </p:sp>
    </p:spTree>
    <p:extLst>
      <p:ext uri="{BB962C8B-B14F-4D97-AF65-F5344CB8AC3E}">
        <p14:creationId xmlns:p14="http://schemas.microsoft.com/office/powerpoint/2010/main" val="327016844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爱设计-1">
            <a:extLst>
              <a:ext uri="{FF2B5EF4-FFF2-40B4-BE49-F238E27FC236}">
                <a16:creationId xmlns:a16="http://schemas.microsoft.com/office/drawing/2014/main" id="{2483F125-6ECE-0549-B29C-BC55957A18D0}"/>
              </a:ext>
            </a:extLst>
          </p:cNvPr>
          <p:cNvPicPr>
            <a:picLocks noGrp="1" noRot="1" noMove="1" noResize="1" noEditPoints="1" noAdjustHandles="1" noChangeArrowheads="1" noChangeShapeType="1" noCrop="1"/>
          </p:cNvPicPr>
          <p:nvPr/>
        </p:nvPicPr>
        <p:blipFill>
          <a:blip r:embed="rId3" r:link="rId4">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33" name="爱设计-2">
            <a:extLst>
              <a:ext uri="{FF2B5EF4-FFF2-40B4-BE49-F238E27FC236}">
                <a16:creationId xmlns:a16="http://schemas.microsoft.com/office/drawing/2014/main" id="{D5041356-BF03-3FED-8CCE-5A65B03BE862}"/>
              </a:ext>
            </a:extLst>
          </p:cNvPr>
          <p:cNvPicPr>
            <a:picLocks noChangeAspect="1"/>
          </p:cNvPicPr>
          <p:nvPr/>
        </p:nvPicPr>
        <p:blipFill>
          <a:blip r:embed="rId5">
            <a:alphaModFix amt="70000"/>
            <a:extLst>
              <a:ext uri="{28A0092B-C50C-407E-A947-70E740481C1C}">
                <a14:useLocalDpi xmlns:a14="http://schemas.microsoft.com/office/drawing/2010/main" val="0"/>
              </a:ext>
            </a:extLst>
          </a:blip>
          <a:stretch>
            <a:fillRect/>
          </a:stretch>
        </p:blipFill>
        <p:spPr>
          <a:xfrm>
            <a:off x="0" y="2919"/>
            <a:ext cx="12217143" cy="6855081"/>
          </a:xfrm>
          <a:prstGeom prst="rect">
            <a:avLst/>
          </a:prstGeom>
        </p:spPr>
      </p:pic>
      <p:grpSp>
        <p:nvGrpSpPr>
          <p:cNvPr id="62" name="爱设计-3">
            <a:extLst>
              <a:ext uri="{FF2B5EF4-FFF2-40B4-BE49-F238E27FC236}">
                <a16:creationId xmlns:a16="http://schemas.microsoft.com/office/drawing/2014/main" id="{F2166CFB-3B73-E34F-8279-11D081B49DE5}"/>
              </a:ext>
            </a:extLst>
          </p:cNvPr>
          <p:cNvGrpSpPr/>
          <p:nvPr/>
        </p:nvGrpSpPr>
        <p:grpSpPr>
          <a:xfrm>
            <a:off x="651034" y="404998"/>
            <a:ext cx="223679" cy="143861"/>
            <a:chOff x="10749120" y="871596"/>
            <a:chExt cx="223679" cy="143861"/>
          </a:xfrm>
        </p:grpSpPr>
        <p:cxnSp>
          <p:nvCxnSpPr>
            <p:cNvPr id="63" name="爱设计-3-1">
              <a:extLst>
                <a:ext uri="{FF2B5EF4-FFF2-40B4-BE49-F238E27FC236}">
                  <a16:creationId xmlns:a16="http://schemas.microsoft.com/office/drawing/2014/main" id="{CF448C45-2810-A8E8-1DF8-399613786B7F}"/>
                </a:ext>
              </a:extLst>
            </p:cNvPr>
            <p:cNvCxnSpPr>
              <a:cxnSpLocks/>
            </p:cNvCxnSpPr>
            <p:nvPr/>
          </p:nvCxnSpPr>
          <p:spPr>
            <a:xfrm>
              <a:off x="10749120" y="1015457"/>
              <a:ext cx="223679" cy="0"/>
            </a:xfrm>
            <a:prstGeom prst="straightConnector1">
              <a:avLst/>
            </a:prstGeom>
            <a:noFill/>
            <a:ln w="15875" cap="rnd" cmpd="sng" algn="ctr">
              <a:solidFill>
                <a:schemeClr val="tx1">
                  <a:lumMod val="75000"/>
                  <a:lumOff val="25000"/>
                  <a:alpha val="50000"/>
                </a:schemeClr>
              </a:solidFill>
              <a:prstDash val="solid"/>
              <a:round/>
            </a:ln>
            <a:effectLst/>
          </p:spPr>
        </p:cxnSp>
        <p:cxnSp>
          <p:nvCxnSpPr>
            <p:cNvPr id="64" name="爱设计-3-2">
              <a:extLst>
                <a:ext uri="{FF2B5EF4-FFF2-40B4-BE49-F238E27FC236}">
                  <a16:creationId xmlns:a16="http://schemas.microsoft.com/office/drawing/2014/main" id="{9FBFBFF8-9914-A44D-454E-B0B4BF3101DA}"/>
                </a:ext>
              </a:extLst>
            </p:cNvPr>
            <p:cNvCxnSpPr>
              <a:cxnSpLocks/>
            </p:cNvCxnSpPr>
            <p:nvPr/>
          </p:nvCxnSpPr>
          <p:spPr>
            <a:xfrm>
              <a:off x="10749120" y="943527"/>
              <a:ext cx="223679" cy="0"/>
            </a:xfrm>
            <a:prstGeom prst="straightConnector1">
              <a:avLst/>
            </a:prstGeom>
            <a:noFill/>
            <a:ln w="15875" cap="rnd" cmpd="sng" algn="ctr">
              <a:solidFill>
                <a:schemeClr val="accent1">
                  <a:alpha val="50000"/>
                </a:schemeClr>
              </a:solidFill>
              <a:prstDash val="solid"/>
              <a:round/>
            </a:ln>
            <a:effectLst/>
          </p:spPr>
        </p:cxnSp>
        <p:cxnSp>
          <p:nvCxnSpPr>
            <p:cNvPr id="65" name="爱设计-3-3">
              <a:extLst>
                <a:ext uri="{FF2B5EF4-FFF2-40B4-BE49-F238E27FC236}">
                  <a16:creationId xmlns:a16="http://schemas.microsoft.com/office/drawing/2014/main" id="{99D2D59D-E664-659D-4CB7-55664D031E04}"/>
                </a:ext>
              </a:extLst>
            </p:cNvPr>
            <p:cNvCxnSpPr>
              <a:cxnSpLocks/>
            </p:cNvCxnSpPr>
            <p:nvPr/>
          </p:nvCxnSpPr>
          <p:spPr>
            <a:xfrm>
              <a:off x="10749120" y="871596"/>
              <a:ext cx="223679" cy="0"/>
            </a:xfrm>
            <a:prstGeom prst="straightConnector1">
              <a:avLst/>
            </a:prstGeom>
            <a:noFill/>
            <a:ln w="15875" cap="rnd" cmpd="sng" algn="ctr">
              <a:solidFill>
                <a:schemeClr val="tx1">
                  <a:lumMod val="75000"/>
                  <a:lumOff val="25000"/>
                  <a:alpha val="50000"/>
                </a:schemeClr>
              </a:solidFill>
              <a:prstDash val="solid"/>
              <a:round/>
            </a:ln>
            <a:effectLst/>
          </p:spPr>
        </p:cxnSp>
      </p:grpSp>
      <p:grpSp>
        <p:nvGrpSpPr>
          <p:cNvPr id="66" name="爱设计-4">
            <a:extLst>
              <a:ext uri="{FF2B5EF4-FFF2-40B4-BE49-F238E27FC236}">
                <a16:creationId xmlns:a16="http://schemas.microsoft.com/office/drawing/2014/main" id="{3C49212E-0BE3-4AF2-751B-DB2D4E7E549E}"/>
              </a:ext>
            </a:extLst>
          </p:cNvPr>
          <p:cNvGrpSpPr/>
          <p:nvPr/>
        </p:nvGrpSpPr>
        <p:grpSpPr>
          <a:xfrm>
            <a:off x="10361997" y="6133503"/>
            <a:ext cx="1368953" cy="247568"/>
            <a:chOff x="10361997" y="6057830"/>
            <a:chExt cx="1368953" cy="247568"/>
          </a:xfrm>
        </p:grpSpPr>
        <p:cxnSp>
          <p:nvCxnSpPr>
            <p:cNvPr id="67" name="爱设计-4-1">
              <a:extLst>
                <a:ext uri="{FF2B5EF4-FFF2-40B4-BE49-F238E27FC236}">
                  <a16:creationId xmlns:a16="http://schemas.microsoft.com/office/drawing/2014/main" id="{AB0CA926-FC02-F635-F86A-069F14CBAFA7}"/>
                </a:ext>
              </a:extLst>
            </p:cNvPr>
            <p:cNvCxnSpPr/>
            <p:nvPr/>
          </p:nvCxnSpPr>
          <p:spPr>
            <a:xfrm>
              <a:off x="11268075" y="6235700"/>
              <a:ext cx="327931" cy="0"/>
            </a:xfrm>
            <a:prstGeom prst="line">
              <a:avLst/>
            </a:prstGeom>
            <a:ln w="76200">
              <a:solidFill>
                <a:schemeClr val="accent1"/>
              </a:solidFill>
            </a:ln>
          </p:spPr>
          <p:style>
            <a:lnRef idx="1">
              <a:schemeClr val="accent1"/>
            </a:lnRef>
            <a:fillRef idx="0">
              <a:schemeClr val="accent1"/>
            </a:fillRef>
            <a:effectRef idx="0">
              <a:schemeClr val="accent1"/>
            </a:effectRef>
            <a:fontRef idx="minor">
              <a:schemeClr val="tx1"/>
            </a:fontRef>
          </p:style>
        </p:cxnSp>
        <p:sp>
          <p:nvSpPr>
            <p:cNvPr id="68" name="爱设计-4-2">
              <a:extLst>
                <a:ext uri="{FF2B5EF4-FFF2-40B4-BE49-F238E27FC236}">
                  <a16:creationId xmlns:a16="http://schemas.microsoft.com/office/drawing/2014/main" id="{F41A5BD9-DCEA-417B-DE62-BD7CE77DA92A}"/>
                </a:ext>
              </a:extLst>
            </p:cNvPr>
            <p:cNvSpPr txBox="1">
              <a:spLocks/>
            </p:cNvSpPr>
            <p:nvPr/>
          </p:nvSpPr>
          <p:spPr>
            <a:xfrm>
              <a:off x="10361997" y="6057830"/>
              <a:ext cx="1368953" cy="247568"/>
            </a:xfrm>
            <a:prstGeom prst="rect">
              <a:avLst/>
            </a:prstGeom>
          </p:spPr>
          <p:txBody>
            <a:bodyPr wrap="square">
              <a:spAutoFit/>
            </a:bodyPr>
            <a:lstStyle>
              <a:lvl1pPr marL="228589" indent="-228589" algn="l" defTabSz="914354" rtl="0" eaLnBrk="1" latinLnBrk="0" hangingPunct="1">
                <a:lnSpc>
                  <a:spcPct val="90000"/>
                </a:lnSpc>
                <a:spcBef>
                  <a:spcPts val="1000"/>
                </a:spcBef>
                <a:buFont typeface="Arial" panose="020B0604020202020204" pitchFamily="34" charset="0"/>
                <a:buChar char="•"/>
                <a:defRPr sz="1600" kern="1200">
                  <a:solidFill>
                    <a:schemeClr val="tx1"/>
                  </a:solidFill>
                  <a:latin typeface="+mn-lt"/>
                  <a:ea typeface="+mn-ea"/>
                  <a:cs typeface="+mn-cs"/>
                </a:defRPr>
              </a:lvl1pPr>
              <a:lvl2pPr marL="685766"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2942"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altLang="zh-CN" sz="1100" dirty="0">
                  <a:solidFill>
                    <a:schemeClr val="tx1">
                      <a:lumMod val="75000"/>
                      <a:lumOff val="25000"/>
                    </a:schemeClr>
                  </a:solidFill>
                  <a:latin typeface="+mn-ea"/>
                </a:rPr>
                <a:t>December 20XX</a:t>
              </a:r>
              <a:endParaRPr lang="zh-CN" altLang="en-US" sz="1100" dirty="0">
                <a:solidFill>
                  <a:schemeClr val="tx1">
                    <a:lumMod val="75000"/>
                    <a:lumOff val="25000"/>
                  </a:schemeClr>
                </a:solidFill>
                <a:latin typeface="+mn-ea"/>
              </a:endParaRPr>
            </a:p>
          </p:txBody>
        </p:sp>
      </p:grpSp>
      <p:grpSp>
        <p:nvGrpSpPr>
          <p:cNvPr id="69" name="爱设计-5">
            <a:extLst>
              <a:ext uri="{FF2B5EF4-FFF2-40B4-BE49-F238E27FC236}">
                <a16:creationId xmlns:a16="http://schemas.microsoft.com/office/drawing/2014/main" id="{8E4CFA1B-EDFC-C09C-B169-36BB7C350388}"/>
              </a:ext>
            </a:extLst>
          </p:cNvPr>
          <p:cNvGrpSpPr/>
          <p:nvPr/>
        </p:nvGrpSpPr>
        <p:grpSpPr>
          <a:xfrm>
            <a:off x="10666246" y="565245"/>
            <a:ext cx="852654" cy="650177"/>
            <a:chOff x="10539246" y="468403"/>
            <a:chExt cx="979654" cy="747019"/>
          </a:xfrm>
          <a:solidFill>
            <a:schemeClr val="accent1"/>
          </a:solidFill>
        </p:grpSpPr>
        <p:grpSp>
          <p:nvGrpSpPr>
            <p:cNvPr id="70" name="组合 69">
              <a:extLst>
                <a:ext uri="{FF2B5EF4-FFF2-40B4-BE49-F238E27FC236}">
                  <a16:creationId xmlns:a16="http://schemas.microsoft.com/office/drawing/2014/main" id="{B1490042-6B58-C123-AF02-99BB8D8785B2}"/>
                </a:ext>
              </a:extLst>
            </p:cNvPr>
            <p:cNvGrpSpPr/>
            <p:nvPr/>
          </p:nvGrpSpPr>
          <p:grpSpPr>
            <a:xfrm>
              <a:off x="10539246" y="1093083"/>
              <a:ext cx="979654" cy="122339"/>
              <a:chOff x="10273028" y="1093083"/>
              <a:chExt cx="979654" cy="122339"/>
            </a:xfrm>
            <a:grpFill/>
          </p:grpSpPr>
          <p:sp>
            <p:nvSpPr>
              <p:cNvPr id="72" name="爱设计-5-1">
                <a:extLst>
                  <a:ext uri="{FF2B5EF4-FFF2-40B4-BE49-F238E27FC236}">
                    <a16:creationId xmlns:a16="http://schemas.microsoft.com/office/drawing/2014/main" id="{FC0C5A56-E9FC-0EBD-B1A8-60319F661F87}"/>
                  </a:ext>
                </a:extLst>
              </p:cNvPr>
              <p:cNvSpPr/>
              <p:nvPr/>
            </p:nvSpPr>
            <p:spPr>
              <a:xfrm>
                <a:off x="10373640" y="1094110"/>
                <a:ext cx="119414" cy="119413"/>
              </a:xfrm>
              <a:custGeom>
                <a:avLst/>
                <a:gdLst>
                  <a:gd name="connsiteX0" fmla="*/ 74486 w 149733"/>
                  <a:gd name="connsiteY0" fmla="*/ 149732 h 149732"/>
                  <a:gd name="connsiteX1" fmla="*/ 1 w 149733"/>
                  <a:gd name="connsiteY1" fmla="*/ 74486 h 149732"/>
                  <a:gd name="connsiteX2" fmla="*/ 75248 w 149733"/>
                  <a:gd name="connsiteY2" fmla="*/ 1 h 149732"/>
                  <a:gd name="connsiteX3" fmla="*/ 149733 w 149733"/>
                  <a:gd name="connsiteY3" fmla="*/ 74866 h 149732"/>
                  <a:gd name="connsiteX4" fmla="*/ 74868 w 149733"/>
                  <a:gd name="connsiteY4" fmla="*/ 149733 h 149732"/>
                  <a:gd name="connsiteX5" fmla="*/ 74486 w 149733"/>
                  <a:gd name="connsiteY5" fmla="*/ 149732 h 149732"/>
                  <a:gd name="connsiteX6" fmla="*/ 74486 w 149733"/>
                  <a:gd name="connsiteY6" fmla="*/ 25907 h 149732"/>
                  <a:gd name="connsiteX7" fmla="*/ 24956 w 149733"/>
                  <a:gd name="connsiteY7" fmla="*/ 75247 h 149732"/>
                  <a:gd name="connsiteX8" fmla="*/ 74295 w 149733"/>
                  <a:gd name="connsiteY8" fmla="*/ 124776 h 149732"/>
                  <a:gd name="connsiteX9" fmla="*/ 123825 w 149733"/>
                  <a:gd name="connsiteY9" fmla="*/ 75437 h 149732"/>
                  <a:gd name="connsiteX10" fmla="*/ 123825 w 149733"/>
                  <a:gd name="connsiteY10" fmla="*/ 75247 h 149732"/>
                  <a:gd name="connsiteX11" fmla="*/ 74677 w 149733"/>
                  <a:gd name="connsiteY11" fmla="*/ 25527 h 149732"/>
                  <a:gd name="connsiteX12" fmla="*/ 74486 w 149733"/>
                  <a:gd name="connsiteY12" fmla="*/ 25526 h 1497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9733" h="149732">
                    <a:moveTo>
                      <a:pt x="74486" y="149732"/>
                    </a:moveTo>
                    <a:cubicBezTo>
                      <a:pt x="33138" y="149522"/>
                      <a:pt x="-209" y="115833"/>
                      <a:pt x="1" y="74486"/>
                    </a:cubicBezTo>
                    <a:cubicBezTo>
                      <a:pt x="211" y="33138"/>
                      <a:pt x="33900" y="-209"/>
                      <a:pt x="75248" y="1"/>
                    </a:cubicBezTo>
                    <a:cubicBezTo>
                      <a:pt x="116446" y="211"/>
                      <a:pt x="149733" y="33667"/>
                      <a:pt x="149733" y="74866"/>
                    </a:cubicBezTo>
                    <a:cubicBezTo>
                      <a:pt x="149734" y="116213"/>
                      <a:pt x="116215" y="149732"/>
                      <a:pt x="74868" y="149733"/>
                    </a:cubicBezTo>
                    <a:cubicBezTo>
                      <a:pt x="74740" y="149733"/>
                      <a:pt x="74613" y="149733"/>
                      <a:pt x="74486" y="149732"/>
                    </a:cubicBezTo>
                    <a:close/>
                    <a:moveTo>
                      <a:pt x="74486" y="25907"/>
                    </a:moveTo>
                    <a:cubicBezTo>
                      <a:pt x="47184" y="25855"/>
                      <a:pt x="25008" y="47945"/>
                      <a:pt x="24956" y="75247"/>
                    </a:cubicBezTo>
                    <a:cubicBezTo>
                      <a:pt x="24903" y="102549"/>
                      <a:pt x="46993" y="124724"/>
                      <a:pt x="74295" y="124776"/>
                    </a:cubicBezTo>
                    <a:cubicBezTo>
                      <a:pt x="101597" y="124829"/>
                      <a:pt x="123772" y="102739"/>
                      <a:pt x="123825" y="75437"/>
                    </a:cubicBezTo>
                    <a:cubicBezTo>
                      <a:pt x="123825" y="75373"/>
                      <a:pt x="123825" y="75310"/>
                      <a:pt x="123825" y="75247"/>
                    </a:cubicBezTo>
                    <a:cubicBezTo>
                      <a:pt x="123983" y="47945"/>
                      <a:pt x="101979" y="25685"/>
                      <a:pt x="74677" y="25527"/>
                    </a:cubicBezTo>
                    <a:cubicBezTo>
                      <a:pt x="74613" y="25526"/>
                      <a:pt x="74549" y="25526"/>
                      <a:pt x="74486" y="25526"/>
                    </a:cubicBezTo>
                    <a:close/>
                  </a:path>
                </a:pathLst>
              </a:custGeom>
              <a:grpFill/>
              <a:ln w="9525" cap="flat">
                <a:noFill/>
                <a:prstDash val="solid"/>
                <a:miter/>
              </a:ln>
            </p:spPr>
            <p:txBody>
              <a:bodyPr rtlCol="0" anchor="ctr"/>
              <a:lstStyle/>
              <a:p>
                <a:endParaRPr lang="zh-CN" altLang="en-US">
                  <a:solidFill>
                    <a:schemeClr val="bg1"/>
                  </a:solidFill>
                </a:endParaRPr>
              </a:p>
            </p:txBody>
          </p:sp>
          <p:sp>
            <p:nvSpPr>
              <p:cNvPr id="73" name="爱设计-5-2">
                <a:extLst>
                  <a:ext uri="{FF2B5EF4-FFF2-40B4-BE49-F238E27FC236}">
                    <a16:creationId xmlns:a16="http://schemas.microsoft.com/office/drawing/2014/main" id="{37CE4021-0625-F788-33B5-B6D1C6FB0F75}"/>
                  </a:ext>
                </a:extLst>
              </p:cNvPr>
              <p:cNvSpPr/>
              <p:nvPr/>
            </p:nvSpPr>
            <p:spPr>
              <a:xfrm>
                <a:off x="10617177" y="1096768"/>
                <a:ext cx="95286" cy="115318"/>
              </a:xfrm>
              <a:custGeom>
                <a:avLst/>
                <a:gdLst>
                  <a:gd name="connsiteX0" fmla="*/ 93726 w 119479"/>
                  <a:gd name="connsiteY0" fmla="*/ 143732 h 144598"/>
                  <a:gd name="connsiteX1" fmla="*/ 88106 w 119479"/>
                  <a:gd name="connsiteY1" fmla="*/ 140113 h 144598"/>
                  <a:gd name="connsiteX2" fmla="*/ 68390 w 119479"/>
                  <a:gd name="connsiteY2" fmla="*/ 98870 h 144598"/>
                  <a:gd name="connsiteX3" fmla="*/ 62770 w 119479"/>
                  <a:gd name="connsiteY3" fmla="*/ 95345 h 144598"/>
                  <a:gd name="connsiteX4" fmla="*/ 31814 w 119479"/>
                  <a:gd name="connsiteY4" fmla="*/ 95345 h 144598"/>
                  <a:gd name="connsiteX5" fmla="*/ 25432 w 119479"/>
                  <a:gd name="connsiteY5" fmla="*/ 101536 h 144598"/>
                  <a:gd name="connsiteX6" fmla="*/ 25432 w 119479"/>
                  <a:gd name="connsiteY6" fmla="*/ 101632 h 144598"/>
                  <a:gd name="connsiteX7" fmla="*/ 25432 w 119479"/>
                  <a:gd name="connsiteY7" fmla="*/ 137351 h 144598"/>
                  <a:gd name="connsiteX8" fmla="*/ 19241 w 119479"/>
                  <a:gd name="connsiteY8" fmla="*/ 143732 h 144598"/>
                  <a:gd name="connsiteX9" fmla="*/ 19145 w 119479"/>
                  <a:gd name="connsiteY9" fmla="*/ 143732 h 144598"/>
                  <a:gd name="connsiteX10" fmla="*/ 6286 w 119479"/>
                  <a:gd name="connsiteY10" fmla="*/ 143732 h 144598"/>
                  <a:gd name="connsiteX11" fmla="*/ 0 w 119479"/>
                  <a:gd name="connsiteY11" fmla="*/ 137351 h 144598"/>
                  <a:gd name="connsiteX12" fmla="*/ 0 w 119479"/>
                  <a:gd name="connsiteY12" fmla="*/ 6287 h 144598"/>
                  <a:gd name="connsiteX13" fmla="*/ 6286 w 119479"/>
                  <a:gd name="connsiteY13" fmla="*/ 0 h 144598"/>
                  <a:gd name="connsiteX14" fmla="*/ 70485 w 119479"/>
                  <a:gd name="connsiteY14" fmla="*/ 0 h 144598"/>
                  <a:gd name="connsiteX15" fmla="*/ 104394 w 119479"/>
                  <a:gd name="connsiteY15" fmla="*/ 13335 h 144598"/>
                  <a:gd name="connsiteX16" fmla="*/ 119444 w 119479"/>
                  <a:gd name="connsiteY16" fmla="*/ 46006 h 144598"/>
                  <a:gd name="connsiteX17" fmla="*/ 96869 w 119479"/>
                  <a:gd name="connsiteY17" fmla="*/ 88392 h 144598"/>
                  <a:gd name="connsiteX18" fmla="*/ 94583 w 119479"/>
                  <a:gd name="connsiteY18" fmla="*/ 96298 h 144598"/>
                  <a:gd name="connsiteX19" fmla="*/ 113062 w 119479"/>
                  <a:gd name="connsiteY19" fmla="*/ 135065 h 144598"/>
                  <a:gd name="connsiteX20" fmla="*/ 110926 w 119479"/>
                  <a:gd name="connsiteY20" fmla="*/ 143695 h 144598"/>
                  <a:gd name="connsiteX21" fmla="*/ 107347 w 119479"/>
                  <a:gd name="connsiteY21" fmla="*/ 144590 h 144598"/>
                  <a:gd name="connsiteX22" fmla="*/ 31814 w 119479"/>
                  <a:gd name="connsiteY22" fmla="*/ 25813 h 144598"/>
                  <a:gd name="connsiteX23" fmla="*/ 25432 w 119479"/>
                  <a:gd name="connsiteY23" fmla="*/ 32003 h 144598"/>
                  <a:gd name="connsiteX24" fmla="*/ 25432 w 119479"/>
                  <a:gd name="connsiteY24" fmla="*/ 32099 h 144598"/>
                  <a:gd name="connsiteX25" fmla="*/ 25432 w 119479"/>
                  <a:gd name="connsiteY25" fmla="*/ 63246 h 144598"/>
                  <a:gd name="connsiteX26" fmla="*/ 31718 w 119479"/>
                  <a:gd name="connsiteY26" fmla="*/ 69533 h 144598"/>
                  <a:gd name="connsiteX27" fmla="*/ 31813 w 119479"/>
                  <a:gd name="connsiteY27" fmla="*/ 69533 h 144598"/>
                  <a:gd name="connsiteX28" fmla="*/ 70771 w 119479"/>
                  <a:gd name="connsiteY28" fmla="*/ 69533 h 144598"/>
                  <a:gd name="connsiteX29" fmla="*/ 93440 w 119479"/>
                  <a:gd name="connsiteY29" fmla="*/ 48387 h 144598"/>
                  <a:gd name="connsiteX30" fmla="*/ 72404 w 119479"/>
                  <a:gd name="connsiteY30" fmla="*/ 25826 h 144598"/>
                  <a:gd name="connsiteX31" fmla="*/ 71533 w 119479"/>
                  <a:gd name="connsiteY31" fmla="*/ 25813 h 1445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119479" h="144598">
                    <a:moveTo>
                      <a:pt x="93726" y="143732"/>
                    </a:moveTo>
                    <a:cubicBezTo>
                      <a:pt x="91313" y="143704"/>
                      <a:pt x="89130" y="142298"/>
                      <a:pt x="88106" y="140113"/>
                    </a:cubicBezTo>
                    <a:lnTo>
                      <a:pt x="68390" y="98870"/>
                    </a:lnTo>
                    <a:cubicBezTo>
                      <a:pt x="67357" y="96706"/>
                      <a:pt x="65167" y="95333"/>
                      <a:pt x="62770" y="95345"/>
                    </a:cubicBezTo>
                    <a:lnTo>
                      <a:pt x="31814" y="95345"/>
                    </a:lnTo>
                    <a:cubicBezTo>
                      <a:pt x="28342" y="95293"/>
                      <a:pt x="25485" y="98064"/>
                      <a:pt x="25432" y="101536"/>
                    </a:cubicBezTo>
                    <a:cubicBezTo>
                      <a:pt x="25432" y="101568"/>
                      <a:pt x="25432" y="101600"/>
                      <a:pt x="25432" y="101632"/>
                    </a:cubicBezTo>
                    <a:lnTo>
                      <a:pt x="25432" y="137351"/>
                    </a:lnTo>
                    <a:cubicBezTo>
                      <a:pt x="25484" y="140822"/>
                      <a:pt x="22713" y="143679"/>
                      <a:pt x="19241" y="143732"/>
                    </a:cubicBezTo>
                    <a:cubicBezTo>
                      <a:pt x="19209" y="143732"/>
                      <a:pt x="19177" y="143732"/>
                      <a:pt x="19145" y="143732"/>
                    </a:cubicBezTo>
                    <a:lnTo>
                      <a:pt x="6286" y="143732"/>
                    </a:lnTo>
                    <a:cubicBezTo>
                      <a:pt x="2799" y="143680"/>
                      <a:pt x="0" y="140838"/>
                      <a:pt x="0" y="137351"/>
                    </a:cubicBezTo>
                    <a:lnTo>
                      <a:pt x="0" y="6287"/>
                    </a:lnTo>
                    <a:cubicBezTo>
                      <a:pt x="51" y="2836"/>
                      <a:pt x="2836" y="51"/>
                      <a:pt x="6286" y="0"/>
                    </a:cubicBezTo>
                    <a:lnTo>
                      <a:pt x="70485" y="0"/>
                    </a:lnTo>
                    <a:cubicBezTo>
                      <a:pt x="83070" y="-15"/>
                      <a:pt x="95191" y="4751"/>
                      <a:pt x="104394" y="13335"/>
                    </a:cubicBezTo>
                    <a:cubicBezTo>
                      <a:pt x="113565" y="21784"/>
                      <a:pt x="118983" y="33545"/>
                      <a:pt x="119444" y="46006"/>
                    </a:cubicBezTo>
                    <a:cubicBezTo>
                      <a:pt x="120114" y="63172"/>
                      <a:pt x="111488" y="79369"/>
                      <a:pt x="96869" y="88392"/>
                    </a:cubicBezTo>
                    <a:cubicBezTo>
                      <a:pt x="94175" y="90038"/>
                      <a:pt x="93183" y="93468"/>
                      <a:pt x="94583" y="96298"/>
                    </a:cubicBezTo>
                    <a:lnTo>
                      <a:pt x="113062" y="135065"/>
                    </a:lnTo>
                    <a:cubicBezTo>
                      <a:pt x="114855" y="138037"/>
                      <a:pt x="113899" y="141901"/>
                      <a:pt x="110926" y="143695"/>
                    </a:cubicBezTo>
                    <a:cubicBezTo>
                      <a:pt x="109849" y="144344"/>
                      <a:pt x="108603" y="144656"/>
                      <a:pt x="107347" y="144590"/>
                    </a:cubicBezTo>
                    <a:close/>
                    <a:moveTo>
                      <a:pt x="31814" y="25813"/>
                    </a:moveTo>
                    <a:cubicBezTo>
                      <a:pt x="28342" y="25760"/>
                      <a:pt x="25485" y="28532"/>
                      <a:pt x="25432" y="32003"/>
                    </a:cubicBezTo>
                    <a:cubicBezTo>
                      <a:pt x="25432" y="32035"/>
                      <a:pt x="25432" y="32067"/>
                      <a:pt x="25432" y="32099"/>
                    </a:cubicBezTo>
                    <a:lnTo>
                      <a:pt x="25432" y="63246"/>
                    </a:lnTo>
                    <a:cubicBezTo>
                      <a:pt x="25431" y="66718"/>
                      <a:pt x="28246" y="69533"/>
                      <a:pt x="31718" y="69533"/>
                    </a:cubicBezTo>
                    <a:cubicBezTo>
                      <a:pt x="31749" y="69533"/>
                      <a:pt x="31781" y="69533"/>
                      <a:pt x="31813" y="69533"/>
                    </a:cubicBezTo>
                    <a:lnTo>
                      <a:pt x="70771" y="69533"/>
                    </a:lnTo>
                    <a:cubicBezTo>
                      <a:pt x="82756" y="69655"/>
                      <a:pt x="92730" y="60352"/>
                      <a:pt x="93440" y="48387"/>
                    </a:cubicBezTo>
                    <a:cubicBezTo>
                      <a:pt x="93861" y="36348"/>
                      <a:pt x="84443" y="26247"/>
                      <a:pt x="72404" y="25826"/>
                    </a:cubicBezTo>
                    <a:cubicBezTo>
                      <a:pt x="72113" y="25816"/>
                      <a:pt x="71823" y="25811"/>
                      <a:pt x="71533" y="25813"/>
                    </a:cubicBezTo>
                    <a:close/>
                  </a:path>
                </a:pathLst>
              </a:custGeom>
              <a:grpFill/>
              <a:ln w="9525" cap="flat">
                <a:noFill/>
                <a:prstDash val="solid"/>
                <a:miter/>
              </a:ln>
            </p:spPr>
            <p:txBody>
              <a:bodyPr rtlCol="0" anchor="ctr"/>
              <a:lstStyle/>
              <a:p>
                <a:endParaRPr lang="zh-CN" altLang="en-US">
                  <a:solidFill>
                    <a:schemeClr val="bg1"/>
                  </a:solidFill>
                </a:endParaRPr>
              </a:p>
            </p:txBody>
          </p:sp>
          <p:sp>
            <p:nvSpPr>
              <p:cNvPr id="74" name="爱设计-5-3">
                <a:extLst>
                  <a:ext uri="{FF2B5EF4-FFF2-40B4-BE49-F238E27FC236}">
                    <a16:creationId xmlns:a16="http://schemas.microsoft.com/office/drawing/2014/main" id="{4F3D5C20-5D27-BB11-AB99-A2A30791C499}"/>
                  </a:ext>
                </a:extLst>
              </p:cNvPr>
              <p:cNvSpPr/>
              <p:nvPr/>
            </p:nvSpPr>
            <p:spPr>
              <a:xfrm>
                <a:off x="10273028" y="1096768"/>
                <a:ext cx="106346" cy="114628"/>
              </a:xfrm>
              <a:custGeom>
                <a:avLst/>
                <a:gdLst>
                  <a:gd name="connsiteX0" fmla="*/ 59960 w 133348"/>
                  <a:gd name="connsiteY0" fmla="*/ 143732 h 143732"/>
                  <a:gd name="connsiteX1" fmla="*/ 53673 w 133348"/>
                  <a:gd name="connsiteY1" fmla="*/ 137446 h 143732"/>
                  <a:gd name="connsiteX2" fmla="*/ 53673 w 133348"/>
                  <a:gd name="connsiteY2" fmla="*/ 85820 h 143732"/>
                  <a:gd name="connsiteX3" fmla="*/ 51959 w 133348"/>
                  <a:gd name="connsiteY3" fmla="*/ 80391 h 143732"/>
                  <a:gd name="connsiteX4" fmla="*/ 905 w 133348"/>
                  <a:gd name="connsiteY4" fmla="*/ 10001 h 143732"/>
                  <a:gd name="connsiteX5" fmla="*/ 3040 w 133348"/>
                  <a:gd name="connsiteY5" fmla="*/ 1371 h 143732"/>
                  <a:gd name="connsiteX6" fmla="*/ 5953 w 133348"/>
                  <a:gd name="connsiteY6" fmla="*/ 476 h 143732"/>
                  <a:gd name="connsiteX7" fmla="*/ 18716 w 133348"/>
                  <a:gd name="connsiteY7" fmla="*/ 476 h 143732"/>
                  <a:gd name="connsiteX8" fmla="*/ 23479 w 133348"/>
                  <a:gd name="connsiteY8" fmla="*/ 2667 h 143732"/>
                  <a:gd name="connsiteX9" fmla="*/ 61579 w 133348"/>
                  <a:gd name="connsiteY9" fmla="*/ 56483 h 143732"/>
                  <a:gd name="connsiteX10" fmla="*/ 66722 w 133348"/>
                  <a:gd name="connsiteY10" fmla="*/ 59055 h 143732"/>
                  <a:gd name="connsiteX11" fmla="*/ 71771 w 133348"/>
                  <a:gd name="connsiteY11" fmla="*/ 56483 h 143732"/>
                  <a:gd name="connsiteX12" fmla="*/ 109871 w 133348"/>
                  <a:gd name="connsiteY12" fmla="*/ 2667 h 143732"/>
                  <a:gd name="connsiteX13" fmla="*/ 115014 w 133348"/>
                  <a:gd name="connsiteY13" fmla="*/ 0 h 143732"/>
                  <a:gd name="connsiteX14" fmla="*/ 127397 w 133348"/>
                  <a:gd name="connsiteY14" fmla="*/ 0 h 143732"/>
                  <a:gd name="connsiteX15" fmla="*/ 133340 w 133348"/>
                  <a:gd name="connsiteY15" fmla="*/ 6612 h 143732"/>
                  <a:gd name="connsiteX16" fmla="*/ 132445 w 133348"/>
                  <a:gd name="connsiteY16" fmla="*/ 9525 h 143732"/>
                  <a:gd name="connsiteX17" fmla="*/ 81200 w 133348"/>
                  <a:gd name="connsiteY17" fmla="*/ 80391 h 143732"/>
                  <a:gd name="connsiteX18" fmla="*/ 79486 w 133348"/>
                  <a:gd name="connsiteY18" fmla="*/ 85820 h 143732"/>
                  <a:gd name="connsiteX19" fmla="*/ 79486 w 133348"/>
                  <a:gd name="connsiteY19" fmla="*/ 137446 h 143732"/>
                  <a:gd name="connsiteX20" fmla="*/ 73199 w 133348"/>
                  <a:gd name="connsiteY20" fmla="*/ 143732 h 1437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33348" h="143732">
                    <a:moveTo>
                      <a:pt x="59960" y="143732"/>
                    </a:moveTo>
                    <a:cubicBezTo>
                      <a:pt x="56509" y="143681"/>
                      <a:pt x="53724" y="140896"/>
                      <a:pt x="53673" y="137446"/>
                    </a:cubicBezTo>
                    <a:lnTo>
                      <a:pt x="53673" y="85820"/>
                    </a:lnTo>
                    <a:cubicBezTo>
                      <a:pt x="53708" y="83872"/>
                      <a:pt x="53106" y="81966"/>
                      <a:pt x="51959" y="80391"/>
                    </a:cubicBezTo>
                    <a:lnTo>
                      <a:pt x="905" y="10001"/>
                    </a:lnTo>
                    <a:cubicBezTo>
                      <a:pt x="-889" y="7028"/>
                      <a:pt x="67" y="3164"/>
                      <a:pt x="3040" y="1371"/>
                    </a:cubicBezTo>
                    <a:cubicBezTo>
                      <a:pt x="3923" y="838"/>
                      <a:pt x="4923" y="531"/>
                      <a:pt x="5953" y="476"/>
                    </a:cubicBezTo>
                    <a:lnTo>
                      <a:pt x="18716" y="476"/>
                    </a:lnTo>
                    <a:cubicBezTo>
                      <a:pt x="20547" y="478"/>
                      <a:pt x="22286" y="1278"/>
                      <a:pt x="23479" y="2667"/>
                    </a:cubicBezTo>
                    <a:lnTo>
                      <a:pt x="61579" y="56483"/>
                    </a:lnTo>
                    <a:cubicBezTo>
                      <a:pt x="62788" y="58108"/>
                      <a:pt x="64697" y="59063"/>
                      <a:pt x="66722" y="59055"/>
                    </a:cubicBezTo>
                    <a:cubicBezTo>
                      <a:pt x="68722" y="59063"/>
                      <a:pt x="70602" y="58105"/>
                      <a:pt x="71771" y="56483"/>
                    </a:cubicBezTo>
                    <a:lnTo>
                      <a:pt x="109871" y="2667"/>
                    </a:lnTo>
                    <a:cubicBezTo>
                      <a:pt x="111049" y="994"/>
                      <a:pt x="112968" y="-1"/>
                      <a:pt x="115014" y="0"/>
                    </a:cubicBezTo>
                    <a:lnTo>
                      <a:pt x="127397" y="0"/>
                    </a:lnTo>
                    <a:cubicBezTo>
                      <a:pt x="130864" y="185"/>
                      <a:pt x="133524" y="3145"/>
                      <a:pt x="133340" y="6612"/>
                    </a:cubicBezTo>
                    <a:cubicBezTo>
                      <a:pt x="133285" y="7642"/>
                      <a:pt x="132978" y="8642"/>
                      <a:pt x="132445" y="9525"/>
                    </a:cubicBezTo>
                    <a:lnTo>
                      <a:pt x="81200" y="80391"/>
                    </a:lnTo>
                    <a:cubicBezTo>
                      <a:pt x="80053" y="81966"/>
                      <a:pt x="79451" y="83872"/>
                      <a:pt x="79486" y="85820"/>
                    </a:cubicBezTo>
                    <a:lnTo>
                      <a:pt x="79486" y="137446"/>
                    </a:lnTo>
                    <a:cubicBezTo>
                      <a:pt x="79435" y="140896"/>
                      <a:pt x="76650" y="143681"/>
                      <a:pt x="73199" y="143732"/>
                    </a:cubicBezTo>
                    <a:close/>
                  </a:path>
                </a:pathLst>
              </a:custGeom>
              <a:grpFill/>
              <a:ln w="9525" cap="flat">
                <a:noFill/>
                <a:prstDash val="solid"/>
                <a:miter/>
              </a:ln>
            </p:spPr>
            <p:txBody>
              <a:bodyPr rtlCol="0" anchor="ctr"/>
              <a:lstStyle/>
              <a:p>
                <a:endParaRPr lang="zh-CN" altLang="en-US">
                  <a:solidFill>
                    <a:schemeClr val="bg1"/>
                  </a:solidFill>
                </a:endParaRPr>
              </a:p>
            </p:txBody>
          </p:sp>
          <p:sp>
            <p:nvSpPr>
              <p:cNvPr id="75" name="爱设计-5-4">
                <a:extLst>
                  <a:ext uri="{FF2B5EF4-FFF2-40B4-BE49-F238E27FC236}">
                    <a16:creationId xmlns:a16="http://schemas.microsoft.com/office/drawing/2014/main" id="{FF308C9A-AE3F-1D1A-02D9-8FB6AC2AE287}"/>
                  </a:ext>
                </a:extLst>
              </p:cNvPr>
              <p:cNvSpPr/>
              <p:nvPr/>
            </p:nvSpPr>
            <p:spPr>
              <a:xfrm>
                <a:off x="10501942" y="1096768"/>
                <a:ext cx="105056" cy="114628"/>
              </a:xfrm>
              <a:custGeom>
                <a:avLst/>
                <a:gdLst>
                  <a:gd name="connsiteX0" fmla="*/ 65913 w 131730"/>
                  <a:gd name="connsiteY0" fmla="*/ 143732 h 143732"/>
                  <a:gd name="connsiteX1" fmla="*/ 0 w 131730"/>
                  <a:gd name="connsiteY1" fmla="*/ 77819 h 143732"/>
                  <a:gd name="connsiteX2" fmla="*/ 0 w 131730"/>
                  <a:gd name="connsiteY2" fmla="*/ 6287 h 143732"/>
                  <a:gd name="connsiteX3" fmla="*/ 6286 w 131730"/>
                  <a:gd name="connsiteY3" fmla="*/ 0 h 143732"/>
                  <a:gd name="connsiteX4" fmla="*/ 19431 w 131730"/>
                  <a:gd name="connsiteY4" fmla="*/ 0 h 143732"/>
                  <a:gd name="connsiteX5" fmla="*/ 25717 w 131730"/>
                  <a:gd name="connsiteY5" fmla="*/ 6287 h 143732"/>
                  <a:gd name="connsiteX6" fmla="*/ 25717 w 131730"/>
                  <a:gd name="connsiteY6" fmla="*/ 77343 h 143732"/>
                  <a:gd name="connsiteX7" fmla="*/ 63909 w 131730"/>
                  <a:gd name="connsiteY7" fmla="*/ 119447 h 143732"/>
                  <a:gd name="connsiteX8" fmla="*/ 106013 w 131730"/>
                  <a:gd name="connsiteY8" fmla="*/ 81255 h 143732"/>
                  <a:gd name="connsiteX9" fmla="*/ 106013 w 131730"/>
                  <a:gd name="connsiteY9" fmla="*/ 77343 h 143732"/>
                  <a:gd name="connsiteX10" fmla="*/ 106013 w 131730"/>
                  <a:gd name="connsiteY10" fmla="*/ 6287 h 143732"/>
                  <a:gd name="connsiteX11" fmla="*/ 112300 w 131730"/>
                  <a:gd name="connsiteY11" fmla="*/ 0 h 143732"/>
                  <a:gd name="connsiteX12" fmla="*/ 125444 w 131730"/>
                  <a:gd name="connsiteY12" fmla="*/ 0 h 143732"/>
                  <a:gd name="connsiteX13" fmla="*/ 131731 w 131730"/>
                  <a:gd name="connsiteY13" fmla="*/ 6287 h 143732"/>
                  <a:gd name="connsiteX14" fmla="*/ 131731 w 131730"/>
                  <a:gd name="connsiteY14" fmla="*/ 77819 h 143732"/>
                  <a:gd name="connsiteX15" fmla="*/ 66008 w 131730"/>
                  <a:gd name="connsiteY15" fmla="*/ 143732 h 143732"/>
                  <a:gd name="connsiteX16" fmla="*/ 65913 w 131730"/>
                  <a:gd name="connsiteY16" fmla="*/ 143732 h 1437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31730" h="143732">
                    <a:moveTo>
                      <a:pt x="65913" y="143732"/>
                    </a:moveTo>
                    <a:cubicBezTo>
                      <a:pt x="29510" y="143732"/>
                      <a:pt x="0" y="114222"/>
                      <a:pt x="0" y="77819"/>
                    </a:cubicBezTo>
                    <a:lnTo>
                      <a:pt x="0" y="6287"/>
                    </a:lnTo>
                    <a:cubicBezTo>
                      <a:pt x="0" y="2815"/>
                      <a:pt x="2815" y="0"/>
                      <a:pt x="6286" y="0"/>
                    </a:cubicBezTo>
                    <a:lnTo>
                      <a:pt x="19431" y="0"/>
                    </a:lnTo>
                    <a:cubicBezTo>
                      <a:pt x="22903" y="0"/>
                      <a:pt x="25717" y="2815"/>
                      <a:pt x="25717" y="6287"/>
                    </a:cubicBezTo>
                    <a:lnTo>
                      <a:pt x="25717" y="77343"/>
                    </a:lnTo>
                    <a:cubicBezTo>
                      <a:pt x="24637" y="99516"/>
                      <a:pt x="41736" y="118367"/>
                      <a:pt x="63909" y="119447"/>
                    </a:cubicBezTo>
                    <a:cubicBezTo>
                      <a:pt x="86082" y="120527"/>
                      <a:pt x="104933" y="103428"/>
                      <a:pt x="106013" y="81255"/>
                    </a:cubicBezTo>
                    <a:cubicBezTo>
                      <a:pt x="106077" y="79952"/>
                      <a:pt x="106077" y="78646"/>
                      <a:pt x="106013" y="77343"/>
                    </a:cubicBezTo>
                    <a:lnTo>
                      <a:pt x="106013" y="6287"/>
                    </a:lnTo>
                    <a:cubicBezTo>
                      <a:pt x="106064" y="2836"/>
                      <a:pt x="108849" y="51"/>
                      <a:pt x="112300" y="0"/>
                    </a:cubicBezTo>
                    <a:lnTo>
                      <a:pt x="125444" y="0"/>
                    </a:lnTo>
                    <a:cubicBezTo>
                      <a:pt x="128916" y="0"/>
                      <a:pt x="131731" y="2815"/>
                      <a:pt x="131731" y="6287"/>
                    </a:cubicBezTo>
                    <a:lnTo>
                      <a:pt x="131731" y="77819"/>
                    </a:lnTo>
                    <a:cubicBezTo>
                      <a:pt x="131783" y="114169"/>
                      <a:pt x="102358" y="143680"/>
                      <a:pt x="66008" y="143732"/>
                    </a:cubicBezTo>
                    <a:cubicBezTo>
                      <a:pt x="65977" y="143732"/>
                      <a:pt x="65945" y="143732"/>
                      <a:pt x="65913" y="143732"/>
                    </a:cubicBezTo>
                    <a:close/>
                  </a:path>
                </a:pathLst>
              </a:custGeom>
              <a:grpFill/>
              <a:ln w="9525" cap="flat">
                <a:noFill/>
                <a:prstDash val="solid"/>
                <a:miter/>
              </a:ln>
            </p:spPr>
            <p:txBody>
              <a:bodyPr rtlCol="0" anchor="ctr"/>
              <a:lstStyle/>
              <a:p>
                <a:endParaRPr lang="zh-CN" altLang="en-US">
                  <a:solidFill>
                    <a:schemeClr val="bg1"/>
                  </a:solidFill>
                </a:endParaRPr>
              </a:p>
            </p:txBody>
          </p:sp>
          <p:sp>
            <p:nvSpPr>
              <p:cNvPr id="76" name="爱设计-5-5">
                <a:extLst>
                  <a:ext uri="{FF2B5EF4-FFF2-40B4-BE49-F238E27FC236}">
                    <a16:creationId xmlns:a16="http://schemas.microsoft.com/office/drawing/2014/main" id="{21A54416-F008-473A-296F-2DA80DF003F3}"/>
                  </a:ext>
                </a:extLst>
              </p:cNvPr>
              <p:cNvSpPr/>
              <p:nvPr/>
            </p:nvSpPr>
            <p:spPr>
              <a:xfrm>
                <a:off x="10782851" y="1095780"/>
                <a:ext cx="93055" cy="116375"/>
              </a:xfrm>
              <a:custGeom>
                <a:avLst/>
                <a:gdLst>
                  <a:gd name="connsiteX0" fmla="*/ 6287 w 116682"/>
                  <a:gd name="connsiteY0" fmla="*/ 145923 h 145923"/>
                  <a:gd name="connsiteX1" fmla="*/ 1 w 116682"/>
                  <a:gd name="connsiteY1" fmla="*/ 139829 h 145923"/>
                  <a:gd name="connsiteX2" fmla="*/ 1 w 116682"/>
                  <a:gd name="connsiteY2" fmla="*/ 139637 h 145923"/>
                  <a:gd name="connsiteX3" fmla="*/ 1 w 116682"/>
                  <a:gd name="connsiteY3" fmla="*/ 6287 h 145923"/>
                  <a:gd name="connsiteX4" fmla="*/ 6287 w 116682"/>
                  <a:gd name="connsiteY4" fmla="*/ 0 h 145923"/>
                  <a:gd name="connsiteX5" fmla="*/ 20003 w 116682"/>
                  <a:gd name="connsiteY5" fmla="*/ 0 h 145923"/>
                  <a:gd name="connsiteX6" fmla="*/ 26290 w 116682"/>
                  <a:gd name="connsiteY6" fmla="*/ 6287 h 145923"/>
                  <a:gd name="connsiteX7" fmla="*/ 26290 w 116682"/>
                  <a:gd name="connsiteY7" fmla="*/ 114395 h 145923"/>
                  <a:gd name="connsiteX8" fmla="*/ 32576 w 116682"/>
                  <a:gd name="connsiteY8" fmla="*/ 120682 h 145923"/>
                  <a:gd name="connsiteX9" fmla="*/ 110396 w 116682"/>
                  <a:gd name="connsiteY9" fmla="*/ 120682 h 145923"/>
                  <a:gd name="connsiteX10" fmla="*/ 116682 w 116682"/>
                  <a:gd name="connsiteY10" fmla="*/ 126968 h 145923"/>
                  <a:gd name="connsiteX11" fmla="*/ 116682 w 116682"/>
                  <a:gd name="connsiteY11" fmla="*/ 139637 h 145923"/>
                  <a:gd name="connsiteX12" fmla="*/ 110588 w 116682"/>
                  <a:gd name="connsiteY12" fmla="*/ 145923 h 145923"/>
                  <a:gd name="connsiteX13" fmla="*/ 110396 w 116682"/>
                  <a:gd name="connsiteY13" fmla="*/ 145923 h 1459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6682" h="145923">
                    <a:moveTo>
                      <a:pt x="6287" y="145923"/>
                    </a:moveTo>
                    <a:cubicBezTo>
                      <a:pt x="2868" y="145976"/>
                      <a:pt x="54" y="143248"/>
                      <a:pt x="1" y="139829"/>
                    </a:cubicBezTo>
                    <a:cubicBezTo>
                      <a:pt x="0" y="139765"/>
                      <a:pt x="0" y="139701"/>
                      <a:pt x="1" y="139637"/>
                    </a:cubicBezTo>
                    <a:lnTo>
                      <a:pt x="1" y="6287"/>
                    </a:lnTo>
                    <a:cubicBezTo>
                      <a:pt x="1" y="2815"/>
                      <a:pt x="2815" y="0"/>
                      <a:pt x="6287" y="0"/>
                    </a:cubicBezTo>
                    <a:lnTo>
                      <a:pt x="20003" y="0"/>
                    </a:lnTo>
                    <a:cubicBezTo>
                      <a:pt x="23475" y="0"/>
                      <a:pt x="26290" y="2815"/>
                      <a:pt x="26290" y="6287"/>
                    </a:cubicBezTo>
                    <a:lnTo>
                      <a:pt x="26290" y="114395"/>
                    </a:lnTo>
                    <a:cubicBezTo>
                      <a:pt x="26290" y="117867"/>
                      <a:pt x="29104" y="120682"/>
                      <a:pt x="32576" y="120682"/>
                    </a:cubicBezTo>
                    <a:lnTo>
                      <a:pt x="110396" y="120682"/>
                    </a:lnTo>
                    <a:cubicBezTo>
                      <a:pt x="113868" y="120682"/>
                      <a:pt x="116682" y="123496"/>
                      <a:pt x="116682" y="126968"/>
                    </a:cubicBezTo>
                    <a:lnTo>
                      <a:pt x="116682" y="139637"/>
                    </a:lnTo>
                    <a:cubicBezTo>
                      <a:pt x="116735" y="143055"/>
                      <a:pt x="114007" y="145870"/>
                      <a:pt x="110588" y="145923"/>
                    </a:cubicBezTo>
                    <a:cubicBezTo>
                      <a:pt x="110524" y="145924"/>
                      <a:pt x="110460" y="145924"/>
                      <a:pt x="110396" y="145923"/>
                    </a:cubicBezTo>
                    <a:close/>
                  </a:path>
                </a:pathLst>
              </a:custGeom>
              <a:grpFill/>
              <a:ln w="9525" cap="flat">
                <a:noFill/>
                <a:prstDash val="solid"/>
                <a:miter/>
              </a:ln>
            </p:spPr>
            <p:txBody>
              <a:bodyPr rtlCol="0" anchor="ctr"/>
              <a:lstStyle/>
              <a:p>
                <a:endParaRPr lang="zh-CN" altLang="en-US">
                  <a:solidFill>
                    <a:schemeClr val="bg1"/>
                  </a:solidFill>
                </a:endParaRPr>
              </a:p>
            </p:txBody>
          </p:sp>
          <p:sp>
            <p:nvSpPr>
              <p:cNvPr id="77" name="爱设计-5-6">
                <a:extLst>
                  <a:ext uri="{FF2B5EF4-FFF2-40B4-BE49-F238E27FC236}">
                    <a16:creationId xmlns:a16="http://schemas.microsoft.com/office/drawing/2014/main" id="{5C9C8C8B-0564-E1C8-47A3-FD90B402C011}"/>
                  </a:ext>
                </a:extLst>
              </p:cNvPr>
              <p:cNvSpPr/>
              <p:nvPr/>
            </p:nvSpPr>
            <p:spPr>
              <a:xfrm>
                <a:off x="11133572" y="1096312"/>
                <a:ext cx="119110" cy="119110"/>
              </a:xfrm>
              <a:custGeom>
                <a:avLst/>
                <a:gdLst>
                  <a:gd name="connsiteX0" fmla="*/ 74867 w 149352"/>
                  <a:gd name="connsiteY0" fmla="*/ 149352 h 149352"/>
                  <a:gd name="connsiteX1" fmla="*/ 0 w 149352"/>
                  <a:gd name="connsiteY1" fmla="*/ 74867 h 149352"/>
                  <a:gd name="connsiteX2" fmla="*/ 74486 w 149352"/>
                  <a:gd name="connsiteY2" fmla="*/ 0 h 149352"/>
                  <a:gd name="connsiteX3" fmla="*/ 149352 w 149352"/>
                  <a:gd name="connsiteY3" fmla="*/ 74486 h 149352"/>
                  <a:gd name="connsiteX4" fmla="*/ 149352 w 149352"/>
                  <a:gd name="connsiteY4" fmla="*/ 74676 h 149352"/>
                  <a:gd name="connsiteX5" fmla="*/ 74867 w 149352"/>
                  <a:gd name="connsiteY5" fmla="*/ 149352 h 149352"/>
                  <a:gd name="connsiteX6" fmla="*/ 74867 w 149352"/>
                  <a:gd name="connsiteY6" fmla="*/ 25527 h 149352"/>
                  <a:gd name="connsiteX7" fmla="*/ 25527 w 149352"/>
                  <a:gd name="connsiteY7" fmla="*/ 74676 h 149352"/>
                  <a:gd name="connsiteX8" fmla="*/ 74676 w 149352"/>
                  <a:gd name="connsiteY8" fmla="*/ 124015 h 149352"/>
                  <a:gd name="connsiteX9" fmla="*/ 124015 w 149352"/>
                  <a:gd name="connsiteY9" fmla="*/ 74866 h 149352"/>
                  <a:gd name="connsiteX10" fmla="*/ 124016 w 149352"/>
                  <a:gd name="connsiteY10" fmla="*/ 74771 h 149352"/>
                  <a:gd name="connsiteX11" fmla="*/ 74866 w 149352"/>
                  <a:gd name="connsiteY11" fmla="*/ 25432 h 1493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49352" h="149352">
                    <a:moveTo>
                      <a:pt x="74867" y="149352"/>
                    </a:moveTo>
                    <a:cubicBezTo>
                      <a:pt x="33624" y="149457"/>
                      <a:pt x="105" y="116109"/>
                      <a:pt x="0" y="74867"/>
                    </a:cubicBezTo>
                    <a:cubicBezTo>
                      <a:pt x="-105" y="33624"/>
                      <a:pt x="33243" y="105"/>
                      <a:pt x="74486" y="0"/>
                    </a:cubicBezTo>
                    <a:cubicBezTo>
                      <a:pt x="115728" y="-105"/>
                      <a:pt x="149247" y="33243"/>
                      <a:pt x="149352" y="74486"/>
                    </a:cubicBezTo>
                    <a:cubicBezTo>
                      <a:pt x="149352" y="74549"/>
                      <a:pt x="149352" y="74612"/>
                      <a:pt x="149352" y="74676"/>
                    </a:cubicBezTo>
                    <a:cubicBezTo>
                      <a:pt x="149300" y="115822"/>
                      <a:pt x="116013" y="149195"/>
                      <a:pt x="74867" y="149352"/>
                    </a:cubicBezTo>
                    <a:close/>
                    <a:moveTo>
                      <a:pt x="74867" y="25527"/>
                    </a:moveTo>
                    <a:cubicBezTo>
                      <a:pt x="47670" y="25474"/>
                      <a:pt x="25580" y="47479"/>
                      <a:pt x="25527" y="74676"/>
                    </a:cubicBezTo>
                    <a:cubicBezTo>
                      <a:pt x="25474" y="101873"/>
                      <a:pt x="47479" y="123963"/>
                      <a:pt x="74676" y="124015"/>
                    </a:cubicBezTo>
                    <a:cubicBezTo>
                      <a:pt x="101873" y="124068"/>
                      <a:pt x="123963" y="102063"/>
                      <a:pt x="124015" y="74866"/>
                    </a:cubicBezTo>
                    <a:cubicBezTo>
                      <a:pt x="124016" y="74835"/>
                      <a:pt x="124016" y="74803"/>
                      <a:pt x="124016" y="74771"/>
                    </a:cubicBezTo>
                    <a:cubicBezTo>
                      <a:pt x="124016" y="47596"/>
                      <a:pt x="102042" y="25537"/>
                      <a:pt x="74866" y="25432"/>
                    </a:cubicBezTo>
                    <a:close/>
                  </a:path>
                </a:pathLst>
              </a:custGeom>
              <a:grpFill/>
              <a:ln w="9525" cap="flat">
                <a:noFill/>
                <a:prstDash val="solid"/>
                <a:miter/>
              </a:ln>
            </p:spPr>
            <p:txBody>
              <a:bodyPr rtlCol="0" anchor="ctr"/>
              <a:lstStyle/>
              <a:p>
                <a:endParaRPr lang="zh-CN" altLang="en-US">
                  <a:solidFill>
                    <a:schemeClr val="bg1"/>
                  </a:solidFill>
                </a:endParaRPr>
              </a:p>
            </p:txBody>
          </p:sp>
          <p:sp>
            <p:nvSpPr>
              <p:cNvPr id="78" name="爱设计-5-7">
                <a:extLst>
                  <a:ext uri="{FF2B5EF4-FFF2-40B4-BE49-F238E27FC236}">
                    <a16:creationId xmlns:a16="http://schemas.microsoft.com/office/drawing/2014/main" id="{3BF7F456-217B-0242-4DB5-3BC8D25DF0C2}"/>
                  </a:ext>
                </a:extLst>
              </p:cNvPr>
              <p:cNvSpPr/>
              <p:nvPr/>
            </p:nvSpPr>
            <p:spPr>
              <a:xfrm>
                <a:off x="10880009" y="1094261"/>
                <a:ext cx="119109" cy="119109"/>
              </a:xfrm>
              <a:custGeom>
                <a:avLst/>
                <a:gdLst>
                  <a:gd name="connsiteX0" fmla="*/ 74676 w 149351"/>
                  <a:gd name="connsiteY0" fmla="*/ 149352 h 149351"/>
                  <a:gd name="connsiteX1" fmla="*/ 0 w 149351"/>
                  <a:gd name="connsiteY1" fmla="*/ 74676 h 149351"/>
                  <a:gd name="connsiteX2" fmla="*/ 74676 w 149351"/>
                  <a:gd name="connsiteY2" fmla="*/ 0 h 149351"/>
                  <a:gd name="connsiteX3" fmla="*/ 149352 w 149351"/>
                  <a:gd name="connsiteY3" fmla="*/ 74676 h 149351"/>
                  <a:gd name="connsiteX4" fmla="*/ 74676 w 149351"/>
                  <a:gd name="connsiteY4" fmla="*/ 149352 h 149351"/>
                  <a:gd name="connsiteX5" fmla="*/ 74676 w 149351"/>
                  <a:gd name="connsiteY5" fmla="*/ 25527 h 149351"/>
                  <a:gd name="connsiteX6" fmla="*/ 25910 w 149351"/>
                  <a:gd name="connsiteY6" fmla="*/ 75245 h 149351"/>
                  <a:gd name="connsiteX7" fmla="*/ 75629 w 149351"/>
                  <a:gd name="connsiteY7" fmla="*/ 124011 h 149351"/>
                  <a:gd name="connsiteX8" fmla="*/ 124396 w 149351"/>
                  <a:gd name="connsiteY8" fmla="*/ 74676 h 149351"/>
                  <a:gd name="connsiteX9" fmla="*/ 75251 w 149351"/>
                  <a:gd name="connsiteY9" fmla="*/ 25524 h 149351"/>
                  <a:gd name="connsiteX10" fmla="*/ 74676 w 149351"/>
                  <a:gd name="connsiteY10" fmla="*/ 25527 h 1493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49351" h="149351">
                    <a:moveTo>
                      <a:pt x="74676" y="149352"/>
                    </a:moveTo>
                    <a:cubicBezTo>
                      <a:pt x="33434" y="149352"/>
                      <a:pt x="0" y="115918"/>
                      <a:pt x="0" y="74676"/>
                    </a:cubicBezTo>
                    <a:cubicBezTo>
                      <a:pt x="0" y="33434"/>
                      <a:pt x="33434" y="0"/>
                      <a:pt x="74676" y="0"/>
                    </a:cubicBezTo>
                    <a:cubicBezTo>
                      <a:pt x="115918" y="0"/>
                      <a:pt x="149352" y="33434"/>
                      <a:pt x="149352" y="74676"/>
                    </a:cubicBezTo>
                    <a:cubicBezTo>
                      <a:pt x="149352" y="115918"/>
                      <a:pt x="115918" y="149352"/>
                      <a:pt x="74676" y="149352"/>
                    </a:cubicBezTo>
                    <a:close/>
                    <a:moveTo>
                      <a:pt x="74676" y="25527"/>
                    </a:moveTo>
                    <a:cubicBezTo>
                      <a:pt x="47480" y="25790"/>
                      <a:pt x="25647" y="48050"/>
                      <a:pt x="25910" y="75245"/>
                    </a:cubicBezTo>
                    <a:cubicBezTo>
                      <a:pt x="26173" y="102441"/>
                      <a:pt x="48433" y="124274"/>
                      <a:pt x="75629" y="124011"/>
                    </a:cubicBezTo>
                    <a:cubicBezTo>
                      <a:pt x="102675" y="123749"/>
                      <a:pt x="124447" y="101723"/>
                      <a:pt x="124396" y="74676"/>
                    </a:cubicBezTo>
                    <a:cubicBezTo>
                      <a:pt x="124398" y="47532"/>
                      <a:pt x="102395" y="25525"/>
                      <a:pt x="75251" y="25524"/>
                    </a:cubicBezTo>
                    <a:cubicBezTo>
                      <a:pt x="75059" y="25524"/>
                      <a:pt x="74868" y="25525"/>
                      <a:pt x="74676" y="25527"/>
                    </a:cubicBezTo>
                    <a:close/>
                  </a:path>
                </a:pathLst>
              </a:custGeom>
              <a:grpFill/>
              <a:ln w="9525" cap="flat">
                <a:noFill/>
                <a:prstDash val="solid"/>
                <a:miter/>
              </a:ln>
            </p:spPr>
            <p:txBody>
              <a:bodyPr rtlCol="0" anchor="ctr"/>
              <a:lstStyle/>
              <a:p>
                <a:endParaRPr lang="zh-CN" altLang="en-US">
                  <a:solidFill>
                    <a:schemeClr val="bg1"/>
                  </a:solidFill>
                </a:endParaRPr>
              </a:p>
            </p:txBody>
          </p:sp>
          <p:sp>
            <p:nvSpPr>
              <p:cNvPr id="79" name="爱设计-5-8">
                <a:extLst>
                  <a:ext uri="{FF2B5EF4-FFF2-40B4-BE49-F238E27FC236}">
                    <a16:creationId xmlns:a16="http://schemas.microsoft.com/office/drawing/2014/main" id="{B97D2B0B-6051-B539-7FC6-4430F581C21A}"/>
                  </a:ext>
                </a:extLst>
              </p:cNvPr>
              <p:cNvSpPr/>
              <p:nvPr/>
            </p:nvSpPr>
            <p:spPr>
              <a:xfrm>
                <a:off x="11007398" y="1093083"/>
                <a:ext cx="120880" cy="119110"/>
              </a:xfrm>
              <a:custGeom>
                <a:avLst/>
                <a:gdLst>
                  <a:gd name="connsiteX0" fmla="*/ 145638 w 151572"/>
                  <a:gd name="connsiteY0" fmla="*/ 64438 h 149352"/>
                  <a:gd name="connsiteX1" fmla="*/ 145066 w 151572"/>
                  <a:gd name="connsiteY1" fmla="*/ 64438 h 149352"/>
                  <a:gd name="connsiteX2" fmla="*/ 145066 w 151572"/>
                  <a:gd name="connsiteY2" fmla="*/ 64438 h 149352"/>
                  <a:gd name="connsiteX3" fmla="*/ 87916 w 151572"/>
                  <a:gd name="connsiteY3" fmla="*/ 64438 h 149352"/>
                  <a:gd name="connsiteX4" fmla="*/ 81630 w 151572"/>
                  <a:gd name="connsiteY4" fmla="*/ 70724 h 149352"/>
                  <a:gd name="connsiteX5" fmla="*/ 81630 w 151572"/>
                  <a:gd name="connsiteY5" fmla="*/ 83583 h 149352"/>
                  <a:gd name="connsiteX6" fmla="*/ 87916 w 151572"/>
                  <a:gd name="connsiteY6" fmla="*/ 89869 h 149352"/>
                  <a:gd name="connsiteX7" fmla="*/ 115443 w 151572"/>
                  <a:gd name="connsiteY7" fmla="*/ 89869 h 149352"/>
                  <a:gd name="connsiteX8" fmla="*/ 119539 w 151572"/>
                  <a:gd name="connsiteY8" fmla="*/ 91584 h 149352"/>
                  <a:gd name="connsiteX9" fmla="*/ 120492 w 151572"/>
                  <a:gd name="connsiteY9" fmla="*/ 96632 h 149352"/>
                  <a:gd name="connsiteX10" fmla="*/ 120492 w 151572"/>
                  <a:gd name="connsiteY10" fmla="*/ 96632 h 149352"/>
                  <a:gd name="connsiteX11" fmla="*/ 120492 w 151572"/>
                  <a:gd name="connsiteY11" fmla="*/ 96632 h 149352"/>
                  <a:gd name="connsiteX12" fmla="*/ 103632 w 151572"/>
                  <a:gd name="connsiteY12" fmla="*/ 117873 h 149352"/>
                  <a:gd name="connsiteX13" fmla="*/ 102870 w 151572"/>
                  <a:gd name="connsiteY13" fmla="*/ 117873 h 149352"/>
                  <a:gd name="connsiteX14" fmla="*/ 100299 w 151572"/>
                  <a:gd name="connsiteY14" fmla="*/ 119206 h 149352"/>
                  <a:gd name="connsiteX15" fmla="*/ 100299 w 151572"/>
                  <a:gd name="connsiteY15" fmla="*/ 119206 h 149352"/>
                  <a:gd name="connsiteX16" fmla="*/ 99156 w 151572"/>
                  <a:gd name="connsiteY16" fmla="*/ 119778 h 149352"/>
                  <a:gd name="connsiteX17" fmla="*/ 99156 w 151572"/>
                  <a:gd name="connsiteY17" fmla="*/ 119778 h 149352"/>
                  <a:gd name="connsiteX18" fmla="*/ 98108 w 151572"/>
                  <a:gd name="connsiteY18" fmla="*/ 120254 h 149352"/>
                  <a:gd name="connsiteX19" fmla="*/ 98108 w 151572"/>
                  <a:gd name="connsiteY19" fmla="*/ 120254 h 149352"/>
                  <a:gd name="connsiteX20" fmla="*/ 96965 w 151572"/>
                  <a:gd name="connsiteY20" fmla="*/ 120254 h 149352"/>
                  <a:gd name="connsiteX21" fmla="*/ 96965 w 151572"/>
                  <a:gd name="connsiteY21" fmla="*/ 120254 h 149352"/>
                  <a:gd name="connsiteX22" fmla="*/ 91345 w 151572"/>
                  <a:gd name="connsiteY22" fmla="*/ 122254 h 149352"/>
                  <a:gd name="connsiteX23" fmla="*/ 91345 w 151572"/>
                  <a:gd name="connsiteY23" fmla="*/ 122254 h 149352"/>
                  <a:gd name="connsiteX24" fmla="*/ 90012 w 151572"/>
                  <a:gd name="connsiteY24" fmla="*/ 122254 h 149352"/>
                  <a:gd name="connsiteX25" fmla="*/ 90012 w 151572"/>
                  <a:gd name="connsiteY25" fmla="*/ 122254 h 149352"/>
                  <a:gd name="connsiteX26" fmla="*/ 88678 w 151572"/>
                  <a:gd name="connsiteY26" fmla="*/ 122254 h 149352"/>
                  <a:gd name="connsiteX27" fmla="*/ 88678 w 151572"/>
                  <a:gd name="connsiteY27" fmla="*/ 122254 h 149352"/>
                  <a:gd name="connsiteX28" fmla="*/ 81344 w 151572"/>
                  <a:gd name="connsiteY28" fmla="*/ 123302 h 149352"/>
                  <a:gd name="connsiteX29" fmla="*/ 71819 w 151572"/>
                  <a:gd name="connsiteY29" fmla="*/ 123302 h 149352"/>
                  <a:gd name="connsiteX30" fmla="*/ 70581 w 151572"/>
                  <a:gd name="connsiteY30" fmla="*/ 123302 h 149352"/>
                  <a:gd name="connsiteX31" fmla="*/ 70581 w 151572"/>
                  <a:gd name="connsiteY31" fmla="*/ 123302 h 149352"/>
                  <a:gd name="connsiteX32" fmla="*/ 66580 w 151572"/>
                  <a:gd name="connsiteY32" fmla="*/ 122540 h 149352"/>
                  <a:gd name="connsiteX33" fmla="*/ 66580 w 151572"/>
                  <a:gd name="connsiteY33" fmla="*/ 122540 h 149352"/>
                  <a:gd name="connsiteX34" fmla="*/ 29259 w 151572"/>
                  <a:gd name="connsiteY34" fmla="*/ 63743 h 149352"/>
                  <a:gd name="connsiteX35" fmla="*/ 63246 w 151572"/>
                  <a:gd name="connsiteY35" fmla="*/ 27290 h 149352"/>
                  <a:gd name="connsiteX36" fmla="*/ 63246 w 151572"/>
                  <a:gd name="connsiteY36" fmla="*/ 27290 h 149352"/>
                  <a:gd name="connsiteX37" fmla="*/ 72009 w 151572"/>
                  <a:gd name="connsiteY37" fmla="*/ 25480 h 149352"/>
                  <a:gd name="connsiteX38" fmla="*/ 72009 w 151572"/>
                  <a:gd name="connsiteY38" fmla="*/ 25480 h 149352"/>
                  <a:gd name="connsiteX39" fmla="*/ 75438 w 151572"/>
                  <a:gd name="connsiteY39" fmla="*/ 25480 h 149352"/>
                  <a:gd name="connsiteX40" fmla="*/ 77534 w 151572"/>
                  <a:gd name="connsiteY40" fmla="*/ 25480 h 149352"/>
                  <a:gd name="connsiteX41" fmla="*/ 108966 w 151572"/>
                  <a:gd name="connsiteY41" fmla="*/ 36815 h 149352"/>
                  <a:gd name="connsiteX42" fmla="*/ 109538 w 151572"/>
                  <a:gd name="connsiteY42" fmla="*/ 37387 h 149352"/>
                  <a:gd name="connsiteX43" fmla="*/ 109538 w 151572"/>
                  <a:gd name="connsiteY43" fmla="*/ 37387 h 149352"/>
                  <a:gd name="connsiteX44" fmla="*/ 112395 w 151572"/>
                  <a:gd name="connsiteY44" fmla="*/ 40054 h 149352"/>
                  <a:gd name="connsiteX45" fmla="*/ 120396 w 151572"/>
                  <a:gd name="connsiteY45" fmla="*/ 40720 h 149352"/>
                  <a:gd name="connsiteX46" fmla="*/ 131064 w 151572"/>
                  <a:gd name="connsiteY46" fmla="*/ 33291 h 149352"/>
                  <a:gd name="connsiteX47" fmla="*/ 132781 w 151572"/>
                  <a:gd name="connsiteY47" fmla="*/ 24705 h 149352"/>
                  <a:gd name="connsiteX48" fmla="*/ 132588 w 151572"/>
                  <a:gd name="connsiteY48" fmla="*/ 24433 h 149352"/>
                  <a:gd name="connsiteX49" fmla="*/ 122016 w 151572"/>
                  <a:gd name="connsiteY49" fmla="*/ 14908 h 149352"/>
                  <a:gd name="connsiteX50" fmla="*/ 77343 w 151572"/>
                  <a:gd name="connsiteY50" fmla="*/ 49 h 149352"/>
                  <a:gd name="connsiteX51" fmla="*/ 77343 w 151572"/>
                  <a:gd name="connsiteY51" fmla="*/ 49 h 149352"/>
                  <a:gd name="connsiteX52" fmla="*/ 49 w 151572"/>
                  <a:gd name="connsiteY52" fmla="*/ 72010 h 149352"/>
                  <a:gd name="connsiteX53" fmla="*/ 72010 w 151572"/>
                  <a:gd name="connsiteY53" fmla="*/ 149305 h 149352"/>
                  <a:gd name="connsiteX54" fmla="*/ 77344 w 151572"/>
                  <a:gd name="connsiteY54" fmla="*/ 149305 h 149352"/>
                  <a:gd name="connsiteX55" fmla="*/ 84487 w 151572"/>
                  <a:gd name="connsiteY55" fmla="*/ 149305 h 149352"/>
                  <a:gd name="connsiteX56" fmla="*/ 86202 w 151572"/>
                  <a:gd name="connsiteY56" fmla="*/ 149305 h 149352"/>
                  <a:gd name="connsiteX57" fmla="*/ 87440 w 151572"/>
                  <a:gd name="connsiteY57" fmla="*/ 149305 h 149352"/>
                  <a:gd name="connsiteX58" fmla="*/ 88583 w 151572"/>
                  <a:gd name="connsiteY58" fmla="*/ 149305 h 149352"/>
                  <a:gd name="connsiteX59" fmla="*/ 89631 w 151572"/>
                  <a:gd name="connsiteY59" fmla="*/ 149305 h 149352"/>
                  <a:gd name="connsiteX60" fmla="*/ 91536 w 151572"/>
                  <a:gd name="connsiteY60" fmla="*/ 149305 h 149352"/>
                  <a:gd name="connsiteX61" fmla="*/ 92583 w 151572"/>
                  <a:gd name="connsiteY61" fmla="*/ 149305 h 149352"/>
                  <a:gd name="connsiteX62" fmla="*/ 93726 w 151572"/>
                  <a:gd name="connsiteY62" fmla="*/ 149305 h 149352"/>
                  <a:gd name="connsiteX63" fmla="*/ 94679 w 151572"/>
                  <a:gd name="connsiteY63" fmla="*/ 149305 h 149352"/>
                  <a:gd name="connsiteX64" fmla="*/ 96679 w 151572"/>
                  <a:gd name="connsiteY64" fmla="*/ 149305 h 149352"/>
                  <a:gd name="connsiteX65" fmla="*/ 97536 w 151572"/>
                  <a:gd name="connsiteY65" fmla="*/ 149305 h 149352"/>
                  <a:gd name="connsiteX66" fmla="*/ 98775 w 151572"/>
                  <a:gd name="connsiteY66" fmla="*/ 149305 h 149352"/>
                  <a:gd name="connsiteX67" fmla="*/ 99632 w 151572"/>
                  <a:gd name="connsiteY67" fmla="*/ 149305 h 149352"/>
                  <a:gd name="connsiteX68" fmla="*/ 101727 w 151572"/>
                  <a:gd name="connsiteY68" fmla="*/ 148543 h 149352"/>
                  <a:gd name="connsiteX69" fmla="*/ 102489 w 151572"/>
                  <a:gd name="connsiteY69" fmla="*/ 148543 h 149352"/>
                  <a:gd name="connsiteX70" fmla="*/ 103728 w 151572"/>
                  <a:gd name="connsiteY70" fmla="*/ 148543 h 149352"/>
                  <a:gd name="connsiteX71" fmla="*/ 103728 w 151572"/>
                  <a:gd name="connsiteY71" fmla="*/ 148543 h 149352"/>
                  <a:gd name="connsiteX72" fmla="*/ 106299 w 151572"/>
                  <a:gd name="connsiteY72" fmla="*/ 147591 h 149352"/>
                  <a:gd name="connsiteX73" fmla="*/ 106966 w 151572"/>
                  <a:gd name="connsiteY73" fmla="*/ 147591 h 149352"/>
                  <a:gd name="connsiteX74" fmla="*/ 110967 w 151572"/>
                  <a:gd name="connsiteY74" fmla="*/ 145686 h 149352"/>
                  <a:gd name="connsiteX75" fmla="*/ 111538 w 151572"/>
                  <a:gd name="connsiteY75" fmla="*/ 145686 h 149352"/>
                  <a:gd name="connsiteX76" fmla="*/ 114015 w 151572"/>
                  <a:gd name="connsiteY76" fmla="*/ 144257 h 149352"/>
                  <a:gd name="connsiteX77" fmla="*/ 114015 w 151572"/>
                  <a:gd name="connsiteY77" fmla="*/ 144257 h 149352"/>
                  <a:gd name="connsiteX78" fmla="*/ 115253 w 151572"/>
                  <a:gd name="connsiteY78" fmla="*/ 143495 h 149352"/>
                  <a:gd name="connsiteX79" fmla="*/ 115729 w 151572"/>
                  <a:gd name="connsiteY79" fmla="*/ 143495 h 149352"/>
                  <a:gd name="connsiteX80" fmla="*/ 118110 w 151572"/>
                  <a:gd name="connsiteY80" fmla="*/ 141971 h 149352"/>
                  <a:gd name="connsiteX81" fmla="*/ 118110 w 151572"/>
                  <a:gd name="connsiteY81" fmla="*/ 141971 h 149352"/>
                  <a:gd name="connsiteX82" fmla="*/ 119349 w 151572"/>
                  <a:gd name="connsiteY82" fmla="*/ 141114 h 149352"/>
                  <a:gd name="connsiteX83" fmla="*/ 119349 w 151572"/>
                  <a:gd name="connsiteY83" fmla="*/ 141114 h 149352"/>
                  <a:gd name="connsiteX84" fmla="*/ 121730 w 151572"/>
                  <a:gd name="connsiteY84" fmla="*/ 139399 h 149352"/>
                  <a:gd name="connsiteX85" fmla="*/ 121730 w 151572"/>
                  <a:gd name="connsiteY85" fmla="*/ 139399 h 149352"/>
                  <a:gd name="connsiteX86" fmla="*/ 122968 w 151572"/>
                  <a:gd name="connsiteY86" fmla="*/ 138352 h 149352"/>
                  <a:gd name="connsiteX87" fmla="*/ 122968 w 151572"/>
                  <a:gd name="connsiteY87" fmla="*/ 138352 h 149352"/>
                  <a:gd name="connsiteX88" fmla="*/ 125349 w 151572"/>
                  <a:gd name="connsiteY88" fmla="*/ 136351 h 149352"/>
                  <a:gd name="connsiteX89" fmla="*/ 125349 w 151572"/>
                  <a:gd name="connsiteY89" fmla="*/ 136351 h 149352"/>
                  <a:gd name="connsiteX90" fmla="*/ 150400 w 151572"/>
                  <a:gd name="connsiteY90" fmla="*/ 80630 h 149352"/>
                  <a:gd name="connsiteX91" fmla="*/ 150400 w 151572"/>
                  <a:gd name="connsiteY91" fmla="*/ 74248 h 149352"/>
                  <a:gd name="connsiteX92" fmla="*/ 149006 w 151572"/>
                  <a:gd name="connsiteY92" fmla="*/ 65604 h 149352"/>
                  <a:gd name="connsiteX93" fmla="*/ 145638 w 151572"/>
                  <a:gd name="connsiteY93" fmla="*/ 64438 h 1493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Lst>
                <a:rect l="l" t="t" r="r" b="b"/>
                <a:pathLst>
                  <a:path w="151572" h="149352">
                    <a:moveTo>
                      <a:pt x="145638" y="64438"/>
                    </a:moveTo>
                    <a:lnTo>
                      <a:pt x="145066" y="64438"/>
                    </a:lnTo>
                    <a:lnTo>
                      <a:pt x="145066" y="64438"/>
                    </a:lnTo>
                    <a:lnTo>
                      <a:pt x="87916" y="64438"/>
                    </a:lnTo>
                    <a:cubicBezTo>
                      <a:pt x="84444" y="64438"/>
                      <a:pt x="81630" y="67252"/>
                      <a:pt x="81630" y="70724"/>
                    </a:cubicBezTo>
                    <a:lnTo>
                      <a:pt x="81630" y="83583"/>
                    </a:lnTo>
                    <a:cubicBezTo>
                      <a:pt x="81630" y="87055"/>
                      <a:pt x="84444" y="89869"/>
                      <a:pt x="87916" y="89869"/>
                    </a:cubicBezTo>
                    <a:lnTo>
                      <a:pt x="115443" y="89869"/>
                    </a:lnTo>
                    <a:cubicBezTo>
                      <a:pt x="116988" y="89843"/>
                      <a:pt x="118474" y="90465"/>
                      <a:pt x="119539" y="91584"/>
                    </a:cubicBezTo>
                    <a:cubicBezTo>
                      <a:pt x="120734" y="92976"/>
                      <a:pt x="121097" y="94900"/>
                      <a:pt x="120492" y="96632"/>
                    </a:cubicBezTo>
                    <a:lnTo>
                      <a:pt x="120492" y="96632"/>
                    </a:lnTo>
                    <a:lnTo>
                      <a:pt x="120492" y="96632"/>
                    </a:lnTo>
                    <a:cubicBezTo>
                      <a:pt x="116693" y="104984"/>
                      <a:pt x="110905" y="112278"/>
                      <a:pt x="103632" y="117873"/>
                    </a:cubicBezTo>
                    <a:lnTo>
                      <a:pt x="102870" y="117873"/>
                    </a:lnTo>
                    <a:lnTo>
                      <a:pt x="100299" y="119206"/>
                    </a:lnTo>
                    <a:lnTo>
                      <a:pt x="100299" y="119206"/>
                    </a:lnTo>
                    <a:lnTo>
                      <a:pt x="99156" y="119778"/>
                    </a:lnTo>
                    <a:lnTo>
                      <a:pt x="99156" y="119778"/>
                    </a:lnTo>
                    <a:lnTo>
                      <a:pt x="98108" y="120254"/>
                    </a:lnTo>
                    <a:lnTo>
                      <a:pt x="98108" y="120254"/>
                    </a:lnTo>
                    <a:lnTo>
                      <a:pt x="96965" y="120254"/>
                    </a:lnTo>
                    <a:lnTo>
                      <a:pt x="96965" y="120254"/>
                    </a:lnTo>
                    <a:lnTo>
                      <a:pt x="91345" y="122254"/>
                    </a:lnTo>
                    <a:lnTo>
                      <a:pt x="91345" y="122254"/>
                    </a:lnTo>
                    <a:lnTo>
                      <a:pt x="90012" y="122254"/>
                    </a:lnTo>
                    <a:lnTo>
                      <a:pt x="90012" y="122254"/>
                    </a:lnTo>
                    <a:lnTo>
                      <a:pt x="88678" y="122254"/>
                    </a:lnTo>
                    <a:lnTo>
                      <a:pt x="88678" y="122254"/>
                    </a:lnTo>
                    <a:cubicBezTo>
                      <a:pt x="86262" y="122783"/>
                      <a:pt x="83811" y="123133"/>
                      <a:pt x="81344" y="123302"/>
                    </a:cubicBezTo>
                    <a:lnTo>
                      <a:pt x="71819" y="123302"/>
                    </a:lnTo>
                    <a:lnTo>
                      <a:pt x="70581" y="123302"/>
                    </a:lnTo>
                    <a:lnTo>
                      <a:pt x="70581" y="123302"/>
                    </a:lnTo>
                    <a:lnTo>
                      <a:pt x="66580" y="122540"/>
                    </a:lnTo>
                    <a:lnTo>
                      <a:pt x="66580" y="122540"/>
                    </a:lnTo>
                    <a:cubicBezTo>
                      <a:pt x="40038" y="116609"/>
                      <a:pt x="23329" y="90285"/>
                      <a:pt x="29259" y="63743"/>
                    </a:cubicBezTo>
                    <a:cubicBezTo>
                      <a:pt x="33149" y="46333"/>
                      <a:pt x="46151" y="32388"/>
                      <a:pt x="63246" y="27290"/>
                    </a:cubicBezTo>
                    <a:lnTo>
                      <a:pt x="63246" y="27290"/>
                    </a:lnTo>
                    <a:cubicBezTo>
                      <a:pt x="66102" y="26405"/>
                      <a:pt x="69037" y="25799"/>
                      <a:pt x="72009" y="25480"/>
                    </a:cubicBezTo>
                    <a:lnTo>
                      <a:pt x="72009" y="25480"/>
                    </a:lnTo>
                    <a:lnTo>
                      <a:pt x="75438" y="25480"/>
                    </a:lnTo>
                    <a:lnTo>
                      <a:pt x="77534" y="25480"/>
                    </a:lnTo>
                    <a:cubicBezTo>
                      <a:pt x="89018" y="25448"/>
                      <a:pt x="100146" y="29461"/>
                      <a:pt x="108966" y="36815"/>
                    </a:cubicBezTo>
                    <a:lnTo>
                      <a:pt x="109538" y="37387"/>
                    </a:lnTo>
                    <a:lnTo>
                      <a:pt x="109538" y="37387"/>
                    </a:lnTo>
                    <a:lnTo>
                      <a:pt x="112395" y="40054"/>
                    </a:lnTo>
                    <a:cubicBezTo>
                      <a:pt x="114519" y="42249"/>
                      <a:pt x="117939" y="42534"/>
                      <a:pt x="120396" y="40720"/>
                    </a:cubicBezTo>
                    <a:lnTo>
                      <a:pt x="131064" y="33291"/>
                    </a:lnTo>
                    <a:cubicBezTo>
                      <a:pt x="133909" y="31394"/>
                      <a:pt x="134678" y="27550"/>
                      <a:pt x="132781" y="24705"/>
                    </a:cubicBezTo>
                    <a:cubicBezTo>
                      <a:pt x="132719" y="24612"/>
                      <a:pt x="132655" y="24522"/>
                      <a:pt x="132588" y="24433"/>
                    </a:cubicBezTo>
                    <a:cubicBezTo>
                      <a:pt x="129363" y="20941"/>
                      <a:pt x="125824" y="17753"/>
                      <a:pt x="122016" y="14908"/>
                    </a:cubicBezTo>
                    <a:cubicBezTo>
                      <a:pt x="109110" y="5280"/>
                      <a:pt x="93445" y="69"/>
                      <a:pt x="77343" y="49"/>
                    </a:cubicBezTo>
                    <a:lnTo>
                      <a:pt x="77343" y="49"/>
                    </a:lnTo>
                    <a:cubicBezTo>
                      <a:pt x="36127" y="-1424"/>
                      <a:pt x="1521" y="30794"/>
                      <a:pt x="49" y="72010"/>
                    </a:cubicBezTo>
                    <a:cubicBezTo>
                      <a:pt x="-1424" y="113226"/>
                      <a:pt x="30794" y="147833"/>
                      <a:pt x="72010" y="149305"/>
                    </a:cubicBezTo>
                    <a:cubicBezTo>
                      <a:pt x="73788" y="149369"/>
                      <a:pt x="75566" y="149369"/>
                      <a:pt x="77344" y="149305"/>
                    </a:cubicBezTo>
                    <a:lnTo>
                      <a:pt x="84487" y="149305"/>
                    </a:lnTo>
                    <a:lnTo>
                      <a:pt x="86202" y="149305"/>
                    </a:lnTo>
                    <a:lnTo>
                      <a:pt x="87440" y="149305"/>
                    </a:lnTo>
                    <a:lnTo>
                      <a:pt x="88583" y="149305"/>
                    </a:lnTo>
                    <a:lnTo>
                      <a:pt x="89631" y="149305"/>
                    </a:lnTo>
                    <a:lnTo>
                      <a:pt x="91536" y="149305"/>
                    </a:lnTo>
                    <a:lnTo>
                      <a:pt x="92583" y="149305"/>
                    </a:lnTo>
                    <a:lnTo>
                      <a:pt x="93726" y="149305"/>
                    </a:lnTo>
                    <a:lnTo>
                      <a:pt x="94679" y="149305"/>
                    </a:lnTo>
                    <a:lnTo>
                      <a:pt x="96679" y="149305"/>
                    </a:lnTo>
                    <a:lnTo>
                      <a:pt x="97536" y="149305"/>
                    </a:lnTo>
                    <a:lnTo>
                      <a:pt x="98775" y="149305"/>
                    </a:lnTo>
                    <a:lnTo>
                      <a:pt x="99632" y="149305"/>
                    </a:lnTo>
                    <a:lnTo>
                      <a:pt x="101727" y="148543"/>
                    </a:lnTo>
                    <a:lnTo>
                      <a:pt x="102489" y="148543"/>
                    </a:lnTo>
                    <a:lnTo>
                      <a:pt x="103728" y="148543"/>
                    </a:lnTo>
                    <a:lnTo>
                      <a:pt x="103728" y="148543"/>
                    </a:lnTo>
                    <a:lnTo>
                      <a:pt x="106299" y="147591"/>
                    </a:lnTo>
                    <a:lnTo>
                      <a:pt x="106966" y="147591"/>
                    </a:lnTo>
                    <a:lnTo>
                      <a:pt x="110967" y="145686"/>
                    </a:lnTo>
                    <a:lnTo>
                      <a:pt x="111538" y="145686"/>
                    </a:lnTo>
                    <a:lnTo>
                      <a:pt x="114015" y="144257"/>
                    </a:lnTo>
                    <a:lnTo>
                      <a:pt x="114015" y="144257"/>
                    </a:lnTo>
                    <a:lnTo>
                      <a:pt x="115253" y="143495"/>
                    </a:lnTo>
                    <a:lnTo>
                      <a:pt x="115729" y="143495"/>
                    </a:lnTo>
                    <a:lnTo>
                      <a:pt x="118110" y="141971"/>
                    </a:lnTo>
                    <a:lnTo>
                      <a:pt x="118110" y="141971"/>
                    </a:lnTo>
                    <a:lnTo>
                      <a:pt x="119349" y="141114"/>
                    </a:lnTo>
                    <a:lnTo>
                      <a:pt x="119349" y="141114"/>
                    </a:lnTo>
                    <a:cubicBezTo>
                      <a:pt x="120185" y="140604"/>
                      <a:pt x="120981" y="140031"/>
                      <a:pt x="121730" y="139399"/>
                    </a:cubicBezTo>
                    <a:lnTo>
                      <a:pt x="121730" y="139399"/>
                    </a:lnTo>
                    <a:lnTo>
                      <a:pt x="122968" y="138352"/>
                    </a:lnTo>
                    <a:lnTo>
                      <a:pt x="122968" y="138352"/>
                    </a:lnTo>
                    <a:lnTo>
                      <a:pt x="125349" y="136351"/>
                    </a:lnTo>
                    <a:lnTo>
                      <a:pt x="125349" y="136351"/>
                    </a:lnTo>
                    <a:cubicBezTo>
                      <a:pt x="141417" y="122313"/>
                      <a:pt x="150564" y="101966"/>
                      <a:pt x="150400" y="80630"/>
                    </a:cubicBezTo>
                    <a:lnTo>
                      <a:pt x="150400" y="74248"/>
                    </a:lnTo>
                    <a:cubicBezTo>
                      <a:pt x="152402" y="71476"/>
                      <a:pt x="151778" y="67606"/>
                      <a:pt x="149006" y="65604"/>
                    </a:cubicBezTo>
                    <a:cubicBezTo>
                      <a:pt x="148022" y="64894"/>
                      <a:pt x="146850" y="64488"/>
                      <a:pt x="145638" y="64438"/>
                    </a:cubicBezTo>
                    <a:close/>
                  </a:path>
                </a:pathLst>
              </a:custGeom>
              <a:grpFill/>
              <a:ln w="9525" cap="flat">
                <a:noFill/>
                <a:prstDash val="solid"/>
                <a:miter/>
              </a:ln>
            </p:spPr>
            <p:txBody>
              <a:bodyPr rtlCol="0" anchor="ctr"/>
              <a:lstStyle/>
              <a:p>
                <a:endParaRPr lang="zh-CN" altLang="en-US">
                  <a:solidFill>
                    <a:schemeClr val="bg1"/>
                  </a:solidFill>
                </a:endParaRPr>
              </a:p>
            </p:txBody>
          </p:sp>
        </p:grpSp>
        <p:sp>
          <p:nvSpPr>
            <p:cNvPr id="71" name="爱设计-5-9">
              <a:extLst>
                <a:ext uri="{FF2B5EF4-FFF2-40B4-BE49-F238E27FC236}">
                  <a16:creationId xmlns:a16="http://schemas.microsoft.com/office/drawing/2014/main" id="{41F4FB2F-5DE0-D7F3-7B9B-66D8589CEC13}"/>
                </a:ext>
              </a:extLst>
            </p:cNvPr>
            <p:cNvSpPr/>
            <p:nvPr/>
          </p:nvSpPr>
          <p:spPr>
            <a:xfrm>
              <a:off x="10774465" y="468403"/>
              <a:ext cx="508951" cy="508951"/>
            </a:xfrm>
            <a:custGeom>
              <a:avLst/>
              <a:gdLst>
                <a:gd name="connsiteX0" fmla="*/ 210346 w 508951"/>
                <a:gd name="connsiteY0" fmla="*/ 199937 h 508951"/>
                <a:gd name="connsiteX1" fmla="*/ 227889 w 508951"/>
                <a:gd name="connsiteY1" fmla="*/ 217941 h 508951"/>
                <a:gd name="connsiteX2" fmla="*/ 227888 w 508951"/>
                <a:gd name="connsiteY2" fmla="*/ 218013 h 508951"/>
                <a:gd name="connsiteX3" fmla="*/ 209885 w 508951"/>
                <a:gd name="connsiteY3" fmla="*/ 235485 h 508951"/>
                <a:gd name="connsiteX4" fmla="*/ 192342 w 508951"/>
                <a:gd name="connsiteY4" fmla="*/ 217480 h 508951"/>
                <a:gd name="connsiteX5" fmla="*/ 210346 w 508951"/>
                <a:gd name="connsiteY5" fmla="*/ 199937 h 508951"/>
                <a:gd name="connsiteX6" fmla="*/ 276428 w 508951"/>
                <a:gd name="connsiteY6" fmla="*/ 114552 h 508951"/>
                <a:gd name="connsiteX7" fmla="*/ 373357 w 508951"/>
                <a:gd name="connsiteY7" fmla="*/ 211329 h 508951"/>
                <a:gd name="connsiteX8" fmla="*/ 373357 w 508951"/>
                <a:gd name="connsiteY8" fmla="*/ 158763 h 508951"/>
                <a:gd name="connsiteX9" fmla="*/ 373357 w 508951"/>
                <a:gd name="connsiteY9" fmla="*/ 158686 h 508951"/>
                <a:gd name="connsiteX10" fmla="*/ 329070 w 508951"/>
                <a:gd name="connsiteY10" fmla="*/ 114552 h 508951"/>
                <a:gd name="connsiteX11" fmla="*/ 212695 w 508951"/>
                <a:gd name="connsiteY11" fmla="*/ 114552 h 508951"/>
                <a:gd name="connsiteX12" fmla="*/ 155495 w 508951"/>
                <a:gd name="connsiteY12" fmla="*/ 157319 h 508951"/>
                <a:gd name="connsiteX13" fmla="*/ 109918 w 508951"/>
                <a:gd name="connsiteY13" fmla="*/ 311447 h 508951"/>
                <a:gd name="connsiteX14" fmla="*/ 147626 w 508951"/>
                <a:gd name="connsiteY14" fmla="*/ 380453 h 508951"/>
                <a:gd name="connsiteX15" fmla="*/ 163092 w 508951"/>
                <a:gd name="connsiteY15" fmla="*/ 382701 h 508951"/>
                <a:gd name="connsiteX16" fmla="*/ 182234 w 508951"/>
                <a:gd name="connsiteY16" fmla="*/ 366065 h 508951"/>
                <a:gd name="connsiteX17" fmla="*/ 169397 w 508951"/>
                <a:gd name="connsiteY17" fmla="*/ 352467 h 508951"/>
                <a:gd name="connsiteX18" fmla="*/ 141367 w 508951"/>
                <a:gd name="connsiteY18" fmla="*/ 329678 h 508951"/>
                <a:gd name="connsiteX19" fmla="*/ 185020 w 508951"/>
                <a:gd name="connsiteY19" fmla="*/ 274629 h 508951"/>
                <a:gd name="connsiteX20" fmla="*/ 190438 w 508951"/>
                <a:gd name="connsiteY20" fmla="*/ 274302 h 508951"/>
                <a:gd name="connsiteX21" fmla="*/ 236016 w 508951"/>
                <a:gd name="connsiteY21" fmla="*/ 274302 h 508951"/>
                <a:gd name="connsiteX22" fmla="*/ 269515 w 508951"/>
                <a:gd name="connsiteY22" fmla="*/ 307649 h 508951"/>
                <a:gd name="connsiteX23" fmla="*/ 269515 w 508951"/>
                <a:gd name="connsiteY23" fmla="*/ 307801 h 508951"/>
                <a:gd name="connsiteX24" fmla="*/ 269515 w 508951"/>
                <a:gd name="connsiteY24" fmla="*/ 322310 h 508951"/>
                <a:gd name="connsiteX25" fmla="*/ 269515 w 508951"/>
                <a:gd name="connsiteY25" fmla="*/ 347910 h 508951"/>
                <a:gd name="connsiteX26" fmla="*/ 303849 w 508951"/>
                <a:gd name="connsiteY26" fmla="*/ 382700 h 508951"/>
                <a:gd name="connsiteX27" fmla="*/ 303851 w 508951"/>
                <a:gd name="connsiteY27" fmla="*/ 382700 h 508951"/>
                <a:gd name="connsiteX28" fmla="*/ 338793 w 508951"/>
                <a:gd name="connsiteY28" fmla="*/ 382701 h 508951"/>
                <a:gd name="connsiteX29" fmla="*/ 373205 w 508951"/>
                <a:gd name="connsiteY29" fmla="*/ 348213 h 508951"/>
                <a:gd name="connsiteX30" fmla="*/ 373205 w 508951"/>
                <a:gd name="connsiteY30" fmla="*/ 237232 h 508951"/>
                <a:gd name="connsiteX31" fmla="*/ 251588 w 508951"/>
                <a:gd name="connsiteY31" fmla="*/ 114552 h 508951"/>
                <a:gd name="connsiteX32" fmla="*/ 254552 w 508951"/>
                <a:gd name="connsiteY32" fmla="*/ 0 h 508951"/>
                <a:gd name="connsiteX33" fmla="*/ 508951 w 508951"/>
                <a:gd name="connsiteY33" fmla="*/ 254476 h 508951"/>
                <a:gd name="connsiteX34" fmla="*/ 508951 w 508951"/>
                <a:gd name="connsiteY34" fmla="*/ 254552 h 508951"/>
                <a:gd name="connsiteX35" fmla="*/ 254399 w 508951"/>
                <a:gd name="connsiteY35" fmla="*/ 508951 h 508951"/>
                <a:gd name="connsiteX36" fmla="*/ 0 w 508951"/>
                <a:gd name="connsiteY36" fmla="*/ 254399 h 508951"/>
                <a:gd name="connsiteX37" fmla="*/ 254552 w 508951"/>
                <a:gd name="connsiteY37" fmla="*/ 0 h 5089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508951" h="508951">
                  <a:moveTo>
                    <a:pt x="210346" y="199937"/>
                  </a:moveTo>
                  <a:cubicBezTo>
                    <a:pt x="220162" y="200064"/>
                    <a:pt x="228016" y="208125"/>
                    <a:pt x="227889" y="217941"/>
                  </a:cubicBezTo>
                  <a:cubicBezTo>
                    <a:pt x="227888" y="217965"/>
                    <a:pt x="227888" y="217989"/>
                    <a:pt x="227888" y="218013"/>
                  </a:cubicBezTo>
                  <a:cubicBezTo>
                    <a:pt x="227722" y="227801"/>
                    <a:pt x="219673" y="235611"/>
                    <a:pt x="209885" y="235485"/>
                  </a:cubicBezTo>
                  <a:cubicBezTo>
                    <a:pt x="200069" y="235357"/>
                    <a:pt x="192214" y="227297"/>
                    <a:pt x="192342" y="217480"/>
                  </a:cubicBezTo>
                  <a:cubicBezTo>
                    <a:pt x="192469" y="207664"/>
                    <a:pt x="200530" y="199810"/>
                    <a:pt x="210346" y="199937"/>
                  </a:cubicBezTo>
                  <a:close/>
                  <a:moveTo>
                    <a:pt x="276428" y="114552"/>
                  </a:moveTo>
                  <a:cubicBezTo>
                    <a:pt x="276964" y="167836"/>
                    <a:pt x="320073" y="210876"/>
                    <a:pt x="373357" y="211329"/>
                  </a:cubicBezTo>
                  <a:lnTo>
                    <a:pt x="373357" y="158763"/>
                  </a:lnTo>
                  <a:cubicBezTo>
                    <a:pt x="373357" y="158737"/>
                    <a:pt x="373357" y="158712"/>
                    <a:pt x="373357" y="158686"/>
                  </a:cubicBezTo>
                  <a:cubicBezTo>
                    <a:pt x="373315" y="134270"/>
                    <a:pt x="353487" y="114510"/>
                    <a:pt x="329070" y="114552"/>
                  </a:cubicBezTo>
                  <a:close/>
                  <a:moveTo>
                    <a:pt x="212695" y="114552"/>
                  </a:moveTo>
                  <a:cubicBezTo>
                    <a:pt x="186256" y="114550"/>
                    <a:pt x="162973" y="131959"/>
                    <a:pt x="155495" y="157319"/>
                  </a:cubicBezTo>
                  <a:lnTo>
                    <a:pt x="109918" y="311447"/>
                  </a:lnTo>
                  <a:cubicBezTo>
                    <a:pt x="101275" y="340916"/>
                    <a:pt x="118158" y="371811"/>
                    <a:pt x="147626" y="380453"/>
                  </a:cubicBezTo>
                  <a:cubicBezTo>
                    <a:pt x="152650" y="381926"/>
                    <a:pt x="157857" y="382683"/>
                    <a:pt x="163092" y="382701"/>
                  </a:cubicBezTo>
                  <a:cubicBezTo>
                    <a:pt x="178284" y="382701"/>
                    <a:pt x="182234" y="374497"/>
                    <a:pt x="182234" y="366065"/>
                  </a:cubicBezTo>
                  <a:cubicBezTo>
                    <a:pt x="182405" y="358780"/>
                    <a:pt x="176680" y="352715"/>
                    <a:pt x="169397" y="352467"/>
                  </a:cubicBezTo>
                  <a:cubicBezTo>
                    <a:pt x="155594" y="353176"/>
                    <a:pt x="143490" y="343335"/>
                    <a:pt x="141367" y="329678"/>
                  </a:cubicBezTo>
                  <a:cubicBezTo>
                    <a:pt x="138220" y="302422"/>
                    <a:pt x="157764" y="277776"/>
                    <a:pt x="185020" y="274629"/>
                  </a:cubicBezTo>
                  <a:cubicBezTo>
                    <a:pt x="186819" y="274421"/>
                    <a:pt x="188628" y="274312"/>
                    <a:pt x="190438" y="274302"/>
                  </a:cubicBezTo>
                  <a:lnTo>
                    <a:pt x="236016" y="274302"/>
                  </a:lnTo>
                  <a:cubicBezTo>
                    <a:pt x="254475" y="274260"/>
                    <a:pt x="269474" y="289190"/>
                    <a:pt x="269515" y="307649"/>
                  </a:cubicBezTo>
                  <a:cubicBezTo>
                    <a:pt x="269516" y="307700"/>
                    <a:pt x="269516" y="307750"/>
                    <a:pt x="269515" y="307801"/>
                  </a:cubicBezTo>
                  <a:lnTo>
                    <a:pt x="269515" y="322310"/>
                  </a:lnTo>
                  <a:lnTo>
                    <a:pt x="269515" y="347910"/>
                  </a:lnTo>
                  <a:cubicBezTo>
                    <a:pt x="269389" y="366998"/>
                    <a:pt x="284761" y="382574"/>
                    <a:pt x="303849" y="382700"/>
                  </a:cubicBezTo>
                  <a:cubicBezTo>
                    <a:pt x="303849" y="382700"/>
                    <a:pt x="303850" y="382700"/>
                    <a:pt x="303851" y="382700"/>
                  </a:cubicBezTo>
                  <a:lnTo>
                    <a:pt x="338793" y="382701"/>
                  </a:lnTo>
                  <a:cubicBezTo>
                    <a:pt x="357793" y="382617"/>
                    <a:pt x="373163" y="367213"/>
                    <a:pt x="373205" y="348213"/>
                  </a:cubicBezTo>
                  <a:lnTo>
                    <a:pt x="373205" y="237232"/>
                  </a:lnTo>
                  <a:cubicBezTo>
                    <a:pt x="305953" y="236443"/>
                    <a:pt x="251791" y="181808"/>
                    <a:pt x="251588" y="114552"/>
                  </a:cubicBezTo>
                  <a:close/>
                  <a:moveTo>
                    <a:pt x="254552" y="0"/>
                  </a:moveTo>
                  <a:cubicBezTo>
                    <a:pt x="395065" y="42"/>
                    <a:pt x="508951" y="113963"/>
                    <a:pt x="508951" y="254476"/>
                  </a:cubicBezTo>
                  <a:cubicBezTo>
                    <a:pt x="508951" y="254501"/>
                    <a:pt x="508951" y="254526"/>
                    <a:pt x="508951" y="254552"/>
                  </a:cubicBezTo>
                  <a:cubicBezTo>
                    <a:pt x="508909" y="395095"/>
                    <a:pt x="394942" y="508993"/>
                    <a:pt x="254399" y="508951"/>
                  </a:cubicBezTo>
                  <a:cubicBezTo>
                    <a:pt x="113857" y="508909"/>
                    <a:pt x="-42" y="394942"/>
                    <a:pt x="0" y="254399"/>
                  </a:cubicBezTo>
                  <a:cubicBezTo>
                    <a:pt x="42" y="113857"/>
                    <a:pt x="114009" y="-42"/>
                    <a:pt x="254552" y="0"/>
                  </a:cubicBezTo>
                  <a:close/>
                </a:path>
              </a:pathLst>
            </a:custGeom>
            <a:grpFill/>
            <a:ln w="9525" cap="flat">
              <a:noFill/>
              <a:prstDash val="solid"/>
              <a:miter/>
            </a:ln>
          </p:spPr>
          <p:txBody>
            <a:bodyPr wrap="square" rtlCol="0" anchor="ctr">
              <a:noAutofit/>
            </a:bodyPr>
            <a:lstStyle/>
            <a:p>
              <a:endParaRPr lang="zh-CN" altLang="en-US"/>
            </a:p>
          </p:txBody>
        </p:sp>
      </p:grpSp>
      <p:grpSp>
        <p:nvGrpSpPr>
          <p:cNvPr id="106" name="爱设计-6">
            <a:extLst>
              <a:ext uri="{FF2B5EF4-FFF2-40B4-BE49-F238E27FC236}">
                <a16:creationId xmlns:a16="http://schemas.microsoft.com/office/drawing/2014/main" id="{9ACFEE7F-5EA2-005B-D779-729262D25923}"/>
              </a:ext>
            </a:extLst>
          </p:cNvPr>
          <p:cNvGrpSpPr/>
          <p:nvPr/>
        </p:nvGrpSpPr>
        <p:grpSpPr>
          <a:xfrm>
            <a:off x="692686" y="6080613"/>
            <a:ext cx="1679478" cy="300458"/>
            <a:chOff x="692686" y="5833642"/>
            <a:chExt cx="1679478" cy="300458"/>
          </a:xfrm>
        </p:grpSpPr>
        <p:sp>
          <p:nvSpPr>
            <p:cNvPr id="107" name="爱设计-6-1">
              <a:extLst>
                <a:ext uri="{FF2B5EF4-FFF2-40B4-BE49-F238E27FC236}">
                  <a16:creationId xmlns:a16="http://schemas.microsoft.com/office/drawing/2014/main" id="{82B08E89-8D97-EB6C-7486-8F04018BF533}"/>
                </a:ext>
              </a:extLst>
            </p:cNvPr>
            <p:cNvSpPr/>
            <p:nvPr/>
          </p:nvSpPr>
          <p:spPr>
            <a:xfrm flipH="1">
              <a:off x="1229232" y="5953982"/>
              <a:ext cx="59777" cy="59777"/>
            </a:xfrm>
            <a:prstGeom prst="ellipse">
              <a:avLst/>
            </a:prstGeom>
            <a:solidFill>
              <a:schemeClr val="tx1">
                <a:lumMod val="75000"/>
                <a:lumOff val="25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FFFFFF"/>
                </a:solidFill>
                <a:effectLst/>
                <a:uLnTx/>
                <a:uFillTx/>
                <a:latin typeface="Arial"/>
                <a:ea typeface="微软雅黑"/>
                <a:cs typeface="+mn-cs"/>
              </a:endParaRPr>
            </a:p>
          </p:txBody>
        </p:sp>
        <p:sp>
          <p:nvSpPr>
            <p:cNvPr id="108" name="爱设计-6-2">
              <a:extLst>
                <a:ext uri="{FF2B5EF4-FFF2-40B4-BE49-F238E27FC236}">
                  <a16:creationId xmlns:a16="http://schemas.microsoft.com/office/drawing/2014/main" id="{40C39737-1F88-EEBF-4FAB-12DF0B69DD50}"/>
                </a:ext>
              </a:extLst>
            </p:cNvPr>
            <p:cNvSpPr/>
            <p:nvPr/>
          </p:nvSpPr>
          <p:spPr>
            <a:xfrm flipH="1">
              <a:off x="1365884" y="5953982"/>
              <a:ext cx="59777" cy="59777"/>
            </a:xfrm>
            <a:prstGeom prst="ellipse">
              <a:avLst/>
            </a:prstGeom>
            <a:solidFill>
              <a:schemeClr val="tx1">
                <a:lumMod val="65000"/>
                <a:lumOff val="35000"/>
                <a:alpha val="20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Arial"/>
                <a:ea typeface="微软雅黑"/>
                <a:cs typeface="+mn-cs"/>
              </a:endParaRPr>
            </a:p>
          </p:txBody>
        </p:sp>
        <p:sp>
          <p:nvSpPr>
            <p:cNvPr id="109" name="爱设计-6-3">
              <a:extLst>
                <a:ext uri="{FF2B5EF4-FFF2-40B4-BE49-F238E27FC236}">
                  <a16:creationId xmlns:a16="http://schemas.microsoft.com/office/drawing/2014/main" id="{C1EC5B67-3034-3111-64C2-6082017A5214}"/>
                </a:ext>
              </a:extLst>
            </p:cNvPr>
            <p:cNvSpPr/>
            <p:nvPr/>
          </p:nvSpPr>
          <p:spPr>
            <a:xfrm flipH="1">
              <a:off x="1502537" y="5953982"/>
              <a:ext cx="59777" cy="59777"/>
            </a:xfrm>
            <a:prstGeom prst="ellipse">
              <a:avLst/>
            </a:prstGeom>
            <a:solidFill>
              <a:schemeClr val="tx1">
                <a:lumMod val="65000"/>
                <a:lumOff val="35000"/>
                <a:alpha val="20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Arial"/>
                <a:ea typeface="微软雅黑"/>
                <a:cs typeface="+mn-cs"/>
              </a:endParaRPr>
            </a:p>
          </p:txBody>
        </p:sp>
        <p:sp>
          <p:nvSpPr>
            <p:cNvPr id="110" name="爱设计-6-4">
              <a:extLst>
                <a:ext uri="{FF2B5EF4-FFF2-40B4-BE49-F238E27FC236}">
                  <a16:creationId xmlns:a16="http://schemas.microsoft.com/office/drawing/2014/main" id="{F2603889-054B-EC7D-2513-5031B832736A}"/>
                </a:ext>
              </a:extLst>
            </p:cNvPr>
            <p:cNvSpPr/>
            <p:nvPr/>
          </p:nvSpPr>
          <p:spPr>
            <a:xfrm flipH="1">
              <a:off x="1639189" y="5953982"/>
              <a:ext cx="59777" cy="59777"/>
            </a:xfrm>
            <a:prstGeom prst="ellipse">
              <a:avLst/>
            </a:prstGeom>
            <a:solidFill>
              <a:schemeClr val="tx1">
                <a:lumMod val="65000"/>
                <a:lumOff val="35000"/>
                <a:alpha val="20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Arial"/>
                <a:ea typeface="微软雅黑"/>
                <a:cs typeface="+mn-cs"/>
              </a:endParaRPr>
            </a:p>
          </p:txBody>
        </p:sp>
        <p:sp>
          <p:nvSpPr>
            <p:cNvPr id="111" name="爱设计-6-5">
              <a:extLst>
                <a:ext uri="{FF2B5EF4-FFF2-40B4-BE49-F238E27FC236}">
                  <a16:creationId xmlns:a16="http://schemas.microsoft.com/office/drawing/2014/main" id="{B8788B5F-A764-05D1-AC0B-4BAE05265524}"/>
                </a:ext>
              </a:extLst>
            </p:cNvPr>
            <p:cNvSpPr/>
            <p:nvPr/>
          </p:nvSpPr>
          <p:spPr>
            <a:xfrm flipH="1">
              <a:off x="1775842" y="5953982"/>
              <a:ext cx="59777" cy="59777"/>
            </a:xfrm>
            <a:prstGeom prst="ellipse">
              <a:avLst/>
            </a:prstGeom>
            <a:solidFill>
              <a:schemeClr val="tx1">
                <a:lumMod val="65000"/>
                <a:lumOff val="35000"/>
                <a:alpha val="20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Arial"/>
                <a:ea typeface="微软雅黑"/>
                <a:cs typeface="+mn-cs"/>
              </a:endParaRPr>
            </a:p>
          </p:txBody>
        </p:sp>
        <p:sp>
          <p:nvSpPr>
            <p:cNvPr id="112" name="爱设计-6-6">
              <a:extLst>
                <a:ext uri="{FF2B5EF4-FFF2-40B4-BE49-F238E27FC236}">
                  <a16:creationId xmlns:a16="http://schemas.microsoft.com/office/drawing/2014/main" id="{3843F048-CBA0-E842-A890-8640C4A443D9}"/>
                </a:ext>
              </a:extLst>
            </p:cNvPr>
            <p:cNvSpPr/>
            <p:nvPr/>
          </p:nvSpPr>
          <p:spPr>
            <a:xfrm flipH="1">
              <a:off x="2071706" y="5833642"/>
              <a:ext cx="300458" cy="300458"/>
            </a:xfrm>
            <a:prstGeom prst="rect">
              <a:avLst/>
            </a:prstGeom>
            <a:solidFill>
              <a:schemeClr val="tx1">
                <a:lumMod val="75000"/>
                <a:lumOff val="25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Arial"/>
                <a:ea typeface="微软雅黑"/>
                <a:cs typeface="+mn-cs"/>
              </a:endParaRPr>
            </a:p>
          </p:txBody>
        </p:sp>
        <p:cxnSp>
          <p:nvCxnSpPr>
            <p:cNvPr id="113" name="爱设计-6-7">
              <a:extLst>
                <a:ext uri="{FF2B5EF4-FFF2-40B4-BE49-F238E27FC236}">
                  <a16:creationId xmlns:a16="http://schemas.microsoft.com/office/drawing/2014/main" id="{C3EEDCBC-6ED8-E3FC-0F74-B916AB11FA21}"/>
                </a:ext>
              </a:extLst>
            </p:cNvPr>
            <p:cNvCxnSpPr>
              <a:cxnSpLocks/>
            </p:cNvCxnSpPr>
            <p:nvPr/>
          </p:nvCxnSpPr>
          <p:spPr>
            <a:xfrm>
              <a:off x="2159865" y="5983870"/>
              <a:ext cx="124140" cy="0"/>
            </a:xfrm>
            <a:prstGeom prst="line">
              <a:avLst/>
            </a:prstGeom>
            <a:noFill/>
            <a:ln w="12700" cap="flat" cmpd="sng" algn="ctr">
              <a:solidFill>
                <a:srgbClr val="FFFFFF"/>
              </a:solidFill>
              <a:prstDash val="solid"/>
              <a:miter lim="800000"/>
            </a:ln>
            <a:effectLst/>
          </p:spPr>
        </p:cxnSp>
        <p:sp>
          <p:nvSpPr>
            <p:cNvPr id="114" name="爱设计-6-8">
              <a:extLst>
                <a:ext uri="{FF2B5EF4-FFF2-40B4-BE49-F238E27FC236}">
                  <a16:creationId xmlns:a16="http://schemas.microsoft.com/office/drawing/2014/main" id="{27DD36DB-CBBB-BDA3-4CA0-605EF41CCC85}"/>
                </a:ext>
              </a:extLst>
            </p:cNvPr>
            <p:cNvSpPr/>
            <p:nvPr/>
          </p:nvSpPr>
          <p:spPr>
            <a:xfrm rot="18900000">
              <a:off x="2189083" y="5940496"/>
              <a:ext cx="86749" cy="86749"/>
            </a:xfrm>
            <a:custGeom>
              <a:avLst/>
              <a:gdLst>
                <a:gd name="connsiteX0" fmla="*/ 0 w 252248"/>
                <a:gd name="connsiteY0" fmla="*/ 0 h 252248"/>
                <a:gd name="connsiteX1" fmla="*/ 252248 w 252248"/>
                <a:gd name="connsiteY1" fmla="*/ 0 h 252248"/>
                <a:gd name="connsiteX2" fmla="*/ 252248 w 252248"/>
                <a:gd name="connsiteY2" fmla="*/ 252248 h 252248"/>
                <a:gd name="connsiteX3" fmla="*/ 0 w 252248"/>
                <a:gd name="connsiteY3" fmla="*/ 252248 h 252248"/>
                <a:gd name="connsiteX4" fmla="*/ 0 w 252248"/>
                <a:gd name="connsiteY4" fmla="*/ 0 h 252248"/>
                <a:gd name="connsiteX0" fmla="*/ 0 w 252248"/>
                <a:gd name="connsiteY0" fmla="*/ 0 h 252248"/>
                <a:gd name="connsiteX1" fmla="*/ 252248 w 252248"/>
                <a:gd name="connsiteY1" fmla="*/ 0 h 252248"/>
                <a:gd name="connsiteX2" fmla="*/ 252248 w 252248"/>
                <a:gd name="connsiteY2" fmla="*/ 252248 h 252248"/>
                <a:gd name="connsiteX3" fmla="*/ 0 w 252248"/>
                <a:gd name="connsiteY3" fmla="*/ 252248 h 252248"/>
                <a:gd name="connsiteX4" fmla="*/ 91440 w 252248"/>
                <a:gd name="connsiteY4" fmla="*/ 91440 h 252248"/>
                <a:gd name="connsiteX0" fmla="*/ 252248 w 252248"/>
                <a:gd name="connsiteY0" fmla="*/ 0 h 252248"/>
                <a:gd name="connsiteX1" fmla="*/ 252248 w 252248"/>
                <a:gd name="connsiteY1" fmla="*/ 252248 h 252248"/>
                <a:gd name="connsiteX2" fmla="*/ 0 w 252248"/>
                <a:gd name="connsiteY2" fmla="*/ 252248 h 252248"/>
                <a:gd name="connsiteX3" fmla="*/ 91440 w 252248"/>
                <a:gd name="connsiteY3" fmla="*/ 91440 h 252248"/>
                <a:gd name="connsiteX0" fmla="*/ 252248 w 252248"/>
                <a:gd name="connsiteY0" fmla="*/ 0 h 252248"/>
                <a:gd name="connsiteX1" fmla="*/ 252248 w 252248"/>
                <a:gd name="connsiteY1" fmla="*/ 252248 h 252248"/>
                <a:gd name="connsiteX2" fmla="*/ 0 w 252248"/>
                <a:gd name="connsiteY2" fmla="*/ 252248 h 252248"/>
              </a:gdLst>
              <a:ahLst/>
              <a:cxnLst>
                <a:cxn ang="0">
                  <a:pos x="connsiteX0" y="connsiteY0"/>
                </a:cxn>
                <a:cxn ang="0">
                  <a:pos x="connsiteX1" y="connsiteY1"/>
                </a:cxn>
                <a:cxn ang="0">
                  <a:pos x="connsiteX2" y="connsiteY2"/>
                </a:cxn>
              </a:cxnLst>
              <a:rect l="l" t="t" r="r" b="b"/>
              <a:pathLst>
                <a:path w="252248" h="252248">
                  <a:moveTo>
                    <a:pt x="252248" y="0"/>
                  </a:moveTo>
                  <a:lnTo>
                    <a:pt x="252248" y="252248"/>
                  </a:lnTo>
                  <a:lnTo>
                    <a:pt x="0" y="252248"/>
                  </a:lnTo>
                </a:path>
              </a:pathLst>
            </a:custGeom>
            <a:noFill/>
            <a:ln w="12700" cap="flat" cmpd="sng" algn="ctr">
              <a:solidFill>
                <a:srgbClr val="FFFFFF"/>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FFFFFF"/>
                </a:solidFill>
                <a:effectLst/>
                <a:uLnTx/>
                <a:uFillTx/>
                <a:latin typeface="Arial"/>
                <a:ea typeface="微软雅黑"/>
                <a:cs typeface="+mn-cs"/>
              </a:endParaRPr>
            </a:p>
          </p:txBody>
        </p:sp>
        <p:sp>
          <p:nvSpPr>
            <p:cNvPr id="115" name="爱设计-6-9">
              <a:extLst>
                <a:ext uri="{FF2B5EF4-FFF2-40B4-BE49-F238E27FC236}">
                  <a16:creationId xmlns:a16="http://schemas.microsoft.com/office/drawing/2014/main" id="{17A5A7BA-5DAB-2EC5-2107-7081336A3C06}"/>
                </a:ext>
              </a:extLst>
            </p:cNvPr>
            <p:cNvSpPr/>
            <p:nvPr/>
          </p:nvSpPr>
          <p:spPr>
            <a:xfrm>
              <a:off x="692686" y="5833642"/>
              <a:ext cx="300458" cy="300458"/>
            </a:xfrm>
            <a:prstGeom prst="rect">
              <a:avLst/>
            </a:prstGeom>
            <a:solidFill>
              <a:schemeClr val="tx1">
                <a:lumMod val="50000"/>
                <a:lumOff val="50000"/>
                <a:alpha val="15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Arial"/>
                <a:ea typeface="微软雅黑"/>
                <a:cs typeface="+mn-cs"/>
              </a:endParaRPr>
            </a:p>
          </p:txBody>
        </p:sp>
        <p:cxnSp>
          <p:nvCxnSpPr>
            <p:cNvPr id="116" name="爱设计-6-10">
              <a:extLst>
                <a:ext uri="{FF2B5EF4-FFF2-40B4-BE49-F238E27FC236}">
                  <a16:creationId xmlns:a16="http://schemas.microsoft.com/office/drawing/2014/main" id="{366C1924-1555-C5C7-96B1-66FD20770007}"/>
                </a:ext>
              </a:extLst>
            </p:cNvPr>
            <p:cNvCxnSpPr>
              <a:cxnSpLocks/>
            </p:cNvCxnSpPr>
            <p:nvPr/>
          </p:nvCxnSpPr>
          <p:spPr>
            <a:xfrm flipH="1">
              <a:off x="780846" y="5983870"/>
              <a:ext cx="124140" cy="0"/>
            </a:xfrm>
            <a:prstGeom prst="line">
              <a:avLst/>
            </a:prstGeom>
            <a:noFill/>
            <a:ln w="12700" cap="flat" cmpd="sng" algn="ctr">
              <a:solidFill>
                <a:schemeClr val="tx1"/>
              </a:solidFill>
              <a:prstDash val="solid"/>
              <a:miter lim="800000"/>
            </a:ln>
            <a:effectLst/>
          </p:spPr>
        </p:cxnSp>
        <p:sp>
          <p:nvSpPr>
            <p:cNvPr id="117" name="爱设计-6-11">
              <a:extLst>
                <a:ext uri="{FF2B5EF4-FFF2-40B4-BE49-F238E27FC236}">
                  <a16:creationId xmlns:a16="http://schemas.microsoft.com/office/drawing/2014/main" id="{71F52CE2-D53A-4BEE-F7C3-1FD778DDBD25}"/>
                </a:ext>
              </a:extLst>
            </p:cNvPr>
            <p:cNvSpPr/>
            <p:nvPr/>
          </p:nvSpPr>
          <p:spPr>
            <a:xfrm rot="2700000" flipH="1">
              <a:off x="789019" y="5940496"/>
              <a:ext cx="86749" cy="86749"/>
            </a:xfrm>
            <a:custGeom>
              <a:avLst/>
              <a:gdLst>
                <a:gd name="connsiteX0" fmla="*/ 0 w 252248"/>
                <a:gd name="connsiteY0" fmla="*/ 0 h 252248"/>
                <a:gd name="connsiteX1" fmla="*/ 252248 w 252248"/>
                <a:gd name="connsiteY1" fmla="*/ 0 h 252248"/>
                <a:gd name="connsiteX2" fmla="*/ 252248 w 252248"/>
                <a:gd name="connsiteY2" fmla="*/ 252248 h 252248"/>
                <a:gd name="connsiteX3" fmla="*/ 0 w 252248"/>
                <a:gd name="connsiteY3" fmla="*/ 252248 h 252248"/>
                <a:gd name="connsiteX4" fmla="*/ 0 w 252248"/>
                <a:gd name="connsiteY4" fmla="*/ 0 h 252248"/>
                <a:gd name="connsiteX0" fmla="*/ 0 w 252248"/>
                <a:gd name="connsiteY0" fmla="*/ 0 h 252248"/>
                <a:gd name="connsiteX1" fmla="*/ 252248 w 252248"/>
                <a:gd name="connsiteY1" fmla="*/ 0 h 252248"/>
                <a:gd name="connsiteX2" fmla="*/ 252248 w 252248"/>
                <a:gd name="connsiteY2" fmla="*/ 252248 h 252248"/>
                <a:gd name="connsiteX3" fmla="*/ 0 w 252248"/>
                <a:gd name="connsiteY3" fmla="*/ 252248 h 252248"/>
                <a:gd name="connsiteX4" fmla="*/ 91440 w 252248"/>
                <a:gd name="connsiteY4" fmla="*/ 91440 h 252248"/>
                <a:gd name="connsiteX0" fmla="*/ 252248 w 252248"/>
                <a:gd name="connsiteY0" fmla="*/ 0 h 252248"/>
                <a:gd name="connsiteX1" fmla="*/ 252248 w 252248"/>
                <a:gd name="connsiteY1" fmla="*/ 252248 h 252248"/>
                <a:gd name="connsiteX2" fmla="*/ 0 w 252248"/>
                <a:gd name="connsiteY2" fmla="*/ 252248 h 252248"/>
                <a:gd name="connsiteX3" fmla="*/ 91440 w 252248"/>
                <a:gd name="connsiteY3" fmla="*/ 91440 h 252248"/>
                <a:gd name="connsiteX0" fmla="*/ 252248 w 252248"/>
                <a:gd name="connsiteY0" fmla="*/ 0 h 252248"/>
                <a:gd name="connsiteX1" fmla="*/ 252248 w 252248"/>
                <a:gd name="connsiteY1" fmla="*/ 252248 h 252248"/>
                <a:gd name="connsiteX2" fmla="*/ 0 w 252248"/>
                <a:gd name="connsiteY2" fmla="*/ 252248 h 252248"/>
              </a:gdLst>
              <a:ahLst/>
              <a:cxnLst>
                <a:cxn ang="0">
                  <a:pos x="connsiteX0" y="connsiteY0"/>
                </a:cxn>
                <a:cxn ang="0">
                  <a:pos x="connsiteX1" y="connsiteY1"/>
                </a:cxn>
                <a:cxn ang="0">
                  <a:pos x="connsiteX2" y="connsiteY2"/>
                </a:cxn>
              </a:cxnLst>
              <a:rect l="l" t="t" r="r" b="b"/>
              <a:pathLst>
                <a:path w="252248" h="252248">
                  <a:moveTo>
                    <a:pt x="252248" y="0"/>
                  </a:moveTo>
                  <a:lnTo>
                    <a:pt x="252248" y="252248"/>
                  </a:lnTo>
                  <a:lnTo>
                    <a:pt x="0" y="252248"/>
                  </a:lnTo>
                </a:path>
              </a:pathLst>
            </a:custGeom>
            <a:noFill/>
            <a:ln w="12700" cap="flat" cmpd="sng" algn="ctr">
              <a:solidFill>
                <a:schemeClr val="tx1"/>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FFFFFF"/>
                </a:solidFill>
                <a:effectLst/>
                <a:uLnTx/>
                <a:uFillTx/>
                <a:latin typeface="Arial"/>
                <a:ea typeface="微软雅黑"/>
                <a:cs typeface="+mn-cs"/>
              </a:endParaRPr>
            </a:p>
          </p:txBody>
        </p:sp>
      </p:grpSp>
      <p:sp>
        <p:nvSpPr>
          <p:cNvPr id="2" name="爱设计-7">
            <a:extLst>
              <a:ext uri="{FF2B5EF4-FFF2-40B4-BE49-F238E27FC236}">
                <a16:creationId xmlns:a16="http://schemas.microsoft.com/office/drawing/2014/main" id="{1BF2EEFE-02B0-A387-B5B8-793276847BF5}"/>
              </a:ext>
            </a:extLst>
          </p:cNvPr>
          <p:cNvSpPr txBox="1">
            <a:spLocks/>
          </p:cNvSpPr>
          <p:nvPr/>
        </p:nvSpPr>
        <p:spPr>
          <a:xfrm>
            <a:off x="11292807" y="1872789"/>
            <a:ext cx="355482" cy="3450133"/>
          </a:xfrm>
          <a:prstGeom prst="rect">
            <a:avLst/>
          </a:prstGeom>
        </p:spPr>
        <p:txBody>
          <a:bodyPr vert="eaVert" wrap="square">
            <a:spAutoFit/>
          </a:bodyPr>
          <a:lstStyle>
            <a:lvl1pPr marL="228589" indent="-228589" algn="l" defTabSz="914354" rtl="0" eaLnBrk="1" latinLnBrk="0" hangingPunct="1">
              <a:lnSpc>
                <a:spcPct val="90000"/>
              </a:lnSpc>
              <a:spcBef>
                <a:spcPts val="1000"/>
              </a:spcBef>
              <a:buFont typeface="Arial" panose="020B0604020202020204" pitchFamily="34" charset="0"/>
              <a:buChar char="•"/>
              <a:defRPr sz="1600" kern="1200">
                <a:solidFill>
                  <a:schemeClr val="tx1"/>
                </a:solidFill>
                <a:latin typeface="+mn-lt"/>
                <a:ea typeface="+mn-ea"/>
                <a:cs typeface="+mn-cs"/>
              </a:defRPr>
            </a:lvl1pPr>
            <a:lvl2pPr marL="685766"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2942"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altLang="zh-CN" sz="1200" dirty="0" err="1">
                <a:solidFill>
                  <a:schemeClr val="accent1"/>
                </a:solidFill>
                <a:latin typeface="OPPOSans H" panose="00020600040101010101" pitchFamily="18" charset="-122"/>
                <a:ea typeface="OPPOSans H" panose="00020600040101010101" pitchFamily="18" charset="-122"/>
                <a:cs typeface="OPPOSans H" panose="00020600040101010101" pitchFamily="18" charset="-122"/>
              </a:rPr>
              <a:t>Operationreport</a:t>
            </a:r>
            <a:r>
              <a:rPr lang="en-US" altLang="zh-CN" sz="1200" dirty="0">
                <a:solidFill>
                  <a:schemeClr val="accent1"/>
                </a:solidFill>
                <a:latin typeface="OPPOSans H" panose="00020600040101010101" pitchFamily="18" charset="-122"/>
                <a:ea typeface="OPPOSans H" panose="00020600040101010101" pitchFamily="18" charset="-122"/>
                <a:cs typeface="OPPOSans H" panose="00020600040101010101" pitchFamily="18" charset="-122"/>
              </a:rPr>
              <a:t> On Probation Defense</a:t>
            </a:r>
          </a:p>
        </p:txBody>
      </p:sp>
      <p:grpSp>
        <p:nvGrpSpPr>
          <p:cNvPr id="3" name="爱设计-8">
            <a:extLst>
              <a:ext uri="{FF2B5EF4-FFF2-40B4-BE49-F238E27FC236}">
                <a16:creationId xmlns:a16="http://schemas.microsoft.com/office/drawing/2014/main" id="{1BBFE1CF-9468-5230-6691-25807B0F47E8}"/>
              </a:ext>
            </a:extLst>
          </p:cNvPr>
          <p:cNvGrpSpPr/>
          <p:nvPr/>
        </p:nvGrpSpPr>
        <p:grpSpPr>
          <a:xfrm>
            <a:off x="660400" y="3213362"/>
            <a:ext cx="105628" cy="766324"/>
            <a:chOff x="660400" y="3213362"/>
            <a:chExt cx="105628" cy="766324"/>
          </a:xfrm>
        </p:grpSpPr>
        <p:sp>
          <p:nvSpPr>
            <p:cNvPr id="4" name="爱设计-8-1">
              <a:extLst>
                <a:ext uri="{FF2B5EF4-FFF2-40B4-BE49-F238E27FC236}">
                  <a16:creationId xmlns:a16="http://schemas.microsoft.com/office/drawing/2014/main" id="{7D7CAE42-B354-4DFC-F2CF-2B3A166788DB}"/>
                </a:ext>
              </a:extLst>
            </p:cNvPr>
            <p:cNvSpPr/>
            <p:nvPr/>
          </p:nvSpPr>
          <p:spPr>
            <a:xfrm flipH="1">
              <a:off x="660400" y="3213362"/>
              <a:ext cx="105628" cy="105628"/>
            </a:xfrm>
            <a:prstGeom prst="ellipse">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爱设计-8-2">
              <a:extLst>
                <a:ext uri="{FF2B5EF4-FFF2-40B4-BE49-F238E27FC236}">
                  <a16:creationId xmlns:a16="http://schemas.microsoft.com/office/drawing/2014/main" id="{B09C6C8D-C235-C655-046F-57A3E6E56904}"/>
                </a:ext>
              </a:extLst>
            </p:cNvPr>
            <p:cNvSpPr/>
            <p:nvPr/>
          </p:nvSpPr>
          <p:spPr>
            <a:xfrm flipH="1">
              <a:off x="660400" y="3378536"/>
              <a:ext cx="105628" cy="105628"/>
            </a:xfrm>
            <a:prstGeom prst="ellipse">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爱设计-8-3">
              <a:extLst>
                <a:ext uri="{FF2B5EF4-FFF2-40B4-BE49-F238E27FC236}">
                  <a16:creationId xmlns:a16="http://schemas.microsoft.com/office/drawing/2014/main" id="{CFE523F3-B213-30C4-A308-CD943B53F65D}"/>
                </a:ext>
              </a:extLst>
            </p:cNvPr>
            <p:cNvSpPr/>
            <p:nvPr/>
          </p:nvSpPr>
          <p:spPr>
            <a:xfrm flipH="1">
              <a:off x="660400" y="3543710"/>
              <a:ext cx="105628" cy="105628"/>
            </a:xfrm>
            <a:prstGeom prst="ellipse">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爱设计-8-4">
              <a:extLst>
                <a:ext uri="{FF2B5EF4-FFF2-40B4-BE49-F238E27FC236}">
                  <a16:creationId xmlns:a16="http://schemas.microsoft.com/office/drawing/2014/main" id="{0FE9D23C-C840-01EE-F853-80E1EE09E581}"/>
                </a:ext>
              </a:extLst>
            </p:cNvPr>
            <p:cNvSpPr/>
            <p:nvPr/>
          </p:nvSpPr>
          <p:spPr>
            <a:xfrm flipH="1">
              <a:off x="660400" y="3708884"/>
              <a:ext cx="105628" cy="10562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爱设计-8-5">
              <a:extLst>
                <a:ext uri="{FF2B5EF4-FFF2-40B4-BE49-F238E27FC236}">
                  <a16:creationId xmlns:a16="http://schemas.microsoft.com/office/drawing/2014/main" id="{C3494489-4735-D1AD-67AB-9F81FB092DC8}"/>
                </a:ext>
              </a:extLst>
            </p:cNvPr>
            <p:cNvSpPr/>
            <p:nvPr/>
          </p:nvSpPr>
          <p:spPr>
            <a:xfrm flipH="1">
              <a:off x="660400" y="3874058"/>
              <a:ext cx="105628" cy="10562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3" name="爱设计-9">
            <a:extLst>
              <a:ext uri="{FF2B5EF4-FFF2-40B4-BE49-F238E27FC236}">
                <a16:creationId xmlns:a16="http://schemas.microsoft.com/office/drawing/2014/main" id="{3FA16CE3-E13D-CF99-F5AE-DD888BCB6727}"/>
              </a:ext>
            </a:extLst>
          </p:cNvPr>
          <p:cNvSpPr txBox="1"/>
          <p:nvPr/>
        </p:nvSpPr>
        <p:spPr>
          <a:xfrm>
            <a:off x="5157906" y="1953009"/>
            <a:ext cx="5025935" cy="1440395"/>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9360" i="0" u="none" strike="noStrike" kern="1200" cap="none" spc="0" normalizeH="0" baseline="0" noProof="0" dirty="0">
                <a:ln>
                  <a:noFill/>
                </a:ln>
                <a:solidFill>
                  <a:srgbClr val="000000">
                    <a:lumMod val="85000"/>
                    <a:lumOff val="15000"/>
                  </a:srgbClr>
                </a:solidFill>
                <a:effectLst/>
                <a:uLnTx/>
                <a:uFillTx/>
                <a:latin typeface="OPPOSans H" panose="00020600040101010101" pitchFamily="18" charset="-122"/>
                <a:ea typeface="OPPOSans H" panose="00020600040101010101" pitchFamily="18" charset="-122"/>
                <a:cs typeface="OPPOSans H" panose="00020600040101010101" pitchFamily="18" charset="-122"/>
              </a:rPr>
              <a:t>规划</a:t>
            </a:r>
            <a:r>
              <a:rPr lang="zh-CN" altLang="en-US" sz="9360" dirty="0">
                <a:solidFill>
                  <a:schemeClr val="accent1"/>
                </a:solidFill>
                <a:latin typeface="OPPOSans H" panose="00020600040101010101" pitchFamily="18" charset="-122"/>
                <a:ea typeface="OPPOSans H" panose="00020600040101010101" pitchFamily="18" charset="-122"/>
                <a:cs typeface="OPPOSans H" panose="00020600040101010101" pitchFamily="18" charset="-122"/>
              </a:rPr>
              <a:t>展望</a:t>
            </a:r>
          </a:p>
        </p:txBody>
      </p:sp>
      <p:sp>
        <p:nvSpPr>
          <p:cNvPr id="14" name="爱设计-10">
            <a:extLst>
              <a:ext uri="{FF2B5EF4-FFF2-40B4-BE49-F238E27FC236}">
                <a16:creationId xmlns:a16="http://schemas.microsoft.com/office/drawing/2014/main" id="{6BC0865D-2EED-4B90-3540-A5D3FA3F8ADD}"/>
              </a:ext>
            </a:extLst>
          </p:cNvPr>
          <p:cNvSpPr txBox="1"/>
          <p:nvPr/>
        </p:nvSpPr>
        <p:spPr>
          <a:xfrm>
            <a:off x="5183299" y="3380059"/>
            <a:ext cx="4580653" cy="319754"/>
          </a:xfrm>
          <a:prstGeom prst="rect">
            <a:avLst/>
          </a:prstGeom>
          <a:noFill/>
        </p:spPr>
        <p:txBody>
          <a:bodyPr wrap="square" lIns="0" tIns="0" rIns="0" bIns="0" rtlCol="0">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it-IT" altLang="zh-CN" sz="1820" b="0" i="0" u="none" strike="noStrike" kern="1200" cap="none" spc="0" normalizeH="0" baseline="0" noProof="0" dirty="0">
                <a:ln>
                  <a:noFill/>
                </a:ln>
                <a:solidFill>
                  <a:srgbClr val="000000">
                    <a:alpha val="70000"/>
                  </a:srgbClr>
                </a:solidFill>
                <a:effectLst/>
                <a:uLnTx/>
                <a:uFillTx/>
                <a:latin typeface="+mn-ea"/>
                <a:cs typeface="OPPOSans R" panose="00020600040101010101" pitchFamily="18" charset="-122"/>
              </a:rPr>
              <a:t>Operationreport On Probation Defense</a:t>
            </a:r>
            <a:endParaRPr kumimoji="0" lang="zh-CN" altLang="en-US" sz="1820" b="0" i="0" u="none" strike="noStrike" kern="1200" cap="none" spc="0" normalizeH="0" baseline="0" noProof="0" dirty="0">
              <a:ln>
                <a:noFill/>
              </a:ln>
              <a:solidFill>
                <a:srgbClr val="000000">
                  <a:alpha val="70000"/>
                </a:srgbClr>
              </a:solidFill>
              <a:effectLst/>
              <a:uLnTx/>
              <a:uFillTx/>
              <a:latin typeface="+mn-ea"/>
              <a:cs typeface="OPPOSans R" panose="00020600040101010101" pitchFamily="18" charset="-122"/>
            </a:endParaRPr>
          </a:p>
        </p:txBody>
      </p:sp>
      <p:grpSp>
        <p:nvGrpSpPr>
          <p:cNvPr id="15" name="爱设计-11">
            <a:extLst>
              <a:ext uri="{FF2B5EF4-FFF2-40B4-BE49-F238E27FC236}">
                <a16:creationId xmlns:a16="http://schemas.microsoft.com/office/drawing/2014/main" id="{5F96FF09-9CD8-CDD2-FB49-B60E9464BE00}"/>
              </a:ext>
            </a:extLst>
          </p:cNvPr>
          <p:cNvGrpSpPr/>
          <p:nvPr/>
        </p:nvGrpSpPr>
        <p:grpSpPr>
          <a:xfrm>
            <a:off x="5195468" y="3922055"/>
            <a:ext cx="1130860" cy="365810"/>
            <a:chOff x="6418921" y="5227975"/>
            <a:chExt cx="1130860" cy="365810"/>
          </a:xfrm>
        </p:grpSpPr>
        <p:sp>
          <p:nvSpPr>
            <p:cNvPr id="16" name="爱设计-11-1">
              <a:extLst>
                <a:ext uri="{FF2B5EF4-FFF2-40B4-BE49-F238E27FC236}">
                  <a16:creationId xmlns:a16="http://schemas.microsoft.com/office/drawing/2014/main" id="{D2E53AE3-64B2-54DE-210D-DC848EF5C1BF}"/>
                </a:ext>
              </a:extLst>
            </p:cNvPr>
            <p:cNvSpPr/>
            <p:nvPr/>
          </p:nvSpPr>
          <p:spPr>
            <a:xfrm>
              <a:off x="6418921" y="5227975"/>
              <a:ext cx="1130860" cy="365810"/>
            </a:xfrm>
            <a:prstGeom prst="roundRect">
              <a:avLst>
                <a:gd name="adj" fmla="val 13517"/>
              </a:avLst>
            </a:prstGeom>
            <a:solidFill>
              <a:schemeClr val="accent1">
                <a:lumMod val="20000"/>
                <a:lumOff val="80000"/>
                <a:alpha val="70000"/>
              </a:schemeClr>
            </a:solidFill>
            <a:ln w="8255">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340" b="0" i="0" u="none" strike="noStrike" kern="1200" cap="none" spc="0" normalizeH="0" baseline="0" noProof="0">
                <a:ln>
                  <a:noFill/>
                </a:ln>
                <a:solidFill>
                  <a:schemeClr val="tx1">
                    <a:lumMod val="85000"/>
                    <a:lumOff val="15000"/>
                  </a:schemeClr>
                </a:solidFill>
                <a:effectLst/>
                <a:uLnTx/>
                <a:uFillTx/>
                <a:latin typeface="微软雅黑"/>
                <a:ea typeface="微软雅黑"/>
                <a:cs typeface="+mn-cs"/>
              </a:endParaRPr>
            </a:p>
          </p:txBody>
        </p:sp>
        <p:sp>
          <p:nvSpPr>
            <p:cNvPr id="17" name="爱设计-11-2">
              <a:extLst>
                <a:ext uri="{FF2B5EF4-FFF2-40B4-BE49-F238E27FC236}">
                  <a16:creationId xmlns:a16="http://schemas.microsoft.com/office/drawing/2014/main" id="{40DCCA8F-37A9-4B9A-146D-B29F6F41AA43}"/>
                </a:ext>
              </a:extLst>
            </p:cNvPr>
            <p:cNvSpPr txBox="1"/>
            <p:nvPr/>
          </p:nvSpPr>
          <p:spPr>
            <a:xfrm>
              <a:off x="6465832" y="5290847"/>
              <a:ext cx="1037039" cy="240066"/>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560" b="0" i="0" u="none" strike="noStrike" kern="1200" cap="none" spc="0" normalizeH="0" baseline="0" noProof="0" dirty="0">
                  <a:ln>
                    <a:noFill/>
                  </a:ln>
                  <a:solidFill>
                    <a:schemeClr val="tx1">
                      <a:lumMod val="85000"/>
                      <a:lumOff val="15000"/>
                    </a:schemeClr>
                  </a:solidFill>
                  <a:effectLst/>
                  <a:uLnTx/>
                  <a:uFillTx/>
                  <a:latin typeface="OPPOSans R" panose="00020600040101010101" pitchFamily="18" charset="-122"/>
                  <a:ea typeface="OPPOSans R" panose="00020600040101010101" pitchFamily="18" charset="-122"/>
                  <a:cs typeface="OPPOSans R" panose="00020600040101010101" pitchFamily="18" charset="-122"/>
                </a:rPr>
                <a:t>推广方案</a:t>
              </a:r>
            </a:p>
          </p:txBody>
        </p:sp>
      </p:grpSp>
      <p:grpSp>
        <p:nvGrpSpPr>
          <p:cNvPr id="18" name="爱设计-12">
            <a:extLst>
              <a:ext uri="{FF2B5EF4-FFF2-40B4-BE49-F238E27FC236}">
                <a16:creationId xmlns:a16="http://schemas.microsoft.com/office/drawing/2014/main" id="{48482D31-7260-94F5-1EAB-1D348CB92D3C}"/>
              </a:ext>
            </a:extLst>
          </p:cNvPr>
          <p:cNvGrpSpPr/>
          <p:nvPr/>
        </p:nvGrpSpPr>
        <p:grpSpPr>
          <a:xfrm>
            <a:off x="6572424" y="3922055"/>
            <a:ext cx="1130860" cy="365810"/>
            <a:chOff x="6736681" y="5227975"/>
            <a:chExt cx="1130860" cy="365810"/>
          </a:xfrm>
        </p:grpSpPr>
        <p:sp>
          <p:nvSpPr>
            <p:cNvPr id="19" name="爱设计-12-1">
              <a:extLst>
                <a:ext uri="{FF2B5EF4-FFF2-40B4-BE49-F238E27FC236}">
                  <a16:creationId xmlns:a16="http://schemas.microsoft.com/office/drawing/2014/main" id="{9C559A9D-1843-E01E-F843-F34D7E533DB3}"/>
                </a:ext>
              </a:extLst>
            </p:cNvPr>
            <p:cNvSpPr/>
            <p:nvPr/>
          </p:nvSpPr>
          <p:spPr>
            <a:xfrm>
              <a:off x="6736681" y="5227975"/>
              <a:ext cx="1130860" cy="365810"/>
            </a:xfrm>
            <a:prstGeom prst="roundRect">
              <a:avLst>
                <a:gd name="adj" fmla="val 13517"/>
              </a:avLst>
            </a:prstGeom>
            <a:solidFill>
              <a:schemeClr val="accent1">
                <a:lumMod val="20000"/>
                <a:lumOff val="80000"/>
                <a:alpha val="70000"/>
              </a:schemeClr>
            </a:solidFill>
            <a:ln w="8255">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340" b="0" i="0" u="none" strike="noStrike" kern="1200" cap="none" spc="0" normalizeH="0" baseline="0" noProof="0">
                <a:ln>
                  <a:noFill/>
                </a:ln>
                <a:solidFill>
                  <a:schemeClr val="tx1">
                    <a:lumMod val="85000"/>
                    <a:lumOff val="15000"/>
                  </a:schemeClr>
                </a:solidFill>
                <a:effectLst/>
                <a:uLnTx/>
                <a:uFillTx/>
                <a:latin typeface="微软雅黑"/>
                <a:ea typeface="微软雅黑"/>
                <a:cs typeface="+mn-cs"/>
              </a:endParaRPr>
            </a:p>
          </p:txBody>
        </p:sp>
        <p:sp>
          <p:nvSpPr>
            <p:cNvPr id="20" name="爱设计-12-2">
              <a:extLst>
                <a:ext uri="{FF2B5EF4-FFF2-40B4-BE49-F238E27FC236}">
                  <a16:creationId xmlns:a16="http://schemas.microsoft.com/office/drawing/2014/main" id="{92D769B7-AD59-09F2-C983-8F49CF2D3B1D}"/>
                </a:ext>
              </a:extLst>
            </p:cNvPr>
            <p:cNvSpPr txBox="1"/>
            <p:nvPr/>
          </p:nvSpPr>
          <p:spPr>
            <a:xfrm>
              <a:off x="6783590" y="5290847"/>
              <a:ext cx="1037039" cy="240066"/>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560" b="0" i="0" u="none" strike="noStrike" kern="1200" cap="none" spc="0" normalizeH="0" baseline="0" noProof="0" dirty="0">
                  <a:ln>
                    <a:noFill/>
                  </a:ln>
                  <a:solidFill>
                    <a:schemeClr val="tx1">
                      <a:lumMod val="85000"/>
                      <a:lumOff val="15000"/>
                    </a:schemeClr>
                  </a:solidFill>
                  <a:effectLst/>
                  <a:uLnTx/>
                  <a:uFillTx/>
                  <a:latin typeface="OPPOSans R" panose="00020600040101010101" pitchFamily="18" charset="-122"/>
                  <a:ea typeface="OPPOSans R" panose="00020600040101010101" pitchFamily="18" charset="-122"/>
                  <a:cs typeface="OPPOSans R" panose="00020600040101010101" pitchFamily="18" charset="-122"/>
                </a:rPr>
                <a:t>不足之处</a:t>
              </a:r>
            </a:p>
          </p:txBody>
        </p:sp>
      </p:grpSp>
      <p:grpSp>
        <p:nvGrpSpPr>
          <p:cNvPr id="21" name="爱设计-13">
            <a:extLst>
              <a:ext uri="{FF2B5EF4-FFF2-40B4-BE49-F238E27FC236}">
                <a16:creationId xmlns:a16="http://schemas.microsoft.com/office/drawing/2014/main" id="{7D999361-CF89-17BD-A2C0-BB60B9B505D2}"/>
              </a:ext>
            </a:extLst>
          </p:cNvPr>
          <p:cNvGrpSpPr/>
          <p:nvPr/>
        </p:nvGrpSpPr>
        <p:grpSpPr>
          <a:xfrm>
            <a:off x="7949379" y="3922055"/>
            <a:ext cx="1130860" cy="365810"/>
            <a:chOff x="7054440" y="5227975"/>
            <a:chExt cx="1130860" cy="365810"/>
          </a:xfrm>
        </p:grpSpPr>
        <p:sp>
          <p:nvSpPr>
            <p:cNvPr id="22" name="爱设计-13-1">
              <a:extLst>
                <a:ext uri="{FF2B5EF4-FFF2-40B4-BE49-F238E27FC236}">
                  <a16:creationId xmlns:a16="http://schemas.microsoft.com/office/drawing/2014/main" id="{4A940A53-FDCF-010F-0870-0114F9A04B20}"/>
                </a:ext>
              </a:extLst>
            </p:cNvPr>
            <p:cNvSpPr/>
            <p:nvPr/>
          </p:nvSpPr>
          <p:spPr>
            <a:xfrm>
              <a:off x="7054440" y="5227975"/>
              <a:ext cx="1130860" cy="365810"/>
            </a:xfrm>
            <a:prstGeom prst="roundRect">
              <a:avLst>
                <a:gd name="adj" fmla="val 13517"/>
              </a:avLst>
            </a:prstGeom>
            <a:solidFill>
              <a:schemeClr val="accent1">
                <a:lumMod val="20000"/>
                <a:lumOff val="80000"/>
                <a:alpha val="70000"/>
              </a:schemeClr>
            </a:solidFill>
            <a:ln w="8255">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340" b="0" i="0" u="none" strike="noStrike" kern="1200" cap="none" spc="0" normalizeH="0" baseline="0" noProof="0">
                <a:ln>
                  <a:noFill/>
                </a:ln>
                <a:solidFill>
                  <a:schemeClr val="tx1">
                    <a:lumMod val="85000"/>
                    <a:lumOff val="15000"/>
                  </a:schemeClr>
                </a:solidFill>
                <a:effectLst/>
                <a:uLnTx/>
                <a:uFillTx/>
                <a:latin typeface="微软雅黑"/>
                <a:ea typeface="微软雅黑"/>
                <a:cs typeface="+mn-cs"/>
              </a:endParaRPr>
            </a:p>
          </p:txBody>
        </p:sp>
        <p:sp>
          <p:nvSpPr>
            <p:cNvPr id="23" name="爱设计-13-2">
              <a:extLst>
                <a:ext uri="{FF2B5EF4-FFF2-40B4-BE49-F238E27FC236}">
                  <a16:creationId xmlns:a16="http://schemas.microsoft.com/office/drawing/2014/main" id="{B4E51ACC-6BB9-6D36-96AB-3D93C601357B}"/>
                </a:ext>
              </a:extLst>
            </p:cNvPr>
            <p:cNvSpPr txBox="1"/>
            <p:nvPr/>
          </p:nvSpPr>
          <p:spPr>
            <a:xfrm>
              <a:off x="7101350" y="5290847"/>
              <a:ext cx="1037039" cy="240066"/>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560" b="0" i="0" u="none" strike="noStrike" kern="1200" cap="none" spc="0" normalizeH="0" baseline="0" noProof="0" dirty="0">
                  <a:ln>
                    <a:noFill/>
                  </a:ln>
                  <a:solidFill>
                    <a:schemeClr val="tx1">
                      <a:lumMod val="85000"/>
                      <a:lumOff val="15000"/>
                    </a:schemeClr>
                  </a:solidFill>
                  <a:effectLst/>
                  <a:uLnTx/>
                  <a:uFillTx/>
                  <a:latin typeface="OPPOSans R" panose="00020600040101010101" pitchFamily="18" charset="-122"/>
                  <a:ea typeface="OPPOSans R" panose="00020600040101010101" pitchFamily="18" charset="-122"/>
                  <a:cs typeface="OPPOSans R" panose="00020600040101010101" pitchFamily="18" charset="-122"/>
                </a:rPr>
                <a:t>成果展示</a:t>
              </a:r>
            </a:p>
          </p:txBody>
        </p:sp>
      </p:grpSp>
      <p:grpSp>
        <p:nvGrpSpPr>
          <p:cNvPr id="24" name="爱设计-14">
            <a:extLst>
              <a:ext uri="{FF2B5EF4-FFF2-40B4-BE49-F238E27FC236}">
                <a16:creationId xmlns:a16="http://schemas.microsoft.com/office/drawing/2014/main" id="{37853EF4-238E-B6A4-9985-B104A9ADCCD2}"/>
              </a:ext>
            </a:extLst>
          </p:cNvPr>
          <p:cNvGrpSpPr/>
          <p:nvPr/>
        </p:nvGrpSpPr>
        <p:grpSpPr>
          <a:xfrm>
            <a:off x="9326333" y="3922055"/>
            <a:ext cx="1130860" cy="365810"/>
            <a:chOff x="7372198" y="5227975"/>
            <a:chExt cx="1130860" cy="365810"/>
          </a:xfrm>
        </p:grpSpPr>
        <p:sp>
          <p:nvSpPr>
            <p:cNvPr id="25" name="爱设计-14-1">
              <a:extLst>
                <a:ext uri="{FF2B5EF4-FFF2-40B4-BE49-F238E27FC236}">
                  <a16:creationId xmlns:a16="http://schemas.microsoft.com/office/drawing/2014/main" id="{5645DBBE-E491-E58E-74F5-6B82DEDD1772}"/>
                </a:ext>
              </a:extLst>
            </p:cNvPr>
            <p:cNvSpPr/>
            <p:nvPr/>
          </p:nvSpPr>
          <p:spPr>
            <a:xfrm>
              <a:off x="7372198" y="5227975"/>
              <a:ext cx="1130860" cy="365810"/>
            </a:xfrm>
            <a:prstGeom prst="roundRect">
              <a:avLst>
                <a:gd name="adj" fmla="val 13517"/>
              </a:avLst>
            </a:prstGeom>
            <a:solidFill>
              <a:schemeClr val="accent1">
                <a:lumMod val="20000"/>
                <a:lumOff val="80000"/>
                <a:alpha val="70000"/>
              </a:schemeClr>
            </a:solidFill>
            <a:ln w="8255">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340" b="0" i="0" u="none" strike="noStrike" kern="1200" cap="none" spc="0" normalizeH="0" baseline="0" noProof="0">
                <a:ln>
                  <a:noFill/>
                </a:ln>
                <a:solidFill>
                  <a:schemeClr val="tx1">
                    <a:lumMod val="85000"/>
                    <a:lumOff val="15000"/>
                  </a:schemeClr>
                </a:solidFill>
                <a:effectLst/>
                <a:uLnTx/>
                <a:uFillTx/>
                <a:latin typeface="微软雅黑"/>
                <a:ea typeface="微软雅黑"/>
                <a:cs typeface="+mn-cs"/>
              </a:endParaRPr>
            </a:p>
          </p:txBody>
        </p:sp>
        <p:sp>
          <p:nvSpPr>
            <p:cNvPr id="26" name="爱设计-14-2">
              <a:extLst>
                <a:ext uri="{FF2B5EF4-FFF2-40B4-BE49-F238E27FC236}">
                  <a16:creationId xmlns:a16="http://schemas.microsoft.com/office/drawing/2014/main" id="{1DF8AF5B-D5DF-E15A-B539-C18C8A868DD7}"/>
                </a:ext>
              </a:extLst>
            </p:cNvPr>
            <p:cNvSpPr txBox="1"/>
            <p:nvPr/>
          </p:nvSpPr>
          <p:spPr>
            <a:xfrm>
              <a:off x="7419108" y="5290847"/>
              <a:ext cx="1037039" cy="240066"/>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560" b="0" i="0" u="none" strike="noStrike" kern="1200" cap="none" spc="0" normalizeH="0" baseline="0" noProof="0" dirty="0">
                  <a:ln>
                    <a:noFill/>
                  </a:ln>
                  <a:solidFill>
                    <a:schemeClr val="tx1">
                      <a:lumMod val="85000"/>
                      <a:lumOff val="15000"/>
                    </a:schemeClr>
                  </a:solidFill>
                  <a:effectLst/>
                  <a:uLnTx/>
                  <a:uFillTx/>
                  <a:latin typeface="OPPOSans R" panose="00020600040101010101" pitchFamily="18" charset="-122"/>
                  <a:ea typeface="OPPOSans R" panose="00020600040101010101" pitchFamily="18" charset="-122"/>
                  <a:cs typeface="OPPOSans R" panose="00020600040101010101" pitchFamily="18" charset="-122"/>
                </a:rPr>
                <a:t>完成情况</a:t>
              </a:r>
            </a:p>
          </p:txBody>
        </p:sp>
      </p:grpSp>
      <p:sp>
        <p:nvSpPr>
          <p:cNvPr id="30" name="爱设计-15">
            <a:extLst>
              <a:ext uri="{FF2B5EF4-FFF2-40B4-BE49-F238E27FC236}">
                <a16:creationId xmlns:a16="http://schemas.microsoft.com/office/drawing/2014/main" id="{88215384-C19E-80E3-2B1F-E20E59758447}"/>
              </a:ext>
            </a:extLst>
          </p:cNvPr>
          <p:cNvSpPr txBox="1"/>
          <p:nvPr/>
        </p:nvSpPr>
        <p:spPr>
          <a:xfrm>
            <a:off x="5157906" y="4510107"/>
            <a:ext cx="4911662" cy="373244"/>
          </a:xfrm>
          <a:prstGeom prst="rect">
            <a:avLst/>
          </a:prstGeom>
          <a:noFill/>
        </p:spPr>
        <p:txBody>
          <a:bodyPr wrap="square">
            <a:spAutoFit/>
          </a:bodyPr>
          <a:lstStyle/>
          <a:p>
            <a:pPr algn="just">
              <a:lnSpc>
                <a:spcPct val="130000"/>
              </a:lnSpc>
              <a:defRPr/>
            </a:pPr>
            <a:r>
              <a:rPr lang="zh-CN" altLang="en-US" sz="1500" dirty="0">
                <a:solidFill>
                  <a:schemeClr val="tx1">
                    <a:lumMod val="75000"/>
                    <a:lumOff val="25000"/>
                  </a:schemeClr>
                </a:solidFill>
                <a:latin typeface="+mn-ea"/>
              </a:rPr>
              <a:t>简单阐述运营和职业规划，列举实现目标关键点。</a:t>
            </a:r>
          </a:p>
        </p:txBody>
      </p:sp>
      <p:grpSp>
        <p:nvGrpSpPr>
          <p:cNvPr id="27" name="爱设计-16">
            <a:extLst>
              <a:ext uri="{FF2B5EF4-FFF2-40B4-BE49-F238E27FC236}">
                <a16:creationId xmlns:a16="http://schemas.microsoft.com/office/drawing/2014/main" id="{E554692E-6912-0B6B-9E03-3A3CACCFA7A6}"/>
              </a:ext>
            </a:extLst>
          </p:cNvPr>
          <p:cNvGrpSpPr/>
          <p:nvPr/>
        </p:nvGrpSpPr>
        <p:grpSpPr>
          <a:xfrm>
            <a:off x="1734807" y="2313866"/>
            <a:ext cx="2654540" cy="2356448"/>
            <a:chOff x="7277264" y="2313866"/>
            <a:chExt cx="2654540" cy="2356448"/>
          </a:xfrm>
          <a:effectLst/>
        </p:grpSpPr>
        <p:sp>
          <p:nvSpPr>
            <p:cNvPr id="28" name="爱设计-16-1">
              <a:extLst>
                <a:ext uri="{FF2B5EF4-FFF2-40B4-BE49-F238E27FC236}">
                  <a16:creationId xmlns:a16="http://schemas.microsoft.com/office/drawing/2014/main" id="{9D2F1293-FBED-2687-CA1C-567B76248FAD}"/>
                </a:ext>
              </a:extLst>
            </p:cNvPr>
            <p:cNvSpPr/>
            <p:nvPr/>
          </p:nvSpPr>
          <p:spPr>
            <a:xfrm flipV="1">
              <a:off x="7426498" y="2313866"/>
              <a:ext cx="2356072" cy="2356448"/>
            </a:xfrm>
            <a:prstGeom prst="roundRect">
              <a:avLst>
                <a:gd name="adj" fmla="val 5886"/>
              </a:avLst>
            </a:prstGeom>
            <a:solidFill>
              <a:schemeClr val="accent1"/>
            </a:solidFill>
            <a:ln w="12700" cap="flat" cmpd="sng" algn="ctr">
              <a:noFill/>
              <a:prstDash val="solid"/>
              <a:miter lim="800000"/>
            </a:ln>
            <a:effectLst/>
          </p:spPr>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dirty="0">
                <a:ln w="6350">
                  <a:noFill/>
                </a:ln>
                <a:solidFill>
                  <a:srgbClr val="FFFFFF"/>
                </a:solidFill>
                <a:effectLst>
                  <a:glow rad="63500">
                    <a:srgbClr val="FFFFFF">
                      <a:alpha val="5000"/>
                    </a:srgbClr>
                  </a:glow>
                  <a:outerShdw blurRad="279400" dist="203200" dir="8160000" algn="t" rotWithShape="0">
                    <a:prstClr val="black">
                      <a:alpha val="20000"/>
                    </a:prstClr>
                  </a:outerShdw>
                </a:effectLst>
                <a:uLnTx/>
                <a:uFillTx/>
                <a:latin typeface="OPPOSans R" panose="00020600040101010101" pitchFamily="18" charset="-122"/>
                <a:ea typeface="OPPOSans R" panose="00020600040101010101" pitchFamily="18" charset="-122"/>
                <a:cs typeface="OPPOSans R" panose="00020600040101010101" pitchFamily="18" charset="-122"/>
                <a:sym typeface="+mn-lt"/>
              </a:endParaRPr>
            </a:p>
          </p:txBody>
        </p:sp>
        <p:sp>
          <p:nvSpPr>
            <p:cNvPr id="29" name="爱设计-16-2">
              <a:extLst>
                <a:ext uri="{FF2B5EF4-FFF2-40B4-BE49-F238E27FC236}">
                  <a16:creationId xmlns:a16="http://schemas.microsoft.com/office/drawing/2014/main" id="{3FA5525B-6F84-0F3B-A6D1-0C874ABCD803}"/>
                </a:ext>
              </a:extLst>
            </p:cNvPr>
            <p:cNvSpPr txBox="1"/>
            <p:nvPr/>
          </p:nvSpPr>
          <p:spPr>
            <a:xfrm>
              <a:off x="7277264" y="2509559"/>
              <a:ext cx="2654540" cy="2000548"/>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3000" b="0" i="0" u="none" strike="noStrike" kern="1200" cap="none" spc="0" normalizeH="0" baseline="0" noProof="0" dirty="0">
                  <a:ln>
                    <a:noFill/>
                  </a:ln>
                  <a:solidFill>
                    <a:srgbClr val="FFFFFF"/>
                  </a:solidFill>
                  <a:effectLst/>
                  <a:uLnTx/>
                  <a:uFillTx/>
                  <a:latin typeface="OPPOSans H" panose="00020600040101010101" pitchFamily="18" charset="-122"/>
                  <a:ea typeface="OPPOSans H" panose="00020600040101010101" pitchFamily="18" charset="-122"/>
                  <a:cs typeface="OPPOSans H" panose="00020600040101010101" pitchFamily="18" charset="-122"/>
                </a:rPr>
                <a:t>04</a:t>
              </a:r>
              <a:endParaRPr kumimoji="0" lang="zh-CN" altLang="en-US" sz="13000" b="0" i="0" u="none" strike="noStrike" kern="1200" cap="none" spc="0" normalizeH="0" baseline="0" noProof="0" dirty="0">
                <a:ln>
                  <a:noFill/>
                </a:ln>
                <a:solidFill>
                  <a:srgbClr val="FFFFFF"/>
                </a:solidFill>
                <a:effectLst/>
                <a:uLnTx/>
                <a:uFillTx/>
                <a:latin typeface="OPPOSans H" panose="00020600040101010101" pitchFamily="18" charset="-122"/>
                <a:ea typeface="OPPOSans H" panose="00020600040101010101" pitchFamily="18" charset="-122"/>
                <a:cs typeface="OPPOSans H" panose="00020600040101010101" pitchFamily="18" charset="-122"/>
              </a:endParaRPr>
            </a:p>
          </p:txBody>
        </p:sp>
      </p:grpSp>
    </p:spTree>
    <p:extLst>
      <p:ext uri="{BB962C8B-B14F-4D97-AF65-F5344CB8AC3E}">
        <p14:creationId xmlns:p14="http://schemas.microsoft.com/office/powerpoint/2010/main" val="190537785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爱设计-1">
            <a:extLst>
              <a:ext uri="{FF2B5EF4-FFF2-40B4-BE49-F238E27FC236}">
                <a16:creationId xmlns:a16="http://schemas.microsoft.com/office/drawing/2014/main" id="{2483F125-6ECE-0549-B29C-BC55957A18D0}"/>
              </a:ext>
            </a:extLst>
          </p:cNvPr>
          <p:cNvPicPr>
            <a:picLocks noGrp="1" noRot="1" noMove="1" noResize="1" noEditPoints="1" noAdjustHandles="1" noChangeArrowheads="1" noChangeShapeType="1" noCrop="1"/>
          </p:cNvPicPr>
          <p:nvPr/>
        </p:nvPicPr>
        <p:blipFill>
          <a:blip r:embed="rId12" r:link="rId1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33" name="爱设计-2">
            <a:extLst>
              <a:ext uri="{FF2B5EF4-FFF2-40B4-BE49-F238E27FC236}">
                <a16:creationId xmlns:a16="http://schemas.microsoft.com/office/drawing/2014/main" id="{D5041356-BF03-3FED-8CCE-5A65B03BE862}"/>
              </a:ext>
            </a:extLst>
          </p:cNvPr>
          <p:cNvPicPr>
            <a:picLocks noChangeAspect="1"/>
          </p:cNvPicPr>
          <p:nvPr/>
        </p:nvPicPr>
        <p:blipFill>
          <a:blip r:embed="rId14">
            <a:alphaModFix amt="70000"/>
            <a:extLst>
              <a:ext uri="{28A0092B-C50C-407E-A947-70E740481C1C}">
                <a14:useLocalDpi xmlns:a14="http://schemas.microsoft.com/office/drawing/2010/main" val="0"/>
              </a:ext>
            </a:extLst>
          </a:blip>
          <a:stretch>
            <a:fillRect/>
          </a:stretch>
        </p:blipFill>
        <p:spPr>
          <a:xfrm>
            <a:off x="0" y="0"/>
            <a:ext cx="12217143" cy="6855081"/>
          </a:xfrm>
          <a:prstGeom prst="rect">
            <a:avLst/>
          </a:prstGeom>
        </p:spPr>
      </p:pic>
      <p:grpSp>
        <p:nvGrpSpPr>
          <p:cNvPr id="66" name="爱设计-3">
            <a:extLst>
              <a:ext uri="{FF2B5EF4-FFF2-40B4-BE49-F238E27FC236}">
                <a16:creationId xmlns:a16="http://schemas.microsoft.com/office/drawing/2014/main" id="{3C49212E-0BE3-4AF2-751B-DB2D4E7E549E}"/>
              </a:ext>
            </a:extLst>
          </p:cNvPr>
          <p:cNvGrpSpPr/>
          <p:nvPr/>
        </p:nvGrpSpPr>
        <p:grpSpPr>
          <a:xfrm>
            <a:off x="10361997" y="6133503"/>
            <a:ext cx="1368953" cy="247568"/>
            <a:chOff x="10361997" y="6057830"/>
            <a:chExt cx="1368953" cy="247568"/>
          </a:xfrm>
        </p:grpSpPr>
        <p:cxnSp>
          <p:nvCxnSpPr>
            <p:cNvPr id="67" name="爱设计-3-1">
              <a:extLst>
                <a:ext uri="{FF2B5EF4-FFF2-40B4-BE49-F238E27FC236}">
                  <a16:creationId xmlns:a16="http://schemas.microsoft.com/office/drawing/2014/main" id="{AB0CA926-FC02-F635-F86A-069F14CBAFA7}"/>
                </a:ext>
              </a:extLst>
            </p:cNvPr>
            <p:cNvCxnSpPr/>
            <p:nvPr/>
          </p:nvCxnSpPr>
          <p:spPr>
            <a:xfrm>
              <a:off x="11268075" y="6235700"/>
              <a:ext cx="327931" cy="0"/>
            </a:xfrm>
            <a:prstGeom prst="line">
              <a:avLst/>
            </a:prstGeom>
            <a:ln w="76200">
              <a:solidFill>
                <a:schemeClr val="accent1"/>
              </a:solidFill>
            </a:ln>
          </p:spPr>
          <p:style>
            <a:lnRef idx="1">
              <a:schemeClr val="accent1"/>
            </a:lnRef>
            <a:fillRef idx="0">
              <a:schemeClr val="accent1"/>
            </a:fillRef>
            <a:effectRef idx="0">
              <a:schemeClr val="accent1"/>
            </a:effectRef>
            <a:fontRef idx="minor">
              <a:schemeClr val="tx1"/>
            </a:fontRef>
          </p:style>
        </p:cxnSp>
        <p:sp>
          <p:nvSpPr>
            <p:cNvPr id="68" name="爱设计-3-2">
              <a:extLst>
                <a:ext uri="{FF2B5EF4-FFF2-40B4-BE49-F238E27FC236}">
                  <a16:creationId xmlns:a16="http://schemas.microsoft.com/office/drawing/2014/main" id="{F41A5BD9-DCEA-417B-DE62-BD7CE77DA92A}"/>
                </a:ext>
              </a:extLst>
            </p:cNvPr>
            <p:cNvSpPr txBox="1">
              <a:spLocks/>
            </p:cNvSpPr>
            <p:nvPr/>
          </p:nvSpPr>
          <p:spPr>
            <a:xfrm>
              <a:off x="10361997" y="6057830"/>
              <a:ext cx="1368953" cy="247568"/>
            </a:xfrm>
            <a:prstGeom prst="rect">
              <a:avLst/>
            </a:prstGeom>
          </p:spPr>
          <p:txBody>
            <a:bodyPr wrap="square">
              <a:spAutoFit/>
            </a:bodyPr>
            <a:lstStyle>
              <a:lvl1pPr marL="228589" indent="-228589" algn="l" defTabSz="914354" rtl="0" eaLnBrk="1" latinLnBrk="0" hangingPunct="1">
                <a:lnSpc>
                  <a:spcPct val="90000"/>
                </a:lnSpc>
                <a:spcBef>
                  <a:spcPts val="1000"/>
                </a:spcBef>
                <a:buFont typeface="Arial" panose="020B0604020202020204" pitchFamily="34" charset="0"/>
                <a:buChar char="•"/>
                <a:defRPr sz="1600" kern="1200">
                  <a:solidFill>
                    <a:schemeClr val="tx1"/>
                  </a:solidFill>
                  <a:latin typeface="+mn-lt"/>
                  <a:ea typeface="+mn-ea"/>
                  <a:cs typeface="+mn-cs"/>
                </a:defRPr>
              </a:lvl1pPr>
              <a:lvl2pPr marL="685766"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2942"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altLang="zh-CN" sz="1100" dirty="0">
                  <a:solidFill>
                    <a:schemeClr val="tx1">
                      <a:lumMod val="75000"/>
                      <a:lumOff val="25000"/>
                    </a:schemeClr>
                  </a:solidFill>
                  <a:latin typeface="+mn-ea"/>
                </a:rPr>
                <a:t>December 20XX</a:t>
              </a:r>
              <a:endParaRPr lang="zh-CN" altLang="en-US" sz="1100" dirty="0">
                <a:solidFill>
                  <a:schemeClr val="tx1">
                    <a:lumMod val="75000"/>
                    <a:lumOff val="25000"/>
                  </a:schemeClr>
                </a:solidFill>
                <a:latin typeface="+mn-ea"/>
              </a:endParaRPr>
            </a:p>
          </p:txBody>
        </p:sp>
      </p:grpSp>
      <p:grpSp>
        <p:nvGrpSpPr>
          <p:cNvPr id="27" name="爱设计-4">
            <a:extLst>
              <a:ext uri="{FF2B5EF4-FFF2-40B4-BE49-F238E27FC236}">
                <a16:creationId xmlns:a16="http://schemas.microsoft.com/office/drawing/2014/main" id="{6270F235-3C00-31F3-D9BF-801ACFB450D2}"/>
              </a:ext>
            </a:extLst>
          </p:cNvPr>
          <p:cNvGrpSpPr/>
          <p:nvPr/>
        </p:nvGrpSpPr>
        <p:grpSpPr>
          <a:xfrm>
            <a:off x="533554" y="446209"/>
            <a:ext cx="11309034" cy="798268"/>
            <a:chOff x="533554" y="425889"/>
            <a:chExt cx="11309034" cy="798268"/>
          </a:xfrm>
        </p:grpSpPr>
        <p:sp>
          <p:nvSpPr>
            <p:cNvPr id="29" name="爱设计-4-1">
              <a:extLst>
                <a:ext uri="{FF2B5EF4-FFF2-40B4-BE49-F238E27FC236}">
                  <a16:creationId xmlns:a16="http://schemas.microsoft.com/office/drawing/2014/main" id="{CABCB4A9-C061-28FC-2AE7-0E0025016724}"/>
                </a:ext>
              </a:extLst>
            </p:cNvPr>
            <p:cNvSpPr txBox="1"/>
            <p:nvPr/>
          </p:nvSpPr>
          <p:spPr>
            <a:xfrm>
              <a:off x="533554" y="639382"/>
              <a:ext cx="5469903" cy="584775"/>
            </a:xfrm>
            <a:prstGeom prst="rect">
              <a:avLst/>
            </a:prstGeom>
            <a:noFill/>
          </p:spPr>
          <p:txBody>
            <a:bodyPr wrap="square">
              <a:spAutoFit/>
            </a:bodyPr>
            <a:lstStyle/>
            <a:p>
              <a:r>
                <a:rPr lang="zh-CN" altLang="en-US" sz="3200" dirty="0">
                  <a:solidFill>
                    <a:schemeClr val="tx1">
                      <a:lumMod val="85000"/>
                      <a:lumOff val="15000"/>
                    </a:schemeClr>
                  </a:solidFill>
                  <a:latin typeface="+mj-ea"/>
                  <a:ea typeface="+mj-ea"/>
                </a:rPr>
                <a:t>运营规划</a:t>
              </a:r>
            </a:p>
          </p:txBody>
        </p:sp>
        <p:sp>
          <p:nvSpPr>
            <p:cNvPr id="30" name="爱设计-4-2">
              <a:extLst>
                <a:ext uri="{FF2B5EF4-FFF2-40B4-BE49-F238E27FC236}">
                  <a16:creationId xmlns:a16="http://schemas.microsoft.com/office/drawing/2014/main" id="{1BD08319-93E9-32C0-D0AC-7CF83A28A8F7}"/>
                </a:ext>
              </a:extLst>
            </p:cNvPr>
            <p:cNvSpPr/>
            <p:nvPr/>
          </p:nvSpPr>
          <p:spPr>
            <a:xfrm>
              <a:off x="637386" y="425889"/>
              <a:ext cx="2014373" cy="213493"/>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10000"/>
                </a:lnSpc>
              </a:pPr>
              <a:r>
                <a:rPr lang="en-US" altLang="zh-CN" sz="1100" dirty="0">
                  <a:latin typeface="OPPOSans H" panose="00020600040101010101" pitchFamily="18" charset="-122"/>
                  <a:ea typeface="OPPOSans H" panose="00020600040101010101" pitchFamily="18" charset="-122"/>
                  <a:cs typeface="OPPOSans H" panose="00020600040101010101" pitchFamily="18" charset="-122"/>
                </a:rPr>
                <a:t>Operational Planning</a:t>
              </a:r>
            </a:p>
          </p:txBody>
        </p:sp>
        <p:grpSp>
          <p:nvGrpSpPr>
            <p:cNvPr id="31" name="组合 30">
              <a:extLst>
                <a:ext uri="{FF2B5EF4-FFF2-40B4-BE49-F238E27FC236}">
                  <a16:creationId xmlns:a16="http://schemas.microsoft.com/office/drawing/2014/main" id="{E06256C6-5A58-8A02-8649-E8D63DBB967C}"/>
                </a:ext>
              </a:extLst>
            </p:cNvPr>
            <p:cNvGrpSpPr/>
            <p:nvPr/>
          </p:nvGrpSpPr>
          <p:grpSpPr>
            <a:xfrm>
              <a:off x="11441080" y="878017"/>
              <a:ext cx="401508" cy="150682"/>
              <a:chOff x="3484345" y="-1299411"/>
              <a:chExt cx="1017051" cy="381691"/>
            </a:xfrm>
            <a:solidFill>
              <a:schemeClr val="accent1"/>
            </a:solidFill>
          </p:grpSpPr>
          <p:sp>
            <p:nvSpPr>
              <p:cNvPr id="34" name="爱设计-4-3">
                <a:extLst>
                  <a:ext uri="{FF2B5EF4-FFF2-40B4-BE49-F238E27FC236}">
                    <a16:creationId xmlns:a16="http://schemas.microsoft.com/office/drawing/2014/main" id="{39CA1976-85C3-61B3-67FF-8465FA20E280}"/>
                  </a:ext>
                </a:extLst>
              </p:cNvPr>
              <p:cNvSpPr/>
              <p:nvPr/>
            </p:nvSpPr>
            <p:spPr>
              <a:xfrm rot="12600000">
                <a:off x="3484345" y="-1299411"/>
                <a:ext cx="442762" cy="38169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爱设计-4-4">
                <a:extLst>
                  <a:ext uri="{FF2B5EF4-FFF2-40B4-BE49-F238E27FC236}">
                    <a16:creationId xmlns:a16="http://schemas.microsoft.com/office/drawing/2014/main" id="{A50804A8-1185-1112-C18B-1A148B05DF92}"/>
                  </a:ext>
                </a:extLst>
              </p:cNvPr>
              <p:cNvSpPr/>
              <p:nvPr/>
            </p:nvSpPr>
            <p:spPr>
              <a:xfrm rot="12600000">
                <a:off x="4058634" y="-1299411"/>
                <a:ext cx="442762" cy="38169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2" name="爱设计-4-5">
              <a:extLst>
                <a:ext uri="{FF2B5EF4-FFF2-40B4-BE49-F238E27FC236}">
                  <a16:creationId xmlns:a16="http://schemas.microsoft.com/office/drawing/2014/main" id="{4431F182-08DB-ADDF-3E1E-ACC71D777CE2}"/>
                </a:ext>
              </a:extLst>
            </p:cNvPr>
            <p:cNvSpPr/>
            <p:nvPr/>
          </p:nvSpPr>
          <p:spPr>
            <a:xfrm>
              <a:off x="10059869" y="815207"/>
              <a:ext cx="1436711" cy="213493"/>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10000"/>
                </a:lnSpc>
              </a:pPr>
              <a:r>
                <a:rPr lang="en-US" altLang="zh-CN" sz="1400" dirty="0">
                  <a:solidFill>
                    <a:schemeClr val="accent1"/>
                  </a:solidFill>
                  <a:latin typeface="OPPOSans H" panose="00020600040101010101" pitchFamily="18" charset="-122"/>
                  <a:ea typeface="OPPOSans H" panose="00020600040101010101" pitchFamily="18" charset="-122"/>
                  <a:cs typeface="OPPOSans H" panose="00020600040101010101" pitchFamily="18" charset="-122"/>
                </a:rPr>
                <a:t>AISHEJI  PPT</a:t>
              </a:r>
              <a:endParaRPr lang="zh-CN" altLang="en-US" sz="1400" dirty="0">
                <a:solidFill>
                  <a:schemeClr val="accent1"/>
                </a:solidFill>
                <a:latin typeface="OPPOSans H" panose="00020600040101010101" pitchFamily="18" charset="-122"/>
                <a:ea typeface="OPPOSans H" panose="00020600040101010101" pitchFamily="18" charset="-122"/>
                <a:cs typeface="OPPOSans H" panose="00020600040101010101" pitchFamily="18" charset="-122"/>
              </a:endParaRPr>
            </a:p>
          </p:txBody>
        </p:sp>
      </p:grpSp>
      <p:sp>
        <p:nvSpPr>
          <p:cNvPr id="2" name="爱设计-5">
            <a:extLst>
              <a:ext uri="{FF2B5EF4-FFF2-40B4-BE49-F238E27FC236}">
                <a16:creationId xmlns:a16="http://schemas.microsoft.com/office/drawing/2014/main" id="{4895F782-8A7D-CEDE-6CA3-E7366E425A7C}"/>
              </a:ext>
            </a:extLst>
          </p:cNvPr>
          <p:cNvSpPr>
            <a:spLocks/>
          </p:cNvSpPr>
          <p:nvPr>
            <p:custDataLst>
              <p:tags r:id="rId2"/>
            </p:custDataLst>
          </p:nvPr>
        </p:nvSpPr>
        <p:spPr bwMode="auto">
          <a:xfrm>
            <a:off x="1257187" y="1553223"/>
            <a:ext cx="2291728" cy="2293154"/>
          </a:xfrm>
          <a:custGeom>
            <a:avLst/>
            <a:gdLst>
              <a:gd name="T0" fmla="*/ 423 w 674"/>
              <a:gd name="T1" fmla="*/ 48 h 674"/>
              <a:gd name="T2" fmla="*/ 626 w 674"/>
              <a:gd name="T3" fmla="*/ 250 h 674"/>
              <a:gd name="T4" fmla="*/ 626 w 674"/>
              <a:gd name="T5" fmla="*/ 424 h 674"/>
              <a:gd name="T6" fmla="*/ 423 w 674"/>
              <a:gd name="T7" fmla="*/ 626 h 674"/>
              <a:gd name="T8" fmla="*/ 250 w 674"/>
              <a:gd name="T9" fmla="*/ 626 h 674"/>
              <a:gd name="T10" fmla="*/ 48 w 674"/>
              <a:gd name="T11" fmla="*/ 424 h 674"/>
              <a:gd name="T12" fmla="*/ 48 w 674"/>
              <a:gd name="T13" fmla="*/ 250 h 674"/>
              <a:gd name="T14" fmla="*/ 250 w 674"/>
              <a:gd name="T15" fmla="*/ 48 h 674"/>
              <a:gd name="T16" fmla="*/ 423 w 674"/>
              <a:gd name="T17" fmla="*/ 48 h 6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74" h="674">
                <a:moveTo>
                  <a:pt x="423" y="48"/>
                </a:moveTo>
                <a:cubicBezTo>
                  <a:pt x="626" y="250"/>
                  <a:pt x="626" y="250"/>
                  <a:pt x="626" y="250"/>
                </a:cubicBezTo>
                <a:cubicBezTo>
                  <a:pt x="674" y="298"/>
                  <a:pt x="674" y="376"/>
                  <a:pt x="626" y="424"/>
                </a:cubicBezTo>
                <a:cubicBezTo>
                  <a:pt x="423" y="626"/>
                  <a:pt x="423" y="626"/>
                  <a:pt x="423" y="626"/>
                </a:cubicBezTo>
                <a:cubicBezTo>
                  <a:pt x="375" y="674"/>
                  <a:pt x="298" y="674"/>
                  <a:pt x="250" y="626"/>
                </a:cubicBezTo>
                <a:cubicBezTo>
                  <a:pt x="48" y="424"/>
                  <a:pt x="48" y="424"/>
                  <a:pt x="48" y="424"/>
                </a:cubicBezTo>
                <a:cubicBezTo>
                  <a:pt x="0" y="376"/>
                  <a:pt x="0" y="298"/>
                  <a:pt x="48" y="250"/>
                </a:cubicBezTo>
                <a:cubicBezTo>
                  <a:pt x="250" y="48"/>
                  <a:pt x="250" y="48"/>
                  <a:pt x="250" y="48"/>
                </a:cubicBezTo>
                <a:cubicBezTo>
                  <a:pt x="298" y="0"/>
                  <a:pt x="375" y="0"/>
                  <a:pt x="423" y="48"/>
                </a:cubicBezTo>
                <a:close/>
              </a:path>
            </a:pathLst>
          </a:custGeom>
          <a:gradFill flip="none" rotWithShape="1">
            <a:gsLst>
              <a:gs pos="0">
                <a:schemeClr val="accent1"/>
              </a:gs>
              <a:gs pos="100000">
                <a:schemeClr val="accent1">
                  <a:lumMod val="80000"/>
                  <a:lumOff val="20000"/>
                </a:schemeClr>
              </a:gs>
            </a:gsLst>
            <a:lin ang="13500000" scaled="1"/>
            <a:tileRect/>
          </a:gradFill>
          <a:ln>
            <a:noFill/>
          </a:ln>
          <a:effectLst>
            <a:outerShdw blurRad="330200" dist="241300" dir="10800000" sx="95000" sy="95000" algn="r" rotWithShape="0">
              <a:schemeClr val="accent1">
                <a:lumMod val="50000"/>
                <a:alpha val="32000"/>
              </a:schemeClr>
            </a:outerShdw>
          </a:effectLst>
        </p:spPr>
        <p:txBody>
          <a:bodyPr vert="horz" wrap="square" lIns="91440" tIns="45720" rIns="91440" bIns="45720" numCol="1" anchor="ctr" anchorCtr="0" compatLnSpc="1">
            <a:prstTxWarp prst="textNoShape">
              <a:avLst/>
            </a:prstTxWarp>
          </a:bodyPr>
          <a:lstStyle/>
          <a:p>
            <a:pPr algn="ctr"/>
            <a:r>
              <a:rPr lang="en-US" altLang="zh-CN" sz="5400">
                <a:solidFill>
                  <a:schemeClr val="bg1"/>
                </a:solidFill>
                <a:latin typeface="OPPOSans H" panose="00020600040101010101" pitchFamily="18" charset="-122"/>
                <a:ea typeface="OPPOSans H" panose="00020600040101010101" pitchFamily="18" charset="-122"/>
                <a:cs typeface="OPPOSans H" panose="00020600040101010101" pitchFamily="18" charset="-122"/>
              </a:rPr>
              <a:t>01</a:t>
            </a:r>
            <a:endParaRPr lang="zh-CN" altLang="en-US" sz="5400" dirty="0">
              <a:solidFill>
                <a:schemeClr val="bg1"/>
              </a:solidFill>
              <a:latin typeface="OPPOSans H" panose="00020600040101010101" pitchFamily="18" charset="-122"/>
              <a:ea typeface="OPPOSans H" panose="00020600040101010101" pitchFamily="18" charset="-122"/>
              <a:cs typeface="OPPOSans H" panose="00020600040101010101" pitchFamily="18" charset="-122"/>
            </a:endParaRPr>
          </a:p>
        </p:txBody>
      </p:sp>
      <p:sp>
        <p:nvSpPr>
          <p:cNvPr id="3" name="爱设计-6">
            <a:extLst>
              <a:ext uri="{FF2B5EF4-FFF2-40B4-BE49-F238E27FC236}">
                <a16:creationId xmlns:a16="http://schemas.microsoft.com/office/drawing/2014/main" id="{AEEBE4A3-FC45-236D-DD8E-AE8574EFC4EA}"/>
              </a:ext>
            </a:extLst>
          </p:cNvPr>
          <p:cNvSpPr/>
          <p:nvPr>
            <p:custDataLst>
              <p:tags r:id="rId3"/>
            </p:custDataLst>
          </p:nvPr>
        </p:nvSpPr>
        <p:spPr>
          <a:xfrm>
            <a:off x="3103752" y="2118805"/>
            <a:ext cx="741758" cy="741758"/>
          </a:xfrm>
          <a:prstGeom prst="ellipse">
            <a:avLst/>
          </a:prstGeom>
          <a:solidFill>
            <a:srgbClr val="FAFAFA">
              <a:alpha val="70000"/>
            </a:srgbClr>
          </a:solidFill>
          <a:ln w="19050">
            <a:solidFill>
              <a:schemeClr val="bg1"/>
            </a:solidFill>
          </a:ln>
          <a:effectLst>
            <a:outerShdw blurRad="787400" sx="98000" sy="98000" algn="ctr" rotWithShape="0">
              <a:schemeClr val="tx1">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algn="ctr"/>
            <a:endParaRPr lang="zh-CN" altLang="en-US" dirty="0"/>
          </a:p>
        </p:txBody>
      </p:sp>
      <p:sp>
        <p:nvSpPr>
          <p:cNvPr id="4" name="爱设计-7">
            <a:extLst>
              <a:ext uri="{FF2B5EF4-FFF2-40B4-BE49-F238E27FC236}">
                <a16:creationId xmlns:a16="http://schemas.microsoft.com/office/drawing/2014/main" id="{08C331CC-AF3B-4DD2-547E-25F836A7FD5B}"/>
              </a:ext>
            </a:extLst>
          </p:cNvPr>
          <p:cNvSpPr>
            <a:spLocks/>
          </p:cNvSpPr>
          <p:nvPr>
            <p:custDataLst>
              <p:tags r:id="rId4"/>
            </p:custDataLst>
          </p:nvPr>
        </p:nvSpPr>
        <p:spPr bwMode="auto">
          <a:xfrm rot="338553">
            <a:off x="3082034" y="2133171"/>
            <a:ext cx="558993" cy="772904"/>
          </a:xfrm>
          <a:custGeom>
            <a:avLst/>
            <a:gdLst>
              <a:gd name="connsiteX0" fmla="*/ 106913 w 404361"/>
              <a:gd name="connsiteY0" fmla="*/ 0 h 631051"/>
              <a:gd name="connsiteX1" fmla="*/ 113439 w 404361"/>
              <a:gd name="connsiteY1" fmla="*/ 6498 h 631051"/>
              <a:gd name="connsiteX2" fmla="*/ 281954 w 404361"/>
              <a:gd name="connsiteY2" fmla="*/ 174288 h 631051"/>
              <a:gd name="connsiteX3" fmla="*/ 373759 w 404361"/>
              <a:gd name="connsiteY3" fmla="*/ 627857 h 631051"/>
              <a:gd name="connsiteX4" fmla="*/ 372148 w 404361"/>
              <a:gd name="connsiteY4" fmla="*/ 630923 h 631051"/>
              <a:gd name="connsiteX5" fmla="*/ 370879 w 404361"/>
              <a:gd name="connsiteY5" fmla="*/ 631051 h 631051"/>
              <a:gd name="connsiteX6" fmla="*/ 0 w 404361"/>
              <a:gd name="connsiteY6" fmla="*/ 260172 h 631051"/>
              <a:gd name="connsiteX7" fmla="*/ 63340 w 404361"/>
              <a:gd name="connsiteY7" fmla="*/ 52810 h 6310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04361" h="631051">
                <a:moveTo>
                  <a:pt x="106913" y="0"/>
                </a:moveTo>
                <a:lnTo>
                  <a:pt x="113439" y="6498"/>
                </a:lnTo>
                <a:cubicBezTo>
                  <a:pt x="281954" y="174288"/>
                  <a:pt x="281954" y="174288"/>
                  <a:pt x="281954" y="174288"/>
                </a:cubicBezTo>
                <a:cubicBezTo>
                  <a:pt x="404361" y="296771"/>
                  <a:pt x="434963" y="476667"/>
                  <a:pt x="373759" y="627857"/>
                </a:cubicBezTo>
                <a:lnTo>
                  <a:pt x="372148" y="630923"/>
                </a:lnTo>
                <a:lnTo>
                  <a:pt x="370879" y="631051"/>
                </a:lnTo>
                <a:cubicBezTo>
                  <a:pt x="166048" y="631051"/>
                  <a:pt x="0" y="465003"/>
                  <a:pt x="0" y="260172"/>
                </a:cubicBezTo>
                <a:cubicBezTo>
                  <a:pt x="0" y="183361"/>
                  <a:pt x="23351" y="112003"/>
                  <a:pt x="63340" y="52810"/>
                </a:cubicBezTo>
                <a:close/>
              </a:path>
            </a:pathLst>
          </a:custGeom>
          <a:gradFill flip="none" rotWithShape="1">
            <a:gsLst>
              <a:gs pos="0">
                <a:schemeClr val="accent1"/>
              </a:gs>
              <a:gs pos="100000">
                <a:schemeClr val="accent1">
                  <a:lumMod val="60000"/>
                  <a:lumOff val="40000"/>
                </a:schemeClr>
              </a:gs>
            </a:gsLst>
            <a:lin ang="13500000" scaled="1"/>
            <a:tileRect/>
          </a:gradFill>
          <a:ln>
            <a:noFill/>
          </a:ln>
          <a:effectLst>
            <a:outerShdw blurRad="330200" dist="241300" dir="10800000" sx="95000" sy="95000" algn="r" rotWithShape="0">
              <a:schemeClr val="accent1">
                <a:lumMod val="50000"/>
                <a:alpha val="32000"/>
              </a:schemeClr>
            </a:outerShdw>
            <a:softEdge rad="76200"/>
          </a:effectLst>
        </p:spPr>
        <p:txBody>
          <a:bodyPr vert="horz" wrap="square" lIns="91440" tIns="45720" rIns="91440" bIns="45720" numCol="1" anchor="ctr" anchorCtr="0" compatLnSpc="1">
            <a:prstTxWarp prst="textNoShape">
              <a:avLst/>
            </a:prstTxWarp>
          </a:bodyPr>
          <a:lstStyle/>
          <a:p>
            <a:pPr algn="ctr"/>
            <a:endParaRPr lang="zh-CN" altLang="en-US" sz="3200" b="1" dirty="0">
              <a:solidFill>
                <a:schemeClr val="bg1"/>
              </a:solidFill>
              <a:latin typeface="OPPOSans B" panose="00020600040101010101" pitchFamily="18" charset="-122"/>
              <a:ea typeface="OPPOSans B" panose="00020600040101010101" pitchFamily="18" charset="-122"/>
              <a:cs typeface="OPPOSans B" panose="00020600040101010101" pitchFamily="18" charset="-122"/>
            </a:endParaRPr>
          </a:p>
        </p:txBody>
      </p:sp>
      <p:sp>
        <p:nvSpPr>
          <p:cNvPr id="5" name="爱设计-8">
            <a:extLst>
              <a:ext uri="{FF2B5EF4-FFF2-40B4-BE49-F238E27FC236}">
                <a16:creationId xmlns:a16="http://schemas.microsoft.com/office/drawing/2014/main" id="{BD107403-A22A-34C6-A509-54FB3FC5C60A}"/>
              </a:ext>
            </a:extLst>
          </p:cNvPr>
          <p:cNvSpPr/>
          <p:nvPr/>
        </p:nvSpPr>
        <p:spPr>
          <a:xfrm>
            <a:off x="5836116" y="4654406"/>
            <a:ext cx="288000" cy="36000"/>
          </a:xfrm>
          <a:prstGeom prst="roundRect">
            <a:avLst>
              <a:gd name="adj" fmla="val 50000"/>
            </a:avLst>
          </a:prstGeom>
          <a:gradFill flip="none" rotWithShape="1">
            <a:gsLst>
              <a:gs pos="0">
                <a:schemeClr val="accent2"/>
              </a:gs>
              <a:gs pos="100000">
                <a:schemeClr val="accent2">
                  <a:lumMod val="60000"/>
                  <a:lumOff val="40000"/>
                </a:schemeClr>
              </a:gs>
            </a:gsLst>
            <a:lin ang="13500000" scaled="1"/>
            <a:tileRect/>
          </a:gradFill>
          <a:ln>
            <a:noFill/>
          </a:ln>
          <a:effectLst/>
        </p:spPr>
        <p:txBody>
          <a:bodyPr vert="horz" wrap="square" lIns="91440" tIns="45720" rIns="91440" bIns="45720" numCol="1" anchor="ctr" anchorCtr="0" compatLnSpc="1">
            <a:prstTxWarp prst="textNoShape">
              <a:avLst/>
            </a:prstTxWarp>
          </a:bodyPr>
          <a:lstStyle/>
          <a:p>
            <a:pPr algn="ctr"/>
            <a:endParaRPr lang="zh-CN" altLang="en-US" sz="5400" b="1">
              <a:solidFill>
                <a:schemeClr val="bg1"/>
              </a:solidFill>
              <a:latin typeface="OPPOSans B" panose="00020600040101010101" pitchFamily="18" charset="-122"/>
              <a:ea typeface="OPPOSans B" panose="00020600040101010101" pitchFamily="18" charset="-122"/>
              <a:cs typeface="OPPOSans B" panose="00020600040101010101" pitchFamily="18" charset="-122"/>
            </a:endParaRPr>
          </a:p>
        </p:txBody>
      </p:sp>
      <p:sp>
        <p:nvSpPr>
          <p:cNvPr id="6" name="爱设计-9">
            <a:extLst>
              <a:ext uri="{FF2B5EF4-FFF2-40B4-BE49-F238E27FC236}">
                <a16:creationId xmlns:a16="http://schemas.microsoft.com/office/drawing/2014/main" id="{CFE7886E-0A0E-7853-29EF-B8C60904BA8A}"/>
              </a:ext>
            </a:extLst>
          </p:cNvPr>
          <p:cNvSpPr txBox="1">
            <a:spLocks/>
          </p:cNvSpPr>
          <p:nvPr/>
        </p:nvSpPr>
        <p:spPr>
          <a:xfrm>
            <a:off x="4875626" y="4020620"/>
            <a:ext cx="2208980" cy="296672"/>
          </a:xfrm>
          <a:prstGeom prst="rect">
            <a:avLst/>
          </a:prstGeom>
          <a:noFill/>
          <a:ln>
            <a:noFill/>
          </a:ln>
          <a:effectLst/>
        </p:spPr>
        <p:txBody>
          <a:bodyPr wrap="square" lIns="64008" tIns="32004" rIns="64008" bIns="32004" anchor="ctr" anchorCtr="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3765" rtl="0" eaLnBrk="1" fontAlgn="auto" latinLnBrk="0" hangingPunct="1">
              <a:lnSpc>
                <a:spcPct val="100000"/>
              </a:lnSpc>
              <a:spcBef>
                <a:spcPts val="0"/>
              </a:spcBef>
              <a:buClrTx/>
              <a:buSzPct val="25000"/>
              <a:buFontTx/>
              <a:buNone/>
              <a:defRPr/>
            </a:pPr>
            <a:r>
              <a:rPr kumimoji="0" lang="zh-CN" altLang="en-US" sz="2400" i="0" u="none" strike="noStrike" kern="1200" cap="none" spc="0" normalizeH="0" baseline="0" noProof="0" dirty="0">
                <a:ln>
                  <a:noFill/>
                </a:ln>
                <a:solidFill>
                  <a:schemeClr val="tx1">
                    <a:lumMod val="75000"/>
                    <a:lumOff val="25000"/>
                  </a:schemeClr>
                </a:solidFill>
                <a:uLnTx/>
                <a:uFillTx/>
                <a:latin typeface="OPPOSans H" panose="00020600040101010101" pitchFamily="18" charset="-122"/>
                <a:ea typeface="OPPOSans H" panose="00020600040101010101" pitchFamily="18" charset="-122"/>
                <a:cs typeface="OPPOSans H" panose="00020600040101010101" pitchFamily="18" charset="-122"/>
              </a:rPr>
              <a:t>初始阶段</a:t>
            </a:r>
          </a:p>
        </p:txBody>
      </p:sp>
      <p:sp>
        <p:nvSpPr>
          <p:cNvPr id="8" name="爱设计-10">
            <a:extLst>
              <a:ext uri="{FF2B5EF4-FFF2-40B4-BE49-F238E27FC236}">
                <a16:creationId xmlns:a16="http://schemas.microsoft.com/office/drawing/2014/main" id="{2E616B44-86F8-1DF2-5D73-5C188DE541C8}"/>
              </a:ext>
            </a:extLst>
          </p:cNvPr>
          <p:cNvSpPr txBox="1">
            <a:spLocks/>
          </p:cNvSpPr>
          <p:nvPr/>
        </p:nvSpPr>
        <p:spPr>
          <a:xfrm>
            <a:off x="4875626" y="4317292"/>
            <a:ext cx="2208980" cy="222109"/>
          </a:xfrm>
          <a:prstGeom prst="rect">
            <a:avLst/>
          </a:prstGeom>
          <a:noFill/>
          <a:ln>
            <a:noFill/>
          </a:ln>
          <a:effectLst/>
        </p:spPr>
        <p:txBody>
          <a:bodyPr wrap="square" lIns="64008" tIns="32004" rIns="64008" bIns="32004" anchor="ctr" anchorCtr="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3765" rtl="0" eaLnBrk="1" fontAlgn="auto" latinLnBrk="0" hangingPunct="1">
              <a:lnSpc>
                <a:spcPct val="100000"/>
              </a:lnSpc>
              <a:spcBef>
                <a:spcPts val="0"/>
              </a:spcBef>
              <a:buClrTx/>
              <a:buSzPct val="25000"/>
              <a:buFontTx/>
              <a:buNone/>
              <a:defRPr/>
            </a:pPr>
            <a:r>
              <a:rPr kumimoji="0" lang="en-US" altLang="zh-CN" sz="800" i="0" u="none" strike="noStrike" kern="1200" cap="none" spc="0" normalizeH="0" baseline="0" noProof="0" dirty="0">
                <a:ln>
                  <a:noFill/>
                </a:ln>
                <a:solidFill>
                  <a:schemeClr val="bg1">
                    <a:lumMod val="75000"/>
                  </a:schemeClr>
                </a:solidFill>
                <a:uLnTx/>
                <a:uFillTx/>
                <a:latin typeface="OPPOSans R" panose="00020600040101010101" pitchFamily="18" charset="-122"/>
                <a:ea typeface="OPPOSans R" panose="00020600040101010101" pitchFamily="18" charset="-122"/>
                <a:cs typeface="OPPOSans R" panose="00020600040101010101" pitchFamily="18" charset="-122"/>
              </a:rPr>
              <a:t>Digital Asset Management</a:t>
            </a:r>
          </a:p>
        </p:txBody>
      </p:sp>
      <p:sp>
        <p:nvSpPr>
          <p:cNvPr id="9" name="爱设计-11">
            <a:extLst>
              <a:ext uri="{FF2B5EF4-FFF2-40B4-BE49-F238E27FC236}">
                <a16:creationId xmlns:a16="http://schemas.microsoft.com/office/drawing/2014/main" id="{D35DF20B-1A2C-8A89-E696-89C8154BF7D3}"/>
              </a:ext>
            </a:extLst>
          </p:cNvPr>
          <p:cNvSpPr>
            <a:spLocks/>
          </p:cNvSpPr>
          <p:nvPr>
            <p:custDataLst>
              <p:tags r:id="rId5"/>
            </p:custDataLst>
          </p:nvPr>
        </p:nvSpPr>
        <p:spPr bwMode="auto">
          <a:xfrm>
            <a:off x="4867162" y="1553223"/>
            <a:ext cx="2291728" cy="2293154"/>
          </a:xfrm>
          <a:custGeom>
            <a:avLst/>
            <a:gdLst>
              <a:gd name="T0" fmla="*/ 423 w 674"/>
              <a:gd name="T1" fmla="*/ 48 h 674"/>
              <a:gd name="T2" fmla="*/ 626 w 674"/>
              <a:gd name="T3" fmla="*/ 250 h 674"/>
              <a:gd name="T4" fmla="*/ 626 w 674"/>
              <a:gd name="T5" fmla="*/ 424 h 674"/>
              <a:gd name="T6" fmla="*/ 423 w 674"/>
              <a:gd name="T7" fmla="*/ 626 h 674"/>
              <a:gd name="T8" fmla="*/ 250 w 674"/>
              <a:gd name="T9" fmla="*/ 626 h 674"/>
              <a:gd name="T10" fmla="*/ 48 w 674"/>
              <a:gd name="T11" fmla="*/ 424 h 674"/>
              <a:gd name="T12" fmla="*/ 48 w 674"/>
              <a:gd name="T13" fmla="*/ 250 h 674"/>
              <a:gd name="T14" fmla="*/ 250 w 674"/>
              <a:gd name="T15" fmla="*/ 48 h 674"/>
              <a:gd name="T16" fmla="*/ 423 w 674"/>
              <a:gd name="T17" fmla="*/ 48 h 6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74" h="674">
                <a:moveTo>
                  <a:pt x="423" y="48"/>
                </a:moveTo>
                <a:cubicBezTo>
                  <a:pt x="626" y="250"/>
                  <a:pt x="626" y="250"/>
                  <a:pt x="626" y="250"/>
                </a:cubicBezTo>
                <a:cubicBezTo>
                  <a:pt x="674" y="298"/>
                  <a:pt x="674" y="376"/>
                  <a:pt x="626" y="424"/>
                </a:cubicBezTo>
                <a:cubicBezTo>
                  <a:pt x="423" y="626"/>
                  <a:pt x="423" y="626"/>
                  <a:pt x="423" y="626"/>
                </a:cubicBezTo>
                <a:cubicBezTo>
                  <a:pt x="375" y="674"/>
                  <a:pt x="298" y="674"/>
                  <a:pt x="250" y="626"/>
                </a:cubicBezTo>
                <a:cubicBezTo>
                  <a:pt x="48" y="424"/>
                  <a:pt x="48" y="424"/>
                  <a:pt x="48" y="424"/>
                </a:cubicBezTo>
                <a:cubicBezTo>
                  <a:pt x="0" y="376"/>
                  <a:pt x="0" y="298"/>
                  <a:pt x="48" y="250"/>
                </a:cubicBezTo>
                <a:cubicBezTo>
                  <a:pt x="250" y="48"/>
                  <a:pt x="250" y="48"/>
                  <a:pt x="250" y="48"/>
                </a:cubicBezTo>
                <a:cubicBezTo>
                  <a:pt x="298" y="0"/>
                  <a:pt x="375" y="0"/>
                  <a:pt x="423" y="48"/>
                </a:cubicBezTo>
                <a:close/>
              </a:path>
            </a:pathLst>
          </a:custGeom>
          <a:gradFill flip="none" rotWithShape="1">
            <a:gsLst>
              <a:gs pos="0">
                <a:schemeClr val="accent2"/>
              </a:gs>
              <a:gs pos="100000">
                <a:schemeClr val="accent2">
                  <a:lumMod val="80000"/>
                  <a:lumOff val="20000"/>
                </a:schemeClr>
              </a:gs>
            </a:gsLst>
            <a:lin ang="13500000" scaled="1"/>
            <a:tileRect/>
          </a:gradFill>
          <a:ln>
            <a:noFill/>
          </a:ln>
          <a:effectLst>
            <a:outerShdw blurRad="330200" dist="241300" dir="10800000" sx="95000" sy="95000" algn="r" rotWithShape="0">
              <a:schemeClr val="accent2">
                <a:lumMod val="50000"/>
                <a:alpha val="32000"/>
              </a:schemeClr>
            </a:outerShdw>
          </a:effectLst>
        </p:spPr>
        <p:txBody>
          <a:bodyPr vert="horz" wrap="square" lIns="91440" tIns="45720" rIns="91440" bIns="45720" numCol="1" anchor="ctr" anchorCtr="0" compatLnSpc="1">
            <a:prstTxWarp prst="textNoShape">
              <a:avLst/>
            </a:prstTxWarp>
          </a:bodyPr>
          <a:lstStyle/>
          <a:p>
            <a:pPr algn="ctr"/>
            <a:r>
              <a:rPr lang="en-US" altLang="zh-CN" sz="5400" dirty="0">
                <a:solidFill>
                  <a:schemeClr val="bg1"/>
                </a:solidFill>
                <a:latin typeface="OPPOSans H" panose="00020600040101010101" pitchFamily="18" charset="-122"/>
                <a:ea typeface="OPPOSans H" panose="00020600040101010101" pitchFamily="18" charset="-122"/>
                <a:cs typeface="OPPOSans H" panose="00020600040101010101" pitchFamily="18" charset="-122"/>
              </a:rPr>
              <a:t>02</a:t>
            </a:r>
            <a:endParaRPr lang="zh-CN" altLang="en-US" sz="5400" dirty="0">
              <a:solidFill>
                <a:schemeClr val="bg1"/>
              </a:solidFill>
              <a:latin typeface="OPPOSans H" panose="00020600040101010101" pitchFamily="18" charset="-122"/>
              <a:ea typeface="OPPOSans H" panose="00020600040101010101" pitchFamily="18" charset="-122"/>
              <a:cs typeface="OPPOSans H" panose="00020600040101010101" pitchFamily="18" charset="-122"/>
            </a:endParaRPr>
          </a:p>
        </p:txBody>
      </p:sp>
      <p:sp>
        <p:nvSpPr>
          <p:cNvPr id="10" name="爱设计-12">
            <a:extLst>
              <a:ext uri="{FF2B5EF4-FFF2-40B4-BE49-F238E27FC236}">
                <a16:creationId xmlns:a16="http://schemas.microsoft.com/office/drawing/2014/main" id="{EB4506ED-951C-F5D2-29CB-907E8ADC2FA4}"/>
              </a:ext>
            </a:extLst>
          </p:cNvPr>
          <p:cNvSpPr/>
          <p:nvPr>
            <p:custDataLst>
              <p:tags r:id="rId6"/>
            </p:custDataLst>
          </p:nvPr>
        </p:nvSpPr>
        <p:spPr>
          <a:xfrm>
            <a:off x="6713727" y="2118805"/>
            <a:ext cx="741758" cy="741758"/>
          </a:xfrm>
          <a:prstGeom prst="ellipse">
            <a:avLst/>
          </a:prstGeom>
          <a:solidFill>
            <a:srgbClr val="FAFAFA">
              <a:alpha val="70000"/>
            </a:srgbClr>
          </a:solidFill>
          <a:ln w="19050">
            <a:solidFill>
              <a:schemeClr val="bg1"/>
            </a:solidFill>
          </a:ln>
          <a:effectLst>
            <a:outerShdw blurRad="787400" sx="98000" sy="98000" algn="ctr" rotWithShape="0">
              <a:schemeClr val="tx1">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algn="ctr"/>
            <a:endParaRPr lang="zh-CN" altLang="en-US" dirty="0"/>
          </a:p>
        </p:txBody>
      </p:sp>
      <p:sp>
        <p:nvSpPr>
          <p:cNvPr id="11" name="爱设计-13">
            <a:extLst>
              <a:ext uri="{FF2B5EF4-FFF2-40B4-BE49-F238E27FC236}">
                <a16:creationId xmlns:a16="http://schemas.microsoft.com/office/drawing/2014/main" id="{494E6DD9-2132-C2BD-DA66-E7203B873142}"/>
              </a:ext>
            </a:extLst>
          </p:cNvPr>
          <p:cNvSpPr>
            <a:spLocks/>
          </p:cNvSpPr>
          <p:nvPr>
            <p:custDataLst>
              <p:tags r:id="rId7"/>
            </p:custDataLst>
          </p:nvPr>
        </p:nvSpPr>
        <p:spPr bwMode="auto">
          <a:xfrm rot="338553">
            <a:off x="6692009" y="2133171"/>
            <a:ext cx="558993" cy="772904"/>
          </a:xfrm>
          <a:custGeom>
            <a:avLst/>
            <a:gdLst>
              <a:gd name="connsiteX0" fmla="*/ 106913 w 404361"/>
              <a:gd name="connsiteY0" fmla="*/ 0 h 631051"/>
              <a:gd name="connsiteX1" fmla="*/ 113439 w 404361"/>
              <a:gd name="connsiteY1" fmla="*/ 6498 h 631051"/>
              <a:gd name="connsiteX2" fmla="*/ 281954 w 404361"/>
              <a:gd name="connsiteY2" fmla="*/ 174288 h 631051"/>
              <a:gd name="connsiteX3" fmla="*/ 373759 w 404361"/>
              <a:gd name="connsiteY3" fmla="*/ 627857 h 631051"/>
              <a:gd name="connsiteX4" fmla="*/ 372148 w 404361"/>
              <a:gd name="connsiteY4" fmla="*/ 630923 h 631051"/>
              <a:gd name="connsiteX5" fmla="*/ 370879 w 404361"/>
              <a:gd name="connsiteY5" fmla="*/ 631051 h 631051"/>
              <a:gd name="connsiteX6" fmla="*/ 0 w 404361"/>
              <a:gd name="connsiteY6" fmla="*/ 260172 h 631051"/>
              <a:gd name="connsiteX7" fmla="*/ 63340 w 404361"/>
              <a:gd name="connsiteY7" fmla="*/ 52810 h 6310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04361" h="631051">
                <a:moveTo>
                  <a:pt x="106913" y="0"/>
                </a:moveTo>
                <a:lnTo>
                  <a:pt x="113439" y="6498"/>
                </a:lnTo>
                <a:cubicBezTo>
                  <a:pt x="281954" y="174288"/>
                  <a:pt x="281954" y="174288"/>
                  <a:pt x="281954" y="174288"/>
                </a:cubicBezTo>
                <a:cubicBezTo>
                  <a:pt x="404361" y="296771"/>
                  <a:pt x="434963" y="476667"/>
                  <a:pt x="373759" y="627857"/>
                </a:cubicBezTo>
                <a:lnTo>
                  <a:pt x="372148" y="630923"/>
                </a:lnTo>
                <a:lnTo>
                  <a:pt x="370879" y="631051"/>
                </a:lnTo>
                <a:cubicBezTo>
                  <a:pt x="166048" y="631051"/>
                  <a:pt x="0" y="465003"/>
                  <a:pt x="0" y="260172"/>
                </a:cubicBezTo>
                <a:cubicBezTo>
                  <a:pt x="0" y="183361"/>
                  <a:pt x="23351" y="112003"/>
                  <a:pt x="63340" y="52810"/>
                </a:cubicBezTo>
                <a:close/>
              </a:path>
            </a:pathLst>
          </a:custGeom>
          <a:gradFill flip="none" rotWithShape="1">
            <a:gsLst>
              <a:gs pos="0">
                <a:schemeClr val="accent2"/>
              </a:gs>
              <a:gs pos="100000">
                <a:schemeClr val="accent2">
                  <a:lumMod val="60000"/>
                  <a:lumOff val="40000"/>
                </a:schemeClr>
              </a:gs>
            </a:gsLst>
            <a:lin ang="13500000" scaled="1"/>
            <a:tileRect/>
          </a:gradFill>
          <a:ln>
            <a:noFill/>
          </a:ln>
          <a:effectLst>
            <a:outerShdw blurRad="330200" dist="241300" dir="10800000" sx="95000" sy="95000" algn="r" rotWithShape="0">
              <a:schemeClr val="accent2">
                <a:lumMod val="50000"/>
                <a:alpha val="32000"/>
              </a:schemeClr>
            </a:outerShdw>
            <a:softEdge rad="76200"/>
          </a:effectLst>
        </p:spPr>
        <p:txBody>
          <a:bodyPr vert="horz" wrap="square" lIns="91440" tIns="45720" rIns="91440" bIns="45720" numCol="1" anchor="ctr" anchorCtr="0" compatLnSpc="1">
            <a:prstTxWarp prst="textNoShape">
              <a:avLst/>
            </a:prstTxWarp>
          </a:bodyPr>
          <a:lstStyle/>
          <a:p>
            <a:pPr algn="ctr"/>
            <a:endParaRPr lang="zh-CN" altLang="en-US" sz="3200" b="1" dirty="0">
              <a:solidFill>
                <a:schemeClr val="bg1"/>
              </a:solidFill>
              <a:latin typeface="OPPOSans B" panose="00020600040101010101" pitchFamily="18" charset="-122"/>
              <a:ea typeface="OPPOSans B" panose="00020600040101010101" pitchFamily="18" charset="-122"/>
              <a:cs typeface="OPPOSans B" panose="00020600040101010101" pitchFamily="18" charset="-122"/>
            </a:endParaRPr>
          </a:p>
        </p:txBody>
      </p:sp>
      <p:sp>
        <p:nvSpPr>
          <p:cNvPr id="12" name="爱设计-14">
            <a:extLst>
              <a:ext uri="{FF2B5EF4-FFF2-40B4-BE49-F238E27FC236}">
                <a16:creationId xmlns:a16="http://schemas.microsoft.com/office/drawing/2014/main" id="{31D4ADC3-83A4-3711-7324-AB30BA8EDCFE}"/>
              </a:ext>
            </a:extLst>
          </p:cNvPr>
          <p:cNvSpPr/>
          <p:nvPr/>
        </p:nvSpPr>
        <p:spPr>
          <a:xfrm>
            <a:off x="9446091" y="4654406"/>
            <a:ext cx="288000" cy="36000"/>
          </a:xfrm>
          <a:prstGeom prst="roundRect">
            <a:avLst>
              <a:gd name="adj" fmla="val 50000"/>
            </a:avLst>
          </a:prstGeom>
          <a:gradFill flip="none" rotWithShape="1">
            <a:gsLst>
              <a:gs pos="0">
                <a:schemeClr val="accent1"/>
              </a:gs>
              <a:gs pos="100000">
                <a:schemeClr val="accent1">
                  <a:lumMod val="60000"/>
                  <a:lumOff val="40000"/>
                </a:schemeClr>
              </a:gs>
            </a:gsLst>
            <a:lin ang="13500000" scaled="1"/>
            <a:tileRect/>
          </a:gradFill>
          <a:ln>
            <a:noFill/>
          </a:ln>
          <a:effectLst/>
        </p:spPr>
        <p:txBody>
          <a:bodyPr vert="horz" wrap="square" lIns="91440" tIns="45720" rIns="91440" bIns="45720" numCol="1" anchor="ctr" anchorCtr="0" compatLnSpc="1">
            <a:prstTxWarp prst="textNoShape">
              <a:avLst/>
            </a:prstTxWarp>
          </a:bodyPr>
          <a:lstStyle/>
          <a:p>
            <a:pPr algn="ctr"/>
            <a:endParaRPr lang="zh-CN" altLang="en-US" sz="5400" b="1">
              <a:solidFill>
                <a:schemeClr val="bg1"/>
              </a:solidFill>
              <a:latin typeface="OPPOSans B" panose="00020600040101010101" pitchFamily="18" charset="-122"/>
              <a:ea typeface="OPPOSans B" panose="00020600040101010101" pitchFamily="18" charset="-122"/>
              <a:cs typeface="OPPOSans B" panose="00020600040101010101" pitchFamily="18" charset="-122"/>
            </a:endParaRPr>
          </a:p>
        </p:txBody>
      </p:sp>
      <p:sp>
        <p:nvSpPr>
          <p:cNvPr id="13" name="爱设计-15">
            <a:extLst>
              <a:ext uri="{FF2B5EF4-FFF2-40B4-BE49-F238E27FC236}">
                <a16:creationId xmlns:a16="http://schemas.microsoft.com/office/drawing/2014/main" id="{FF73995A-1D47-9E7A-3B62-1903C3626CF7}"/>
              </a:ext>
            </a:extLst>
          </p:cNvPr>
          <p:cNvSpPr txBox="1">
            <a:spLocks/>
          </p:cNvSpPr>
          <p:nvPr/>
        </p:nvSpPr>
        <p:spPr>
          <a:xfrm>
            <a:off x="8485601" y="4020620"/>
            <a:ext cx="2208980" cy="296672"/>
          </a:xfrm>
          <a:prstGeom prst="rect">
            <a:avLst/>
          </a:prstGeom>
          <a:noFill/>
          <a:ln>
            <a:noFill/>
          </a:ln>
          <a:effectLst/>
        </p:spPr>
        <p:txBody>
          <a:bodyPr wrap="square" lIns="64008" tIns="32004" rIns="64008" bIns="32004" anchor="ctr" anchorCtr="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3765" rtl="0" eaLnBrk="1" fontAlgn="auto" latinLnBrk="0" hangingPunct="1">
              <a:lnSpc>
                <a:spcPct val="100000"/>
              </a:lnSpc>
              <a:spcBef>
                <a:spcPts val="0"/>
              </a:spcBef>
              <a:buClrTx/>
              <a:buSzPct val="25000"/>
              <a:buFontTx/>
              <a:buNone/>
              <a:defRPr/>
            </a:pPr>
            <a:r>
              <a:rPr lang="zh-CN" altLang="en-US" sz="2400" i="0" dirty="0">
                <a:solidFill>
                  <a:schemeClr val="tx1">
                    <a:lumMod val="75000"/>
                    <a:lumOff val="25000"/>
                  </a:schemeClr>
                </a:solidFill>
                <a:effectLst/>
                <a:latin typeface="OPPOSans H" panose="00020600040101010101" pitchFamily="18" charset="-122"/>
                <a:ea typeface="OPPOSans H" panose="00020600040101010101" pitchFamily="18" charset="-122"/>
                <a:cs typeface="OPPOSans H" panose="00020600040101010101" pitchFamily="18" charset="-122"/>
              </a:rPr>
              <a:t>加速阶段</a:t>
            </a:r>
          </a:p>
        </p:txBody>
      </p:sp>
      <p:sp>
        <p:nvSpPr>
          <p:cNvPr id="14" name="爱设计-16">
            <a:extLst>
              <a:ext uri="{FF2B5EF4-FFF2-40B4-BE49-F238E27FC236}">
                <a16:creationId xmlns:a16="http://schemas.microsoft.com/office/drawing/2014/main" id="{EA4EF40C-359A-06E5-CFD1-F3AFEE0B577C}"/>
              </a:ext>
            </a:extLst>
          </p:cNvPr>
          <p:cNvSpPr txBox="1">
            <a:spLocks/>
          </p:cNvSpPr>
          <p:nvPr/>
        </p:nvSpPr>
        <p:spPr>
          <a:xfrm>
            <a:off x="8485601" y="4317292"/>
            <a:ext cx="2208980" cy="222109"/>
          </a:xfrm>
          <a:prstGeom prst="rect">
            <a:avLst/>
          </a:prstGeom>
          <a:noFill/>
          <a:ln>
            <a:noFill/>
          </a:ln>
          <a:effectLst/>
        </p:spPr>
        <p:txBody>
          <a:bodyPr wrap="square" lIns="64008" tIns="32004" rIns="64008" bIns="32004" anchor="ctr" anchorCtr="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3765" rtl="0" eaLnBrk="1" fontAlgn="auto" latinLnBrk="0" hangingPunct="1">
              <a:lnSpc>
                <a:spcPct val="100000"/>
              </a:lnSpc>
              <a:spcBef>
                <a:spcPts val="0"/>
              </a:spcBef>
              <a:buClrTx/>
              <a:buSzPct val="25000"/>
              <a:buFontTx/>
              <a:buNone/>
              <a:defRPr/>
            </a:pPr>
            <a:r>
              <a:rPr kumimoji="0" lang="en-US" altLang="zh-CN" sz="800" i="0" u="none" strike="noStrike" kern="1200" cap="none" spc="0" normalizeH="0" baseline="0" noProof="0" dirty="0">
                <a:ln>
                  <a:noFill/>
                </a:ln>
                <a:solidFill>
                  <a:schemeClr val="bg1">
                    <a:lumMod val="75000"/>
                  </a:schemeClr>
                </a:solidFill>
                <a:uLnTx/>
                <a:uFillTx/>
                <a:latin typeface="OPPOSans R" panose="00020600040101010101" pitchFamily="18" charset="-122"/>
                <a:ea typeface="OPPOSans R" panose="00020600040101010101" pitchFamily="18" charset="-122"/>
                <a:cs typeface="OPPOSans R" panose="00020600040101010101" pitchFamily="18" charset="-122"/>
              </a:rPr>
              <a:t>Brand Building And Communication</a:t>
            </a:r>
          </a:p>
        </p:txBody>
      </p:sp>
      <p:sp>
        <p:nvSpPr>
          <p:cNvPr id="15" name="爱设计-17">
            <a:extLst>
              <a:ext uri="{FF2B5EF4-FFF2-40B4-BE49-F238E27FC236}">
                <a16:creationId xmlns:a16="http://schemas.microsoft.com/office/drawing/2014/main" id="{CFBA4F4F-6DFA-1F27-3B9D-3A8C9A31C238}"/>
              </a:ext>
            </a:extLst>
          </p:cNvPr>
          <p:cNvSpPr>
            <a:spLocks/>
          </p:cNvSpPr>
          <p:nvPr>
            <p:custDataLst>
              <p:tags r:id="rId8"/>
            </p:custDataLst>
          </p:nvPr>
        </p:nvSpPr>
        <p:spPr bwMode="auto">
          <a:xfrm>
            <a:off x="8477137" y="1553223"/>
            <a:ext cx="2291728" cy="2293154"/>
          </a:xfrm>
          <a:custGeom>
            <a:avLst/>
            <a:gdLst>
              <a:gd name="T0" fmla="*/ 423 w 674"/>
              <a:gd name="T1" fmla="*/ 48 h 674"/>
              <a:gd name="T2" fmla="*/ 626 w 674"/>
              <a:gd name="T3" fmla="*/ 250 h 674"/>
              <a:gd name="T4" fmla="*/ 626 w 674"/>
              <a:gd name="T5" fmla="*/ 424 h 674"/>
              <a:gd name="T6" fmla="*/ 423 w 674"/>
              <a:gd name="T7" fmla="*/ 626 h 674"/>
              <a:gd name="T8" fmla="*/ 250 w 674"/>
              <a:gd name="T9" fmla="*/ 626 h 674"/>
              <a:gd name="T10" fmla="*/ 48 w 674"/>
              <a:gd name="T11" fmla="*/ 424 h 674"/>
              <a:gd name="T12" fmla="*/ 48 w 674"/>
              <a:gd name="T13" fmla="*/ 250 h 674"/>
              <a:gd name="T14" fmla="*/ 250 w 674"/>
              <a:gd name="T15" fmla="*/ 48 h 674"/>
              <a:gd name="T16" fmla="*/ 423 w 674"/>
              <a:gd name="T17" fmla="*/ 48 h 6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74" h="674">
                <a:moveTo>
                  <a:pt x="423" y="48"/>
                </a:moveTo>
                <a:cubicBezTo>
                  <a:pt x="626" y="250"/>
                  <a:pt x="626" y="250"/>
                  <a:pt x="626" y="250"/>
                </a:cubicBezTo>
                <a:cubicBezTo>
                  <a:pt x="674" y="298"/>
                  <a:pt x="674" y="376"/>
                  <a:pt x="626" y="424"/>
                </a:cubicBezTo>
                <a:cubicBezTo>
                  <a:pt x="423" y="626"/>
                  <a:pt x="423" y="626"/>
                  <a:pt x="423" y="626"/>
                </a:cubicBezTo>
                <a:cubicBezTo>
                  <a:pt x="375" y="674"/>
                  <a:pt x="298" y="674"/>
                  <a:pt x="250" y="626"/>
                </a:cubicBezTo>
                <a:cubicBezTo>
                  <a:pt x="48" y="424"/>
                  <a:pt x="48" y="424"/>
                  <a:pt x="48" y="424"/>
                </a:cubicBezTo>
                <a:cubicBezTo>
                  <a:pt x="0" y="376"/>
                  <a:pt x="0" y="298"/>
                  <a:pt x="48" y="250"/>
                </a:cubicBezTo>
                <a:cubicBezTo>
                  <a:pt x="250" y="48"/>
                  <a:pt x="250" y="48"/>
                  <a:pt x="250" y="48"/>
                </a:cubicBezTo>
                <a:cubicBezTo>
                  <a:pt x="298" y="0"/>
                  <a:pt x="375" y="0"/>
                  <a:pt x="423" y="48"/>
                </a:cubicBezTo>
                <a:close/>
              </a:path>
            </a:pathLst>
          </a:custGeom>
          <a:gradFill flip="none" rotWithShape="1">
            <a:gsLst>
              <a:gs pos="0">
                <a:schemeClr val="accent1"/>
              </a:gs>
              <a:gs pos="100000">
                <a:schemeClr val="accent1">
                  <a:lumMod val="80000"/>
                  <a:lumOff val="20000"/>
                </a:schemeClr>
              </a:gs>
            </a:gsLst>
            <a:lin ang="13500000" scaled="1"/>
            <a:tileRect/>
          </a:gradFill>
          <a:ln>
            <a:noFill/>
          </a:ln>
          <a:effectLst>
            <a:outerShdw blurRad="330200" dist="241300" dir="10800000" sx="95000" sy="95000" algn="r" rotWithShape="0">
              <a:schemeClr val="accent1">
                <a:lumMod val="50000"/>
                <a:alpha val="32000"/>
              </a:schemeClr>
            </a:outerShdw>
          </a:effectLst>
        </p:spPr>
        <p:txBody>
          <a:bodyPr vert="horz" wrap="square" lIns="91440" tIns="45720" rIns="91440" bIns="45720" numCol="1" anchor="ctr" anchorCtr="0" compatLnSpc="1">
            <a:prstTxWarp prst="textNoShape">
              <a:avLst/>
            </a:prstTxWarp>
          </a:bodyPr>
          <a:lstStyle/>
          <a:p>
            <a:pPr algn="ctr"/>
            <a:r>
              <a:rPr lang="en-US" altLang="zh-CN" sz="5400">
                <a:solidFill>
                  <a:schemeClr val="bg1"/>
                </a:solidFill>
                <a:latin typeface="OPPOSans H" panose="00020600040101010101" pitchFamily="18" charset="-122"/>
                <a:ea typeface="OPPOSans H" panose="00020600040101010101" pitchFamily="18" charset="-122"/>
                <a:cs typeface="OPPOSans H" panose="00020600040101010101" pitchFamily="18" charset="-122"/>
              </a:rPr>
              <a:t>03</a:t>
            </a:r>
            <a:endParaRPr lang="zh-CN" altLang="en-US" sz="5400" dirty="0">
              <a:solidFill>
                <a:schemeClr val="bg1"/>
              </a:solidFill>
              <a:latin typeface="OPPOSans H" panose="00020600040101010101" pitchFamily="18" charset="-122"/>
              <a:ea typeface="OPPOSans H" panose="00020600040101010101" pitchFamily="18" charset="-122"/>
              <a:cs typeface="OPPOSans H" panose="00020600040101010101" pitchFamily="18" charset="-122"/>
            </a:endParaRPr>
          </a:p>
        </p:txBody>
      </p:sp>
      <p:sp>
        <p:nvSpPr>
          <p:cNvPr id="16" name="爱设计-18">
            <a:extLst>
              <a:ext uri="{FF2B5EF4-FFF2-40B4-BE49-F238E27FC236}">
                <a16:creationId xmlns:a16="http://schemas.microsoft.com/office/drawing/2014/main" id="{42F1A9C4-1F60-A668-F33C-24CACE96FA8C}"/>
              </a:ext>
            </a:extLst>
          </p:cNvPr>
          <p:cNvSpPr/>
          <p:nvPr>
            <p:custDataLst>
              <p:tags r:id="rId9"/>
            </p:custDataLst>
          </p:nvPr>
        </p:nvSpPr>
        <p:spPr>
          <a:xfrm>
            <a:off x="10323702" y="2118805"/>
            <a:ext cx="741758" cy="741758"/>
          </a:xfrm>
          <a:prstGeom prst="ellipse">
            <a:avLst/>
          </a:prstGeom>
          <a:solidFill>
            <a:srgbClr val="FAFAFA">
              <a:alpha val="70000"/>
            </a:srgbClr>
          </a:solidFill>
          <a:ln w="19050">
            <a:solidFill>
              <a:schemeClr val="bg1"/>
            </a:solidFill>
          </a:ln>
          <a:effectLst>
            <a:outerShdw blurRad="787400" sx="98000" sy="98000" algn="ctr" rotWithShape="0">
              <a:schemeClr val="tx1">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algn="ctr"/>
            <a:endParaRPr lang="zh-CN" altLang="en-US" dirty="0"/>
          </a:p>
        </p:txBody>
      </p:sp>
      <p:sp>
        <p:nvSpPr>
          <p:cNvPr id="17" name="爱设计-19">
            <a:extLst>
              <a:ext uri="{FF2B5EF4-FFF2-40B4-BE49-F238E27FC236}">
                <a16:creationId xmlns:a16="http://schemas.microsoft.com/office/drawing/2014/main" id="{5ECF765C-89A0-1F7A-CBE8-F7CC27C5F3C5}"/>
              </a:ext>
            </a:extLst>
          </p:cNvPr>
          <p:cNvSpPr>
            <a:spLocks/>
          </p:cNvSpPr>
          <p:nvPr>
            <p:custDataLst>
              <p:tags r:id="rId10"/>
            </p:custDataLst>
          </p:nvPr>
        </p:nvSpPr>
        <p:spPr bwMode="auto">
          <a:xfrm rot="338553">
            <a:off x="10301984" y="2133171"/>
            <a:ext cx="558993" cy="772904"/>
          </a:xfrm>
          <a:custGeom>
            <a:avLst/>
            <a:gdLst>
              <a:gd name="connsiteX0" fmla="*/ 106913 w 404361"/>
              <a:gd name="connsiteY0" fmla="*/ 0 h 631051"/>
              <a:gd name="connsiteX1" fmla="*/ 113439 w 404361"/>
              <a:gd name="connsiteY1" fmla="*/ 6498 h 631051"/>
              <a:gd name="connsiteX2" fmla="*/ 281954 w 404361"/>
              <a:gd name="connsiteY2" fmla="*/ 174288 h 631051"/>
              <a:gd name="connsiteX3" fmla="*/ 373759 w 404361"/>
              <a:gd name="connsiteY3" fmla="*/ 627857 h 631051"/>
              <a:gd name="connsiteX4" fmla="*/ 372148 w 404361"/>
              <a:gd name="connsiteY4" fmla="*/ 630923 h 631051"/>
              <a:gd name="connsiteX5" fmla="*/ 370879 w 404361"/>
              <a:gd name="connsiteY5" fmla="*/ 631051 h 631051"/>
              <a:gd name="connsiteX6" fmla="*/ 0 w 404361"/>
              <a:gd name="connsiteY6" fmla="*/ 260172 h 631051"/>
              <a:gd name="connsiteX7" fmla="*/ 63340 w 404361"/>
              <a:gd name="connsiteY7" fmla="*/ 52810 h 6310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04361" h="631051">
                <a:moveTo>
                  <a:pt x="106913" y="0"/>
                </a:moveTo>
                <a:lnTo>
                  <a:pt x="113439" y="6498"/>
                </a:lnTo>
                <a:cubicBezTo>
                  <a:pt x="281954" y="174288"/>
                  <a:pt x="281954" y="174288"/>
                  <a:pt x="281954" y="174288"/>
                </a:cubicBezTo>
                <a:cubicBezTo>
                  <a:pt x="404361" y="296771"/>
                  <a:pt x="434963" y="476667"/>
                  <a:pt x="373759" y="627857"/>
                </a:cubicBezTo>
                <a:lnTo>
                  <a:pt x="372148" y="630923"/>
                </a:lnTo>
                <a:lnTo>
                  <a:pt x="370879" y="631051"/>
                </a:lnTo>
                <a:cubicBezTo>
                  <a:pt x="166048" y="631051"/>
                  <a:pt x="0" y="465003"/>
                  <a:pt x="0" y="260172"/>
                </a:cubicBezTo>
                <a:cubicBezTo>
                  <a:pt x="0" y="183361"/>
                  <a:pt x="23351" y="112003"/>
                  <a:pt x="63340" y="52810"/>
                </a:cubicBezTo>
                <a:close/>
              </a:path>
            </a:pathLst>
          </a:custGeom>
          <a:gradFill flip="none" rotWithShape="1">
            <a:gsLst>
              <a:gs pos="0">
                <a:schemeClr val="accent1"/>
              </a:gs>
              <a:gs pos="100000">
                <a:schemeClr val="accent1">
                  <a:lumMod val="60000"/>
                  <a:lumOff val="40000"/>
                </a:schemeClr>
              </a:gs>
            </a:gsLst>
            <a:lin ang="13500000" scaled="1"/>
            <a:tileRect/>
          </a:gradFill>
          <a:ln>
            <a:noFill/>
          </a:ln>
          <a:effectLst>
            <a:outerShdw blurRad="330200" dist="241300" dir="10800000" sx="95000" sy="95000" algn="r" rotWithShape="0">
              <a:schemeClr val="accent1">
                <a:lumMod val="50000"/>
                <a:alpha val="32000"/>
              </a:schemeClr>
            </a:outerShdw>
            <a:softEdge rad="76200"/>
          </a:effectLst>
        </p:spPr>
        <p:txBody>
          <a:bodyPr vert="horz" wrap="square" lIns="91440" tIns="45720" rIns="91440" bIns="45720" numCol="1" anchor="ctr" anchorCtr="0" compatLnSpc="1">
            <a:prstTxWarp prst="textNoShape">
              <a:avLst/>
            </a:prstTxWarp>
          </a:bodyPr>
          <a:lstStyle/>
          <a:p>
            <a:pPr algn="ctr"/>
            <a:endParaRPr lang="zh-CN" altLang="en-US" sz="3200" b="1" dirty="0">
              <a:solidFill>
                <a:schemeClr val="bg1"/>
              </a:solidFill>
              <a:latin typeface="OPPOSans B" panose="00020600040101010101" pitchFamily="18" charset="-122"/>
              <a:ea typeface="OPPOSans B" panose="00020600040101010101" pitchFamily="18" charset="-122"/>
              <a:cs typeface="OPPOSans B" panose="00020600040101010101" pitchFamily="18" charset="-122"/>
            </a:endParaRPr>
          </a:p>
        </p:txBody>
      </p:sp>
      <p:sp>
        <p:nvSpPr>
          <p:cNvPr id="19" name="爱设计-20">
            <a:extLst>
              <a:ext uri="{FF2B5EF4-FFF2-40B4-BE49-F238E27FC236}">
                <a16:creationId xmlns:a16="http://schemas.microsoft.com/office/drawing/2014/main" id="{BF0A8EC2-2576-D57F-032D-DDFD6F8A7805}"/>
              </a:ext>
            </a:extLst>
          </p:cNvPr>
          <p:cNvSpPr/>
          <p:nvPr/>
        </p:nvSpPr>
        <p:spPr>
          <a:xfrm>
            <a:off x="2226141" y="4654406"/>
            <a:ext cx="288000" cy="36000"/>
          </a:xfrm>
          <a:prstGeom prst="roundRect">
            <a:avLst>
              <a:gd name="adj" fmla="val 50000"/>
            </a:avLst>
          </a:prstGeom>
          <a:gradFill flip="none" rotWithShape="1">
            <a:gsLst>
              <a:gs pos="0">
                <a:schemeClr val="accent1"/>
              </a:gs>
              <a:gs pos="100000">
                <a:schemeClr val="accent1">
                  <a:lumMod val="60000"/>
                  <a:lumOff val="40000"/>
                </a:schemeClr>
              </a:gs>
            </a:gsLst>
            <a:lin ang="13500000" scaled="1"/>
            <a:tileRect/>
          </a:gradFill>
          <a:ln>
            <a:noFill/>
          </a:ln>
          <a:effectLst/>
        </p:spPr>
        <p:txBody>
          <a:bodyPr vert="horz" wrap="square" lIns="91440" tIns="45720" rIns="91440" bIns="45720" numCol="1" anchor="ctr" anchorCtr="0" compatLnSpc="1">
            <a:prstTxWarp prst="textNoShape">
              <a:avLst/>
            </a:prstTxWarp>
          </a:bodyPr>
          <a:lstStyle/>
          <a:p>
            <a:pPr algn="ctr"/>
            <a:endParaRPr lang="zh-CN" altLang="en-US" sz="5400" b="1">
              <a:solidFill>
                <a:schemeClr val="bg1"/>
              </a:solidFill>
              <a:latin typeface="OPPOSans B" panose="00020600040101010101" pitchFamily="18" charset="-122"/>
              <a:ea typeface="OPPOSans B" panose="00020600040101010101" pitchFamily="18" charset="-122"/>
              <a:cs typeface="OPPOSans B" panose="00020600040101010101" pitchFamily="18" charset="-122"/>
            </a:endParaRPr>
          </a:p>
        </p:txBody>
      </p:sp>
      <p:sp>
        <p:nvSpPr>
          <p:cNvPr id="20" name="爱设计-21">
            <a:extLst>
              <a:ext uri="{FF2B5EF4-FFF2-40B4-BE49-F238E27FC236}">
                <a16:creationId xmlns:a16="http://schemas.microsoft.com/office/drawing/2014/main" id="{F4ACBC03-742C-0454-01E8-AC6981903D3D}"/>
              </a:ext>
            </a:extLst>
          </p:cNvPr>
          <p:cNvSpPr txBox="1">
            <a:spLocks/>
          </p:cNvSpPr>
          <p:nvPr/>
        </p:nvSpPr>
        <p:spPr>
          <a:xfrm>
            <a:off x="1265651" y="4020620"/>
            <a:ext cx="2208980" cy="296672"/>
          </a:xfrm>
          <a:prstGeom prst="rect">
            <a:avLst/>
          </a:prstGeom>
          <a:noFill/>
          <a:ln>
            <a:noFill/>
          </a:ln>
          <a:effectLst/>
        </p:spPr>
        <p:txBody>
          <a:bodyPr wrap="square" lIns="64008" tIns="32004" rIns="64008" bIns="32004" anchor="ctr" anchorCtr="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3765" rtl="0" eaLnBrk="1" fontAlgn="auto" latinLnBrk="0" hangingPunct="1">
              <a:lnSpc>
                <a:spcPct val="100000"/>
              </a:lnSpc>
              <a:spcBef>
                <a:spcPts val="0"/>
              </a:spcBef>
              <a:buClrTx/>
              <a:buSzPct val="25000"/>
              <a:buFontTx/>
              <a:buNone/>
              <a:defRPr/>
            </a:pPr>
            <a:r>
              <a:rPr kumimoji="0" lang="zh-CN" altLang="en-US" sz="2400" i="0" u="none" strike="noStrike" kern="1200" cap="none" spc="0" normalizeH="0" baseline="0" noProof="0" dirty="0">
                <a:ln>
                  <a:noFill/>
                </a:ln>
                <a:solidFill>
                  <a:schemeClr val="tx1">
                    <a:lumMod val="75000"/>
                    <a:lumOff val="25000"/>
                  </a:schemeClr>
                </a:solidFill>
                <a:uLnTx/>
                <a:uFillTx/>
                <a:latin typeface="OPPOSans H" panose="00020600040101010101" pitchFamily="18" charset="-122"/>
                <a:ea typeface="OPPOSans H" panose="00020600040101010101" pitchFamily="18" charset="-122"/>
                <a:cs typeface="OPPOSans H" panose="00020600040101010101" pitchFamily="18" charset="-122"/>
              </a:rPr>
              <a:t>起步阶段</a:t>
            </a:r>
          </a:p>
        </p:txBody>
      </p:sp>
      <p:sp>
        <p:nvSpPr>
          <p:cNvPr id="21" name="爱设计-22">
            <a:extLst>
              <a:ext uri="{FF2B5EF4-FFF2-40B4-BE49-F238E27FC236}">
                <a16:creationId xmlns:a16="http://schemas.microsoft.com/office/drawing/2014/main" id="{16115049-1355-574E-976B-CDB3DB0E6BDE}"/>
              </a:ext>
            </a:extLst>
          </p:cNvPr>
          <p:cNvSpPr txBox="1">
            <a:spLocks/>
          </p:cNvSpPr>
          <p:nvPr/>
        </p:nvSpPr>
        <p:spPr>
          <a:xfrm>
            <a:off x="1265651" y="4317292"/>
            <a:ext cx="2208980" cy="222109"/>
          </a:xfrm>
          <a:prstGeom prst="rect">
            <a:avLst/>
          </a:prstGeom>
          <a:noFill/>
          <a:ln>
            <a:noFill/>
          </a:ln>
          <a:effectLst/>
        </p:spPr>
        <p:txBody>
          <a:bodyPr wrap="square" lIns="64008" tIns="32004" rIns="64008" bIns="32004" anchor="ctr" anchorCtr="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3765" rtl="0" eaLnBrk="1" fontAlgn="auto" latinLnBrk="0" hangingPunct="1">
              <a:lnSpc>
                <a:spcPct val="100000"/>
              </a:lnSpc>
              <a:spcBef>
                <a:spcPts val="0"/>
              </a:spcBef>
              <a:buClrTx/>
              <a:buSzPct val="25000"/>
              <a:buFontTx/>
              <a:buNone/>
              <a:defRPr/>
            </a:pPr>
            <a:r>
              <a:rPr kumimoji="0" lang="en-US" altLang="zh-CN" sz="800" i="0" u="none" strike="noStrike" kern="1200" cap="none" spc="0" normalizeH="0" baseline="0" noProof="0" dirty="0">
                <a:ln>
                  <a:noFill/>
                </a:ln>
                <a:solidFill>
                  <a:schemeClr val="bg1">
                    <a:lumMod val="75000"/>
                  </a:schemeClr>
                </a:solidFill>
                <a:uLnTx/>
                <a:uFillTx/>
                <a:latin typeface="OPPOSans R" panose="00020600040101010101" pitchFamily="18" charset="-122"/>
                <a:ea typeface="OPPOSans R" panose="00020600040101010101" pitchFamily="18" charset="-122"/>
                <a:cs typeface="OPPOSans R" panose="00020600040101010101" pitchFamily="18" charset="-122"/>
              </a:rPr>
              <a:t>Intelligent Flow Of Content</a:t>
            </a:r>
          </a:p>
        </p:txBody>
      </p:sp>
      <p:sp>
        <p:nvSpPr>
          <p:cNvPr id="22" name="爱设计-23">
            <a:extLst>
              <a:ext uri="{FF2B5EF4-FFF2-40B4-BE49-F238E27FC236}">
                <a16:creationId xmlns:a16="http://schemas.microsoft.com/office/drawing/2014/main" id="{63F72B49-EF21-31AA-8F0C-885AA6D26D0D}"/>
              </a:ext>
            </a:extLst>
          </p:cNvPr>
          <p:cNvSpPr txBox="1"/>
          <p:nvPr/>
        </p:nvSpPr>
        <p:spPr>
          <a:xfrm>
            <a:off x="1139674" y="4795972"/>
            <a:ext cx="2472682" cy="1194686"/>
          </a:xfrm>
          <a:prstGeom prst="rect">
            <a:avLst/>
          </a:prstGeom>
          <a:noFill/>
        </p:spPr>
        <p:txBody>
          <a:bodyPr wrap="square">
            <a:spAutoFit/>
          </a:bodyPr>
          <a:lstStyle>
            <a:defPPr>
              <a:defRPr lang="zh-CN"/>
            </a:defPPr>
            <a:lvl1pPr>
              <a:lnSpc>
                <a:spcPct val="150000"/>
              </a:lnSpc>
              <a:buSzPct val="25000"/>
              <a:defRPr sz="1000"/>
            </a:lvl1pPr>
          </a:lstStyle>
          <a:p>
            <a:pPr algn="ctr">
              <a:lnSpc>
                <a:spcPct val="130000"/>
              </a:lnSpc>
            </a:pPr>
            <a:r>
              <a:rPr lang="zh-CN" altLang="en-US" sz="1400" dirty="0">
                <a:solidFill>
                  <a:schemeClr val="tx1">
                    <a:lumMod val="75000"/>
                    <a:lumOff val="25000"/>
                  </a:schemeClr>
                </a:solidFill>
              </a:rPr>
              <a:t>尝试多种方法</a:t>
            </a:r>
          </a:p>
          <a:p>
            <a:pPr algn="ctr">
              <a:lnSpc>
                <a:spcPct val="130000"/>
              </a:lnSpc>
            </a:pPr>
            <a:r>
              <a:rPr lang="zh-CN" altLang="en-US" sz="1400" dirty="0">
                <a:solidFill>
                  <a:schemeClr val="tx1">
                    <a:lumMod val="75000"/>
                    <a:lumOff val="25000"/>
                  </a:schemeClr>
                </a:solidFill>
              </a:rPr>
              <a:t>（社群、活动、内容营销）</a:t>
            </a:r>
          </a:p>
          <a:p>
            <a:pPr algn="ctr">
              <a:lnSpc>
                <a:spcPct val="130000"/>
              </a:lnSpc>
            </a:pPr>
            <a:r>
              <a:rPr lang="zh-CN" altLang="en-US" sz="1400" dirty="0">
                <a:solidFill>
                  <a:schemeClr val="tx1">
                    <a:lumMod val="75000"/>
                    <a:lumOff val="25000"/>
                  </a:schemeClr>
                </a:solidFill>
              </a:rPr>
              <a:t>并最终确定最优方法</a:t>
            </a:r>
          </a:p>
          <a:p>
            <a:pPr algn="ctr">
              <a:lnSpc>
                <a:spcPct val="130000"/>
              </a:lnSpc>
            </a:pPr>
            <a:r>
              <a:rPr lang="zh-CN" altLang="en-US" sz="1400" dirty="0">
                <a:solidFill>
                  <a:schemeClr val="tx1">
                    <a:lumMod val="75000"/>
                    <a:lumOff val="25000"/>
                  </a:schemeClr>
                </a:solidFill>
              </a:rPr>
              <a:t>以保持初始用户的不断增长</a:t>
            </a:r>
          </a:p>
        </p:txBody>
      </p:sp>
      <p:sp>
        <p:nvSpPr>
          <p:cNvPr id="23" name="爱设计-24">
            <a:extLst>
              <a:ext uri="{FF2B5EF4-FFF2-40B4-BE49-F238E27FC236}">
                <a16:creationId xmlns:a16="http://schemas.microsoft.com/office/drawing/2014/main" id="{043FF650-00F6-1C6F-64DA-CEEAD3B3BD93}"/>
              </a:ext>
            </a:extLst>
          </p:cNvPr>
          <p:cNvSpPr txBox="1"/>
          <p:nvPr/>
        </p:nvSpPr>
        <p:spPr>
          <a:xfrm>
            <a:off x="4743775" y="4795972"/>
            <a:ext cx="2472682" cy="914609"/>
          </a:xfrm>
          <a:prstGeom prst="rect">
            <a:avLst/>
          </a:prstGeom>
          <a:noFill/>
        </p:spPr>
        <p:txBody>
          <a:bodyPr wrap="square">
            <a:spAutoFit/>
          </a:bodyPr>
          <a:lstStyle>
            <a:defPPr>
              <a:defRPr lang="zh-CN"/>
            </a:defPPr>
            <a:lvl1pPr>
              <a:lnSpc>
                <a:spcPct val="150000"/>
              </a:lnSpc>
              <a:buSzPct val="25000"/>
              <a:defRPr sz="1000"/>
            </a:lvl1pPr>
          </a:lstStyle>
          <a:p>
            <a:pPr algn="ctr">
              <a:lnSpc>
                <a:spcPct val="130000"/>
              </a:lnSpc>
            </a:pPr>
            <a:r>
              <a:rPr lang="zh-CN" altLang="en-US" sz="1400" dirty="0">
                <a:solidFill>
                  <a:schemeClr val="tx1">
                    <a:lumMod val="75000"/>
                    <a:lumOff val="25000"/>
                  </a:schemeClr>
                </a:solidFill>
              </a:rPr>
              <a:t>继续尝试多种方法</a:t>
            </a:r>
          </a:p>
          <a:p>
            <a:pPr algn="ctr">
              <a:lnSpc>
                <a:spcPct val="130000"/>
              </a:lnSpc>
            </a:pPr>
            <a:r>
              <a:rPr lang="zh-CN" altLang="en-US" sz="1400" dirty="0">
                <a:solidFill>
                  <a:schemeClr val="tx1">
                    <a:lumMod val="75000"/>
                    <a:lumOff val="25000"/>
                  </a:schemeClr>
                </a:solidFill>
              </a:rPr>
              <a:t>并最终确定最优组合</a:t>
            </a:r>
          </a:p>
          <a:p>
            <a:pPr algn="ctr">
              <a:lnSpc>
                <a:spcPct val="130000"/>
              </a:lnSpc>
            </a:pPr>
            <a:r>
              <a:rPr lang="zh-CN" altLang="en-US" sz="1400" dirty="0">
                <a:solidFill>
                  <a:schemeClr val="tx1">
                    <a:lumMod val="75000"/>
                    <a:lumOff val="25000"/>
                  </a:schemeClr>
                </a:solidFill>
              </a:rPr>
              <a:t>以保持初始用户的不断增长</a:t>
            </a:r>
          </a:p>
        </p:txBody>
      </p:sp>
      <p:sp>
        <p:nvSpPr>
          <p:cNvPr id="24" name="爱设计-25">
            <a:extLst>
              <a:ext uri="{FF2B5EF4-FFF2-40B4-BE49-F238E27FC236}">
                <a16:creationId xmlns:a16="http://schemas.microsoft.com/office/drawing/2014/main" id="{CE26AB49-B67A-9385-7E87-5A3E97B0DE2E}"/>
              </a:ext>
            </a:extLst>
          </p:cNvPr>
          <p:cNvSpPr txBox="1"/>
          <p:nvPr/>
        </p:nvSpPr>
        <p:spPr>
          <a:xfrm>
            <a:off x="8180542" y="4795972"/>
            <a:ext cx="2884918" cy="914609"/>
          </a:xfrm>
          <a:prstGeom prst="rect">
            <a:avLst/>
          </a:prstGeom>
          <a:noFill/>
        </p:spPr>
        <p:txBody>
          <a:bodyPr wrap="square">
            <a:spAutoFit/>
          </a:bodyPr>
          <a:lstStyle>
            <a:defPPr>
              <a:defRPr lang="zh-CN"/>
            </a:defPPr>
            <a:lvl1pPr>
              <a:lnSpc>
                <a:spcPct val="150000"/>
              </a:lnSpc>
              <a:buSzPct val="25000"/>
              <a:defRPr sz="1000"/>
            </a:lvl1pPr>
          </a:lstStyle>
          <a:p>
            <a:pPr algn="ctr">
              <a:lnSpc>
                <a:spcPct val="130000"/>
              </a:lnSpc>
            </a:pPr>
            <a:r>
              <a:rPr lang="zh-CN" altLang="en-US" sz="1400" dirty="0">
                <a:solidFill>
                  <a:schemeClr val="tx1">
                    <a:lumMod val="75000"/>
                    <a:lumOff val="25000"/>
                  </a:schemeClr>
                </a:solidFill>
              </a:rPr>
              <a:t>粉丝数量持续上涨</a:t>
            </a:r>
          </a:p>
          <a:p>
            <a:pPr algn="ctr">
              <a:lnSpc>
                <a:spcPct val="130000"/>
              </a:lnSpc>
            </a:pPr>
            <a:r>
              <a:rPr lang="zh-CN" altLang="en-US" sz="1400" dirty="0">
                <a:solidFill>
                  <a:schemeClr val="tx1">
                    <a:lumMod val="75000"/>
                    <a:lumOff val="25000"/>
                  </a:schemeClr>
                </a:solidFill>
              </a:rPr>
              <a:t>延续「初始用户」期的推广方法</a:t>
            </a:r>
          </a:p>
          <a:p>
            <a:pPr algn="ctr">
              <a:lnSpc>
                <a:spcPct val="130000"/>
              </a:lnSpc>
            </a:pPr>
            <a:r>
              <a:rPr lang="zh-CN" altLang="en-US" sz="1400" dirty="0">
                <a:solidFill>
                  <a:schemeClr val="tx1">
                    <a:lumMod val="75000"/>
                    <a:lumOff val="25000"/>
                  </a:schemeClr>
                </a:solidFill>
              </a:rPr>
              <a:t>稳定获取流量</a:t>
            </a:r>
          </a:p>
        </p:txBody>
      </p:sp>
    </p:spTree>
    <p:extLst>
      <p:ext uri="{BB962C8B-B14F-4D97-AF65-F5344CB8AC3E}">
        <p14:creationId xmlns:p14="http://schemas.microsoft.com/office/powerpoint/2010/main" val="42943908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爱设计-1">
            <a:extLst>
              <a:ext uri="{FF2B5EF4-FFF2-40B4-BE49-F238E27FC236}">
                <a16:creationId xmlns:a16="http://schemas.microsoft.com/office/drawing/2014/main" id="{2483F125-6ECE-0549-B29C-BC55957A18D0}"/>
              </a:ext>
            </a:extLst>
          </p:cNvPr>
          <p:cNvPicPr>
            <a:picLocks noGrp="1" noRot="1" noMove="1" noResize="1" noEditPoints="1" noAdjustHandles="1" noChangeArrowheads="1" noChangeShapeType="1" noCrop="1"/>
          </p:cNvPicPr>
          <p:nvPr/>
        </p:nvPicPr>
        <p:blipFill>
          <a:blip r:embed="rId6" r:link="rId7">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33" name="爱设计-2">
            <a:extLst>
              <a:ext uri="{FF2B5EF4-FFF2-40B4-BE49-F238E27FC236}">
                <a16:creationId xmlns:a16="http://schemas.microsoft.com/office/drawing/2014/main" id="{D5041356-BF03-3FED-8CCE-5A65B03BE862}"/>
              </a:ext>
            </a:extLst>
          </p:cNvPr>
          <p:cNvPicPr>
            <a:picLocks noChangeAspect="1"/>
          </p:cNvPicPr>
          <p:nvPr/>
        </p:nvPicPr>
        <p:blipFill>
          <a:blip r:embed="rId8">
            <a:alphaModFix amt="70000"/>
            <a:extLst>
              <a:ext uri="{28A0092B-C50C-407E-A947-70E740481C1C}">
                <a14:useLocalDpi xmlns:a14="http://schemas.microsoft.com/office/drawing/2010/main" val="0"/>
              </a:ext>
            </a:extLst>
          </a:blip>
          <a:stretch>
            <a:fillRect/>
          </a:stretch>
        </p:blipFill>
        <p:spPr>
          <a:xfrm>
            <a:off x="0" y="0"/>
            <a:ext cx="12217143" cy="6855081"/>
          </a:xfrm>
          <a:prstGeom prst="rect">
            <a:avLst/>
          </a:prstGeom>
        </p:spPr>
      </p:pic>
      <p:grpSp>
        <p:nvGrpSpPr>
          <p:cNvPr id="66" name="爱设计-3">
            <a:extLst>
              <a:ext uri="{FF2B5EF4-FFF2-40B4-BE49-F238E27FC236}">
                <a16:creationId xmlns:a16="http://schemas.microsoft.com/office/drawing/2014/main" id="{3C49212E-0BE3-4AF2-751B-DB2D4E7E549E}"/>
              </a:ext>
            </a:extLst>
          </p:cNvPr>
          <p:cNvGrpSpPr/>
          <p:nvPr/>
        </p:nvGrpSpPr>
        <p:grpSpPr>
          <a:xfrm>
            <a:off x="10361997" y="6133503"/>
            <a:ext cx="1368953" cy="247568"/>
            <a:chOff x="10361997" y="6057830"/>
            <a:chExt cx="1368953" cy="247568"/>
          </a:xfrm>
        </p:grpSpPr>
        <p:cxnSp>
          <p:nvCxnSpPr>
            <p:cNvPr id="67" name="爱设计-3-1">
              <a:extLst>
                <a:ext uri="{FF2B5EF4-FFF2-40B4-BE49-F238E27FC236}">
                  <a16:creationId xmlns:a16="http://schemas.microsoft.com/office/drawing/2014/main" id="{AB0CA926-FC02-F635-F86A-069F14CBAFA7}"/>
                </a:ext>
              </a:extLst>
            </p:cNvPr>
            <p:cNvCxnSpPr/>
            <p:nvPr/>
          </p:nvCxnSpPr>
          <p:spPr>
            <a:xfrm>
              <a:off x="11268075" y="6235700"/>
              <a:ext cx="327931" cy="0"/>
            </a:xfrm>
            <a:prstGeom prst="line">
              <a:avLst/>
            </a:prstGeom>
            <a:ln w="76200">
              <a:solidFill>
                <a:schemeClr val="accent1"/>
              </a:solidFill>
            </a:ln>
          </p:spPr>
          <p:style>
            <a:lnRef idx="1">
              <a:schemeClr val="accent1"/>
            </a:lnRef>
            <a:fillRef idx="0">
              <a:schemeClr val="accent1"/>
            </a:fillRef>
            <a:effectRef idx="0">
              <a:schemeClr val="accent1"/>
            </a:effectRef>
            <a:fontRef idx="minor">
              <a:schemeClr val="tx1"/>
            </a:fontRef>
          </p:style>
        </p:cxnSp>
        <p:sp>
          <p:nvSpPr>
            <p:cNvPr id="68" name="爱设计-3-2">
              <a:extLst>
                <a:ext uri="{FF2B5EF4-FFF2-40B4-BE49-F238E27FC236}">
                  <a16:creationId xmlns:a16="http://schemas.microsoft.com/office/drawing/2014/main" id="{F41A5BD9-DCEA-417B-DE62-BD7CE77DA92A}"/>
                </a:ext>
              </a:extLst>
            </p:cNvPr>
            <p:cNvSpPr txBox="1">
              <a:spLocks/>
            </p:cNvSpPr>
            <p:nvPr/>
          </p:nvSpPr>
          <p:spPr>
            <a:xfrm>
              <a:off x="10361997" y="6057830"/>
              <a:ext cx="1368953" cy="247568"/>
            </a:xfrm>
            <a:prstGeom prst="rect">
              <a:avLst/>
            </a:prstGeom>
          </p:spPr>
          <p:txBody>
            <a:bodyPr wrap="square">
              <a:spAutoFit/>
            </a:bodyPr>
            <a:lstStyle>
              <a:lvl1pPr marL="228589" indent="-228589" algn="l" defTabSz="914354" rtl="0" eaLnBrk="1" latinLnBrk="0" hangingPunct="1">
                <a:lnSpc>
                  <a:spcPct val="90000"/>
                </a:lnSpc>
                <a:spcBef>
                  <a:spcPts val="1000"/>
                </a:spcBef>
                <a:buFont typeface="Arial" panose="020B0604020202020204" pitchFamily="34" charset="0"/>
                <a:buChar char="•"/>
                <a:defRPr sz="1600" kern="1200">
                  <a:solidFill>
                    <a:schemeClr val="tx1"/>
                  </a:solidFill>
                  <a:latin typeface="+mn-lt"/>
                  <a:ea typeface="+mn-ea"/>
                  <a:cs typeface="+mn-cs"/>
                </a:defRPr>
              </a:lvl1pPr>
              <a:lvl2pPr marL="685766"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2942"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altLang="zh-CN" sz="1100" dirty="0">
                  <a:solidFill>
                    <a:schemeClr val="tx1">
                      <a:lumMod val="75000"/>
                      <a:lumOff val="25000"/>
                    </a:schemeClr>
                  </a:solidFill>
                  <a:latin typeface="+mn-ea"/>
                </a:rPr>
                <a:t>December 20XX</a:t>
              </a:r>
              <a:endParaRPr lang="zh-CN" altLang="en-US" sz="1100" dirty="0">
                <a:solidFill>
                  <a:schemeClr val="tx1">
                    <a:lumMod val="75000"/>
                    <a:lumOff val="25000"/>
                  </a:schemeClr>
                </a:solidFill>
                <a:latin typeface="+mn-ea"/>
              </a:endParaRPr>
            </a:p>
          </p:txBody>
        </p:sp>
      </p:grpSp>
      <p:grpSp>
        <p:nvGrpSpPr>
          <p:cNvPr id="27" name="爱设计-4">
            <a:extLst>
              <a:ext uri="{FF2B5EF4-FFF2-40B4-BE49-F238E27FC236}">
                <a16:creationId xmlns:a16="http://schemas.microsoft.com/office/drawing/2014/main" id="{6270F235-3C00-31F3-D9BF-801ACFB450D2}"/>
              </a:ext>
            </a:extLst>
          </p:cNvPr>
          <p:cNvGrpSpPr/>
          <p:nvPr/>
        </p:nvGrpSpPr>
        <p:grpSpPr>
          <a:xfrm>
            <a:off x="533554" y="446209"/>
            <a:ext cx="11309034" cy="798268"/>
            <a:chOff x="533554" y="425889"/>
            <a:chExt cx="11309034" cy="798268"/>
          </a:xfrm>
        </p:grpSpPr>
        <p:sp>
          <p:nvSpPr>
            <p:cNvPr id="29" name="爱设计-4-1">
              <a:extLst>
                <a:ext uri="{FF2B5EF4-FFF2-40B4-BE49-F238E27FC236}">
                  <a16:creationId xmlns:a16="http://schemas.microsoft.com/office/drawing/2014/main" id="{CABCB4A9-C061-28FC-2AE7-0E0025016724}"/>
                </a:ext>
              </a:extLst>
            </p:cNvPr>
            <p:cNvSpPr txBox="1"/>
            <p:nvPr/>
          </p:nvSpPr>
          <p:spPr>
            <a:xfrm>
              <a:off x="533554" y="639382"/>
              <a:ext cx="5469903" cy="584775"/>
            </a:xfrm>
            <a:prstGeom prst="rect">
              <a:avLst/>
            </a:prstGeom>
            <a:noFill/>
          </p:spPr>
          <p:txBody>
            <a:bodyPr wrap="square">
              <a:spAutoFit/>
            </a:bodyPr>
            <a:lstStyle/>
            <a:p>
              <a:r>
                <a:rPr lang="zh-CN" altLang="en-US" sz="3200" dirty="0">
                  <a:solidFill>
                    <a:schemeClr val="tx1">
                      <a:lumMod val="85000"/>
                      <a:lumOff val="15000"/>
                    </a:schemeClr>
                  </a:solidFill>
                  <a:latin typeface="+mj-ea"/>
                  <a:ea typeface="+mj-ea"/>
                </a:rPr>
                <a:t>职业规划</a:t>
              </a:r>
            </a:p>
          </p:txBody>
        </p:sp>
        <p:sp>
          <p:nvSpPr>
            <p:cNvPr id="30" name="爱设计-4-2">
              <a:extLst>
                <a:ext uri="{FF2B5EF4-FFF2-40B4-BE49-F238E27FC236}">
                  <a16:creationId xmlns:a16="http://schemas.microsoft.com/office/drawing/2014/main" id="{1BD08319-93E9-32C0-D0AC-7CF83A28A8F7}"/>
                </a:ext>
              </a:extLst>
            </p:cNvPr>
            <p:cNvSpPr/>
            <p:nvPr/>
          </p:nvSpPr>
          <p:spPr>
            <a:xfrm>
              <a:off x="637386" y="425889"/>
              <a:ext cx="2014373" cy="213493"/>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10000"/>
                </a:lnSpc>
              </a:pPr>
              <a:r>
                <a:rPr lang="en-US" altLang="zh-CN" sz="1100" dirty="0">
                  <a:latin typeface="OPPOSans H" panose="00020600040101010101" pitchFamily="18" charset="-122"/>
                  <a:ea typeface="OPPOSans H" panose="00020600040101010101" pitchFamily="18" charset="-122"/>
                  <a:cs typeface="OPPOSans H" panose="00020600040101010101" pitchFamily="18" charset="-122"/>
                </a:rPr>
                <a:t>Career Planning</a:t>
              </a:r>
            </a:p>
          </p:txBody>
        </p:sp>
        <p:grpSp>
          <p:nvGrpSpPr>
            <p:cNvPr id="31" name="组合 30">
              <a:extLst>
                <a:ext uri="{FF2B5EF4-FFF2-40B4-BE49-F238E27FC236}">
                  <a16:creationId xmlns:a16="http://schemas.microsoft.com/office/drawing/2014/main" id="{E06256C6-5A58-8A02-8649-E8D63DBB967C}"/>
                </a:ext>
              </a:extLst>
            </p:cNvPr>
            <p:cNvGrpSpPr/>
            <p:nvPr/>
          </p:nvGrpSpPr>
          <p:grpSpPr>
            <a:xfrm>
              <a:off x="11441080" y="878017"/>
              <a:ext cx="401508" cy="150682"/>
              <a:chOff x="3484345" y="-1299411"/>
              <a:chExt cx="1017051" cy="381691"/>
            </a:xfrm>
            <a:solidFill>
              <a:schemeClr val="accent1"/>
            </a:solidFill>
          </p:grpSpPr>
          <p:sp>
            <p:nvSpPr>
              <p:cNvPr id="34" name="爱设计-4-3">
                <a:extLst>
                  <a:ext uri="{FF2B5EF4-FFF2-40B4-BE49-F238E27FC236}">
                    <a16:creationId xmlns:a16="http://schemas.microsoft.com/office/drawing/2014/main" id="{39CA1976-85C3-61B3-67FF-8465FA20E280}"/>
                  </a:ext>
                </a:extLst>
              </p:cNvPr>
              <p:cNvSpPr/>
              <p:nvPr/>
            </p:nvSpPr>
            <p:spPr>
              <a:xfrm rot="12600000">
                <a:off x="3484345" y="-1299411"/>
                <a:ext cx="442762" cy="38169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爱设计-4-4">
                <a:extLst>
                  <a:ext uri="{FF2B5EF4-FFF2-40B4-BE49-F238E27FC236}">
                    <a16:creationId xmlns:a16="http://schemas.microsoft.com/office/drawing/2014/main" id="{A50804A8-1185-1112-C18B-1A148B05DF92}"/>
                  </a:ext>
                </a:extLst>
              </p:cNvPr>
              <p:cNvSpPr/>
              <p:nvPr/>
            </p:nvSpPr>
            <p:spPr>
              <a:xfrm rot="12600000">
                <a:off x="4058634" y="-1299411"/>
                <a:ext cx="442762" cy="38169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2" name="爱设计-4-5">
              <a:extLst>
                <a:ext uri="{FF2B5EF4-FFF2-40B4-BE49-F238E27FC236}">
                  <a16:creationId xmlns:a16="http://schemas.microsoft.com/office/drawing/2014/main" id="{4431F182-08DB-ADDF-3E1E-ACC71D777CE2}"/>
                </a:ext>
              </a:extLst>
            </p:cNvPr>
            <p:cNvSpPr/>
            <p:nvPr/>
          </p:nvSpPr>
          <p:spPr>
            <a:xfrm>
              <a:off x="10059869" y="815207"/>
              <a:ext cx="1436711" cy="213493"/>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10000"/>
                </a:lnSpc>
              </a:pPr>
              <a:r>
                <a:rPr lang="en-US" altLang="zh-CN" sz="1400" dirty="0">
                  <a:solidFill>
                    <a:schemeClr val="accent1"/>
                  </a:solidFill>
                  <a:latin typeface="OPPOSans H" panose="00020600040101010101" pitchFamily="18" charset="-122"/>
                  <a:ea typeface="OPPOSans H" panose="00020600040101010101" pitchFamily="18" charset="-122"/>
                  <a:cs typeface="OPPOSans H" panose="00020600040101010101" pitchFamily="18" charset="-122"/>
                </a:rPr>
                <a:t>AISHEJI  PPT</a:t>
              </a:r>
              <a:endParaRPr lang="zh-CN" altLang="en-US" sz="1400" dirty="0">
                <a:solidFill>
                  <a:schemeClr val="accent1"/>
                </a:solidFill>
                <a:latin typeface="OPPOSans H" panose="00020600040101010101" pitchFamily="18" charset="-122"/>
                <a:ea typeface="OPPOSans H" panose="00020600040101010101" pitchFamily="18" charset="-122"/>
                <a:cs typeface="OPPOSans H" panose="00020600040101010101" pitchFamily="18" charset="-122"/>
              </a:endParaRPr>
            </a:p>
          </p:txBody>
        </p:sp>
      </p:grpSp>
      <p:sp>
        <p:nvSpPr>
          <p:cNvPr id="2" name="爱设计-5">
            <a:extLst>
              <a:ext uri="{FF2B5EF4-FFF2-40B4-BE49-F238E27FC236}">
                <a16:creationId xmlns:a16="http://schemas.microsoft.com/office/drawing/2014/main" id="{CC4BF423-BB5A-F4B2-8BA7-6435232E0060}"/>
              </a:ext>
            </a:extLst>
          </p:cNvPr>
          <p:cNvSpPr/>
          <p:nvPr/>
        </p:nvSpPr>
        <p:spPr>
          <a:xfrm>
            <a:off x="0" y="2823815"/>
            <a:ext cx="11650980" cy="4163119"/>
          </a:xfrm>
          <a:custGeom>
            <a:avLst/>
            <a:gdLst>
              <a:gd name="connsiteX0" fmla="*/ 1868 w 12191721"/>
              <a:gd name="connsiteY0" fmla="*/ 4624487 h 4625582"/>
              <a:gd name="connsiteX1" fmla="*/ 7331891 w 12191721"/>
              <a:gd name="connsiteY1" fmla="*/ 3653511 h 4625582"/>
              <a:gd name="connsiteX2" fmla="*/ 11991782 w 12191721"/>
              <a:gd name="connsiteY2" fmla="*/ 587836 h 4625582"/>
              <a:gd name="connsiteX3" fmla="*/ 12165754 w 12191721"/>
              <a:gd name="connsiteY3" fmla="*/ 693611 h 4625582"/>
              <a:gd name="connsiteX4" fmla="*/ 12193590 w 12191721"/>
              <a:gd name="connsiteY4" fmla="*/ -1096 h 4625582"/>
              <a:gd name="connsiteX5" fmla="*/ 6246302 w 12191721"/>
              <a:gd name="connsiteY5" fmla="*/ 3421501 h 4625582"/>
              <a:gd name="connsiteX6" fmla="*/ 1868 w 12191721"/>
              <a:gd name="connsiteY6" fmla="*/ 3987538 h 46255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1721" h="4625582">
                <a:moveTo>
                  <a:pt x="1868" y="4624487"/>
                </a:moveTo>
                <a:cubicBezTo>
                  <a:pt x="1868" y="4624487"/>
                  <a:pt x="3992243" y="4497905"/>
                  <a:pt x="7331891" y="3653511"/>
                </a:cubicBezTo>
                <a:cubicBezTo>
                  <a:pt x="10757411" y="2787336"/>
                  <a:pt x="11991782" y="587836"/>
                  <a:pt x="11991782" y="587836"/>
                </a:cubicBezTo>
                <a:lnTo>
                  <a:pt x="12165754" y="693611"/>
                </a:lnTo>
                <a:lnTo>
                  <a:pt x="12193590" y="-1096"/>
                </a:lnTo>
                <a:cubicBezTo>
                  <a:pt x="12193590" y="-1096"/>
                  <a:pt x="10655394" y="2843007"/>
                  <a:pt x="6246302" y="3421501"/>
                </a:cubicBezTo>
                <a:cubicBezTo>
                  <a:pt x="2036164" y="3973899"/>
                  <a:pt x="1868" y="3987538"/>
                  <a:pt x="1868" y="3987538"/>
                </a:cubicBezTo>
                <a:close/>
              </a:path>
            </a:pathLst>
          </a:custGeom>
          <a:gradFill>
            <a:gsLst>
              <a:gs pos="0">
                <a:schemeClr val="accent1">
                  <a:alpha val="0"/>
                </a:schemeClr>
              </a:gs>
              <a:gs pos="100000">
                <a:schemeClr val="accent1"/>
              </a:gs>
            </a:gsLst>
            <a:lin ang="18900000" scaled="1"/>
          </a:gradFill>
          <a:ln w="6959"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zh-CN" altLang="en-US"/>
          </a:p>
        </p:txBody>
      </p:sp>
      <p:sp>
        <p:nvSpPr>
          <p:cNvPr id="3" name="爱设计-6">
            <a:extLst>
              <a:ext uri="{FF2B5EF4-FFF2-40B4-BE49-F238E27FC236}">
                <a16:creationId xmlns:a16="http://schemas.microsoft.com/office/drawing/2014/main" id="{5D3E0692-AD65-4325-AB30-E438711BA331}"/>
              </a:ext>
            </a:extLst>
          </p:cNvPr>
          <p:cNvSpPr/>
          <p:nvPr/>
        </p:nvSpPr>
        <p:spPr>
          <a:xfrm>
            <a:off x="1884599" y="6272705"/>
            <a:ext cx="155102" cy="155102"/>
          </a:xfrm>
          <a:prstGeom prst="ellipse">
            <a:avLst/>
          </a:prstGeom>
          <a:solidFill>
            <a:schemeClr val="bg1"/>
          </a:solidFill>
          <a:ln w="19050">
            <a:solidFill>
              <a:schemeClr val="accent1">
                <a:lumMod val="60000"/>
                <a:lumOff val="40000"/>
              </a:schemeClr>
            </a:solidFill>
          </a:ln>
          <a:effectLst>
            <a:outerShdw blurRad="787400" sx="98000" sy="98000" algn="ctr" rotWithShape="0">
              <a:schemeClr val="tx1">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algn="ctr"/>
            <a:endParaRPr lang="zh-CN" altLang="en-US"/>
          </a:p>
        </p:txBody>
      </p:sp>
      <p:sp>
        <p:nvSpPr>
          <p:cNvPr id="5" name="爱设计-7">
            <a:extLst>
              <a:ext uri="{FF2B5EF4-FFF2-40B4-BE49-F238E27FC236}">
                <a16:creationId xmlns:a16="http://schemas.microsoft.com/office/drawing/2014/main" id="{B9BB0292-AADE-F1D8-2140-8CF1DDCE9D62}"/>
              </a:ext>
            </a:extLst>
          </p:cNvPr>
          <p:cNvSpPr/>
          <p:nvPr/>
        </p:nvSpPr>
        <p:spPr>
          <a:xfrm>
            <a:off x="5002336" y="5948667"/>
            <a:ext cx="155102" cy="155102"/>
          </a:xfrm>
          <a:prstGeom prst="ellipse">
            <a:avLst/>
          </a:prstGeom>
          <a:solidFill>
            <a:schemeClr val="bg1"/>
          </a:solidFill>
          <a:ln w="19050">
            <a:solidFill>
              <a:schemeClr val="accent2">
                <a:lumMod val="60000"/>
                <a:lumOff val="40000"/>
              </a:schemeClr>
            </a:solidFill>
          </a:ln>
          <a:effectLst>
            <a:outerShdw blurRad="787400" sx="98000" sy="98000" algn="ctr" rotWithShape="0">
              <a:schemeClr val="tx1">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algn="ctr"/>
            <a:endParaRPr lang="zh-CN" altLang="en-US"/>
          </a:p>
        </p:txBody>
      </p:sp>
      <p:cxnSp>
        <p:nvCxnSpPr>
          <p:cNvPr id="8" name="爱设计-8">
            <a:extLst>
              <a:ext uri="{FF2B5EF4-FFF2-40B4-BE49-F238E27FC236}">
                <a16:creationId xmlns:a16="http://schemas.microsoft.com/office/drawing/2014/main" id="{5A2DD64A-57E8-66FF-BC84-AD6EC5319094}"/>
              </a:ext>
            </a:extLst>
          </p:cNvPr>
          <p:cNvCxnSpPr>
            <a:cxnSpLocks/>
          </p:cNvCxnSpPr>
          <p:nvPr/>
        </p:nvCxnSpPr>
        <p:spPr>
          <a:xfrm>
            <a:off x="1962150" y="3900973"/>
            <a:ext cx="0" cy="2371732"/>
          </a:xfrm>
          <a:prstGeom prst="line">
            <a:avLst/>
          </a:prstGeom>
          <a:ln w="25400" cap="rnd">
            <a:gradFill flip="none" rotWithShape="1">
              <a:gsLst>
                <a:gs pos="0">
                  <a:schemeClr val="accent1">
                    <a:alpha val="0"/>
                  </a:schemeClr>
                </a:gs>
                <a:gs pos="100000">
                  <a:schemeClr val="accent1"/>
                </a:gs>
              </a:gsLst>
              <a:lin ang="16200000" scaled="1"/>
              <a:tileRect/>
            </a:gradFill>
            <a:prstDash val="solid"/>
            <a:round/>
          </a:ln>
        </p:spPr>
        <p:style>
          <a:lnRef idx="1">
            <a:schemeClr val="accent1"/>
          </a:lnRef>
          <a:fillRef idx="0">
            <a:schemeClr val="accent1"/>
          </a:fillRef>
          <a:effectRef idx="0">
            <a:schemeClr val="accent1"/>
          </a:effectRef>
          <a:fontRef idx="minor">
            <a:schemeClr val="tx1"/>
          </a:fontRef>
        </p:style>
      </p:cxnSp>
      <p:cxnSp>
        <p:nvCxnSpPr>
          <p:cNvPr id="9" name="爱设计-9">
            <a:extLst>
              <a:ext uri="{FF2B5EF4-FFF2-40B4-BE49-F238E27FC236}">
                <a16:creationId xmlns:a16="http://schemas.microsoft.com/office/drawing/2014/main" id="{E142F47D-CFB1-855F-DAC7-74E4D19E17A3}"/>
              </a:ext>
            </a:extLst>
          </p:cNvPr>
          <p:cNvCxnSpPr>
            <a:cxnSpLocks/>
          </p:cNvCxnSpPr>
          <p:nvPr/>
        </p:nvCxnSpPr>
        <p:spPr>
          <a:xfrm>
            <a:off x="5079887" y="3599907"/>
            <a:ext cx="0" cy="2371732"/>
          </a:xfrm>
          <a:prstGeom prst="line">
            <a:avLst/>
          </a:prstGeom>
          <a:ln w="25400" cap="rnd">
            <a:gradFill flip="none" rotWithShape="1">
              <a:gsLst>
                <a:gs pos="0">
                  <a:schemeClr val="accent2">
                    <a:alpha val="0"/>
                  </a:schemeClr>
                </a:gs>
                <a:gs pos="100000">
                  <a:schemeClr val="accent2"/>
                </a:gs>
              </a:gsLst>
              <a:lin ang="16200000" scaled="1"/>
              <a:tileRect/>
            </a:gradFill>
            <a:prstDash val="solid"/>
            <a:round/>
          </a:ln>
        </p:spPr>
        <p:style>
          <a:lnRef idx="1">
            <a:schemeClr val="accent1"/>
          </a:lnRef>
          <a:fillRef idx="0">
            <a:schemeClr val="accent1"/>
          </a:fillRef>
          <a:effectRef idx="0">
            <a:schemeClr val="accent1"/>
          </a:effectRef>
          <a:fontRef idx="minor">
            <a:schemeClr val="tx1"/>
          </a:fontRef>
        </p:style>
      </p:cxnSp>
      <p:cxnSp>
        <p:nvCxnSpPr>
          <p:cNvPr id="10" name="爱设计-10">
            <a:extLst>
              <a:ext uri="{FF2B5EF4-FFF2-40B4-BE49-F238E27FC236}">
                <a16:creationId xmlns:a16="http://schemas.microsoft.com/office/drawing/2014/main" id="{78B3A557-5F16-423C-4FD8-810221802E6E}"/>
              </a:ext>
            </a:extLst>
          </p:cNvPr>
          <p:cNvCxnSpPr>
            <a:cxnSpLocks/>
          </p:cNvCxnSpPr>
          <p:nvPr/>
        </p:nvCxnSpPr>
        <p:spPr>
          <a:xfrm>
            <a:off x="8102804" y="3074864"/>
            <a:ext cx="0" cy="2371732"/>
          </a:xfrm>
          <a:prstGeom prst="line">
            <a:avLst/>
          </a:prstGeom>
          <a:ln w="25400" cap="rnd">
            <a:gradFill flip="none" rotWithShape="1">
              <a:gsLst>
                <a:gs pos="0">
                  <a:schemeClr val="accent3">
                    <a:alpha val="0"/>
                  </a:schemeClr>
                </a:gs>
                <a:gs pos="100000">
                  <a:schemeClr val="accent3"/>
                </a:gs>
              </a:gsLst>
              <a:lin ang="16200000" scaled="1"/>
              <a:tileRect/>
            </a:gradFill>
            <a:prstDash val="solid"/>
            <a:round/>
          </a:ln>
        </p:spPr>
        <p:style>
          <a:lnRef idx="1">
            <a:schemeClr val="accent1"/>
          </a:lnRef>
          <a:fillRef idx="0">
            <a:schemeClr val="accent1"/>
          </a:fillRef>
          <a:effectRef idx="0">
            <a:schemeClr val="accent1"/>
          </a:effectRef>
          <a:fontRef idx="minor">
            <a:schemeClr val="tx1"/>
          </a:fontRef>
        </p:style>
      </p:cxnSp>
      <p:sp>
        <p:nvSpPr>
          <p:cNvPr id="11" name="爱设计-11">
            <a:extLst>
              <a:ext uri="{FF2B5EF4-FFF2-40B4-BE49-F238E27FC236}">
                <a16:creationId xmlns:a16="http://schemas.microsoft.com/office/drawing/2014/main" id="{149EFA49-6657-1FE1-C720-A91BA249E113}"/>
              </a:ext>
            </a:extLst>
          </p:cNvPr>
          <p:cNvSpPr/>
          <p:nvPr/>
        </p:nvSpPr>
        <p:spPr>
          <a:xfrm>
            <a:off x="8025253" y="5383562"/>
            <a:ext cx="155102" cy="155102"/>
          </a:xfrm>
          <a:prstGeom prst="ellipse">
            <a:avLst/>
          </a:prstGeom>
          <a:solidFill>
            <a:schemeClr val="bg1"/>
          </a:solidFill>
          <a:ln w="19050">
            <a:solidFill>
              <a:schemeClr val="accent3">
                <a:lumMod val="60000"/>
                <a:lumOff val="40000"/>
              </a:schemeClr>
            </a:solidFill>
          </a:ln>
          <a:effectLst>
            <a:outerShdw blurRad="787400" sx="98000" sy="98000" algn="ctr" rotWithShape="0">
              <a:schemeClr val="tx1">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algn="ctr"/>
            <a:endParaRPr lang="zh-CN" altLang="en-US"/>
          </a:p>
        </p:txBody>
      </p:sp>
      <p:sp>
        <p:nvSpPr>
          <p:cNvPr id="13" name="爱设计-12">
            <a:extLst>
              <a:ext uri="{FF2B5EF4-FFF2-40B4-BE49-F238E27FC236}">
                <a16:creationId xmlns:a16="http://schemas.microsoft.com/office/drawing/2014/main" id="{B7566F17-AF34-5FE0-4D11-3B3D8207805A}"/>
              </a:ext>
            </a:extLst>
          </p:cNvPr>
          <p:cNvSpPr>
            <a:spLocks/>
          </p:cNvSpPr>
          <p:nvPr>
            <p:custDataLst>
              <p:tags r:id="rId2"/>
            </p:custDataLst>
          </p:nvPr>
        </p:nvSpPr>
        <p:spPr bwMode="auto">
          <a:xfrm>
            <a:off x="1133948" y="2425792"/>
            <a:ext cx="1666402" cy="1667438"/>
          </a:xfrm>
          <a:custGeom>
            <a:avLst/>
            <a:gdLst>
              <a:gd name="T0" fmla="*/ 423 w 674"/>
              <a:gd name="T1" fmla="*/ 48 h 674"/>
              <a:gd name="T2" fmla="*/ 626 w 674"/>
              <a:gd name="T3" fmla="*/ 250 h 674"/>
              <a:gd name="T4" fmla="*/ 626 w 674"/>
              <a:gd name="T5" fmla="*/ 424 h 674"/>
              <a:gd name="T6" fmla="*/ 423 w 674"/>
              <a:gd name="T7" fmla="*/ 626 h 674"/>
              <a:gd name="T8" fmla="*/ 250 w 674"/>
              <a:gd name="T9" fmla="*/ 626 h 674"/>
              <a:gd name="T10" fmla="*/ 48 w 674"/>
              <a:gd name="T11" fmla="*/ 424 h 674"/>
              <a:gd name="T12" fmla="*/ 48 w 674"/>
              <a:gd name="T13" fmla="*/ 250 h 674"/>
              <a:gd name="T14" fmla="*/ 250 w 674"/>
              <a:gd name="T15" fmla="*/ 48 h 674"/>
              <a:gd name="T16" fmla="*/ 423 w 674"/>
              <a:gd name="T17" fmla="*/ 48 h 6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74" h="674">
                <a:moveTo>
                  <a:pt x="423" y="48"/>
                </a:moveTo>
                <a:cubicBezTo>
                  <a:pt x="626" y="250"/>
                  <a:pt x="626" y="250"/>
                  <a:pt x="626" y="250"/>
                </a:cubicBezTo>
                <a:cubicBezTo>
                  <a:pt x="674" y="298"/>
                  <a:pt x="674" y="376"/>
                  <a:pt x="626" y="424"/>
                </a:cubicBezTo>
                <a:cubicBezTo>
                  <a:pt x="423" y="626"/>
                  <a:pt x="423" y="626"/>
                  <a:pt x="423" y="626"/>
                </a:cubicBezTo>
                <a:cubicBezTo>
                  <a:pt x="375" y="674"/>
                  <a:pt x="298" y="674"/>
                  <a:pt x="250" y="626"/>
                </a:cubicBezTo>
                <a:cubicBezTo>
                  <a:pt x="48" y="424"/>
                  <a:pt x="48" y="424"/>
                  <a:pt x="48" y="424"/>
                </a:cubicBezTo>
                <a:cubicBezTo>
                  <a:pt x="0" y="376"/>
                  <a:pt x="0" y="298"/>
                  <a:pt x="48" y="250"/>
                </a:cubicBezTo>
                <a:cubicBezTo>
                  <a:pt x="250" y="48"/>
                  <a:pt x="250" y="48"/>
                  <a:pt x="250" y="48"/>
                </a:cubicBezTo>
                <a:cubicBezTo>
                  <a:pt x="298" y="0"/>
                  <a:pt x="375" y="0"/>
                  <a:pt x="423" y="48"/>
                </a:cubicBezTo>
                <a:close/>
              </a:path>
            </a:pathLst>
          </a:custGeom>
          <a:gradFill flip="none" rotWithShape="1">
            <a:gsLst>
              <a:gs pos="0">
                <a:schemeClr val="accent1"/>
              </a:gs>
              <a:gs pos="100000">
                <a:schemeClr val="accent1">
                  <a:lumMod val="80000"/>
                  <a:lumOff val="20000"/>
                </a:schemeClr>
              </a:gs>
            </a:gsLst>
            <a:lin ang="13500000" scaled="1"/>
            <a:tileRect/>
          </a:gradFill>
          <a:ln>
            <a:noFill/>
          </a:ln>
          <a:effectLst>
            <a:outerShdw blurRad="330200" dist="241300" dir="10800000" sx="95000" sy="95000" algn="r" rotWithShape="0">
              <a:schemeClr val="accent1">
                <a:lumMod val="50000"/>
                <a:alpha val="32000"/>
              </a:schemeClr>
            </a:outerShdw>
          </a:effectLst>
        </p:spPr>
        <p:txBody>
          <a:bodyPr vert="horz" wrap="square" lIns="91440" tIns="45720" rIns="91440" bIns="45720" numCol="1" anchor="ctr" anchorCtr="0" compatLnSpc="1">
            <a:prstTxWarp prst="textNoShape">
              <a:avLst/>
            </a:prstTxWarp>
          </a:bodyPr>
          <a:lstStyle/>
          <a:p>
            <a:pPr algn="ctr"/>
            <a:r>
              <a:rPr lang="en-US" altLang="zh-CN" sz="2400" dirty="0">
                <a:solidFill>
                  <a:schemeClr val="bg1"/>
                </a:solidFill>
                <a:latin typeface="OPPOSans H" panose="00020600040101010101" pitchFamily="18" charset="-122"/>
                <a:ea typeface="OPPOSans H" panose="00020600040101010101" pitchFamily="18" charset="-122"/>
                <a:cs typeface="OPPOSans H" panose="00020600040101010101" pitchFamily="18" charset="-122"/>
              </a:rPr>
              <a:t>1 year</a:t>
            </a:r>
          </a:p>
        </p:txBody>
      </p:sp>
      <p:sp>
        <p:nvSpPr>
          <p:cNvPr id="14" name="爱设计-13">
            <a:extLst>
              <a:ext uri="{FF2B5EF4-FFF2-40B4-BE49-F238E27FC236}">
                <a16:creationId xmlns:a16="http://schemas.microsoft.com/office/drawing/2014/main" id="{8185BB6D-68FA-4F28-A66F-2268E5439664}"/>
              </a:ext>
            </a:extLst>
          </p:cNvPr>
          <p:cNvSpPr>
            <a:spLocks/>
          </p:cNvSpPr>
          <p:nvPr>
            <p:custDataLst>
              <p:tags r:id="rId3"/>
            </p:custDataLst>
          </p:nvPr>
        </p:nvSpPr>
        <p:spPr bwMode="auto">
          <a:xfrm>
            <a:off x="4251685" y="2101754"/>
            <a:ext cx="1666402" cy="1667438"/>
          </a:xfrm>
          <a:custGeom>
            <a:avLst/>
            <a:gdLst>
              <a:gd name="T0" fmla="*/ 423 w 674"/>
              <a:gd name="T1" fmla="*/ 48 h 674"/>
              <a:gd name="T2" fmla="*/ 626 w 674"/>
              <a:gd name="T3" fmla="*/ 250 h 674"/>
              <a:gd name="T4" fmla="*/ 626 w 674"/>
              <a:gd name="T5" fmla="*/ 424 h 674"/>
              <a:gd name="T6" fmla="*/ 423 w 674"/>
              <a:gd name="T7" fmla="*/ 626 h 674"/>
              <a:gd name="T8" fmla="*/ 250 w 674"/>
              <a:gd name="T9" fmla="*/ 626 h 674"/>
              <a:gd name="T10" fmla="*/ 48 w 674"/>
              <a:gd name="T11" fmla="*/ 424 h 674"/>
              <a:gd name="T12" fmla="*/ 48 w 674"/>
              <a:gd name="T13" fmla="*/ 250 h 674"/>
              <a:gd name="T14" fmla="*/ 250 w 674"/>
              <a:gd name="T15" fmla="*/ 48 h 674"/>
              <a:gd name="T16" fmla="*/ 423 w 674"/>
              <a:gd name="T17" fmla="*/ 48 h 6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74" h="674">
                <a:moveTo>
                  <a:pt x="423" y="48"/>
                </a:moveTo>
                <a:cubicBezTo>
                  <a:pt x="626" y="250"/>
                  <a:pt x="626" y="250"/>
                  <a:pt x="626" y="250"/>
                </a:cubicBezTo>
                <a:cubicBezTo>
                  <a:pt x="674" y="298"/>
                  <a:pt x="674" y="376"/>
                  <a:pt x="626" y="424"/>
                </a:cubicBezTo>
                <a:cubicBezTo>
                  <a:pt x="423" y="626"/>
                  <a:pt x="423" y="626"/>
                  <a:pt x="423" y="626"/>
                </a:cubicBezTo>
                <a:cubicBezTo>
                  <a:pt x="375" y="674"/>
                  <a:pt x="298" y="674"/>
                  <a:pt x="250" y="626"/>
                </a:cubicBezTo>
                <a:cubicBezTo>
                  <a:pt x="48" y="424"/>
                  <a:pt x="48" y="424"/>
                  <a:pt x="48" y="424"/>
                </a:cubicBezTo>
                <a:cubicBezTo>
                  <a:pt x="0" y="376"/>
                  <a:pt x="0" y="298"/>
                  <a:pt x="48" y="250"/>
                </a:cubicBezTo>
                <a:cubicBezTo>
                  <a:pt x="250" y="48"/>
                  <a:pt x="250" y="48"/>
                  <a:pt x="250" y="48"/>
                </a:cubicBezTo>
                <a:cubicBezTo>
                  <a:pt x="298" y="0"/>
                  <a:pt x="375" y="0"/>
                  <a:pt x="423" y="48"/>
                </a:cubicBezTo>
                <a:close/>
              </a:path>
            </a:pathLst>
          </a:custGeom>
          <a:gradFill flip="none" rotWithShape="1">
            <a:gsLst>
              <a:gs pos="0">
                <a:schemeClr val="accent2"/>
              </a:gs>
              <a:gs pos="100000">
                <a:schemeClr val="accent2">
                  <a:lumMod val="80000"/>
                  <a:lumOff val="20000"/>
                </a:schemeClr>
              </a:gs>
            </a:gsLst>
            <a:lin ang="13500000" scaled="1"/>
            <a:tileRect/>
          </a:gradFill>
          <a:ln>
            <a:noFill/>
          </a:ln>
          <a:effectLst>
            <a:outerShdw blurRad="330200" dist="241300" dir="10800000" sx="95000" sy="95000" algn="r" rotWithShape="0">
              <a:schemeClr val="accent2">
                <a:lumMod val="50000"/>
                <a:alpha val="32000"/>
              </a:schemeClr>
            </a:outerShdw>
          </a:effectLst>
        </p:spPr>
        <p:txBody>
          <a:bodyPr vert="horz" wrap="square" lIns="91440" tIns="45720" rIns="91440" bIns="45720" numCol="1" anchor="ctr" anchorCtr="0" compatLnSpc="1">
            <a:prstTxWarp prst="textNoShape">
              <a:avLst/>
            </a:prstTxWarp>
          </a:bodyPr>
          <a:lstStyle/>
          <a:p>
            <a:pPr algn="ctr"/>
            <a:r>
              <a:rPr lang="en-US" altLang="zh-CN" sz="2400" dirty="0">
                <a:solidFill>
                  <a:schemeClr val="bg1"/>
                </a:solidFill>
                <a:latin typeface="OPPOSans H" panose="00020600040101010101" pitchFamily="18" charset="-122"/>
                <a:ea typeface="OPPOSans H" panose="00020600040101010101" pitchFamily="18" charset="-122"/>
                <a:cs typeface="OPPOSans H" panose="00020600040101010101" pitchFamily="18" charset="-122"/>
              </a:rPr>
              <a:t>3 years</a:t>
            </a:r>
          </a:p>
        </p:txBody>
      </p:sp>
      <p:sp>
        <p:nvSpPr>
          <p:cNvPr id="15" name="爱设计-14">
            <a:extLst>
              <a:ext uri="{FF2B5EF4-FFF2-40B4-BE49-F238E27FC236}">
                <a16:creationId xmlns:a16="http://schemas.microsoft.com/office/drawing/2014/main" id="{1E81E6A4-97E9-04B5-B913-6791305A1574}"/>
              </a:ext>
            </a:extLst>
          </p:cNvPr>
          <p:cNvSpPr>
            <a:spLocks/>
          </p:cNvSpPr>
          <p:nvPr>
            <p:custDataLst>
              <p:tags r:id="rId4"/>
            </p:custDataLst>
          </p:nvPr>
        </p:nvSpPr>
        <p:spPr bwMode="auto">
          <a:xfrm>
            <a:off x="7274602" y="1536649"/>
            <a:ext cx="1666402" cy="1667438"/>
          </a:xfrm>
          <a:custGeom>
            <a:avLst/>
            <a:gdLst>
              <a:gd name="T0" fmla="*/ 423 w 674"/>
              <a:gd name="T1" fmla="*/ 48 h 674"/>
              <a:gd name="T2" fmla="*/ 626 w 674"/>
              <a:gd name="T3" fmla="*/ 250 h 674"/>
              <a:gd name="T4" fmla="*/ 626 w 674"/>
              <a:gd name="T5" fmla="*/ 424 h 674"/>
              <a:gd name="T6" fmla="*/ 423 w 674"/>
              <a:gd name="T7" fmla="*/ 626 h 674"/>
              <a:gd name="T8" fmla="*/ 250 w 674"/>
              <a:gd name="T9" fmla="*/ 626 h 674"/>
              <a:gd name="T10" fmla="*/ 48 w 674"/>
              <a:gd name="T11" fmla="*/ 424 h 674"/>
              <a:gd name="T12" fmla="*/ 48 w 674"/>
              <a:gd name="T13" fmla="*/ 250 h 674"/>
              <a:gd name="T14" fmla="*/ 250 w 674"/>
              <a:gd name="T15" fmla="*/ 48 h 674"/>
              <a:gd name="T16" fmla="*/ 423 w 674"/>
              <a:gd name="T17" fmla="*/ 48 h 6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74" h="674">
                <a:moveTo>
                  <a:pt x="423" y="48"/>
                </a:moveTo>
                <a:cubicBezTo>
                  <a:pt x="626" y="250"/>
                  <a:pt x="626" y="250"/>
                  <a:pt x="626" y="250"/>
                </a:cubicBezTo>
                <a:cubicBezTo>
                  <a:pt x="674" y="298"/>
                  <a:pt x="674" y="376"/>
                  <a:pt x="626" y="424"/>
                </a:cubicBezTo>
                <a:cubicBezTo>
                  <a:pt x="423" y="626"/>
                  <a:pt x="423" y="626"/>
                  <a:pt x="423" y="626"/>
                </a:cubicBezTo>
                <a:cubicBezTo>
                  <a:pt x="375" y="674"/>
                  <a:pt x="298" y="674"/>
                  <a:pt x="250" y="626"/>
                </a:cubicBezTo>
                <a:cubicBezTo>
                  <a:pt x="48" y="424"/>
                  <a:pt x="48" y="424"/>
                  <a:pt x="48" y="424"/>
                </a:cubicBezTo>
                <a:cubicBezTo>
                  <a:pt x="0" y="376"/>
                  <a:pt x="0" y="298"/>
                  <a:pt x="48" y="250"/>
                </a:cubicBezTo>
                <a:cubicBezTo>
                  <a:pt x="250" y="48"/>
                  <a:pt x="250" y="48"/>
                  <a:pt x="250" y="48"/>
                </a:cubicBezTo>
                <a:cubicBezTo>
                  <a:pt x="298" y="0"/>
                  <a:pt x="375" y="0"/>
                  <a:pt x="423" y="48"/>
                </a:cubicBezTo>
                <a:close/>
              </a:path>
            </a:pathLst>
          </a:custGeom>
          <a:gradFill flip="none" rotWithShape="1">
            <a:gsLst>
              <a:gs pos="0">
                <a:schemeClr val="accent1"/>
              </a:gs>
              <a:gs pos="100000">
                <a:schemeClr val="accent1">
                  <a:lumMod val="80000"/>
                  <a:lumOff val="20000"/>
                </a:schemeClr>
              </a:gs>
            </a:gsLst>
            <a:lin ang="13500000" scaled="1"/>
            <a:tileRect/>
          </a:gradFill>
          <a:ln>
            <a:noFill/>
          </a:ln>
          <a:effectLst>
            <a:outerShdw blurRad="330200" dist="241300" dir="10800000" sx="95000" sy="95000" algn="r" rotWithShape="0">
              <a:schemeClr val="accent1">
                <a:lumMod val="50000"/>
                <a:alpha val="32000"/>
              </a:schemeClr>
            </a:outerShdw>
          </a:effectLst>
        </p:spPr>
        <p:txBody>
          <a:bodyPr vert="horz" wrap="square" lIns="91440" tIns="45720" rIns="91440" bIns="45720" numCol="1" anchor="ctr" anchorCtr="0" compatLnSpc="1">
            <a:prstTxWarp prst="textNoShape">
              <a:avLst/>
            </a:prstTxWarp>
          </a:bodyPr>
          <a:lstStyle/>
          <a:p>
            <a:pPr algn="ctr"/>
            <a:r>
              <a:rPr lang="en-US" altLang="zh-CN" sz="2400" dirty="0">
                <a:solidFill>
                  <a:schemeClr val="bg1"/>
                </a:solidFill>
                <a:latin typeface="OPPOSans H" panose="00020600040101010101" pitchFamily="18" charset="-122"/>
                <a:ea typeface="OPPOSans H" panose="00020600040101010101" pitchFamily="18" charset="-122"/>
                <a:cs typeface="OPPOSans H" panose="00020600040101010101" pitchFamily="18" charset="-122"/>
              </a:rPr>
              <a:t>5 years</a:t>
            </a:r>
          </a:p>
        </p:txBody>
      </p:sp>
      <p:grpSp>
        <p:nvGrpSpPr>
          <p:cNvPr id="17" name="爱设计-15">
            <a:extLst>
              <a:ext uri="{FF2B5EF4-FFF2-40B4-BE49-F238E27FC236}">
                <a16:creationId xmlns:a16="http://schemas.microsoft.com/office/drawing/2014/main" id="{4216D4DF-FD84-A60D-0A82-1259C16CD5E9}"/>
              </a:ext>
            </a:extLst>
          </p:cNvPr>
          <p:cNvGrpSpPr/>
          <p:nvPr/>
        </p:nvGrpSpPr>
        <p:grpSpPr>
          <a:xfrm>
            <a:off x="2202596" y="4155241"/>
            <a:ext cx="2464474" cy="1496037"/>
            <a:chOff x="2202596" y="4155241"/>
            <a:chExt cx="2464474" cy="1496037"/>
          </a:xfrm>
        </p:grpSpPr>
        <p:sp>
          <p:nvSpPr>
            <p:cNvPr id="4" name="爱设计-15-1">
              <a:extLst>
                <a:ext uri="{FF2B5EF4-FFF2-40B4-BE49-F238E27FC236}">
                  <a16:creationId xmlns:a16="http://schemas.microsoft.com/office/drawing/2014/main" id="{6E47CB04-94F8-9DE9-A560-69558B317035}"/>
                </a:ext>
              </a:extLst>
            </p:cNvPr>
            <p:cNvSpPr txBox="1">
              <a:spLocks/>
            </p:cNvSpPr>
            <p:nvPr/>
          </p:nvSpPr>
          <p:spPr>
            <a:xfrm>
              <a:off x="2202596" y="4537383"/>
              <a:ext cx="2464474" cy="1113895"/>
            </a:xfrm>
            <a:prstGeom prst="rect">
              <a:avLst/>
            </a:prstGeom>
            <a:noFill/>
          </p:spPr>
          <p:txBody>
            <a:bodyPr wrap="square" rtlCol="0">
              <a:spAutoFit/>
            </a:bodyPr>
            <a:lstStyle/>
            <a:p>
              <a:pPr>
                <a:lnSpc>
                  <a:spcPct val="120000"/>
                </a:lnSpc>
              </a:pPr>
              <a:r>
                <a:rPr lang="zh-CN" altLang="en-US" sz="1400" dirty="0">
                  <a:solidFill>
                    <a:schemeClr val="tx1">
                      <a:lumMod val="75000"/>
                      <a:lumOff val="25000"/>
                    </a:schemeClr>
                  </a:solidFill>
                  <a:latin typeface="+mn-ea"/>
                  <a:cs typeface="OPPOSans R" panose="00020600040101010101" pitchFamily="18" charset="-122"/>
                </a:rPr>
                <a:t>磨练基本技能，做到熟悉后台操作熟练掌握运营基本操作比如搜集整理素材、信息整合、推文发送等</a:t>
              </a:r>
            </a:p>
          </p:txBody>
        </p:sp>
        <p:sp>
          <p:nvSpPr>
            <p:cNvPr id="16" name="爱设计-15-2">
              <a:extLst>
                <a:ext uri="{FF2B5EF4-FFF2-40B4-BE49-F238E27FC236}">
                  <a16:creationId xmlns:a16="http://schemas.microsoft.com/office/drawing/2014/main" id="{79ADE8A0-4CEB-9CC1-E0AE-C9660A95A53B}"/>
                </a:ext>
              </a:extLst>
            </p:cNvPr>
            <p:cNvSpPr txBox="1">
              <a:spLocks/>
            </p:cNvSpPr>
            <p:nvPr/>
          </p:nvSpPr>
          <p:spPr>
            <a:xfrm>
              <a:off x="2202596" y="4155241"/>
              <a:ext cx="2208980" cy="296672"/>
            </a:xfrm>
            <a:prstGeom prst="rect">
              <a:avLst/>
            </a:prstGeom>
            <a:noFill/>
            <a:ln>
              <a:noFill/>
            </a:ln>
            <a:effectLst/>
          </p:spPr>
          <p:txBody>
            <a:bodyPr wrap="square" lIns="64008" tIns="32004" rIns="64008" bIns="32004" anchor="ctr" anchorCtr="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3765" rtl="0" eaLnBrk="1" fontAlgn="auto" latinLnBrk="0" hangingPunct="1">
                <a:lnSpc>
                  <a:spcPct val="100000"/>
                </a:lnSpc>
                <a:spcBef>
                  <a:spcPts val="0"/>
                </a:spcBef>
                <a:buClrTx/>
                <a:buSzPct val="25000"/>
                <a:buFontTx/>
                <a:buNone/>
                <a:defRPr/>
              </a:pPr>
              <a:r>
                <a:rPr kumimoji="0" lang="zh-CN" altLang="en-US" sz="2400" i="0" u="none" strike="noStrike" kern="1200" cap="none" spc="0" normalizeH="0" baseline="0" noProof="0" dirty="0">
                  <a:ln>
                    <a:noFill/>
                  </a:ln>
                  <a:solidFill>
                    <a:schemeClr val="tx1">
                      <a:lumMod val="75000"/>
                      <a:lumOff val="25000"/>
                    </a:schemeClr>
                  </a:solidFill>
                  <a:uLnTx/>
                  <a:uFillTx/>
                  <a:latin typeface="OPPOSans H" panose="00020600040101010101" pitchFamily="18" charset="-122"/>
                  <a:ea typeface="OPPOSans H" panose="00020600040101010101" pitchFamily="18" charset="-122"/>
                  <a:cs typeface="OPPOSans H" panose="00020600040101010101" pitchFamily="18" charset="-122"/>
                </a:rPr>
                <a:t>起步阶段</a:t>
              </a:r>
            </a:p>
          </p:txBody>
        </p:sp>
      </p:grpSp>
      <p:grpSp>
        <p:nvGrpSpPr>
          <p:cNvPr id="18" name="爱设计-16">
            <a:extLst>
              <a:ext uri="{FF2B5EF4-FFF2-40B4-BE49-F238E27FC236}">
                <a16:creationId xmlns:a16="http://schemas.microsoft.com/office/drawing/2014/main" id="{07E70BF3-7827-A756-CE0F-32BABCBEAB6B}"/>
              </a:ext>
            </a:extLst>
          </p:cNvPr>
          <p:cNvGrpSpPr/>
          <p:nvPr/>
        </p:nvGrpSpPr>
        <p:grpSpPr>
          <a:xfrm>
            <a:off x="5458876" y="3653914"/>
            <a:ext cx="2464474" cy="1237504"/>
            <a:chOff x="2202596" y="4155241"/>
            <a:chExt cx="2464474" cy="1237504"/>
          </a:xfrm>
        </p:grpSpPr>
        <p:sp>
          <p:nvSpPr>
            <p:cNvPr id="19" name="爱设计-16-1">
              <a:extLst>
                <a:ext uri="{FF2B5EF4-FFF2-40B4-BE49-F238E27FC236}">
                  <a16:creationId xmlns:a16="http://schemas.microsoft.com/office/drawing/2014/main" id="{7DE31315-2658-1EE4-65EF-00DEDB281534}"/>
                </a:ext>
              </a:extLst>
            </p:cNvPr>
            <p:cNvSpPr txBox="1">
              <a:spLocks/>
            </p:cNvSpPr>
            <p:nvPr/>
          </p:nvSpPr>
          <p:spPr>
            <a:xfrm>
              <a:off x="2202596" y="4537383"/>
              <a:ext cx="2464474" cy="855362"/>
            </a:xfrm>
            <a:prstGeom prst="rect">
              <a:avLst/>
            </a:prstGeom>
            <a:noFill/>
          </p:spPr>
          <p:txBody>
            <a:bodyPr wrap="square" rtlCol="0">
              <a:spAutoFit/>
            </a:bodyPr>
            <a:lstStyle/>
            <a:p>
              <a:pPr>
                <a:lnSpc>
                  <a:spcPct val="120000"/>
                </a:lnSpc>
              </a:pPr>
              <a:r>
                <a:rPr lang="zh-CN" altLang="en-US" sz="1400" dirty="0">
                  <a:solidFill>
                    <a:schemeClr val="tx1">
                      <a:lumMod val="75000"/>
                      <a:lumOff val="25000"/>
                    </a:schemeClr>
                  </a:solidFill>
                  <a:latin typeface="+mn-ea"/>
                  <a:cs typeface="OPPOSans R" panose="00020600040101010101" pitchFamily="18" charset="-122"/>
                </a:rPr>
                <a:t>三年内学习沉淀，运用方法论去使自己会的东西发挥更大的作用</a:t>
              </a:r>
            </a:p>
          </p:txBody>
        </p:sp>
        <p:sp>
          <p:nvSpPr>
            <p:cNvPr id="20" name="爱设计-16-2">
              <a:extLst>
                <a:ext uri="{FF2B5EF4-FFF2-40B4-BE49-F238E27FC236}">
                  <a16:creationId xmlns:a16="http://schemas.microsoft.com/office/drawing/2014/main" id="{5C438EDC-54F9-A990-FEEA-9E647B9B9518}"/>
                </a:ext>
              </a:extLst>
            </p:cNvPr>
            <p:cNvSpPr txBox="1">
              <a:spLocks/>
            </p:cNvSpPr>
            <p:nvPr/>
          </p:nvSpPr>
          <p:spPr>
            <a:xfrm>
              <a:off x="2202596" y="4155241"/>
              <a:ext cx="2208980" cy="296672"/>
            </a:xfrm>
            <a:prstGeom prst="rect">
              <a:avLst/>
            </a:prstGeom>
            <a:noFill/>
            <a:ln>
              <a:noFill/>
            </a:ln>
            <a:effectLst/>
          </p:spPr>
          <p:txBody>
            <a:bodyPr wrap="square" lIns="64008" tIns="32004" rIns="64008" bIns="32004" anchor="ctr" anchorCtr="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3765" rtl="0" eaLnBrk="1" fontAlgn="auto" latinLnBrk="0" hangingPunct="1">
                <a:lnSpc>
                  <a:spcPct val="100000"/>
                </a:lnSpc>
                <a:spcBef>
                  <a:spcPts val="0"/>
                </a:spcBef>
                <a:buClrTx/>
                <a:buSzPct val="25000"/>
                <a:buFontTx/>
                <a:buNone/>
                <a:defRPr/>
              </a:pPr>
              <a:r>
                <a:rPr kumimoji="0" lang="zh-CN" altLang="en-US" sz="2400" i="0" u="none" strike="noStrike" kern="1200" cap="none" spc="0" normalizeH="0" baseline="0" noProof="0" dirty="0">
                  <a:ln>
                    <a:noFill/>
                  </a:ln>
                  <a:solidFill>
                    <a:schemeClr val="tx1">
                      <a:lumMod val="75000"/>
                      <a:lumOff val="25000"/>
                    </a:schemeClr>
                  </a:solidFill>
                  <a:uLnTx/>
                  <a:uFillTx/>
                  <a:latin typeface="OPPOSans H" panose="00020600040101010101" pitchFamily="18" charset="-122"/>
                  <a:ea typeface="OPPOSans H" panose="00020600040101010101" pitchFamily="18" charset="-122"/>
                  <a:cs typeface="OPPOSans H" panose="00020600040101010101" pitchFamily="18" charset="-122"/>
                </a:rPr>
                <a:t>起步阶段</a:t>
              </a:r>
            </a:p>
          </p:txBody>
        </p:sp>
      </p:grpSp>
      <p:grpSp>
        <p:nvGrpSpPr>
          <p:cNvPr id="21" name="爱设计-17">
            <a:extLst>
              <a:ext uri="{FF2B5EF4-FFF2-40B4-BE49-F238E27FC236}">
                <a16:creationId xmlns:a16="http://schemas.microsoft.com/office/drawing/2014/main" id="{D01BAF51-E72D-B060-35A7-3955B1B19E72}"/>
              </a:ext>
            </a:extLst>
          </p:cNvPr>
          <p:cNvGrpSpPr/>
          <p:nvPr/>
        </p:nvGrpSpPr>
        <p:grpSpPr>
          <a:xfrm>
            <a:off x="8540788" y="2915827"/>
            <a:ext cx="2464474" cy="1237504"/>
            <a:chOff x="2202596" y="4155241"/>
            <a:chExt cx="2464474" cy="1237504"/>
          </a:xfrm>
        </p:grpSpPr>
        <p:sp>
          <p:nvSpPr>
            <p:cNvPr id="22" name="爱设计-17-1">
              <a:extLst>
                <a:ext uri="{FF2B5EF4-FFF2-40B4-BE49-F238E27FC236}">
                  <a16:creationId xmlns:a16="http://schemas.microsoft.com/office/drawing/2014/main" id="{BEC8E73E-E194-DA7E-AD12-A1DE15B3F120}"/>
                </a:ext>
              </a:extLst>
            </p:cNvPr>
            <p:cNvSpPr txBox="1">
              <a:spLocks/>
            </p:cNvSpPr>
            <p:nvPr/>
          </p:nvSpPr>
          <p:spPr>
            <a:xfrm>
              <a:off x="2202596" y="4537383"/>
              <a:ext cx="2464474" cy="855362"/>
            </a:xfrm>
            <a:prstGeom prst="rect">
              <a:avLst/>
            </a:prstGeom>
            <a:noFill/>
          </p:spPr>
          <p:txBody>
            <a:bodyPr wrap="square" rtlCol="0">
              <a:spAutoFit/>
            </a:bodyPr>
            <a:lstStyle/>
            <a:p>
              <a:pPr>
                <a:lnSpc>
                  <a:spcPct val="120000"/>
                </a:lnSpc>
              </a:pPr>
              <a:r>
                <a:rPr lang="en-US" altLang="zh-CN" sz="1400" dirty="0">
                  <a:solidFill>
                    <a:schemeClr val="tx1">
                      <a:lumMod val="75000"/>
                      <a:lumOff val="25000"/>
                    </a:schemeClr>
                  </a:solidFill>
                  <a:latin typeface="+mn-ea"/>
                  <a:cs typeface="OPPOSans R" panose="00020600040101010101" pitchFamily="18" charset="-122"/>
                </a:rPr>
                <a:t>5</a:t>
              </a:r>
              <a:r>
                <a:rPr lang="zh-CN" altLang="en-US" sz="1400" dirty="0">
                  <a:solidFill>
                    <a:schemeClr val="tx1">
                      <a:lumMod val="75000"/>
                      <a:lumOff val="25000"/>
                    </a:schemeClr>
                  </a:solidFill>
                  <a:latin typeface="+mn-ea"/>
                  <a:cs typeface="OPPOSans R" panose="00020600040101010101" pitchFamily="18" charset="-122"/>
                </a:rPr>
                <a:t>年内能独立带领自己的项目团队聚焦资源整合完成项目实施和交付工作</a:t>
              </a:r>
            </a:p>
          </p:txBody>
        </p:sp>
        <p:sp>
          <p:nvSpPr>
            <p:cNvPr id="23" name="爱设计-17-2">
              <a:extLst>
                <a:ext uri="{FF2B5EF4-FFF2-40B4-BE49-F238E27FC236}">
                  <a16:creationId xmlns:a16="http://schemas.microsoft.com/office/drawing/2014/main" id="{021B94DB-29F8-C6AD-3748-C6A9F1741A7E}"/>
                </a:ext>
              </a:extLst>
            </p:cNvPr>
            <p:cNvSpPr txBox="1">
              <a:spLocks/>
            </p:cNvSpPr>
            <p:nvPr/>
          </p:nvSpPr>
          <p:spPr>
            <a:xfrm>
              <a:off x="2202596" y="4155241"/>
              <a:ext cx="2208980" cy="296672"/>
            </a:xfrm>
            <a:prstGeom prst="rect">
              <a:avLst/>
            </a:prstGeom>
            <a:noFill/>
            <a:ln>
              <a:noFill/>
            </a:ln>
            <a:effectLst/>
          </p:spPr>
          <p:txBody>
            <a:bodyPr wrap="square" lIns="64008" tIns="32004" rIns="64008" bIns="32004" anchor="ctr" anchorCtr="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defTabSz="913765" rtl="0" eaLnBrk="1" fontAlgn="auto" latinLnBrk="0" hangingPunct="1">
                <a:lnSpc>
                  <a:spcPct val="100000"/>
                </a:lnSpc>
                <a:spcBef>
                  <a:spcPts val="0"/>
                </a:spcBef>
                <a:buClrTx/>
                <a:buSzPct val="25000"/>
                <a:buFontTx/>
                <a:buNone/>
                <a:defRPr/>
              </a:pPr>
              <a:r>
                <a:rPr kumimoji="0" lang="zh-CN" altLang="en-US" sz="2400" i="0" u="none" strike="noStrike" kern="1200" cap="none" spc="0" normalizeH="0" baseline="0" noProof="0" dirty="0">
                  <a:ln>
                    <a:noFill/>
                  </a:ln>
                  <a:solidFill>
                    <a:schemeClr val="tx1">
                      <a:lumMod val="75000"/>
                      <a:lumOff val="25000"/>
                    </a:schemeClr>
                  </a:solidFill>
                  <a:uLnTx/>
                  <a:uFillTx/>
                  <a:latin typeface="OPPOSans H" panose="00020600040101010101" pitchFamily="18" charset="-122"/>
                  <a:ea typeface="OPPOSans H" panose="00020600040101010101" pitchFamily="18" charset="-122"/>
                  <a:cs typeface="OPPOSans H" panose="00020600040101010101" pitchFamily="18" charset="-122"/>
                </a:rPr>
                <a:t>起步阶段</a:t>
              </a:r>
            </a:p>
          </p:txBody>
        </p:sp>
      </p:grpSp>
    </p:spTree>
    <p:extLst>
      <p:ext uri="{BB962C8B-B14F-4D97-AF65-F5344CB8AC3E}">
        <p14:creationId xmlns:p14="http://schemas.microsoft.com/office/powerpoint/2010/main" val="331278970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爱设计-1">
            <a:extLst>
              <a:ext uri="{FF2B5EF4-FFF2-40B4-BE49-F238E27FC236}">
                <a16:creationId xmlns:a16="http://schemas.microsoft.com/office/drawing/2014/main" id="{2483F125-6ECE-0549-B29C-BC55957A18D0}"/>
              </a:ext>
            </a:extLst>
          </p:cNvPr>
          <p:cNvPicPr>
            <a:picLocks noGrp="1" noRot="1" noMove="1" noResize="1" noEditPoints="1" noAdjustHandles="1" noChangeArrowheads="1" noChangeShapeType="1" noCrop="1"/>
          </p:cNvPicPr>
          <p:nvPr/>
        </p:nvPicPr>
        <p:blipFill>
          <a:blip r:embed="rId3" r:link="rId4">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33" name="爱设计-2">
            <a:extLst>
              <a:ext uri="{FF2B5EF4-FFF2-40B4-BE49-F238E27FC236}">
                <a16:creationId xmlns:a16="http://schemas.microsoft.com/office/drawing/2014/main" id="{D5041356-BF03-3FED-8CCE-5A65B03BE862}"/>
              </a:ext>
            </a:extLst>
          </p:cNvPr>
          <p:cNvPicPr>
            <a:picLocks noChangeAspect="1"/>
          </p:cNvPicPr>
          <p:nvPr/>
        </p:nvPicPr>
        <p:blipFill>
          <a:blip r:embed="rId5">
            <a:alphaModFix amt="70000"/>
            <a:extLst>
              <a:ext uri="{28A0092B-C50C-407E-A947-70E740481C1C}">
                <a14:useLocalDpi xmlns:a14="http://schemas.microsoft.com/office/drawing/2010/main" val="0"/>
              </a:ext>
            </a:extLst>
          </a:blip>
          <a:stretch>
            <a:fillRect/>
          </a:stretch>
        </p:blipFill>
        <p:spPr>
          <a:xfrm>
            <a:off x="0" y="0"/>
            <a:ext cx="12217143" cy="6855081"/>
          </a:xfrm>
          <a:prstGeom prst="rect">
            <a:avLst/>
          </a:prstGeom>
        </p:spPr>
      </p:pic>
      <p:grpSp>
        <p:nvGrpSpPr>
          <p:cNvPr id="66" name="爱设计-3">
            <a:extLst>
              <a:ext uri="{FF2B5EF4-FFF2-40B4-BE49-F238E27FC236}">
                <a16:creationId xmlns:a16="http://schemas.microsoft.com/office/drawing/2014/main" id="{3C49212E-0BE3-4AF2-751B-DB2D4E7E549E}"/>
              </a:ext>
            </a:extLst>
          </p:cNvPr>
          <p:cNvGrpSpPr/>
          <p:nvPr/>
        </p:nvGrpSpPr>
        <p:grpSpPr>
          <a:xfrm>
            <a:off x="10361997" y="6133503"/>
            <a:ext cx="1368953" cy="247568"/>
            <a:chOff x="10361997" y="6057830"/>
            <a:chExt cx="1368953" cy="247568"/>
          </a:xfrm>
        </p:grpSpPr>
        <p:cxnSp>
          <p:nvCxnSpPr>
            <p:cNvPr id="67" name="爱设计-3-1">
              <a:extLst>
                <a:ext uri="{FF2B5EF4-FFF2-40B4-BE49-F238E27FC236}">
                  <a16:creationId xmlns:a16="http://schemas.microsoft.com/office/drawing/2014/main" id="{AB0CA926-FC02-F635-F86A-069F14CBAFA7}"/>
                </a:ext>
              </a:extLst>
            </p:cNvPr>
            <p:cNvCxnSpPr/>
            <p:nvPr/>
          </p:nvCxnSpPr>
          <p:spPr>
            <a:xfrm>
              <a:off x="11268075" y="6235700"/>
              <a:ext cx="327931" cy="0"/>
            </a:xfrm>
            <a:prstGeom prst="line">
              <a:avLst/>
            </a:prstGeom>
            <a:ln w="76200">
              <a:solidFill>
                <a:schemeClr val="accent1"/>
              </a:solidFill>
            </a:ln>
          </p:spPr>
          <p:style>
            <a:lnRef idx="1">
              <a:schemeClr val="accent1"/>
            </a:lnRef>
            <a:fillRef idx="0">
              <a:schemeClr val="accent1"/>
            </a:fillRef>
            <a:effectRef idx="0">
              <a:schemeClr val="accent1"/>
            </a:effectRef>
            <a:fontRef idx="minor">
              <a:schemeClr val="tx1"/>
            </a:fontRef>
          </p:style>
        </p:cxnSp>
        <p:sp>
          <p:nvSpPr>
            <p:cNvPr id="68" name="爱设计-3-2">
              <a:extLst>
                <a:ext uri="{FF2B5EF4-FFF2-40B4-BE49-F238E27FC236}">
                  <a16:creationId xmlns:a16="http://schemas.microsoft.com/office/drawing/2014/main" id="{F41A5BD9-DCEA-417B-DE62-BD7CE77DA92A}"/>
                </a:ext>
              </a:extLst>
            </p:cNvPr>
            <p:cNvSpPr txBox="1">
              <a:spLocks/>
            </p:cNvSpPr>
            <p:nvPr/>
          </p:nvSpPr>
          <p:spPr>
            <a:xfrm>
              <a:off x="10361997" y="6057830"/>
              <a:ext cx="1368953" cy="247568"/>
            </a:xfrm>
            <a:prstGeom prst="rect">
              <a:avLst/>
            </a:prstGeom>
          </p:spPr>
          <p:txBody>
            <a:bodyPr wrap="square">
              <a:spAutoFit/>
            </a:bodyPr>
            <a:lstStyle>
              <a:lvl1pPr marL="228589" indent="-228589" algn="l" defTabSz="914354" rtl="0" eaLnBrk="1" latinLnBrk="0" hangingPunct="1">
                <a:lnSpc>
                  <a:spcPct val="90000"/>
                </a:lnSpc>
                <a:spcBef>
                  <a:spcPts val="1000"/>
                </a:spcBef>
                <a:buFont typeface="Arial" panose="020B0604020202020204" pitchFamily="34" charset="0"/>
                <a:buChar char="•"/>
                <a:defRPr sz="1600" kern="1200">
                  <a:solidFill>
                    <a:schemeClr val="tx1"/>
                  </a:solidFill>
                  <a:latin typeface="+mn-lt"/>
                  <a:ea typeface="+mn-ea"/>
                  <a:cs typeface="+mn-cs"/>
                </a:defRPr>
              </a:lvl1pPr>
              <a:lvl2pPr marL="685766"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2942"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altLang="zh-CN" sz="1100" dirty="0">
                  <a:solidFill>
                    <a:schemeClr val="tx1">
                      <a:lumMod val="75000"/>
                      <a:lumOff val="25000"/>
                    </a:schemeClr>
                  </a:solidFill>
                  <a:latin typeface="+mn-ea"/>
                </a:rPr>
                <a:t>December 20XX</a:t>
              </a:r>
              <a:endParaRPr lang="zh-CN" altLang="en-US" sz="1100" dirty="0">
                <a:solidFill>
                  <a:schemeClr val="tx1">
                    <a:lumMod val="75000"/>
                    <a:lumOff val="25000"/>
                  </a:schemeClr>
                </a:solidFill>
                <a:latin typeface="+mn-ea"/>
              </a:endParaRPr>
            </a:p>
          </p:txBody>
        </p:sp>
      </p:grpSp>
      <p:grpSp>
        <p:nvGrpSpPr>
          <p:cNvPr id="27" name="爱设计-4">
            <a:extLst>
              <a:ext uri="{FF2B5EF4-FFF2-40B4-BE49-F238E27FC236}">
                <a16:creationId xmlns:a16="http://schemas.microsoft.com/office/drawing/2014/main" id="{6270F235-3C00-31F3-D9BF-801ACFB450D2}"/>
              </a:ext>
            </a:extLst>
          </p:cNvPr>
          <p:cNvGrpSpPr/>
          <p:nvPr/>
        </p:nvGrpSpPr>
        <p:grpSpPr>
          <a:xfrm>
            <a:off x="533554" y="446209"/>
            <a:ext cx="11309034" cy="798268"/>
            <a:chOff x="533554" y="425889"/>
            <a:chExt cx="11309034" cy="798268"/>
          </a:xfrm>
        </p:grpSpPr>
        <p:sp>
          <p:nvSpPr>
            <p:cNvPr id="29" name="爱设计-4-1">
              <a:extLst>
                <a:ext uri="{FF2B5EF4-FFF2-40B4-BE49-F238E27FC236}">
                  <a16:creationId xmlns:a16="http://schemas.microsoft.com/office/drawing/2014/main" id="{CABCB4A9-C061-28FC-2AE7-0E0025016724}"/>
                </a:ext>
              </a:extLst>
            </p:cNvPr>
            <p:cNvSpPr txBox="1"/>
            <p:nvPr/>
          </p:nvSpPr>
          <p:spPr>
            <a:xfrm>
              <a:off x="533554" y="639382"/>
              <a:ext cx="5469903" cy="584775"/>
            </a:xfrm>
            <a:prstGeom prst="rect">
              <a:avLst/>
            </a:prstGeom>
            <a:noFill/>
          </p:spPr>
          <p:txBody>
            <a:bodyPr wrap="square">
              <a:spAutoFit/>
            </a:bodyPr>
            <a:lstStyle/>
            <a:p>
              <a:r>
                <a:rPr lang="zh-CN" altLang="en-US" sz="3200" dirty="0">
                  <a:solidFill>
                    <a:schemeClr val="tx1">
                      <a:lumMod val="85000"/>
                      <a:lumOff val="15000"/>
                    </a:schemeClr>
                  </a:solidFill>
                  <a:latin typeface="+mj-ea"/>
                  <a:ea typeface="+mj-ea"/>
                </a:rPr>
                <a:t>实现目标关键</a:t>
              </a:r>
            </a:p>
          </p:txBody>
        </p:sp>
        <p:sp>
          <p:nvSpPr>
            <p:cNvPr id="30" name="爱设计-4-2">
              <a:extLst>
                <a:ext uri="{FF2B5EF4-FFF2-40B4-BE49-F238E27FC236}">
                  <a16:creationId xmlns:a16="http://schemas.microsoft.com/office/drawing/2014/main" id="{1BD08319-93E9-32C0-D0AC-7CF83A28A8F7}"/>
                </a:ext>
              </a:extLst>
            </p:cNvPr>
            <p:cNvSpPr/>
            <p:nvPr/>
          </p:nvSpPr>
          <p:spPr>
            <a:xfrm>
              <a:off x="637386" y="425889"/>
              <a:ext cx="2014373" cy="213493"/>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10000"/>
                </a:lnSpc>
              </a:pPr>
              <a:r>
                <a:rPr lang="en-US" altLang="zh-CN" sz="1100" dirty="0">
                  <a:latin typeface="OPPOSans H" panose="00020600040101010101" pitchFamily="18" charset="-122"/>
                  <a:ea typeface="OPPOSans H" panose="00020600040101010101" pitchFamily="18" charset="-122"/>
                  <a:cs typeface="OPPOSans H" panose="00020600040101010101" pitchFamily="18" charset="-122"/>
                </a:rPr>
                <a:t>Key Objective</a:t>
              </a:r>
            </a:p>
          </p:txBody>
        </p:sp>
        <p:grpSp>
          <p:nvGrpSpPr>
            <p:cNvPr id="31" name="组合 30">
              <a:extLst>
                <a:ext uri="{FF2B5EF4-FFF2-40B4-BE49-F238E27FC236}">
                  <a16:creationId xmlns:a16="http://schemas.microsoft.com/office/drawing/2014/main" id="{E06256C6-5A58-8A02-8649-E8D63DBB967C}"/>
                </a:ext>
              </a:extLst>
            </p:cNvPr>
            <p:cNvGrpSpPr/>
            <p:nvPr/>
          </p:nvGrpSpPr>
          <p:grpSpPr>
            <a:xfrm>
              <a:off x="11441080" y="878017"/>
              <a:ext cx="401508" cy="150682"/>
              <a:chOff x="3484345" y="-1299411"/>
              <a:chExt cx="1017051" cy="381691"/>
            </a:xfrm>
            <a:solidFill>
              <a:schemeClr val="accent1"/>
            </a:solidFill>
          </p:grpSpPr>
          <p:sp>
            <p:nvSpPr>
              <p:cNvPr id="34" name="爱设计-4-3">
                <a:extLst>
                  <a:ext uri="{FF2B5EF4-FFF2-40B4-BE49-F238E27FC236}">
                    <a16:creationId xmlns:a16="http://schemas.microsoft.com/office/drawing/2014/main" id="{39CA1976-85C3-61B3-67FF-8465FA20E280}"/>
                  </a:ext>
                </a:extLst>
              </p:cNvPr>
              <p:cNvSpPr/>
              <p:nvPr/>
            </p:nvSpPr>
            <p:spPr>
              <a:xfrm rot="12600000">
                <a:off x="3484345" y="-1299411"/>
                <a:ext cx="442762" cy="38169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爱设计-4-4">
                <a:extLst>
                  <a:ext uri="{FF2B5EF4-FFF2-40B4-BE49-F238E27FC236}">
                    <a16:creationId xmlns:a16="http://schemas.microsoft.com/office/drawing/2014/main" id="{A50804A8-1185-1112-C18B-1A148B05DF92}"/>
                  </a:ext>
                </a:extLst>
              </p:cNvPr>
              <p:cNvSpPr/>
              <p:nvPr/>
            </p:nvSpPr>
            <p:spPr>
              <a:xfrm rot="12600000">
                <a:off x="4058634" y="-1299411"/>
                <a:ext cx="442762" cy="38169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2" name="爱设计-4-5">
              <a:extLst>
                <a:ext uri="{FF2B5EF4-FFF2-40B4-BE49-F238E27FC236}">
                  <a16:creationId xmlns:a16="http://schemas.microsoft.com/office/drawing/2014/main" id="{4431F182-08DB-ADDF-3E1E-ACC71D777CE2}"/>
                </a:ext>
              </a:extLst>
            </p:cNvPr>
            <p:cNvSpPr/>
            <p:nvPr/>
          </p:nvSpPr>
          <p:spPr>
            <a:xfrm>
              <a:off x="10059869" y="815207"/>
              <a:ext cx="1436711" cy="213493"/>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10000"/>
                </a:lnSpc>
              </a:pPr>
              <a:r>
                <a:rPr lang="en-US" altLang="zh-CN" sz="1400" dirty="0">
                  <a:solidFill>
                    <a:schemeClr val="accent1"/>
                  </a:solidFill>
                  <a:latin typeface="OPPOSans H" panose="00020600040101010101" pitchFamily="18" charset="-122"/>
                  <a:ea typeface="OPPOSans H" panose="00020600040101010101" pitchFamily="18" charset="-122"/>
                  <a:cs typeface="OPPOSans H" panose="00020600040101010101" pitchFamily="18" charset="-122"/>
                </a:rPr>
                <a:t>AISHEJI  PPT</a:t>
              </a:r>
              <a:endParaRPr lang="zh-CN" altLang="en-US" sz="1400" dirty="0">
                <a:solidFill>
                  <a:schemeClr val="accent1"/>
                </a:solidFill>
                <a:latin typeface="OPPOSans H" panose="00020600040101010101" pitchFamily="18" charset="-122"/>
                <a:ea typeface="OPPOSans H" panose="00020600040101010101" pitchFamily="18" charset="-122"/>
                <a:cs typeface="OPPOSans H" panose="00020600040101010101" pitchFamily="18" charset="-122"/>
              </a:endParaRPr>
            </a:p>
          </p:txBody>
        </p:sp>
      </p:grpSp>
      <p:sp>
        <p:nvSpPr>
          <p:cNvPr id="2" name="爱设计-5">
            <a:extLst>
              <a:ext uri="{FF2B5EF4-FFF2-40B4-BE49-F238E27FC236}">
                <a16:creationId xmlns:a16="http://schemas.microsoft.com/office/drawing/2014/main" id="{B340972A-4707-7A6A-7D70-836BFBA2A941}"/>
              </a:ext>
            </a:extLst>
          </p:cNvPr>
          <p:cNvSpPr/>
          <p:nvPr/>
        </p:nvSpPr>
        <p:spPr>
          <a:xfrm>
            <a:off x="1205113" y="2599124"/>
            <a:ext cx="2789303" cy="2579914"/>
          </a:xfrm>
          <a:prstGeom prst="round1Rect">
            <a:avLst>
              <a:gd name="adj" fmla="val 22948"/>
            </a:avLst>
          </a:prstGeom>
          <a:gradFill flip="none" rotWithShape="0">
            <a:gsLst>
              <a:gs pos="0">
                <a:srgbClr val="F7F8FA"/>
              </a:gs>
              <a:gs pos="25000">
                <a:srgbClr val="F7F8FA"/>
              </a:gs>
              <a:gs pos="75000">
                <a:srgbClr val="F7F8FA"/>
              </a:gs>
              <a:gs pos="50000">
                <a:schemeClr val="bg1">
                  <a:alpha val="0"/>
                </a:schemeClr>
              </a:gs>
              <a:gs pos="100000">
                <a:srgbClr val="F7F8FA">
                  <a:alpha val="73725"/>
                </a:srgbClr>
              </a:gs>
            </a:gsLst>
            <a:lin ang="2700000" scaled="1"/>
            <a:tileRect l="-40563" t="-65802" r="-388623" b="-35262"/>
          </a:gradFill>
          <a:ln>
            <a:solidFill>
              <a:schemeClr val="bg1"/>
            </a:solidFill>
          </a:ln>
          <a:effectLst>
            <a:outerShdw blurRad="190500" algn="ctr" rotWithShape="0">
              <a:schemeClr val="accent1">
                <a:alpha val="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FFFFF"/>
              </a:solidFill>
              <a:latin typeface="Roboto Light"/>
            </a:endParaRPr>
          </a:p>
        </p:txBody>
      </p:sp>
      <p:sp>
        <p:nvSpPr>
          <p:cNvPr id="3" name="爱设计-6">
            <a:extLst>
              <a:ext uri="{FF2B5EF4-FFF2-40B4-BE49-F238E27FC236}">
                <a16:creationId xmlns:a16="http://schemas.microsoft.com/office/drawing/2014/main" id="{0E96369F-8FE0-429D-238D-46121102566B}"/>
              </a:ext>
            </a:extLst>
          </p:cNvPr>
          <p:cNvSpPr txBox="1"/>
          <p:nvPr/>
        </p:nvSpPr>
        <p:spPr>
          <a:xfrm flipH="1">
            <a:off x="1414661" y="3369674"/>
            <a:ext cx="2102372" cy="430887"/>
          </a:xfrm>
          <a:prstGeom prst="rect">
            <a:avLst/>
          </a:prstGeom>
          <a:noFill/>
        </p:spPr>
        <p:txBody>
          <a:bodyPr wrap="square" lIns="0" tIns="0" rIns="0" bIns="0" rtlCol="0" anchor="ct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800" b="0" i="0" u="none" strike="noStrike" kern="1200" cap="none" spc="0" normalizeH="0" baseline="0" noProof="0" dirty="0">
                <a:ln>
                  <a:noFill/>
                </a:ln>
                <a:solidFill>
                  <a:schemeClr val="accent1"/>
                </a:solidFill>
                <a:effectLst/>
                <a:uLnTx/>
                <a:uFillTx/>
                <a:latin typeface="OPPOSans H" panose="00020600040101010101" pitchFamily="18" charset="-122"/>
                <a:ea typeface="OPPOSans H" panose="00020600040101010101" pitchFamily="18" charset="-122"/>
                <a:cs typeface="OPPOSans H" panose="00020600040101010101" pitchFamily="18" charset="-122"/>
              </a:rPr>
              <a:t>目标拆分</a:t>
            </a:r>
          </a:p>
        </p:txBody>
      </p:sp>
      <p:sp>
        <p:nvSpPr>
          <p:cNvPr id="4" name="爱设计-7">
            <a:extLst>
              <a:ext uri="{FF2B5EF4-FFF2-40B4-BE49-F238E27FC236}">
                <a16:creationId xmlns:a16="http://schemas.microsoft.com/office/drawing/2014/main" id="{EF20D0A2-B826-F73C-1643-3ADFA70A3125}"/>
              </a:ext>
            </a:extLst>
          </p:cNvPr>
          <p:cNvSpPr txBox="1"/>
          <p:nvPr/>
        </p:nvSpPr>
        <p:spPr>
          <a:xfrm>
            <a:off x="1335352" y="3947163"/>
            <a:ext cx="2497700" cy="741037"/>
          </a:xfrm>
          <a:prstGeom prst="rect">
            <a:avLst/>
          </a:prstGeom>
          <a:noFill/>
        </p:spPr>
        <p:txBody>
          <a:bodyPr wrap="square" anchor="ctr" anchorCtr="0">
            <a:spAutoFit/>
          </a:bodyPr>
          <a:lstStyle>
            <a:defPPr>
              <a:defRPr lang="zh-CN"/>
            </a:defPPr>
            <a:lvl1pPr>
              <a:lnSpc>
                <a:spcPct val="150000"/>
              </a:lnSpc>
              <a:defRPr sz="1400" b="0" i="0" spc="0">
                <a:solidFill>
                  <a:srgbClr val="333333"/>
                </a:solidFill>
                <a:effectLst/>
                <a:latin typeface="OPPOSans R" panose="00020600040101010101" pitchFamily="18" charset="-122"/>
                <a:ea typeface="OPPOSans R" panose="00020600040101010101" pitchFamily="18" charset="-122"/>
                <a:cs typeface="OPPOSans R" panose="00020600040101010101" pitchFamily="18" charset="-122"/>
              </a:defRPr>
            </a:lvl1p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chemeClr val="tx1">
                    <a:lumMod val="75000"/>
                    <a:lumOff val="25000"/>
                  </a:schemeClr>
                </a:solidFill>
                <a:effectLst/>
                <a:uLnTx/>
                <a:uFillTx/>
                <a:latin typeface="+mn-ea"/>
                <a:ea typeface="+mn-ea"/>
                <a:cs typeface="OPPOSans R" panose="00020600040101010101" pitchFamily="18" charset="-122"/>
              </a:rPr>
              <a:t>细化工作</a:t>
            </a:r>
          </a:p>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chemeClr val="tx1">
                    <a:lumMod val="75000"/>
                    <a:lumOff val="25000"/>
                  </a:schemeClr>
                </a:solidFill>
                <a:effectLst/>
                <a:uLnTx/>
                <a:uFillTx/>
                <a:latin typeface="+mn-ea"/>
                <a:ea typeface="+mn-ea"/>
                <a:cs typeface="OPPOSans R" panose="00020600040101010101" pitchFamily="18" charset="-122"/>
              </a:rPr>
              <a:t>勿遗漏重点</a:t>
            </a:r>
          </a:p>
        </p:txBody>
      </p:sp>
      <p:grpSp>
        <p:nvGrpSpPr>
          <p:cNvPr id="24" name="爱设计-8">
            <a:extLst>
              <a:ext uri="{FF2B5EF4-FFF2-40B4-BE49-F238E27FC236}">
                <a16:creationId xmlns:a16="http://schemas.microsoft.com/office/drawing/2014/main" id="{F2CF0FC3-9E1F-EF43-E619-DCF43B86DE63}"/>
              </a:ext>
            </a:extLst>
          </p:cNvPr>
          <p:cNvGrpSpPr/>
          <p:nvPr/>
        </p:nvGrpSpPr>
        <p:grpSpPr>
          <a:xfrm>
            <a:off x="1230915" y="2042160"/>
            <a:ext cx="1114040" cy="1114038"/>
            <a:chOff x="1391767" y="2203012"/>
            <a:chExt cx="792336" cy="792334"/>
          </a:xfrm>
        </p:grpSpPr>
        <p:sp>
          <p:nvSpPr>
            <p:cNvPr id="5" name="爱设计-8-1">
              <a:extLst>
                <a:ext uri="{FF2B5EF4-FFF2-40B4-BE49-F238E27FC236}">
                  <a16:creationId xmlns:a16="http://schemas.microsoft.com/office/drawing/2014/main" id="{4E4AA5F1-2EA8-118C-2BF3-B89B8AF43911}"/>
                </a:ext>
              </a:extLst>
            </p:cNvPr>
            <p:cNvSpPr/>
            <p:nvPr/>
          </p:nvSpPr>
          <p:spPr>
            <a:xfrm>
              <a:off x="1391767" y="2203012"/>
              <a:ext cx="792336" cy="792334"/>
            </a:xfrm>
            <a:prstGeom prst="ellipse">
              <a:avLst/>
            </a:prstGeom>
            <a:solidFill>
              <a:schemeClr val="accent1">
                <a:alpha val="20000"/>
              </a:schemeClr>
            </a:solidFill>
            <a:ln w="254000">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dirty="0">
                <a:ln>
                  <a:noFill/>
                </a:ln>
                <a:solidFill>
                  <a:prstClr val="white">
                    <a:lumMod val="100000"/>
                  </a:prstClr>
                </a:solidFill>
                <a:effectLst/>
                <a:uLnTx/>
                <a:uFillTx/>
                <a:latin typeface="OPPOSans R" panose="00020600040101010101" pitchFamily="18" charset="-122"/>
                <a:ea typeface="OPPOSans R" panose="00020600040101010101" pitchFamily="18" charset="-122"/>
                <a:cs typeface="OPPOSans R" panose="00020600040101010101" pitchFamily="18" charset="-122"/>
                <a:sym typeface="+mn-lt"/>
              </a:endParaRPr>
            </a:p>
          </p:txBody>
        </p:sp>
        <p:sp>
          <p:nvSpPr>
            <p:cNvPr id="6" name="爱设计-8-2">
              <a:extLst>
                <a:ext uri="{FF2B5EF4-FFF2-40B4-BE49-F238E27FC236}">
                  <a16:creationId xmlns:a16="http://schemas.microsoft.com/office/drawing/2014/main" id="{2194F35C-DEB4-AFE2-C5DE-85CE2E89C585}"/>
                </a:ext>
              </a:extLst>
            </p:cNvPr>
            <p:cNvSpPr/>
            <p:nvPr/>
          </p:nvSpPr>
          <p:spPr>
            <a:xfrm>
              <a:off x="1459345" y="2270590"/>
              <a:ext cx="657180" cy="657178"/>
            </a:xfrm>
            <a:prstGeom prst="ellipse">
              <a:avLst/>
            </a:prstGeom>
            <a:gradFill>
              <a:gsLst>
                <a:gs pos="0">
                  <a:schemeClr val="accent1">
                    <a:lumMod val="85000"/>
                    <a:lumOff val="15000"/>
                  </a:schemeClr>
                </a:gs>
                <a:gs pos="83000">
                  <a:schemeClr val="accent1"/>
                </a:gs>
              </a:gsLst>
              <a:lin ang="3240000" scaled="0"/>
            </a:gradFill>
            <a:ln w="0" cap="flat" cmpd="sng" algn="ctr">
              <a:noFill/>
              <a:prstDash val="solid"/>
              <a:miter lim="800000"/>
            </a:ln>
            <a:effectLst>
              <a:outerShdw blurRad="254000" dist="190500" dir="2700000" sx="105000" sy="105000" algn="t"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ctr"/>
              <a:endParaRPr lang="zh-CN" altLang="en-US" sz="1600">
                <a:solidFill>
                  <a:prstClr val="white"/>
                </a:solidFill>
                <a:latin typeface="OPPOSans H" panose="00020600040101010101" pitchFamily="18" charset="-122"/>
                <a:ea typeface="OPPOSans H" panose="00020600040101010101" pitchFamily="18" charset="-122"/>
                <a:cs typeface="OPPOSans H" panose="00020600040101010101" pitchFamily="18" charset="-122"/>
                <a:sym typeface="+mn-lt"/>
              </a:endParaRPr>
            </a:p>
          </p:txBody>
        </p:sp>
        <p:sp>
          <p:nvSpPr>
            <p:cNvPr id="8" name="爱设计-8-3">
              <a:extLst>
                <a:ext uri="{FF2B5EF4-FFF2-40B4-BE49-F238E27FC236}">
                  <a16:creationId xmlns:a16="http://schemas.microsoft.com/office/drawing/2014/main" id="{AAEF0749-B5BA-CF50-4669-F7AC3AA5688F}"/>
                </a:ext>
              </a:extLst>
            </p:cNvPr>
            <p:cNvSpPr/>
            <p:nvPr/>
          </p:nvSpPr>
          <p:spPr>
            <a:xfrm>
              <a:off x="1636705" y="2447895"/>
              <a:ext cx="302459" cy="302459"/>
            </a:xfrm>
            <a:custGeom>
              <a:avLst/>
              <a:gdLst>
                <a:gd name="connsiteX0" fmla="*/ 438553 w 720000"/>
                <a:gd name="connsiteY0" fmla="*/ 189601 h 720000"/>
                <a:gd name="connsiteX1" fmla="*/ 503636 w 720000"/>
                <a:gd name="connsiteY1" fmla="*/ 216365 h 720000"/>
                <a:gd name="connsiteX2" fmla="*/ 503636 w 720000"/>
                <a:gd name="connsiteY2" fmla="*/ 346445 h 720000"/>
                <a:gd name="connsiteX3" fmla="*/ 362260 w 720000"/>
                <a:gd name="connsiteY3" fmla="*/ 487907 h 720000"/>
                <a:gd name="connsiteX4" fmla="*/ 191861 w 720000"/>
                <a:gd name="connsiteY4" fmla="*/ 528226 h 720000"/>
                <a:gd name="connsiteX5" fmla="*/ 232180 w 720000"/>
                <a:gd name="connsiteY5" fmla="*/ 357827 h 720000"/>
                <a:gd name="connsiteX6" fmla="*/ 373556 w 720000"/>
                <a:gd name="connsiteY6" fmla="*/ 216452 h 720000"/>
                <a:gd name="connsiteX7" fmla="*/ 438553 w 720000"/>
                <a:gd name="connsiteY7" fmla="*/ 189601 h 720000"/>
                <a:gd name="connsiteX8" fmla="*/ 438553 w 720000"/>
                <a:gd name="connsiteY8" fmla="*/ 141636 h 720000"/>
                <a:gd name="connsiteX9" fmla="*/ 339581 w 720000"/>
                <a:gd name="connsiteY9" fmla="*/ 182476 h 720000"/>
                <a:gd name="connsiteX10" fmla="*/ 198205 w 720000"/>
                <a:gd name="connsiteY10" fmla="*/ 323852 h 720000"/>
                <a:gd name="connsiteX11" fmla="*/ 141637 w 720000"/>
                <a:gd name="connsiteY11" fmla="*/ 578364 h 720000"/>
                <a:gd name="connsiteX12" fmla="*/ 396149 w 720000"/>
                <a:gd name="connsiteY12" fmla="*/ 521796 h 720000"/>
                <a:gd name="connsiteX13" fmla="*/ 537524 w 720000"/>
                <a:gd name="connsiteY13" fmla="*/ 380420 h 720000"/>
                <a:gd name="connsiteX14" fmla="*/ 537524 w 720000"/>
                <a:gd name="connsiteY14" fmla="*/ 182476 h 720000"/>
                <a:gd name="connsiteX15" fmla="*/ 438553 w 720000"/>
                <a:gd name="connsiteY15" fmla="*/ 141636 h 720000"/>
                <a:gd name="connsiteX16" fmla="*/ 120000 w 720000"/>
                <a:gd name="connsiteY16" fmla="*/ 0 h 720000"/>
                <a:gd name="connsiteX17" fmla="*/ 600000 w 720000"/>
                <a:gd name="connsiteY17" fmla="*/ 0 h 720000"/>
                <a:gd name="connsiteX18" fmla="*/ 720000 w 720000"/>
                <a:gd name="connsiteY18" fmla="*/ 120000 h 720000"/>
                <a:gd name="connsiteX19" fmla="*/ 720000 w 720000"/>
                <a:gd name="connsiteY19" fmla="*/ 600000 h 720000"/>
                <a:gd name="connsiteX20" fmla="*/ 600000 w 720000"/>
                <a:gd name="connsiteY20" fmla="*/ 720000 h 720000"/>
                <a:gd name="connsiteX21" fmla="*/ 120000 w 720000"/>
                <a:gd name="connsiteY21" fmla="*/ 720000 h 720000"/>
                <a:gd name="connsiteX22" fmla="*/ 0 w 720000"/>
                <a:gd name="connsiteY22" fmla="*/ 600000 h 720000"/>
                <a:gd name="connsiteX23" fmla="*/ 0 w 720000"/>
                <a:gd name="connsiteY23" fmla="*/ 120000 h 720000"/>
                <a:gd name="connsiteX24" fmla="*/ 120000 w 720000"/>
                <a:gd name="connsiteY24" fmla="*/ 0 h 7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720000" h="720000">
                  <a:moveTo>
                    <a:pt x="438553" y="189601"/>
                  </a:moveTo>
                  <a:cubicBezTo>
                    <a:pt x="463230" y="189601"/>
                    <a:pt x="486344" y="199073"/>
                    <a:pt x="503636" y="216365"/>
                  </a:cubicBezTo>
                  <a:cubicBezTo>
                    <a:pt x="539523" y="252252"/>
                    <a:pt x="539523" y="310557"/>
                    <a:pt x="503636" y="346445"/>
                  </a:cubicBezTo>
                  <a:lnTo>
                    <a:pt x="362260" y="487907"/>
                  </a:lnTo>
                  <a:cubicBezTo>
                    <a:pt x="342622" y="507545"/>
                    <a:pt x="266503" y="522665"/>
                    <a:pt x="191861" y="528226"/>
                  </a:cubicBezTo>
                  <a:cubicBezTo>
                    <a:pt x="197336" y="453584"/>
                    <a:pt x="212456" y="377465"/>
                    <a:pt x="232180" y="357827"/>
                  </a:cubicBezTo>
                  <a:lnTo>
                    <a:pt x="373556" y="216452"/>
                  </a:lnTo>
                  <a:cubicBezTo>
                    <a:pt x="390761" y="199073"/>
                    <a:pt x="413875" y="189601"/>
                    <a:pt x="438553" y="189601"/>
                  </a:cubicBezTo>
                  <a:close/>
                  <a:moveTo>
                    <a:pt x="438553" y="141636"/>
                  </a:moveTo>
                  <a:cubicBezTo>
                    <a:pt x="402666" y="141636"/>
                    <a:pt x="366778" y="155278"/>
                    <a:pt x="339581" y="182476"/>
                  </a:cubicBezTo>
                  <a:lnTo>
                    <a:pt x="198205" y="323852"/>
                  </a:lnTo>
                  <a:cubicBezTo>
                    <a:pt x="143723" y="378335"/>
                    <a:pt x="141637" y="578364"/>
                    <a:pt x="141637" y="578364"/>
                  </a:cubicBezTo>
                  <a:cubicBezTo>
                    <a:pt x="141637" y="578364"/>
                    <a:pt x="341753" y="576278"/>
                    <a:pt x="396149" y="521796"/>
                  </a:cubicBezTo>
                  <a:lnTo>
                    <a:pt x="537524" y="380420"/>
                  </a:lnTo>
                  <a:cubicBezTo>
                    <a:pt x="592007" y="325938"/>
                    <a:pt x="592007" y="236872"/>
                    <a:pt x="537524" y="182476"/>
                  </a:cubicBezTo>
                  <a:cubicBezTo>
                    <a:pt x="510327" y="155191"/>
                    <a:pt x="474440" y="141636"/>
                    <a:pt x="438553" y="141636"/>
                  </a:cubicBezTo>
                  <a:close/>
                  <a:moveTo>
                    <a:pt x="120000" y="0"/>
                  </a:moveTo>
                  <a:lnTo>
                    <a:pt x="600000" y="0"/>
                  </a:lnTo>
                  <a:cubicBezTo>
                    <a:pt x="666040" y="0"/>
                    <a:pt x="720000" y="54048"/>
                    <a:pt x="720000" y="120000"/>
                  </a:cubicBezTo>
                  <a:lnTo>
                    <a:pt x="720000" y="600000"/>
                  </a:lnTo>
                  <a:cubicBezTo>
                    <a:pt x="720000" y="666039"/>
                    <a:pt x="666040" y="720000"/>
                    <a:pt x="600000" y="720000"/>
                  </a:cubicBezTo>
                  <a:lnTo>
                    <a:pt x="120000" y="720000"/>
                  </a:lnTo>
                  <a:cubicBezTo>
                    <a:pt x="53961" y="720000"/>
                    <a:pt x="0" y="666039"/>
                    <a:pt x="0" y="600000"/>
                  </a:cubicBezTo>
                  <a:lnTo>
                    <a:pt x="0" y="120000"/>
                  </a:lnTo>
                  <a:cubicBezTo>
                    <a:pt x="0" y="53961"/>
                    <a:pt x="53961" y="0"/>
                    <a:pt x="120000" y="0"/>
                  </a:cubicBezTo>
                  <a:close/>
                </a:path>
              </a:pathLst>
            </a:custGeom>
            <a:solidFill>
              <a:schemeClr val="bg1"/>
            </a:solid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000000"/>
                </a:solidFill>
                <a:effectLst/>
                <a:uLnTx/>
                <a:uFillTx/>
                <a:latin typeface="Arial" panose="020F0502020204030204"/>
                <a:ea typeface="OPPOSans L" panose="00020600040101010101" pitchFamily="18" charset="-122"/>
                <a:cs typeface="+mn-cs"/>
              </a:endParaRPr>
            </a:p>
          </p:txBody>
        </p:sp>
      </p:grpSp>
      <p:sp>
        <p:nvSpPr>
          <p:cNvPr id="9" name="爱设计-9">
            <a:extLst>
              <a:ext uri="{FF2B5EF4-FFF2-40B4-BE49-F238E27FC236}">
                <a16:creationId xmlns:a16="http://schemas.microsoft.com/office/drawing/2014/main" id="{82FE1172-62FD-2613-AC43-E2E6591BD47E}"/>
              </a:ext>
            </a:extLst>
          </p:cNvPr>
          <p:cNvSpPr/>
          <p:nvPr/>
        </p:nvSpPr>
        <p:spPr>
          <a:xfrm>
            <a:off x="4701349" y="2599124"/>
            <a:ext cx="2789303" cy="2579914"/>
          </a:xfrm>
          <a:prstGeom prst="round1Rect">
            <a:avLst>
              <a:gd name="adj" fmla="val 22948"/>
            </a:avLst>
          </a:prstGeom>
          <a:gradFill flip="none" rotWithShape="0">
            <a:gsLst>
              <a:gs pos="0">
                <a:srgbClr val="F7F8FA"/>
              </a:gs>
              <a:gs pos="25000">
                <a:srgbClr val="F7F8FA"/>
              </a:gs>
              <a:gs pos="75000">
                <a:srgbClr val="F7F8FA"/>
              </a:gs>
              <a:gs pos="50000">
                <a:schemeClr val="bg1">
                  <a:alpha val="0"/>
                </a:schemeClr>
              </a:gs>
              <a:gs pos="100000">
                <a:srgbClr val="F7F8FA">
                  <a:alpha val="73725"/>
                </a:srgbClr>
              </a:gs>
            </a:gsLst>
            <a:lin ang="2700000" scaled="1"/>
            <a:tileRect l="-40563" t="-65802" r="-388623" b="-35262"/>
          </a:gradFill>
          <a:ln>
            <a:solidFill>
              <a:schemeClr val="bg1"/>
            </a:solidFill>
          </a:ln>
          <a:effectLst>
            <a:outerShdw blurRad="190500" algn="ctr" rotWithShape="0">
              <a:schemeClr val="accent1">
                <a:alpha val="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FFFFF"/>
              </a:solidFill>
              <a:latin typeface="Roboto Light"/>
            </a:endParaRPr>
          </a:p>
        </p:txBody>
      </p:sp>
      <p:sp>
        <p:nvSpPr>
          <p:cNvPr id="10" name="爱设计-10">
            <a:extLst>
              <a:ext uri="{FF2B5EF4-FFF2-40B4-BE49-F238E27FC236}">
                <a16:creationId xmlns:a16="http://schemas.microsoft.com/office/drawing/2014/main" id="{AEDE3BF1-A0EA-09F3-3734-2186B41C5092}"/>
              </a:ext>
            </a:extLst>
          </p:cNvPr>
          <p:cNvSpPr txBox="1"/>
          <p:nvPr/>
        </p:nvSpPr>
        <p:spPr>
          <a:xfrm flipH="1">
            <a:off x="4910896" y="3369674"/>
            <a:ext cx="2102372" cy="430887"/>
          </a:xfrm>
          <a:prstGeom prst="rect">
            <a:avLst/>
          </a:prstGeom>
          <a:noFill/>
        </p:spPr>
        <p:txBody>
          <a:bodyPr wrap="square" lIns="0" tIns="0" rIns="0" bIns="0" rtlCol="0" anchor="ct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800" b="0" i="0" u="none" strike="noStrike" kern="1200" cap="none" spc="0" normalizeH="0" baseline="0" noProof="0" dirty="0">
                <a:ln>
                  <a:noFill/>
                </a:ln>
                <a:solidFill>
                  <a:schemeClr val="accent1"/>
                </a:solidFill>
                <a:effectLst/>
                <a:uLnTx/>
                <a:uFillTx/>
                <a:latin typeface="OPPOSans H" panose="00020600040101010101" pitchFamily="18" charset="-122"/>
                <a:ea typeface="OPPOSans H" panose="00020600040101010101" pitchFamily="18" charset="-122"/>
                <a:cs typeface="OPPOSans H" panose="00020600040101010101" pitchFamily="18" charset="-122"/>
              </a:rPr>
              <a:t>专业技能</a:t>
            </a:r>
          </a:p>
        </p:txBody>
      </p:sp>
      <p:sp>
        <p:nvSpPr>
          <p:cNvPr id="11" name="爱设计-11">
            <a:extLst>
              <a:ext uri="{FF2B5EF4-FFF2-40B4-BE49-F238E27FC236}">
                <a16:creationId xmlns:a16="http://schemas.microsoft.com/office/drawing/2014/main" id="{AA37A3E8-2B70-B9D6-B784-931535E949B0}"/>
              </a:ext>
            </a:extLst>
          </p:cNvPr>
          <p:cNvSpPr txBox="1"/>
          <p:nvPr/>
        </p:nvSpPr>
        <p:spPr>
          <a:xfrm>
            <a:off x="4831586" y="3947163"/>
            <a:ext cx="2659065" cy="741037"/>
          </a:xfrm>
          <a:prstGeom prst="rect">
            <a:avLst/>
          </a:prstGeom>
          <a:noFill/>
        </p:spPr>
        <p:txBody>
          <a:bodyPr wrap="square" anchor="ctr" anchorCtr="0">
            <a:spAutoFit/>
          </a:bodyPr>
          <a:lstStyle>
            <a:defPPr>
              <a:defRPr lang="zh-CN"/>
            </a:defPPr>
            <a:lvl1pPr>
              <a:lnSpc>
                <a:spcPct val="150000"/>
              </a:lnSpc>
              <a:defRPr sz="1400" b="0" i="0" spc="0">
                <a:solidFill>
                  <a:srgbClr val="333333"/>
                </a:solidFill>
                <a:effectLst/>
                <a:latin typeface="OPPOSans R" panose="00020600040101010101" pitchFamily="18" charset="-122"/>
                <a:ea typeface="OPPOSans R" panose="00020600040101010101" pitchFamily="18" charset="-122"/>
                <a:cs typeface="OPPOSans R" panose="00020600040101010101" pitchFamily="18" charset="-122"/>
              </a:defRPr>
            </a:lvl1pPr>
          </a:lstStyle>
          <a:p>
            <a:pPr>
              <a:lnSpc>
                <a:spcPct val="120000"/>
              </a:lnSpc>
              <a:defRPr/>
            </a:pPr>
            <a:r>
              <a:rPr lang="zh-CN" altLang="en-US" sz="1800" dirty="0">
                <a:solidFill>
                  <a:schemeClr val="tx1">
                    <a:lumMod val="75000"/>
                    <a:lumOff val="25000"/>
                  </a:schemeClr>
                </a:solidFill>
                <a:latin typeface="+mn-ea"/>
                <a:ea typeface="+mn-ea"/>
              </a:rPr>
              <a:t>积极参加技能培训</a:t>
            </a:r>
          </a:p>
          <a:p>
            <a:pPr>
              <a:lnSpc>
                <a:spcPct val="120000"/>
              </a:lnSpc>
              <a:defRPr/>
            </a:pPr>
            <a:r>
              <a:rPr lang="zh-CN" altLang="en-US" sz="1800" dirty="0">
                <a:solidFill>
                  <a:schemeClr val="tx1">
                    <a:lumMod val="75000"/>
                    <a:lumOff val="25000"/>
                  </a:schemeClr>
                </a:solidFill>
                <a:latin typeface="+mn-ea"/>
                <a:ea typeface="+mn-ea"/>
              </a:rPr>
              <a:t>提高专业认知</a:t>
            </a:r>
          </a:p>
        </p:txBody>
      </p:sp>
      <p:grpSp>
        <p:nvGrpSpPr>
          <p:cNvPr id="23" name="爱设计-12">
            <a:extLst>
              <a:ext uri="{FF2B5EF4-FFF2-40B4-BE49-F238E27FC236}">
                <a16:creationId xmlns:a16="http://schemas.microsoft.com/office/drawing/2014/main" id="{18C23639-BDAB-7676-B33D-A4FA04B7F644}"/>
              </a:ext>
            </a:extLst>
          </p:cNvPr>
          <p:cNvGrpSpPr/>
          <p:nvPr/>
        </p:nvGrpSpPr>
        <p:grpSpPr>
          <a:xfrm>
            <a:off x="4727150" y="2042160"/>
            <a:ext cx="1114040" cy="1114038"/>
            <a:chOff x="4888002" y="2203012"/>
            <a:chExt cx="792336" cy="792334"/>
          </a:xfrm>
        </p:grpSpPr>
        <p:sp>
          <p:nvSpPr>
            <p:cNvPr id="12" name="爱设计-12-1">
              <a:extLst>
                <a:ext uri="{FF2B5EF4-FFF2-40B4-BE49-F238E27FC236}">
                  <a16:creationId xmlns:a16="http://schemas.microsoft.com/office/drawing/2014/main" id="{DE99D322-4D4C-3989-04EC-32B4392FA4A3}"/>
                </a:ext>
              </a:extLst>
            </p:cNvPr>
            <p:cNvSpPr/>
            <p:nvPr/>
          </p:nvSpPr>
          <p:spPr>
            <a:xfrm>
              <a:off x="4888002" y="2203012"/>
              <a:ext cx="792336" cy="792334"/>
            </a:xfrm>
            <a:prstGeom prst="ellipse">
              <a:avLst/>
            </a:prstGeom>
            <a:solidFill>
              <a:schemeClr val="accent1">
                <a:alpha val="20000"/>
              </a:schemeClr>
            </a:solidFill>
            <a:ln w="254000">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dirty="0">
                <a:ln>
                  <a:noFill/>
                </a:ln>
                <a:solidFill>
                  <a:prstClr val="white">
                    <a:lumMod val="100000"/>
                  </a:prstClr>
                </a:solidFill>
                <a:effectLst/>
                <a:uLnTx/>
                <a:uFillTx/>
                <a:latin typeface="OPPOSans R" panose="00020600040101010101" pitchFamily="18" charset="-122"/>
                <a:ea typeface="OPPOSans R" panose="00020600040101010101" pitchFamily="18" charset="-122"/>
                <a:cs typeface="OPPOSans R" panose="00020600040101010101" pitchFamily="18" charset="-122"/>
                <a:sym typeface="+mn-lt"/>
              </a:endParaRPr>
            </a:p>
          </p:txBody>
        </p:sp>
        <p:sp>
          <p:nvSpPr>
            <p:cNvPr id="13" name="爱设计-12-2">
              <a:extLst>
                <a:ext uri="{FF2B5EF4-FFF2-40B4-BE49-F238E27FC236}">
                  <a16:creationId xmlns:a16="http://schemas.microsoft.com/office/drawing/2014/main" id="{904CA0A6-4DE9-7B91-9FC5-41AA7378169D}"/>
                </a:ext>
              </a:extLst>
            </p:cNvPr>
            <p:cNvSpPr/>
            <p:nvPr/>
          </p:nvSpPr>
          <p:spPr>
            <a:xfrm>
              <a:off x="4955580" y="2270590"/>
              <a:ext cx="657180" cy="657178"/>
            </a:xfrm>
            <a:prstGeom prst="ellipse">
              <a:avLst/>
            </a:prstGeom>
            <a:gradFill>
              <a:gsLst>
                <a:gs pos="0">
                  <a:schemeClr val="accent1">
                    <a:lumMod val="85000"/>
                    <a:lumOff val="15000"/>
                  </a:schemeClr>
                </a:gs>
                <a:gs pos="83000">
                  <a:schemeClr val="accent1"/>
                </a:gs>
              </a:gsLst>
              <a:lin ang="3240000" scaled="0"/>
            </a:gradFill>
            <a:ln w="0" cap="flat" cmpd="sng" algn="ctr">
              <a:noFill/>
              <a:prstDash val="solid"/>
              <a:miter lim="800000"/>
            </a:ln>
            <a:effectLst>
              <a:outerShdw blurRad="254000" dist="190500" dir="2700000" sx="105000" sy="105000" algn="t"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ctr"/>
              <a:endParaRPr lang="zh-CN" altLang="en-US" sz="1600">
                <a:solidFill>
                  <a:prstClr val="white"/>
                </a:solidFill>
                <a:latin typeface="OPPOSans H" panose="00020600040101010101" pitchFamily="18" charset="-122"/>
                <a:ea typeface="OPPOSans H" panose="00020600040101010101" pitchFamily="18" charset="-122"/>
                <a:cs typeface="OPPOSans H" panose="00020600040101010101" pitchFamily="18" charset="-122"/>
                <a:sym typeface="+mn-lt"/>
              </a:endParaRPr>
            </a:p>
          </p:txBody>
        </p:sp>
        <p:sp>
          <p:nvSpPr>
            <p:cNvPr id="14" name="爱设计-12-3">
              <a:extLst>
                <a:ext uri="{FF2B5EF4-FFF2-40B4-BE49-F238E27FC236}">
                  <a16:creationId xmlns:a16="http://schemas.microsoft.com/office/drawing/2014/main" id="{7A584230-06C2-58C4-40C1-EF2758BB93D5}"/>
                </a:ext>
              </a:extLst>
            </p:cNvPr>
            <p:cNvSpPr/>
            <p:nvPr/>
          </p:nvSpPr>
          <p:spPr>
            <a:xfrm>
              <a:off x="5132940" y="2462018"/>
              <a:ext cx="302459" cy="274214"/>
            </a:xfrm>
            <a:custGeom>
              <a:avLst/>
              <a:gdLst>
                <a:gd name="connsiteX0" fmla="*/ 31770 w 794163"/>
                <a:gd name="connsiteY0" fmla="*/ 656460 h 720001"/>
                <a:gd name="connsiteX1" fmla="*/ 762297 w 794163"/>
                <a:gd name="connsiteY1" fmla="*/ 656460 h 720001"/>
                <a:gd name="connsiteX2" fmla="*/ 794163 w 794163"/>
                <a:gd name="connsiteY2" fmla="*/ 688230 h 720001"/>
                <a:gd name="connsiteX3" fmla="*/ 762392 w 794163"/>
                <a:gd name="connsiteY3" fmla="*/ 720001 h 720001"/>
                <a:gd name="connsiteX4" fmla="*/ 31770 w 794163"/>
                <a:gd name="connsiteY4" fmla="*/ 720001 h 720001"/>
                <a:gd name="connsiteX5" fmla="*/ 0 w 794163"/>
                <a:gd name="connsiteY5" fmla="*/ 688230 h 720001"/>
                <a:gd name="connsiteX6" fmla="*/ 31770 w 794163"/>
                <a:gd name="connsiteY6" fmla="*/ 656460 h 720001"/>
                <a:gd name="connsiteX7" fmla="*/ 613493 w 794163"/>
                <a:gd name="connsiteY7" fmla="*/ 317608 h 720001"/>
                <a:gd name="connsiteX8" fmla="*/ 710048 w 794163"/>
                <a:gd name="connsiteY8" fmla="*/ 317608 h 720001"/>
                <a:gd name="connsiteX9" fmla="*/ 767655 w 794163"/>
                <a:gd name="connsiteY9" fmla="*/ 375216 h 720001"/>
                <a:gd name="connsiteX10" fmla="*/ 767655 w 794163"/>
                <a:gd name="connsiteY10" fmla="*/ 524689 h 720001"/>
                <a:gd name="connsiteX11" fmla="*/ 710048 w 794163"/>
                <a:gd name="connsiteY11" fmla="*/ 582297 h 720001"/>
                <a:gd name="connsiteX12" fmla="*/ 613493 w 794163"/>
                <a:gd name="connsiteY12" fmla="*/ 582297 h 720001"/>
                <a:gd name="connsiteX13" fmla="*/ 555885 w 794163"/>
                <a:gd name="connsiteY13" fmla="*/ 524689 h 720001"/>
                <a:gd name="connsiteX14" fmla="*/ 555885 w 794163"/>
                <a:gd name="connsiteY14" fmla="*/ 375216 h 720001"/>
                <a:gd name="connsiteX15" fmla="*/ 613493 w 794163"/>
                <a:gd name="connsiteY15" fmla="*/ 317608 h 720001"/>
                <a:gd name="connsiteX16" fmla="*/ 84019 w 794163"/>
                <a:gd name="connsiteY16" fmla="*/ 211770 h 720001"/>
                <a:gd name="connsiteX17" fmla="*/ 180574 w 794163"/>
                <a:gd name="connsiteY17" fmla="*/ 211770 h 720001"/>
                <a:gd name="connsiteX18" fmla="*/ 238182 w 794163"/>
                <a:gd name="connsiteY18" fmla="*/ 269282 h 720001"/>
                <a:gd name="connsiteX19" fmla="*/ 238182 w 794163"/>
                <a:gd name="connsiteY19" fmla="*/ 524785 h 720001"/>
                <a:gd name="connsiteX20" fmla="*/ 180574 w 794163"/>
                <a:gd name="connsiteY20" fmla="*/ 582393 h 720001"/>
                <a:gd name="connsiteX21" fmla="*/ 84019 w 794163"/>
                <a:gd name="connsiteY21" fmla="*/ 582393 h 720001"/>
                <a:gd name="connsiteX22" fmla="*/ 26411 w 794163"/>
                <a:gd name="connsiteY22" fmla="*/ 524785 h 720001"/>
                <a:gd name="connsiteX23" fmla="*/ 26411 w 794163"/>
                <a:gd name="connsiteY23" fmla="*/ 269378 h 720001"/>
                <a:gd name="connsiteX24" fmla="*/ 84019 w 794163"/>
                <a:gd name="connsiteY24" fmla="*/ 211770 h 720001"/>
                <a:gd name="connsiteX25" fmla="*/ 348708 w 794163"/>
                <a:gd name="connsiteY25" fmla="*/ 0 h 720001"/>
                <a:gd name="connsiteX26" fmla="*/ 445359 w 794163"/>
                <a:gd name="connsiteY26" fmla="*/ 0 h 720001"/>
                <a:gd name="connsiteX27" fmla="*/ 502871 w 794163"/>
                <a:gd name="connsiteY27" fmla="*/ 57607 h 720001"/>
                <a:gd name="connsiteX28" fmla="*/ 502871 w 794163"/>
                <a:gd name="connsiteY28" fmla="*/ 524785 h 720001"/>
                <a:gd name="connsiteX29" fmla="*/ 445263 w 794163"/>
                <a:gd name="connsiteY29" fmla="*/ 582393 h 720001"/>
                <a:gd name="connsiteX30" fmla="*/ 348708 w 794163"/>
                <a:gd name="connsiteY30" fmla="*/ 582393 h 720001"/>
                <a:gd name="connsiteX31" fmla="*/ 291100 w 794163"/>
                <a:gd name="connsiteY31" fmla="*/ 524785 h 720001"/>
                <a:gd name="connsiteX32" fmla="*/ 291100 w 794163"/>
                <a:gd name="connsiteY32" fmla="*/ 57607 h 720001"/>
                <a:gd name="connsiteX33" fmla="*/ 348708 w 794163"/>
                <a:gd name="connsiteY33" fmla="*/ 0 h 720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794163" h="720001">
                  <a:moveTo>
                    <a:pt x="31770" y="656460"/>
                  </a:moveTo>
                  <a:lnTo>
                    <a:pt x="762297" y="656460"/>
                  </a:lnTo>
                  <a:cubicBezTo>
                    <a:pt x="779904" y="656460"/>
                    <a:pt x="794067" y="670622"/>
                    <a:pt x="794163" y="688230"/>
                  </a:cubicBezTo>
                  <a:cubicBezTo>
                    <a:pt x="794163" y="705742"/>
                    <a:pt x="779904" y="720001"/>
                    <a:pt x="762392" y="720001"/>
                  </a:cubicBezTo>
                  <a:lnTo>
                    <a:pt x="31770" y="720001"/>
                  </a:lnTo>
                  <a:cubicBezTo>
                    <a:pt x="14258" y="720001"/>
                    <a:pt x="0" y="705742"/>
                    <a:pt x="0" y="688230"/>
                  </a:cubicBezTo>
                  <a:cubicBezTo>
                    <a:pt x="0" y="670718"/>
                    <a:pt x="14258" y="656460"/>
                    <a:pt x="31770" y="656460"/>
                  </a:cubicBezTo>
                  <a:close/>
                  <a:moveTo>
                    <a:pt x="613493" y="317608"/>
                  </a:moveTo>
                  <a:lnTo>
                    <a:pt x="710048" y="317608"/>
                  </a:lnTo>
                  <a:cubicBezTo>
                    <a:pt x="741818" y="317608"/>
                    <a:pt x="767655" y="343445"/>
                    <a:pt x="767655" y="375216"/>
                  </a:cubicBezTo>
                  <a:lnTo>
                    <a:pt x="767655" y="524689"/>
                  </a:lnTo>
                  <a:cubicBezTo>
                    <a:pt x="767655" y="556364"/>
                    <a:pt x="741723" y="582297"/>
                    <a:pt x="710048" y="582297"/>
                  </a:cubicBezTo>
                  <a:lnTo>
                    <a:pt x="613493" y="582297"/>
                  </a:lnTo>
                  <a:cubicBezTo>
                    <a:pt x="581818" y="582297"/>
                    <a:pt x="555885" y="556364"/>
                    <a:pt x="555885" y="524689"/>
                  </a:cubicBezTo>
                  <a:lnTo>
                    <a:pt x="555885" y="375216"/>
                  </a:lnTo>
                  <a:cubicBezTo>
                    <a:pt x="555885" y="343349"/>
                    <a:pt x="581722" y="317608"/>
                    <a:pt x="613493" y="317608"/>
                  </a:cubicBezTo>
                  <a:close/>
                  <a:moveTo>
                    <a:pt x="84019" y="211770"/>
                  </a:moveTo>
                  <a:lnTo>
                    <a:pt x="180574" y="211770"/>
                  </a:lnTo>
                  <a:cubicBezTo>
                    <a:pt x="212440" y="211770"/>
                    <a:pt x="238182" y="237512"/>
                    <a:pt x="238182" y="269282"/>
                  </a:cubicBezTo>
                  <a:lnTo>
                    <a:pt x="238182" y="524785"/>
                  </a:lnTo>
                  <a:cubicBezTo>
                    <a:pt x="238182" y="556460"/>
                    <a:pt x="212248" y="582393"/>
                    <a:pt x="180574" y="582393"/>
                  </a:cubicBezTo>
                  <a:lnTo>
                    <a:pt x="84019" y="582393"/>
                  </a:lnTo>
                  <a:cubicBezTo>
                    <a:pt x="52344" y="582393"/>
                    <a:pt x="26411" y="556460"/>
                    <a:pt x="26411" y="524785"/>
                  </a:cubicBezTo>
                  <a:lnTo>
                    <a:pt x="26411" y="269378"/>
                  </a:lnTo>
                  <a:cubicBezTo>
                    <a:pt x="26411" y="237512"/>
                    <a:pt x="52248" y="211770"/>
                    <a:pt x="84019" y="211770"/>
                  </a:cubicBezTo>
                  <a:close/>
                  <a:moveTo>
                    <a:pt x="348708" y="0"/>
                  </a:moveTo>
                  <a:lnTo>
                    <a:pt x="445359" y="0"/>
                  </a:lnTo>
                  <a:cubicBezTo>
                    <a:pt x="477129" y="0"/>
                    <a:pt x="502871" y="25741"/>
                    <a:pt x="502871" y="57607"/>
                  </a:cubicBezTo>
                  <a:lnTo>
                    <a:pt x="502871" y="524785"/>
                  </a:lnTo>
                  <a:cubicBezTo>
                    <a:pt x="502871" y="556460"/>
                    <a:pt x="476937" y="582393"/>
                    <a:pt x="445263" y="582393"/>
                  </a:cubicBezTo>
                  <a:lnTo>
                    <a:pt x="348708" y="582393"/>
                  </a:lnTo>
                  <a:cubicBezTo>
                    <a:pt x="317033" y="582393"/>
                    <a:pt x="291100" y="556460"/>
                    <a:pt x="291100" y="524785"/>
                  </a:cubicBezTo>
                  <a:lnTo>
                    <a:pt x="291100" y="57607"/>
                  </a:lnTo>
                  <a:cubicBezTo>
                    <a:pt x="291100" y="25741"/>
                    <a:pt x="316937" y="0"/>
                    <a:pt x="348708" y="0"/>
                  </a:cubicBezTo>
                  <a:close/>
                </a:path>
              </a:pathLst>
            </a:custGeom>
            <a:solidFill>
              <a:schemeClr val="bg1"/>
            </a:solid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000000"/>
                </a:solidFill>
                <a:effectLst/>
                <a:uLnTx/>
                <a:uFillTx/>
                <a:latin typeface="Arial" panose="020F0502020204030204"/>
                <a:ea typeface="OPPOSans L" panose="00020600040101010101" pitchFamily="18" charset="-122"/>
                <a:cs typeface="+mn-cs"/>
              </a:endParaRPr>
            </a:p>
          </p:txBody>
        </p:sp>
      </p:grpSp>
      <p:sp>
        <p:nvSpPr>
          <p:cNvPr id="15" name="爱设计-13">
            <a:extLst>
              <a:ext uri="{FF2B5EF4-FFF2-40B4-BE49-F238E27FC236}">
                <a16:creationId xmlns:a16="http://schemas.microsoft.com/office/drawing/2014/main" id="{CD69903A-28E4-AC43-4656-B1A9EC64B31C}"/>
              </a:ext>
            </a:extLst>
          </p:cNvPr>
          <p:cNvSpPr/>
          <p:nvPr/>
        </p:nvSpPr>
        <p:spPr>
          <a:xfrm>
            <a:off x="8197584" y="2599124"/>
            <a:ext cx="2789303" cy="2579914"/>
          </a:xfrm>
          <a:prstGeom prst="round1Rect">
            <a:avLst>
              <a:gd name="adj" fmla="val 22948"/>
            </a:avLst>
          </a:prstGeom>
          <a:gradFill flip="none" rotWithShape="0">
            <a:gsLst>
              <a:gs pos="0">
                <a:srgbClr val="F7F8FA"/>
              </a:gs>
              <a:gs pos="25000">
                <a:srgbClr val="F7F8FA"/>
              </a:gs>
              <a:gs pos="75000">
                <a:srgbClr val="F7F8FA"/>
              </a:gs>
              <a:gs pos="50000">
                <a:schemeClr val="bg1">
                  <a:alpha val="0"/>
                </a:schemeClr>
              </a:gs>
              <a:gs pos="100000">
                <a:srgbClr val="F7F8FA">
                  <a:alpha val="73725"/>
                </a:srgbClr>
              </a:gs>
            </a:gsLst>
            <a:lin ang="2700000" scaled="1"/>
            <a:tileRect l="-40563" t="-65802" r="-388623" b="-35262"/>
          </a:gradFill>
          <a:ln>
            <a:solidFill>
              <a:schemeClr val="bg1"/>
            </a:solidFill>
          </a:ln>
          <a:effectLst>
            <a:outerShdw blurRad="190500" algn="ctr" rotWithShape="0">
              <a:schemeClr val="accent1">
                <a:alpha val="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FFFFF"/>
              </a:solidFill>
              <a:latin typeface="Roboto Light"/>
            </a:endParaRPr>
          </a:p>
        </p:txBody>
      </p:sp>
      <p:sp>
        <p:nvSpPr>
          <p:cNvPr id="16" name="爱设计-14">
            <a:extLst>
              <a:ext uri="{FF2B5EF4-FFF2-40B4-BE49-F238E27FC236}">
                <a16:creationId xmlns:a16="http://schemas.microsoft.com/office/drawing/2014/main" id="{8389F807-95B0-BE0D-1AC4-4BE1FB687F8B}"/>
              </a:ext>
            </a:extLst>
          </p:cNvPr>
          <p:cNvSpPr txBox="1"/>
          <p:nvPr/>
        </p:nvSpPr>
        <p:spPr>
          <a:xfrm flipH="1">
            <a:off x="8407131" y="3369674"/>
            <a:ext cx="2102372" cy="430887"/>
          </a:xfrm>
          <a:prstGeom prst="rect">
            <a:avLst/>
          </a:prstGeom>
          <a:noFill/>
        </p:spPr>
        <p:txBody>
          <a:bodyPr wrap="square" lIns="0" tIns="0" rIns="0" bIns="0" rtlCol="0" anchor="ct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800" b="0" i="0" u="none" strike="noStrike" kern="1200" cap="none" spc="0" normalizeH="0" baseline="0" noProof="0" dirty="0">
                <a:ln>
                  <a:noFill/>
                </a:ln>
                <a:solidFill>
                  <a:schemeClr val="accent1"/>
                </a:solidFill>
                <a:effectLst/>
                <a:uLnTx/>
                <a:uFillTx/>
                <a:latin typeface="OPPOSans H" panose="00020600040101010101" pitchFamily="18" charset="-122"/>
                <a:ea typeface="OPPOSans H" panose="00020600040101010101" pitchFamily="18" charset="-122"/>
                <a:cs typeface="OPPOSans H" panose="00020600040101010101" pitchFamily="18" charset="-122"/>
              </a:rPr>
              <a:t>提高效率</a:t>
            </a:r>
          </a:p>
        </p:txBody>
      </p:sp>
      <p:sp>
        <p:nvSpPr>
          <p:cNvPr id="17" name="爱设计-15">
            <a:extLst>
              <a:ext uri="{FF2B5EF4-FFF2-40B4-BE49-F238E27FC236}">
                <a16:creationId xmlns:a16="http://schemas.microsoft.com/office/drawing/2014/main" id="{8DE3C7AE-1382-DDC3-EBD3-F75CF69B77E6}"/>
              </a:ext>
            </a:extLst>
          </p:cNvPr>
          <p:cNvSpPr txBox="1"/>
          <p:nvPr/>
        </p:nvSpPr>
        <p:spPr>
          <a:xfrm>
            <a:off x="8327822" y="3947163"/>
            <a:ext cx="2497700" cy="741037"/>
          </a:xfrm>
          <a:prstGeom prst="rect">
            <a:avLst/>
          </a:prstGeom>
          <a:noFill/>
        </p:spPr>
        <p:txBody>
          <a:bodyPr wrap="square" anchor="ctr" anchorCtr="0">
            <a:spAutoFit/>
          </a:bodyPr>
          <a:lstStyle>
            <a:defPPr>
              <a:defRPr lang="zh-CN"/>
            </a:defPPr>
            <a:lvl1pPr>
              <a:lnSpc>
                <a:spcPct val="150000"/>
              </a:lnSpc>
              <a:defRPr sz="1400" b="0" i="0" spc="0">
                <a:solidFill>
                  <a:srgbClr val="333333"/>
                </a:solidFill>
                <a:effectLst/>
                <a:latin typeface="OPPOSans R" panose="00020600040101010101" pitchFamily="18" charset="-122"/>
                <a:ea typeface="OPPOSans R" panose="00020600040101010101" pitchFamily="18" charset="-122"/>
                <a:cs typeface="OPPOSans R" panose="00020600040101010101" pitchFamily="18" charset="-122"/>
              </a:defRPr>
            </a:lvl1pPr>
          </a:lstStyle>
          <a:p>
            <a:pPr>
              <a:lnSpc>
                <a:spcPct val="120000"/>
              </a:lnSpc>
              <a:defRPr/>
            </a:pPr>
            <a:r>
              <a:rPr lang="zh-CN" altLang="en-US" sz="1800" dirty="0">
                <a:solidFill>
                  <a:schemeClr val="tx1">
                    <a:lumMod val="75000"/>
                    <a:lumOff val="25000"/>
                  </a:schemeClr>
                </a:solidFill>
                <a:latin typeface="+mn-ea"/>
                <a:ea typeface="+mn-ea"/>
              </a:rPr>
              <a:t>工作提前做好优先级</a:t>
            </a:r>
            <a:br>
              <a:rPr lang="en-US" altLang="zh-CN" sz="1800" dirty="0">
                <a:solidFill>
                  <a:schemeClr val="tx1">
                    <a:lumMod val="75000"/>
                    <a:lumOff val="25000"/>
                  </a:schemeClr>
                </a:solidFill>
                <a:latin typeface="+mn-ea"/>
                <a:ea typeface="+mn-ea"/>
              </a:rPr>
            </a:br>
            <a:r>
              <a:rPr lang="zh-CN" altLang="en-US" sz="1800" dirty="0">
                <a:solidFill>
                  <a:schemeClr val="tx1">
                    <a:lumMod val="75000"/>
                    <a:lumOff val="25000"/>
                  </a:schemeClr>
                </a:solidFill>
                <a:latin typeface="+mn-ea"/>
                <a:ea typeface="+mn-ea"/>
              </a:rPr>
              <a:t>排序合理安排时间</a:t>
            </a:r>
          </a:p>
        </p:txBody>
      </p:sp>
      <p:grpSp>
        <p:nvGrpSpPr>
          <p:cNvPr id="22" name="爱设计-16">
            <a:extLst>
              <a:ext uri="{FF2B5EF4-FFF2-40B4-BE49-F238E27FC236}">
                <a16:creationId xmlns:a16="http://schemas.microsoft.com/office/drawing/2014/main" id="{7ED1EDDF-871D-0C3A-3300-845D45D9C587}"/>
              </a:ext>
            </a:extLst>
          </p:cNvPr>
          <p:cNvGrpSpPr/>
          <p:nvPr/>
        </p:nvGrpSpPr>
        <p:grpSpPr>
          <a:xfrm>
            <a:off x="8223385" y="2042160"/>
            <a:ext cx="1114040" cy="1114038"/>
            <a:chOff x="8384237" y="2203012"/>
            <a:chExt cx="792336" cy="792334"/>
          </a:xfrm>
        </p:grpSpPr>
        <p:sp>
          <p:nvSpPr>
            <p:cNvPr id="18" name="爱设计-16-1">
              <a:extLst>
                <a:ext uri="{FF2B5EF4-FFF2-40B4-BE49-F238E27FC236}">
                  <a16:creationId xmlns:a16="http://schemas.microsoft.com/office/drawing/2014/main" id="{E604A433-FA7D-924D-76F9-FDC706AAC763}"/>
                </a:ext>
              </a:extLst>
            </p:cNvPr>
            <p:cNvSpPr/>
            <p:nvPr/>
          </p:nvSpPr>
          <p:spPr>
            <a:xfrm>
              <a:off x="8384237" y="2203012"/>
              <a:ext cx="792336" cy="792334"/>
            </a:xfrm>
            <a:prstGeom prst="ellipse">
              <a:avLst/>
            </a:prstGeom>
            <a:solidFill>
              <a:schemeClr val="accent1">
                <a:alpha val="20000"/>
              </a:schemeClr>
            </a:solidFill>
            <a:ln w="254000">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dirty="0">
                <a:ln>
                  <a:noFill/>
                </a:ln>
                <a:solidFill>
                  <a:prstClr val="white">
                    <a:lumMod val="100000"/>
                  </a:prstClr>
                </a:solidFill>
                <a:effectLst/>
                <a:uLnTx/>
                <a:uFillTx/>
                <a:latin typeface="OPPOSans R" panose="00020600040101010101" pitchFamily="18" charset="-122"/>
                <a:ea typeface="OPPOSans R" panose="00020600040101010101" pitchFamily="18" charset="-122"/>
                <a:cs typeface="OPPOSans R" panose="00020600040101010101" pitchFamily="18" charset="-122"/>
                <a:sym typeface="+mn-lt"/>
              </a:endParaRPr>
            </a:p>
          </p:txBody>
        </p:sp>
        <p:sp>
          <p:nvSpPr>
            <p:cNvPr id="19" name="爱设计-16-2">
              <a:extLst>
                <a:ext uri="{FF2B5EF4-FFF2-40B4-BE49-F238E27FC236}">
                  <a16:creationId xmlns:a16="http://schemas.microsoft.com/office/drawing/2014/main" id="{946A19F5-6E6D-308D-DC30-DBD954DDBC0E}"/>
                </a:ext>
              </a:extLst>
            </p:cNvPr>
            <p:cNvSpPr/>
            <p:nvPr/>
          </p:nvSpPr>
          <p:spPr>
            <a:xfrm>
              <a:off x="8451815" y="2270590"/>
              <a:ext cx="657180" cy="657178"/>
            </a:xfrm>
            <a:prstGeom prst="ellipse">
              <a:avLst/>
            </a:prstGeom>
            <a:gradFill>
              <a:gsLst>
                <a:gs pos="0">
                  <a:schemeClr val="accent1">
                    <a:lumMod val="85000"/>
                    <a:lumOff val="15000"/>
                  </a:schemeClr>
                </a:gs>
                <a:gs pos="83000">
                  <a:schemeClr val="accent1"/>
                </a:gs>
              </a:gsLst>
              <a:lin ang="3240000" scaled="0"/>
            </a:gradFill>
            <a:ln w="0" cap="flat" cmpd="sng" algn="ctr">
              <a:noFill/>
              <a:prstDash val="solid"/>
              <a:miter lim="800000"/>
            </a:ln>
            <a:effectLst>
              <a:outerShdw blurRad="254000" dist="190500" dir="2700000" sx="105000" sy="105000" algn="t"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p>
              <a:pPr algn="ctr"/>
              <a:endParaRPr lang="zh-CN" altLang="en-US" sz="1600">
                <a:solidFill>
                  <a:prstClr val="white"/>
                </a:solidFill>
                <a:latin typeface="OPPOSans H" panose="00020600040101010101" pitchFamily="18" charset="-122"/>
                <a:ea typeface="OPPOSans H" panose="00020600040101010101" pitchFamily="18" charset="-122"/>
                <a:cs typeface="OPPOSans H" panose="00020600040101010101" pitchFamily="18" charset="-122"/>
                <a:sym typeface="+mn-lt"/>
              </a:endParaRPr>
            </a:p>
          </p:txBody>
        </p:sp>
        <p:sp>
          <p:nvSpPr>
            <p:cNvPr id="20" name="爱设计-16-3">
              <a:extLst>
                <a:ext uri="{FF2B5EF4-FFF2-40B4-BE49-F238E27FC236}">
                  <a16:creationId xmlns:a16="http://schemas.microsoft.com/office/drawing/2014/main" id="{C99E2E19-0461-2F49-119B-25A9D70C9601}"/>
                </a:ext>
              </a:extLst>
            </p:cNvPr>
            <p:cNvSpPr/>
            <p:nvPr/>
          </p:nvSpPr>
          <p:spPr>
            <a:xfrm>
              <a:off x="8629175" y="2459227"/>
              <a:ext cx="302459" cy="279795"/>
            </a:xfrm>
            <a:custGeom>
              <a:avLst/>
              <a:gdLst>
                <a:gd name="connsiteX0" fmla="*/ 2136435 w 5834559"/>
                <a:gd name="connsiteY0" fmla="*/ 643126 h 5397372"/>
                <a:gd name="connsiteX1" fmla="*/ 3716657 w 5834559"/>
                <a:gd name="connsiteY1" fmla="*/ 643126 h 5397372"/>
                <a:gd name="connsiteX2" fmla="*/ 3716657 w 5834559"/>
                <a:gd name="connsiteY2" fmla="*/ 1064855 h 5397372"/>
                <a:gd name="connsiteX3" fmla="*/ 2136435 w 5834559"/>
                <a:gd name="connsiteY3" fmla="*/ 1064855 h 5397372"/>
                <a:gd name="connsiteX4" fmla="*/ 693741 w 5834559"/>
                <a:gd name="connsiteY4" fmla="*/ 643126 h 5397372"/>
                <a:gd name="connsiteX5" fmla="*/ 1550121 w 5834559"/>
                <a:gd name="connsiteY5" fmla="*/ 643126 h 5397372"/>
                <a:gd name="connsiteX6" fmla="*/ 1550121 w 5834559"/>
                <a:gd name="connsiteY6" fmla="*/ 1064855 h 5397372"/>
                <a:gd name="connsiteX7" fmla="*/ 693741 w 5834559"/>
                <a:gd name="connsiteY7" fmla="*/ 1064855 h 5397372"/>
                <a:gd name="connsiteX8" fmla="*/ 421729 w 5834559"/>
                <a:gd name="connsiteY8" fmla="*/ 1336867 h 5397372"/>
                <a:gd name="connsiteX9" fmla="*/ 421729 w 5834559"/>
                <a:gd name="connsiteY9" fmla="*/ 2079805 h 5397372"/>
                <a:gd name="connsiteX10" fmla="*/ 5412133 w 5834559"/>
                <a:gd name="connsiteY10" fmla="*/ 2079805 h 5397372"/>
                <a:gd name="connsiteX11" fmla="*/ 5412133 w 5834559"/>
                <a:gd name="connsiteY11" fmla="*/ 1336867 h 5397372"/>
                <a:gd name="connsiteX12" fmla="*/ 5140113 w 5834559"/>
                <a:gd name="connsiteY12" fmla="*/ 1064855 h 5397372"/>
                <a:gd name="connsiteX13" fmla="*/ 4302971 w 5834559"/>
                <a:gd name="connsiteY13" fmla="*/ 1064855 h 5397372"/>
                <a:gd name="connsiteX14" fmla="*/ 4302971 w 5834559"/>
                <a:gd name="connsiteY14" fmla="*/ 643126 h 5397372"/>
                <a:gd name="connsiteX15" fmla="*/ 5140113 w 5834559"/>
                <a:gd name="connsiteY15" fmla="*/ 643126 h 5397372"/>
                <a:gd name="connsiteX16" fmla="*/ 5834559 w 5834559"/>
                <a:gd name="connsiteY16" fmla="*/ 1336867 h 5397372"/>
                <a:gd name="connsiteX17" fmla="*/ 5834559 w 5834559"/>
                <a:gd name="connsiteY17" fmla="*/ 4703631 h 5397372"/>
                <a:gd name="connsiteX18" fmla="*/ 5140818 w 5834559"/>
                <a:gd name="connsiteY18" fmla="*/ 5397372 h 5397372"/>
                <a:gd name="connsiteX19" fmla="*/ 693741 w 5834559"/>
                <a:gd name="connsiteY19" fmla="*/ 5397372 h 5397372"/>
                <a:gd name="connsiteX20" fmla="*/ 0 w 5834559"/>
                <a:gd name="connsiteY20" fmla="*/ 4703631 h 5397372"/>
                <a:gd name="connsiteX21" fmla="*/ 0 w 5834559"/>
                <a:gd name="connsiteY21" fmla="*/ 2501529 h 5397372"/>
                <a:gd name="connsiteX22" fmla="*/ 0 w 5834559"/>
                <a:gd name="connsiteY22" fmla="*/ 2079805 h 5397372"/>
                <a:gd name="connsiteX23" fmla="*/ 0 w 5834559"/>
                <a:gd name="connsiteY23" fmla="*/ 1336867 h 5397372"/>
                <a:gd name="connsiteX24" fmla="*/ 693741 w 5834559"/>
                <a:gd name="connsiteY24" fmla="*/ 643126 h 5397372"/>
                <a:gd name="connsiteX25" fmla="*/ 3997242 w 5834559"/>
                <a:gd name="connsiteY25" fmla="*/ 0 h 5397372"/>
                <a:gd name="connsiteX26" fmla="*/ 4208106 w 5834559"/>
                <a:gd name="connsiteY26" fmla="*/ 210864 h 5397372"/>
                <a:gd name="connsiteX27" fmla="*/ 4208106 w 5834559"/>
                <a:gd name="connsiteY27" fmla="*/ 1506961 h 5397372"/>
                <a:gd name="connsiteX28" fmla="*/ 3997242 w 5834559"/>
                <a:gd name="connsiteY28" fmla="*/ 1718528 h 5397372"/>
                <a:gd name="connsiteX29" fmla="*/ 3786378 w 5834559"/>
                <a:gd name="connsiteY29" fmla="*/ 1507664 h 5397372"/>
                <a:gd name="connsiteX30" fmla="*/ 3786378 w 5834559"/>
                <a:gd name="connsiteY30" fmla="*/ 210864 h 5397372"/>
                <a:gd name="connsiteX31" fmla="*/ 3997242 w 5834559"/>
                <a:gd name="connsiteY31" fmla="*/ 0 h 5397372"/>
                <a:gd name="connsiteX32" fmla="*/ 1836609 w 5834559"/>
                <a:gd name="connsiteY32" fmla="*/ 0 h 5397372"/>
                <a:gd name="connsiteX33" fmla="*/ 2047469 w 5834559"/>
                <a:gd name="connsiteY33" fmla="*/ 210864 h 5397372"/>
                <a:gd name="connsiteX34" fmla="*/ 2047469 w 5834559"/>
                <a:gd name="connsiteY34" fmla="*/ 1506961 h 5397372"/>
                <a:gd name="connsiteX35" fmla="*/ 1836609 w 5834559"/>
                <a:gd name="connsiteY35" fmla="*/ 1718528 h 5397372"/>
                <a:gd name="connsiteX36" fmla="*/ 1625745 w 5834559"/>
                <a:gd name="connsiteY36" fmla="*/ 1507664 h 5397372"/>
                <a:gd name="connsiteX37" fmla="*/ 1625745 w 5834559"/>
                <a:gd name="connsiteY37" fmla="*/ 210864 h 5397372"/>
                <a:gd name="connsiteX38" fmla="*/ 1836609 w 5834559"/>
                <a:gd name="connsiteY38" fmla="*/ 0 h 5397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5834559" h="5397372">
                  <a:moveTo>
                    <a:pt x="2136435" y="643126"/>
                  </a:moveTo>
                  <a:lnTo>
                    <a:pt x="3716657" y="643126"/>
                  </a:lnTo>
                  <a:lnTo>
                    <a:pt x="3716657" y="1064855"/>
                  </a:lnTo>
                  <a:lnTo>
                    <a:pt x="2136435" y="1064855"/>
                  </a:lnTo>
                  <a:close/>
                  <a:moveTo>
                    <a:pt x="693741" y="643126"/>
                  </a:moveTo>
                  <a:lnTo>
                    <a:pt x="1550121" y="643126"/>
                  </a:lnTo>
                  <a:lnTo>
                    <a:pt x="1550121" y="1064855"/>
                  </a:lnTo>
                  <a:lnTo>
                    <a:pt x="693741" y="1064855"/>
                  </a:lnTo>
                  <a:cubicBezTo>
                    <a:pt x="543320" y="1064855"/>
                    <a:pt x="421729" y="1187151"/>
                    <a:pt x="421729" y="1336867"/>
                  </a:cubicBezTo>
                  <a:lnTo>
                    <a:pt x="421729" y="2079805"/>
                  </a:lnTo>
                  <a:lnTo>
                    <a:pt x="5412133" y="2079805"/>
                  </a:lnTo>
                  <a:lnTo>
                    <a:pt x="5412133" y="1336867"/>
                  </a:lnTo>
                  <a:cubicBezTo>
                    <a:pt x="5412133" y="1186446"/>
                    <a:pt x="5289830" y="1064855"/>
                    <a:pt x="5140113" y="1064855"/>
                  </a:cubicBezTo>
                  <a:lnTo>
                    <a:pt x="4302971" y="1064855"/>
                  </a:lnTo>
                  <a:lnTo>
                    <a:pt x="4302971" y="643126"/>
                  </a:lnTo>
                  <a:lnTo>
                    <a:pt x="5140113" y="643126"/>
                  </a:lnTo>
                  <a:cubicBezTo>
                    <a:pt x="5523184" y="643126"/>
                    <a:pt x="5833854" y="953797"/>
                    <a:pt x="5834559" y="1336867"/>
                  </a:cubicBezTo>
                  <a:lnTo>
                    <a:pt x="5834559" y="4703631"/>
                  </a:lnTo>
                  <a:cubicBezTo>
                    <a:pt x="5834559" y="5085292"/>
                    <a:pt x="5522479" y="5397372"/>
                    <a:pt x="5140818" y="5397372"/>
                  </a:cubicBezTo>
                  <a:lnTo>
                    <a:pt x="693741" y="5397372"/>
                  </a:lnTo>
                  <a:cubicBezTo>
                    <a:pt x="312080" y="5397372"/>
                    <a:pt x="0" y="5085292"/>
                    <a:pt x="0" y="4703631"/>
                  </a:cubicBezTo>
                  <a:lnTo>
                    <a:pt x="0" y="2501529"/>
                  </a:lnTo>
                  <a:lnTo>
                    <a:pt x="0" y="2079805"/>
                  </a:lnTo>
                  <a:lnTo>
                    <a:pt x="0" y="1336867"/>
                  </a:lnTo>
                  <a:cubicBezTo>
                    <a:pt x="0" y="953797"/>
                    <a:pt x="310671" y="643126"/>
                    <a:pt x="693741" y="643126"/>
                  </a:cubicBezTo>
                  <a:close/>
                  <a:moveTo>
                    <a:pt x="3997242" y="0"/>
                  </a:moveTo>
                  <a:cubicBezTo>
                    <a:pt x="4113920" y="0"/>
                    <a:pt x="4208106" y="94186"/>
                    <a:pt x="4208106" y="210864"/>
                  </a:cubicBezTo>
                  <a:lnTo>
                    <a:pt x="4208106" y="1506961"/>
                  </a:lnTo>
                  <a:cubicBezTo>
                    <a:pt x="4208106" y="1623639"/>
                    <a:pt x="4113920" y="1718528"/>
                    <a:pt x="3997242" y="1718528"/>
                  </a:cubicBezTo>
                  <a:cubicBezTo>
                    <a:pt x="3880564" y="1718528"/>
                    <a:pt x="3786378" y="1624342"/>
                    <a:pt x="3786378" y="1507664"/>
                  </a:cubicBezTo>
                  <a:lnTo>
                    <a:pt x="3786378" y="210864"/>
                  </a:lnTo>
                  <a:cubicBezTo>
                    <a:pt x="3786378" y="94186"/>
                    <a:pt x="3880564" y="0"/>
                    <a:pt x="3997242" y="0"/>
                  </a:cubicBezTo>
                  <a:close/>
                  <a:moveTo>
                    <a:pt x="1836609" y="0"/>
                  </a:moveTo>
                  <a:cubicBezTo>
                    <a:pt x="1953287" y="0"/>
                    <a:pt x="2047469" y="94186"/>
                    <a:pt x="2047469" y="210864"/>
                  </a:cubicBezTo>
                  <a:lnTo>
                    <a:pt x="2047469" y="1506961"/>
                  </a:lnTo>
                  <a:cubicBezTo>
                    <a:pt x="2047469" y="1623639"/>
                    <a:pt x="1953287" y="1718528"/>
                    <a:pt x="1836609" y="1718528"/>
                  </a:cubicBezTo>
                  <a:cubicBezTo>
                    <a:pt x="1719932" y="1718528"/>
                    <a:pt x="1625745" y="1624342"/>
                    <a:pt x="1625745" y="1507664"/>
                  </a:cubicBezTo>
                  <a:lnTo>
                    <a:pt x="1625745" y="210864"/>
                  </a:lnTo>
                  <a:cubicBezTo>
                    <a:pt x="1625745" y="94186"/>
                    <a:pt x="1719932" y="0"/>
                    <a:pt x="1836609" y="0"/>
                  </a:cubicBezTo>
                  <a:close/>
                </a:path>
              </a:pathLst>
            </a:custGeom>
            <a:solidFill>
              <a:schemeClr val="bg1"/>
            </a:solid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000000"/>
                </a:solidFill>
                <a:effectLst/>
                <a:uLnTx/>
                <a:uFillTx/>
                <a:latin typeface="Arial" panose="020F0502020204030204"/>
                <a:ea typeface="OPPOSans L" panose="00020600040101010101" pitchFamily="18" charset="-122"/>
                <a:cs typeface="+mn-cs"/>
              </a:endParaRPr>
            </a:p>
          </p:txBody>
        </p:sp>
      </p:grpSp>
    </p:spTree>
    <p:extLst>
      <p:ext uri="{BB962C8B-B14F-4D97-AF65-F5344CB8AC3E}">
        <p14:creationId xmlns:p14="http://schemas.microsoft.com/office/powerpoint/2010/main" val="406545130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爱设计-1">
            <a:extLst>
              <a:ext uri="{FF2B5EF4-FFF2-40B4-BE49-F238E27FC236}">
                <a16:creationId xmlns:a16="http://schemas.microsoft.com/office/drawing/2014/main" id="{2483F125-6ECE-0549-B29C-BC55957A18D0}"/>
              </a:ext>
            </a:extLst>
          </p:cNvPr>
          <p:cNvPicPr>
            <a:picLocks noGrp="1" noRot="1" noMove="1" noResize="1" noEditPoints="1" noAdjustHandles="1" noChangeArrowheads="1" noChangeShapeType="1" noCrop="1"/>
          </p:cNvPicPr>
          <p:nvPr/>
        </p:nvPicPr>
        <p:blipFill>
          <a:blip r:embed="rId3" r:link="rId4">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33" name="爱设计-2">
            <a:extLst>
              <a:ext uri="{FF2B5EF4-FFF2-40B4-BE49-F238E27FC236}">
                <a16:creationId xmlns:a16="http://schemas.microsoft.com/office/drawing/2014/main" id="{D5041356-BF03-3FED-8CCE-5A65B03BE862}"/>
              </a:ext>
            </a:extLst>
          </p:cNvPr>
          <p:cNvPicPr>
            <a:picLocks noChangeAspect="1"/>
          </p:cNvPicPr>
          <p:nvPr/>
        </p:nvPicPr>
        <p:blipFill>
          <a:blip r:embed="rId5">
            <a:alphaModFix amt="70000"/>
            <a:extLst>
              <a:ext uri="{28A0092B-C50C-407E-A947-70E740481C1C}">
                <a14:useLocalDpi xmlns:a14="http://schemas.microsoft.com/office/drawing/2010/main" val="0"/>
              </a:ext>
            </a:extLst>
          </a:blip>
          <a:stretch>
            <a:fillRect/>
          </a:stretch>
        </p:blipFill>
        <p:spPr>
          <a:xfrm>
            <a:off x="0" y="0"/>
            <a:ext cx="12217143" cy="6855081"/>
          </a:xfrm>
          <a:prstGeom prst="rect">
            <a:avLst/>
          </a:prstGeom>
        </p:spPr>
      </p:pic>
      <p:grpSp>
        <p:nvGrpSpPr>
          <p:cNvPr id="66" name="爱设计-3">
            <a:extLst>
              <a:ext uri="{FF2B5EF4-FFF2-40B4-BE49-F238E27FC236}">
                <a16:creationId xmlns:a16="http://schemas.microsoft.com/office/drawing/2014/main" id="{3C49212E-0BE3-4AF2-751B-DB2D4E7E549E}"/>
              </a:ext>
            </a:extLst>
          </p:cNvPr>
          <p:cNvGrpSpPr/>
          <p:nvPr/>
        </p:nvGrpSpPr>
        <p:grpSpPr>
          <a:xfrm>
            <a:off x="10361997" y="6133503"/>
            <a:ext cx="1368953" cy="247568"/>
            <a:chOff x="10361997" y="6057830"/>
            <a:chExt cx="1368953" cy="247568"/>
          </a:xfrm>
        </p:grpSpPr>
        <p:cxnSp>
          <p:nvCxnSpPr>
            <p:cNvPr id="67" name="爱设计-3-1">
              <a:extLst>
                <a:ext uri="{FF2B5EF4-FFF2-40B4-BE49-F238E27FC236}">
                  <a16:creationId xmlns:a16="http://schemas.microsoft.com/office/drawing/2014/main" id="{AB0CA926-FC02-F635-F86A-069F14CBAFA7}"/>
                </a:ext>
              </a:extLst>
            </p:cNvPr>
            <p:cNvCxnSpPr/>
            <p:nvPr/>
          </p:nvCxnSpPr>
          <p:spPr>
            <a:xfrm>
              <a:off x="11268075" y="6235700"/>
              <a:ext cx="327931" cy="0"/>
            </a:xfrm>
            <a:prstGeom prst="line">
              <a:avLst/>
            </a:prstGeom>
            <a:ln w="76200">
              <a:solidFill>
                <a:schemeClr val="accent1"/>
              </a:solidFill>
            </a:ln>
          </p:spPr>
          <p:style>
            <a:lnRef idx="1">
              <a:schemeClr val="accent1"/>
            </a:lnRef>
            <a:fillRef idx="0">
              <a:schemeClr val="accent1"/>
            </a:fillRef>
            <a:effectRef idx="0">
              <a:schemeClr val="accent1"/>
            </a:effectRef>
            <a:fontRef idx="minor">
              <a:schemeClr val="tx1"/>
            </a:fontRef>
          </p:style>
        </p:cxnSp>
        <p:sp>
          <p:nvSpPr>
            <p:cNvPr id="68" name="爱设计-3-2">
              <a:extLst>
                <a:ext uri="{FF2B5EF4-FFF2-40B4-BE49-F238E27FC236}">
                  <a16:creationId xmlns:a16="http://schemas.microsoft.com/office/drawing/2014/main" id="{F41A5BD9-DCEA-417B-DE62-BD7CE77DA92A}"/>
                </a:ext>
              </a:extLst>
            </p:cNvPr>
            <p:cNvSpPr txBox="1">
              <a:spLocks/>
            </p:cNvSpPr>
            <p:nvPr/>
          </p:nvSpPr>
          <p:spPr>
            <a:xfrm>
              <a:off x="10361997" y="6057830"/>
              <a:ext cx="1368953" cy="247568"/>
            </a:xfrm>
            <a:prstGeom prst="rect">
              <a:avLst/>
            </a:prstGeom>
          </p:spPr>
          <p:txBody>
            <a:bodyPr wrap="square">
              <a:spAutoFit/>
            </a:bodyPr>
            <a:lstStyle>
              <a:lvl1pPr marL="228589" indent="-228589" algn="l" defTabSz="914354" rtl="0" eaLnBrk="1" latinLnBrk="0" hangingPunct="1">
                <a:lnSpc>
                  <a:spcPct val="90000"/>
                </a:lnSpc>
                <a:spcBef>
                  <a:spcPts val="1000"/>
                </a:spcBef>
                <a:buFont typeface="Arial" panose="020B0604020202020204" pitchFamily="34" charset="0"/>
                <a:buChar char="•"/>
                <a:defRPr sz="1600" kern="1200">
                  <a:solidFill>
                    <a:schemeClr val="tx1"/>
                  </a:solidFill>
                  <a:latin typeface="+mn-lt"/>
                  <a:ea typeface="+mn-ea"/>
                  <a:cs typeface="+mn-cs"/>
                </a:defRPr>
              </a:lvl1pPr>
              <a:lvl2pPr marL="685766"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2942"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altLang="zh-CN" sz="1100" dirty="0">
                  <a:solidFill>
                    <a:schemeClr val="tx1">
                      <a:lumMod val="75000"/>
                      <a:lumOff val="25000"/>
                    </a:schemeClr>
                  </a:solidFill>
                  <a:latin typeface="+mn-ea"/>
                </a:rPr>
                <a:t>December 20XX</a:t>
              </a:r>
              <a:endParaRPr lang="zh-CN" altLang="en-US" sz="1100" dirty="0">
                <a:solidFill>
                  <a:schemeClr val="tx1">
                    <a:lumMod val="75000"/>
                    <a:lumOff val="25000"/>
                  </a:schemeClr>
                </a:solidFill>
                <a:latin typeface="+mn-ea"/>
              </a:endParaRPr>
            </a:p>
          </p:txBody>
        </p:sp>
      </p:grpSp>
      <p:grpSp>
        <p:nvGrpSpPr>
          <p:cNvPr id="27" name="爱设计-4">
            <a:extLst>
              <a:ext uri="{FF2B5EF4-FFF2-40B4-BE49-F238E27FC236}">
                <a16:creationId xmlns:a16="http://schemas.microsoft.com/office/drawing/2014/main" id="{6270F235-3C00-31F3-D9BF-801ACFB450D2}"/>
              </a:ext>
            </a:extLst>
          </p:cNvPr>
          <p:cNvGrpSpPr/>
          <p:nvPr/>
        </p:nvGrpSpPr>
        <p:grpSpPr>
          <a:xfrm>
            <a:off x="533554" y="446209"/>
            <a:ext cx="11309034" cy="798268"/>
            <a:chOff x="533554" y="425889"/>
            <a:chExt cx="11309034" cy="798268"/>
          </a:xfrm>
        </p:grpSpPr>
        <p:sp>
          <p:nvSpPr>
            <p:cNvPr id="29" name="爱设计-4-1">
              <a:extLst>
                <a:ext uri="{FF2B5EF4-FFF2-40B4-BE49-F238E27FC236}">
                  <a16:creationId xmlns:a16="http://schemas.microsoft.com/office/drawing/2014/main" id="{CABCB4A9-C061-28FC-2AE7-0E0025016724}"/>
                </a:ext>
              </a:extLst>
            </p:cNvPr>
            <p:cNvSpPr txBox="1"/>
            <p:nvPr/>
          </p:nvSpPr>
          <p:spPr>
            <a:xfrm>
              <a:off x="533554" y="639382"/>
              <a:ext cx="5469903" cy="584775"/>
            </a:xfrm>
            <a:prstGeom prst="rect">
              <a:avLst/>
            </a:prstGeom>
            <a:noFill/>
          </p:spPr>
          <p:txBody>
            <a:bodyPr wrap="square">
              <a:spAutoFit/>
            </a:bodyPr>
            <a:lstStyle/>
            <a:p>
              <a:r>
                <a:rPr lang="zh-CN" altLang="en-US" sz="3200" dirty="0">
                  <a:solidFill>
                    <a:schemeClr val="tx1">
                      <a:lumMod val="85000"/>
                      <a:lumOff val="15000"/>
                    </a:schemeClr>
                  </a:solidFill>
                  <a:latin typeface="+mj-ea"/>
                  <a:ea typeface="+mj-ea"/>
                </a:rPr>
                <a:t>个人感悟</a:t>
              </a:r>
            </a:p>
          </p:txBody>
        </p:sp>
        <p:sp>
          <p:nvSpPr>
            <p:cNvPr id="30" name="爱设计-4-2">
              <a:extLst>
                <a:ext uri="{FF2B5EF4-FFF2-40B4-BE49-F238E27FC236}">
                  <a16:creationId xmlns:a16="http://schemas.microsoft.com/office/drawing/2014/main" id="{1BD08319-93E9-32C0-D0AC-7CF83A28A8F7}"/>
                </a:ext>
              </a:extLst>
            </p:cNvPr>
            <p:cNvSpPr/>
            <p:nvPr/>
          </p:nvSpPr>
          <p:spPr>
            <a:xfrm>
              <a:off x="637386" y="425889"/>
              <a:ext cx="2014373" cy="213493"/>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10000"/>
                </a:lnSpc>
              </a:pPr>
              <a:r>
                <a:rPr lang="en-US" altLang="zh-CN" sz="1100" dirty="0">
                  <a:latin typeface="OPPOSans H" panose="00020600040101010101" pitchFamily="18" charset="-122"/>
                  <a:ea typeface="OPPOSans H" panose="00020600040101010101" pitchFamily="18" charset="-122"/>
                  <a:cs typeface="OPPOSans H" panose="00020600040101010101" pitchFamily="18" charset="-122"/>
                </a:rPr>
                <a:t>Personal Insight</a:t>
              </a:r>
            </a:p>
          </p:txBody>
        </p:sp>
        <p:grpSp>
          <p:nvGrpSpPr>
            <p:cNvPr id="31" name="组合 30">
              <a:extLst>
                <a:ext uri="{FF2B5EF4-FFF2-40B4-BE49-F238E27FC236}">
                  <a16:creationId xmlns:a16="http://schemas.microsoft.com/office/drawing/2014/main" id="{E06256C6-5A58-8A02-8649-E8D63DBB967C}"/>
                </a:ext>
              </a:extLst>
            </p:cNvPr>
            <p:cNvGrpSpPr/>
            <p:nvPr/>
          </p:nvGrpSpPr>
          <p:grpSpPr>
            <a:xfrm>
              <a:off x="11441080" y="878017"/>
              <a:ext cx="401508" cy="150682"/>
              <a:chOff x="3484345" y="-1299411"/>
              <a:chExt cx="1017051" cy="381691"/>
            </a:xfrm>
            <a:solidFill>
              <a:schemeClr val="accent1"/>
            </a:solidFill>
          </p:grpSpPr>
          <p:sp>
            <p:nvSpPr>
              <p:cNvPr id="34" name="爱设计-4-3">
                <a:extLst>
                  <a:ext uri="{FF2B5EF4-FFF2-40B4-BE49-F238E27FC236}">
                    <a16:creationId xmlns:a16="http://schemas.microsoft.com/office/drawing/2014/main" id="{39CA1976-85C3-61B3-67FF-8465FA20E280}"/>
                  </a:ext>
                </a:extLst>
              </p:cNvPr>
              <p:cNvSpPr/>
              <p:nvPr/>
            </p:nvSpPr>
            <p:spPr>
              <a:xfrm rot="12600000">
                <a:off x="3484345" y="-1299411"/>
                <a:ext cx="442762" cy="38169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爱设计-4-4">
                <a:extLst>
                  <a:ext uri="{FF2B5EF4-FFF2-40B4-BE49-F238E27FC236}">
                    <a16:creationId xmlns:a16="http://schemas.microsoft.com/office/drawing/2014/main" id="{A50804A8-1185-1112-C18B-1A148B05DF92}"/>
                  </a:ext>
                </a:extLst>
              </p:cNvPr>
              <p:cNvSpPr/>
              <p:nvPr/>
            </p:nvSpPr>
            <p:spPr>
              <a:xfrm rot="12600000">
                <a:off x="4058634" y="-1299411"/>
                <a:ext cx="442762" cy="38169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2" name="爱设计-4-5">
              <a:extLst>
                <a:ext uri="{FF2B5EF4-FFF2-40B4-BE49-F238E27FC236}">
                  <a16:creationId xmlns:a16="http://schemas.microsoft.com/office/drawing/2014/main" id="{4431F182-08DB-ADDF-3E1E-ACC71D777CE2}"/>
                </a:ext>
              </a:extLst>
            </p:cNvPr>
            <p:cNvSpPr/>
            <p:nvPr/>
          </p:nvSpPr>
          <p:spPr>
            <a:xfrm>
              <a:off x="10059869" y="815207"/>
              <a:ext cx="1436711" cy="213493"/>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10000"/>
                </a:lnSpc>
              </a:pPr>
              <a:r>
                <a:rPr lang="en-US" altLang="zh-CN" sz="1400" dirty="0">
                  <a:solidFill>
                    <a:schemeClr val="accent1"/>
                  </a:solidFill>
                  <a:latin typeface="OPPOSans H" panose="00020600040101010101" pitchFamily="18" charset="-122"/>
                  <a:ea typeface="OPPOSans H" panose="00020600040101010101" pitchFamily="18" charset="-122"/>
                  <a:cs typeface="OPPOSans H" panose="00020600040101010101" pitchFamily="18" charset="-122"/>
                </a:rPr>
                <a:t>AISHEJI  PPT</a:t>
              </a:r>
              <a:endParaRPr lang="zh-CN" altLang="en-US" sz="1400" dirty="0">
                <a:solidFill>
                  <a:schemeClr val="accent1"/>
                </a:solidFill>
                <a:latin typeface="OPPOSans H" panose="00020600040101010101" pitchFamily="18" charset="-122"/>
                <a:ea typeface="OPPOSans H" panose="00020600040101010101" pitchFamily="18" charset="-122"/>
                <a:cs typeface="OPPOSans H" panose="00020600040101010101" pitchFamily="18" charset="-122"/>
              </a:endParaRPr>
            </a:p>
          </p:txBody>
        </p:sp>
      </p:grpSp>
      <p:sp>
        <p:nvSpPr>
          <p:cNvPr id="2" name="爱设计-5">
            <a:extLst>
              <a:ext uri="{FF2B5EF4-FFF2-40B4-BE49-F238E27FC236}">
                <a16:creationId xmlns:a16="http://schemas.microsoft.com/office/drawing/2014/main" id="{9EB2A2C5-2919-3A1D-568D-6D24C6576CAC}"/>
              </a:ext>
            </a:extLst>
          </p:cNvPr>
          <p:cNvSpPr/>
          <p:nvPr/>
        </p:nvSpPr>
        <p:spPr>
          <a:xfrm>
            <a:off x="856517" y="2495770"/>
            <a:ext cx="2303889" cy="2045865"/>
          </a:xfrm>
          <a:prstGeom prst="rect">
            <a:avLst/>
          </a:prstGeom>
          <a:gradFill flip="none" rotWithShape="0">
            <a:gsLst>
              <a:gs pos="0">
                <a:srgbClr val="F7F8FA"/>
              </a:gs>
              <a:gs pos="25000">
                <a:srgbClr val="F7F8FA"/>
              </a:gs>
              <a:gs pos="75000">
                <a:srgbClr val="F7F8FA"/>
              </a:gs>
              <a:gs pos="50000">
                <a:schemeClr val="bg1">
                  <a:alpha val="0"/>
                </a:schemeClr>
              </a:gs>
              <a:gs pos="100000">
                <a:srgbClr val="F7F8FA">
                  <a:alpha val="73725"/>
                </a:srgbClr>
              </a:gs>
            </a:gsLst>
            <a:lin ang="2700000" scaled="1"/>
            <a:tileRect l="-40563" t="-65802" r="-388623" b="-35262"/>
          </a:gradFill>
          <a:ln>
            <a:solidFill>
              <a:schemeClr val="bg1"/>
            </a:solidFill>
          </a:ln>
          <a:effectLst>
            <a:outerShdw blurRad="190500" algn="ctr" rotWithShape="0">
              <a:schemeClr val="accent1">
                <a:alpha val="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FFFFF"/>
              </a:solidFill>
              <a:latin typeface="Roboto Light"/>
            </a:endParaRPr>
          </a:p>
        </p:txBody>
      </p:sp>
      <p:sp>
        <p:nvSpPr>
          <p:cNvPr id="3" name="爱设计-6">
            <a:extLst>
              <a:ext uri="{FF2B5EF4-FFF2-40B4-BE49-F238E27FC236}">
                <a16:creationId xmlns:a16="http://schemas.microsoft.com/office/drawing/2014/main" id="{BEA31CBF-BF36-891A-DC5F-74ED196E9D05}"/>
              </a:ext>
            </a:extLst>
          </p:cNvPr>
          <p:cNvSpPr txBox="1"/>
          <p:nvPr/>
        </p:nvSpPr>
        <p:spPr>
          <a:xfrm flipH="1">
            <a:off x="1011276" y="3192141"/>
            <a:ext cx="1955778" cy="351443"/>
          </a:xfrm>
          <a:prstGeom prst="rect">
            <a:avLst/>
          </a:prstGeom>
          <a:noFill/>
        </p:spPr>
        <p:txBody>
          <a:bodyPr wrap="square" lIns="0" tIns="0" rIns="0" bIns="0" rtlCol="0" anchor="ctr">
            <a:spAutoFit/>
          </a:bodyPr>
          <a:lstStyle/>
          <a:p>
            <a:pPr marL="0" marR="0" lvl="0" indent="0" algn="l" defTabSz="914400" rtl="0" eaLnBrk="1" fontAlgn="auto" latinLnBrk="0" hangingPunct="1">
              <a:lnSpc>
                <a:spcPct val="120000"/>
              </a:lnSpc>
              <a:spcBef>
                <a:spcPts val="0"/>
              </a:spcBef>
              <a:spcAft>
                <a:spcPts val="500"/>
              </a:spcAft>
              <a:buClrTx/>
              <a:buSzTx/>
              <a:buFontTx/>
              <a:buNone/>
              <a:tabLst/>
              <a:defRPr/>
            </a:pPr>
            <a:r>
              <a:rPr kumimoji="0" lang="zh-CN" altLang="en-US" sz="2000" b="0" i="0" u="none" strike="noStrike" kern="1200" cap="none" spc="0" normalizeH="0" baseline="0" noProof="0" dirty="0">
                <a:ln>
                  <a:noFill/>
                </a:ln>
                <a:solidFill>
                  <a:schemeClr val="tx1">
                    <a:lumMod val="75000"/>
                    <a:lumOff val="25000"/>
                  </a:schemeClr>
                </a:solidFill>
                <a:effectLst/>
                <a:uLnTx/>
                <a:uFillTx/>
                <a:latin typeface="OPPOSans H" panose="00020600040101010101" pitchFamily="18" charset="-122"/>
                <a:ea typeface="OPPOSans H" panose="00020600040101010101" pitchFamily="18" charset="-122"/>
                <a:cs typeface="OPPOSans H" panose="00020600040101010101" pitchFamily="18" charset="-122"/>
              </a:rPr>
              <a:t>定位</a:t>
            </a:r>
          </a:p>
        </p:txBody>
      </p:sp>
      <p:sp>
        <p:nvSpPr>
          <p:cNvPr id="4" name="爱设计-7">
            <a:extLst>
              <a:ext uri="{FF2B5EF4-FFF2-40B4-BE49-F238E27FC236}">
                <a16:creationId xmlns:a16="http://schemas.microsoft.com/office/drawing/2014/main" id="{D7B33C3A-037B-D892-9E08-79EDA731340E}"/>
              </a:ext>
            </a:extLst>
          </p:cNvPr>
          <p:cNvSpPr txBox="1"/>
          <p:nvPr/>
        </p:nvSpPr>
        <p:spPr>
          <a:xfrm flipH="1">
            <a:off x="1011276" y="3609933"/>
            <a:ext cx="2013129" cy="683842"/>
          </a:xfrm>
          <a:prstGeom prst="rect">
            <a:avLst/>
          </a:prstGeom>
          <a:noFill/>
        </p:spPr>
        <p:txBody>
          <a:bodyPr wrap="square" lIns="0" tIns="0" rIns="0" bIns="0" rtlCol="0" anchor="ctr">
            <a:spAutoFit/>
          </a:bodyPr>
          <a:lstStyle/>
          <a:p>
            <a:pPr marL="0" marR="0" lvl="0" indent="0" algn="l" defTabSz="914400" rtl="0" eaLnBrk="1" fontAlgn="auto" latinLnBrk="0" hangingPunct="1">
              <a:lnSpc>
                <a:spcPct val="130000"/>
              </a:lnSpc>
              <a:spcBef>
                <a:spcPts val="0"/>
              </a:spcBef>
              <a:spcAft>
                <a:spcPts val="500"/>
              </a:spcAft>
              <a:buClrTx/>
              <a:buSzTx/>
              <a:buFontTx/>
              <a:buNone/>
              <a:tabLst/>
              <a:defRPr/>
            </a:pPr>
            <a:r>
              <a:rPr kumimoji="0" lang="zh-CN" altLang="en-US" sz="1600" b="0" i="0" u="none" strike="noStrike" kern="1200" cap="none" spc="0" normalizeH="0" baseline="0" noProof="0" dirty="0">
                <a:ln>
                  <a:noFill/>
                </a:ln>
                <a:solidFill>
                  <a:schemeClr val="tx1">
                    <a:lumMod val="75000"/>
                    <a:lumOff val="25000"/>
                  </a:schemeClr>
                </a:solidFill>
                <a:effectLst/>
                <a:uLnTx/>
                <a:uFillTx/>
                <a:latin typeface="+mn-ea"/>
                <a:cs typeface="OPPOSans R" panose="00020600040101010101" pitchFamily="18" charset="-122"/>
              </a:rPr>
              <a:t>确立定位</a:t>
            </a:r>
            <a:endParaRPr kumimoji="0" lang="en-US" altLang="zh-CN" sz="1600" b="0" i="0" u="none" strike="noStrike" kern="1200" cap="none" spc="0" normalizeH="0" baseline="0" noProof="0" dirty="0">
              <a:ln>
                <a:noFill/>
              </a:ln>
              <a:solidFill>
                <a:schemeClr val="tx1">
                  <a:lumMod val="75000"/>
                  <a:lumOff val="25000"/>
                </a:schemeClr>
              </a:solidFill>
              <a:effectLst/>
              <a:uLnTx/>
              <a:uFillTx/>
              <a:latin typeface="+mn-ea"/>
              <a:cs typeface="OPPOSans R" panose="00020600040101010101" pitchFamily="18" charset="-122"/>
            </a:endParaRPr>
          </a:p>
          <a:p>
            <a:pPr marL="0" marR="0" lvl="0" indent="0" algn="l" defTabSz="914400" rtl="0" eaLnBrk="1" fontAlgn="auto" latinLnBrk="0" hangingPunct="1">
              <a:lnSpc>
                <a:spcPct val="130000"/>
              </a:lnSpc>
              <a:spcBef>
                <a:spcPts val="0"/>
              </a:spcBef>
              <a:spcAft>
                <a:spcPts val="500"/>
              </a:spcAft>
              <a:buClrTx/>
              <a:buSzTx/>
              <a:buFontTx/>
              <a:buNone/>
              <a:tabLst/>
              <a:defRPr/>
            </a:pPr>
            <a:r>
              <a:rPr kumimoji="0" lang="zh-CN" altLang="en-US" sz="1600" b="0" i="0" u="none" strike="noStrike" kern="1200" cap="none" spc="0" normalizeH="0" baseline="0" noProof="0" dirty="0">
                <a:ln>
                  <a:noFill/>
                </a:ln>
                <a:solidFill>
                  <a:schemeClr val="tx1">
                    <a:lumMod val="75000"/>
                    <a:lumOff val="25000"/>
                  </a:schemeClr>
                </a:solidFill>
                <a:effectLst/>
                <a:uLnTx/>
                <a:uFillTx/>
                <a:latin typeface="+mn-ea"/>
                <a:cs typeface="OPPOSans R" panose="00020600040101010101" pitchFamily="18" charset="-122"/>
              </a:rPr>
              <a:t>学会给公众号打标签</a:t>
            </a:r>
            <a:endParaRPr kumimoji="0" lang="en-US" altLang="zh-CN" sz="1600" b="0" i="0" u="none" strike="noStrike" kern="1200" cap="none" spc="0" normalizeH="0" baseline="0" noProof="0" dirty="0">
              <a:ln>
                <a:noFill/>
              </a:ln>
              <a:solidFill>
                <a:schemeClr val="tx1">
                  <a:lumMod val="75000"/>
                  <a:lumOff val="25000"/>
                </a:schemeClr>
              </a:solidFill>
              <a:effectLst/>
              <a:uLnTx/>
              <a:uFillTx/>
              <a:latin typeface="+mn-ea"/>
              <a:cs typeface="OPPOSans R" panose="00020600040101010101" pitchFamily="18" charset="-122"/>
            </a:endParaRPr>
          </a:p>
        </p:txBody>
      </p:sp>
      <p:sp>
        <p:nvSpPr>
          <p:cNvPr id="5" name="爱设计-8">
            <a:extLst>
              <a:ext uri="{FF2B5EF4-FFF2-40B4-BE49-F238E27FC236}">
                <a16:creationId xmlns:a16="http://schemas.microsoft.com/office/drawing/2014/main" id="{7F9B0508-E7E5-50D9-8243-EA14982167D8}"/>
              </a:ext>
            </a:extLst>
          </p:cNvPr>
          <p:cNvSpPr/>
          <p:nvPr/>
        </p:nvSpPr>
        <p:spPr>
          <a:xfrm>
            <a:off x="1032860" y="2733896"/>
            <a:ext cx="303943" cy="347113"/>
          </a:xfrm>
          <a:custGeom>
            <a:avLst/>
            <a:gdLst>
              <a:gd name="connsiteX0" fmla="*/ 1449958 w 1449958"/>
              <a:gd name="connsiteY0" fmla="*/ 669913 h 1655898"/>
              <a:gd name="connsiteX1" fmla="*/ 1449586 w 1449958"/>
              <a:gd name="connsiteY1" fmla="*/ 666192 h 1655898"/>
              <a:gd name="connsiteX2" fmla="*/ 1449586 w 1449958"/>
              <a:gd name="connsiteY2" fmla="*/ 665634 h 1655898"/>
              <a:gd name="connsiteX3" fmla="*/ 1448098 w 1449958"/>
              <a:gd name="connsiteY3" fmla="*/ 658006 h 1655898"/>
              <a:gd name="connsiteX4" fmla="*/ 1445307 w 1449958"/>
              <a:gd name="connsiteY4" fmla="*/ 650379 h 1655898"/>
              <a:gd name="connsiteX5" fmla="*/ 1443633 w 1449958"/>
              <a:gd name="connsiteY5" fmla="*/ 646844 h 1655898"/>
              <a:gd name="connsiteX6" fmla="*/ 1441772 w 1449958"/>
              <a:gd name="connsiteY6" fmla="*/ 643496 h 1655898"/>
              <a:gd name="connsiteX7" fmla="*/ 1441400 w 1449958"/>
              <a:gd name="connsiteY7" fmla="*/ 643124 h 1655898"/>
              <a:gd name="connsiteX8" fmla="*/ 1439354 w 1449958"/>
              <a:gd name="connsiteY8" fmla="*/ 640147 h 1655898"/>
              <a:gd name="connsiteX9" fmla="*/ 1439168 w 1449958"/>
              <a:gd name="connsiteY9" fmla="*/ 639775 h 1655898"/>
              <a:gd name="connsiteX10" fmla="*/ 1436936 w 1449958"/>
              <a:gd name="connsiteY10" fmla="*/ 636798 h 1655898"/>
              <a:gd name="connsiteX11" fmla="*/ 1436378 w 1449958"/>
              <a:gd name="connsiteY11" fmla="*/ 636240 h 1655898"/>
              <a:gd name="connsiteX12" fmla="*/ 1433773 w 1449958"/>
              <a:gd name="connsiteY12" fmla="*/ 633450 h 1655898"/>
              <a:gd name="connsiteX13" fmla="*/ 816136 w 1449958"/>
              <a:gd name="connsiteY13" fmla="*/ 15813 h 1655898"/>
              <a:gd name="connsiteX14" fmla="*/ 813346 w 1449958"/>
              <a:gd name="connsiteY14" fmla="*/ 13208 h 1655898"/>
              <a:gd name="connsiteX15" fmla="*/ 812788 w 1449958"/>
              <a:gd name="connsiteY15" fmla="*/ 12650 h 1655898"/>
              <a:gd name="connsiteX16" fmla="*/ 809997 w 1449958"/>
              <a:gd name="connsiteY16" fmla="*/ 10418 h 1655898"/>
              <a:gd name="connsiteX17" fmla="*/ 809625 w 1449958"/>
              <a:gd name="connsiteY17" fmla="*/ 10232 h 1655898"/>
              <a:gd name="connsiteX18" fmla="*/ 806834 w 1449958"/>
              <a:gd name="connsiteY18" fmla="*/ 8372 h 1655898"/>
              <a:gd name="connsiteX19" fmla="*/ 806276 w 1449958"/>
              <a:gd name="connsiteY19" fmla="*/ 8000 h 1655898"/>
              <a:gd name="connsiteX20" fmla="*/ 802928 w 1449958"/>
              <a:gd name="connsiteY20" fmla="*/ 6139 h 1655898"/>
              <a:gd name="connsiteX21" fmla="*/ 802742 w 1449958"/>
              <a:gd name="connsiteY21" fmla="*/ 6139 h 1655898"/>
              <a:gd name="connsiteX22" fmla="*/ 799207 w 1449958"/>
              <a:gd name="connsiteY22" fmla="*/ 4465 h 1655898"/>
              <a:gd name="connsiteX23" fmla="*/ 799021 w 1449958"/>
              <a:gd name="connsiteY23" fmla="*/ 4465 h 1655898"/>
              <a:gd name="connsiteX24" fmla="*/ 791580 w 1449958"/>
              <a:gd name="connsiteY24" fmla="*/ 1860 h 1655898"/>
              <a:gd name="connsiteX25" fmla="*/ 791394 w 1449958"/>
              <a:gd name="connsiteY25" fmla="*/ 1860 h 1655898"/>
              <a:gd name="connsiteX26" fmla="*/ 783766 w 1449958"/>
              <a:gd name="connsiteY26" fmla="*/ 372 h 1655898"/>
              <a:gd name="connsiteX27" fmla="*/ 783022 w 1449958"/>
              <a:gd name="connsiteY27" fmla="*/ 372 h 1655898"/>
              <a:gd name="connsiteX28" fmla="*/ 779301 w 1449958"/>
              <a:gd name="connsiteY28" fmla="*/ 0 h 1655898"/>
              <a:gd name="connsiteX29" fmla="*/ 261751 w 1449958"/>
              <a:gd name="connsiteY29" fmla="*/ 0 h 1655898"/>
              <a:gd name="connsiteX30" fmla="*/ 0 w 1449958"/>
              <a:gd name="connsiteY30" fmla="*/ 261751 h 1655898"/>
              <a:gd name="connsiteX31" fmla="*/ 0 w 1449958"/>
              <a:gd name="connsiteY31" fmla="*/ 1394148 h 1655898"/>
              <a:gd name="connsiteX32" fmla="*/ 261751 w 1449958"/>
              <a:gd name="connsiteY32" fmla="*/ 1655899 h 1655898"/>
              <a:gd name="connsiteX33" fmla="*/ 1188207 w 1449958"/>
              <a:gd name="connsiteY33" fmla="*/ 1655899 h 1655898"/>
              <a:gd name="connsiteX34" fmla="*/ 1449958 w 1449958"/>
              <a:gd name="connsiteY34" fmla="*/ 1394148 h 1655898"/>
              <a:gd name="connsiteX35" fmla="*/ 1449958 w 1449958"/>
              <a:gd name="connsiteY35" fmla="*/ 672889 h 1655898"/>
              <a:gd name="connsiteX36" fmla="*/ 1449958 w 1449958"/>
              <a:gd name="connsiteY36" fmla="*/ 669913 h 1655898"/>
              <a:gd name="connsiteX37" fmla="*/ 832321 w 1449958"/>
              <a:gd name="connsiteY37" fmla="*/ 466948 h 1655898"/>
              <a:gd name="connsiteX38" fmla="*/ 832321 w 1449958"/>
              <a:gd name="connsiteY38" fmla="*/ 189942 h 1655898"/>
              <a:gd name="connsiteX39" fmla="*/ 1259458 w 1449958"/>
              <a:gd name="connsiteY39" fmla="*/ 617079 h 1655898"/>
              <a:gd name="connsiteX40" fmla="*/ 982452 w 1449958"/>
              <a:gd name="connsiteY40" fmla="*/ 617079 h 1655898"/>
              <a:gd name="connsiteX41" fmla="*/ 832321 w 1449958"/>
              <a:gd name="connsiteY41" fmla="*/ 466948 h 1655898"/>
              <a:gd name="connsiteX42" fmla="*/ 1338337 w 1449958"/>
              <a:gd name="connsiteY42" fmla="*/ 1393403 h 1655898"/>
              <a:gd name="connsiteX43" fmla="*/ 1188207 w 1449958"/>
              <a:gd name="connsiteY43" fmla="*/ 1543534 h 1655898"/>
              <a:gd name="connsiteX44" fmla="*/ 261751 w 1449958"/>
              <a:gd name="connsiteY44" fmla="*/ 1543534 h 1655898"/>
              <a:gd name="connsiteX45" fmla="*/ 111621 w 1449958"/>
              <a:gd name="connsiteY45" fmla="*/ 1393403 h 1655898"/>
              <a:gd name="connsiteX46" fmla="*/ 111621 w 1449958"/>
              <a:gd name="connsiteY46" fmla="*/ 261007 h 1655898"/>
              <a:gd name="connsiteX47" fmla="*/ 261751 w 1449958"/>
              <a:gd name="connsiteY47" fmla="*/ 110877 h 1655898"/>
              <a:gd name="connsiteX48" fmla="*/ 720700 w 1449958"/>
              <a:gd name="connsiteY48" fmla="*/ 110877 h 1655898"/>
              <a:gd name="connsiteX49" fmla="*/ 720700 w 1449958"/>
              <a:gd name="connsiteY49" fmla="*/ 466948 h 1655898"/>
              <a:gd name="connsiteX50" fmla="*/ 982452 w 1449958"/>
              <a:gd name="connsiteY50" fmla="*/ 728700 h 1655898"/>
              <a:gd name="connsiteX51" fmla="*/ 1338523 w 1449958"/>
              <a:gd name="connsiteY51" fmla="*/ 728700 h 1655898"/>
              <a:gd name="connsiteX52" fmla="*/ 1338523 w 1449958"/>
              <a:gd name="connsiteY52" fmla="*/ 1393403 h 16558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1449958" h="1655898">
                <a:moveTo>
                  <a:pt x="1449958" y="669913"/>
                </a:moveTo>
                <a:cubicBezTo>
                  <a:pt x="1449958" y="668610"/>
                  <a:pt x="1449772" y="667308"/>
                  <a:pt x="1449586" y="666192"/>
                </a:cubicBezTo>
                <a:lnTo>
                  <a:pt x="1449586" y="665634"/>
                </a:lnTo>
                <a:cubicBezTo>
                  <a:pt x="1449214" y="663029"/>
                  <a:pt x="1448656" y="660425"/>
                  <a:pt x="1448098" y="658006"/>
                </a:cubicBezTo>
                <a:cubicBezTo>
                  <a:pt x="1447354" y="655402"/>
                  <a:pt x="1446423" y="652797"/>
                  <a:pt x="1445307" y="650379"/>
                </a:cubicBezTo>
                <a:cubicBezTo>
                  <a:pt x="1444749" y="649077"/>
                  <a:pt x="1444191" y="647960"/>
                  <a:pt x="1443633" y="646844"/>
                </a:cubicBezTo>
                <a:cubicBezTo>
                  <a:pt x="1443075" y="645728"/>
                  <a:pt x="1442331" y="644612"/>
                  <a:pt x="1441772" y="643496"/>
                </a:cubicBezTo>
                <a:cubicBezTo>
                  <a:pt x="1441587" y="643310"/>
                  <a:pt x="1441587" y="643124"/>
                  <a:pt x="1441400" y="643124"/>
                </a:cubicBezTo>
                <a:cubicBezTo>
                  <a:pt x="1440842" y="642193"/>
                  <a:pt x="1440098" y="641077"/>
                  <a:pt x="1439354" y="640147"/>
                </a:cubicBezTo>
                <a:cubicBezTo>
                  <a:pt x="1439354" y="640147"/>
                  <a:pt x="1439168" y="639961"/>
                  <a:pt x="1439168" y="639775"/>
                </a:cubicBezTo>
                <a:cubicBezTo>
                  <a:pt x="1438424" y="638845"/>
                  <a:pt x="1437680" y="637729"/>
                  <a:pt x="1436936" y="636798"/>
                </a:cubicBezTo>
                <a:lnTo>
                  <a:pt x="1436378" y="636240"/>
                </a:lnTo>
                <a:cubicBezTo>
                  <a:pt x="1435633" y="635310"/>
                  <a:pt x="1434703" y="634380"/>
                  <a:pt x="1433773" y="633450"/>
                </a:cubicBezTo>
                <a:lnTo>
                  <a:pt x="816136" y="15813"/>
                </a:lnTo>
                <a:cubicBezTo>
                  <a:pt x="815206" y="14883"/>
                  <a:pt x="814276" y="14139"/>
                  <a:pt x="813346" y="13208"/>
                </a:cubicBezTo>
                <a:lnTo>
                  <a:pt x="812788" y="12650"/>
                </a:lnTo>
                <a:lnTo>
                  <a:pt x="809997" y="10418"/>
                </a:lnTo>
                <a:cubicBezTo>
                  <a:pt x="809811" y="10418"/>
                  <a:pt x="809811" y="10232"/>
                  <a:pt x="809625" y="10232"/>
                </a:cubicBezTo>
                <a:cubicBezTo>
                  <a:pt x="808695" y="9488"/>
                  <a:pt x="807765" y="8930"/>
                  <a:pt x="806834" y="8372"/>
                </a:cubicBezTo>
                <a:cubicBezTo>
                  <a:pt x="806649" y="8186"/>
                  <a:pt x="806462" y="8186"/>
                  <a:pt x="806276" y="8000"/>
                </a:cubicBezTo>
                <a:cubicBezTo>
                  <a:pt x="805160" y="7255"/>
                  <a:pt x="804044" y="6697"/>
                  <a:pt x="802928" y="6139"/>
                </a:cubicBezTo>
                <a:lnTo>
                  <a:pt x="802742" y="6139"/>
                </a:lnTo>
                <a:cubicBezTo>
                  <a:pt x="801626" y="5581"/>
                  <a:pt x="800509" y="5023"/>
                  <a:pt x="799207" y="4465"/>
                </a:cubicBezTo>
                <a:lnTo>
                  <a:pt x="799021" y="4465"/>
                </a:lnTo>
                <a:cubicBezTo>
                  <a:pt x="796603" y="3349"/>
                  <a:pt x="793998" y="2418"/>
                  <a:pt x="791580" y="1860"/>
                </a:cubicBezTo>
                <a:lnTo>
                  <a:pt x="791394" y="1860"/>
                </a:lnTo>
                <a:cubicBezTo>
                  <a:pt x="788975" y="1116"/>
                  <a:pt x="786371" y="744"/>
                  <a:pt x="783766" y="372"/>
                </a:cubicBezTo>
                <a:lnTo>
                  <a:pt x="783022" y="372"/>
                </a:lnTo>
                <a:cubicBezTo>
                  <a:pt x="781720" y="186"/>
                  <a:pt x="780604" y="186"/>
                  <a:pt x="779301" y="0"/>
                </a:cubicBezTo>
                <a:lnTo>
                  <a:pt x="261751" y="0"/>
                </a:lnTo>
                <a:cubicBezTo>
                  <a:pt x="117388" y="0"/>
                  <a:pt x="0" y="117388"/>
                  <a:pt x="0" y="261751"/>
                </a:cubicBezTo>
                <a:lnTo>
                  <a:pt x="0" y="1394148"/>
                </a:lnTo>
                <a:cubicBezTo>
                  <a:pt x="0" y="1538511"/>
                  <a:pt x="117388" y="1655899"/>
                  <a:pt x="261751" y="1655899"/>
                </a:cubicBezTo>
                <a:lnTo>
                  <a:pt x="1188207" y="1655899"/>
                </a:lnTo>
                <a:cubicBezTo>
                  <a:pt x="1332570" y="1655899"/>
                  <a:pt x="1449958" y="1538511"/>
                  <a:pt x="1449958" y="1394148"/>
                </a:cubicBezTo>
                <a:lnTo>
                  <a:pt x="1449958" y="672889"/>
                </a:lnTo>
                <a:lnTo>
                  <a:pt x="1449958" y="669913"/>
                </a:lnTo>
                <a:close/>
                <a:moveTo>
                  <a:pt x="832321" y="466948"/>
                </a:moveTo>
                <a:lnTo>
                  <a:pt x="832321" y="189942"/>
                </a:lnTo>
                <a:lnTo>
                  <a:pt x="1259458" y="617079"/>
                </a:lnTo>
                <a:lnTo>
                  <a:pt x="982452" y="617079"/>
                </a:lnTo>
                <a:cubicBezTo>
                  <a:pt x="899666" y="617079"/>
                  <a:pt x="832321" y="549734"/>
                  <a:pt x="832321" y="466948"/>
                </a:cubicBezTo>
                <a:close/>
                <a:moveTo>
                  <a:pt x="1338337" y="1393403"/>
                </a:moveTo>
                <a:cubicBezTo>
                  <a:pt x="1338337" y="1476189"/>
                  <a:pt x="1270992" y="1543534"/>
                  <a:pt x="1188207" y="1543534"/>
                </a:cubicBezTo>
                <a:lnTo>
                  <a:pt x="261751" y="1543534"/>
                </a:lnTo>
                <a:cubicBezTo>
                  <a:pt x="178966" y="1543534"/>
                  <a:pt x="111621" y="1476189"/>
                  <a:pt x="111621" y="1393403"/>
                </a:cubicBezTo>
                <a:lnTo>
                  <a:pt x="111621" y="261007"/>
                </a:lnTo>
                <a:cubicBezTo>
                  <a:pt x="111621" y="178222"/>
                  <a:pt x="178966" y="110877"/>
                  <a:pt x="261751" y="110877"/>
                </a:cubicBezTo>
                <a:lnTo>
                  <a:pt x="720700" y="110877"/>
                </a:lnTo>
                <a:lnTo>
                  <a:pt x="720700" y="466948"/>
                </a:lnTo>
                <a:cubicBezTo>
                  <a:pt x="720700" y="611312"/>
                  <a:pt x="838088" y="728700"/>
                  <a:pt x="982452" y="728700"/>
                </a:cubicBezTo>
                <a:lnTo>
                  <a:pt x="1338523" y="728700"/>
                </a:lnTo>
                <a:lnTo>
                  <a:pt x="1338523" y="1393403"/>
                </a:lnTo>
                <a:close/>
              </a:path>
            </a:pathLst>
          </a:custGeom>
          <a:solidFill>
            <a:schemeClr val="tx1">
              <a:lumMod val="65000"/>
              <a:lumOff val="35000"/>
            </a:schemeClr>
          </a:soli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OPPOSans L" panose="00020600040101010101" pitchFamily="18" charset="-122"/>
              <a:ea typeface="OPPOSans L" panose="00020600040101010101" pitchFamily="18" charset="-122"/>
              <a:cs typeface="+mn-cs"/>
            </a:endParaRPr>
          </a:p>
        </p:txBody>
      </p:sp>
      <p:sp>
        <p:nvSpPr>
          <p:cNvPr id="6" name="爱设计-9">
            <a:extLst>
              <a:ext uri="{FF2B5EF4-FFF2-40B4-BE49-F238E27FC236}">
                <a16:creationId xmlns:a16="http://schemas.microsoft.com/office/drawing/2014/main" id="{446A3054-7385-D6E3-9749-261986B5ECE9}"/>
              </a:ext>
            </a:extLst>
          </p:cNvPr>
          <p:cNvSpPr/>
          <p:nvPr/>
        </p:nvSpPr>
        <p:spPr>
          <a:xfrm>
            <a:off x="3581543" y="2495770"/>
            <a:ext cx="2303889" cy="2045865"/>
          </a:xfrm>
          <a:prstGeom prst="rect">
            <a:avLst/>
          </a:prstGeom>
          <a:solidFill>
            <a:schemeClr val="accent1"/>
          </a:soli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OPPOSans L" panose="00020600040101010101" pitchFamily="18" charset="-122"/>
              <a:ea typeface="OPPOSans L" panose="00020600040101010101" pitchFamily="18" charset="-122"/>
              <a:cs typeface="+mn-cs"/>
            </a:endParaRPr>
          </a:p>
        </p:txBody>
      </p:sp>
      <p:sp>
        <p:nvSpPr>
          <p:cNvPr id="8" name="爱设计-10">
            <a:extLst>
              <a:ext uri="{FF2B5EF4-FFF2-40B4-BE49-F238E27FC236}">
                <a16:creationId xmlns:a16="http://schemas.microsoft.com/office/drawing/2014/main" id="{55E1DA67-FCF3-472A-CCAD-01E2BFE5C2DF}"/>
              </a:ext>
            </a:extLst>
          </p:cNvPr>
          <p:cNvSpPr txBox="1"/>
          <p:nvPr/>
        </p:nvSpPr>
        <p:spPr>
          <a:xfrm flipH="1">
            <a:off x="3736302" y="3192141"/>
            <a:ext cx="2149130" cy="351443"/>
          </a:xfrm>
          <a:prstGeom prst="rect">
            <a:avLst/>
          </a:prstGeom>
          <a:noFill/>
        </p:spPr>
        <p:txBody>
          <a:bodyPr wrap="square" lIns="0" tIns="0" rIns="0" bIns="0" rtlCol="0" anchor="ctr">
            <a:spAutoFit/>
          </a:bodyPr>
          <a:lstStyle/>
          <a:p>
            <a:pPr marL="0" marR="0" lvl="0" indent="0" algn="l" defTabSz="914400" rtl="0" eaLnBrk="1" fontAlgn="auto" latinLnBrk="0" hangingPunct="1">
              <a:lnSpc>
                <a:spcPct val="120000"/>
              </a:lnSpc>
              <a:spcBef>
                <a:spcPts val="0"/>
              </a:spcBef>
              <a:spcAft>
                <a:spcPts val="500"/>
              </a:spcAft>
              <a:buClrTx/>
              <a:buSzTx/>
              <a:buFontTx/>
              <a:buNone/>
              <a:tabLst/>
              <a:defRPr/>
            </a:pPr>
            <a:r>
              <a:rPr kumimoji="0" lang="zh-CN" altLang="en-US" sz="2000" b="0" i="0" u="none" strike="noStrike" kern="1200" cap="none" spc="0" normalizeH="0" baseline="0" noProof="0" dirty="0">
                <a:ln>
                  <a:noFill/>
                </a:ln>
                <a:solidFill>
                  <a:prstClr val="white"/>
                </a:solidFill>
                <a:effectLst/>
                <a:uLnTx/>
                <a:uFillTx/>
                <a:latin typeface="OPPOSans H" panose="00020600040101010101" pitchFamily="18" charset="-122"/>
                <a:ea typeface="OPPOSans H" panose="00020600040101010101" pitchFamily="18" charset="-122"/>
                <a:cs typeface="OPPOSans H" panose="00020600040101010101" pitchFamily="18" charset="-122"/>
              </a:rPr>
              <a:t>学习</a:t>
            </a:r>
          </a:p>
        </p:txBody>
      </p:sp>
      <p:sp>
        <p:nvSpPr>
          <p:cNvPr id="9" name="爱设计-11">
            <a:extLst>
              <a:ext uri="{FF2B5EF4-FFF2-40B4-BE49-F238E27FC236}">
                <a16:creationId xmlns:a16="http://schemas.microsoft.com/office/drawing/2014/main" id="{FBE23F24-94E3-0BE5-C723-B5AE7FE9B6C3}"/>
              </a:ext>
            </a:extLst>
          </p:cNvPr>
          <p:cNvSpPr txBox="1"/>
          <p:nvPr/>
        </p:nvSpPr>
        <p:spPr>
          <a:xfrm flipH="1">
            <a:off x="3736301" y="3609935"/>
            <a:ext cx="2149130" cy="683842"/>
          </a:xfrm>
          <a:prstGeom prst="rect">
            <a:avLst/>
          </a:prstGeom>
          <a:noFill/>
        </p:spPr>
        <p:txBody>
          <a:bodyPr wrap="square" lIns="0" tIns="0" rIns="0" bIns="0" rtlCol="0" anchor="ctr">
            <a:spAutoFit/>
          </a:bodyPr>
          <a:lstStyle/>
          <a:p>
            <a:pPr>
              <a:lnSpc>
                <a:spcPct val="130000"/>
              </a:lnSpc>
              <a:spcAft>
                <a:spcPts val="500"/>
              </a:spcAft>
              <a:defRPr/>
            </a:pPr>
            <a:r>
              <a:rPr lang="zh-CN" altLang="en-US" sz="1600" dirty="0">
                <a:solidFill>
                  <a:schemeClr val="bg1"/>
                </a:solidFill>
                <a:latin typeface="+mn-ea"/>
                <a:cs typeface="OPPOSans R" panose="00020600040101010101" pitchFamily="18" charset="-122"/>
              </a:rPr>
              <a:t>学习优秀竞品</a:t>
            </a:r>
          </a:p>
          <a:p>
            <a:pPr>
              <a:lnSpc>
                <a:spcPct val="130000"/>
              </a:lnSpc>
              <a:spcAft>
                <a:spcPts val="500"/>
              </a:spcAft>
              <a:defRPr/>
            </a:pPr>
            <a:r>
              <a:rPr lang="zh-CN" altLang="en-US" sz="1600" dirty="0">
                <a:solidFill>
                  <a:schemeClr val="bg1"/>
                </a:solidFill>
                <a:latin typeface="+mn-ea"/>
                <a:cs typeface="OPPOSans R" panose="00020600040101010101" pitchFamily="18" charset="-122"/>
              </a:rPr>
              <a:t>是做好公众号的关键点</a:t>
            </a:r>
          </a:p>
        </p:txBody>
      </p:sp>
      <p:sp>
        <p:nvSpPr>
          <p:cNvPr id="10" name="爱设计-12">
            <a:extLst>
              <a:ext uri="{FF2B5EF4-FFF2-40B4-BE49-F238E27FC236}">
                <a16:creationId xmlns:a16="http://schemas.microsoft.com/office/drawing/2014/main" id="{EE411996-0CD7-4FCE-D4D6-B07799C4F714}"/>
              </a:ext>
            </a:extLst>
          </p:cNvPr>
          <p:cNvSpPr/>
          <p:nvPr/>
        </p:nvSpPr>
        <p:spPr>
          <a:xfrm>
            <a:off x="3736301" y="2736342"/>
            <a:ext cx="347113" cy="335914"/>
          </a:xfrm>
          <a:custGeom>
            <a:avLst/>
            <a:gdLst>
              <a:gd name="connsiteX0" fmla="*/ 695958 w 1660735"/>
              <a:gd name="connsiteY0" fmla="*/ 752512 h 1607157"/>
              <a:gd name="connsiteX1" fmla="*/ 376349 w 1660735"/>
              <a:gd name="connsiteY1" fmla="*/ 752512 h 1607157"/>
              <a:gd name="connsiteX2" fmla="*/ 110505 w 1660735"/>
              <a:gd name="connsiteY2" fmla="*/ 642007 h 1607157"/>
              <a:gd name="connsiteX3" fmla="*/ 0 w 1660735"/>
              <a:gd name="connsiteY3" fmla="*/ 376349 h 1607157"/>
              <a:gd name="connsiteX4" fmla="*/ 110505 w 1660735"/>
              <a:gd name="connsiteY4" fmla="*/ 110505 h 1607157"/>
              <a:gd name="connsiteX5" fmla="*/ 376349 w 1660735"/>
              <a:gd name="connsiteY5" fmla="*/ 0 h 1607157"/>
              <a:gd name="connsiteX6" fmla="*/ 642193 w 1660735"/>
              <a:gd name="connsiteY6" fmla="*/ 110505 h 1607157"/>
              <a:gd name="connsiteX7" fmla="*/ 752698 w 1660735"/>
              <a:gd name="connsiteY7" fmla="*/ 376349 h 1607157"/>
              <a:gd name="connsiteX8" fmla="*/ 752698 w 1660735"/>
              <a:gd name="connsiteY8" fmla="*/ 695958 h 1607157"/>
              <a:gd name="connsiteX9" fmla="*/ 695958 w 1660735"/>
              <a:gd name="connsiteY9" fmla="*/ 752512 h 1607157"/>
              <a:gd name="connsiteX10" fmla="*/ 376349 w 1660735"/>
              <a:gd name="connsiteY10" fmla="*/ 111621 h 1607157"/>
              <a:gd name="connsiteX11" fmla="*/ 111621 w 1660735"/>
              <a:gd name="connsiteY11" fmla="*/ 376349 h 1607157"/>
              <a:gd name="connsiteX12" fmla="*/ 376349 w 1660735"/>
              <a:gd name="connsiteY12" fmla="*/ 641077 h 1607157"/>
              <a:gd name="connsiteX13" fmla="*/ 641077 w 1660735"/>
              <a:gd name="connsiteY13" fmla="*/ 641077 h 1607157"/>
              <a:gd name="connsiteX14" fmla="*/ 641077 w 1660735"/>
              <a:gd name="connsiteY14" fmla="*/ 376349 h 1607157"/>
              <a:gd name="connsiteX15" fmla="*/ 376349 w 1660735"/>
              <a:gd name="connsiteY15" fmla="*/ 111621 h 1607157"/>
              <a:gd name="connsiteX16" fmla="*/ 1284201 w 1660735"/>
              <a:gd name="connsiteY16" fmla="*/ 752512 h 1607157"/>
              <a:gd name="connsiteX17" fmla="*/ 964592 w 1660735"/>
              <a:gd name="connsiteY17" fmla="*/ 752512 h 1607157"/>
              <a:gd name="connsiteX18" fmla="*/ 908038 w 1660735"/>
              <a:gd name="connsiteY18" fmla="*/ 695958 h 1607157"/>
              <a:gd name="connsiteX19" fmla="*/ 908038 w 1660735"/>
              <a:gd name="connsiteY19" fmla="*/ 376349 h 1607157"/>
              <a:gd name="connsiteX20" fmla="*/ 1018543 w 1660735"/>
              <a:gd name="connsiteY20" fmla="*/ 110505 h 1607157"/>
              <a:gd name="connsiteX21" fmla="*/ 1284387 w 1660735"/>
              <a:gd name="connsiteY21" fmla="*/ 0 h 1607157"/>
              <a:gd name="connsiteX22" fmla="*/ 1550231 w 1660735"/>
              <a:gd name="connsiteY22" fmla="*/ 110505 h 1607157"/>
              <a:gd name="connsiteX23" fmla="*/ 1660736 w 1660735"/>
              <a:gd name="connsiteY23" fmla="*/ 376349 h 1607157"/>
              <a:gd name="connsiteX24" fmla="*/ 1550231 w 1660735"/>
              <a:gd name="connsiteY24" fmla="*/ 642193 h 1607157"/>
              <a:gd name="connsiteX25" fmla="*/ 1284201 w 1660735"/>
              <a:gd name="connsiteY25" fmla="*/ 752512 h 1607157"/>
              <a:gd name="connsiteX26" fmla="*/ 1019659 w 1660735"/>
              <a:gd name="connsiteY26" fmla="*/ 640891 h 1607157"/>
              <a:gd name="connsiteX27" fmla="*/ 1284387 w 1660735"/>
              <a:gd name="connsiteY27" fmla="*/ 640891 h 1607157"/>
              <a:gd name="connsiteX28" fmla="*/ 1549115 w 1660735"/>
              <a:gd name="connsiteY28" fmla="*/ 376163 h 1607157"/>
              <a:gd name="connsiteX29" fmla="*/ 1284387 w 1660735"/>
              <a:gd name="connsiteY29" fmla="*/ 111435 h 1607157"/>
              <a:gd name="connsiteX30" fmla="*/ 1019659 w 1660735"/>
              <a:gd name="connsiteY30" fmla="*/ 376163 h 1607157"/>
              <a:gd name="connsiteX31" fmla="*/ 1019659 w 1660735"/>
              <a:gd name="connsiteY31" fmla="*/ 640891 h 1607157"/>
              <a:gd name="connsiteX32" fmla="*/ 376349 w 1660735"/>
              <a:gd name="connsiteY32" fmla="*/ 1607158 h 1607157"/>
              <a:gd name="connsiteX33" fmla="*/ 110505 w 1660735"/>
              <a:gd name="connsiteY33" fmla="*/ 1496653 h 1607157"/>
              <a:gd name="connsiteX34" fmla="*/ 0 w 1660735"/>
              <a:gd name="connsiteY34" fmla="*/ 1230809 h 1607157"/>
              <a:gd name="connsiteX35" fmla="*/ 110505 w 1660735"/>
              <a:gd name="connsiteY35" fmla="*/ 964964 h 1607157"/>
              <a:gd name="connsiteX36" fmla="*/ 376349 w 1660735"/>
              <a:gd name="connsiteY36" fmla="*/ 854459 h 1607157"/>
              <a:gd name="connsiteX37" fmla="*/ 695958 w 1660735"/>
              <a:gd name="connsiteY37" fmla="*/ 854459 h 1607157"/>
              <a:gd name="connsiteX38" fmla="*/ 752512 w 1660735"/>
              <a:gd name="connsiteY38" fmla="*/ 911014 h 1607157"/>
              <a:gd name="connsiteX39" fmla="*/ 752512 w 1660735"/>
              <a:gd name="connsiteY39" fmla="*/ 1230623 h 1607157"/>
              <a:gd name="connsiteX40" fmla="*/ 642007 w 1660735"/>
              <a:gd name="connsiteY40" fmla="*/ 1496467 h 1607157"/>
              <a:gd name="connsiteX41" fmla="*/ 376349 w 1660735"/>
              <a:gd name="connsiteY41" fmla="*/ 1607158 h 1607157"/>
              <a:gd name="connsiteX42" fmla="*/ 376349 w 1660735"/>
              <a:gd name="connsiteY42" fmla="*/ 966267 h 1607157"/>
              <a:gd name="connsiteX43" fmla="*/ 111621 w 1660735"/>
              <a:gd name="connsiteY43" fmla="*/ 1230809 h 1607157"/>
              <a:gd name="connsiteX44" fmla="*/ 376349 w 1660735"/>
              <a:gd name="connsiteY44" fmla="*/ 1495537 h 1607157"/>
              <a:gd name="connsiteX45" fmla="*/ 641077 w 1660735"/>
              <a:gd name="connsiteY45" fmla="*/ 1230809 h 1607157"/>
              <a:gd name="connsiteX46" fmla="*/ 641077 w 1660735"/>
              <a:gd name="connsiteY46" fmla="*/ 966267 h 1607157"/>
              <a:gd name="connsiteX47" fmla="*/ 376349 w 1660735"/>
              <a:gd name="connsiteY47" fmla="*/ 966267 h 1607157"/>
              <a:gd name="connsiteX48" fmla="*/ 1284201 w 1660735"/>
              <a:gd name="connsiteY48" fmla="*/ 1607158 h 1607157"/>
              <a:gd name="connsiteX49" fmla="*/ 1018357 w 1660735"/>
              <a:gd name="connsiteY49" fmla="*/ 1496653 h 1607157"/>
              <a:gd name="connsiteX50" fmla="*/ 907852 w 1660735"/>
              <a:gd name="connsiteY50" fmla="*/ 1230809 h 1607157"/>
              <a:gd name="connsiteX51" fmla="*/ 907852 w 1660735"/>
              <a:gd name="connsiteY51" fmla="*/ 911200 h 1607157"/>
              <a:gd name="connsiteX52" fmla="*/ 964406 w 1660735"/>
              <a:gd name="connsiteY52" fmla="*/ 854646 h 1607157"/>
              <a:gd name="connsiteX53" fmla="*/ 1284015 w 1660735"/>
              <a:gd name="connsiteY53" fmla="*/ 854646 h 1607157"/>
              <a:gd name="connsiteX54" fmla="*/ 1549859 w 1660735"/>
              <a:gd name="connsiteY54" fmla="*/ 965150 h 1607157"/>
              <a:gd name="connsiteX55" fmla="*/ 1660364 w 1660735"/>
              <a:gd name="connsiteY55" fmla="*/ 1230995 h 1607157"/>
              <a:gd name="connsiteX56" fmla="*/ 1550045 w 1660735"/>
              <a:gd name="connsiteY56" fmla="*/ 1496653 h 1607157"/>
              <a:gd name="connsiteX57" fmla="*/ 1284201 w 1660735"/>
              <a:gd name="connsiteY57" fmla="*/ 1607158 h 1607157"/>
              <a:gd name="connsiteX58" fmla="*/ 1019659 w 1660735"/>
              <a:gd name="connsiteY58" fmla="*/ 966267 h 1607157"/>
              <a:gd name="connsiteX59" fmla="*/ 1019659 w 1660735"/>
              <a:gd name="connsiteY59" fmla="*/ 1230995 h 1607157"/>
              <a:gd name="connsiteX60" fmla="*/ 1284387 w 1660735"/>
              <a:gd name="connsiteY60" fmla="*/ 1495723 h 1607157"/>
              <a:gd name="connsiteX61" fmla="*/ 1549115 w 1660735"/>
              <a:gd name="connsiteY61" fmla="*/ 1230995 h 1607157"/>
              <a:gd name="connsiteX62" fmla="*/ 1284387 w 1660735"/>
              <a:gd name="connsiteY62" fmla="*/ 966267 h 1607157"/>
              <a:gd name="connsiteX63" fmla="*/ 1019659 w 1660735"/>
              <a:gd name="connsiteY63" fmla="*/ 966267 h 16071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Lst>
            <a:rect l="l" t="t" r="r" b="b"/>
            <a:pathLst>
              <a:path w="1660735" h="1607157">
                <a:moveTo>
                  <a:pt x="695958" y="752512"/>
                </a:moveTo>
                <a:lnTo>
                  <a:pt x="376349" y="752512"/>
                </a:lnTo>
                <a:cubicBezTo>
                  <a:pt x="276262" y="752512"/>
                  <a:pt x="181756" y="713259"/>
                  <a:pt x="110505" y="642007"/>
                </a:cubicBezTo>
                <a:cubicBezTo>
                  <a:pt x="39253" y="570756"/>
                  <a:pt x="0" y="476436"/>
                  <a:pt x="0" y="376349"/>
                </a:cubicBezTo>
                <a:cubicBezTo>
                  <a:pt x="0" y="276262"/>
                  <a:pt x="39253" y="181756"/>
                  <a:pt x="110505" y="110505"/>
                </a:cubicBezTo>
                <a:cubicBezTo>
                  <a:pt x="181756" y="39253"/>
                  <a:pt x="276076" y="0"/>
                  <a:pt x="376349" y="0"/>
                </a:cubicBezTo>
                <a:cubicBezTo>
                  <a:pt x="476436" y="0"/>
                  <a:pt x="570942" y="39253"/>
                  <a:pt x="642193" y="110505"/>
                </a:cubicBezTo>
                <a:cubicBezTo>
                  <a:pt x="713445" y="181756"/>
                  <a:pt x="752698" y="276076"/>
                  <a:pt x="752698" y="376349"/>
                </a:cubicBezTo>
                <a:lnTo>
                  <a:pt x="752698" y="695958"/>
                </a:lnTo>
                <a:cubicBezTo>
                  <a:pt x="752512" y="727211"/>
                  <a:pt x="727211" y="752512"/>
                  <a:pt x="695958" y="752512"/>
                </a:cubicBezTo>
                <a:close/>
                <a:moveTo>
                  <a:pt x="376349" y="111621"/>
                </a:moveTo>
                <a:cubicBezTo>
                  <a:pt x="230498" y="111621"/>
                  <a:pt x="111621" y="230312"/>
                  <a:pt x="111621" y="376349"/>
                </a:cubicBezTo>
                <a:cubicBezTo>
                  <a:pt x="111621" y="522201"/>
                  <a:pt x="230312" y="641077"/>
                  <a:pt x="376349" y="641077"/>
                </a:cubicBezTo>
                <a:lnTo>
                  <a:pt x="641077" y="641077"/>
                </a:lnTo>
                <a:lnTo>
                  <a:pt x="641077" y="376349"/>
                </a:lnTo>
                <a:cubicBezTo>
                  <a:pt x="640891" y="230312"/>
                  <a:pt x="522201" y="111621"/>
                  <a:pt x="376349" y="111621"/>
                </a:cubicBezTo>
                <a:close/>
                <a:moveTo>
                  <a:pt x="1284201" y="752512"/>
                </a:moveTo>
                <a:lnTo>
                  <a:pt x="964592" y="752512"/>
                </a:lnTo>
                <a:cubicBezTo>
                  <a:pt x="933338" y="752512"/>
                  <a:pt x="908038" y="727025"/>
                  <a:pt x="908038" y="695958"/>
                </a:cubicBezTo>
                <a:lnTo>
                  <a:pt x="908038" y="376349"/>
                </a:lnTo>
                <a:cubicBezTo>
                  <a:pt x="908038" y="276262"/>
                  <a:pt x="947291" y="181756"/>
                  <a:pt x="1018543" y="110505"/>
                </a:cubicBezTo>
                <a:cubicBezTo>
                  <a:pt x="1089794" y="39253"/>
                  <a:pt x="1184114" y="0"/>
                  <a:pt x="1284387" y="0"/>
                </a:cubicBezTo>
                <a:cubicBezTo>
                  <a:pt x="1384660" y="0"/>
                  <a:pt x="1478980" y="39253"/>
                  <a:pt x="1550231" y="110505"/>
                </a:cubicBezTo>
                <a:cubicBezTo>
                  <a:pt x="1621482" y="181756"/>
                  <a:pt x="1660736" y="276076"/>
                  <a:pt x="1660736" y="376349"/>
                </a:cubicBezTo>
                <a:cubicBezTo>
                  <a:pt x="1660736" y="476622"/>
                  <a:pt x="1621482" y="570942"/>
                  <a:pt x="1550231" y="642193"/>
                </a:cubicBezTo>
                <a:cubicBezTo>
                  <a:pt x="1478794" y="713259"/>
                  <a:pt x="1384288" y="752512"/>
                  <a:pt x="1284201" y="752512"/>
                </a:cubicBezTo>
                <a:close/>
                <a:moveTo>
                  <a:pt x="1019659" y="640891"/>
                </a:moveTo>
                <a:lnTo>
                  <a:pt x="1284387" y="640891"/>
                </a:lnTo>
                <a:cubicBezTo>
                  <a:pt x="1430238" y="640891"/>
                  <a:pt x="1549115" y="522201"/>
                  <a:pt x="1549115" y="376163"/>
                </a:cubicBezTo>
                <a:cubicBezTo>
                  <a:pt x="1549115" y="230312"/>
                  <a:pt x="1430424" y="111435"/>
                  <a:pt x="1284387" y="111435"/>
                </a:cubicBezTo>
                <a:cubicBezTo>
                  <a:pt x="1138349" y="111435"/>
                  <a:pt x="1019659" y="230125"/>
                  <a:pt x="1019659" y="376163"/>
                </a:cubicBezTo>
                <a:lnTo>
                  <a:pt x="1019659" y="640891"/>
                </a:lnTo>
                <a:close/>
                <a:moveTo>
                  <a:pt x="376349" y="1607158"/>
                </a:moveTo>
                <a:cubicBezTo>
                  <a:pt x="276262" y="1607158"/>
                  <a:pt x="181756" y="1567904"/>
                  <a:pt x="110505" y="1496653"/>
                </a:cubicBezTo>
                <a:cubicBezTo>
                  <a:pt x="39253" y="1425401"/>
                  <a:pt x="0" y="1330896"/>
                  <a:pt x="0" y="1230809"/>
                </a:cubicBezTo>
                <a:cubicBezTo>
                  <a:pt x="0" y="1130722"/>
                  <a:pt x="39253" y="1036216"/>
                  <a:pt x="110505" y="964964"/>
                </a:cubicBezTo>
                <a:cubicBezTo>
                  <a:pt x="181756" y="893713"/>
                  <a:pt x="276076" y="854459"/>
                  <a:pt x="376349" y="854459"/>
                </a:cubicBezTo>
                <a:lnTo>
                  <a:pt x="695958" y="854459"/>
                </a:lnTo>
                <a:cubicBezTo>
                  <a:pt x="727211" y="854459"/>
                  <a:pt x="752512" y="879760"/>
                  <a:pt x="752512" y="911014"/>
                </a:cubicBezTo>
                <a:lnTo>
                  <a:pt x="752512" y="1230623"/>
                </a:lnTo>
                <a:cubicBezTo>
                  <a:pt x="752512" y="1330709"/>
                  <a:pt x="713259" y="1425215"/>
                  <a:pt x="642007" y="1496467"/>
                </a:cubicBezTo>
                <a:cubicBezTo>
                  <a:pt x="570756" y="1567718"/>
                  <a:pt x="476436" y="1607158"/>
                  <a:pt x="376349" y="1607158"/>
                </a:cubicBezTo>
                <a:close/>
                <a:moveTo>
                  <a:pt x="376349" y="966267"/>
                </a:moveTo>
                <a:cubicBezTo>
                  <a:pt x="230312" y="966267"/>
                  <a:pt x="111621" y="1084957"/>
                  <a:pt x="111621" y="1230809"/>
                </a:cubicBezTo>
                <a:cubicBezTo>
                  <a:pt x="111621" y="1376660"/>
                  <a:pt x="230312" y="1495537"/>
                  <a:pt x="376349" y="1495537"/>
                </a:cubicBezTo>
                <a:cubicBezTo>
                  <a:pt x="522201" y="1495537"/>
                  <a:pt x="641077" y="1376846"/>
                  <a:pt x="641077" y="1230809"/>
                </a:cubicBezTo>
                <a:lnTo>
                  <a:pt x="641077" y="966267"/>
                </a:lnTo>
                <a:lnTo>
                  <a:pt x="376349" y="966267"/>
                </a:lnTo>
                <a:close/>
                <a:moveTo>
                  <a:pt x="1284201" y="1607158"/>
                </a:moveTo>
                <a:cubicBezTo>
                  <a:pt x="1184114" y="1607158"/>
                  <a:pt x="1089608" y="1567904"/>
                  <a:pt x="1018357" y="1496653"/>
                </a:cubicBezTo>
                <a:cubicBezTo>
                  <a:pt x="947105" y="1425401"/>
                  <a:pt x="907852" y="1331082"/>
                  <a:pt x="907852" y="1230809"/>
                </a:cubicBezTo>
                <a:lnTo>
                  <a:pt x="907852" y="911200"/>
                </a:lnTo>
                <a:cubicBezTo>
                  <a:pt x="907852" y="879946"/>
                  <a:pt x="933152" y="854646"/>
                  <a:pt x="964406" y="854646"/>
                </a:cubicBezTo>
                <a:lnTo>
                  <a:pt x="1284015" y="854646"/>
                </a:lnTo>
                <a:cubicBezTo>
                  <a:pt x="1384102" y="854646"/>
                  <a:pt x="1478607" y="893899"/>
                  <a:pt x="1549859" y="965150"/>
                </a:cubicBezTo>
                <a:cubicBezTo>
                  <a:pt x="1621110" y="1036402"/>
                  <a:pt x="1660364" y="1130722"/>
                  <a:pt x="1660364" y="1230995"/>
                </a:cubicBezTo>
                <a:cubicBezTo>
                  <a:pt x="1660364" y="1331268"/>
                  <a:pt x="1621296" y="1425401"/>
                  <a:pt x="1550045" y="1496653"/>
                </a:cubicBezTo>
                <a:cubicBezTo>
                  <a:pt x="1478794" y="1567904"/>
                  <a:pt x="1384288" y="1607158"/>
                  <a:pt x="1284201" y="1607158"/>
                </a:cubicBezTo>
                <a:close/>
                <a:moveTo>
                  <a:pt x="1019659" y="966267"/>
                </a:moveTo>
                <a:lnTo>
                  <a:pt x="1019659" y="1230995"/>
                </a:lnTo>
                <a:cubicBezTo>
                  <a:pt x="1019659" y="1376846"/>
                  <a:pt x="1138349" y="1495723"/>
                  <a:pt x="1284387" y="1495723"/>
                </a:cubicBezTo>
                <a:cubicBezTo>
                  <a:pt x="1430424" y="1495723"/>
                  <a:pt x="1549115" y="1377032"/>
                  <a:pt x="1549115" y="1230995"/>
                </a:cubicBezTo>
                <a:cubicBezTo>
                  <a:pt x="1549115" y="1084957"/>
                  <a:pt x="1430424" y="966267"/>
                  <a:pt x="1284387" y="966267"/>
                </a:cubicBezTo>
                <a:lnTo>
                  <a:pt x="1019659" y="966267"/>
                </a:lnTo>
                <a:close/>
              </a:path>
            </a:pathLst>
          </a:custGeom>
          <a:solidFill>
            <a:schemeClr val="bg1"/>
          </a:soli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OPPOSans L" panose="00020600040101010101" pitchFamily="18" charset="-122"/>
              <a:ea typeface="OPPOSans L" panose="00020600040101010101" pitchFamily="18" charset="-122"/>
              <a:cs typeface="+mn-cs"/>
            </a:endParaRPr>
          </a:p>
        </p:txBody>
      </p:sp>
      <p:sp>
        <p:nvSpPr>
          <p:cNvPr id="11" name="爱设计-13">
            <a:extLst>
              <a:ext uri="{FF2B5EF4-FFF2-40B4-BE49-F238E27FC236}">
                <a16:creationId xmlns:a16="http://schemas.microsoft.com/office/drawing/2014/main" id="{C75055C1-2FDD-42CE-1D57-538E7458F6F2}"/>
              </a:ext>
            </a:extLst>
          </p:cNvPr>
          <p:cNvSpPr/>
          <p:nvPr/>
        </p:nvSpPr>
        <p:spPr>
          <a:xfrm>
            <a:off x="6306569" y="2495770"/>
            <a:ext cx="2303889" cy="2045865"/>
          </a:xfrm>
          <a:prstGeom prst="rect">
            <a:avLst/>
          </a:prstGeom>
          <a:gradFill flip="none" rotWithShape="0">
            <a:gsLst>
              <a:gs pos="0">
                <a:srgbClr val="F7F8FA"/>
              </a:gs>
              <a:gs pos="25000">
                <a:srgbClr val="F7F8FA"/>
              </a:gs>
              <a:gs pos="75000">
                <a:srgbClr val="F7F8FA"/>
              </a:gs>
              <a:gs pos="50000">
                <a:schemeClr val="bg1">
                  <a:alpha val="0"/>
                </a:schemeClr>
              </a:gs>
              <a:gs pos="100000">
                <a:srgbClr val="F7F8FA">
                  <a:alpha val="73725"/>
                </a:srgbClr>
              </a:gs>
            </a:gsLst>
            <a:lin ang="2700000" scaled="1"/>
            <a:tileRect l="-40563" t="-65802" r="-388623" b="-35262"/>
          </a:gradFill>
          <a:ln>
            <a:solidFill>
              <a:schemeClr val="bg1"/>
            </a:solidFill>
          </a:ln>
          <a:effectLst>
            <a:outerShdw blurRad="190500" algn="ctr" rotWithShape="0">
              <a:schemeClr val="accent1">
                <a:alpha val="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FFFFF"/>
              </a:solidFill>
              <a:latin typeface="Roboto Light"/>
            </a:endParaRPr>
          </a:p>
        </p:txBody>
      </p:sp>
      <p:sp>
        <p:nvSpPr>
          <p:cNvPr id="12" name="爱设计-14">
            <a:extLst>
              <a:ext uri="{FF2B5EF4-FFF2-40B4-BE49-F238E27FC236}">
                <a16:creationId xmlns:a16="http://schemas.microsoft.com/office/drawing/2014/main" id="{E769126E-2FDD-E50D-B4D2-B7F56F219CCF}"/>
              </a:ext>
            </a:extLst>
          </p:cNvPr>
          <p:cNvSpPr txBox="1"/>
          <p:nvPr/>
        </p:nvSpPr>
        <p:spPr>
          <a:xfrm flipH="1">
            <a:off x="6461328" y="3192141"/>
            <a:ext cx="1730761" cy="351443"/>
          </a:xfrm>
          <a:prstGeom prst="rect">
            <a:avLst/>
          </a:prstGeom>
          <a:noFill/>
        </p:spPr>
        <p:txBody>
          <a:bodyPr wrap="square" lIns="0" tIns="0" rIns="0" bIns="0" rtlCol="0" anchor="ctr">
            <a:spAutoFit/>
          </a:bodyPr>
          <a:lstStyle/>
          <a:p>
            <a:pPr marL="0" marR="0" lvl="0" indent="0" algn="l" defTabSz="914400" rtl="0" eaLnBrk="1" fontAlgn="auto" latinLnBrk="0" hangingPunct="1">
              <a:lnSpc>
                <a:spcPct val="120000"/>
              </a:lnSpc>
              <a:spcBef>
                <a:spcPts val="0"/>
              </a:spcBef>
              <a:spcAft>
                <a:spcPts val="500"/>
              </a:spcAft>
              <a:buClrTx/>
              <a:buSzTx/>
              <a:buFontTx/>
              <a:buNone/>
              <a:tabLst/>
              <a:defRPr/>
            </a:pPr>
            <a:r>
              <a:rPr kumimoji="0" lang="zh-CN" altLang="en-US" sz="2000" b="0" i="0" u="none" strike="noStrike" kern="1200" cap="none" spc="0" normalizeH="0" baseline="0" noProof="0" dirty="0">
                <a:ln>
                  <a:noFill/>
                </a:ln>
                <a:solidFill>
                  <a:schemeClr val="tx1">
                    <a:lumMod val="75000"/>
                    <a:lumOff val="25000"/>
                  </a:schemeClr>
                </a:solidFill>
                <a:effectLst/>
                <a:uLnTx/>
                <a:uFillTx/>
                <a:latin typeface="OPPOSans H" panose="00020600040101010101" pitchFamily="18" charset="-122"/>
                <a:ea typeface="OPPOSans H" panose="00020600040101010101" pitchFamily="18" charset="-122"/>
                <a:cs typeface="OPPOSans H" panose="00020600040101010101" pitchFamily="18" charset="-122"/>
              </a:rPr>
              <a:t>热点</a:t>
            </a:r>
          </a:p>
        </p:txBody>
      </p:sp>
      <p:sp>
        <p:nvSpPr>
          <p:cNvPr id="13" name="爱设计-15">
            <a:extLst>
              <a:ext uri="{FF2B5EF4-FFF2-40B4-BE49-F238E27FC236}">
                <a16:creationId xmlns:a16="http://schemas.microsoft.com/office/drawing/2014/main" id="{D920378F-7038-4A4E-197E-CE25236A80A2}"/>
              </a:ext>
            </a:extLst>
          </p:cNvPr>
          <p:cNvSpPr txBox="1"/>
          <p:nvPr/>
        </p:nvSpPr>
        <p:spPr>
          <a:xfrm flipH="1">
            <a:off x="6461328" y="3609935"/>
            <a:ext cx="2013129" cy="683842"/>
          </a:xfrm>
          <a:prstGeom prst="rect">
            <a:avLst/>
          </a:prstGeom>
          <a:noFill/>
        </p:spPr>
        <p:txBody>
          <a:bodyPr wrap="square" lIns="0" tIns="0" rIns="0" bIns="0" rtlCol="0" anchor="ctr">
            <a:spAutoFit/>
          </a:bodyPr>
          <a:lstStyle/>
          <a:p>
            <a:pPr>
              <a:lnSpc>
                <a:spcPct val="130000"/>
              </a:lnSpc>
              <a:spcAft>
                <a:spcPts val="500"/>
              </a:spcAft>
              <a:defRPr/>
            </a:pPr>
            <a:r>
              <a:rPr lang="zh-CN" altLang="en-US" sz="1600" dirty="0">
                <a:solidFill>
                  <a:schemeClr val="tx1">
                    <a:lumMod val="75000"/>
                    <a:lumOff val="25000"/>
                  </a:schemeClr>
                </a:solidFill>
                <a:latin typeface="+mn-ea"/>
                <a:cs typeface="OPPOSans R" panose="00020600040101010101" pitchFamily="18" charset="-122"/>
              </a:rPr>
              <a:t>注意时效性</a:t>
            </a:r>
          </a:p>
          <a:p>
            <a:pPr>
              <a:lnSpc>
                <a:spcPct val="130000"/>
              </a:lnSpc>
              <a:spcAft>
                <a:spcPts val="500"/>
              </a:spcAft>
              <a:defRPr/>
            </a:pPr>
            <a:r>
              <a:rPr lang="zh-CN" altLang="en-US" sz="1600" dirty="0">
                <a:solidFill>
                  <a:schemeClr val="tx1">
                    <a:lumMod val="75000"/>
                    <a:lumOff val="25000"/>
                  </a:schemeClr>
                </a:solidFill>
                <a:latin typeface="+mn-ea"/>
                <a:cs typeface="OPPOSans R" panose="00020600040101010101" pitchFamily="18" charset="-122"/>
              </a:rPr>
              <a:t>利用时下热点</a:t>
            </a:r>
            <a:endParaRPr lang="en-US" altLang="zh-CN" sz="1600" dirty="0">
              <a:solidFill>
                <a:schemeClr val="tx1">
                  <a:lumMod val="75000"/>
                  <a:lumOff val="25000"/>
                </a:schemeClr>
              </a:solidFill>
              <a:latin typeface="+mn-ea"/>
              <a:cs typeface="OPPOSans R" panose="00020600040101010101" pitchFamily="18" charset="-122"/>
            </a:endParaRPr>
          </a:p>
        </p:txBody>
      </p:sp>
      <p:sp>
        <p:nvSpPr>
          <p:cNvPr id="14" name="爱设计-16">
            <a:extLst>
              <a:ext uri="{FF2B5EF4-FFF2-40B4-BE49-F238E27FC236}">
                <a16:creationId xmlns:a16="http://schemas.microsoft.com/office/drawing/2014/main" id="{07FDE569-713A-3EA3-B936-EFFD453C07BF}"/>
              </a:ext>
            </a:extLst>
          </p:cNvPr>
          <p:cNvSpPr/>
          <p:nvPr/>
        </p:nvSpPr>
        <p:spPr>
          <a:xfrm>
            <a:off x="6474206" y="2728701"/>
            <a:ext cx="320439" cy="347113"/>
          </a:xfrm>
          <a:custGeom>
            <a:avLst/>
            <a:gdLst>
              <a:gd name="connsiteX0" fmla="*/ 712625 w 1425436"/>
              <a:gd name="connsiteY0" fmla="*/ 111621 h 1544091"/>
              <a:gd name="connsiteX1" fmla="*/ 902567 w 1425436"/>
              <a:gd name="connsiteY1" fmla="*/ 190314 h 1544091"/>
              <a:gd name="connsiteX2" fmla="*/ 981260 w 1425436"/>
              <a:gd name="connsiteY2" fmla="*/ 380256 h 1544091"/>
              <a:gd name="connsiteX3" fmla="*/ 902567 w 1425436"/>
              <a:gd name="connsiteY3" fmla="*/ 570198 h 1544091"/>
              <a:gd name="connsiteX4" fmla="*/ 712625 w 1425436"/>
              <a:gd name="connsiteY4" fmla="*/ 648891 h 1544091"/>
              <a:gd name="connsiteX5" fmla="*/ 522684 w 1425436"/>
              <a:gd name="connsiteY5" fmla="*/ 570198 h 1544091"/>
              <a:gd name="connsiteX6" fmla="*/ 444177 w 1425436"/>
              <a:gd name="connsiteY6" fmla="*/ 380070 h 1544091"/>
              <a:gd name="connsiteX7" fmla="*/ 522870 w 1425436"/>
              <a:gd name="connsiteY7" fmla="*/ 190128 h 1544091"/>
              <a:gd name="connsiteX8" fmla="*/ 712625 w 1425436"/>
              <a:gd name="connsiteY8" fmla="*/ 111621 h 1544091"/>
              <a:gd name="connsiteX9" fmla="*/ 712625 w 1425436"/>
              <a:gd name="connsiteY9" fmla="*/ 0 h 1544091"/>
              <a:gd name="connsiteX10" fmla="*/ 332556 w 1425436"/>
              <a:gd name="connsiteY10" fmla="*/ 380070 h 1544091"/>
              <a:gd name="connsiteX11" fmla="*/ 712625 w 1425436"/>
              <a:gd name="connsiteY11" fmla="*/ 760140 h 1544091"/>
              <a:gd name="connsiteX12" fmla="*/ 1092695 w 1425436"/>
              <a:gd name="connsiteY12" fmla="*/ 380070 h 1544091"/>
              <a:gd name="connsiteX13" fmla="*/ 712625 w 1425436"/>
              <a:gd name="connsiteY13" fmla="*/ 0 h 1544091"/>
              <a:gd name="connsiteX14" fmla="*/ 712625 w 1425436"/>
              <a:gd name="connsiteY14" fmla="*/ 943012 h 1544091"/>
              <a:gd name="connsiteX15" fmla="*/ 978842 w 1425436"/>
              <a:gd name="connsiteY15" fmla="*/ 976685 h 1544091"/>
              <a:gd name="connsiteX16" fmla="*/ 1146087 w 1425436"/>
              <a:gd name="connsiteY16" fmla="*/ 1059470 h 1544091"/>
              <a:gd name="connsiteX17" fmla="*/ 1248593 w 1425436"/>
              <a:gd name="connsiteY17" fmla="*/ 1174440 h 1544091"/>
              <a:gd name="connsiteX18" fmla="*/ 1310356 w 1425436"/>
              <a:gd name="connsiteY18" fmla="*/ 1316385 h 1544091"/>
              <a:gd name="connsiteX19" fmla="*/ 1296590 w 1425436"/>
              <a:gd name="connsiteY19" fmla="*/ 1390241 h 1544091"/>
              <a:gd name="connsiteX20" fmla="*/ 1208595 w 1425436"/>
              <a:gd name="connsiteY20" fmla="*/ 1432285 h 1544091"/>
              <a:gd name="connsiteX21" fmla="*/ 216842 w 1425436"/>
              <a:gd name="connsiteY21" fmla="*/ 1432285 h 1544091"/>
              <a:gd name="connsiteX22" fmla="*/ 128847 w 1425436"/>
              <a:gd name="connsiteY22" fmla="*/ 1390241 h 1544091"/>
              <a:gd name="connsiteX23" fmla="*/ 115081 w 1425436"/>
              <a:gd name="connsiteY23" fmla="*/ 1316385 h 1544091"/>
              <a:gd name="connsiteX24" fmla="*/ 176844 w 1425436"/>
              <a:gd name="connsiteY24" fmla="*/ 1174440 h 1544091"/>
              <a:gd name="connsiteX25" fmla="*/ 279350 w 1425436"/>
              <a:gd name="connsiteY25" fmla="*/ 1059470 h 1544091"/>
              <a:gd name="connsiteX26" fmla="*/ 446595 w 1425436"/>
              <a:gd name="connsiteY26" fmla="*/ 976685 h 1544091"/>
              <a:gd name="connsiteX27" fmla="*/ 712625 w 1425436"/>
              <a:gd name="connsiteY27" fmla="*/ 943012 h 1544091"/>
              <a:gd name="connsiteX28" fmla="*/ 712625 w 1425436"/>
              <a:gd name="connsiteY28" fmla="*/ 831391 h 1544091"/>
              <a:gd name="connsiteX29" fmla="*/ 8296 w 1425436"/>
              <a:gd name="connsiteY29" fmla="*/ 1284387 h 1544091"/>
              <a:gd name="connsiteX30" fmla="*/ 216842 w 1425436"/>
              <a:gd name="connsiteY30" fmla="*/ 1544092 h 1544091"/>
              <a:gd name="connsiteX31" fmla="*/ 1208595 w 1425436"/>
              <a:gd name="connsiteY31" fmla="*/ 1544092 h 1544091"/>
              <a:gd name="connsiteX32" fmla="*/ 1417141 w 1425436"/>
              <a:gd name="connsiteY32" fmla="*/ 1284387 h 1544091"/>
              <a:gd name="connsiteX33" fmla="*/ 712625 w 1425436"/>
              <a:gd name="connsiteY33" fmla="*/ 831391 h 15440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1425436" h="1544091">
                <a:moveTo>
                  <a:pt x="712625" y="111621"/>
                </a:moveTo>
                <a:cubicBezTo>
                  <a:pt x="784435" y="111621"/>
                  <a:pt x="851780" y="139526"/>
                  <a:pt x="902567" y="190314"/>
                </a:cubicBezTo>
                <a:cubicBezTo>
                  <a:pt x="953355" y="241102"/>
                  <a:pt x="981260" y="308446"/>
                  <a:pt x="981260" y="380256"/>
                </a:cubicBezTo>
                <a:cubicBezTo>
                  <a:pt x="981260" y="452065"/>
                  <a:pt x="953355" y="519410"/>
                  <a:pt x="902567" y="570198"/>
                </a:cubicBezTo>
                <a:cubicBezTo>
                  <a:pt x="851780" y="620985"/>
                  <a:pt x="784435" y="648891"/>
                  <a:pt x="712625" y="648891"/>
                </a:cubicBezTo>
                <a:cubicBezTo>
                  <a:pt x="640816" y="648891"/>
                  <a:pt x="573471" y="620985"/>
                  <a:pt x="522684" y="570198"/>
                </a:cubicBezTo>
                <a:cubicBezTo>
                  <a:pt x="472082" y="519224"/>
                  <a:pt x="444177" y="451693"/>
                  <a:pt x="444177" y="380070"/>
                </a:cubicBezTo>
                <a:cubicBezTo>
                  <a:pt x="444177" y="308446"/>
                  <a:pt x="472082" y="240916"/>
                  <a:pt x="522870" y="190128"/>
                </a:cubicBezTo>
                <a:cubicBezTo>
                  <a:pt x="573471" y="139526"/>
                  <a:pt x="641002" y="111621"/>
                  <a:pt x="712625" y="111621"/>
                </a:cubicBezTo>
                <a:moveTo>
                  <a:pt x="712625" y="0"/>
                </a:moveTo>
                <a:cubicBezTo>
                  <a:pt x="502778" y="0"/>
                  <a:pt x="332556" y="170036"/>
                  <a:pt x="332556" y="380070"/>
                </a:cubicBezTo>
                <a:cubicBezTo>
                  <a:pt x="332556" y="589917"/>
                  <a:pt x="502778" y="760140"/>
                  <a:pt x="712625" y="760140"/>
                </a:cubicBezTo>
                <a:cubicBezTo>
                  <a:pt x="922473" y="760140"/>
                  <a:pt x="1092695" y="589917"/>
                  <a:pt x="1092695" y="380070"/>
                </a:cubicBezTo>
                <a:cubicBezTo>
                  <a:pt x="1092881" y="170036"/>
                  <a:pt x="922659" y="0"/>
                  <a:pt x="712625" y="0"/>
                </a:cubicBezTo>
                <a:close/>
                <a:moveTo>
                  <a:pt x="712625" y="943012"/>
                </a:moveTo>
                <a:cubicBezTo>
                  <a:pt x="813643" y="943012"/>
                  <a:pt x="903126" y="954360"/>
                  <a:pt x="978842" y="976685"/>
                </a:cubicBezTo>
                <a:cubicBezTo>
                  <a:pt x="1043582" y="995846"/>
                  <a:pt x="1099951" y="1023752"/>
                  <a:pt x="1146087" y="1059470"/>
                </a:cubicBezTo>
                <a:cubicBezTo>
                  <a:pt x="1186829" y="1091096"/>
                  <a:pt x="1220315" y="1128675"/>
                  <a:pt x="1248593" y="1174440"/>
                </a:cubicBezTo>
                <a:cubicBezTo>
                  <a:pt x="1273708" y="1215368"/>
                  <a:pt x="1293985" y="1261877"/>
                  <a:pt x="1310356" y="1316385"/>
                </a:cubicBezTo>
                <a:cubicBezTo>
                  <a:pt x="1320774" y="1350801"/>
                  <a:pt x="1306264" y="1377404"/>
                  <a:pt x="1296590" y="1390241"/>
                </a:cubicBezTo>
                <a:cubicBezTo>
                  <a:pt x="1276684" y="1417030"/>
                  <a:pt x="1244686" y="1432285"/>
                  <a:pt x="1208595" y="1432285"/>
                </a:cubicBezTo>
                <a:lnTo>
                  <a:pt x="216842" y="1432285"/>
                </a:lnTo>
                <a:cubicBezTo>
                  <a:pt x="180937" y="1432285"/>
                  <a:pt x="148753" y="1417030"/>
                  <a:pt x="128847" y="1390241"/>
                </a:cubicBezTo>
                <a:cubicBezTo>
                  <a:pt x="119359" y="1377404"/>
                  <a:pt x="104849" y="1350801"/>
                  <a:pt x="115081" y="1316385"/>
                </a:cubicBezTo>
                <a:cubicBezTo>
                  <a:pt x="131452" y="1261877"/>
                  <a:pt x="151543" y="1215368"/>
                  <a:pt x="176844" y="1174440"/>
                </a:cubicBezTo>
                <a:cubicBezTo>
                  <a:pt x="204936" y="1128675"/>
                  <a:pt x="238422" y="1090910"/>
                  <a:pt x="279350" y="1059470"/>
                </a:cubicBezTo>
                <a:cubicBezTo>
                  <a:pt x="325486" y="1023752"/>
                  <a:pt x="381855" y="995846"/>
                  <a:pt x="446595" y="976685"/>
                </a:cubicBezTo>
                <a:cubicBezTo>
                  <a:pt x="522125" y="954360"/>
                  <a:pt x="611794" y="943012"/>
                  <a:pt x="712625" y="943012"/>
                </a:cubicBezTo>
                <a:moveTo>
                  <a:pt x="712625" y="831391"/>
                </a:moveTo>
                <a:cubicBezTo>
                  <a:pt x="244561" y="831391"/>
                  <a:pt x="77501" y="1053331"/>
                  <a:pt x="8296" y="1284387"/>
                </a:cubicBezTo>
                <a:cubicBezTo>
                  <a:pt x="-30771" y="1414611"/>
                  <a:pt x="73037" y="1544092"/>
                  <a:pt x="216842" y="1544092"/>
                </a:cubicBezTo>
                <a:lnTo>
                  <a:pt x="1208595" y="1544092"/>
                </a:lnTo>
                <a:cubicBezTo>
                  <a:pt x="1352400" y="1544092"/>
                  <a:pt x="1456208" y="1414611"/>
                  <a:pt x="1417141" y="1284387"/>
                </a:cubicBezTo>
                <a:cubicBezTo>
                  <a:pt x="1347750" y="1053331"/>
                  <a:pt x="1180690" y="831391"/>
                  <a:pt x="712625" y="831391"/>
                </a:cubicBezTo>
                <a:close/>
              </a:path>
            </a:pathLst>
          </a:custGeom>
          <a:solidFill>
            <a:schemeClr val="tx1">
              <a:lumMod val="65000"/>
              <a:lumOff val="35000"/>
            </a:schemeClr>
          </a:soli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OPPOSans L" panose="00020600040101010101" pitchFamily="18" charset="-122"/>
              <a:ea typeface="OPPOSans L" panose="00020600040101010101" pitchFamily="18" charset="-122"/>
              <a:cs typeface="+mn-cs"/>
            </a:endParaRPr>
          </a:p>
        </p:txBody>
      </p:sp>
      <p:sp>
        <p:nvSpPr>
          <p:cNvPr id="15" name="爱设计-17">
            <a:extLst>
              <a:ext uri="{FF2B5EF4-FFF2-40B4-BE49-F238E27FC236}">
                <a16:creationId xmlns:a16="http://schemas.microsoft.com/office/drawing/2014/main" id="{22E067E9-A665-7C9A-0730-4568E568EAF3}"/>
              </a:ext>
            </a:extLst>
          </p:cNvPr>
          <p:cNvSpPr/>
          <p:nvPr/>
        </p:nvSpPr>
        <p:spPr>
          <a:xfrm>
            <a:off x="9031595" y="2495770"/>
            <a:ext cx="2303889" cy="2045865"/>
          </a:xfrm>
          <a:prstGeom prst="rect">
            <a:avLst/>
          </a:prstGeom>
          <a:gradFill flip="none" rotWithShape="0">
            <a:gsLst>
              <a:gs pos="0">
                <a:srgbClr val="F7F8FA"/>
              </a:gs>
              <a:gs pos="25000">
                <a:srgbClr val="F7F8FA"/>
              </a:gs>
              <a:gs pos="75000">
                <a:srgbClr val="F7F8FA"/>
              </a:gs>
              <a:gs pos="50000">
                <a:schemeClr val="bg1">
                  <a:alpha val="0"/>
                </a:schemeClr>
              </a:gs>
              <a:gs pos="100000">
                <a:srgbClr val="F7F8FA">
                  <a:alpha val="73725"/>
                </a:srgbClr>
              </a:gs>
            </a:gsLst>
            <a:lin ang="2700000" scaled="1"/>
            <a:tileRect l="-40563" t="-65802" r="-388623" b="-35262"/>
          </a:gradFill>
          <a:ln>
            <a:solidFill>
              <a:schemeClr val="bg1"/>
            </a:solidFill>
          </a:ln>
          <a:effectLst>
            <a:outerShdw blurRad="190500" algn="ctr" rotWithShape="0">
              <a:schemeClr val="accent1">
                <a:alpha val="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FFFFF"/>
              </a:solidFill>
              <a:latin typeface="Roboto Light"/>
            </a:endParaRPr>
          </a:p>
        </p:txBody>
      </p:sp>
      <p:sp>
        <p:nvSpPr>
          <p:cNvPr id="16" name="爱设计-18">
            <a:extLst>
              <a:ext uri="{FF2B5EF4-FFF2-40B4-BE49-F238E27FC236}">
                <a16:creationId xmlns:a16="http://schemas.microsoft.com/office/drawing/2014/main" id="{E0289C01-9CC7-9256-0A22-6B6E63252C81}"/>
              </a:ext>
            </a:extLst>
          </p:cNvPr>
          <p:cNvSpPr txBox="1"/>
          <p:nvPr/>
        </p:nvSpPr>
        <p:spPr>
          <a:xfrm flipH="1">
            <a:off x="9186354" y="3192141"/>
            <a:ext cx="2149130" cy="351443"/>
          </a:xfrm>
          <a:prstGeom prst="rect">
            <a:avLst/>
          </a:prstGeom>
          <a:noFill/>
        </p:spPr>
        <p:txBody>
          <a:bodyPr wrap="square" lIns="0" tIns="0" rIns="0" bIns="0" rtlCol="0" anchor="ctr">
            <a:spAutoFit/>
          </a:bodyPr>
          <a:lstStyle/>
          <a:p>
            <a:pPr marL="0" marR="0" lvl="0" indent="0" algn="l" defTabSz="914400" rtl="0" eaLnBrk="1" fontAlgn="auto" latinLnBrk="0" hangingPunct="1">
              <a:lnSpc>
                <a:spcPct val="120000"/>
              </a:lnSpc>
              <a:spcBef>
                <a:spcPts val="0"/>
              </a:spcBef>
              <a:spcAft>
                <a:spcPts val="500"/>
              </a:spcAft>
              <a:buClrTx/>
              <a:buSzTx/>
              <a:buFontTx/>
              <a:buNone/>
              <a:tabLst/>
              <a:defRPr/>
            </a:pPr>
            <a:r>
              <a:rPr kumimoji="0" lang="zh-CN" altLang="en-US" sz="2000" b="0" i="0" u="none" strike="noStrike" kern="1200" cap="none" spc="0" normalizeH="0" baseline="0" noProof="0" dirty="0">
                <a:ln>
                  <a:noFill/>
                </a:ln>
                <a:solidFill>
                  <a:schemeClr val="tx1">
                    <a:lumMod val="75000"/>
                    <a:lumOff val="25000"/>
                  </a:schemeClr>
                </a:solidFill>
                <a:effectLst/>
                <a:uLnTx/>
                <a:uFillTx/>
                <a:latin typeface="OPPOSans H" panose="00020600040101010101" pitchFamily="18" charset="-122"/>
                <a:ea typeface="OPPOSans H" panose="00020600040101010101" pitchFamily="18" charset="-122"/>
                <a:cs typeface="OPPOSans H" panose="00020600040101010101" pitchFamily="18" charset="-122"/>
              </a:rPr>
              <a:t>备份</a:t>
            </a:r>
          </a:p>
        </p:txBody>
      </p:sp>
      <p:sp>
        <p:nvSpPr>
          <p:cNvPr id="17" name="爱设计-19">
            <a:extLst>
              <a:ext uri="{FF2B5EF4-FFF2-40B4-BE49-F238E27FC236}">
                <a16:creationId xmlns:a16="http://schemas.microsoft.com/office/drawing/2014/main" id="{C99BDA06-489C-F1EF-4D4D-BAD58C954F96}"/>
              </a:ext>
            </a:extLst>
          </p:cNvPr>
          <p:cNvSpPr txBox="1"/>
          <p:nvPr/>
        </p:nvSpPr>
        <p:spPr>
          <a:xfrm flipH="1">
            <a:off x="9186353" y="3609935"/>
            <a:ext cx="2115262" cy="683842"/>
          </a:xfrm>
          <a:prstGeom prst="rect">
            <a:avLst/>
          </a:prstGeom>
          <a:noFill/>
        </p:spPr>
        <p:txBody>
          <a:bodyPr wrap="square" lIns="0" tIns="0" rIns="0" bIns="0" rtlCol="0" anchor="ctr">
            <a:spAutoFit/>
          </a:bodyPr>
          <a:lstStyle/>
          <a:p>
            <a:pPr>
              <a:lnSpc>
                <a:spcPct val="130000"/>
              </a:lnSpc>
              <a:spcAft>
                <a:spcPts val="500"/>
              </a:spcAft>
              <a:defRPr/>
            </a:pPr>
            <a:r>
              <a:rPr lang="zh-CN" altLang="en-US" sz="1600" dirty="0">
                <a:solidFill>
                  <a:schemeClr val="tx1">
                    <a:lumMod val="75000"/>
                    <a:lumOff val="25000"/>
                  </a:schemeClr>
                </a:solidFill>
                <a:latin typeface="+mn-ea"/>
                <a:cs typeface="OPPOSans R" panose="00020600040101010101" pitchFamily="18" charset="-122"/>
              </a:rPr>
              <a:t>做好资料报备</a:t>
            </a:r>
          </a:p>
          <a:p>
            <a:pPr>
              <a:lnSpc>
                <a:spcPct val="130000"/>
              </a:lnSpc>
              <a:spcAft>
                <a:spcPts val="500"/>
              </a:spcAft>
              <a:defRPr/>
            </a:pPr>
            <a:r>
              <a:rPr lang="zh-CN" altLang="en-US" sz="1600" dirty="0">
                <a:solidFill>
                  <a:schemeClr val="tx1">
                    <a:lumMod val="75000"/>
                    <a:lumOff val="25000"/>
                  </a:schemeClr>
                </a:solidFill>
                <a:latin typeface="+mn-ea"/>
                <a:cs typeface="OPPOSans R" panose="00020600040101010101" pitchFamily="18" charset="-122"/>
              </a:rPr>
              <a:t>可以防止账号丢失</a:t>
            </a:r>
            <a:endParaRPr lang="en-US" altLang="zh-CN" sz="1600" dirty="0">
              <a:solidFill>
                <a:schemeClr val="tx1">
                  <a:lumMod val="75000"/>
                  <a:lumOff val="25000"/>
                </a:schemeClr>
              </a:solidFill>
              <a:latin typeface="+mn-ea"/>
              <a:cs typeface="OPPOSans R" panose="00020600040101010101" pitchFamily="18" charset="-122"/>
            </a:endParaRPr>
          </a:p>
        </p:txBody>
      </p:sp>
      <p:sp>
        <p:nvSpPr>
          <p:cNvPr id="18" name="爱设计-20">
            <a:extLst>
              <a:ext uri="{FF2B5EF4-FFF2-40B4-BE49-F238E27FC236}">
                <a16:creationId xmlns:a16="http://schemas.microsoft.com/office/drawing/2014/main" id="{71E04F72-0AAB-0375-9B1D-DF3B741E3246}"/>
              </a:ext>
            </a:extLst>
          </p:cNvPr>
          <p:cNvSpPr/>
          <p:nvPr/>
        </p:nvSpPr>
        <p:spPr>
          <a:xfrm>
            <a:off x="9186379" y="2730578"/>
            <a:ext cx="347062" cy="347113"/>
          </a:xfrm>
          <a:custGeom>
            <a:avLst/>
            <a:gdLst>
              <a:gd name="connsiteX0" fmla="*/ 669168 w 1599855"/>
              <a:gd name="connsiteY0" fmla="*/ 111621 h 1600088"/>
              <a:gd name="connsiteX1" fmla="*/ 886086 w 1599855"/>
              <a:gd name="connsiteY1" fmla="*/ 155339 h 1600088"/>
              <a:gd name="connsiteX2" fmla="*/ 1063377 w 1599855"/>
              <a:gd name="connsiteY2" fmla="*/ 274960 h 1600088"/>
              <a:gd name="connsiteX3" fmla="*/ 1182998 w 1599855"/>
              <a:gd name="connsiteY3" fmla="*/ 452251 h 1600088"/>
              <a:gd name="connsiteX4" fmla="*/ 1226716 w 1599855"/>
              <a:gd name="connsiteY4" fmla="*/ 669168 h 1600088"/>
              <a:gd name="connsiteX5" fmla="*/ 1182998 w 1599855"/>
              <a:gd name="connsiteY5" fmla="*/ 886085 h 1600088"/>
              <a:gd name="connsiteX6" fmla="*/ 1063377 w 1599855"/>
              <a:gd name="connsiteY6" fmla="*/ 1063377 h 1600088"/>
              <a:gd name="connsiteX7" fmla="*/ 886086 w 1599855"/>
              <a:gd name="connsiteY7" fmla="*/ 1182998 h 1600088"/>
              <a:gd name="connsiteX8" fmla="*/ 669168 w 1599855"/>
              <a:gd name="connsiteY8" fmla="*/ 1226716 h 1600088"/>
              <a:gd name="connsiteX9" fmla="*/ 452251 w 1599855"/>
              <a:gd name="connsiteY9" fmla="*/ 1182998 h 1600088"/>
              <a:gd name="connsiteX10" fmla="*/ 274960 w 1599855"/>
              <a:gd name="connsiteY10" fmla="*/ 1063377 h 1600088"/>
              <a:gd name="connsiteX11" fmla="*/ 155339 w 1599855"/>
              <a:gd name="connsiteY11" fmla="*/ 886085 h 1600088"/>
              <a:gd name="connsiteX12" fmla="*/ 111621 w 1599855"/>
              <a:gd name="connsiteY12" fmla="*/ 669168 h 1600088"/>
              <a:gd name="connsiteX13" fmla="*/ 155339 w 1599855"/>
              <a:gd name="connsiteY13" fmla="*/ 452251 h 1600088"/>
              <a:gd name="connsiteX14" fmla="*/ 274960 w 1599855"/>
              <a:gd name="connsiteY14" fmla="*/ 274960 h 1600088"/>
              <a:gd name="connsiteX15" fmla="*/ 452251 w 1599855"/>
              <a:gd name="connsiteY15" fmla="*/ 155339 h 1600088"/>
              <a:gd name="connsiteX16" fmla="*/ 669168 w 1599855"/>
              <a:gd name="connsiteY16" fmla="*/ 111621 h 1600088"/>
              <a:gd name="connsiteX17" fmla="*/ 669168 w 1599855"/>
              <a:gd name="connsiteY17" fmla="*/ 0 h 1600088"/>
              <a:gd name="connsiteX18" fmla="*/ 0 w 1599855"/>
              <a:gd name="connsiteY18" fmla="*/ 669168 h 1600088"/>
              <a:gd name="connsiteX19" fmla="*/ 669168 w 1599855"/>
              <a:gd name="connsiteY19" fmla="*/ 1338337 h 1600088"/>
              <a:gd name="connsiteX20" fmla="*/ 1338337 w 1599855"/>
              <a:gd name="connsiteY20" fmla="*/ 669168 h 1600088"/>
              <a:gd name="connsiteX21" fmla="*/ 669168 w 1599855"/>
              <a:gd name="connsiteY21" fmla="*/ 0 h 1600088"/>
              <a:gd name="connsiteX22" fmla="*/ 1544278 w 1599855"/>
              <a:gd name="connsiteY22" fmla="*/ 1600088 h 1600088"/>
              <a:gd name="connsiteX23" fmla="*/ 1504838 w 1599855"/>
              <a:gd name="connsiteY23" fmla="*/ 1583717 h 1600088"/>
              <a:gd name="connsiteX24" fmla="*/ 1247366 w 1599855"/>
              <a:gd name="connsiteY24" fmla="*/ 1326431 h 1600088"/>
              <a:gd name="connsiteX25" fmla="*/ 1247366 w 1599855"/>
              <a:gd name="connsiteY25" fmla="*/ 1247552 h 1600088"/>
              <a:gd name="connsiteX26" fmla="*/ 1326245 w 1599855"/>
              <a:gd name="connsiteY26" fmla="*/ 1247552 h 1600088"/>
              <a:gd name="connsiteX27" fmla="*/ 1583531 w 1599855"/>
              <a:gd name="connsiteY27" fmla="*/ 1504838 h 1600088"/>
              <a:gd name="connsiteX28" fmla="*/ 1583531 w 1599855"/>
              <a:gd name="connsiteY28" fmla="*/ 1583717 h 1600088"/>
              <a:gd name="connsiteX29" fmla="*/ 1544278 w 1599855"/>
              <a:gd name="connsiteY29" fmla="*/ 1600088 h 16000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599855" h="1600088">
                <a:moveTo>
                  <a:pt x="669168" y="111621"/>
                </a:moveTo>
                <a:cubicBezTo>
                  <a:pt x="744513" y="111621"/>
                  <a:pt x="817438" y="126318"/>
                  <a:pt x="886086" y="155339"/>
                </a:cubicBezTo>
                <a:cubicBezTo>
                  <a:pt x="952500" y="183431"/>
                  <a:pt x="1012031" y="223614"/>
                  <a:pt x="1063377" y="274960"/>
                </a:cubicBezTo>
                <a:cubicBezTo>
                  <a:pt x="1114537" y="326120"/>
                  <a:pt x="1154906" y="385837"/>
                  <a:pt x="1182998" y="452251"/>
                </a:cubicBezTo>
                <a:cubicBezTo>
                  <a:pt x="1212019" y="520898"/>
                  <a:pt x="1226716" y="594010"/>
                  <a:pt x="1226716" y="669168"/>
                </a:cubicBezTo>
                <a:cubicBezTo>
                  <a:pt x="1226716" y="744327"/>
                  <a:pt x="1212019" y="817438"/>
                  <a:pt x="1182998" y="886085"/>
                </a:cubicBezTo>
                <a:cubicBezTo>
                  <a:pt x="1154906" y="952500"/>
                  <a:pt x="1114723" y="1012031"/>
                  <a:pt x="1063377" y="1063377"/>
                </a:cubicBezTo>
                <a:cubicBezTo>
                  <a:pt x="1012217" y="1114537"/>
                  <a:pt x="952500" y="1154906"/>
                  <a:pt x="886086" y="1182998"/>
                </a:cubicBezTo>
                <a:cubicBezTo>
                  <a:pt x="817438" y="1212019"/>
                  <a:pt x="744327" y="1226716"/>
                  <a:pt x="669168" y="1226716"/>
                </a:cubicBezTo>
                <a:cubicBezTo>
                  <a:pt x="594010" y="1226716"/>
                  <a:pt x="520898" y="1212019"/>
                  <a:pt x="452251" y="1182998"/>
                </a:cubicBezTo>
                <a:cubicBezTo>
                  <a:pt x="385837" y="1154906"/>
                  <a:pt x="326306" y="1114723"/>
                  <a:pt x="274960" y="1063377"/>
                </a:cubicBezTo>
                <a:cubicBezTo>
                  <a:pt x="223800" y="1012217"/>
                  <a:pt x="183431" y="952500"/>
                  <a:pt x="155339" y="886085"/>
                </a:cubicBezTo>
                <a:cubicBezTo>
                  <a:pt x="126318" y="817438"/>
                  <a:pt x="111621" y="744327"/>
                  <a:pt x="111621" y="669168"/>
                </a:cubicBezTo>
                <a:cubicBezTo>
                  <a:pt x="111621" y="594010"/>
                  <a:pt x="126318" y="520898"/>
                  <a:pt x="155339" y="452251"/>
                </a:cubicBezTo>
                <a:cubicBezTo>
                  <a:pt x="183431" y="385837"/>
                  <a:pt x="223614" y="326306"/>
                  <a:pt x="274960" y="274960"/>
                </a:cubicBezTo>
                <a:cubicBezTo>
                  <a:pt x="326306" y="223614"/>
                  <a:pt x="385837" y="183431"/>
                  <a:pt x="452251" y="155339"/>
                </a:cubicBezTo>
                <a:cubicBezTo>
                  <a:pt x="520898" y="126318"/>
                  <a:pt x="593824" y="111621"/>
                  <a:pt x="669168" y="111621"/>
                </a:cubicBezTo>
                <a:moveTo>
                  <a:pt x="669168" y="0"/>
                </a:moveTo>
                <a:cubicBezTo>
                  <a:pt x="299517" y="0"/>
                  <a:pt x="0" y="299517"/>
                  <a:pt x="0" y="669168"/>
                </a:cubicBezTo>
                <a:cubicBezTo>
                  <a:pt x="0" y="1038820"/>
                  <a:pt x="299517" y="1338337"/>
                  <a:pt x="669168" y="1338337"/>
                </a:cubicBezTo>
                <a:cubicBezTo>
                  <a:pt x="1038820" y="1338337"/>
                  <a:pt x="1338337" y="1038820"/>
                  <a:pt x="1338337" y="669168"/>
                </a:cubicBezTo>
                <a:cubicBezTo>
                  <a:pt x="1338337" y="299703"/>
                  <a:pt x="1038820" y="0"/>
                  <a:pt x="669168" y="0"/>
                </a:cubicBezTo>
                <a:close/>
                <a:moveTo>
                  <a:pt x="1544278" y="1600088"/>
                </a:moveTo>
                <a:cubicBezTo>
                  <a:pt x="1529953" y="1600088"/>
                  <a:pt x="1515628" y="1594693"/>
                  <a:pt x="1504838" y="1583717"/>
                </a:cubicBezTo>
                <a:lnTo>
                  <a:pt x="1247366" y="1326431"/>
                </a:lnTo>
                <a:cubicBezTo>
                  <a:pt x="1225600" y="1304665"/>
                  <a:pt x="1225600" y="1269318"/>
                  <a:pt x="1247366" y="1247552"/>
                </a:cubicBezTo>
                <a:cubicBezTo>
                  <a:pt x="1269132" y="1225786"/>
                  <a:pt x="1304479" y="1225786"/>
                  <a:pt x="1326245" y="1247552"/>
                </a:cubicBezTo>
                <a:lnTo>
                  <a:pt x="1583531" y="1504838"/>
                </a:lnTo>
                <a:cubicBezTo>
                  <a:pt x="1605297" y="1526605"/>
                  <a:pt x="1605297" y="1561951"/>
                  <a:pt x="1583531" y="1583717"/>
                </a:cubicBezTo>
                <a:cubicBezTo>
                  <a:pt x="1572927" y="1594693"/>
                  <a:pt x="1558603" y="1600088"/>
                  <a:pt x="1544278" y="1600088"/>
                </a:cubicBezTo>
                <a:close/>
              </a:path>
            </a:pathLst>
          </a:custGeom>
          <a:solidFill>
            <a:schemeClr val="tx1">
              <a:lumMod val="65000"/>
              <a:lumOff val="35000"/>
            </a:schemeClr>
          </a:soli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OPPOSans L" panose="00020600040101010101" pitchFamily="18" charset="-122"/>
              <a:ea typeface="OPPOSans L" panose="00020600040101010101" pitchFamily="18" charset="-122"/>
              <a:cs typeface="+mn-cs"/>
            </a:endParaRPr>
          </a:p>
        </p:txBody>
      </p:sp>
      <p:cxnSp>
        <p:nvCxnSpPr>
          <p:cNvPr id="19" name="爱设计-21">
            <a:extLst>
              <a:ext uri="{FF2B5EF4-FFF2-40B4-BE49-F238E27FC236}">
                <a16:creationId xmlns:a16="http://schemas.microsoft.com/office/drawing/2014/main" id="{7F723BD2-0EE5-4877-C880-44E3CD7F3DF3}"/>
              </a:ext>
            </a:extLst>
          </p:cNvPr>
          <p:cNvCxnSpPr>
            <a:cxnSpLocks/>
          </p:cNvCxnSpPr>
          <p:nvPr/>
        </p:nvCxnSpPr>
        <p:spPr>
          <a:xfrm>
            <a:off x="856517" y="2367068"/>
            <a:ext cx="972283" cy="0"/>
          </a:xfrm>
          <a:prstGeom prst="line">
            <a:avLst/>
          </a:prstGeom>
          <a:ln w="63500">
            <a:solidFill>
              <a:schemeClr val="accent1">
                <a:lumMod val="20000"/>
                <a:lumOff val="80000"/>
              </a:schemeClr>
            </a:solidFill>
          </a:ln>
        </p:spPr>
        <p:style>
          <a:lnRef idx="1">
            <a:schemeClr val="accent1"/>
          </a:lnRef>
          <a:fillRef idx="0">
            <a:schemeClr val="accent1"/>
          </a:fillRef>
          <a:effectRef idx="0">
            <a:schemeClr val="accent1"/>
          </a:effectRef>
          <a:fontRef idx="minor">
            <a:schemeClr val="tx1"/>
          </a:fontRef>
        </p:style>
      </p:cxnSp>
      <p:cxnSp>
        <p:nvCxnSpPr>
          <p:cNvPr id="20" name="爱设计-22">
            <a:extLst>
              <a:ext uri="{FF2B5EF4-FFF2-40B4-BE49-F238E27FC236}">
                <a16:creationId xmlns:a16="http://schemas.microsoft.com/office/drawing/2014/main" id="{917ECB51-6A5B-45E4-681E-F388FB8CE764}"/>
              </a:ext>
            </a:extLst>
          </p:cNvPr>
          <p:cNvCxnSpPr>
            <a:cxnSpLocks/>
          </p:cNvCxnSpPr>
          <p:nvPr/>
        </p:nvCxnSpPr>
        <p:spPr>
          <a:xfrm>
            <a:off x="3581543" y="2367068"/>
            <a:ext cx="972283" cy="0"/>
          </a:xfrm>
          <a:prstGeom prst="line">
            <a:avLst/>
          </a:prstGeom>
          <a:ln w="635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1" name="爱设计-23">
            <a:extLst>
              <a:ext uri="{FF2B5EF4-FFF2-40B4-BE49-F238E27FC236}">
                <a16:creationId xmlns:a16="http://schemas.microsoft.com/office/drawing/2014/main" id="{0D9C0464-1967-2EAC-2FF9-0AE57EEB264A}"/>
              </a:ext>
            </a:extLst>
          </p:cNvPr>
          <p:cNvCxnSpPr>
            <a:cxnSpLocks/>
          </p:cNvCxnSpPr>
          <p:nvPr/>
        </p:nvCxnSpPr>
        <p:spPr>
          <a:xfrm>
            <a:off x="6306569" y="2367068"/>
            <a:ext cx="972283" cy="0"/>
          </a:xfrm>
          <a:prstGeom prst="line">
            <a:avLst/>
          </a:prstGeom>
          <a:ln w="63500">
            <a:solidFill>
              <a:schemeClr val="accent1">
                <a:lumMod val="20000"/>
                <a:lumOff val="80000"/>
              </a:schemeClr>
            </a:solidFill>
          </a:ln>
        </p:spPr>
        <p:style>
          <a:lnRef idx="1">
            <a:schemeClr val="accent1"/>
          </a:lnRef>
          <a:fillRef idx="0">
            <a:schemeClr val="accent1"/>
          </a:fillRef>
          <a:effectRef idx="0">
            <a:schemeClr val="accent1"/>
          </a:effectRef>
          <a:fontRef idx="minor">
            <a:schemeClr val="tx1"/>
          </a:fontRef>
        </p:style>
      </p:cxnSp>
      <p:cxnSp>
        <p:nvCxnSpPr>
          <p:cNvPr id="22" name="爱设计-24">
            <a:extLst>
              <a:ext uri="{FF2B5EF4-FFF2-40B4-BE49-F238E27FC236}">
                <a16:creationId xmlns:a16="http://schemas.microsoft.com/office/drawing/2014/main" id="{1E627AE2-F29B-EC4B-CF42-864EC7565DBF}"/>
              </a:ext>
            </a:extLst>
          </p:cNvPr>
          <p:cNvCxnSpPr>
            <a:cxnSpLocks/>
          </p:cNvCxnSpPr>
          <p:nvPr/>
        </p:nvCxnSpPr>
        <p:spPr>
          <a:xfrm>
            <a:off x="9031595" y="2367068"/>
            <a:ext cx="972283" cy="0"/>
          </a:xfrm>
          <a:prstGeom prst="line">
            <a:avLst/>
          </a:prstGeom>
          <a:ln w="63500">
            <a:solidFill>
              <a:schemeClr val="accent1">
                <a:lumMod val="20000"/>
                <a:lumOff val="80000"/>
              </a:schemeClr>
            </a:solidFill>
          </a:ln>
        </p:spPr>
        <p:style>
          <a:lnRef idx="1">
            <a:schemeClr val="accent1"/>
          </a:lnRef>
          <a:fillRef idx="0">
            <a:schemeClr val="accent1"/>
          </a:fillRef>
          <a:effectRef idx="0">
            <a:schemeClr val="accent1"/>
          </a:effectRef>
          <a:fontRef idx="minor">
            <a:schemeClr val="tx1"/>
          </a:fontRef>
        </p:style>
      </p:cxnSp>
      <p:sp>
        <p:nvSpPr>
          <p:cNvPr id="23" name="爱设计-25">
            <a:extLst>
              <a:ext uri="{FF2B5EF4-FFF2-40B4-BE49-F238E27FC236}">
                <a16:creationId xmlns:a16="http://schemas.microsoft.com/office/drawing/2014/main" id="{44AA0D87-29F0-28D6-D7BF-77D94BBB0036}"/>
              </a:ext>
            </a:extLst>
          </p:cNvPr>
          <p:cNvSpPr txBox="1">
            <a:spLocks/>
          </p:cNvSpPr>
          <p:nvPr/>
        </p:nvSpPr>
        <p:spPr>
          <a:xfrm>
            <a:off x="673101" y="5286055"/>
            <a:ext cx="10845798" cy="819466"/>
          </a:xfrm>
          <a:prstGeom prst="rect">
            <a:avLst/>
          </a:prstGeom>
          <a:noFill/>
          <a:ln>
            <a:noFill/>
          </a:ln>
          <a:effectLst/>
        </p:spPr>
        <p:txBody>
          <a:bodyPr wrap="square" lIns="64008" tIns="32004" rIns="64008" bIns="32004" anchor="ctr" anchorCtr="0">
            <a:noAutofit/>
          </a:bodyPr>
          <a:lstStyle/>
          <a:p>
            <a:pPr marL="0" marR="0" lvl="0" indent="0" algn="ctr" defTabSz="913765" rtl="0" eaLnBrk="1" fontAlgn="auto" latinLnBrk="0" hangingPunct="1">
              <a:lnSpc>
                <a:spcPct val="130000"/>
              </a:lnSpc>
              <a:spcBef>
                <a:spcPts val="0"/>
              </a:spcBef>
              <a:spcAft>
                <a:spcPts val="0"/>
              </a:spcAft>
              <a:buClrTx/>
              <a:buSzPct val="25000"/>
              <a:buFontTx/>
              <a:buNone/>
              <a:defRPr/>
            </a:pPr>
            <a:r>
              <a:rPr lang="zh-CN" altLang="en-US" sz="1400" dirty="0">
                <a:solidFill>
                  <a:schemeClr val="tx1">
                    <a:lumMod val="85000"/>
                    <a:lumOff val="15000"/>
                  </a:schemeClr>
                </a:solidFill>
                <a:latin typeface="+mn-ea"/>
                <a:cs typeface="+mn-ea"/>
              </a:rPr>
              <a:t>爱设计是一家智能创意科技公司，是国内领先的内容创意全链路服务公司，致力于构建“创意资源</a:t>
            </a:r>
            <a:r>
              <a:rPr lang="en-US" altLang="zh-CN" sz="1400" dirty="0">
                <a:solidFill>
                  <a:schemeClr val="tx1">
                    <a:lumMod val="85000"/>
                    <a:lumOff val="15000"/>
                  </a:schemeClr>
                </a:solidFill>
                <a:latin typeface="+mn-ea"/>
                <a:cs typeface="+mn-ea"/>
              </a:rPr>
              <a:t>+</a:t>
            </a:r>
            <a:r>
              <a:rPr lang="zh-CN" altLang="en-US" sz="1400" dirty="0">
                <a:solidFill>
                  <a:schemeClr val="tx1">
                    <a:lumMod val="85000"/>
                    <a:lumOff val="15000"/>
                  </a:schemeClr>
                </a:solidFill>
                <a:latin typeface="+mn-ea"/>
                <a:cs typeface="+mn-ea"/>
              </a:rPr>
              <a:t>智能创作</a:t>
            </a:r>
            <a:r>
              <a:rPr lang="en-US" altLang="zh-CN" sz="1400" dirty="0">
                <a:solidFill>
                  <a:schemeClr val="tx1">
                    <a:lumMod val="85000"/>
                    <a:lumOff val="15000"/>
                  </a:schemeClr>
                </a:solidFill>
                <a:latin typeface="+mn-ea"/>
                <a:cs typeface="+mn-ea"/>
              </a:rPr>
              <a:t>+</a:t>
            </a:r>
            <a:r>
              <a:rPr lang="zh-CN" altLang="en-US" sz="1400" dirty="0">
                <a:solidFill>
                  <a:schemeClr val="tx1">
                    <a:lumMod val="85000"/>
                    <a:lumOff val="15000"/>
                  </a:schemeClr>
                </a:solidFill>
                <a:latin typeface="+mn-ea"/>
                <a:cs typeface="+mn-ea"/>
              </a:rPr>
              <a:t>内容</a:t>
            </a:r>
            <a:br>
              <a:rPr lang="en-US" altLang="zh-CN" sz="1400" dirty="0">
                <a:solidFill>
                  <a:schemeClr val="tx1">
                    <a:lumMod val="85000"/>
                    <a:lumOff val="15000"/>
                  </a:schemeClr>
                </a:solidFill>
                <a:latin typeface="+mn-ea"/>
                <a:cs typeface="+mn-ea"/>
              </a:rPr>
            </a:br>
            <a:r>
              <a:rPr lang="zh-CN" altLang="en-US" sz="1400" dirty="0">
                <a:solidFill>
                  <a:schemeClr val="tx1">
                    <a:lumMod val="85000"/>
                    <a:lumOff val="15000"/>
                  </a:schemeClr>
                </a:solidFill>
                <a:latin typeface="+mn-ea"/>
                <a:cs typeface="+mn-ea"/>
              </a:rPr>
              <a:t>管理</a:t>
            </a:r>
            <a:r>
              <a:rPr lang="en-US" altLang="zh-CN" sz="1400" dirty="0">
                <a:solidFill>
                  <a:schemeClr val="tx1">
                    <a:lumMod val="85000"/>
                    <a:lumOff val="15000"/>
                  </a:schemeClr>
                </a:solidFill>
                <a:latin typeface="+mn-ea"/>
                <a:cs typeface="+mn-ea"/>
              </a:rPr>
              <a:t>+</a:t>
            </a:r>
            <a:r>
              <a:rPr lang="zh-CN" altLang="en-US" sz="1400" dirty="0">
                <a:solidFill>
                  <a:schemeClr val="tx1">
                    <a:lumMod val="85000"/>
                    <a:lumOff val="15000"/>
                  </a:schemeClr>
                </a:solidFill>
                <a:latin typeface="+mn-ea"/>
                <a:cs typeface="+mn-ea"/>
              </a:rPr>
              <a:t>投放分发</a:t>
            </a:r>
            <a:r>
              <a:rPr lang="en-US" altLang="zh-CN" sz="1400" dirty="0">
                <a:solidFill>
                  <a:schemeClr val="tx1">
                    <a:lumMod val="85000"/>
                    <a:lumOff val="15000"/>
                  </a:schemeClr>
                </a:solidFill>
                <a:latin typeface="+mn-ea"/>
                <a:cs typeface="+mn-ea"/>
              </a:rPr>
              <a:t>+</a:t>
            </a:r>
            <a:r>
              <a:rPr lang="zh-CN" altLang="en-US" sz="1400" dirty="0">
                <a:solidFill>
                  <a:schemeClr val="tx1">
                    <a:lumMod val="85000"/>
                    <a:lumOff val="15000"/>
                  </a:schemeClr>
                </a:solidFill>
                <a:latin typeface="+mn-ea"/>
                <a:cs typeface="+mn-ea"/>
              </a:rPr>
              <a:t>数据监测的内容创意全链路平台，在“内容为王”的数字化时代</a:t>
            </a:r>
            <a:r>
              <a:rPr lang="en-US" altLang="zh-CN" sz="1400" dirty="0">
                <a:solidFill>
                  <a:schemeClr val="tx1">
                    <a:lumMod val="85000"/>
                    <a:lumOff val="15000"/>
                  </a:schemeClr>
                </a:solidFill>
                <a:latin typeface="+mn-ea"/>
                <a:cs typeface="+mn-ea"/>
              </a:rPr>
              <a:t>,</a:t>
            </a:r>
            <a:r>
              <a:rPr lang="zh-CN" altLang="en-US" sz="1400" dirty="0">
                <a:solidFill>
                  <a:schemeClr val="tx1">
                    <a:lumMod val="85000"/>
                    <a:lumOff val="15000"/>
                  </a:schemeClr>
                </a:solidFill>
                <a:latin typeface="+mn-ea"/>
                <a:cs typeface="+mn-ea"/>
              </a:rPr>
              <a:t>技术正在全面改变内容行业</a:t>
            </a:r>
            <a:r>
              <a:rPr lang="en-US" altLang="zh-CN" sz="1400" dirty="0">
                <a:solidFill>
                  <a:schemeClr val="tx1">
                    <a:lumMod val="85000"/>
                    <a:lumOff val="15000"/>
                  </a:schemeClr>
                </a:solidFill>
                <a:latin typeface="+mn-ea"/>
                <a:cs typeface="+mn-ea"/>
              </a:rPr>
              <a:t>.</a:t>
            </a:r>
            <a:endParaRPr lang="zh-CN" altLang="en-US" sz="1400" dirty="0">
              <a:solidFill>
                <a:schemeClr val="tx1">
                  <a:lumMod val="85000"/>
                  <a:lumOff val="15000"/>
                </a:schemeClr>
              </a:solidFill>
              <a:latin typeface="+mn-ea"/>
              <a:cs typeface="+mn-ea"/>
            </a:endParaRPr>
          </a:p>
        </p:txBody>
      </p:sp>
      <p:cxnSp>
        <p:nvCxnSpPr>
          <p:cNvPr id="24" name="爱设计-26">
            <a:extLst>
              <a:ext uri="{FF2B5EF4-FFF2-40B4-BE49-F238E27FC236}">
                <a16:creationId xmlns:a16="http://schemas.microsoft.com/office/drawing/2014/main" id="{CBDE7E95-1FC1-BA41-FDB0-7D7B2DA94780}"/>
              </a:ext>
            </a:extLst>
          </p:cNvPr>
          <p:cNvCxnSpPr>
            <a:cxnSpLocks/>
          </p:cNvCxnSpPr>
          <p:nvPr/>
        </p:nvCxnSpPr>
        <p:spPr>
          <a:xfrm>
            <a:off x="5887070" y="5165750"/>
            <a:ext cx="417861"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7179830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爱设计-1">
            <a:extLst>
              <a:ext uri="{FF2B5EF4-FFF2-40B4-BE49-F238E27FC236}">
                <a16:creationId xmlns:a16="http://schemas.microsoft.com/office/drawing/2014/main" id="{2483F125-6ECE-0549-B29C-BC55957A18D0}"/>
              </a:ext>
            </a:extLst>
          </p:cNvPr>
          <p:cNvPicPr>
            <a:picLocks noGrp="1" noRot="1" noMove="1" noResize="1" noEditPoints="1" noAdjustHandles="1" noChangeArrowheads="1" noChangeShapeType="1" noCrop="1"/>
          </p:cNvPicPr>
          <p:nvPr/>
        </p:nvPicPr>
        <p:blipFill>
          <a:blip r:embed="rId3" r:link="rId4">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33" name="爱设计-2">
            <a:extLst>
              <a:ext uri="{FF2B5EF4-FFF2-40B4-BE49-F238E27FC236}">
                <a16:creationId xmlns:a16="http://schemas.microsoft.com/office/drawing/2014/main" id="{D5041356-BF03-3FED-8CCE-5A65B03BE862}"/>
              </a:ext>
            </a:extLst>
          </p:cNvPr>
          <p:cNvPicPr>
            <a:picLocks noChangeAspect="1"/>
          </p:cNvPicPr>
          <p:nvPr/>
        </p:nvPicPr>
        <p:blipFill>
          <a:blip r:embed="rId5">
            <a:alphaModFix amt="70000"/>
            <a:extLst>
              <a:ext uri="{28A0092B-C50C-407E-A947-70E740481C1C}">
                <a14:useLocalDpi xmlns:a14="http://schemas.microsoft.com/office/drawing/2010/main" val="0"/>
              </a:ext>
            </a:extLst>
          </a:blip>
          <a:stretch>
            <a:fillRect/>
          </a:stretch>
        </p:blipFill>
        <p:spPr>
          <a:xfrm>
            <a:off x="0" y="0"/>
            <a:ext cx="12217143" cy="6855081"/>
          </a:xfrm>
          <a:prstGeom prst="rect">
            <a:avLst/>
          </a:prstGeom>
        </p:spPr>
      </p:pic>
      <p:grpSp>
        <p:nvGrpSpPr>
          <p:cNvPr id="66" name="爱设计-3">
            <a:extLst>
              <a:ext uri="{FF2B5EF4-FFF2-40B4-BE49-F238E27FC236}">
                <a16:creationId xmlns:a16="http://schemas.microsoft.com/office/drawing/2014/main" id="{3C49212E-0BE3-4AF2-751B-DB2D4E7E549E}"/>
              </a:ext>
            </a:extLst>
          </p:cNvPr>
          <p:cNvGrpSpPr/>
          <p:nvPr/>
        </p:nvGrpSpPr>
        <p:grpSpPr>
          <a:xfrm>
            <a:off x="10361997" y="6133503"/>
            <a:ext cx="1368953" cy="247568"/>
            <a:chOff x="10361997" y="6057830"/>
            <a:chExt cx="1368953" cy="247568"/>
          </a:xfrm>
        </p:grpSpPr>
        <p:cxnSp>
          <p:nvCxnSpPr>
            <p:cNvPr id="67" name="爱设计-3-1">
              <a:extLst>
                <a:ext uri="{FF2B5EF4-FFF2-40B4-BE49-F238E27FC236}">
                  <a16:creationId xmlns:a16="http://schemas.microsoft.com/office/drawing/2014/main" id="{AB0CA926-FC02-F635-F86A-069F14CBAFA7}"/>
                </a:ext>
              </a:extLst>
            </p:cNvPr>
            <p:cNvCxnSpPr/>
            <p:nvPr/>
          </p:nvCxnSpPr>
          <p:spPr>
            <a:xfrm>
              <a:off x="11268075" y="6235700"/>
              <a:ext cx="327931" cy="0"/>
            </a:xfrm>
            <a:prstGeom prst="line">
              <a:avLst/>
            </a:prstGeom>
            <a:ln w="76200">
              <a:solidFill>
                <a:schemeClr val="accent1"/>
              </a:solidFill>
            </a:ln>
          </p:spPr>
          <p:style>
            <a:lnRef idx="1">
              <a:schemeClr val="accent1"/>
            </a:lnRef>
            <a:fillRef idx="0">
              <a:schemeClr val="accent1"/>
            </a:fillRef>
            <a:effectRef idx="0">
              <a:schemeClr val="accent1"/>
            </a:effectRef>
            <a:fontRef idx="minor">
              <a:schemeClr val="tx1"/>
            </a:fontRef>
          </p:style>
        </p:cxnSp>
        <p:sp>
          <p:nvSpPr>
            <p:cNvPr id="68" name="爱设计-3-2">
              <a:extLst>
                <a:ext uri="{FF2B5EF4-FFF2-40B4-BE49-F238E27FC236}">
                  <a16:creationId xmlns:a16="http://schemas.microsoft.com/office/drawing/2014/main" id="{F41A5BD9-DCEA-417B-DE62-BD7CE77DA92A}"/>
                </a:ext>
              </a:extLst>
            </p:cNvPr>
            <p:cNvSpPr txBox="1">
              <a:spLocks/>
            </p:cNvSpPr>
            <p:nvPr/>
          </p:nvSpPr>
          <p:spPr>
            <a:xfrm>
              <a:off x="10361997" y="6057830"/>
              <a:ext cx="1368953" cy="247568"/>
            </a:xfrm>
            <a:prstGeom prst="rect">
              <a:avLst/>
            </a:prstGeom>
          </p:spPr>
          <p:txBody>
            <a:bodyPr wrap="square">
              <a:spAutoFit/>
            </a:bodyPr>
            <a:lstStyle>
              <a:lvl1pPr marL="228589" indent="-228589" algn="l" defTabSz="914354" rtl="0" eaLnBrk="1" latinLnBrk="0" hangingPunct="1">
                <a:lnSpc>
                  <a:spcPct val="90000"/>
                </a:lnSpc>
                <a:spcBef>
                  <a:spcPts val="1000"/>
                </a:spcBef>
                <a:buFont typeface="Arial" panose="020B0604020202020204" pitchFamily="34" charset="0"/>
                <a:buChar char="•"/>
                <a:defRPr sz="1600" kern="1200">
                  <a:solidFill>
                    <a:schemeClr val="tx1"/>
                  </a:solidFill>
                  <a:latin typeface="+mn-lt"/>
                  <a:ea typeface="+mn-ea"/>
                  <a:cs typeface="+mn-cs"/>
                </a:defRPr>
              </a:lvl1pPr>
              <a:lvl2pPr marL="685766"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2942"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altLang="zh-CN" sz="1100" dirty="0">
                  <a:solidFill>
                    <a:schemeClr val="tx1">
                      <a:lumMod val="75000"/>
                      <a:lumOff val="25000"/>
                    </a:schemeClr>
                  </a:solidFill>
                  <a:latin typeface="+mn-ea"/>
                </a:rPr>
                <a:t>December 20XX</a:t>
              </a:r>
              <a:endParaRPr lang="zh-CN" altLang="en-US" sz="1100" dirty="0">
                <a:solidFill>
                  <a:schemeClr val="tx1">
                    <a:lumMod val="75000"/>
                    <a:lumOff val="25000"/>
                  </a:schemeClr>
                </a:solidFill>
                <a:latin typeface="+mn-ea"/>
              </a:endParaRPr>
            </a:p>
          </p:txBody>
        </p:sp>
      </p:grpSp>
      <p:grpSp>
        <p:nvGrpSpPr>
          <p:cNvPr id="27" name="爱设计-4">
            <a:extLst>
              <a:ext uri="{FF2B5EF4-FFF2-40B4-BE49-F238E27FC236}">
                <a16:creationId xmlns:a16="http://schemas.microsoft.com/office/drawing/2014/main" id="{6270F235-3C00-31F3-D9BF-801ACFB450D2}"/>
              </a:ext>
            </a:extLst>
          </p:cNvPr>
          <p:cNvGrpSpPr/>
          <p:nvPr/>
        </p:nvGrpSpPr>
        <p:grpSpPr>
          <a:xfrm>
            <a:off x="533554" y="446209"/>
            <a:ext cx="11309034" cy="798268"/>
            <a:chOff x="533554" y="425889"/>
            <a:chExt cx="11309034" cy="798268"/>
          </a:xfrm>
        </p:grpSpPr>
        <p:sp>
          <p:nvSpPr>
            <p:cNvPr id="29" name="爱设计-4-1">
              <a:extLst>
                <a:ext uri="{FF2B5EF4-FFF2-40B4-BE49-F238E27FC236}">
                  <a16:creationId xmlns:a16="http://schemas.microsoft.com/office/drawing/2014/main" id="{CABCB4A9-C061-28FC-2AE7-0E0025016724}"/>
                </a:ext>
              </a:extLst>
            </p:cNvPr>
            <p:cNvSpPr txBox="1"/>
            <p:nvPr/>
          </p:nvSpPr>
          <p:spPr>
            <a:xfrm>
              <a:off x="533554" y="639382"/>
              <a:ext cx="5469903" cy="584775"/>
            </a:xfrm>
            <a:prstGeom prst="rect">
              <a:avLst/>
            </a:prstGeom>
            <a:noFill/>
          </p:spPr>
          <p:txBody>
            <a:bodyPr wrap="square">
              <a:spAutoFit/>
            </a:bodyPr>
            <a:lstStyle/>
            <a:p>
              <a:r>
                <a:rPr lang="zh-CN" altLang="en-US" sz="3200" dirty="0">
                  <a:solidFill>
                    <a:schemeClr val="tx1">
                      <a:lumMod val="85000"/>
                      <a:lumOff val="15000"/>
                    </a:schemeClr>
                  </a:solidFill>
                  <a:latin typeface="+mj-ea"/>
                  <a:ea typeface="+mj-ea"/>
                </a:rPr>
                <a:t>其他规划</a:t>
              </a:r>
            </a:p>
          </p:txBody>
        </p:sp>
        <p:sp>
          <p:nvSpPr>
            <p:cNvPr id="30" name="爱设计-4-2">
              <a:extLst>
                <a:ext uri="{FF2B5EF4-FFF2-40B4-BE49-F238E27FC236}">
                  <a16:creationId xmlns:a16="http://schemas.microsoft.com/office/drawing/2014/main" id="{1BD08319-93E9-32C0-D0AC-7CF83A28A8F7}"/>
                </a:ext>
              </a:extLst>
            </p:cNvPr>
            <p:cNvSpPr/>
            <p:nvPr/>
          </p:nvSpPr>
          <p:spPr>
            <a:xfrm>
              <a:off x="637386" y="425889"/>
              <a:ext cx="2014373" cy="213493"/>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10000"/>
                </a:lnSpc>
              </a:pPr>
              <a:r>
                <a:rPr lang="en-US" altLang="zh-CN" sz="1100" dirty="0">
                  <a:latin typeface="OPPOSans H" panose="00020600040101010101" pitchFamily="18" charset="-122"/>
                  <a:ea typeface="OPPOSans H" panose="00020600040101010101" pitchFamily="18" charset="-122"/>
                  <a:cs typeface="OPPOSans H" panose="00020600040101010101" pitchFamily="18" charset="-122"/>
                </a:rPr>
                <a:t>Other Planning</a:t>
              </a:r>
            </a:p>
          </p:txBody>
        </p:sp>
        <p:grpSp>
          <p:nvGrpSpPr>
            <p:cNvPr id="31" name="组合 30">
              <a:extLst>
                <a:ext uri="{FF2B5EF4-FFF2-40B4-BE49-F238E27FC236}">
                  <a16:creationId xmlns:a16="http://schemas.microsoft.com/office/drawing/2014/main" id="{E06256C6-5A58-8A02-8649-E8D63DBB967C}"/>
                </a:ext>
              </a:extLst>
            </p:cNvPr>
            <p:cNvGrpSpPr/>
            <p:nvPr/>
          </p:nvGrpSpPr>
          <p:grpSpPr>
            <a:xfrm>
              <a:off x="11441080" y="878017"/>
              <a:ext cx="401508" cy="150682"/>
              <a:chOff x="3484345" y="-1299411"/>
              <a:chExt cx="1017051" cy="381691"/>
            </a:xfrm>
            <a:solidFill>
              <a:schemeClr val="accent1"/>
            </a:solidFill>
          </p:grpSpPr>
          <p:sp>
            <p:nvSpPr>
              <p:cNvPr id="34" name="爱设计-4-3">
                <a:extLst>
                  <a:ext uri="{FF2B5EF4-FFF2-40B4-BE49-F238E27FC236}">
                    <a16:creationId xmlns:a16="http://schemas.microsoft.com/office/drawing/2014/main" id="{39CA1976-85C3-61B3-67FF-8465FA20E280}"/>
                  </a:ext>
                </a:extLst>
              </p:cNvPr>
              <p:cNvSpPr/>
              <p:nvPr/>
            </p:nvSpPr>
            <p:spPr>
              <a:xfrm rot="12600000">
                <a:off x="3484345" y="-1299411"/>
                <a:ext cx="442762" cy="38169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爱设计-4-4">
                <a:extLst>
                  <a:ext uri="{FF2B5EF4-FFF2-40B4-BE49-F238E27FC236}">
                    <a16:creationId xmlns:a16="http://schemas.microsoft.com/office/drawing/2014/main" id="{A50804A8-1185-1112-C18B-1A148B05DF92}"/>
                  </a:ext>
                </a:extLst>
              </p:cNvPr>
              <p:cNvSpPr/>
              <p:nvPr/>
            </p:nvSpPr>
            <p:spPr>
              <a:xfrm rot="12600000">
                <a:off x="4058634" y="-1299411"/>
                <a:ext cx="442762" cy="38169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2" name="爱设计-4-5">
              <a:extLst>
                <a:ext uri="{FF2B5EF4-FFF2-40B4-BE49-F238E27FC236}">
                  <a16:creationId xmlns:a16="http://schemas.microsoft.com/office/drawing/2014/main" id="{4431F182-08DB-ADDF-3E1E-ACC71D777CE2}"/>
                </a:ext>
              </a:extLst>
            </p:cNvPr>
            <p:cNvSpPr/>
            <p:nvPr/>
          </p:nvSpPr>
          <p:spPr>
            <a:xfrm>
              <a:off x="10059869" y="815207"/>
              <a:ext cx="1436711" cy="213493"/>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10000"/>
                </a:lnSpc>
              </a:pPr>
              <a:r>
                <a:rPr lang="en-US" altLang="zh-CN" sz="1400" dirty="0">
                  <a:solidFill>
                    <a:schemeClr val="accent1"/>
                  </a:solidFill>
                  <a:latin typeface="OPPOSans H" panose="00020600040101010101" pitchFamily="18" charset="-122"/>
                  <a:ea typeface="OPPOSans H" panose="00020600040101010101" pitchFamily="18" charset="-122"/>
                  <a:cs typeface="OPPOSans H" panose="00020600040101010101" pitchFamily="18" charset="-122"/>
                </a:rPr>
                <a:t>AISHEJI  PPT</a:t>
              </a:r>
              <a:endParaRPr lang="zh-CN" altLang="en-US" sz="1400" dirty="0">
                <a:solidFill>
                  <a:schemeClr val="accent1"/>
                </a:solidFill>
                <a:latin typeface="OPPOSans H" panose="00020600040101010101" pitchFamily="18" charset="-122"/>
                <a:ea typeface="OPPOSans H" panose="00020600040101010101" pitchFamily="18" charset="-122"/>
                <a:cs typeface="OPPOSans H" panose="00020600040101010101" pitchFamily="18" charset="-122"/>
              </a:endParaRPr>
            </a:p>
          </p:txBody>
        </p:sp>
      </p:grpSp>
      <p:sp>
        <p:nvSpPr>
          <p:cNvPr id="55" name="爱设计-5">
            <a:extLst>
              <a:ext uri="{FF2B5EF4-FFF2-40B4-BE49-F238E27FC236}">
                <a16:creationId xmlns:a16="http://schemas.microsoft.com/office/drawing/2014/main" id="{108C2DDB-40DB-B76F-278E-80827A06EE90}"/>
              </a:ext>
            </a:extLst>
          </p:cNvPr>
          <p:cNvSpPr/>
          <p:nvPr/>
        </p:nvSpPr>
        <p:spPr>
          <a:xfrm>
            <a:off x="6355117" y="1917081"/>
            <a:ext cx="4860000" cy="1782169"/>
          </a:xfrm>
          <a:prstGeom prst="rect">
            <a:avLst/>
          </a:prstGeom>
          <a:gradFill flip="none" rotWithShape="0">
            <a:gsLst>
              <a:gs pos="0">
                <a:srgbClr val="F7F8FA"/>
              </a:gs>
              <a:gs pos="25000">
                <a:srgbClr val="F7F8FA"/>
              </a:gs>
              <a:gs pos="75000">
                <a:srgbClr val="F7F8FA"/>
              </a:gs>
              <a:gs pos="50000">
                <a:schemeClr val="bg1">
                  <a:alpha val="0"/>
                </a:schemeClr>
              </a:gs>
              <a:gs pos="100000">
                <a:srgbClr val="F7F8FA">
                  <a:alpha val="73725"/>
                </a:srgbClr>
              </a:gs>
            </a:gsLst>
            <a:lin ang="2700000" scaled="1"/>
            <a:tileRect l="-40563" t="-65802" r="-388623" b="-35262"/>
          </a:gradFill>
          <a:ln>
            <a:solidFill>
              <a:schemeClr val="accent1">
                <a:lumMod val="20000"/>
                <a:lumOff val="80000"/>
              </a:schemeClr>
            </a:solidFill>
          </a:ln>
          <a:effectLst>
            <a:outerShdw blurRad="190500" algn="ctr" rotWithShape="0">
              <a:schemeClr val="accent1">
                <a:alpha val="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FFFFF"/>
              </a:solidFill>
              <a:latin typeface="Roboto Light"/>
            </a:endParaRPr>
          </a:p>
        </p:txBody>
      </p:sp>
      <p:sp>
        <p:nvSpPr>
          <p:cNvPr id="56" name="爱设计-6">
            <a:extLst>
              <a:ext uri="{FF2B5EF4-FFF2-40B4-BE49-F238E27FC236}">
                <a16:creationId xmlns:a16="http://schemas.microsoft.com/office/drawing/2014/main" id="{923F8BA8-C0CA-D35C-9AB1-758192D4E623}"/>
              </a:ext>
            </a:extLst>
          </p:cNvPr>
          <p:cNvSpPr/>
          <p:nvPr/>
        </p:nvSpPr>
        <p:spPr>
          <a:xfrm>
            <a:off x="1006146" y="1917082"/>
            <a:ext cx="4860000" cy="1782169"/>
          </a:xfrm>
          <a:prstGeom prst="rect">
            <a:avLst/>
          </a:prstGeom>
          <a:gradFill flip="none" rotWithShape="0">
            <a:gsLst>
              <a:gs pos="0">
                <a:srgbClr val="F7F8FA"/>
              </a:gs>
              <a:gs pos="25000">
                <a:srgbClr val="F7F8FA"/>
              </a:gs>
              <a:gs pos="75000">
                <a:srgbClr val="F7F8FA"/>
              </a:gs>
              <a:gs pos="50000">
                <a:schemeClr val="bg1">
                  <a:alpha val="0"/>
                </a:schemeClr>
              </a:gs>
              <a:gs pos="100000">
                <a:srgbClr val="F7F8FA">
                  <a:alpha val="73725"/>
                </a:srgbClr>
              </a:gs>
            </a:gsLst>
            <a:lin ang="2700000" scaled="1"/>
            <a:tileRect l="-40563" t="-65802" r="-388623" b="-35262"/>
          </a:gradFill>
          <a:ln>
            <a:solidFill>
              <a:schemeClr val="accent1">
                <a:lumMod val="20000"/>
                <a:lumOff val="80000"/>
              </a:schemeClr>
            </a:solidFill>
          </a:ln>
          <a:effectLst>
            <a:outerShdw blurRad="190500" algn="ctr" rotWithShape="0">
              <a:schemeClr val="accent1">
                <a:alpha val="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FFFFF"/>
              </a:solidFill>
              <a:latin typeface="Roboto Light"/>
            </a:endParaRPr>
          </a:p>
        </p:txBody>
      </p:sp>
      <p:sp>
        <p:nvSpPr>
          <p:cNvPr id="57" name="爱设计-7">
            <a:extLst>
              <a:ext uri="{FF2B5EF4-FFF2-40B4-BE49-F238E27FC236}">
                <a16:creationId xmlns:a16="http://schemas.microsoft.com/office/drawing/2014/main" id="{1189B027-7D8A-65FE-9B2D-30D465E2EF06}"/>
              </a:ext>
            </a:extLst>
          </p:cNvPr>
          <p:cNvSpPr/>
          <p:nvPr/>
        </p:nvSpPr>
        <p:spPr>
          <a:xfrm>
            <a:off x="1006146" y="4140610"/>
            <a:ext cx="4860000" cy="1782169"/>
          </a:xfrm>
          <a:prstGeom prst="rect">
            <a:avLst/>
          </a:prstGeom>
          <a:gradFill flip="none" rotWithShape="0">
            <a:gsLst>
              <a:gs pos="0">
                <a:srgbClr val="F7F8FA"/>
              </a:gs>
              <a:gs pos="25000">
                <a:srgbClr val="F7F8FA"/>
              </a:gs>
              <a:gs pos="75000">
                <a:srgbClr val="F7F8FA"/>
              </a:gs>
              <a:gs pos="50000">
                <a:schemeClr val="bg1">
                  <a:alpha val="0"/>
                </a:schemeClr>
              </a:gs>
              <a:gs pos="100000">
                <a:srgbClr val="F7F8FA">
                  <a:alpha val="73725"/>
                </a:srgbClr>
              </a:gs>
            </a:gsLst>
            <a:lin ang="2700000" scaled="1"/>
            <a:tileRect l="-40563" t="-65802" r="-388623" b="-35262"/>
          </a:gradFill>
          <a:ln>
            <a:solidFill>
              <a:schemeClr val="accent1">
                <a:lumMod val="20000"/>
                <a:lumOff val="80000"/>
              </a:schemeClr>
            </a:solidFill>
          </a:ln>
          <a:effectLst>
            <a:outerShdw blurRad="190500" algn="ctr" rotWithShape="0">
              <a:schemeClr val="accent1">
                <a:alpha val="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FFFFF"/>
              </a:solidFill>
              <a:latin typeface="Roboto Light"/>
            </a:endParaRPr>
          </a:p>
        </p:txBody>
      </p:sp>
      <p:sp>
        <p:nvSpPr>
          <p:cNvPr id="58" name="爱设计-8">
            <a:extLst>
              <a:ext uri="{FF2B5EF4-FFF2-40B4-BE49-F238E27FC236}">
                <a16:creationId xmlns:a16="http://schemas.microsoft.com/office/drawing/2014/main" id="{5742E445-B4AA-BCCB-9EB2-D7606F631F08}"/>
              </a:ext>
            </a:extLst>
          </p:cNvPr>
          <p:cNvSpPr/>
          <p:nvPr/>
        </p:nvSpPr>
        <p:spPr>
          <a:xfrm>
            <a:off x="6355117" y="4140609"/>
            <a:ext cx="4860000" cy="1782169"/>
          </a:xfrm>
          <a:prstGeom prst="rect">
            <a:avLst/>
          </a:prstGeom>
          <a:gradFill flip="none" rotWithShape="0">
            <a:gsLst>
              <a:gs pos="0">
                <a:srgbClr val="F7F8FA"/>
              </a:gs>
              <a:gs pos="25000">
                <a:srgbClr val="F7F8FA"/>
              </a:gs>
              <a:gs pos="75000">
                <a:srgbClr val="F7F8FA"/>
              </a:gs>
              <a:gs pos="50000">
                <a:schemeClr val="bg1">
                  <a:alpha val="0"/>
                </a:schemeClr>
              </a:gs>
              <a:gs pos="100000">
                <a:srgbClr val="F7F8FA">
                  <a:alpha val="73725"/>
                </a:srgbClr>
              </a:gs>
            </a:gsLst>
            <a:lin ang="2700000" scaled="1"/>
            <a:tileRect l="-40563" t="-65802" r="-388623" b="-35262"/>
          </a:gradFill>
          <a:ln>
            <a:solidFill>
              <a:schemeClr val="accent1">
                <a:lumMod val="20000"/>
                <a:lumOff val="80000"/>
              </a:schemeClr>
            </a:solidFill>
          </a:ln>
          <a:effectLst>
            <a:outerShdw blurRad="190500" algn="ctr" rotWithShape="0">
              <a:schemeClr val="accent1">
                <a:alpha val="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FFFFF"/>
              </a:solidFill>
              <a:latin typeface="Roboto Light"/>
            </a:endParaRPr>
          </a:p>
        </p:txBody>
      </p:sp>
      <p:sp>
        <p:nvSpPr>
          <p:cNvPr id="59" name="爱设计-9">
            <a:extLst>
              <a:ext uri="{FF2B5EF4-FFF2-40B4-BE49-F238E27FC236}">
                <a16:creationId xmlns:a16="http://schemas.microsoft.com/office/drawing/2014/main" id="{9A17E106-FC50-7BD3-1136-911320BCB0F6}"/>
              </a:ext>
            </a:extLst>
          </p:cNvPr>
          <p:cNvSpPr/>
          <p:nvPr/>
        </p:nvSpPr>
        <p:spPr>
          <a:xfrm>
            <a:off x="706120" y="1617054"/>
            <a:ext cx="600054" cy="600054"/>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bg1"/>
                </a:solidFill>
                <a:latin typeface="OPPOSans H" panose="00020600040101010101" pitchFamily="18" charset="-122"/>
                <a:ea typeface="OPPOSans H" panose="00020600040101010101" pitchFamily="18" charset="-122"/>
                <a:cs typeface="OPPOSans H" panose="00020600040101010101" pitchFamily="18" charset="-122"/>
              </a:rPr>
              <a:t>01</a:t>
            </a:r>
            <a:endParaRPr lang="zh-CN" altLang="en-US" dirty="0">
              <a:solidFill>
                <a:schemeClr val="bg1"/>
              </a:solidFill>
              <a:latin typeface="OPPOSans H" panose="00020600040101010101" pitchFamily="18" charset="-122"/>
              <a:ea typeface="OPPOSans H" panose="00020600040101010101" pitchFamily="18" charset="-122"/>
              <a:cs typeface="OPPOSans H" panose="00020600040101010101" pitchFamily="18" charset="-122"/>
            </a:endParaRPr>
          </a:p>
        </p:txBody>
      </p:sp>
      <p:sp>
        <p:nvSpPr>
          <p:cNvPr id="60" name="爱设计-10">
            <a:extLst>
              <a:ext uri="{FF2B5EF4-FFF2-40B4-BE49-F238E27FC236}">
                <a16:creationId xmlns:a16="http://schemas.microsoft.com/office/drawing/2014/main" id="{9AD8A460-3350-66E8-7A0D-2CE660CF96EC}"/>
              </a:ext>
            </a:extLst>
          </p:cNvPr>
          <p:cNvSpPr/>
          <p:nvPr/>
        </p:nvSpPr>
        <p:spPr>
          <a:xfrm>
            <a:off x="706120" y="3857198"/>
            <a:ext cx="600054" cy="600054"/>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bg1"/>
                </a:solidFill>
                <a:latin typeface="OPPOSans H" panose="00020600040101010101" pitchFamily="18" charset="-122"/>
                <a:ea typeface="OPPOSans H" panose="00020600040101010101" pitchFamily="18" charset="-122"/>
                <a:cs typeface="OPPOSans H" panose="00020600040101010101" pitchFamily="18" charset="-122"/>
              </a:rPr>
              <a:t>03</a:t>
            </a:r>
            <a:endParaRPr lang="zh-CN" altLang="en-US" dirty="0">
              <a:solidFill>
                <a:schemeClr val="bg1"/>
              </a:solidFill>
              <a:latin typeface="OPPOSans H" panose="00020600040101010101" pitchFamily="18" charset="-122"/>
              <a:ea typeface="OPPOSans H" panose="00020600040101010101" pitchFamily="18" charset="-122"/>
              <a:cs typeface="OPPOSans H" panose="00020600040101010101" pitchFamily="18" charset="-122"/>
            </a:endParaRPr>
          </a:p>
        </p:txBody>
      </p:sp>
      <p:sp>
        <p:nvSpPr>
          <p:cNvPr id="61" name="爱设计-11">
            <a:extLst>
              <a:ext uri="{FF2B5EF4-FFF2-40B4-BE49-F238E27FC236}">
                <a16:creationId xmlns:a16="http://schemas.microsoft.com/office/drawing/2014/main" id="{CFD9B9CF-5EDE-6788-D624-BCDB13AEB960}"/>
              </a:ext>
            </a:extLst>
          </p:cNvPr>
          <p:cNvSpPr/>
          <p:nvPr/>
        </p:nvSpPr>
        <p:spPr>
          <a:xfrm>
            <a:off x="10898510" y="3857198"/>
            <a:ext cx="600054" cy="600054"/>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bg1"/>
                </a:solidFill>
                <a:latin typeface="OPPOSans H" panose="00020600040101010101" pitchFamily="18" charset="-122"/>
                <a:ea typeface="OPPOSans H" panose="00020600040101010101" pitchFamily="18" charset="-122"/>
                <a:cs typeface="OPPOSans H" panose="00020600040101010101" pitchFamily="18" charset="-122"/>
              </a:rPr>
              <a:t>04</a:t>
            </a:r>
            <a:endParaRPr lang="zh-CN" altLang="en-US" dirty="0">
              <a:solidFill>
                <a:schemeClr val="bg1"/>
              </a:solidFill>
              <a:latin typeface="OPPOSans H" panose="00020600040101010101" pitchFamily="18" charset="-122"/>
              <a:ea typeface="OPPOSans H" panose="00020600040101010101" pitchFamily="18" charset="-122"/>
              <a:cs typeface="OPPOSans H" panose="00020600040101010101" pitchFamily="18" charset="-122"/>
            </a:endParaRPr>
          </a:p>
        </p:txBody>
      </p:sp>
      <p:sp>
        <p:nvSpPr>
          <p:cNvPr id="62" name="爱设计-12">
            <a:extLst>
              <a:ext uri="{FF2B5EF4-FFF2-40B4-BE49-F238E27FC236}">
                <a16:creationId xmlns:a16="http://schemas.microsoft.com/office/drawing/2014/main" id="{5F62D3C8-76A7-61D4-219D-87BABE874E31}"/>
              </a:ext>
            </a:extLst>
          </p:cNvPr>
          <p:cNvSpPr txBox="1"/>
          <p:nvPr/>
        </p:nvSpPr>
        <p:spPr>
          <a:xfrm>
            <a:off x="1313817" y="2123991"/>
            <a:ext cx="1569660" cy="408638"/>
          </a:xfrm>
          <a:prstGeom prst="rect">
            <a:avLst/>
          </a:prstGeom>
          <a:noFill/>
        </p:spPr>
        <p:txBody>
          <a:bodyPr wrap="none" rtlCol="0">
            <a:spAutoFit/>
          </a:bodyPr>
          <a:lstStyle/>
          <a:p>
            <a:pPr>
              <a:lnSpc>
                <a:spcPct val="120000"/>
              </a:lnSpc>
            </a:pPr>
            <a:r>
              <a:rPr lang="zh-CN" altLang="en-US" dirty="0">
                <a:solidFill>
                  <a:schemeClr val="accent1"/>
                </a:solidFill>
                <a:latin typeface="OPPOSans H" panose="00020600040101010101" pitchFamily="18" charset="-122"/>
                <a:ea typeface="OPPOSans H" panose="00020600040101010101" pitchFamily="18" charset="-122"/>
                <a:cs typeface="OPPOSans H" panose="00020600040101010101" pitchFamily="18" charset="-122"/>
              </a:rPr>
              <a:t>内容智能流转</a:t>
            </a:r>
          </a:p>
        </p:txBody>
      </p:sp>
      <p:sp>
        <p:nvSpPr>
          <p:cNvPr id="63" name="爱设计-13">
            <a:extLst>
              <a:ext uri="{FF2B5EF4-FFF2-40B4-BE49-F238E27FC236}">
                <a16:creationId xmlns:a16="http://schemas.microsoft.com/office/drawing/2014/main" id="{3949F3B7-7DBD-72D2-B86A-C336ECCFEA87}"/>
              </a:ext>
            </a:extLst>
          </p:cNvPr>
          <p:cNvSpPr txBox="1"/>
          <p:nvPr/>
        </p:nvSpPr>
        <p:spPr>
          <a:xfrm>
            <a:off x="1313817" y="2644901"/>
            <a:ext cx="3570888" cy="914609"/>
          </a:xfrm>
          <a:prstGeom prst="rect">
            <a:avLst/>
          </a:prstGeom>
          <a:noFill/>
        </p:spPr>
        <p:txBody>
          <a:bodyPr wrap="square" rtlCol="0">
            <a:spAutoFit/>
          </a:bodyPr>
          <a:lstStyle/>
          <a:p>
            <a:pPr>
              <a:lnSpc>
                <a:spcPct val="130000"/>
              </a:lnSpc>
            </a:pPr>
            <a:r>
              <a:rPr lang="zh-CN" altLang="en-US" sz="1400" dirty="0">
                <a:solidFill>
                  <a:schemeClr val="tx1">
                    <a:lumMod val="75000"/>
                    <a:lumOff val="25000"/>
                  </a:schemeClr>
                </a:solidFill>
                <a:latin typeface="+mn-ea"/>
                <a:cs typeface="Open Sans" panose="020B0606030504020204" pitchFamily="34" charset="0"/>
              </a:rPr>
              <a:t>通过海报、文章、视频、音频、直播等形式创造优质内容，经由内容智能中台分发到各个渠道，触达用户</a:t>
            </a:r>
          </a:p>
        </p:txBody>
      </p:sp>
      <p:sp>
        <p:nvSpPr>
          <p:cNvPr id="64" name="爱设计-14">
            <a:extLst>
              <a:ext uri="{FF2B5EF4-FFF2-40B4-BE49-F238E27FC236}">
                <a16:creationId xmlns:a16="http://schemas.microsoft.com/office/drawing/2014/main" id="{4AC7B2CB-B250-4405-CFBA-BE199BF6669B}"/>
              </a:ext>
            </a:extLst>
          </p:cNvPr>
          <p:cNvSpPr txBox="1"/>
          <p:nvPr/>
        </p:nvSpPr>
        <p:spPr>
          <a:xfrm>
            <a:off x="1313817" y="4346314"/>
            <a:ext cx="1569660" cy="408638"/>
          </a:xfrm>
          <a:prstGeom prst="rect">
            <a:avLst/>
          </a:prstGeom>
          <a:noFill/>
        </p:spPr>
        <p:txBody>
          <a:bodyPr wrap="none" rtlCol="0">
            <a:spAutoFit/>
          </a:bodyPr>
          <a:lstStyle/>
          <a:p>
            <a:pPr>
              <a:lnSpc>
                <a:spcPct val="120000"/>
              </a:lnSpc>
            </a:pPr>
            <a:r>
              <a:rPr lang="zh-CN" altLang="en-US" dirty="0">
                <a:solidFill>
                  <a:schemeClr val="accent1"/>
                </a:solidFill>
                <a:latin typeface="OPPOSans H" panose="00020600040101010101" pitchFamily="18" charset="-122"/>
                <a:ea typeface="OPPOSans H" panose="00020600040101010101" pitchFamily="18" charset="-122"/>
                <a:cs typeface="OPPOSans H" panose="00020600040101010101" pitchFamily="18" charset="-122"/>
              </a:rPr>
              <a:t>品牌塑造传播</a:t>
            </a:r>
          </a:p>
        </p:txBody>
      </p:sp>
      <p:sp>
        <p:nvSpPr>
          <p:cNvPr id="65" name="爱设计-15">
            <a:extLst>
              <a:ext uri="{FF2B5EF4-FFF2-40B4-BE49-F238E27FC236}">
                <a16:creationId xmlns:a16="http://schemas.microsoft.com/office/drawing/2014/main" id="{A7524140-8002-3885-2474-ED9D59599960}"/>
              </a:ext>
            </a:extLst>
          </p:cNvPr>
          <p:cNvSpPr txBox="1"/>
          <p:nvPr/>
        </p:nvSpPr>
        <p:spPr>
          <a:xfrm>
            <a:off x="1313817" y="4867224"/>
            <a:ext cx="3570888" cy="634533"/>
          </a:xfrm>
          <a:prstGeom prst="rect">
            <a:avLst/>
          </a:prstGeom>
          <a:noFill/>
        </p:spPr>
        <p:txBody>
          <a:bodyPr wrap="square" rtlCol="0">
            <a:spAutoFit/>
          </a:bodyPr>
          <a:lstStyle/>
          <a:p>
            <a:pPr>
              <a:lnSpc>
                <a:spcPct val="130000"/>
              </a:lnSpc>
            </a:pPr>
            <a:r>
              <a:rPr lang="zh-CN" altLang="en-US" sz="1400" dirty="0">
                <a:solidFill>
                  <a:schemeClr val="tx1">
                    <a:lumMod val="75000"/>
                    <a:lumOff val="25000"/>
                  </a:schemeClr>
                </a:solidFill>
                <a:latin typeface="+mn-ea"/>
                <a:cs typeface="Open Sans" panose="020B0606030504020204" pitchFamily="34" charset="0"/>
              </a:rPr>
              <a:t>以优质内容作为营销输出核心，承载品牌内核，引发用户的情感共鸣和价值观认同</a:t>
            </a:r>
          </a:p>
        </p:txBody>
      </p:sp>
      <p:sp>
        <p:nvSpPr>
          <p:cNvPr id="69" name="爱设计-16">
            <a:extLst>
              <a:ext uri="{FF2B5EF4-FFF2-40B4-BE49-F238E27FC236}">
                <a16:creationId xmlns:a16="http://schemas.microsoft.com/office/drawing/2014/main" id="{09F8C248-8CB6-0DB8-61F2-739498CBC7EB}"/>
              </a:ext>
            </a:extLst>
          </p:cNvPr>
          <p:cNvSpPr txBox="1"/>
          <p:nvPr/>
        </p:nvSpPr>
        <p:spPr>
          <a:xfrm>
            <a:off x="6669846" y="4346314"/>
            <a:ext cx="1569660" cy="408638"/>
          </a:xfrm>
          <a:prstGeom prst="rect">
            <a:avLst/>
          </a:prstGeom>
          <a:noFill/>
        </p:spPr>
        <p:txBody>
          <a:bodyPr wrap="none" rtlCol="0">
            <a:spAutoFit/>
          </a:bodyPr>
          <a:lstStyle/>
          <a:p>
            <a:pPr>
              <a:lnSpc>
                <a:spcPct val="120000"/>
              </a:lnSpc>
            </a:pPr>
            <a:r>
              <a:rPr lang="zh-CN" altLang="en-US" dirty="0">
                <a:solidFill>
                  <a:schemeClr val="accent1"/>
                </a:solidFill>
                <a:latin typeface="OPPOSans H" panose="00020600040101010101" pitchFamily="18" charset="-122"/>
                <a:ea typeface="OPPOSans H" panose="00020600040101010101" pitchFamily="18" charset="-122"/>
                <a:cs typeface="OPPOSans H" panose="00020600040101010101" pitchFamily="18" charset="-122"/>
              </a:rPr>
              <a:t>全员营销获客</a:t>
            </a:r>
          </a:p>
        </p:txBody>
      </p:sp>
      <p:sp>
        <p:nvSpPr>
          <p:cNvPr id="70" name="爱设计-17">
            <a:extLst>
              <a:ext uri="{FF2B5EF4-FFF2-40B4-BE49-F238E27FC236}">
                <a16:creationId xmlns:a16="http://schemas.microsoft.com/office/drawing/2014/main" id="{6346031D-D7F2-B2CE-5D13-A231BE7488E3}"/>
              </a:ext>
            </a:extLst>
          </p:cNvPr>
          <p:cNvSpPr txBox="1"/>
          <p:nvPr/>
        </p:nvSpPr>
        <p:spPr>
          <a:xfrm>
            <a:off x="6669846" y="4867224"/>
            <a:ext cx="3570888" cy="914609"/>
          </a:xfrm>
          <a:prstGeom prst="rect">
            <a:avLst/>
          </a:prstGeom>
          <a:noFill/>
        </p:spPr>
        <p:txBody>
          <a:bodyPr wrap="square" rtlCol="0">
            <a:spAutoFit/>
          </a:bodyPr>
          <a:lstStyle/>
          <a:p>
            <a:pPr>
              <a:lnSpc>
                <a:spcPct val="130000"/>
              </a:lnSpc>
            </a:pPr>
            <a:r>
              <a:rPr lang="zh-CN" altLang="en-US" sz="1400" dirty="0">
                <a:solidFill>
                  <a:schemeClr val="tx1">
                    <a:lumMod val="75000"/>
                    <a:lumOff val="25000"/>
                  </a:schemeClr>
                </a:solidFill>
                <a:latin typeface="+mn-ea"/>
                <a:cs typeface="Open Sans" panose="020B0606030504020204" pitchFamily="34" charset="0"/>
              </a:rPr>
              <a:t>在不同流量平台开设个人账户，传递品牌声量，对平台用户种草、拉新以建立企业私域流量池</a:t>
            </a:r>
          </a:p>
        </p:txBody>
      </p:sp>
      <p:sp>
        <p:nvSpPr>
          <p:cNvPr id="71" name="爱设计-18">
            <a:extLst>
              <a:ext uri="{FF2B5EF4-FFF2-40B4-BE49-F238E27FC236}">
                <a16:creationId xmlns:a16="http://schemas.microsoft.com/office/drawing/2014/main" id="{A74FFC8C-A7C0-9C4A-4188-DDBDA727C603}"/>
              </a:ext>
            </a:extLst>
          </p:cNvPr>
          <p:cNvSpPr txBox="1"/>
          <p:nvPr/>
        </p:nvSpPr>
        <p:spPr>
          <a:xfrm>
            <a:off x="6669846" y="2123991"/>
            <a:ext cx="1569660" cy="408638"/>
          </a:xfrm>
          <a:prstGeom prst="rect">
            <a:avLst/>
          </a:prstGeom>
          <a:noFill/>
        </p:spPr>
        <p:txBody>
          <a:bodyPr wrap="none" rtlCol="0">
            <a:spAutoFit/>
          </a:bodyPr>
          <a:lstStyle/>
          <a:p>
            <a:pPr>
              <a:lnSpc>
                <a:spcPct val="120000"/>
              </a:lnSpc>
            </a:pPr>
            <a:r>
              <a:rPr lang="zh-CN" altLang="en-US" dirty="0">
                <a:solidFill>
                  <a:schemeClr val="accent1"/>
                </a:solidFill>
                <a:latin typeface="OPPOSans H" panose="00020600040101010101" pitchFamily="18" charset="-122"/>
                <a:ea typeface="OPPOSans H" panose="00020600040101010101" pitchFamily="18" charset="-122"/>
                <a:cs typeface="OPPOSans H" panose="00020600040101010101" pitchFamily="18" charset="-122"/>
              </a:rPr>
              <a:t>数字资产管理</a:t>
            </a:r>
          </a:p>
        </p:txBody>
      </p:sp>
      <p:sp>
        <p:nvSpPr>
          <p:cNvPr id="72" name="爱设计-19">
            <a:extLst>
              <a:ext uri="{FF2B5EF4-FFF2-40B4-BE49-F238E27FC236}">
                <a16:creationId xmlns:a16="http://schemas.microsoft.com/office/drawing/2014/main" id="{88F75EB2-0302-2140-5453-2891D1DC95EE}"/>
              </a:ext>
            </a:extLst>
          </p:cNvPr>
          <p:cNvSpPr txBox="1"/>
          <p:nvPr/>
        </p:nvSpPr>
        <p:spPr>
          <a:xfrm>
            <a:off x="6669846" y="2644901"/>
            <a:ext cx="3570888" cy="914609"/>
          </a:xfrm>
          <a:prstGeom prst="rect">
            <a:avLst/>
          </a:prstGeom>
          <a:noFill/>
        </p:spPr>
        <p:txBody>
          <a:bodyPr wrap="square" rtlCol="0">
            <a:spAutoFit/>
          </a:bodyPr>
          <a:lstStyle/>
          <a:p>
            <a:pPr>
              <a:lnSpc>
                <a:spcPct val="130000"/>
              </a:lnSpc>
            </a:pPr>
            <a:r>
              <a:rPr lang="zh-CN" altLang="en-US" sz="1400" dirty="0">
                <a:solidFill>
                  <a:schemeClr val="tx1">
                    <a:lumMod val="75000"/>
                    <a:lumOff val="25000"/>
                  </a:schemeClr>
                </a:solidFill>
                <a:latin typeface="+mn-ea"/>
                <a:cs typeface="Open Sans" panose="020B0606030504020204" pitchFamily="34" charset="0"/>
              </a:rPr>
              <a:t>基于全社交媒体平台进行全域流量整合营销，借助数据中台</a:t>
            </a:r>
            <a:r>
              <a:rPr lang="en-US" altLang="zh-CN" sz="1400" dirty="0" err="1">
                <a:solidFill>
                  <a:schemeClr val="tx1">
                    <a:lumMod val="75000"/>
                    <a:lumOff val="25000"/>
                  </a:schemeClr>
                </a:solidFill>
                <a:latin typeface="+mn-ea"/>
                <a:cs typeface="Open Sans" panose="020B0606030504020204" pitchFamily="34" charset="0"/>
              </a:rPr>
              <a:t>KolRank</a:t>
            </a:r>
            <a:r>
              <a:rPr lang="zh-CN" altLang="en-US" sz="1400" dirty="0">
                <a:solidFill>
                  <a:schemeClr val="tx1">
                    <a:lumMod val="75000"/>
                    <a:lumOff val="25000"/>
                  </a:schemeClr>
                </a:solidFill>
                <a:latin typeface="+mn-ea"/>
                <a:cs typeface="Open Sans" panose="020B0606030504020204" pitchFamily="34" charset="0"/>
              </a:rPr>
              <a:t>提供标准化产品及</a:t>
            </a:r>
            <a:br>
              <a:rPr lang="en-US" altLang="zh-CN" sz="1400" dirty="0">
                <a:solidFill>
                  <a:schemeClr val="tx1">
                    <a:lumMod val="75000"/>
                    <a:lumOff val="25000"/>
                  </a:schemeClr>
                </a:solidFill>
                <a:latin typeface="+mn-ea"/>
                <a:cs typeface="Open Sans" panose="020B0606030504020204" pitchFamily="34" charset="0"/>
              </a:rPr>
            </a:br>
            <a:r>
              <a:rPr lang="zh-CN" altLang="en-US" sz="1400" dirty="0">
                <a:solidFill>
                  <a:schemeClr val="tx1">
                    <a:lumMod val="75000"/>
                    <a:lumOff val="25000"/>
                  </a:schemeClr>
                </a:solidFill>
                <a:latin typeface="+mn-ea"/>
                <a:cs typeface="Open Sans" panose="020B0606030504020204" pitchFamily="34" charset="0"/>
              </a:rPr>
              <a:t>服务</a:t>
            </a:r>
          </a:p>
        </p:txBody>
      </p:sp>
      <p:sp>
        <p:nvSpPr>
          <p:cNvPr id="73" name="爱设计-20">
            <a:extLst>
              <a:ext uri="{FF2B5EF4-FFF2-40B4-BE49-F238E27FC236}">
                <a16:creationId xmlns:a16="http://schemas.microsoft.com/office/drawing/2014/main" id="{2F7A4A76-A9E3-E206-33B6-D5A96B7CAC88}"/>
              </a:ext>
            </a:extLst>
          </p:cNvPr>
          <p:cNvSpPr/>
          <p:nvPr/>
        </p:nvSpPr>
        <p:spPr>
          <a:xfrm>
            <a:off x="10898510" y="1617054"/>
            <a:ext cx="600054" cy="600054"/>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bg1"/>
                </a:solidFill>
                <a:latin typeface="OPPOSans H" panose="00020600040101010101" pitchFamily="18" charset="-122"/>
                <a:ea typeface="OPPOSans H" panose="00020600040101010101" pitchFamily="18" charset="-122"/>
                <a:cs typeface="OPPOSans H" panose="00020600040101010101" pitchFamily="18" charset="-122"/>
              </a:rPr>
              <a:t>02</a:t>
            </a:r>
            <a:endParaRPr lang="zh-CN" altLang="en-US" dirty="0">
              <a:solidFill>
                <a:schemeClr val="bg1"/>
              </a:solidFill>
              <a:latin typeface="OPPOSans H" panose="00020600040101010101" pitchFamily="18" charset="-122"/>
              <a:ea typeface="OPPOSans H" panose="00020600040101010101" pitchFamily="18" charset="-122"/>
              <a:cs typeface="OPPOSans H" panose="00020600040101010101" pitchFamily="18" charset="-122"/>
            </a:endParaRPr>
          </a:p>
        </p:txBody>
      </p:sp>
      <p:cxnSp>
        <p:nvCxnSpPr>
          <p:cNvPr id="74" name="爱设计-21">
            <a:extLst>
              <a:ext uri="{FF2B5EF4-FFF2-40B4-BE49-F238E27FC236}">
                <a16:creationId xmlns:a16="http://schemas.microsoft.com/office/drawing/2014/main" id="{8AD0E8B4-8927-DE45-6528-695BF24922A2}"/>
              </a:ext>
            </a:extLst>
          </p:cNvPr>
          <p:cNvCxnSpPr>
            <a:cxnSpLocks/>
          </p:cNvCxnSpPr>
          <p:nvPr/>
        </p:nvCxnSpPr>
        <p:spPr>
          <a:xfrm>
            <a:off x="1397511" y="2532629"/>
            <a:ext cx="1136139"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5" name="爱设计-22">
            <a:extLst>
              <a:ext uri="{FF2B5EF4-FFF2-40B4-BE49-F238E27FC236}">
                <a16:creationId xmlns:a16="http://schemas.microsoft.com/office/drawing/2014/main" id="{7FAF478B-5487-9B2F-4B61-0ACB4A127580}"/>
              </a:ext>
            </a:extLst>
          </p:cNvPr>
          <p:cNvCxnSpPr>
            <a:cxnSpLocks/>
          </p:cNvCxnSpPr>
          <p:nvPr/>
        </p:nvCxnSpPr>
        <p:spPr>
          <a:xfrm>
            <a:off x="1397511" y="4764522"/>
            <a:ext cx="1136139"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6" name="爱设计-23">
            <a:extLst>
              <a:ext uri="{FF2B5EF4-FFF2-40B4-BE49-F238E27FC236}">
                <a16:creationId xmlns:a16="http://schemas.microsoft.com/office/drawing/2014/main" id="{FB89384B-CC19-54DF-5202-6E8569520DC3}"/>
              </a:ext>
            </a:extLst>
          </p:cNvPr>
          <p:cNvCxnSpPr>
            <a:cxnSpLocks/>
          </p:cNvCxnSpPr>
          <p:nvPr/>
        </p:nvCxnSpPr>
        <p:spPr>
          <a:xfrm>
            <a:off x="6794523" y="4764522"/>
            <a:ext cx="1136139"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7" name="爱设计-24">
            <a:extLst>
              <a:ext uri="{FF2B5EF4-FFF2-40B4-BE49-F238E27FC236}">
                <a16:creationId xmlns:a16="http://schemas.microsoft.com/office/drawing/2014/main" id="{1AB65665-064F-E273-0F6E-47D8C6066719}"/>
              </a:ext>
            </a:extLst>
          </p:cNvPr>
          <p:cNvCxnSpPr>
            <a:cxnSpLocks/>
          </p:cNvCxnSpPr>
          <p:nvPr/>
        </p:nvCxnSpPr>
        <p:spPr>
          <a:xfrm>
            <a:off x="6794523" y="2532629"/>
            <a:ext cx="1136139"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78" name="爱设计-25">
            <a:extLst>
              <a:ext uri="{FF2B5EF4-FFF2-40B4-BE49-F238E27FC236}">
                <a16:creationId xmlns:a16="http://schemas.microsoft.com/office/drawing/2014/main" id="{4F350532-DC7D-B12D-78E7-90B975487BA8}"/>
              </a:ext>
            </a:extLst>
          </p:cNvPr>
          <p:cNvSpPr/>
          <p:nvPr/>
        </p:nvSpPr>
        <p:spPr>
          <a:xfrm>
            <a:off x="5048283" y="2538166"/>
            <a:ext cx="540000" cy="540000"/>
          </a:xfrm>
          <a:prstGeom prst="ellipse">
            <a:avLst/>
          </a:prstGeom>
          <a:solidFill>
            <a:schemeClr val="accent1"/>
          </a:solidFill>
          <a:ln>
            <a:noFill/>
          </a:ln>
          <a:effectLst>
            <a:outerShdw blurRad="63500" sx="102000" sy="102000" algn="ctr" rotWithShape="0">
              <a:schemeClr val="tx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OPPOSans L" panose="00020600040101010101" pitchFamily="18" charset="-122"/>
              <a:ea typeface="OPPOSans L" panose="00020600040101010101" pitchFamily="18" charset="-122"/>
            </a:endParaRPr>
          </a:p>
        </p:txBody>
      </p:sp>
      <p:sp>
        <p:nvSpPr>
          <p:cNvPr id="79" name="爱设计-26">
            <a:extLst>
              <a:ext uri="{FF2B5EF4-FFF2-40B4-BE49-F238E27FC236}">
                <a16:creationId xmlns:a16="http://schemas.microsoft.com/office/drawing/2014/main" id="{D1EF7FEC-DEA3-1CFC-894F-CC581F41A9DD}"/>
              </a:ext>
            </a:extLst>
          </p:cNvPr>
          <p:cNvSpPr>
            <a:spLocks noChangeAspect="1" noEditPoints="1"/>
          </p:cNvSpPr>
          <p:nvPr/>
        </p:nvSpPr>
        <p:spPr bwMode="auto">
          <a:xfrm>
            <a:off x="5197111" y="2682166"/>
            <a:ext cx="242345" cy="252000"/>
          </a:xfrm>
          <a:custGeom>
            <a:avLst/>
            <a:gdLst>
              <a:gd name="connsiteX0" fmla="*/ 198153 w 692417"/>
              <a:gd name="connsiteY0" fmla="*/ 663680 h 720001"/>
              <a:gd name="connsiteX1" fmla="*/ 239787 w 692417"/>
              <a:gd name="connsiteY1" fmla="*/ 663680 h 720001"/>
              <a:gd name="connsiteX2" fmla="*/ 295235 w 692417"/>
              <a:gd name="connsiteY2" fmla="*/ 663680 h 720001"/>
              <a:gd name="connsiteX3" fmla="*/ 397182 w 692417"/>
              <a:gd name="connsiteY3" fmla="*/ 663680 h 720001"/>
              <a:gd name="connsiteX4" fmla="*/ 452630 w 692417"/>
              <a:gd name="connsiteY4" fmla="*/ 663680 h 720001"/>
              <a:gd name="connsiteX5" fmla="*/ 494264 w 692417"/>
              <a:gd name="connsiteY5" fmla="*/ 663680 h 720001"/>
              <a:gd name="connsiteX6" fmla="*/ 522425 w 692417"/>
              <a:gd name="connsiteY6" fmla="*/ 691841 h 720001"/>
              <a:gd name="connsiteX7" fmla="*/ 494264 w 692417"/>
              <a:gd name="connsiteY7" fmla="*/ 720001 h 720001"/>
              <a:gd name="connsiteX8" fmla="*/ 452630 w 692417"/>
              <a:gd name="connsiteY8" fmla="*/ 720001 h 720001"/>
              <a:gd name="connsiteX9" fmla="*/ 397182 w 692417"/>
              <a:gd name="connsiteY9" fmla="*/ 720001 h 720001"/>
              <a:gd name="connsiteX10" fmla="*/ 295235 w 692417"/>
              <a:gd name="connsiteY10" fmla="*/ 720001 h 720001"/>
              <a:gd name="connsiteX11" fmla="*/ 239787 w 692417"/>
              <a:gd name="connsiteY11" fmla="*/ 720001 h 720001"/>
              <a:gd name="connsiteX12" fmla="*/ 198153 w 692417"/>
              <a:gd name="connsiteY12" fmla="*/ 720001 h 720001"/>
              <a:gd name="connsiteX13" fmla="*/ 169992 w 692417"/>
              <a:gd name="connsiteY13" fmla="*/ 691841 h 720001"/>
              <a:gd name="connsiteX14" fmla="*/ 198153 w 692417"/>
              <a:gd name="connsiteY14" fmla="*/ 663680 h 720001"/>
              <a:gd name="connsiteX15" fmla="*/ 154400 w 692417"/>
              <a:gd name="connsiteY15" fmla="*/ 572143 h 720001"/>
              <a:gd name="connsiteX16" fmla="*/ 154241 w 692417"/>
              <a:gd name="connsiteY16" fmla="*/ 572597 h 720001"/>
              <a:gd name="connsiteX17" fmla="*/ 160423 w 692417"/>
              <a:gd name="connsiteY17" fmla="*/ 572597 h 720001"/>
              <a:gd name="connsiteX18" fmla="*/ 346215 w 692417"/>
              <a:gd name="connsiteY18" fmla="*/ 0 h 720001"/>
              <a:gd name="connsiteX19" fmla="*/ 456041 w 692417"/>
              <a:gd name="connsiteY19" fmla="*/ 22341 h 720001"/>
              <a:gd name="connsiteX20" fmla="*/ 545873 w 692417"/>
              <a:gd name="connsiteY20" fmla="*/ 82980 h 720001"/>
              <a:gd name="connsiteX21" fmla="*/ 606513 w 692417"/>
              <a:gd name="connsiteY21" fmla="*/ 172812 h 720001"/>
              <a:gd name="connsiteX22" fmla="*/ 628853 w 692417"/>
              <a:gd name="connsiteY22" fmla="*/ 282638 h 720001"/>
              <a:gd name="connsiteX23" fmla="*/ 628853 w 692417"/>
              <a:gd name="connsiteY23" fmla="*/ 493091 h 720001"/>
              <a:gd name="connsiteX24" fmla="*/ 687990 w 692417"/>
              <a:gd name="connsiteY24" fmla="*/ 585551 h 720001"/>
              <a:gd name="connsiteX25" fmla="*/ 688929 w 692417"/>
              <a:gd name="connsiteY25" fmla="*/ 614275 h 720001"/>
              <a:gd name="connsiteX26" fmla="*/ 664336 w 692417"/>
              <a:gd name="connsiteY26" fmla="*/ 628918 h 720001"/>
              <a:gd name="connsiteX27" fmla="*/ 28189 w 692417"/>
              <a:gd name="connsiteY27" fmla="*/ 628918 h 720001"/>
              <a:gd name="connsiteX28" fmla="*/ 3596 w 692417"/>
              <a:gd name="connsiteY28" fmla="*/ 614462 h 720001"/>
              <a:gd name="connsiteX29" fmla="*/ 4159 w 692417"/>
              <a:gd name="connsiteY29" fmla="*/ 585927 h 720001"/>
              <a:gd name="connsiteX30" fmla="*/ 63578 w 692417"/>
              <a:gd name="connsiteY30" fmla="*/ 489336 h 720001"/>
              <a:gd name="connsiteX31" fmla="*/ 63578 w 692417"/>
              <a:gd name="connsiteY31" fmla="*/ 282638 h 720001"/>
              <a:gd name="connsiteX32" fmla="*/ 85919 w 692417"/>
              <a:gd name="connsiteY32" fmla="*/ 172812 h 720001"/>
              <a:gd name="connsiteX33" fmla="*/ 146558 w 692417"/>
              <a:gd name="connsiteY33" fmla="*/ 82980 h 720001"/>
              <a:gd name="connsiteX34" fmla="*/ 236389 w 692417"/>
              <a:gd name="connsiteY34" fmla="*/ 22341 h 720001"/>
              <a:gd name="connsiteX35" fmla="*/ 346215 w 692417"/>
              <a:gd name="connsiteY35" fmla="*/ 0 h 720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692417" h="720001">
                <a:moveTo>
                  <a:pt x="198153" y="663680"/>
                </a:moveTo>
                <a:lnTo>
                  <a:pt x="239787" y="663680"/>
                </a:lnTo>
                <a:lnTo>
                  <a:pt x="295235" y="663680"/>
                </a:lnTo>
                <a:lnTo>
                  <a:pt x="397182" y="663680"/>
                </a:lnTo>
                <a:lnTo>
                  <a:pt x="452630" y="663680"/>
                </a:lnTo>
                <a:lnTo>
                  <a:pt x="494264" y="663680"/>
                </a:lnTo>
                <a:cubicBezTo>
                  <a:pt x="509847" y="663680"/>
                  <a:pt x="522425" y="676259"/>
                  <a:pt x="522425" y="691841"/>
                </a:cubicBezTo>
                <a:cubicBezTo>
                  <a:pt x="522425" y="707423"/>
                  <a:pt x="509753" y="720001"/>
                  <a:pt x="494264" y="720001"/>
                </a:cubicBezTo>
                <a:lnTo>
                  <a:pt x="452630" y="720001"/>
                </a:lnTo>
                <a:lnTo>
                  <a:pt x="397182" y="720001"/>
                </a:lnTo>
                <a:lnTo>
                  <a:pt x="295235" y="720001"/>
                </a:lnTo>
                <a:lnTo>
                  <a:pt x="239787" y="720001"/>
                </a:lnTo>
                <a:lnTo>
                  <a:pt x="198153" y="720001"/>
                </a:lnTo>
                <a:cubicBezTo>
                  <a:pt x="182571" y="720001"/>
                  <a:pt x="169992" y="707423"/>
                  <a:pt x="169992" y="691841"/>
                </a:cubicBezTo>
                <a:cubicBezTo>
                  <a:pt x="169992" y="676259"/>
                  <a:pt x="182571" y="663680"/>
                  <a:pt x="198153" y="663680"/>
                </a:cubicBezTo>
                <a:close/>
                <a:moveTo>
                  <a:pt x="154400" y="572143"/>
                </a:moveTo>
                <a:lnTo>
                  <a:pt x="154241" y="572597"/>
                </a:lnTo>
                <a:lnTo>
                  <a:pt x="160423" y="572597"/>
                </a:lnTo>
                <a:close/>
                <a:moveTo>
                  <a:pt x="346215" y="0"/>
                </a:moveTo>
                <a:cubicBezTo>
                  <a:pt x="384232" y="0"/>
                  <a:pt x="421122" y="7510"/>
                  <a:pt x="456041" y="22341"/>
                </a:cubicBezTo>
                <a:cubicBezTo>
                  <a:pt x="489646" y="36609"/>
                  <a:pt x="519872" y="57072"/>
                  <a:pt x="545873" y="82980"/>
                </a:cubicBezTo>
                <a:cubicBezTo>
                  <a:pt x="571875" y="108981"/>
                  <a:pt x="592245" y="139207"/>
                  <a:pt x="606513" y="172812"/>
                </a:cubicBezTo>
                <a:cubicBezTo>
                  <a:pt x="621344" y="207637"/>
                  <a:pt x="628853" y="244621"/>
                  <a:pt x="628853" y="282638"/>
                </a:cubicBezTo>
                <a:lnTo>
                  <a:pt x="628853" y="493091"/>
                </a:lnTo>
                <a:lnTo>
                  <a:pt x="687990" y="585551"/>
                </a:lnTo>
                <a:cubicBezTo>
                  <a:pt x="693528" y="594187"/>
                  <a:pt x="693904" y="605263"/>
                  <a:pt x="688929" y="614275"/>
                </a:cubicBezTo>
                <a:cubicBezTo>
                  <a:pt x="684048" y="623286"/>
                  <a:pt x="674567" y="628918"/>
                  <a:pt x="664336" y="628918"/>
                </a:cubicBezTo>
                <a:lnTo>
                  <a:pt x="28189" y="628918"/>
                </a:lnTo>
                <a:cubicBezTo>
                  <a:pt x="17958" y="628918"/>
                  <a:pt x="8571" y="623380"/>
                  <a:pt x="3596" y="614462"/>
                </a:cubicBezTo>
                <a:cubicBezTo>
                  <a:pt x="-1380" y="605545"/>
                  <a:pt x="-1192" y="594656"/>
                  <a:pt x="4159" y="585927"/>
                </a:cubicBezTo>
                <a:lnTo>
                  <a:pt x="63578" y="489336"/>
                </a:lnTo>
                <a:lnTo>
                  <a:pt x="63578" y="282638"/>
                </a:lnTo>
                <a:cubicBezTo>
                  <a:pt x="63578" y="244621"/>
                  <a:pt x="71087" y="207731"/>
                  <a:pt x="85919" y="172812"/>
                </a:cubicBezTo>
                <a:cubicBezTo>
                  <a:pt x="100186" y="139207"/>
                  <a:pt x="120650" y="108981"/>
                  <a:pt x="146558" y="82980"/>
                </a:cubicBezTo>
                <a:cubicBezTo>
                  <a:pt x="172465" y="56978"/>
                  <a:pt x="202785" y="36609"/>
                  <a:pt x="236389" y="22341"/>
                </a:cubicBezTo>
                <a:cubicBezTo>
                  <a:pt x="271214" y="7510"/>
                  <a:pt x="308199" y="0"/>
                  <a:pt x="346215" y="0"/>
                </a:cubicBez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latin typeface="OPPOSans L" panose="00020600040101010101" pitchFamily="18" charset="-122"/>
            </a:endParaRPr>
          </a:p>
        </p:txBody>
      </p:sp>
      <p:sp>
        <p:nvSpPr>
          <p:cNvPr id="80" name="爱设计-27">
            <a:extLst>
              <a:ext uri="{FF2B5EF4-FFF2-40B4-BE49-F238E27FC236}">
                <a16:creationId xmlns:a16="http://schemas.microsoft.com/office/drawing/2014/main" id="{7E33ED8E-E65C-C172-BEF9-5F7E0BB38AD2}"/>
              </a:ext>
            </a:extLst>
          </p:cNvPr>
          <p:cNvSpPr/>
          <p:nvPr/>
        </p:nvSpPr>
        <p:spPr>
          <a:xfrm>
            <a:off x="5048283" y="4761694"/>
            <a:ext cx="540000" cy="540000"/>
          </a:xfrm>
          <a:prstGeom prst="ellipse">
            <a:avLst/>
          </a:prstGeom>
          <a:solidFill>
            <a:schemeClr val="accent1"/>
          </a:solidFill>
          <a:ln>
            <a:noFill/>
          </a:ln>
          <a:effectLst>
            <a:outerShdw blurRad="63500" sx="102000" sy="102000" algn="ctr" rotWithShape="0">
              <a:schemeClr val="tx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OPPOSans L" panose="00020600040101010101" pitchFamily="18" charset="-122"/>
              <a:ea typeface="OPPOSans L" panose="00020600040101010101" pitchFamily="18" charset="-122"/>
            </a:endParaRPr>
          </a:p>
        </p:txBody>
      </p:sp>
      <p:sp>
        <p:nvSpPr>
          <p:cNvPr id="81" name="爱设计-28">
            <a:extLst>
              <a:ext uri="{FF2B5EF4-FFF2-40B4-BE49-F238E27FC236}">
                <a16:creationId xmlns:a16="http://schemas.microsoft.com/office/drawing/2014/main" id="{94DC3AC4-E9AB-D7BA-F0C6-1F396D2BF197}"/>
              </a:ext>
            </a:extLst>
          </p:cNvPr>
          <p:cNvSpPr>
            <a:spLocks noChangeAspect="1" noEditPoints="1"/>
          </p:cNvSpPr>
          <p:nvPr/>
        </p:nvSpPr>
        <p:spPr bwMode="auto">
          <a:xfrm>
            <a:off x="5192283" y="4915136"/>
            <a:ext cx="252000" cy="233117"/>
          </a:xfrm>
          <a:custGeom>
            <a:avLst/>
            <a:gdLst>
              <a:gd name="connsiteX0" fmla="*/ 2136435 w 5834559"/>
              <a:gd name="connsiteY0" fmla="*/ 643126 h 5397372"/>
              <a:gd name="connsiteX1" fmla="*/ 3716657 w 5834559"/>
              <a:gd name="connsiteY1" fmla="*/ 643126 h 5397372"/>
              <a:gd name="connsiteX2" fmla="*/ 3716657 w 5834559"/>
              <a:gd name="connsiteY2" fmla="*/ 1064855 h 5397372"/>
              <a:gd name="connsiteX3" fmla="*/ 2136435 w 5834559"/>
              <a:gd name="connsiteY3" fmla="*/ 1064855 h 5397372"/>
              <a:gd name="connsiteX4" fmla="*/ 693741 w 5834559"/>
              <a:gd name="connsiteY4" fmla="*/ 643126 h 5397372"/>
              <a:gd name="connsiteX5" fmla="*/ 1550121 w 5834559"/>
              <a:gd name="connsiteY5" fmla="*/ 643126 h 5397372"/>
              <a:gd name="connsiteX6" fmla="*/ 1550121 w 5834559"/>
              <a:gd name="connsiteY6" fmla="*/ 1064855 h 5397372"/>
              <a:gd name="connsiteX7" fmla="*/ 693741 w 5834559"/>
              <a:gd name="connsiteY7" fmla="*/ 1064855 h 5397372"/>
              <a:gd name="connsiteX8" fmla="*/ 421729 w 5834559"/>
              <a:gd name="connsiteY8" fmla="*/ 1336867 h 5397372"/>
              <a:gd name="connsiteX9" fmla="*/ 421729 w 5834559"/>
              <a:gd name="connsiteY9" fmla="*/ 2079805 h 5397372"/>
              <a:gd name="connsiteX10" fmla="*/ 5412133 w 5834559"/>
              <a:gd name="connsiteY10" fmla="*/ 2079805 h 5397372"/>
              <a:gd name="connsiteX11" fmla="*/ 5412133 w 5834559"/>
              <a:gd name="connsiteY11" fmla="*/ 1336867 h 5397372"/>
              <a:gd name="connsiteX12" fmla="*/ 5140113 w 5834559"/>
              <a:gd name="connsiteY12" fmla="*/ 1064855 h 5397372"/>
              <a:gd name="connsiteX13" fmla="*/ 4302971 w 5834559"/>
              <a:gd name="connsiteY13" fmla="*/ 1064855 h 5397372"/>
              <a:gd name="connsiteX14" fmla="*/ 4302971 w 5834559"/>
              <a:gd name="connsiteY14" fmla="*/ 643126 h 5397372"/>
              <a:gd name="connsiteX15" fmla="*/ 5140113 w 5834559"/>
              <a:gd name="connsiteY15" fmla="*/ 643126 h 5397372"/>
              <a:gd name="connsiteX16" fmla="*/ 5834559 w 5834559"/>
              <a:gd name="connsiteY16" fmla="*/ 1336867 h 5397372"/>
              <a:gd name="connsiteX17" fmla="*/ 5834559 w 5834559"/>
              <a:gd name="connsiteY17" fmla="*/ 4703631 h 5397372"/>
              <a:gd name="connsiteX18" fmla="*/ 5140818 w 5834559"/>
              <a:gd name="connsiteY18" fmla="*/ 5397372 h 5397372"/>
              <a:gd name="connsiteX19" fmla="*/ 693741 w 5834559"/>
              <a:gd name="connsiteY19" fmla="*/ 5397372 h 5397372"/>
              <a:gd name="connsiteX20" fmla="*/ 0 w 5834559"/>
              <a:gd name="connsiteY20" fmla="*/ 4703631 h 5397372"/>
              <a:gd name="connsiteX21" fmla="*/ 0 w 5834559"/>
              <a:gd name="connsiteY21" fmla="*/ 2501529 h 5397372"/>
              <a:gd name="connsiteX22" fmla="*/ 0 w 5834559"/>
              <a:gd name="connsiteY22" fmla="*/ 2079805 h 5397372"/>
              <a:gd name="connsiteX23" fmla="*/ 0 w 5834559"/>
              <a:gd name="connsiteY23" fmla="*/ 1336867 h 5397372"/>
              <a:gd name="connsiteX24" fmla="*/ 693741 w 5834559"/>
              <a:gd name="connsiteY24" fmla="*/ 643126 h 5397372"/>
              <a:gd name="connsiteX25" fmla="*/ 3997242 w 5834559"/>
              <a:gd name="connsiteY25" fmla="*/ 0 h 5397372"/>
              <a:gd name="connsiteX26" fmla="*/ 4208106 w 5834559"/>
              <a:gd name="connsiteY26" fmla="*/ 210864 h 5397372"/>
              <a:gd name="connsiteX27" fmla="*/ 4208106 w 5834559"/>
              <a:gd name="connsiteY27" fmla="*/ 1506961 h 5397372"/>
              <a:gd name="connsiteX28" fmla="*/ 3997242 w 5834559"/>
              <a:gd name="connsiteY28" fmla="*/ 1718528 h 5397372"/>
              <a:gd name="connsiteX29" fmla="*/ 3786378 w 5834559"/>
              <a:gd name="connsiteY29" fmla="*/ 1507664 h 5397372"/>
              <a:gd name="connsiteX30" fmla="*/ 3786378 w 5834559"/>
              <a:gd name="connsiteY30" fmla="*/ 210864 h 5397372"/>
              <a:gd name="connsiteX31" fmla="*/ 3997242 w 5834559"/>
              <a:gd name="connsiteY31" fmla="*/ 0 h 5397372"/>
              <a:gd name="connsiteX32" fmla="*/ 1836609 w 5834559"/>
              <a:gd name="connsiteY32" fmla="*/ 0 h 5397372"/>
              <a:gd name="connsiteX33" fmla="*/ 2047469 w 5834559"/>
              <a:gd name="connsiteY33" fmla="*/ 210864 h 5397372"/>
              <a:gd name="connsiteX34" fmla="*/ 2047469 w 5834559"/>
              <a:gd name="connsiteY34" fmla="*/ 1506961 h 5397372"/>
              <a:gd name="connsiteX35" fmla="*/ 1836609 w 5834559"/>
              <a:gd name="connsiteY35" fmla="*/ 1718528 h 5397372"/>
              <a:gd name="connsiteX36" fmla="*/ 1625745 w 5834559"/>
              <a:gd name="connsiteY36" fmla="*/ 1507664 h 5397372"/>
              <a:gd name="connsiteX37" fmla="*/ 1625745 w 5834559"/>
              <a:gd name="connsiteY37" fmla="*/ 210864 h 5397372"/>
              <a:gd name="connsiteX38" fmla="*/ 1836609 w 5834559"/>
              <a:gd name="connsiteY38" fmla="*/ 0 h 5397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5834559" h="5397372">
                <a:moveTo>
                  <a:pt x="2136435" y="643126"/>
                </a:moveTo>
                <a:lnTo>
                  <a:pt x="3716657" y="643126"/>
                </a:lnTo>
                <a:lnTo>
                  <a:pt x="3716657" y="1064855"/>
                </a:lnTo>
                <a:lnTo>
                  <a:pt x="2136435" y="1064855"/>
                </a:lnTo>
                <a:close/>
                <a:moveTo>
                  <a:pt x="693741" y="643126"/>
                </a:moveTo>
                <a:lnTo>
                  <a:pt x="1550121" y="643126"/>
                </a:lnTo>
                <a:lnTo>
                  <a:pt x="1550121" y="1064855"/>
                </a:lnTo>
                <a:lnTo>
                  <a:pt x="693741" y="1064855"/>
                </a:lnTo>
                <a:cubicBezTo>
                  <a:pt x="543320" y="1064855"/>
                  <a:pt x="421729" y="1187151"/>
                  <a:pt x="421729" y="1336867"/>
                </a:cubicBezTo>
                <a:lnTo>
                  <a:pt x="421729" y="2079805"/>
                </a:lnTo>
                <a:lnTo>
                  <a:pt x="5412133" y="2079805"/>
                </a:lnTo>
                <a:lnTo>
                  <a:pt x="5412133" y="1336867"/>
                </a:lnTo>
                <a:cubicBezTo>
                  <a:pt x="5412133" y="1186446"/>
                  <a:pt x="5289830" y="1064855"/>
                  <a:pt x="5140113" y="1064855"/>
                </a:cubicBezTo>
                <a:lnTo>
                  <a:pt x="4302971" y="1064855"/>
                </a:lnTo>
                <a:lnTo>
                  <a:pt x="4302971" y="643126"/>
                </a:lnTo>
                <a:lnTo>
                  <a:pt x="5140113" y="643126"/>
                </a:lnTo>
                <a:cubicBezTo>
                  <a:pt x="5523184" y="643126"/>
                  <a:pt x="5833854" y="953797"/>
                  <a:pt x="5834559" y="1336867"/>
                </a:cubicBezTo>
                <a:lnTo>
                  <a:pt x="5834559" y="4703631"/>
                </a:lnTo>
                <a:cubicBezTo>
                  <a:pt x="5834559" y="5085292"/>
                  <a:pt x="5522479" y="5397372"/>
                  <a:pt x="5140818" y="5397372"/>
                </a:cubicBezTo>
                <a:lnTo>
                  <a:pt x="693741" y="5397372"/>
                </a:lnTo>
                <a:cubicBezTo>
                  <a:pt x="312080" y="5397372"/>
                  <a:pt x="0" y="5085292"/>
                  <a:pt x="0" y="4703631"/>
                </a:cubicBezTo>
                <a:lnTo>
                  <a:pt x="0" y="2501529"/>
                </a:lnTo>
                <a:lnTo>
                  <a:pt x="0" y="2079805"/>
                </a:lnTo>
                <a:lnTo>
                  <a:pt x="0" y="1336867"/>
                </a:lnTo>
                <a:cubicBezTo>
                  <a:pt x="0" y="953797"/>
                  <a:pt x="310671" y="643126"/>
                  <a:pt x="693741" y="643126"/>
                </a:cubicBezTo>
                <a:close/>
                <a:moveTo>
                  <a:pt x="3997242" y="0"/>
                </a:moveTo>
                <a:cubicBezTo>
                  <a:pt x="4113920" y="0"/>
                  <a:pt x="4208106" y="94186"/>
                  <a:pt x="4208106" y="210864"/>
                </a:cubicBezTo>
                <a:lnTo>
                  <a:pt x="4208106" y="1506961"/>
                </a:lnTo>
                <a:cubicBezTo>
                  <a:pt x="4208106" y="1623639"/>
                  <a:pt x="4113920" y="1718528"/>
                  <a:pt x="3997242" y="1718528"/>
                </a:cubicBezTo>
                <a:cubicBezTo>
                  <a:pt x="3880564" y="1718528"/>
                  <a:pt x="3786378" y="1624342"/>
                  <a:pt x="3786378" y="1507664"/>
                </a:cubicBezTo>
                <a:lnTo>
                  <a:pt x="3786378" y="210864"/>
                </a:lnTo>
                <a:cubicBezTo>
                  <a:pt x="3786378" y="94186"/>
                  <a:pt x="3880564" y="0"/>
                  <a:pt x="3997242" y="0"/>
                </a:cubicBezTo>
                <a:close/>
                <a:moveTo>
                  <a:pt x="1836609" y="0"/>
                </a:moveTo>
                <a:cubicBezTo>
                  <a:pt x="1953287" y="0"/>
                  <a:pt x="2047469" y="94186"/>
                  <a:pt x="2047469" y="210864"/>
                </a:cubicBezTo>
                <a:lnTo>
                  <a:pt x="2047469" y="1506961"/>
                </a:lnTo>
                <a:cubicBezTo>
                  <a:pt x="2047469" y="1623639"/>
                  <a:pt x="1953287" y="1718528"/>
                  <a:pt x="1836609" y="1718528"/>
                </a:cubicBezTo>
                <a:cubicBezTo>
                  <a:pt x="1719932" y="1718528"/>
                  <a:pt x="1625745" y="1624342"/>
                  <a:pt x="1625745" y="1507664"/>
                </a:cubicBezTo>
                <a:lnTo>
                  <a:pt x="1625745" y="210864"/>
                </a:lnTo>
                <a:cubicBezTo>
                  <a:pt x="1625745" y="94186"/>
                  <a:pt x="1719932" y="0"/>
                  <a:pt x="1836609" y="0"/>
                </a:cubicBez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latin typeface="OPPOSans L" panose="00020600040101010101" pitchFamily="18" charset="-122"/>
            </a:endParaRPr>
          </a:p>
        </p:txBody>
      </p:sp>
      <p:sp>
        <p:nvSpPr>
          <p:cNvPr id="82" name="爱设计-29">
            <a:extLst>
              <a:ext uri="{FF2B5EF4-FFF2-40B4-BE49-F238E27FC236}">
                <a16:creationId xmlns:a16="http://schemas.microsoft.com/office/drawing/2014/main" id="{0392448F-4ACC-B9AC-2349-3F368DA11195}"/>
              </a:ext>
            </a:extLst>
          </p:cNvPr>
          <p:cNvSpPr/>
          <p:nvPr/>
        </p:nvSpPr>
        <p:spPr>
          <a:xfrm>
            <a:off x="10362079" y="2528287"/>
            <a:ext cx="540000" cy="540000"/>
          </a:xfrm>
          <a:prstGeom prst="ellipse">
            <a:avLst/>
          </a:prstGeom>
          <a:solidFill>
            <a:schemeClr val="accent1"/>
          </a:solidFill>
          <a:ln>
            <a:noFill/>
          </a:ln>
          <a:effectLst>
            <a:outerShdw blurRad="63500" sx="102000" sy="102000" algn="ctr" rotWithShape="0">
              <a:schemeClr val="tx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OPPOSans L" panose="00020600040101010101" pitchFamily="18" charset="-122"/>
              <a:ea typeface="OPPOSans L" panose="00020600040101010101" pitchFamily="18" charset="-122"/>
            </a:endParaRPr>
          </a:p>
        </p:txBody>
      </p:sp>
      <p:sp>
        <p:nvSpPr>
          <p:cNvPr id="83" name="爱设计-30">
            <a:extLst>
              <a:ext uri="{FF2B5EF4-FFF2-40B4-BE49-F238E27FC236}">
                <a16:creationId xmlns:a16="http://schemas.microsoft.com/office/drawing/2014/main" id="{D612C9E6-D7A2-729A-F766-E49B3AA5E288}"/>
              </a:ext>
            </a:extLst>
          </p:cNvPr>
          <p:cNvSpPr>
            <a:spLocks noChangeAspect="1" noEditPoints="1"/>
          </p:cNvSpPr>
          <p:nvPr/>
        </p:nvSpPr>
        <p:spPr bwMode="auto">
          <a:xfrm>
            <a:off x="10506080" y="2687976"/>
            <a:ext cx="252000" cy="220622"/>
          </a:xfrm>
          <a:custGeom>
            <a:avLst/>
            <a:gdLst>
              <a:gd name="connsiteX0" fmla="*/ 411293 w 822401"/>
              <a:gd name="connsiteY0" fmla="*/ 234366 h 720000"/>
              <a:gd name="connsiteX1" fmla="*/ 536928 w 822401"/>
              <a:gd name="connsiteY1" fmla="*/ 360000 h 720000"/>
              <a:gd name="connsiteX2" fmla="*/ 411293 w 822401"/>
              <a:gd name="connsiteY2" fmla="*/ 485635 h 720000"/>
              <a:gd name="connsiteX3" fmla="*/ 285659 w 822401"/>
              <a:gd name="connsiteY3" fmla="*/ 360000 h 720000"/>
              <a:gd name="connsiteX4" fmla="*/ 411293 w 822401"/>
              <a:gd name="connsiteY4" fmla="*/ 234366 h 720000"/>
              <a:gd name="connsiteX5" fmla="*/ 411293 w 822401"/>
              <a:gd name="connsiteY5" fmla="*/ 178938 h 720000"/>
              <a:gd name="connsiteX6" fmla="*/ 230231 w 822401"/>
              <a:gd name="connsiteY6" fmla="*/ 360000 h 720000"/>
              <a:gd name="connsiteX7" fmla="*/ 411293 w 822401"/>
              <a:gd name="connsiteY7" fmla="*/ 541063 h 720000"/>
              <a:gd name="connsiteX8" fmla="*/ 592355 w 822401"/>
              <a:gd name="connsiteY8" fmla="*/ 360000 h 720000"/>
              <a:gd name="connsiteX9" fmla="*/ 411293 w 822401"/>
              <a:gd name="connsiteY9" fmla="*/ 178938 h 720000"/>
              <a:gd name="connsiteX10" fmla="*/ 219884 w 822401"/>
              <a:gd name="connsiteY10" fmla="*/ 0 h 720000"/>
              <a:gd name="connsiteX11" fmla="*/ 602517 w 822401"/>
              <a:gd name="connsiteY11" fmla="*/ 0 h 720000"/>
              <a:gd name="connsiteX12" fmla="*/ 627275 w 822401"/>
              <a:gd name="connsiteY12" fmla="*/ 14319 h 720000"/>
              <a:gd name="connsiteX13" fmla="*/ 818591 w 822401"/>
              <a:gd name="connsiteY13" fmla="*/ 345682 h 720000"/>
              <a:gd name="connsiteX14" fmla="*/ 818591 w 822401"/>
              <a:gd name="connsiteY14" fmla="*/ 374319 h 720000"/>
              <a:gd name="connsiteX15" fmla="*/ 627367 w 822401"/>
              <a:gd name="connsiteY15" fmla="*/ 705682 h 720000"/>
              <a:gd name="connsiteX16" fmla="*/ 602609 w 822401"/>
              <a:gd name="connsiteY16" fmla="*/ 720000 h 720000"/>
              <a:gd name="connsiteX17" fmla="*/ 219977 w 822401"/>
              <a:gd name="connsiteY17" fmla="*/ 720000 h 720000"/>
              <a:gd name="connsiteX18" fmla="*/ 195219 w 822401"/>
              <a:gd name="connsiteY18" fmla="*/ 705682 h 720000"/>
              <a:gd name="connsiteX19" fmla="*/ 3811 w 822401"/>
              <a:gd name="connsiteY19" fmla="*/ 374319 h 720000"/>
              <a:gd name="connsiteX20" fmla="*/ 3811 w 822401"/>
              <a:gd name="connsiteY20" fmla="*/ 345682 h 720000"/>
              <a:gd name="connsiteX21" fmla="*/ 195127 w 822401"/>
              <a:gd name="connsiteY21" fmla="*/ 14319 h 720000"/>
              <a:gd name="connsiteX22" fmla="*/ 219884 w 822401"/>
              <a:gd name="connsiteY22" fmla="*/ 0 h 7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822401" h="720000">
                <a:moveTo>
                  <a:pt x="411293" y="234366"/>
                </a:moveTo>
                <a:cubicBezTo>
                  <a:pt x="480577" y="234366"/>
                  <a:pt x="536928" y="290716"/>
                  <a:pt x="536928" y="360000"/>
                </a:cubicBezTo>
                <a:cubicBezTo>
                  <a:pt x="536928" y="429284"/>
                  <a:pt x="480577" y="485635"/>
                  <a:pt x="411293" y="485635"/>
                </a:cubicBezTo>
                <a:cubicBezTo>
                  <a:pt x="342009" y="485635"/>
                  <a:pt x="285659" y="429284"/>
                  <a:pt x="285659" y="360000"/>
                </a:cubicBezTo>
                <a:cubicBezTo>
                  <a:pt x="285659" y="290716"/>
                  <a:pt x="342009" y="234366"/>
                  <a:pt x="411293" y="234366"/>
                </a:cubicBezTo>
                <a:close/>
                <a:moveTo>
                  <a:pt x="411293" y="178938"/>
                </a:moveTo>
                <a:cubicBezTo>
                  <a:pt x="311432" y="178938"/>
                  <a:pt x="230231" y="260139"/>
                  <a:pt x="230231" y="360000"/>
                </a:cubicBezTo>
                <a:cubicBezTo>
                  <a:pt x="230231" y="459862"/>
                  <a:pt x="311432" y="541063"/>
                  <a:pt x="411293" y="541063"/>
                </a:cubicBezTo>
                <a:cubicBezTo>
                  <a:pt x="511154" y="541063"/>
                  <a:pt x="592355" y="459862"/>
                  <a:pt x="592355" y="360000"/>
                </a:cubicBezTo>
                <a:cubicBezTo>
                  <a:pt x="592355" y="260139"/>
                  <a:pt x="511154" y="178938"/>
                  <a:pt x="411293" y="178938"/>
                </a:cubicBezTo>
                <a:close/>
                <a:moveTo>
                  <a:pt x="219884" y="0"/>
                </a:moveTo>
                <a:lnTo>
                  <a:pt x="602517" y="0"/>
                </a:lnTo>
                <a:cubicBezTo>
                  <a:pt x="612679" y="0"/>
                  <a:pt x="622194" y="5451"/>
                  <a:pt x="627275" y="14319"/>
                </a:cubicBezTo>
                <a:lnTo>
                  <a:pt x="818591" y="345682"/>
                </a:lnTo>
                <a:cubicBezTo>
                  <a:pt x="823672" y="354550"/>
                  <a:pt x="823672" y="365451"/>
                  <a:pt x="818591" y="374319"/>
                </a:cubicBezTo>
                <a:lnTo>
                  <a:pt x="627367" y="705682"/>
                </a:lnTo>
                <a:cubicBezTo>
                  <a:pt x="622286" y="714550"/>
                  <a:pt x="612771" y="720000"/>
                  <a:pt x="602609" y="720000"/>
                </a:cubicBezTo>
                <a:lnTo>
                  <a:pt x="219977" y="720000"/>
                </a:lnTo>
                <a:cubicBezTo>
                  <a:pt x="209815" y="720000"/>
                  <a:pt x="200300" y="714550"/>
                  <a:pt x="195219" y="705682"/>
                </a:cubicBezTo>
                <a:lnTo>
                  <a:pt x="3811" y="374319"/>
                </a:lnTo>
                <a:cubicBezTo>
                  <a:pt x="-1270" y="365543"/>
                  <a:pt x="-1270" y="354550"/>
                  <a:pt x="3811" y="345682"/>
                </a:cubicBezTo>
                <a:lnTo>
                  <a:pt x="195127" y="14319"/>
                </a:lnTo>
                <a:cubicBezTo>
                  <a:pt x="200208" y="5451"/>
                  <a:pt x="209723" y="0"/>
                  <a:pt x="219884" y="0"/>
                </a:cubicBez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latin typeface="OPPOSans L" panose="00020600040101010101" pitchFamily="18" charset="-122"/>
            </a:endParaRPr>
          </a:p>
        </p:txBody>
      </p:sp>
      <p:sp>
        <p:nvSpPr>
          <p:cNvPr id="84" name="爱设计-31">
            <a:extLst>
              <a:ext uri="{FF2B5EF4-FFF2-40B4-BE49-F238E27FC236}">
                <a16:creationId xmlns:a16="http://schemas.microsoft.com/office/drawing/2014/main" id="{B379129A-62A8-6213-B6E4-168835669E79}"/>
              </a:ext>
            </a:extLst>
          </p:cNvPr>
          <p:cNvSpPr/>
          <p:nvPr/>
        </p:nvSpPr>
        <p:spPr>
          <a:xfrm>
            <a:off x="10362079" y="4752148"/>
            <a:ext cx="540000" cy="540000"/>
          </a:xfrm>
          <a:prstGeom prst="ellipse">
            <a:avLst/>
          </a:prstGeom>
          <a:solidFill>
            <a:schemeClr val="accent1"/>
          </a:solidFill>
          <a:ln>
            <a:noFill/>
          </a:ln>
          <a:effectLst>
            <a:outerShdw blurRad="63500" sx="102000" sy="102000" algn="ctr" rotWithShape="0">
              <a:schemeClr val="tx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OPPOSans L" panose="00020600040101010101" pitchFamily="18" charset="-122"/>
              <a:ea typeface="OPPOSans L" panose="00020600040101010101" pitchFamily="18" charset="-122"/>
            </a:endParaRPr>
          </a:p>
        </p:txBody>
      </p:sp>
      <p:sp>
        <p:nvSpPr>
          <p:cNvPr id="85" name="爱设计-32">
            <a:extLst>
              <a:ext uri="{FF2B5EF4-FFF2-40B4-BE49-F238E27FC236}">
                <a16:creationId xmlns:a16="http://schemas.microsoft.com/office/drawing/2014/main" id="{23AC78A0-8BE6-FCF2-9AB4-28A708612E05}"/>
              </a:ext>
            </a:extLst>
          </p:cNvPr>
          <p:cNvSpPr>
            <a:spLocks noEditPoints="1"/>
          </p:cNvSpPr>
          <p:nvPr/>
        </p:nvSpPr>
        <p:spPr bwMode="auto">
          <a:xfrm>
            <a:off x="10521750" y="4896148"/>
            <a:ext cx="220658" cy="252000"/>
          </a:xfrm>
          <a:custGeom>
            <a:avLst/>
            <a:gdLst>
              <a:gd name="connsiteX0" fmla="*/ 361901 w 630455"/>
              <a:gd name="connsiteY0" fmla="*/ 82589 h 720001"/>
              <a:gd name="connsiteX1" fmla="*/ 361901 w 630455"/>
              <a:gd name="connsiteY1" fmla="*/ 203034 h 720001"/>
              <a:gd name="connsiteX2" fmla="*/ 427179 w 630455"/>
              <a:gd name="connsiteY2" fmla="*/ 268312 h 720001"/>
              <a:gd name="connsiteX3" fmla="*/ 547624 w 630455"/>
              <a:gd name="connsiteY3" fmla="*/ 268312 h 720001"/>
              <a:gd name="connsiteX4" fmla="*/ 113812 w 630455"/>
              <a:gd name="connsiteY4" fmla="*/ 0 h 720001"/>
              <a:gd name="connsiteX5" fmla="*/ 338847 w 630455"/>
              <a:gd name="connsiteY5" fmla="*/ 0 h 720001"/>
              <a:gd name="connsiteX6" fmla="*/ 340465 w 630455"/>
              <a:gd name="connsiteY6" fmla="*/ 162 h 720001"/>
              <a:gd name="connsiteX7" fmla="*/ 340789 w 630455"/>
              <a:gd name="connsiteY7" fmla="*/ 162 h 720001"/>
              <a:gd name="connsiteX8" fmla="*/ 344106 w 630455"/>
              <a:gd name="connsiteY8" fmla="*/ 809 h 720001"/>
              <a:gd name="connsiteX9" fmla="*/ 344186 w 630455"/>
              <a:gd name="connsiteY9" fmla="*/ 809 h 720001"/>
              <a:gd name="connsiteX10" fmla="*/ 347422 w 630455"/>
              <a:gd name="connsiteY10" fmla="*/ 1942 h 720001"/>
              <a:gd name="connsiteX11" fmla="*/ 347503 w 630455"/>
              <a:gd name="connsiteY11" fmla="*/ 1942 h 720001"/>
              <a:gd name="connsiteX12" fmla="*/ 349040 w 630455"/>
              <a:gd name="connsiteY12" fmla="*/ 2670 h 720001"/>
              <a:gd name="connsiteX13" fmla="*/ 349121 w 630455"/>
              <a:gd name="connsiteY13" fmla="*/ 2670 h 720001"/>
              <a:gd name="connsiteX14" fmla="*/ 350576 w 630455"/>
              <a:gd name="connsiteY14" fmla="*/ 3479 h 720001"/>
              <a:gd name="connsiteX15" fmla="*/ 350819 w 630455"/>
              <a:gd name="connsiteY15" fmla="*/ 3640 h 720001"/>
              <a:gd name="connsiteX16" fmla="*/ 352033 w 630455"/>
              <a:gd name="connsiteY16" fmla="*/ 4449 h 720001"/>
              <a:gd name="connsiteX17" fmla="*/ 352194 w 630455"/>
              <a:gd name="connsiteY17" fmla="*/ 4530 h 720001"/>
              <a:gd name="connsiteX18" fmla="*/ 353408 w 630455"/>
              <a:gd name="connsiteY18" fmla="*/ 5501 h 720001"/>
              <a:gd name="connsiteX19" fmla="*/ 353651 w 630455"/>
              <a:gd name="connsiteY19" fmla="*/ 5743 h 720001"/>
              <a:gd name="connsiteX20" fmla="*/ 354864 w 630455"/>
              <a:gd name="connsiteY20" fmla="*/ 6876 h 720001"/>
              <a:gd name="connsiteX21" fmla="*/ 623418 w 630455"/>
              <a:gd name="connsiteY21" fmla="*/ 275430 h 720001"/>
              <a:gd name="connsiteX22" fmla="*/ 624551 w 630455"/>
              <a:gd name="connsiteY22" fmla="*/ 276643 h 720001"/>
              <a:gd name="connsiteX23" fmla="*/ 624793 w 630455"/>
              <a:gd name="connsiteY23" fmla="*/ 276886 h 720001"/>
              <a:gd name="connsiteX24" fmla="*/ 625764 w 630455"/>
              <a:gd name="connsiteY24" fmla="*/ 278180 h 720001"/>
              <a:gd name="connsiteX25" fmla="*/ 625845 w 630455"/>
              <a:gd name="connsiteY25" fmla="*/ 278342 h 720001"/>
              <a:gd name="connsiteX26" fmla="*/ 626734 w 630455"/>
              <a:gd name="connsiteY26" fmla="*/ 279637 h 720001"/>
              <a:gd name="connsiteX27" fmla="*/ 626896 w 630455"/>
              <a:gd name="connsiteY27" fmla="*/ 279798 h 720001"/>
              <a:gd name="connsiteX28" fmla="*/ 627705 w 630455"/>
              <a:gd name="connsiteY28" fmla="*/ 281254 h 720001"/>
              <a:gd name="connsiteX29" fmla="*/ 628433 w 630455"/>
              <a:gd name="connsiteY29" fmla="*/ 282791 h 720001"/>
              <a:gd name="connsiteX30" fmla="*/ 629646 w 630455"/>
              <a:gd name="connsiteY30" fmla="*/ 286107 h 720001"/>
              <a:gd name="connsiteX31" fmla="*/ 630293 w 630455"/>
              <a:gd name="connsiteY31" fmla="*/ 289424 h 720001"/>
              <a:gd name="connsiteX32" fmla="*/ 630293 w 630455"/>
              <a:gd name="connsiteY32" fmla="*/ 289667 h 720001"/>
              <a:gd name="connsiteX33" fmla="*/ 630455 w 630455"/>
              <a:gd name="connsiteY33" fmla="*/ 291285 h 720001"/>
              <a:gd name="connsiteX34" fmla="*/ 630455 w 630455"/>
              <a:gd name="connsiteY34" fmla="*/ 292579 h 720001"/>
              <a:gd name="connsiteX35" fmla="*/ 630455 w 630455"/>
              <a:gd name="connsiteY35" fmla="*/ 606189 h 720001"/>
              <a:gd name="connsiteX36" fmla="*/ 516644 w 630455"/>
              <a:gd name="connsiteY36" fmla="*/ 720001 h 720001"/>
              <a:gd name="connsiteX37" fmla="*/ 113812 w 630455"/>
              <a:gd name="connsiteY37" fmla="*/ 720001 h 720001"/>
              <a:gd name="connsiteX38" fmla="*/ 0 w 630455"/>
              <a:gd name="connsiteY38" fmla="*/ 606189 h 720001"/>
              <a:gd name="connsiteX39" fmla="*/ 0 w 630455"/>
              <a:gd name="connsiteY39" fmla="*/ 113812 h 720001"/>
              <a:gd name="connsiteX40" fmla="*/ 113812 w 630455"/>
              <a:gd name="connsiteY40" fmla="*/ 0 h 720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630455" h="720001">
                <a:moveTo>
                  <a:pt x="361901" y="82589"/>
                </a:moveTo>
                <a:lnTo>
                  <a:pt x="361901" y="203034"/>
                </a:lnTo>
                <a:cubicBezTo>
                  <a:pt x="361901" y="239030"/>
                  <a:pt x="391183" y="268312"/>
                  <a:pt x="427179" y="268312"/>
                </a:cubicBezTo>
                <a:lnTo>
                  <a:pt x="547624" y="268312"/>
                </a:lnTo>
                <a:close/>
                <a:moveTo>
                  <a:pt x="113812" y="0"/>
                </a:moveTo>
                <a:lnTo>
                  <a:pt x="338847" y="0"/>
                </a:lnTo>
                <a:cubicBezTo>
                  <a:pt x="339414" y="81"/>
                  <a:pt x="339899" y="81"/>
                  <a:pt x="340465" y="162"/>
                </a:cubicBezTo>
                <a:lnTo>
                  <a:pt x="340789" y="162"/>
                </a:lnTo>
                <a:cubicBezTo>
                  <a:pt x="341922" y="324"/>
                  <a:pt x="343054" y="485"/>
                  <a:pt x="344106" y="809"/>
                </a:cubicBezTo>
                <a:lnTo>
                  <a:pt x="344186" y="809"/>
                </a:lnTo>
                <a:cubicBezTo>
                  <a:pt x="345238" y="1052"/>
                  <a:pt x="346371" y="1456"/>
                  <a:pt x="347422" y="1942"/>
                </a:cubicBezTo>
                <a:lnTo>
                  <a:pt x="347503" y="1942"/>
                </a:lnTo>
                <a:cubicBezTo>
                  <a:pt x="348069" y="2184"/>
                  <a:pt x="348555" y="2427"/>
                  <a:pt x="349040" y="2670"/>
                </a:cubicBezTo>
                <a:lnTo>
                  <a:pt x="349121" y="2670"/>
                </a:lnTo>
                <a:cubicBezTo>
                  <a:pt x="349606" y="2912"/>
                  <a:pt x="350091" y="3155"/>
                  <a:pt x="350576" y="3479"/>
                </a:cubicBezTo>
                <a:cubicBezTo>
                  <a:pt x="350657" y="3560"/>
                  <a:pt x="350739" y="3560"/>
                  <a:pt x="350819" y="3640"/>
                </a:cubicBezTo>
                <a:cubicBezTo>
                  <a:pt x="351224" y="3883"/>
                  <a:pt x="351628" y="4126"/>
                  <a:pt x="352033" y="4449"/>
                </a:cubicBezTo>
                <a:cubicBezTo>
                  <a:pt x="352113" y="4449"/>
                  <a:pt x="352113" y="4530"/>
                  <a:pt x="352194" y="4530"/>
                </a:cubicBezTo>
                <a:lnTo>
                  <a:pt x="353408" y="5501"/>
                </a:lnTo>
                <a:lnTo>
                  <a:pt x="353651" y="5743"/>
                </a:lnTo>
                <a:cubicBezTo>
                  <a:pt x="354055" y="6148"/>
                  <a:pt x="354459" y="6472"/>
                  <a:pt x="354864" y="6876"/>
                </a:cubicBezTo>
                <a:lnTo>
                  <a:pt x="623418" y="275430"/>
                </a:lnTo>
                <a:cubicBezTo>
                  <a:pt x="623822" y="275835"/>
                  <a:pt x="624227" y="276239"/>
                  <a:pt x="624551" y="276643"/>
                </a:cubicBezTo>
                <a:lnTo>
                  <a:pt x="624793" y="276886"/>
                </a:lnTo>
                <a:cubicBezTo>
                  <a:pt x="625117" y="277291"/>
                  <a:pt x="625440" y="277776"/>
                  <a:pt x="625764" y="278180"/>
                </a:cubicBezTo>
                <a:cubicBezTo>
                  <a:pt x="625764" y="278261"/>
                  <a:pt x="625845" y="278342"/>
                  <a:pt x="625845" y="278342"/>
                </a:cubicBezTo>
                <a:cubicBezTo>
                  <a:pt x="626168" y="278747"/>
                  <a:pt x="626491" y="279232"/>
                  <a:pt x="626734" y="279637"/>
                </a:cubicBezTo>
                <a:cubicBezTo>
                  <a:pt x="626815" y="279637"/>
                  <a:pt x="626815" y="279717"/>
                  <a:pt x="626896" y="279798"/>
                </a:cubicBezTo>
                <a:cubicBezTo>
                  <a:pt x="627139" y="280284"/>
                  <a:pt x="627462" y="280769"/>
                  <a:pt x="627705" y="281254"/>
                </a:cubicBezTo>
                <a:cubicBezTo>
                  <a:pt x="627948" y="281739"/>
                  <a:pt x="628190" y="282225"/>
                  <a:pt x="628433" y="282791"/>
                </a:cubicBezTo>
                <a:cubicBezTo>
                  <a:pt x="628918" y="283843"/>
                  <a:pt x="629323" y="284975"/>
                  <a:pt x="629646" y="286107"/>
                </a:cubicBezTo>
                <a:cubicBezTo>
                  <a:pt x="629889" y="287159"/>
                  <a:pt x="630132" y="288291"/>
                  <a:pt x="630293" y="289424"/>
                </a:cubicBezTo>
                <a:lnTo>
                  <a:pt x="630293" y="289667"/>
                </a:lnTo>
                <a:cubicBezTo>
                  <a:pt x="630374" y="290152"/>
                  <a:pt x="630455" y="290718"/>
                  <a:pt x="630455" y="291285"/>
                </a:cubicBezTo>
                <a:lnTo>
                  <a:pt x="630455" y="292579"/>
                </a:lnTo>
                <a:lnTo>
                  <a:pt x="630455" y="606189"/>
                </a:lnTo>
                <a:cubicBezTo>
                  <a:pt x="630455" y="668959"/>
                  <a:pt x="579414" y="720001"/>
                  <a:pt x="516644" y="720001"/>
                </a:cubicBezTo>
                <a:lnTo>
                  <a:pt x="113812" y="720001"/>
                </a:lnTo>
                <a:cubicBezTo>
                  <a:pt x="51042" y="720001"/>
                  <a:pt x="0" y="668959"/>
                  <a:pt x="0" y="606189"/>
                </a:cubicBezTo>
                <a:lnTo>
                  <a:pt x="0" y="113812"/>
                </a:lnTo>
                <a:cubicBezTo>
                  <a:pt x="0" y="51042"/>
                  <a:pt x="51042" y="0"/>
                  <a:pt x="113812" y="0"/>
                </a:cubicBez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latin typeface="OPPOSans L" panose="00020600040101010101" pitchFamily="18" charset="-122"/>
            </a:endParaRPr>
          </a:p>
        </p:txBody>
      </p:sp>
    </p:spTree>
    <p:extLst>
      <p:ext uri="{BB962C8B-B14F-4D97-AF65-F5344CB8AC3E}">
        <p14:creationId xmlns:p14="http://schemas.microsoft.com/office/powerpoint/2010/main" val="284100747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爱设计-1">
            <a:extLst>
              <a:ext uri="{FF2B5EF4-FFF2-40B4-BE49-F238E27FC236}">
                <a16:creationId xmlns:a16="http://schemas.microsoft.com/office/drawing/2014/main" id="{2483F125-6ECE-0549-B29C-BC55957A18D0}"/>
              </a:ext>
            </a:extLst>
          </p:cNvPr>
          <p:cNvPicPr>
            <a:picLocks noGrp="1" noRot="1" noMove="1" noResize="1" noEditPoints="1" noAdjustHandles="1" noChangeArrowheads="1" noChangeShapeType="1" noCrop="1"/>
          </p:cNvPicPr>
          <p:nvPr/>
        </p:nvPicPr>
        <p:blipFill>
          <a:blip r:embed="rId3" r:link="rId4">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33" name="爱设计-2">
            <a:extLst>
              <a:ext uri="{FF2B5EF4-FFF2-40B4-BE49-F238E27FC236}">
                <a16:creationId xmlns:a16="http://schemas.microsoft.com/office/drawing/2014/main" id="{D5041356-BF03-3FED-8CCE-5A65B03BE862}"/>
              </a:ext>
            </a:extLst>
          </p:cNvPr>
          <p:cNvPicPr>
            <a:picLocks noChangeAspect="1"/>
          </p:cNvPicPr>
          <p:nvPr/>
        </p:nvPicPr>
        <p:blipFill>
          <a:blip r:embed="rId5">
            <a:alphaModFix amt="70000"/>
            <a:extLst>
              <a:ext uri="{28A0092B-C50C-407E-A947-70E740481C1C}">
                <a14:useLocalDpi xmlns:a14="http://schemas.microsoft.com/office/drawing/2010/main" val="0"/>
              </a:ext>
            </a:extLst>
          </a:blip>
          <a:stretch>
            <a:fillRect/>
          </a:stretch>
        </p:blipFill>
        <p:spPr>
          <a:xfrm>
            <a:off x="0" y="0"/>
            <a:ext cx="12217143" cy="6855081"/>
          </a:xfrm>
          <a:prstGeom prst="rect">
            <a:avLst/>
          </a:prstGeom>
        </p:spPr>
      </p:pic>
      <p:grpSp>
        <p:nvGrpSpPr>
          <p:cNvPr id="66" name="爱设计-3">
            <a:extLst>
              <a:ext uri="{FF2B5EF4-FFF2-40B4-BE49-F238E27FC236}">
                <a16:creationId xmlns:a16="http://schemas.microsoft.com/office/drawing/2014/main" id="{3C49212E-0BE3-4AF2-751B-DB2D4E7E549E}"/>
              </a:ext>
            </a:extLst>
          </p:cNvPr>
          <p:cNvGrpSpPr/>
          <p:nvPr/>
        </p:nvGrpSpPr>
        <p:grpSpPr>
          <a:xfrm>
            <a:off x="10361997" y="6133503"/>
            <a:ext cx="1368953" cy="247568"/>
            <a:chOff x="10361997" y="6057830"/>
            <a:chExt cx="1368953" cy="247568"/>
          </a:xfrm>
        </p:grpSpPr>
        <p:cxnSp>
          <p:nvCxnSpPr>
            <p:cNvPr id="67" name="爱设计-3-1">
              <a:extLst>
                <a:ext uri="{FF2B5EF4-FFF2-40B4-BE49-F238E27FC236}">
                  <a16:creationId xmlns:a16="http://schemas.microsoft.com/office/drawing/2014/main" id="{AB0CA926-FC02-F635-F86A-069F14CBAFA7}"/>
                </a:ext>
              </a:extLst>
            </p:cNvPr>
            <p:cNvCxnSpPr/>
            <p:nvPr/>
          </p:nvCxnSpPr>
          <p:spPr>
            <a:xfrm>
              <a:off x="11268075" y="6235700"/>
              <a:ext cx="327931" cy="0"/>
            </a:xfrm>
            <a:prstGeom prst="line">
              <a:avLst/>
            </a:prstGeom>
            <a:ln w="76200">
              <a:solidFill>
                <a:schemeClr val="accent1"/>
              </a:solidFill>
            </a:ln>
          </p:spPr>
          <p:style>
            <a:lnRef idx="1">
              <a:schemeClr val="accent1"/>
            </a:lnRef>
            <a:fillRef idx="0">
              <a:schemeClr val="accent1"/>
            </a:fillRef>
            <a:effectRef idx="0">
              <a:schemeClr val="accent1"/>
            </a:effectRef>
            <a:fontRef idx="minor">
              <a:schemeClr val="tx1"/>
            </a:fontRef>
          </p:style>
        </p:cxnSp>
        <p:sp>
          <p:nvSpPr>
            <p:cNvPr id="68" name="爱设计-3-2">
              <a:extLst>
                <a:ext uri="{FF2B5EF4-FFF2-40B4-BE49-F238E27FC236}">
                  <a16:creationId xmlns:a16="http://schemas.microsoft.com/office/drawing/2014/main" id="{F41A5BD9-DCEA-417B-DE62-BD7CE77DA92A}"/>
                </a:ext>
              </a:extLst>
            </p:cNvPr>
            <p:cNvSpPr txBox="1">
              <a:spLocks/>
            </p:cNvSpPr>
            <p:nvPr/>
          </p:nvSpPr>
          <p:spPr>
            <a:xfrm>
              <a:off x="10361997" y="6057830"/>
              <a:ext cx="1368953" cy="247568"/>
            </a:xfrm>
            <a:prstGeom prst="rect">
              <a:avLst/>
            </a:prstGeom>
          </p:spPr>
          <p:txBody>
            <a:bodyPr wrap="square">
              <a:spAutoFit/>
            </a:bodyPr>
            <a:lstStyle>
              <a:lvl1pPr marL="228589" indent="-228589" algn="l" defTabSz="914354" rtl="0" eaLnBrk="1" latinLnBrk="0" hangingPunct="1">
                <a:lnSpc>
                  <a:spcPct val="90000"/>
                </a:lnSpc>
                <a:spcBef>
                  <a:spcPts val="1000"/>
                </a:spcBef>
                <a:buFont typeface="Arial" panose="020B0604020202020204" pitchFamily="34" charset="0"/>
                <a:buChar char="•"/>
                <a:defRPr sz="1600" kern="1200">
                  <a:solidFill>
                    <a:schemeClr val="tx1"/>
                  </a:solidFill>
                  <a:latin typeface="+mn-lt"/>
                  <a:ea typeface="+mn-ea"/>
                  <a:cs typeface="+mn-cs"/>
                </a:defRPr>
              </a:lvl1pPr>
              <a:lvl2pPr marL="685766"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2942"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altLang="zh-CN" sz="1100" dirty="0">
                  <a:solidFill>
                    <a:schemeClr val="tx1">
                      <a:lumMod val="75000"/>
                      <a:lumOff val="25000"/>
                    </a:schemeClr>
                  </a:solidFill>
                  <a:latin typeface="+mn-ea"/>
                </a:rPr>
                <a:t>December 20XX</a:t>
              </a:r>
              <a:endParaRPr lang="zh-CN" altLang="en-US" sz="1100" dirty="0">
                <a:solidFill>
                  <a:schemeClr val="tx1">
                    <a:lumMod val="75000"/>
                    <a:lumOff val="25000"/>
                  </a:schemeClr>
                </a:solidFill>
                <a:latin typeface="+mn-ea"/>
              </a:endParaRPr>
            </a:p>
          </p:txBody>
        </p:sp>
      </p:grpSp>
      <p:grpSp>
        <p:nvGrpSpPr>
          <p:cNvPr id="27" name="爱设计-4">
            <a:extLst>
              <a:ext uri="{FF2B5EF4-FFF2-40B4-BE49-F238E27FC236}">
                <a16:creationId xmlns:a16="http://schemas.microsoft.com/office/drawing/2014/main" id="{6270F235-3C00-31F3-D9BF-801ACFB450D2}"/>
              </a:ext>
            </a:extLst>
          </p:cNvPr>
          <p:cNvGrpSpPr/>
          <p:nvPr/>
        </p:nvGrpSpPr>
        <p:grpSpPr>
          <a:xfrm>
            <a:off x="533554" y="446209"/>
            <a:ext cx="11309034" cy="798268"/>
            <a:chOff x="533554" y="425889"/>
            <a:chExt cx="11309034" cy="798268"/>
          </a:xfrm>
        </p:grpSpPr>
        <p:sp>
          <p:nvSpPr>
            <p:cNvPr id="29" name="爱设计-4-1">
              <a:extLst>
                <a:ext uri="{FF2B5EF4-FFF2-40B4-BE49-F238E27FC236}">
                  <a16:creationId xmlns:a16="http://schemas.microsoft.com/office/drawing/2014/main" id="{CABCB4A9-C061-28FC-2AE7-0E0025016724}"/>
                </a:ext>
              </a:extLst>
            </p:cNvPr>
            <p:cNvSpPr txBox="1"/>
            <p:nvPr/>
          </p:nvSpPr>
          <p:spPr>
            <a:xfrm>
              <a:off x="533554" y="639382"/>
              <a:ext cx="5469903" cy="584775"/>
            </a:xfrm>
            <a:prstGeom prst="rect">
              <a:avLst/>
            </a:prstGeom>
            <a:noFill/>
          </p:spPr>
          <p:txBody>
            <a:bodyPr wrap="square">
              <a:spAutoFit/>
            </a:bodyPr>
            <a:lstStyle/>
            <a:p>
              <a:r>
                <a:rPr lang="zh-CN" altLang="en-US" sz="3200" dirty="0">
                  <a:solidFill>
                    <a:schemeClr val="tx1">
                      <a:lumMod val="85000"/>
                      <a:lumOff val="15000"/>
                    </a:schemeClr>
                  </a:solidFill>
                  <a:latin typeface="+mj-ea"/>
                  <a:ea typeface="+mj-ea"/>
                </a:rPr>
                <a:t>其他规划</a:t>
              </a:r>
            </a:p>
          </p:txBody>
        </p:sp>
        <p:sp>
          <p:nvSpPr>
            <p:cNvPr id="30" name="爱设计-4-2">
              <a:extLst>
                <a:ext uri="{FF2B5EF4-FFF2-40B4-BE49-F238E27FC236}">
                  <a16:creationId xmlns:a16="http://schemas.microsoft.com/office/drawing/2014/main" id="{1BD08319-93E9-32C0-D0AC-7CF83A28A8F7}"/>
                </a:ext>
              </a:extLst>
            </p:cNvPr>
            <p:cNvSpPr/>
            <p:nvPr/>
          </p:nvSpPr>
          <p:spPr>
            <a:xfrm>
              <a:off x="637386" y="425889"/>
              <a:ext cx="2014373" cy="213493"/>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10000"/>
                </a:lnSpc>
              </a:pPr>
              <a:r>
                <a:rPr lang="en-US" altLang="zh-CN" sz="1100" dirty="0">
                  <a:latin typeface="OPPOSans H" panose="00020600040101010101" pitchFamily="18" charset="-122"/>
                  <a:ea typeface="OPPOSans H" panose="00020600040101010101" pitchFamily="18" charset="-122"/>
                  <a:cs typeface="OPPOSans H" panose="00020600040101010101" pitchFamily="18" charset="-122"/>
                </a:rPr>
                <a:t>Other Planning</a:t>
              </a:r>
            </a:p>
          </p:txBody>
        </p:sp>
        <p:grpSp>
          <p:nvGrpSpPr>
            <p:cNvPr id="31" name="组合 30">
              <a:extLst>
                <a:ext uri="{FF2B5EF4-FFF2-40B4-BE49-F238E27FC236}">
                  <a16:creationId xmlns:a16="http://schemas.microsoft.com/office/drawing/2014/main" id="{E06256C6-5A58-8A02-8649-E8D63DBB967C}"/>
                </a:ext>
              </a:extLst>
            </p:cNvPr>
            <p:cNvGrpSpPr/>
            <p:nvPr/>
          </p:nvGrpSpPr>
          <p:grpSpPr>
            <a:xfrm>
              <a:off x="11441080" y="878017"/>
              <a:ext cx="401508" cy="150682"/>
              <a:chOff x="3484345" y="-1299411"/>
              <a:chExt cx="1017051" cy="381691"/>
            </a:xfrm>
            <a:solidFill>
              <a:schemeClr val="accent1"/>
            </a:solidFill>
          </p:grpSpPr>
          <p:sp>
            <p:nvSpPr>
              <p:cNvPr id="34" name="爱设计-4-3">
                <a:extLst>
                  <a:ext uri="{FF2B5EF4-FFF2-40B4-BE49-F238E27FC236}">
                    <a16:creationId xmlns:a16="http://schemas.microsoft.com/office/drawing/2014/main" id="{39CA1976-85C3-61B3-67FF-8465FA20E280}"/>
                  </a:ext>
                </a:extLst>
              </p:cNvPr>
              <p:cNvSpPr/>
              <p:nvPr/>
            </p:nvSpPr>
            <p:spPr>
              <a:xfrm rot="12600000">
                <a:off x="3484345" y="-1299411"/>
                <a:ext cx="442762" cy="38169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爱设计-4-4">
                <a:extLst>
                  <a:ext uri="{FF2B5EF4-FFF2-40B4-BE49-F238E27FC236}">
                    <a16:creationId xmlns:a16="http://schemas.microsoft.com/office/drawing/2014/main" id="{A50804A8-1185-1112-C18B-1A148B05DF92}"/>
                  </a:ext>
                </a:extLst>
              </p:cNvPr>
              <p:cNvSpPr/>
              <p:nvPr/>
            </p:nvSpPr>
            <p:spPr>
              <a:xfrm rot="12600000">
                <a:off x="4058634" y="-1299411"/>
                <a:ext cx="442762" cy="38169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2" name="爱设计-4-5">
              <a:extLst>
                <a:ext uri="{FF2B5EF4-FFF2-40B4-BE49-F238E27FC236}">
                  <a16:creationId xmlns:a16="http://schemas.microsoft.com/office/drawing/2014/main" id="{4431F182-08DB-ADDF-3E1E-ACC71D777CE2}"/>
                </a:ext>
              </a:extLst>
            </p:cNvPr>
            <p:cNvSpPr/>
            <p:nvPr/>
          </p:nvSpPr>
          <p:spPr>
            <a:xfrm>
              <a:off x="10059869" y="815207"/>
              <a:ext cx="1436711" cy="213493"/>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10000"/>
                </a:lnSpc>
              </a:pPr>
              <a:r>
                <a:rPr lang="en-US" altLang="zh-CN" sz="1400" dirty="0">
                  <a:solidFill>
                    <a:schemeClr val="accent1"/>
                  </a:solidFill>
                  <a:latin typeface="OPPOSans H" panose="00020600040101010101" pitchFamily="18" charset="-122"/>
                  <a:ea typeface="OPPOSans H" panose="00020600040101010101" pitchFamily="18" charset="-122"/>
                  <a:cs typeface="OPPOSans H" panose="00020600040101010101" pitchFamily="18" charset="-122"/>
                </a:rPr>
                <a:t>AISHEJI  PPT</a:t>
              </a:r>
              <a:endParaRPr lang="zh-CN" altLang="en-US" sz="1400" dirty="0">
                <a:solidFill>
                  <a:schemeClr val="accent1"/>
                </a:solidFill>
                <a:latin typeface="OPPOSans H" panose="00020600040101010101" pitchFamily="18" charset="-122"/>
                <a:ea typeface="OPPOSans H" panose="00020600040101010101" pitchFamily="18" charset="-122"/>
                <a:cs typeface="OPPOSans H" panose="00020600040101010101" pitchFamily="18" charset="-122"/>
              </a:endParaRPr>
            </a:p>
          </p:txBody>
        </p:sp>
      </p:grpSp>
      <p:sp>
        <p:nvSpPr>
          <p:cNvPr id="3" name="爱设计-5">
            <a:extLst>
              <a:ext uri="{FF2B5EF4-FFF2-40B4-BE49-F238E27FC236}">
                <a16:creationId xmlns:a16="http://schemas.microsoft.com/office/drawing/2014/main" id="{DFFBDB7D-D850-E391-9E18-4EAEF648771C}"/>
              </a:ext>
            </a:extLst>
          </p:cNvPr>
          <p:cNvSpPr/>
          <p:nvPr/>
        </p:nvSpPr>
        <p:spPr>
          <a:xfrm>
            <a:off x="7694773" y="2103488"/>
            <a:ext cx="3307190" cy="2651025"/>
          </a:xfrm>
          <a:prstGeom prst="rect">
            <a:avLst/>
          </a:prstGeom>
          <a:gradFill flip="none" rotWithShape="0">
            <a:gsLst>
              <a:gs pos="0">
                <a:srgbClr val="F7F8FA"/>
              </a:gs>
              <a:gs pos="25000">
                <a:srgbClr val="F7F8FA"/>
              </a:gs>
              <a:gs pos="75000">
                <a:srgbClr val="F7F8FA"/>
              </a:gs>
              <a:gs pos="50000">
                <a:schemeClr val="bg1">
                  <a:alpha val="0"/>
                </a:schemeClr>
              </a:gs>
              <a:gs pos="100000">
                <a:srgbClr val="F7F8FA">
                  <a:alpha val="73725"/>
                </a:srgbClr>
              </a:gs>
            </a:gsLst>
            <a:lin ang="2700000" scaled="1"/>
            <a:tileRect l="-40563" t="-65802" r="-388623" b="-35262"/>
          </a:gradFill>
          <a:ln>
            <a:solidFill>
              <a:schemeClr val="accent1">
                <a:lumMod val="20000"/>
                <a:lumOff val="80000"/>
              </a:schemeClr>
            </a:solidFill>
          </a:ln>
          <a:effectLst>
            <a:outerShdw blurRad="190500" algn="ctr" rotWithShape="0">
              <a:schemeClr val="accent1">
                <a:alpha val="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FFFFF"/>
              </a:solidFill>
              <a:latin typeface="Roboto Light"/>
            </a:endParaRPr>
          </a:p>
        </p:txBody>
      </p:sp>
      <p:sp>
        <p:nvSpPr>
          <p:cNvPr id="4" name="爱设计-6">
            <a:extLst>
              <a:ext uri="{FF2B5EF4-FFF2-40B4-BE49-F238E27FC236}">
                <a16:creationId xmlns:a16="http://schemas.microsoft.com/office/drawing/2014/main" id="{F503B51D-2918-4C70-E8F1-406A5AAE7632}"/>
              </a:ext>
            </a:extLst>
          </p:cNvPr>
          <p:cNvSpPr/>
          <p:nvPr/>
        </p:nvSpPr>
        <p:spPr>
          <a:xfrm>
            <a:off x="1190038" y="2103488"/>
            <a:ext cx="3307190" cy="2651025"/>
          </a:xfrm>
          <a:prstGeom prst="rect">
            <a:avLst/>
          </a:prstGeom>
          <a:gradFill flip="none" rotWithShape="0">
            <a:gsLst>
              <a:gs pos="0">
                <a:srgbClr val="F7F8FA"/>
              </a:gs>
              <a:gs pos="25000">
                <a:srgbClr val="F7F8FA"/>
              </a:gs>
              <a:gs pos="75000">
                <a:srgbClr val="F7F8FA"/>
              </a:gs>
              <a:gs pos="50000">
                <a:schemeClr val="bg1">
                  <a:alpha val="0"/>
                </a:schemeClr>
              </a:gs>
              <a:gs pos="100000">
                <a:srgbClr val="F7F8FA">
                  <a:alpha val="73725"/>
                </a:srgbClr>
              </a:gs>
            </a:gsLst>
            <a:lin ang="2700000" scaled="1"/>
            <a:tileRect l="-40563" t="-65802" r="-388623" b="-35262"/>
          </a:gradFill>
          <a:ln>
            <a:solidFill>
              <a:schemeClr val="accent1">
                <a:lumMod val="20000"/>
                <a:lumOff val="80000"/>
              </a:schemeClr>
            </a:solidFill>
          </a:ln>
          <a:effectLst>
            <a:outerShdw blurRad="190500" algn="ctr" rotWithShape="0">
              <a:schemeClr val="accent1">
                <a:alpha val="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FFFFFF"/>
              </a:solidFill>
              <a:latin typeface="Roboto Light"/>
            </a:endParaRPr>
          </a:p>
        </p:txBody>
      </p:sp>
      <p:sp>
        <p:nvSpPr>
          <p:cNvPr id="8" name="爱设计-7">
            <a:extLst>
              <a:ext uri="{FF2B5EF4-FFF2-40B4-BE49-F238E27FC236}">
                <a16:creationId xmlns:a16="http://schemas.microsoft.com/office/drawing/2014/main" id="{AD508FAB-470B-2555-A7AE-DC7C952ACD68}"/>
              </a:ext>
            </a:extLst>
          </p:cNvPr>
          <p:cNvSpPr txBox="1"/>
          <p:nvPr/>
        </p:nvSpPr>
        <p:spPr>
          <a:xfrm>
            <a:off x="2147312" y="2542617"/>
            <a:ext cx="1569660" cy="408638"/>
          </a:xfrm>
          <a:prstGeom prst="rect">
            <a:avLst/>
          </a:prstGeom>
          <a:noFill/>
        </p:spPr>
        <p:txBody>
          <a:bodyPr wrap="none" rtlCol="0">
            <a:spAutoFit/>
          </a:bodyPr>
          <a:lstStyle/>
          <a:p>
            <a:pPr>
              <a:lnSpc>
                <a:spcPct val="120000"/>
              </a:lnSpc>
            </a:pPr>
            <a:r>
              <a:rPr lang="zh-CN" altLang="en-US" dirty="0">
                <a:solidFill>
                  <a:schemeClr val="tx1">
                    <a:lumMod val="75000"/>
                    <a:lumOff val="25000"/>
                  </a:schemeClr>
                </a:solidFill>
                <a:latin typeface="OPPOSans H" panose="00020600040101010101" pitchFamily="18" charset="-122"/>
                <a:ea typeface="OPPOSans H" panose="00020600040101010101" pitchFamily="18" charset="-122"/>
                <a:cs typeface="OPPOSans H" panose="00020600040101010101" pitchFamily="18" charset="-122"/>
              </a:rPr>
              <a:t>数字资产管理</a:t>
            </a:r>
          </a:p>
        </p:txBody>
      </p:sp>
      <p:sp>
        <p:nvSpPr>
          <p:cNvPr id="9" name="爱设计-8">
            <a:extLst>
              <a:ext uri="{FF2B5EF4-FFF2-40B4-BE49-F238E27FC236}">
                <a16:creationId xmlns:a16="http://schemas.microsoft.com/office/drawing/2014/main" id="{CCBF0E7C-CB5F-455C-8264-40A5E40F4B1C}"/>
              </a:ext>
            </a:extLst>
          </p:cNvPr>
          <p:cNvSpPr txBox="1"/>
          <p:nvPr/>
        </p:nvSpPr>
        <p:spPr>
          <a:xfrm>
            <a:off x="1497707" y="3213660"/>
            <a:ext cx="2695028" cy="914609"/>
          </a:xfrm>
          <a:prstGeom prst="rect">
            <a:avLst/>
          </a:prstGeom>
          <a:noFill/>
        </p:spPr>
        <p:txBody>
          <a:bodyPr wrap="square" rtlCol="0">
            <a:spAutoFit/>
          </a:bodyPr>
          <a:lstStyle/>
          <a:p>
            <a:pPr>
              <a:lnSpc>
                <a:spcPct val="130000"/>
              </a:lnSpc>
            </a:pPr>
            <a:r>
              <a:rPr lang="zh-CN" altLang="en-US" sz="1400" dirty="0">
                <a:latin typeface="+mn-ea"/>
                <a:cs typeface="Open Sans" panose="020B0606030504020204" pitchFamily="34" charset="0"/>
              </a:rPr>
              <a:t>基于全社交媒体平台进行全域流量整合营销，借助数据中台</a:t>
            </a:r>
            <a:r>
              <a:rPr lang="en-US" altLang="zh-CN" sz="1400" dirty="0" err="1">
                <a:latin typeface="+mn-ea"/>
                <a:cs typeface="Open Sans" panose="020B0606030504020204" pitchFamily="34" charset="0"/>
              </a:rPr>
              <a:t>KolRank</a:t>
            </a:r>
            <a:r>
              <a:rPr lang="zh-CN" altLang="en-US" sz="1400" dirty="0">
                <a:latin typeface="+mn-ea"/>
                <a:cs typeface="Open Sans" panose="020B0606030504020204" pitchFamily="34" charset="0"/>
              </a:rPr>
              <a:t>提供标准化产品及服务</a:t>
            </a:r>
          </a:p>
        </p:txBody>
      </p:sp>
      <p:sp>
        <p:nvSpPr>
          <p:cNvPr id="11" name="爱设计-9">
            <a:extLst>
              <a:ext uri="{FF2B5EF4-FFF2-40B4-BE49-F238E27FC236}">
                <a16:creationId xmlns:a16="http://schemas.microsoft.com/office/drawing/2014/main" id="{E62B56CB-E2AE-13EE-2105-105263D8EC29}"/>
              </a:ext>
            </a:extLst>
          </p:cNvPr>
          <p:cNvSpPr txBox="1"/>
          <p:nvPr/>
        </p:nvSpPr>
        <p:spPr>
          <a:xfrm>
            <a:off x="8622014" y="2542617"/>
            <a:ext cx="1569660" cy="408638"/>
          </a:xfrm>
          <a:prstGeom prst="rect">
            <a:avLst/>
          </a:prstGeom>
          <a:noFill/>
        </p:spPr>
        <p:txBody>
          <a:bodyPr wrap="none" rtlCol="0">
            <a:spAutoFit/>
          </a:bodyPr>
          <a:lstStyle/>
          <a:p>
            <a:pPr>
              <a:lnSpc>
                <a:spcPct val="120000"/>
              </a:lnSpc>
            </a:pPr>
            <a:r>
              <a:rPr lang="zh-CN" altLang="en-US" dirty="0">
                <a:solidFill>
                  <a:schemeClr val="tx1">
                    <a:lumMod val="75000"/>
                    <a:lumOff val="25000"/>
                  </a:schemeClr>
                </a:solidFill>
                <a:latin typeface="OPPOSans H" panose="00020600040101010101" pitchFamily="18" charset="-122"/>
                <a:ea typeface="OPPOSans H" panose="00020600040101010101" pitchFamily="18" charset="-122"/>
                <a:cs typeface="OPPOSans H" panose="00020600040101010101" pitchFamily="18" charset="-122"/>
              </a:rPr>
              <a:t>品牌塑造传播</a:t>
            </a:r>
          </a:p>
        </p:txBody>
      </p:sp>
      <p:sp>
        <p:nvSpPr>
          <p:cNvPr id="12" name="爱设计-10">
            <a:extLst>
              <a:ext uri="{FF2B5EF4-FFF2-40B4-BE49-F238E27FC236}">
                <a16:creationId xmlns:a16="http://schemas.microsoft.com/office/drawing/2014/main" id="{12F2A7AB-9B3F-1C5D-C187-F02F71AF7D21}"/>
              </a:ext>
            </a:extLst>
          </p:cNvPr>
          <p:cNvSpPr txBox="1"/>
          <p:nvPr/>
        </p:nvSpPr>
        <p:spPr>
          <a:xfrm>
            <a:off x="8040952" y="3213660"/>
            <a:ext cx="2695028" cy="914609"/>
          </a:xfrm>
          <a:prstGeom prst="rect">
            <a:avLst/>
          </a:prstGeom>
          <a:noFill/>
        </p:spPr>
        <p:txBody>
          <a:bodyPr wrap="square" rtlCol="0">
            <a:spAutoFit/>
          </a:bodyPr>
          <a:lstStyle/>
          <a:p>
            <a:pPr>
              <a:lnSpc>
                <a:spcPct val="130000"/>
              </a:lnSpc>
            </a:pPr>
            <a:r>
              <a:rPr lang="zh-CN" altLang="en-US" sz="1400" dirty="0">
                <a:latin typeface="+mn-ea"/>
                <a:cs typeface="Open Sans" panose="020B0606030504020204" pitchFamily="34" charset="0"/>
              </a:rPr>
              <a:t>以优质内容作为营销输出核心，承载品牌内核，引发用户的情感共鸣和价值观认同</a:t>
            </a:r>
          </a:p>
        </p:txBody>
      </p:sp>
      <p:cxnSp>
        <p:nvCxnSpPr>
          <p:cNvPr id="13" name="爱设计-11">
            <a:extLst>
              <a:ext uri="{FF2B5EF4-FFF2-40B4-BE49-F238E27FC236}">
                <a16:creationId xmlns:a16="http://schemas.microsoft.com/office/drawing/2014/main" id="{E106B916-AE77-4A46-E72B-66F0D50F2B71}"/>
              </a:ext>
            </a:extLst>
          </p:cNvPr>
          <p:cNvCxnSpPr>
            <a:cxnSpLocks/>
          </p:cNvCxnSpPr>
          <p:nvPr/>
        </p:nvCxnSpPr>
        <p:spPr>
          <a:xfrm>
            <a:off x="2231006" y="2951255"/>
            <a:ext cx="1358014"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14" name="爱设计-12">
            <a:extLst>
              <a:ext uri="{FF2B5EF4-FFF2-40B4-BE49-F238E27FC236}">
                <a16:creationId xmlns:a16="http://schemas.microsoft.com/office/drawing/2014/main" id="{16161064-BC35-76E3-53B1-9E5C28373795}"/>
              </a:ext>
            </a:extLst>
          </p:cNvPr>
          <p:cNvCxnSpPr>
            <a:cxnSpLocks/>
          </p:cNvCxnSpPr>
          <p:nvPr/>
        </p:nvCxnSpPr>
        <p:spPr>
          <a:xfrm>
            <a:off x="8705708" y="2951255"/>
            <a:ext cx="1360312"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grpSp>
        <p:nvGrpSpPr>
          <p:cNvPr id="15" name="爱设计-13">
            <a:extLst>
              <a:ext uri="{FF2B5EF4-FFF2-40B4-BE49-F238E27FC236}">
                <a16:creationId xmlns:a16="http://schemas.microsoft.com/office/drawing/2014/main" id="{457B3E45-7F91-38EA-8806-87F8FFB0455F}"/>
              </a:ext>
            </a:extLst>
          </p:cNvPr>
          <p:cNvGrpSpPr/>
          <p:nvPr/>
        </p:nvGrpSpPr>
        <p:grpSpPr>
          <a:xfrm>
            <a:off x="8108629" y="2512936"/>
            <a:ext cx="468000" cy="468000"/>
            <a:chOff x="10662165" y="2703397"/>
            <a:chExt cx="468000" cy="468000"/>
          </a:xfrm>
        </p:grpSpPr>
        <p:sp>
          <p:nvSpPr>
            <p:cNvPr id="16" name="爱设计-13-1">
              <a:extLst>
                <a:ext uri="{FF2B5EF4-FFF2-40B4-BE49-F238E27FC236}">
                  <a16:creationId xmlns:a16="http://schemas.microsoft.com/office/drawing/2014/main" id="{7B126F3E-12E8-B111-978B-DE0B504B8E41}"/>
                </a:ext>
              </a:extLst>
            </p:cNvPr>
            <p:cNvSpPr/>
            <p:nvPr/>
          </p:nvSpPr>
          <p:spPr>
            <a:xfrm>
              <a:off x="10662165" y="2703397"/>
              <a:ext cx="468000" cy="468000"/>
            </a:xfrm>
            <a:prstGeom prst="ellipse">
              <a:avLst/>
            </a:prstGeom>
            <a:solidFill>
              <a:schemeClr val="accent1"/>
            </a:solidFill>
            <a:ln>
              <a:noFill/>
            </a:ln>
            <a:effectLst>
              <a:outerShdw blurRad="63500" sx="102000" sy="102000" algn="ctr" rotWithShape="0">
                <a:schemeClr val="tx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solidFill>
                  <a:schemeClr val="tx1"/>
                </a:solidFill>
                <a:latin typeface="OPPOSans L" panose="00020600040101010101" pitchFamily="18" charset="-122"/>
                <a:ea typeface="OPPOSans L" panose="00020600040101010101" pitchFamily="18" charset="-122"/>
              </a:endParaRPr>
            </a:p>
          </p:txBody>
        </p:sp>
        <p:sp>
          <p:nvSpPr>
            <p:cNvPr id="17" name="爱设计-13-2">
              <a:extLst>
                <a:ext uri="{FF2B5EF4-FFF2-40B4-BE49-F238E27FC236}">
                  <a16:creationId xmlns:a16="http://schemas.microsoft.com/office/drawing/2014/main" id="{9CB4E42A-B106-D144-7E38-F68051686AD2}"/>
                </a:ext>
              </a:extLst>
            </p:cNvPr>
            <p:cNvSpPr>
              <a:spLocks noChangeAspect="1" noEditPoints="1"/>
            </p:cNvSpPr>
            <p:nvPr/>
          </p:nvSpPr>
          <p:spPr bwMode="auto">
            <a:xfrm>
              <a:off x="10785835" y="2811397"/>
              <a:ext cx="220658" cy="252000"/>
            </a:xfrm>
            <a:custGeom>
              <a:avLst/>
              <a:gdLst>
                <a:gd name="connsiteX0" fmla="*/ 361901 w 630455"/>
                <a:gd name="connsiteY0" fmla="*/ 82589 h 720001"/>
                <a:gd name="connsiteX1" fmla="*/ 361901 w 630455"/>
                <a:gd name="connsiteY1" fmla="*/ 203034 h 720001"/>
                <a:gd name="connsiteX2" fmla="*/ 427179 w 630455"/>
                <a:gd name="connsiteY2" fmla="*/ 268312 h 720001"/>
                <a:gd name="connsiteX3" fmla="*/ 547624 w 630455"/>
                <a:gd name="connsiteY3" fmla="*/ 268312 h 720001"/>
                <a:gd name="connsiteX4" fmla="*/ 113812 w 630455"/>
                <a:gd name="connsiteY4" fmla="*/ 0 h 720001"/>
                <a:gd name="connsiteX5" fmla="*/ 338847 w 630455"/>
                <a:gd name="connsiteY5" fmla="*/ 0 h 720001"/>
                <a:gd name="connsiteX6" fmla="*/ 340465 w 630455"/>
                <a:gd name="connsiteY6" fmla="*/ 162 h 720001"/>
                <a:gd name="connsiteX7" fmla="*/ 340789 w 630455"/>
                <a:gd name="connsiteY7" fmla="*/ 162 h 720001"/>
                <a:gd name="connsiteX8" fmla="*/ 344106 w 630455"/>
                <a:gd name="connsiteY8" fmla="*/ 809 h 720001"/>
                <a:gd name="connsiteX9" fmla="*/ 344186 w 630455"/>
                <a:gd name="connsiteY9" fmla="*/ 809 h 720001"/>
                <a:gd name="connsiteX10" fmla="*/ 347422 w 630455"/>
                <a:gd name="connsiteY10" fmla="*/ 1942 h 720001"/>
                <a:gd name="connsiteX11" fmla="*/ 347503 w 630455"/>
                <a:gd name="connsiteY11" fmla="*/ 1942 h 720001"/>
                <a:gd name="connsiteX12" fmla="*/ 349040 w 630455"/>
                <a:gd name="connsiteY12" fmla="*/ 2670 h 720001"/>
                <a:gd name="connsiteX13" fmla="*/ 349121 w 630455"/>
                <a:gd name="connsiteY13" fmla="*/ 2670 h 720001"/>
                <a:gd name="connsiteX14" fmla="*/ 350576 w 630455"/>
                <a:gd name="connsiteY14" fmla="*/ 3479 h 720001"/>
                <a:gd name="connsiteX15" fmla="*/ 350819 w 630455"/>
                <a:gd name="connsiteY15" fmla="*/ 3640 h 720001"/>
                <a:gd name="connsiteX16" fmla="*/ 352033 w 630455"/>
                <a:gd name="connsiteY16" fmla="*/ 4449 h 720001"/>
                <a:gd name="connsiteX17" fmla="*/ 352194 w 630455"/>
                <a:gd name="connsiteY17" fmla="*/ 4530 h 720001"/>
                <a:gd name="connsiteX18" fmla="*/ 353408 w 630455"/>
                <a:gd name="connsiteY18" fmla="*/ 5501 h 720001"/>
                <a:gd name="connsiteX19" fmla="*/ 353651 w 630455"/>
                <a:gd name="connsiteY19" fmla="*/ 5743 h 720001"/>
                <a:gd name="connsiteX20" fmla="*/ 354864 w 630455"/>
                <a:gd name="connsiteY20" fmla="*/ 6876 h 720001"/>
                <a:gd name="connsiteX21" fmla="*/ 623418 w 630455"/>
                <a:gd name="connsiteY21" fmla="*/ 275430 h 720001"/>
                <a:gd name="connsiteX22" fmla="*/ 624551 w 630455"/>
                <a:gd name="connsiteY22" fmla="*/ 276643 h 720001"/>
                <a:gd name="connsiteX23" fmla="*/ 624793 w 630455"/>
                <a:gd name="connsiteY23" fmla="*/ 276886 h 720001"/>
                <a:gd name="connsiteX24" fmla="*/ 625764 w 630455"/>
                <a:gd name="connsiteY24" fmla="*/ 278180 h 720001"/>
                <a:gd name="connsiteX25" fmla="*/ 625845 w 630455"/>
                <a:gd name="connsiteY25" fmla="*/ 278342 h 720001"/>
                <a:gd name="connsiteX26" fmla="*/ 626734 w 630455"/>
                <a:gd name="connsiteY26" fmla="*/ 279637 h 720001"/>
                <a:gd name="connsiteX27" fmla="*/ 626896 w 630455"/>
                <a:gd name="connsiteY27" fmla="*/ 279798 h 720001"/>
                <a:gd name="connsiteX28" fmla="*/ 627705 w 630455"/>
                <a:gd name="connsiteY28" fmla="*/ 281254 h 720001"/>
                <a:gd name="connsiteX29" fmla="*/ 628433 w 630455"/>
                <a:gd name="connsiteY29" fmla="*/ 282791 h 720001"/>
                <a:gd name="connsiteX30" fmla="*/ 629646 w 630455"/>
                <a:gd name="connsiteY30" fmla="*/ 286107 h 720001"/>
                <a:gd name="connsiteX31" fmla="*/ 630293 w 630455"/>
                <a:gd name="connsiteY31" fmla="*/ 289424 h 720001"/>
                <a:gd name="connsiteX32" fmla="*/ 630293 w 630455"/>
                <a:gd name="connsiteY32" fmla="*/ 289667 h 720001"/>
                <a:gd name="connsiteX33" fmla="*/ 630455 w 630455"/>
                <a:gd name="connsiteY33" fmla="*/ 291285 h 720001"/>
                <a:gd name="connsiteX34" fmla="*/ 630455 w 630455"/>
                <a:gd name="connsiteY34" fmla="*/ 292579 h 720001"/>
                <a:gd name="connsiteX35" fmla="*/ 630455 w 630455"/>
                <a:gd name="connsiteY35" fmla="*/ 606189 h 720001"/>
                <a:gd name="connsiteX36" fmla="*/ 516644 w 630455"/>
                <a:gd name="connsiteY36" fmla="*/ 720001 h 720001"/>
                <a:gd name="connsiteX37" fmla="*/ 113812 w 630455"/>
                <a:gd name="connsiteY37" fmla="*/ 720001 h 720001"/>
                <a:gd name="connsiteX38" fmla="*/ 0 w 630455"/>
                <a:gd name="connsiteY38" fmla="*/ 606189 h 720001"/>
                <a:gd name="connsiteX39" fmla="*/ 0 w 630455"/>
                <a:gd name="connsiteY39" fmla="*/ 113812 h 720001"/>
                <a:gd name="connsiteX40" fmla="*/ 113812 w 630455"/>
                <a:gd name="connsiteY40" fmla="*/ 0 h 720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630455" h="720001">
                  <a:moveTo>
                    <a:pt x="361901" y="82589"/>
                  </a:moveTo>
                  <a:lnTo>
                    <a:pt x="361901" y="203034"/>
                  </a:lnTo>
                  <a:cubicBezTo>
                    <a:pt x="361901" y="239030"/>
                    <a:pt x="391183" y="268312"/>
                    <a:pt x="427179" y="268312"/>
                  </a:cubicBezTo>
                  <a:lnTo>
                    <a:pt x="547624" y="268312"/>
                  </a:lnTo>
                  <a:close/>
                  <a:moveTo>
                    <a:pt x="113812" y="0"/>
                  </a:moveTo>
                  <a:lnTo>
                    <a:pt x="338847" y="0"/>
                  </a:lnTo>
                  <a:cubicBezTo>
                    <a:pt x="339414" y="81"/>
                    <a:pt x="339899" y="81"/>
                    <a:pt x="340465" y="162"/>
                  </a:cubicBezTo>
                  <a:lnTo>
                    <a:pt x="340789" y="162"/>
                  </a:lnTo>
                  <a:cubicBezTo>
                    <a:pt x="341922" y="324"/>
                    <a:pt x="343054" y="485"/>
                    <a:pt x="344106" y="809"/>
                  </a:cubicBezTo>
                  <a:lnTo>
                    <a:pt x="344186" y="809"/>
                  </a:lnTo>
                  <a:cubicBezTo>
                    <a:pt x="345238" y="1052"/>
                    <a:pt x="346371" y="1456"/>
                    <a:pt x="347422" y="1942"/>
                  </a:cubicBezTo>
                  <a:lnTo>
                    <a:pt x="347503" y="1942"/>
                  </a:lnTo>
                  <a:cubicBezTo>
                    <a:pt x="348069" y="2184"/>
                    <a:pt x="348555" y="2427"/>
                    <a:pt x="349040" y="2670"/>
                  </a:cubicBezTo>
                  <a:lnTo>
                    <a:pt x="349121" y="2670"/>
                  </a:lnTo>
                  <a:cubicBezTo>
                    <a:pt x="349606" y="2912"/>
                    <a:pt x="350091" y="3155"/>
                    <a:pt x="350576" y="3479"/>
                  </a:cubicBezTo>
                  <a:cubicBezTo>
                    <a:pt x="350657" y="3560"/>
                    <a:pt x="350739" y="3560"/>
                    <a:pt x="350819" y="3640"/>
                  </a:cubicBezTo>
                  <a:cubicBezTo>
                    <a:pt x="351224" y="3883"/>
                    <a:pt x="351628" y="4126"/>
                    <a:pt x="352033" y="4449"/>
                  </a:cubicBezTo>
                  <a:cubicBezTo>
                    <a:pt x="352113" y="4449"/>
                    <a:pt x="352113" y="4530"/>
                    <a:pt x="352194" y="4530"/>
                  </a:cubicBezTo>
                  <a:lnTo>
                    <a:pt x="353408" y="5501"/>
                  </a:lnTo>
                  <a:lnTo>
                    <a:pt x="353651" y="5743"/>
                  </a:lnTo>
                  <a:cubicBezTo>
                    <a:pt x="354055" y="6148"/>
                    <a:pt x="354459" y="6472"/>
                    <a:pt x="354864" y="6876"/>
                  </a:cubicBezTo>
                  <a:lnTo>
                    <a:pt x="623418" y="275430"/>
                  </a:lnTo>
                  <a:cubicBezTo>
                    <a:pt x="623822" y="275835"/>
                    <a:pt x="624227" y="276239"/>
                    <a:pt x="624551" y="276643"/>
                  </a:cubicBezTo>
                  <a:lnTo>
                    <a:pt x="624793" y="276886"/>
                  </a:lnTo>
                  <a:cubicBezTo>
                    <a:pt x="625117" y="277291"/>
                    <a:pt x="625440" y="277776"/>
                    <a:pt x="625764" y="278180"/>
                  </a:cubicBezTo>
                  <a:cubicBezTo>
                    <a:pt x="625764" y="278261"/>
                    <a:pt x="625845" y="278342"/>
                    <a:pt x="625845" y="278342"/>
                  </a:cubicBezTo>
                  <a:cubicBezTo>
                    <a:pt x="626168" y="278747"/>
                    <a:pt x="626491" y="279232"/>
                    <a:pt x="626734" y="279637"/>
                  </a:cubicBezTo>
                  <a:cubicBezTo>
                    <a:pt x="626815" y="279637"/>
                    <a:pt x="626815" y="279717"/>
                    <a:pt x="626896" y="279798"/>
                  </a:cubicBezTo>
                  <a:cubicBezTo>
                    <a:pt x="627139" y="280284"/>
                    <a:pt x="627462" y="280769"/>
                    <a:pt x="627705" y="281254"/>
                  </a:cubicBezTo>
                  <a:cubicBezTo>
                    <a:pt x="627948" y="281739"/>
                    <a:pt x="628190" y="282225"/>
                    <a:pt x="628433" y="282791"/>
                  </a:cubicBezTo>
                  <a:cubicBezTo>
                    <a:pt x="628918" y="283843"/>
                    <a:pt x="629323" y="284975"/>
                    <a:pt x="629646" y="286107"/>
                  </a:cubicBezTo>
                  <a:cubicBezTo>
                    <a:pt x="629889" y="287159"/>
                    <a:pt x="630132" y="288291"/>
                    <a:pt x="630293" y="289424"/>
                  </a:cubicBezTo>
                  <a:lnTo>
                    <a:pt x="630293" y="289667"/>
                  </a:lnTo>
                  <a:cubicBezTo>
                    <a:pt x="630374" y="290152"/>
                    <a:pt x="630455" y="290718"/>
                    <a:pt x="630455" y="291285"/>
                  </a:cubicBezTo>
                  <a:lnTo>
                    <a:pt x="630455" y="292579"/>
                  </a:lnTo>
                  <a:lnTo>
                    <a:pt x="630455" y="606189"/>
                  </a:lnTo>
                  <a:cubicBezTo>
                    <a:pt x="630455" y="668959"/>
                    <a:pt x="579414" y="720001"/>
                    <a:pt x="516644" y="720001"/>
                  </a:cubicBezTo>
                  <a:lnTo>
                    <a:pt x="113812" y="720001"/>
                  </a:lnTo>
                  <a:cubicBezTo>
                    <a:pt x="51042" y="720001"/>
                    <a:pt x="0" y="668959"/>
                    <a:pt x="0" y="606189"/>
                  </a:cubicBezTo>
                  <a:lnTo>
                    <a:pt x="0" y="113812"/>
                  </a:lnTo>
                  <a:cubicBezTo>
                    <a:pt x="0" y="51042"/>
                    <a:pt x="51042" y="0"/>
                    <a:pt x="113812" y="0"/>
                  </a:cubicBezTo>
                  <a:close/>
                </a:path>
              </a:pathLst>
            </a:custGeom>
            <a:solidFill>
              <a:schemeClr val="bg1"/>
            </a:solidFill>
            <a:ln>
              <a:noFill/>
            </a:ln>
            <a:effectLst>
              <a:outerShdw blurRad="63500" sx="102000" sy="102000" algn="ctr" rotWithShape="0">
                <a:schemeClr val="tx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latin typeface="OPPOSans L" panose="00020600040101010101" pitchFamily="18" charset="-122"/>
                <a:ea typeface="OPPOSans L" panose="00020600040101010101" pitchFamily="18" charset="-122"/>
              </a:endParaRPr>
            </a:p>
          </p:txBody>
        </p:sp>
      </p:grpSp>
      <p:sp>
        <p:nvSpPr>
          <p:cNvPr id="18" name="爱设计-14">
            <a:extLst>
              <a:ext uri="{FF2B5EF4-FFF2-40B4-BE49-F238E27FC236}">
                <a16:creationId xmlns:a16="http://schemas.microsoft.com/office/drawing/2014/main" id="{501B16A7-6F8B-D3A0-1F5D-43F19306C71C}"/>
              </a:ext>
            </a:extLst>
          </p:cNvPr>
          <p:cNvSpPr/>
          <p:nvPr/>
        </p:nvSpPr>
        <p:spPr>
          <a:xfrm>
            <a:off x="1590624" y="2512936"/>
            <a:ext cx="468000" cy="468000"/>
          </a:xfrm>
          <a:prstGeom prst="ellipse">
            <a:avLst/>
          </a:prstGeom>
          <a:solidFill>
            <a:schemeClr val="accent1"/>
          </a:solidFill>
          <a:ln>
            <a:noFill/>
          </a:ln>
          <a:effectLst>
            <a:outerShdw blurRad="63500" sx="102000" sy="102000" algn="ctr" rotWithShape="0">
              <a:schemeClr val="tx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OPPOSans L" panose="00020600040101010101" pitchFamily="18" charset="-122"/>
              <a:ea typeface="OPPOSans L" panose="00020600040101010101" pitchFamily="18" charset="-122"/>
            </a:endParaRPr>
          </a:p>
        </p:txBody>
      </p:sp>
      <p:sp>
        <p:nvSpPr>
          <p:cNvPr id="19" name="爱设计-15">
            <a:extLst>
              <a:ext uri="{FF2B5EF4-FFF2-40B4-BE49-F238E27FC236}">
                <a16:creationId xmlns:a16="http://schemas.microsoft.com/office/drawing/2014/main" id="{A20E1433-7E6C-1EBF-DB8C-AF6F301517BE}"/>
              </a:ext>
            </a:extLst>
          </p:cNvPr>
          <p:cNvSpPr>
            <a:spLocks/>
          </p:cNvSpPr>
          <p:nvPr/>
        </p:nvSpPr>
        <p:spPr bwMode="auto">
          <a:xfrm>
            <a:off x="1693145" y="2613406"/>
            <a:ext cx="262959" cy="262955"/>
          </a:xfrm>
          <a:custGeom>
            <a:avLst/>
            <a:gdLst>
              <a:gd name="connsiteX0" fmla="*/ 438553 w 720000"/>
              <a:gd name="connsiteY0" fmla="*/ 189601 h 720000"/>
              <a:gd name="connsiteX1" fmla="*/ 503636 w 720000"/>
              <a:gd name="connsiteY1" fmla="*/ 216365 h 720000"/>
              <a:gd name="connsiteX2" fmla="*/ 503636 w 720000"/>
              <a:gd name="connsiteY2" fmla="*/ 346445 h 720000"/>
              <a:gd name="connsiteX3" fmla="*/ 362260 w 720000"/>
              <a:gd name="connsiteY3" fmla="*/ 487907 h 720000"/>
              <a:gd name="connsiteX4" fmla="*/ 191861 w 720000"/>
              <a:gd name="connsiteY4" fmla="*/ 528226 h 720000"/>
              <a:gd name="connsiteX5" fmla="*/ 232180 w 720000"/>
              <a:gd name="connsiteY5" fmla="*/ 357827 h 720000"/>
              <a:gd name="connsiteX6" fmla="*/ 373556 w 720000"/>
              <a:gd name="connsiteY6" fmla="*/ 216452 h 720000"/>
              <a:gd name="connsiteX7" fmla="*/ 438553 w 720000"/>
              <a:gd name="connsiteY7" fmla="*/ 189601 h 720000"/>
              <a:gd name="connsiteX8" fmla="*/ 438553 w 720000"/>
              <a:gd name="connsiteY8" fmla="*/ 141636 h 720000"/>
              <a:gd name="connsiteX9" fmla="*/ 339581 w 720000"/>
              <a:gd name="connsiteY9" fmla="*/ 182476 h 720000"/>
              <a:gd name="connsiteX10" fmla="*/ 198205 w 720000"/>
              <a:gd name="connsiteY10" fmla="*/ 323852 h 720000"/>
              <a:gd name="connsiteX11" fmla="*/ 141637 w 720000"/>
              <a:gd name="connsiteY11" fmla="*/ 578364 h 720000"/>
              <a:gd name="connsiteX12" fmla="*/ 396149 w 720000"/>
              <a:gd name="connsiteY12" fmla="*/ 521796 h 720000"/>
              <a:gd name="connsiteX13" fmla="*/ 537524 w 720000"/>
              <a:gd name="connsiteY13" fmla="*/ 380420 h 720000"/>
              <a:gd name="connsiteX14" fmla="*/ 537524 w 720000"/>
              <a:gd name="connsiteY14" fmla="*/ 182476 h 720000"/>
              <a:gd name="connsiteX15" fmla="*/ 438553 w 720000"/>
              <a:gd name="connsiteY15" fmla="*/ 141636 h 720000"/>
              <a:gd name="connsiteX16" fmla="*/ 120000 w 720000"/>
              <a:gd name="connsiteY16" fmla="*/ 0 h 720000"/>
              <a:gd name="connsiteX17" fmla="*/ 600000 w 720000"/>
              <a:gd name="connsiteY17" fmla="*/ 0 h 720000"/>
              <a:gd name="connsiteX18" fmla="*/ 720000 w 720000"/>
              <a:gd name="connsiteY18" fmla="*/ 120000 h 720000"/>
              <a:gd name="connsiteX19" fmla="*/ 720000 w 720000"/>
              <a:gd name="connsiteY19" fmla="*/ 600000 h 720000"/>
              <a:gd name="connsiteX20" fmla="*/ 600000 w 720000"/>
              <a:gd name="connsiteY20" fmla="*/ 720000 h 720000"/>
              <a:gd name="connsiteX21" fmla="*/ 120000 w 720000"/>
              <a:gd name="connsiteY21" fmla="*/ 720000 h 720000"/>
              <a:gd name="connsiteX22" fmla="*/ 0 w 720000"/>
              <a:gd name="connsiteY22" fmla="*/ 600000 h 720000"/>
              <a:gd name="connsiteX23" fmla="*/ 0 w 720000"/>
              <a:gd name="connsiteY23" fmla="*/ 120000 h 720000"/>
              <a:gd name="connsiteX24" fmla="*/ 120000 w 720000"/>
              <a:gd name="connsiteY24" fmla="*/ 0 h 7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720000" h="720000">
                <a:moveTo>
                  <a:pt x="438553" y="189601"/>
                </a:moveTo>
                <a:cubicBezTo>
                  <a:pt x="463230" y="189601"/>
                  <a:pt x="486344" y="199073"/>
                  <a:pt x="503636" y="216365"/>
                </a:cubicBezTo>
                <a:cubicBezTo>
                  <a:pt x="539523" y="252252"/>
                  <a:pt x="539523" y="310557"/>
                  <a:pt x="503636" y="346445"/>
                </a:cubicBezTo>
                <a:lnTo>
                  <a:pt x="362260" y="487907"/>
                </a:lnTo>
                <a:cubicBezTo>
                  <a:pt x="342622" y="507545"/>
                  <a:pt x="266503" y="522665"/>
                  <a:pt x="191861" y="528226"/>
                </a:cubicBezTo>
                <a:cubicBezTo>
                  <a:pt x="197336" y="453584"/>
                  <a:pt x="212456" y="377465"/>
                  <a:pt x="232180" y="357827"/>
                </a:cubicBezTo>
                <a:lnTo>
                  <a:pt x="373556" y="216452"/>
                </a:lnTo>
                <a:cubicBezTo>
                  <a:pt x="390761" y="199073"/>
                  <a:pt x="413875" y="189601"/>
                  <a:pt x="438553" y="189601"/>
                </a:cubicBezTo>
                <a:close/>
                <a:moveTo>
                  <a:pt x="438553" y="141636"/>
                </a:moveTo>
                <a:cubicBezTo>
                  <a:pt x="402666" y="141636"/>
                  <a:pt x="366778" y="155278"/>
                  <a:pt x="339581" y="182476"/>
                </a:cubicBezTo>
                <a:lnTo>
                  <a:pt x="198205" y="323852"/>
                </a:lnTo>
                <a:cubicBezTo>
                  <a:pt x="143723" y="378335"/>
                  <a:pt x="141637" y="578364"/>
                  <a:pt x="141637" y="578364"/>
                </a:cubicBezTo>
                <a:cubicBezTo>
                  <a:pt x="141637" y="578364"/>
                  <a:pt x="341753" y="576278"/>
                  <a:pt x="396149" y="521796"/>
                </a:cubicBezTo>
                <a:lnTo>
                  <a:pt x="537524" y="380420"/>
                </a:lnTo>
                <a:cubicBezTo>
                  <a:pt x="592007" y="325938"/>
                  <a:pt x="592007" y="236872"/>
                  <a:pt x="537524" y="182476"/>
                </a:cubicBezTo>
                <a:cubicBezTo>
                  <a:pt x="510327" y="155191"/>
                  <a:pt x="474440" y="141636"/>
                  <a:pt x="438553" y="141636"/>
                </a:cubicBezTo>
                <a:close/>
                <a:moveTo>
                  <a:pt x="120000" y="0"/>
                </a:moveTo>
                <a:lnTo>
                  <a:pt x="600000" y="0"/>
                </a:lnTo>
                <a:cubicBezTo>
                  <a:pt x="666040" y="0"/>
                  <a:pt x="720000" y="54048"/>
                  <a:pt x="720000" y="120000"/>
                </a:cubicBezTo>
                <a:lnTo>
                  <a:pt x="720000" y="600000"/>
                </a:lnTo>
                <a:cubicBezTo>
                  <a:pt x="720000" y="666039"/>
                  <a:pt x="666040" y="720000"/>
                  <a:pt x="600000" y="720000"/>
                </a:cubicBezTo>
                <a:lnTo>
                  <a:pt x="120000" y="720000"/>
                </a:lnTo>
                <a:cubicBezTo>
                  <a:pt x="53961" y="720000"/>
                  <a:pt x="0" y="666039"/>
                  <a:pt x="0" y="600000"/>
                </a:cubicBezTo>
                <a:lnTo>
                  <a:pt x="0" y="120000"/>
                </a:lnTo>
                <a:cubicBezTo>
                  <a:pt x="0" y="53961"/>
                  <a:pt x="53961" y="0"/>
                  <a:pt x="120000" y="0"/>
                </a:cubicBezTo>
                <a:close/>
              </a:path>
            </a:pathLst>
          </a:custGeom>
          <a:solidFill>
            <a:schemeClr val="bg1"/>
          </a:solidFill>
          <a:ln w="9525">
            <a:noFill/>
            <a:round/>
            <a:headEnd/>
            <a:tailEnd/>
          </a:ln>
        </p:spPr>
        <p:txBody>
          <a:bodyPr vert="horz" wrap="square" lIns="121920" tIns="60960" rIns="121920" bIns="6096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2400" dirty="0">
              <a:latin typeface="OPPOSans L" panose="00020600040101010101" pitchFamily="18" charset="-122"/>
            </a:endParaRPr>
          </a:p>
        </p:txBody>
      </p:sp>
      <p:sp>
        <p:nvSpPr>
          <p:cNvPr id="22" name="爱设计-16">
            <a:extLst>
              <a:ext uri="{FF2B5EF4-FFF2-40B4-BE49-F238E27FC236}">
                <a16:creationId xmlns:a16="http://schemas.microsoft.com/office/drawing/2014/main" id="{1DA7AE83-91AF-8113-DDA7-DF082B802397}"/>
              </a:ext>
            </a:extLst>
          </p:cNvPr>
          <p:cNvSpPr txBox="1">
            <a:spLocks/>
          </p:cNvSpPr>
          <p:nvPr/>
        </p:nvSpPr>
        <p:spPr>
          <a:xfrm>
            <a:off x="673101" y="5327134"/>
            <a:ext cx="10845798" cy="819466"/>
          </a:xfrm>
          <a:prstGeom prst="rect">
            <a:avLst/>
          </a:prstGeom>
          <a:noFill/>
          <a:ln>
            <a:noFill/>
          </a:ln>
          <a:effectLst/>
        </p:spPr>
        <p:txBody>
          <a:bodyPr wrap="square" lIns="64008" tIns="32004" rIns="64008" bIns="32004" anchor="ctr" anchorCtr="0">
            <a:noAutofit/>
          </a:bodyPr>
          <a:lstStyle/>
          <a:p>
            <a:pPr marL="0" marR="0" lvl="0" indent="0" algn="ctr" defTabSz="913765" rtl="0" eaLnBrk="1" fontAlgn="auto" latinLnBrk="0" hangingPunct="1">
              <a:lnSpc>
                <a:spcPct val="130000"/>
              </a:lnSpc>
              <a:spcBef>
                <a:spcPts val="0"/>
              </a:spcBef>
              <a:spcAft>
                <a:spcPts val="0"/>
              </a:spcAft>
              <a:buClrTx/>
              <a:buSzPct val="25000"/>
              <a:buFontTx/>
              <a:buNone/>
              <a:defRPr/>
            </a:pPr>
            <a:r>
              <a:rPr lang="zh-CN" altLang="en-US" sz="1400" dirty="0">
                <a:solidFill>
                  <a:schemeClr val="tx1">
                    <a:lumMod val="85000"/>
                    <a:lumOff val="15000"/>
                  </a:schemeClr>
                </a:solidFill>
                <a:latin typeface="+mn-ea"/>
                <a:cs typeface="+mn-ea"/>
              </a:rPr>
              <a:t>爱设计是一家智能创意科技公司，是国内领先的内容创意全链路服务公司，致力于构建“创意资源</a:t>
            </a:r>
            <a:r>
              <a:rPr lang="en-US" altLang="zh-CN" sz="1400" dirty="0">
                <a:solidFill>
                  <a:schemeClr val="tx1">
                    <a:lumMod val="85000"/>
                    <a:lumOff val="15000"/>
                  </a:schemeClr>
                </a:solidFill>
                <a:latin typeface="+mn-ea"/>
                <a:cs typeface="+mn-ea"/>
              </a:rPr>
              <a:t>+</a:t>
            </a:r>
            <a:r>
              <a:rPr lang="zh-CN" altLang="en-US" sz="1400" dirty="0">
                <a:solidFill>
                  <a:schemeClr val="tx1">
                    <a:lumMod val="85000"/>
                    <a:lumOff val="15000"/>
                  </a:schemeClr>
                </a:solidFill>
                <a:latin typeface="+mn-ea"/>
                <a:cs typeface="+mn-ea"/>
              </a:rPr>
              <a:t>智能创作</a:t>
            </a:r>
            <a:r>
              <a:rPr lang="en-US" altLang="zh-CN" sz="1400" dirty="0">
                <a:solidFill>
                  <a:schemeClr val="tx1">
                    <a:lumMod val="85000"/>
                    <a:lumOff val="15000"/>
                  </a:schemeClr>
                </a:solidFill>
                <a:latin typeface="+mn-ea"/>
                <a:cs typeface="+mn-ea"/>
              </a:rPr>
              <a:t>+</a:t>
            </a:r>
            <a:r>
              <a:rPr lang="zh-CN" altLang="en-US" sz="1400" dirty="0">
                <a:solidFill>
                  <a:schemeClr val="tx1">
                    <a:lumMod val="85000"/>
                    <a:lumOff val="15000"/>
                  </a:schemeClr>
                </a:solidFill>
                <a:latin typeface="+mn-ea"/>
                <a:cs typeface="+mn-ea"/>
              </a:rPr>
              <a:t>内容</a:t>
            </a:r>
            <a:br>
              <a:rPr lang="en-US" altLang="zh-CN" sz="1400" dirty="0">
                <a:solidFill>
                  <a:schemeClr val="tx1">
                    <a:lumMod val="85000"/>
                    <a:lumOff val="15000"/>
                  </a:schemeClr>
                </a:solidFill>
                <a:latin typeface="+mn-ea"/>
                <a:cs typeface="+mn-ea"/>
              </a:rPr>
            </a:br>
            <a:r>
              <a:rPr lang="zh-CN" altLang="en-US" sz="1400" dirty="0">
                <a:solidFill>
                  <a:schemeClr val="tx1">
                    <a:lumMod val="85000"/>
                    <a:lumOff val="15000"/>
                  </a:schemeClr>
                </a:solidFill>
                <a:latin typeface="+mn-ea"/>
                <a:cs typeface="+mn-ea"/>
              </a:rPr>
              <a:t>管理</a:t>
            </a:r>
            <a:r>
              <a:rPr lang="en-US" altLang="zh-CN" sz="1400" dirty="0">
                <a:solidFill>
                  <a:schemeClr val="tx1">
                    <a:lumMod val="85000"/>
                    <a:lumOff val="15000"/>
                  </a:schemeClr>
                </a:solidFill>
                <a:latin typeface="+mn-ea"/>
                <a:cs typeface="+mn-ea"/>
              </a:rPr>
              <a:t>+</a:t>
            </a:r>
            <a:r>
              <a:rPr lang="zh-CN" altLang="en-US" sz="1400" dirty="0">
                <a:solidFill>
                  <a:schemeClr val="tx1">
                    <a:lumMod val="85000"/>
                    <a:lumOff val="15000"/>
                  </a:schemeClr>
                </a:solidFill>
                <a:latin typeface="+mn-ea"/>
                <a:cs typeface="+mn-ea"/>
              </a:rPr>
              <a:t>投放分发</a:t>
            </a:r>
            <a:r>
              <a:rPr lang="en-US" altLang="zh-CN" sz="1400" dirty="0">
                <a:solidFill>
                  <a:schemeClr val="tx1">
                    <a:lumMod val="85000"/>
                    <a:lumOff val="15000"/>
                  </a:schemeClr>
                </a:solidFill>
                <a:latin typeface="+mn-ea"/>
                <a:cs typeface="+mn-ea"/>
              </a:rPr>
              <a:t>+</a:t>
            </a:r>
            <a:r>
              <a:rPr lang="zh-CN" altLang="en-US" sz="1400" dirty="0">
                <a:solidFill>
                  <a:schemeClr val="tx1">
                    <a:lumMod val="85000"/>
                    <a:lumOff val="15000"/>
                  </a:schemeClr>
                </a:solidFill>
                <a:latin typeface="+mn-ea"/>
                <a:cs typeface="+mn-ea"/>
              </a:rPr>
              <a:t>数据监测的内容创意全链路平台，在“内容为王”的数字化时代</a:t>
            </a:r>
            <a:r>
              <a:rPr lang="en-US" altLang="zh-CN" sz="1400" dirty="0">
                <a:solidFill>
                  <a:schemeClr val="tx1">
                    <a:lumMod val="85000"/>
                    <a:lumOff val="15000"/>
                  </a:schemeClr>
                </a:solidFill>
                <a:latin typeface="+mn-ea"/>
                <a:cs typeface="+mn-ea"/>
              </a:rPr>
              <a:t>,</a:t>
            </a:r>
            <a:r>
              <a:rPr lang="zh-CN" altLang="en-US" sz="1400" dirty="0">
                <a:solidFill>
                  <a:schemeClr val="tx1">
                    <a:lumMod val="85000"/>
                    <a:lumOff val="15000"/>
                  </a:schemeClr>
                </a:solidFill>
                <a:latin typeface="+mn-ea"/>
                <a:cs typeface="+mn-ea"/>
              </a:rPr>
              <a:t>技术正在全面改变内容行业</a:t>
            </a:r>
            <a:r>
              <a:rPr lang="en-US" altLang="zh-CN" sz="1400" dirty="0">
                <a:solidFill>
                  <a:schemeClr val="tx1">
                    <a:lumMod val="85000"/>
                    <a:lumOff val="15000"/>
                  </a:schemeClr>
                </a:solidFill>
                <a:latin typeface="+mn-ea"/>
                <a:cs typeface="+mn-ea"/>
              </a:rPr>
              <a:t>.</a:t>
            </a:r>
            <a:endParaRPr lang="zh-CN" altLang="en-US" sz="1400" dirty="0">
              <a:solidFill>
                <a:schemeClr val="tx1">
                  <a:lumMod val="85000"/>
                  <a:lumOff val="15000"/>
                </a:schemeClr>
              </a:solidFill>
              <a:latin typeface="+mn-ea"/>
              <a:cs typeface="+mn-ea"/>
            </a:endParaRPr>
          </a:p>
        </p:txBody>
      </p:sp>
      <p:sp>
        <p:nvSpPr>
          <p:cNvPr id="2" name="爱设计-17">
            <a:extLst>
              <a:ext uri="{FF2B5EF4-FFF2-40B4-BE49-F238E27FC236}">
                <a16:creationId xmlns:a16="http://schemas.microsoft.com/office/drawing/2014/main" id="{17B9C12D-128F-A4A9-6A0C-8C45CC8084A5}"/>
              </a:ext>
            </a:extLst>
          </p:cNvPr>
          <p:cNvSpPr/>
          <p:nvPr/>
        </p:nvSpPr>
        <p:spPr>
          <a:xfrm>
            <a:off x="4404292" y="1799929"/>
            <a:ext cx="3397018" cy="3258142"/>
          </a:xfrm>
          <a:prstGeom prst="rect">
            <a:avLst/>
          </a:prstGeom>
          <a:solidFill>
            <a:schemeClr val="accent1"/>
          </a:solidFill>
          <a:ln>
            <a:solidFill>
              <a:schemeClr val="bg1"/>
            </a:solidFill>
          </a:ln>
          <a:effectLst>
            <a:outerShdw blurRad="101600" sx="101000" sy="101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latin typeface="OPPOSans L" panose="00020600040101010101" pitchFamily="18" charset="-122"/>
              <a:ea typeface="OPPOSans L" panose="00020600040101010101" pitchFamily="18" charset="-122"/>
            </a:endParaRPr>
          </a:p>
        </p:txBody>
      </p:sp>
      <p:sp>
        <p:nvSpPr>
          <p:cNvPr id="5" name="爱设计-18">
            <a:extLst>
              <a:ext uri="{FF2B5EF4-FFF2-40B4-BE49-F238E27FC236}">
                <a16:creationId xmlns:a16="http://schemas.microsoft.com/office/drawing/2014/main" id="{523DAE25-B07D-6785-75DB-D72F9016FF3F}"/>
              </a:ext>
            </a:extLst>
          </p:cNvPr>
          <p:cNvSpPr txBox="1"/>
          <p:nvPr/>
        </p:nvSpPr>
        <p:spPr>
          <a:xfrm>
            <a:off x="5241027" y="2746704"/>
            <a:ext cx="1723549" cy="443776"/>
          </a:xfrm>
          <a:prstGeom prst="rect">
            <a:avLst/>
          </a:prstGeom>
          <a:noFill/>
        </p:spPr>
        <p:txBody>
          <a:bodyPr wrap="none" rtlCol="0">
            <a:spAutoFit/>
          </a:bodyPr>
          <a:lstStyle/>
          <a:p>
            <a:pPr>
              <a:lnSpc>
                <a:spcPct val="120000"/>
              </a:lnSpc>
            </a:pPr>
            <a:r>
              <a:rPr lang="zh-CN" altLang="en-US" sz="2000" dirty="0">
                <a:solidFill>
                  <a:schemeClr val="bg1"/>
                </a:solidFill>
                <a:latin typeface="OPPOSans H" panose="00020600040101010101" pitchFamily="18" charset="-122"/>
                <a:ea typeface="OPPOSans H" panose="00020600040101010101" pitchFamily="18" charset="-122"/>
                <a:cs typeface="OPPOSans H" panose="00020600040101010101" pitchFamily="18" charset="-122"/>
              </a:rPr>
              <a:t>内容智能流转</a:t>
            </a:r>
          </a:p>
        </p:txBody>
      </p:sp>
      <p:sp>
        <p:nvSpPr>
          <p:cNvPr id="6" name="爱设计-19">
            <a:extLst>
              <a:ext uri="{FF2B5EF4-FFF2-40B4-BE49-F238E27FC236}">
                <a16:creationId xmlns:a16="http://schemas.microsoft.com/office/drawing/2014/main" id="{3779457C-81C8-EE0D-584B-DA0BC4363967}"/>
              </a:ext>
            </a:extLst>
          </p:cNvPr>
          <p:cNvSpPr txBox="1"/>
          <p:nvPr/>
        </p:nvSpPr>
        <p:spPr>
          <a:xfrm>
            <a:off x="4626374" y="3459543"/>
            <a:ext cx="2952854" cy="1352230"/>
          </a:xfrm>
          <a:prstGeom prst="rect">
            <a:avLst/>
          </a:prstGeom>
          <a:noFill/>
        </p:spPr>
        <p:txBody>
          <a:bodyPr wrap="square" rtlCol="0">
            <a:spAutoFit/>
          </a:bodyPr>
          <a:lstStyle/>
          <a:p>
            <a:pPr algn="ctr">
              <a:lnSpc>
                <a:spcPct val="130000"/>
              </a:lnSpc>
            </a:pPr>
            <a:r>
              <a:rPr lang="zh-CN" altLang="en-US" sz="1600" dirty="0">
                <a:solidFill>
                  <a:schemeClr val="bg1"/>
                </a:solidFill>
                <a:latin typeface="+mn-ea"/>
                <a:cs typeface="Open Sans" panose="020B0606030504020204" pitchFamily="34" charset="0"/>
              </a:rPr>
              <a:t>通过海报、文章、视频、音频、直播等形式创造优质内容，经由内容智能中台分发到各个渠道，触达用户</a:t>
            </a:r>
          </a:p>
        </p:txBody>
      </p:sp>
      <p:cxnSp>
        <p:nvCxnSpPr>
          <p:cNvPr id="10" name="爱设计-20">
            <a:extLst>
              <a:ext uri="{FF2B5EF4-FFF2-40B4-BE49-F238E27FC236}">
                <a16:creationId xmlns:a16="http://schemas.microsoft.com/office/drawing/2014/main" id="{3C721868-8F53-B311-4D0F-93F63CA73176}"/>
              </a:ext>
            </a:extLst>
          </p:cNvPr>
          <p:cNvCxnSpPr>
            <a:cxnSpLocks/>
          </p:cNvCxnSpPr>
          <p:nvPr/>
        </p:nvCxnSpPr>
        <p:spPr>
          <a:xfrm>
            <a:off x="5319206" y="3253325"/>
            <a:ext cx="1553587"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0" name="爱设计-21">
            <a:extLst>
              <a:ext uri="{FF2B5EF4-FFF2-40B4-BE49-F238E27FC236}">
                <a16:creationId xmlns:a16="http://schemas.microsoft.com/office/drawing/2014/main" id="{295BBF12-7AA2-7DCF-C5E4-5F5D5355CE57}"/>
              </a:ext>
            </a:extLst>
          </p:cNvPr>
          <p:cNvSpPr/>
          <p:nvPr/>
        </p:nvSpPr>
        <p:spPr>
          <a:xfrm>
            <a:off x="5802774" y="2064398"/>
            <a:ext cx="600054" cy="600054"/>
          </a:xfrm>
          <a:prstGeom prst="ellipse">
            <a:avLst/>
          </a:prstGeom>
          <a:solidFill>
            <a:schemeClr val="bg1"/>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tx1"/>
              </a:solidFill>
              <a:latin typeface="OPPOSans L" panose="00020600040101010101" pitchFamily="18" charset="-122"/>
              <a:ea typeface="OPPOSans L" panose="00020600040101010101" pitchFamily="18" charset="-122"/>
            </a:endParaRPr>
          </a:p>
        </p:txBody>
      </p:sp>
      <p:sp>
        <p:nvSpPr>
          <p:cNvPr id="21" name="爱设计-22">
            <a:extLst>
              <a:ext uri="{FF2B5EF4-FFF2-40B4-BE49-F238E27FC236}">
                <a16:creationId xmlns:a16="http://schemas.microsoft.com/office/drawing/2014/main" id="{A2F0E6E3-3883-9614-235E-E035428B295F}"/>
              </a:ext>
            </a:extLst>
          </p:cNvPr>
          <p:cNvSpPr>
            <a:spLocks noChangeAspect="1" noEditPoints="1"/>
          </p:cNvSpPr>
          <p:nvPr/>
        </p:nvSpPr>
        <p:spPr bwMode="auto">
          <a:xfrm>
            <a:off x="5922801" y="2194771"/>
            <a:ext cx="360000" cy="339308"/>
          </a:xfrm>
          <a:custGeom>
            <a:avLst/>
            <a:gdLst>
              <a:gd name="connsiteX0" fmla="*/ 565749 w 763907"/>
              <a:gd name="connsiteY0" fmla="*/ 529546 h 720000"/>
              <a:gd name="connsiteX1" fmla="*/ 585849 w 763907"/>
              <a:gd name="connsiteY1" fmla="*/ 537865 h 720000"/>
              <a:gd name="connsiteX2" fmla="*/ 698960 w 763907"/>
              <a:gd name="connsiteY2" fmla="*/ 650977 h 720000"/>
              <a:gd name="connsiteX3" fmla="*/ 698960 w 763907"/>
              <a:gd name="connsiteY3" fmla="*/ 691178 h 720000"/>
              <a:gd name="connsiteX4" fmla="*/ 678860 w 763907"/>
              <a:gd name="connsiteY4" fmla="*/ 699521 h 720000"/>
              <a:gd name="connsiteX5" fmla="*/ 658760 w 763907"/>
              <a:gd name="connsiteY5" fmla="*/ 691178 h 720000"/>
              <a:gd name="connsiteX6" fmla="*/ 545648 w 763907"/>
              <a:gd name="connsiteY6" fmla="*/ 578066 h 720000"/>
              <a:gd name="connsiteX7" fmla="*/ 545648 w 763907"/>
              <a:gd name="connsiteY7" fmla="*/ 537865 h 720000"/>
              <a:gd name="connsiteX8" fmla="*/ 565749 w 763907"/>
              <a:gd name="connsiteY8" fmla="*/ 529546 h 720000"/>
              <a:gd name="connsiteX9" fmla="*/ 565749 w 763907"/>
              <a:gd name="connsiteY9" fmla="*/ 359807 h 720000"/>
              <a:gd name="connsiteX10" fmla="*/ 735464 w 763907"/>
              <a:gd name="connsiteY10" fmla="*/ 359807 h 720000"/>
              <a:gd name="connsiteX11" fmla="*/ 763907 w 763907"/>
              <a:gd name="connsiteY11" fmla="*/ 388251 h 720000"/>
              <a:gd name="connsiteX12" fmla="*/ 735464 w 763907"/>
              <a:gd name="connsiteY12" fmla="*/ 416695 h 720000"/>
              <a:gd name="connsiteX13" fmla="*/ 565749 w 763907"/>
              <a:gd name="connsiteY13" fmla="*/ 416695 h 720000"/>
              <a:gd name="connsiteX14" fmla="*/ 537305 w 763907"/>
              <a:gd name="connsiteY14" fmla="*/ 388251 h 720000"/>
              <a:gd name="connsiteX15" fmla="*/ 565749 w 763907"/>
              <a:gd name="connsiteY15" fmla="*/ 359807 h 720000"/>
              <a:gd name="connsiteX16" fmla="*/ 678860 w 763907"/>
              <a:gd name="connsiteY16" fmla="*/ 77005 h 720000"/>
              <a:gd name="connsiteX17" fmla="*/ 698960 w 763907"/>
              <a:gd name="connsiteY17" fmla="*/ 85325 h 720000"/>
              <a:gd name="connsiteX18" fmla="*/ 698960 w 763907"/>
              <a:gd name="connsiteY18" fmla="*/ 125525 h 720000"/>
              <a:gd name="connsiteX19" fmla="*/ 585849 w 763907"/>
              <a:gd name="connsiteY19" fmla="*/ 238636 h 720000"/>
              <a:gd name="connsiteX20" fmla="*/ 565749 w 763907"/>
              <a:gd name="connsiteY20" fmla="*/ 246980 h 720000"/>
              <a:gd name="connsiteX21" fmla="*/ 545648 w 763907"/>
              <a:gd name="connsiteY21" fmla="*/ 238636 h 720000"/>
              <a:gd name="connsiteX22" fmla="*/ 545648 w 763907"/>
              <a:gd name="connsiteY22" fmla="*/ 198436 h 720000"/>
              <a:gd name="connsiteX23" fmla="*/ 658760 w 763907"/>
              <a:gd name="connsiteY23" fmla="*/ 85325 h 720000"/>
              <a:gd name="connsiteX24" fmla="*/ 678860 w 763907"/>
              <a:gd name="connsiteY24" fmla="*/ 77005 h 720000"/>
              <a:gd name="connsiteX25" fmla="*/ 362802 w 763907"/>
              <a:gd name="connsiteY25" fmla="*/ 5 h 720000"/>
              <a:gd name="connsiteX26" fmla="*/ 422012 w 763907"/>
              <a:gd name="connsiteY26" fmla="*/ 16490 h 720000"/>
              <a:gd name="connsiteX27" fmla="*/ 481080 w 763907"/>
              <a:gd name="connsiteY27" fmla="*/ 119457 h 720000"/>
              <a:gd name="connsiteX28" fmla="*/ 481080 w 763907"/>
              <a:gd name="connsiteY28" fmla="*/ 600631 h 720000"/>
              <a:gd name="connsiteX29" fmla="*/ 422012 w 763907"/>
              <a:gd name="connsiteY29" fmla="*/ 703598 h 720000"/>
              <a:gd name="connsiteX30" fmla="*/ 361806 w 763907"/>
              <a:gd name="connsiteY30" fmla="*/ 720000 h 720000"/>
              <a:gd name="connsiteX31" fmla="*/ 303306 w 763907"/>
              <a:gd name="connsiteY31" fmla="*/ 704546 h 720000"/>
              <a:gd name="connsiteX32" fmla="*/ 60870 w 763907"/>
              <a:gd name="connsiteY32" fmla="*/ 568300 h 720000"/>
              <a:gd name="connsiteX33" fmla="*/ 0 w 763907"/>
              <a:gd name="connsiteY33" fmla="*/ 464291 h 720000"/>
              <a:gd name="connsiteX34" fmla="*/ 0 w 763907"/>
              <a:gd name="connsiteY34" fmla="*/ 255702 h 720000"/>
              <a:gd name="connsiteX35" fmla="*/ 60870 w 763907"/>
              <a:gd name="connsiteY35" fmla="*/ 151693 h 720000"/>
              <a:gd name="connsiteX36" fmla="*/ 303306 w 763907"/>
              <a:gd name="connsiteY36" fmla="*/ 15447 h 720000"/>
              <a:gd name="connsiteX37" fmla="*/ 362802 w 763907"/>
              <a:gd name="connsiteY37" fmla="*/ 5 h 7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763907" h="720000">
                <a:moveTo>
                  <a:pt x="565749" y="529546"/>
                </a:moveTo>
                <a:cubicBezTo>
                  <a:pt x="573025" y="529546"/>
                  <a:pt x="580302" y="532319"/>
                  <a:pt x="585849" y="537865"/>
                </a:cubicBezTo>
                <a:lnTo>
                  <a:pt x="698960" y="650977"/>
                </a:lnTo>
                <a:cubicBezTo>
                  <a:pt x="710054" y="662070"/>
                  <a:pt x="710054" y="680084"/>
                  <a:pt x="698960" y="691178"/>
                </a:cubicBezTo>
                <a:cubicBezTo>
                  <a:pt x="693461" y="696677"/>
                  <a:pt x="686161" y="699521"/>
                  <a:pt x="678860" y="699521"/>
                </a:cubicBezTo>
                <a:cubicBezTo>
                  <a:pt x="671560" y="699521"/>
                  <a:pt x="664259" y="696771"/>
                  <a:pt x="658760" y="691178"/>
                </a:cubicBezTo>
                <a:lnTo>
                  <a:pt x="545648" y="578066"/>
                </a:lnTo>
                <a:cubicBezTo>
                  <a:pt x="534555" y="566973"/>
                  <a:pt x="534555" y="548959"/>
                  <a:pt x="545648" y="537865"/>
                </a:cubicBezTo>
                <a:cubicBezTo>
                  <a:pt x="551195" y="532319"/>
                  <a:pt x="558471" y="529546"/>
                  <a:pt x="565749" y="529546"/>
                </a:cubicBezTo>
                <a:close/>
                <a:moveTo>
                  <a:pt x="565749" y="359807"/>
                </a:moveTo>
                <a:lnTo>
                  <a:pt x="735464" y="359807"/>
                </a:lnTo>
                <a:cubicBezTo>
                  <a:pt x="751202" y="359807"/>
                  <a:pt x="763907" y="372512"/>
                  <a:pt x="763907" y="388251"/>
                </a:cubicBezTo>
                <a:cubicBezTo>
                  <a:pt x="763907" y="403990"/>
                  <a:pt x="751107" y="416695"/>
                  <a:pt x="735464" y="416695"/>
                </a:cubicBezTo>
                <a:lnTo>
                  <a:pt x="565749" y="416695"/>
                </a:lnTo>
                <a:cubicBezTo>
                  <a:pt x="550010" y="416695"/>
                  <a:pt x="537305" y="403990"/>
                  <a:pt x="537305" y="388251"/>
                </a:cubicBezTo>
                <a:cubicBezTo>
                  <a:pt x="537305" y="372512"/>
                  <a:pt x="550010" y="359807"/>
                  <a:pt x="565749" y="359807"/>
                </a:cubicBezTo>
                <a:close/>
                <a:moveTo>
                  <a:pt x="678860" y="77005"/>
                </a:moveTo>
                <a:cubicBezTo>
                  <a:pt x="686137" y="77005"/>
                  <a:pt x="693414" y="79778"/>
                  <a:pt x="698960" y="85325"/>
                </a:cubicBezTo>
                <a:cubicBezTo>
                  <a:pt x="710054" y="96418"/>
                  <a:pt x="710054" y="114432"/>
                  <a:pt x="698960" y="125525"/>
                </a:cubicBezTo>
                <a:lnTo>
                  <a:pt x="585849" y="238636"/>
                </a:lnTo>
                <a:cubicBezTo>
                  <a:pt x="580350" y="244231"/>
                  <a:pt x="573049" y="246980"/>
                  <a:pt x="565749" y="246980"/>
                </a:cubicBezTo>
                <a:cubicBezTo>
                  <a:pt x="558448" y="246980"/>
                  <a:pt x="551147" y="244231"/>
                  <a:pt x="545648" y="238636"/>
                </a:cubicBezTo>
                <a:cubicBezTo>
                  <a:pt x="534555" y="227543"/>
                  <a:pt x="534555" y="209529"/>
                  <a:pt x="545648" y="198436"/>
                </a:cubicBezTo>
                <a:lnTo>
                  <a:pt x="658760" y="85325"/>
                </a:lnTo>
                <a:cubicBezTo>
                  <a:pt x="664306" y="79778"/>
                  <a:pt x="671583" y="77005"/>
                  <a:pt x="678860" y="77005"/>
                </a:cubicBezTo>
                <a:close/>
                <a:moveTo>
                  <a:pt x="362802" y="5"/>
                </a:moveTo>
                <a:cubicBezTo>
                  <a:pt x="383186" y="183"/>
                  <a:pt x="403524" y="5682"/>
                  <a:pt x="422012" y="16490"/>
                </a:cubicBezTo>
                <a:cubicBezTo>
                  <a:pt x="458989" y="38108"/>
                  <a:pt x="481080" y="76601"/>
                  <a:pt x="481080" y="119457"/>
                </a:cubicBezTo>
                <a:lnTo>
                  <a:pt x="481080" y="600631"/>
                </a:lnTo>
                <a:cubicBezTo>
                  <a:pt x="481080" y="643486"/>
                  <a:pt x="458989" y="681980"/>
                  <a:pt x="422012" y="703598"/>
                </a:cubicBezTo>
                <a:cubicBezTo>
                  <a:pt x="403240" y="714501"/>
                  <a:pt x="382475" y="720000"/>
                  <a:pt x="361806" y="720000"/>
                </a:cubicBezTo>
                <a:cubicBezTo>
                  <a:pt x="341706" y="720000"/>
                  <a:pt x="321700" y="714881"/>
                  <a:pt x="303306" y="704546"/>
                </a:cubicBezTo>
                <a:lnTo>
                  <a:pt x="60870" y="568300"/>
                </a:lnTo>
                <a:cubicBezTo>
                  <a:pt x="23324" y="547157"/>
                  <a:pt x="0" y="507336"/>
                  <a:pt x="0" y="464291"/>
                </a:cubicBezTo>
                <a:lnTo>
                  <a:pt x="0" y="255702"/>
                </a:lnTo>
                <a:cubicBezTo>
                  <a:pt x="0" y="212657"/>
                  <a:pt x="23324" y="172742"/>
                  <a:pt x="60870" y="151693"/>
                </a:cubicBezTo>
                <a:lnTo>
                  <a:pt x="303306" y="15447"/>
                </a:lnTo>
                <a:cubicBezTo>
                  <a:pt x="321984" y="4970"/>
                  <a:pt x="342417" y="-173"/>
                  <a:pt x="362802" y="5"/>
                </a:cubicBezTo>
                <a:close/>
              </a:path>
            </a:pathLst>
          </a:custGeom>
          <a:solidFill>
            <a:schemeClr val="accent1"/>
          </a:solidFill>
          <a:ln>
            <a:noFill/>
          </a:ln>
          <a:effectLst/>
        </p:spPr>
        <p:txBody>
          <a:bodyPr vert="horz" wrap="square" lIns="121920" tIns="60960" rIns="121920" bIns="6096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2400" dirty="0">
              <a:latin typeface="OPPOSans L" panose="00020600040101010101" pitchFamily="18" charset="-122"/>
            </a:endParaRPr>
          </a:p>
        </p:txBody>
      </p:sp>
    </p:spTree>
    <p:extLst>
      <p:ext uri="{BB962C8B-B14F-4D97-AF65-F5344CB8AC3E}">
        <p14:creationId xmlns:p14="http://schemas.microsoft.com/office/powerpoint/2010/main" val="383274084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爱设计-1">
            <a:extLst>
              <a:ext uri="{FF2B5EF4-FFF2-40B4-BE49-F238E27FC236}">
                <a16:creationId xmlns:a16="http://schemas.microsoft.com/office/drawing/2014/main" id="{2483F125-6ECE-0549-B29C-BC55957A18D0}"/>
              </a:ext>
            </a:extLst>
          </p:cNvPr>
          <p:cNvPicPr>
            <a:picLocks noGrp="1" noRot="1" noMove="1" noResize="1" noEditPoints="1" noAdjustHandles="1" noChangeArrowheads="1" noChangeShapeType="1" noCrop="1"/>
          </p:cNvPicPr>
          <p:nvPr/>
        </p:nvPicPr>
        <p:blipFill>
          <a:blip r:embed="rId3" r:link="rId4">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33" name="爱设计-2">
            <a:extLst>
              <a:ext uri="{FF2B5EF4-FFF2-40B4-BE49-F238E27FC236}">
                <a16:creationId xmlns:a16="http://schemas.microsoft.com/office/drawing/2014/main" id="{D5041356-BF03-3FED-8CCE-5A65B03BE862}"/>
              </a:ext>
            </a:extLst>
          </p:cNvPr>
          <p:cNvPicPr>
            <a:picLocks noChangeAspect="1"/>
          </p:cNvPicPr>
          <p:nvPr/>
        </p:nvPicPr>
        <p:blipFill>
          <a:blip r:embed="rId5">
            <a:alphaModFix amt="70000"/>
            <a:extLst>
              <a:ext uri="{28A0092B-C50C-407E-A947-70E740481C1C}">
                <a14:useLocalDpi xmlns:a14="http://schemas.microsoft.com/office/drawing/2010/main" val="0"/>
              </a:ext>
            </a:extLst>
          </a:blip>
          <a:stretch>
            <a:fillRect/>
          </a:stretch>
        </p:blipFill>
        <p:spPr>
          <a:xfrm>
            <a:off x="0" y="0"/>
            <a:ext cx="12217143" cy="6855081"/>
          </a:xfrm>
          <a:prstGeom prst="rect">
            <a:avLst/>
          </a:prstGeom>
        </p:spPr>
      </p:pic>
      <p:grpSp>
        <p:nvGrpSpPr>
          <p:cNvPr id="62" name="爱设计-3">
            <a:extLst>
              <a:ext uri="{FF2B5EF4-FFF2-40B4-BE49-F238E27FC236}">
                <a16:creationId xmlns:a16="http://schemas.microsoft.com/office/drawing/2014/main" id="{F2166CFB-3B73-E34F-8279-11D081B49DE5}"/>
              </a:ext>
            </a:extLst>
          </p:cNvPr>
          <p:cNvGrpSpPr/>
          <p:nvPr/>
        </p:nvGrpSpPr>
        <p:grpSpPr>
          <a:xfrm>
            <a:off x="651034" y="404998"/>
            <a:ext cx="223679" cy="143861"/>
            <a:chOff x="10749120" y="871596"/>
            <a:chExt cx="223679" cy="143861"/>
          </a:xfrm>
        </p:grpSpPr>
        <p:cxnSp>
          <p:nvCxnSpPr>
            <p:cNvPr id="63" name="爱设计-3-1">
              <a:extLst>
                <a:ext uri="{FF2B5EF4-FFF2-40B4-BE49-F238E27FC236}">
                  <a16:creationId xmlns:a16="http://schemas.microsoft.com/office/drawing/2014/main" id="{CF448C45-2810-A8E8-1DF8-399613786B7F}"/>
                </a:ext>
              </a:extLst>
            </p:cNvPr>
            <p:cNvCxnSpPr>
              <a:cxnSpLocks/>
            </p:cNvCxnSpPr>
            <p:nvPr/>
          </p:nvCxnSpPr>
          <p:spPr>
            <a:xfrm>
              <a:off x="10749120" y="1015457"/>
              <a:ext cx="223679" cy="0"/>
            </a:xfrm>
            <a:prstGeom prst="straightConnector1">
              <a:avLst/>
            </a:prstGeom>
            <a:noFill/>
            <a:ln w="15875" cap="rnd" cmpd="sng" algn="ctr">
              <a:solidFill>
                <a:schemeClr val="tx1">
                  <a:lumMod val="75000"/>
                  <a:lumOff val="25000"/>
                  <a:alpha val="50000"/>
                </a:schemeClr>
              </a:solidFill>
              <a:prstDash val="solid"/>
              <a:round/>
            </a:ln>
            <a:effectLst/>
          </p:spPr>
        </p:cxnSp>
        <p:cxnSp>
          <p:nvCxnSpPr>
            <p:cNvPr id="64" name="爱设计-3-2">
              <a:extLst>
                <a:ext uri="{FF2B5EF4-FFF2-40B4-BE49-F238E27FC236}">
                  <a16:creationId xmlns:a16="http://schemas.microsoft.com/office/drawing/2014/main" id="{9FBFBFF8-9914-A44D-454E-B0B4BF3101DA}"/>
                </a:ext>
              </a:extLst>
            </p:cNvPr>
            <p:cNvCxnSpPr>
              <a:cxnSpLocks/>
            </p:cNvCxnSpPr>
            <p:nvPr/>
          </p:nvCxnSpPr>
          <p:spPr>
            <a:xfrm>
              <a:off x="10749120" y="943527"/>
              <a:ext cx="223679" cy="0"/>
            </a:xfrm>
            <a:prstGeom prst="straightConnector1">
              <a:avLst/>
            </a:prstGeom>
            <a:noFill/>
            <a:ln w="15875" cap="rnd" cmpd="sng" algn="ctr">
              <a:solidFill>
                <a:schemeClr val="accent1">
                  <a:alpha val="50000"/>
                </a:schemeClr>
              </a:solidFill>
              <a:prstDash val="solid"/>
              <a:round/>
            </a:ln>
            <a:effectLst/>
          </p:spPr>
        </p:cxnSp>
        <p:cxnSp>
          <p:nvCxnSpPr>
            <p:cNvPr id="65" name="爱设计-3-3">
              <a:extLst>
                <a:ext uri="{FF2B5EF4-FFF2-40B4-BE49-F238E27FC236}">
                  <a16:creationId xmlns:a16="http://schemas.microsoft.com/office/drawing/2014/main" id="{99D2D59D-E664-659D-4CB7-55664D031E04}"/>
                </a:ext>
              </a:extLst>
            </p:cNvPr>
            <p:cNvCxnSpPr>
              <a:cxnSpLocks/>
            </p:cNvCxnSpPr>
            <p:nvPr/>
          </p:nvCxnSpPr>
          <p:spPr>
            <a:xfrm>
              <a:off x="10749120" y="871596"/>
              <a:ext cx="223679" cy="0"/>
            </a:xfrm>
            <a:prstGeom prst="straightConnector1">
              <a:avLst/>
            </a:prstGeom>
            <a:noFill/>
            <a:ln w="15875" cap="rnd" cmpd="sng" algn="ctr">
              <a:solidFill>
                <a:schemeClr val="tx1">
                  <a:lumMod val="75000"/>
                  <a:lumOff val="25000"/>
                  <a:alpha val="50000"/>
                </a:schemeClr>
              </a:solidFill>
              <a:prstDash val="solid"/>
              <a:round/>
            </a:ln>
            <a:effectLst/>
          </p:spPr>
        </p:cxnSp>
      </p:grpSp>
      <p:grpSp>
        <p:nvGrpSpPr>
          <p:cNvPr id="66" name="爱设计-4">
            <a:extLst>
              <a:ext uri="{FF2B5EF4-FFF2-40B4-BE49-F238E27FC236}">
                <a16:creationId xmlns:a16="http://schemas.microsoft.com/office/drawing/2014/main" id="{3C49212E-0BE3-4AF2-751B-DB2D4E7E549E}"/>
              </a:ext>
            </a:extLst>
          </p:cNvPr>
          <p:cNvGrpSpPr/>
          <p:nvPr/>
        </p:nvGrpSpPr>
        <p:grpSpPr>
          <a:xfrm>
            <a:off x="10361997" y="6133503"/>
            <a:ext cx="1368953" cy="247568"/>
            <a:chOff x="10361997" y="6057830"/>
            <a:chExt cx="1368953" cy="247568"/>
          </a:xfrm>
        </p:grpSpPr>
        <p:cxnSp>
          <p:nvCxnSpPr>
            <p:cNvPr id="67" name="爱设计-4-1">
              <a:extLst>
                <a:ext uri="{FF2B5EF4-FFF2-40B4-BE49-F238E27FC236}">
                  <a16:creationId xmlns:a16="http://schemas.microsoft.com/office/drawing/2014/main" id="{AB0CA926-FC02-F635-F86A-069F14CBAFA7}"/>
                </a:ext>
              </a:extLst>
            </p:cNvPr>
            <p:cNvCxnSpPr/>
            <p:nvPr/>
          </p:nvCxnSpPr>
          <p:spPr>
            <a:xfrm>
              <a:off x="11268075" y="6235700"/>
              <a:ext cx="327931" cy="0"/>
            </a:xfrm>
            <a:prstGeom prst="line">
              <a:avLst/>
            </a:prstGeom>
            <a:ln w="76200">
              <a:solidFill>
                <a:schemeClr val="accent1"/>
              </a:solidFill>
            </a:ln>
          </p:spPr>
          <p:style>
            <a:lnRef idx="1">
              <a:schemeClr val="accent1"/>
            </a:lnRef>
            <a:fillRef idx="0">
              <a:schemeClr val="accent1"/>
            </a:fillRef>
            <a:effectRef idx="0">
              <a:schemeClr val="accent1"/>
            </a:effectRef>
            <a:fontRef idx="minor">
              <a:schemeClr val="tx1"/>
            </a:fontRef>
          </p:style>
        </p:cxnSp>
        <p:sp>
          <p:nvSpPr>
            <p:cNvPr id="68" name="爱设计-4-2">
              <a:extLst>
                <a:ext uri="{FF2B5EF4-FFF2-40B4-BE49-F238E27FC236}">
                  <a16:creationId xmlns:a16="http://schemas.microsoft.com/office/drawing/2014/main" id="{F41A5BD9-DCEA-417B-DE62-BD7CE77DA92A}"/>
                </a:ext>
              </a:extLst>
            </p:cNvPr>
            <p:cNvSpPr txBox="1">
              <a:spLocks/>
            </p:cNvSpPr>
            <p:nvPr/>
          </p:nvSpPr>
          <p:spPr>
            <a:xfrm>
              <a:off x="10361997" y="6057830"/>
              <a:ext cx="1368953" cy="247568"/>
            </a:xfrm>
            <a:prstGeom prst="rect">
              <a:avLst/>
            </a:prstGeom>
          </p:spPr>
          <p:txBody>
            <a:bodyPr wrap="square">
              <a:spAutoFit/>
            </a:bodyPr>
            <a:lstStyle>
              <a:lvl1pPr marL="228589" indent="-228589" algn="l" defTabSz="914354" rtl="0" eaLnBrk="1" latinLnBrk="0" hangingPunct="1">
                <a:lnSpc>
                  <a:spcPct val="90000"/>
                </a:lnSpc>
                <a:spcBef>
                  <a:spcPts val="1000"/>
                </a:spcBef>
                <a:buFont typeface="Arial" panose="020B0604020202020204" pitchFamily="34" charset="0"/>
                <a:buChar char="•"/>
                <a:defRPr sz="1600" kern="1200">
                  <a:solidFill>
                    <a:schemeClr val="tx1"/>
                  </a:solidFill>
                  <a:latin typeface="+mn-lt"/>
                  <a:ea typeface="+mn-ea"/>
                  <a:cs typeface="+mn-cs"/>
                </a:defRPr>
              </a:lvl1pPr>
              <a:lvl2pPr marL="685766"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2942"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altLang="zh-CN" sz="1100" dirty="0">
                  <a:solidFill>
                    <a:schemeClr val="tx1">
                      <a:lumMod val="75000"/>
                      <a:lumOff val="25000"/>
                    </a:schemeClr>
                  </a:solidFill>
                  <a:latin typeface="+mn-ea"/>
                </a:rPr>
                <a:t>December 20XX</a:t>
              </a:r>
              <a:endParaRPr lang="zh-CN" altLang="en-US" sz="1100" dirty="0">
                <a:solidFill>
                  <a:schemeClr val="tx1">
                    <a:lumMod val="75000"/>
                    <a:lumOff val="25000"/>
                  </a:schemeClr>
                </a:solidFill>
                <a:latin typeface="+mn-ea"/>
              </a:endParaRPr>
            </a:p>
          </p:txBody>
        </p:sp>
      </p:grpSp>
      <p:grpSp>
        <p:nvGrpSpPr>
          <p:cNvPr id="69" name="爱设计-5">
            <a:extLst>
              <a:ext uri="{FF2B5EF4-FFF2-40B4-BE49-F238E27FC236}">
                <a16:creationId xmlns:a16="http://schemas.microsoft.com/office/drawing/2014/main" id="{8E4CFA1B-EDFC-C09C-B169-36BB7C350388}"/>
              </a:ext>
            </a:extLst>
          </p:cNvPr>
          <p:cNvGrpSpPr/>
          <p:nvPr/>
        </p:nvGrpSpPr>
        <p:grpSpPr>
          <a:xfrm>
            <a:off x="10666246" y="565245"/>
            <a:ext cx="852654" cy="650177"/>
            <a:chOff x="10539246" y="468403"/>
            <a:chExt cx="979654" cy="747019"/>
          </a:xfrm>
          <a:solidFill>
            <a:schemeClr val="accent1"/>
          </a:solidFill>
        </p:grpSpPr>
        <p:grpSp>
          <p:nvGrpSpPr>
            <p:cNvPr id="70" name="组合 69">
              <a:extLst>
                <a:ext uri="{FF2B5EF4-FFF2-40B4-BE49-F238E27FC236}">
                  <a16:creationId xmlns:a16="http://schemas.microsoft.com/office/drawing/2014/main" id="{B1490042-6B58-C123-AF02-99BB8D8785B2}"/>
                </a:ext>
              </a:extLst>
            </p:cNvPr>
            <p:cNvGrpSpPr/>
            <p:nvPr/>
          </p:nvGrpSpPr>
          <p:grpSpPr>
            <a:xfrm>
              <a:off x="10539246" y="1093083"/>
              <a:ext cx="979654" cy="122339"/>
              <a:chOff x="10273028" y="1093083"/>
              <a:chExt cx="979654" cy="122339"/>
            </a:xfrm>
            <a:grpFill/>
          </p:grpSpPr>
          <p:sp>
            <p:nvSpPr>
              <p:cNvPr id="72" name="爱设计-5-1">
                <a:extLst>
                  <a:ext uri="{FF2B5EF4-FFF2-40B4-BE49-F238E27FC236}">
                    <a16:creationId xmlns:a16="http://schemas.microsoft.com/office/drawing/2014/main" id="{FC0C5A56-E9FC-0EBD-B1A8-60319F661F87}"/>
                  </a:ext>
                </a:extLst>
              </p:cNvPr>
              <p:cNvSpPr/>
              <p:nvPr/>
            </p:nvSpPr>
            <p:spPr>
              <a:xfrm>
                <a:off x="10373640" y="1094110"/>
                <a:ext cx="119414" cy="119413"/>
              </a:xfrm>
              <a:custGeom>
                <a:avLst/>
                <a:gdLst>
                  <a:gd name="connsiteX0" fmla="*/ 74486 w 149733"/>
                  <a:gd name="connsiteY0" fmla="*/ 149732 h 149732"/>
                  <a:gd name="connsiteX1" fmla="*/ 1 w 149733"/>
                  <a:gd name="connsiteY1" fmla="*/ 74486 h 149732"/>
                  <a:gd name="connsiteX2" fmla="*/ 75248 w 149733"/>
                  <a:gd name="connsiteY2" fmla="*/ 1 h 149732"/>
                  <a:gd name="connsiteX3" fmla="*/ 149733 w 149733"/>
                  <a:gd name="connsiteY3" fmla="*/ 74866 h 149732"/>
                  <a:gd name="connsiteX4" fmla="*/ 74868 w 149733"/>
                  <a:gd name="connsiteY4" fmla="*/ 149733 h 149732"/>
                  <a:gd name="connsiteX5" fmla="*/ 74486 w 149733"/>
                  <a:gd name="connsiteY5" fmla="*/ 149732 h 149732"/>
                  <a:gd name="connsiteX6" fmla="*/ 74486 w 149733"/>
                  <a:gd name="connsiteY6" fmla="*/ 25907 h 149732"/>
                  <a:gd name="connsiteX7" fmla="*/ 24956 w 149733"/>
                  <a:gd name="connsiteY7" fmla="*/ 75247 h 149732"/>
                  <a:gd name="connsiteX8" fmla="*/ 74295 w 149733"/>
                  <a:gd name="connsiteY8" fmla="*/ 124776 h 149732"/>
                  <a:gd name="connsiteX9" fmla="*/ 123825 w 149733"/>
                  <a:gd name="connsiteY9" fmla="*/ 75437 h 149732"/>
                  <a:gd name="connsiteX10" fmla="*/ 123825 w 149733"/>
                  <a:gd name="connsiteY10" fmla="*/ 75247 h 149732"/>
                  <a:gd name="connsiteX11" fmla="*/ 74677 w 149733"/>
                  <a:gd name="connsiteY11" fmla="*/ 25527 h 149732"/>
                  <a:gd name="connsiteX12" fmla="*/ 74486 w 149733"/>
                  <a:gd name="connsiteY12" fmla="*/ 25526 h 1497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9733" h="149732">
                    <a:moveTo>
                      <a:pt x="74486" y="149732"/>
                    </a:moveTo>
                    <a:cubicBezTo>
                      <a:pt x="33138" y="149522"/>
                      <a:pt x="-209" y="115833"/>
                      <a:pt x="1" y="74486"/>
                    </a:cubicBezTo>
                    <a:cubicBezTo>
                      <a:pt x="211" y="33138"/>
                      <a:pt x="33900" y="-209"/>
                      <a:pt x="75248" y="1"/>
                    </a:cubicBezTo>
                    <a:cubicBezTo>
                      <a:pt x="116446" y="211"/>
                      <a:pt x="149733" y="33667"/>
                      <a:pt x="149733" y="74866"/>
                    </a:cubicBezTo>
                    <a:cubicBezTo>
                      <a:pt x="149734" y="116213"/>
                      <a:pt x="116215" y="149732"/>
                      <a:pt x="74868" y="149733"/>
                    </a:cubicBezTo>
                    <a:cubicBezTo>
                      <a:pt x="74740" y="149733"/>
                      <a:pt x="74613" y="149733"/>
                      <a:pt x="74486" y="149732"/>
                    </a:cubicBezTo>
                    <a:close/>
                    <a:moveTo>
                      <a:pt x="74486" y="25907"/>
                    </a:moveTo>
                    <a:cubicBezTo>
                      <a:pt x="47184" y="25855"/>
                      <a:pt x="25008" y="47945"/>
                      <a:pt x="24956" y="75247"/>
                    </a:cubicBezTo>
                    <a:cubicBezTo>
                      <a:pt x="24903" y="102549"/>
                      <a:pt x="46993" y="124724"/>
                      <a:pt x="74295" y="124776"/>
                    </a:cubicBezTo>
                    <a:cubicBezTo>
                      <a:pt x="101597" y="124829"/>
                      <a:pt x="123772" y="102739"/>
                      <a:pt x="123825" y="75437"/>
                    </a:cubicBezTo>
                    <a:cubicBezTo>
                      <a:pt x="123825" y="75373"/>
                      <a:pt x="123825" y="75310"/>
                      <a:pt x="123825" y="75247"/>
                    </a:cubicBezTo>
                    <a:cubicBezTo>
                      <a:pt x="123983" y="47945"/>
                      <a:pt x="101979" y="25685"/>
                      <a:pt x="74677" y="25527"/>
                    </a:cubicBezTo>
                    <a:cubicBezTo>
                      <a:pt x="74613" y="25526"/>
                      <a:pt x="74549" y="25526"/>
                      <a:pt x="74486" y="25526"/>
                    </a:cubicBezTo>
                    <a:close/>
                  </a:path>
                </a:pathLst>
              </a:custGeom>
              <a:grpFill/>
              <a:ln w="9525" cap="flat">
                <a:noFill/>
                <a:prstDash val="solid"/>
                <a:miter/>
              </a:ln>
            </p:spPr>
            <p:txBody>
              <a:bodyPr rtlCol="0" anchor="ctr"/>
              <a:lstStyle/>
              <a:p>
                <a:endParaRPr lang="zh-CN" altLang="en-US">
                  <a:solidFill>
                    <a:schemeClr val="bg1"/>
                  </a:solidFill>
                </a:endParaRPr>
              </a:p>
            </p:txBody>
          </p:sp>
          <p:sp>
            <p:nvSpPr>
              <p:cNvPr id="73" name="爱设计-5-2">
                <a:extLst>
                  <a:ext uri="{FF2B5EF4-FFF2-40B4-BE49-F238E27FC236}">
                    <a16:creationId xmlns:a16="http://schemas.microsoft.com/office/drawing/2014/main" id="{37CE4021-0625-F788-33B5-B6D1C6FB0F75}"/>
                  </a:ext>
                </a:extLst>
              </p:cNvPr>
              <p:cNvSpPr/>
              <p:nvPr/>
            </p:nvSpPr>
            <p:spPr>
              <a:xfrm>
                <a:off x="10617177" y="1096768"/>
                <a:ext cx="95286" cy="115318"/>
              </a:xfrm>
              <a:custGeom>
                <a:avLst/>
                <a:gdLst>
                  <a:gd name="connsiteX0" fmla="*/ 93726 w 119479"/>
                  <a:gd name="connsiteY0" fmla="*/ 143732 h 144598"/>
                  <a:gd name="connsiteX1" fmla="*/ 88106 w 119479"/>
                  <a:gd name="connsiteY1" fmla="*/ 140113 h 144598"/>
                  <a:gd name="connsiteX2" fmla="*/ 68390 w 119479"/>
                  <a:gd name="connsiteY2" fmla="*/ 98870 h 144598"/>
                  <a:gd name="connsiteX3" fmla="*/ 62770 w 119479"/>
                  <a:gd name="connsiteY3" fmla="*/ 95345 h 144598"/>
                  <a:gd name="connsiteX4" fmla="*/ 31814 w 119479"/>
                  <a:gd name="connsiteY4" fmla="*/ 95345 h 144598"/>
                  <a:gd name="connsiteX5" fmla="*/ 25432 w 119479"/>
                  <a:gd name="connsiteY5" fmla="*/ 101536 h 144598"/>
                  <a:gd name="connsiteX6" fmla="*/ 25432 w 119479"/>
                  <a:gd name="connsiteY6" fmla="*/ 101632 h 144598"/>
                  <a:gd name="connsiteX7" fmla="*/ 25432 w 119479"/>
                  <a:gd name="connsiteY7" fmla="*/ 137351 h 144598"/>
                  <a:gd name="connsiteX8" fmla="*/ 19241 w 119479"/>
                  <a:gd name="connsiteY8" fmla="*/ 143732 h 144598"/>
                  <a:gd name="connsiteX9" fmla="*/ 19145 w 119479"/>
                  <a:gd name="connsiteY9" fmla="*/ 143732 h 144598"/>
                  <a:gd name="connsiteX10" fmla="*/ 6286 w 119479"/>
                  <a:gd name="connsiteY10" fmla="*/ 143732 h 144598"/>
                  <a:gd name="connsiteX11" fmla="*/ 0 w 119479"/>
                  <a:gd name="connsiteY11" fmla="*/ 137351 h 144598"/>
                  <a:gd name="connsiteX12" fmla="*/ 0 w 119479"/>
                  <a:gd name="connsiteY12" fmla="*/ 6287 h 144598"/>
                  <a:gd name="connsiteX13" fmla="*/ 6286 w 119479"/>
                  <a:gd name="connsiteY13" fmla="*/ 0 h 144598"/>
                  <a:gd name="connsiteX14" fmla="*/ 70485 w 119479"/>
                  <a:gd name="connsiteY14" fmla="*/ 0 h 144598"/>
                  <a:gd name="connsiteX15" fmla="*/ 104394 w 119479"/>
                  <a:gd name="connsiteY15" fmla="*/ 13335 h 144598"/>
                  <a:gd name="connsiteX16" fmla="*/ 119444 w 119479"/>
                  <a:gd name="connsiteY16" fmla="*/ 46006 h 144598"/>
                  <a:gd name="connsiteX17" fmla="*/ 96869 w 119479"/>
                  <a:gd name="connsiteY17" fmla="*/ 88392 h 144598"/>
                  <a:gd name="connsiteX18" fmla="*/ 94583 w 119479"/>
                  <a:gd name="connsiteY18" fmla="*/ 96298 h 144598"/>
                  <a:gd name="connsiteX19" fmla="*/ 113062 w 119479"/>
                  <a:gd name="connsiteY19" fmla="*/ 135065 h 144598"/>
                  <a:gd name="connsiteX20" fmla="*/ 110926 w 119479"/>
                  <a:gd name="connsiteY20" fmla="*/ 143695 h 144598"/>
                  <a:gd name="connsiteX21" fmla="*/ 107347 w 119479"/>
                  <a:gd name="connsiteY21" fmla="*/ 144590 h 144598"/>
                  <a:gd name="connsiteX22" fmla="*/ 31814 w 119479"/>
                  <a:gd name="connsiteY22" fmla="*/ 25813 h 144598"/>
                  <a:gd name="connsiteX23" fmla="*/ 25432 w 119479"/>
                  <a:gd name="connsiteY23" fmla="*/ 32003 h 144598"/>
                  <a:gd name="connsiteX24" fmla="*/ 25432 w 119479"/>
                  <a:gd name="connsiteY24" fmla="*/ 32099 h 144598"/>
                  <a:gd name="connsiteX25" fmla="*/ 25432 w 119479"/>
                  <a:gd name="connsiteY25" fmla="*/ 63246 h 144598"/>
                  <a:gd name="connsiteX26" fmla="*/ 31718 w 119479"/>
                  <a:gd name="connsiteY26" fmla="*/ 69533 h 144598"/>
                  <a:gd name="connsiteX27" fmla="*/ 31813 w 119479"/>
                  <a:gd name="connsiteY27" fmla="*/ 69533 h 144598"/>
                  <a:gd name="connsiteX28" fmla="*/ 70771 w 119479"/>
                  <a:gd name="connsiteY28" fmla="*/ 69533 h 144598"/>
                  <a:gd name="connsiteX29" fmla="*/ 93440 w 119479"/>
                  <a:gd name="connsiteY29" fmla="*/ 48387 h 144598"/>
                  <a:gd name="connsiteX30" fmla="*/ 72404 w 119479"/>
                  <a:gd name="connsiteY30" fmla="*/ 25826 h 144598"/>
                  <a:gd name="connsiteX31" fmla="*/ 71533 w 119479"/>
                  <a:gd name="connsiteY31" fmla="*/ 25813 h 1445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119479" h="144598">
                    <a:moveTo>
                      <a:pt x="93726" y="143732"/>
                    </a:moveTo>
                    <a:cubicBezTo>
                      <a:pt x="91313" y="143704"/>
                      <a:pt x="89130" y="142298"/>
                      <a:pt x="88106" y="140113"/>
                    </a:cubicBezTo>
                    <a:lnTo>
                      <a:pt x="68390" y="98870"/>
                    </a:lnTo>
                    <a:cubicBezTo>
                      <a:pt x="67357" y="96706"/>
                      <a:pt x="65167" y="95333"/>
                      <a:pt x="62770" y="95345"/>
                    </a:cubicBezTo>
                    <a:lnTo>
                      <a:pt x="31814" y="95345"/>
                    </a:lnTo>
                    <a:cubicBezTo>
                      <a:pt x="28342" y="95293"/>
                      <a:pt x="25485" y="98064"/>
                      <a:pt x="25432" y="101536"/>
                    </a:cubicBezTo>
                    <a:cubicBezTo>
                      <a:pt x="25432" y="101568"/>
                      <a:pt x="25432" y="101600"/>
                      <a:pt x="25432" y="101632"/>
                    </a:cubicBezTo>
                    <a:lnTo>
                      <a:pt x="25432" y="137351"/>
                    </a:lnTo>
                    <a:cubicBezTo>
                      <a:pt x="25484" y="140822"/>
                      <a:pt x="22713" y="143679"/>
                      <a:pt x="19241" y="143732"/>
                    </a:cubicBezTo>
                    <a:cubicBezTo>
                      <a:pt x="19209" y="143732"/>
                      <a:pt x="19177" y="143732"/>
                      <a:pt x="19145" y="143732"/>
                    </a:cubicBezTo>
                    <a:lnTo>
                      <a:pt x="6286" y="143732"/>
                    </a:lnTo>
                    <a:cubicBezTo>
                      <a:pt x="2799" y="143680"/>
                      <a:pt x="0" y="140838"/>
                      <a:pt x="0" y="137351"/>
                    </a:cubicBezTo>
                    <a:lnTo>
                      <a:pt x="0" y="6287"/>
                    </a:lnTo>
                    <a:cubicBezTo>
                      <a:pt x="51" y="2836"/>
                      <a:pt x="2836" y="51"/>
                      <a:pt x="6286" y="0"/>
                    </a:cubicBezTo>
                    <a:lnTo>
                      <a:pt x="70485" y="0"/>
                    </a:lnTo>
                    <a:cubicBezTo>
                      <a:pt x="83070" y="-15"/>
                      <a:pt x="95191" y="4751"/>
                      <a:pt x="104394" y="13335"/>
                    </a:cubicBezTo>
                    <a:cubicBezTo>
                      <a:pt x="113565" y="21784"/>
                      <a:pt x="118983" y="33545"/>
                      <a:pt x="119444" y="46006"/>
                    </a:cubicBezTo>
                    <a:cubicBezTo>
                      <a:pt x="120114" y="63172"/>
                      <a:pt x="111488" y="79369"/>
                      <a:pt x="96869" y="88392"/>
                    </a:cubicBezTo>
                    <a:cubicBezTo>
                      <a:pt x="94175" y="90038"/>
                      <a:pt x="93183" y="93468"/>
                      <a:pt x="94583" y="96298"/>
                    </a:cubicBezTo>
                    <a:lnTo>
                      <a:pt x="113062" y="135065"/>
                    </a:lnTo>
                    <a:cubicBezTo>
                      <a:pt x="114855" y="138037"/>
                      <a:pt x="113899" y="141901"/>
                      <a:pt x="110926" y="143695"/>
                    </a:cubicBezTo>
                    <a:cubicBezTo>
                      <a:pt x="109849" y="144344"/>
                      <a:pt x="108603" y="144656"/>
                      <a:pt x="107347" y="144590"/>
                    </a:cubicBezTo>
                    <a:close/>
                    <a:moveTo>
                      <a:pt x="31814" y="25813"/>
                    </a:moveTo>
                    <a:cubicBezTo>
                      <a:pt x="28342" y="25760"/>
                      <a:pt x="25485" y="28532"/>
                      <a:pt x="25432" y="32003"/>
                    </a:cubicBezTo>
                    <a:cubicBezTo>
                      <a:pt x="25432" y="32035"/>
                      <a:pt x="25432" y="32067"/>
                      <a:pt x="25432" y="32099"/>
                    </a:cubicBezTo>
                    <a:lnTo>
                      <a:pt x="25432" y="63246"/>
                    </a:lnTo>
                    <a:cubicBezTo>
                      <a:pt x="25431" y="66718"/>
                      <a:pt x="28246" y="69533"/>
                      <a:pt x="31718" y="69533"/>
                    </a:cubicBezTo>
                    <a:cubicBezTo>
                      <a:pt x="31749" y="69533"/>
                      <a:pt x="31781" y="69533"/>
                      <a:pt x="31813" y="69533"/>
                    </a:cubicBezTo>
                    <a:lnTo>
                      <a:pt x="70771" y="69533"/>
                    </a:lnTo>
                    <a:cubicBezTo>
                      <a:pt x="82756" y="69655"/>
                      <a:pt x="92730" y="60352"/>
                      <a:pt x="93440" y="48387"/>
                    </a:cubicBezTo>
                    <a:cubicBezTo>
                      <a:pt x="93861" y="36348"/>
                      <a:pt x="84443" y="26247"/>
                      <a:pt x="72404" y="25826"/>
                    </a:cubicBezTo>
                    <a:cubicBezTo>
                      <a:pt x="72113" y="25816"/>
                      <a:pt x="71823" y="25811"/>
                      <a:pt x="71533" y="25813"/>
                    </a:cubicBezTo>
                    <a:close/>
                  </a:path>
                </a:pathLst>
              </a:custGeom>
              <a:grpFill/>
              <a:ln w="9525" cap="flat">
                <a:noFill/>
                <a:prstDash val="solid"/>
                <a:miter/>
              </a:ln>
            </p:spPr>
            <p:txBody>
              <a:bodyPr rtlCol="0" anchor="ctr"/>
              <a:lstStyle/>
              <a:p>
                <a:endParaRPr lang="zh-CN" altLang="en-US">
                  <a:solidFill>
                    <a:schemeClr val="bg1"/>
                  </a:solidFill>
                </a:endParaRPr>
              </a:p>
            </p:txBody>
          </p:sp>
          <p:sp>
            <p:nvSpPr>
              <p:cNvPr id="74" name="爱设计-5-3">
                <a:extLst>
                  <a:ext uri="{FF2B5EF4-FFF2-40B4-BE49-F238E27FC236}">
                    <a16:creationId xmlns:a16="http://schemas.microsoft.com/office/drawing/2014/main" id="{4F3D5C20-5D27-BB11-AB99-A2A30791C499}"/>
                  </a:ext>
                </a:extLst>
              </p:cNvPr>
              <p:cNvSpPr/>
              <p:nvPr/>
            </p:nvSpPr>
            <p:spPr>
              <a:xfrm>
                <a:off x="10273028" y="1096768"/>
                <a:ext cx="106346" cy="114628"/>
              </a:xfrm>
              <a:custGeom>
                <a:avLst/>
                <a:gdLst>
                  <a:gd name="connsiteX0" fmla="*/ 59960 w 133348"/>
                  <a:gd name="connsiteY0" fmla="*/ 143732 h 143732"/>
                  <a:gd name="connsiteX1" fmla="*/ 53673 w 133348"/>
                  <a:gd name="connsiteY1" fmla="*/ 137446 h 143732"/>
                  <a:gd name="connsiteX2" fmla="*/ 53673 w 133348"/>
                  <a:gd name="connsiteY2" fmla="*/ 85820 h 143732"/>
                  <a:gd name="connsiteX3" fmla="*/ 51959 w 133348"/>
                  <a:gd name="connsiteY3" fmla="*/ 80391 h 143732"/>
                  <a:gd name="connsiteX4" fmla="*/ 905 w 133348"/>
                  <a:gd name="connsiteY4" fmla="*/ 10001 h 143732"/>
                  <a:gd name="connsiteX5" fmla="*/ 3040 w 133348"/>
                  <a:gd name="connsiteY5" fmla="*/ 1371 h 143732"/>
                  <a:gd name="connsiteX6" fmla="*/ 5953 w 133348"/>
                  <a:gd name="connsiteY6" fmla="*/ 476 h 143732"/>
                  <a:gd name="connsiteX7" fmla="*/ 18716 w 133348"/>
                  <a:gd name="connsiteY7" fmla="*/ 476 h 143732"/>
                  <a:gd name="connsiteX8" fmla="*/ 23479 w 133348"/>
                  <a:gd name="connsiteY8" fmla="*/ 2667 h 143732"/>
                  <a:gd name="connsiteX9" fmla="*/ 61579 w 133348"/>
                  <a:gd name="connsiteY9" fmla="*/ 56483 h 143732"/>
                  <a:gd name="connsiteX10" fmla="*/ 66722 w 133348"/>
                  <a:gd name="connsiteY10" fmla="*/ 59055 h 143732"/>
                  <a:gd name="connsiteX11" fmla="*/ 71771 w 133348"/>
                  <a:gd name="connsiteY11" fmla="*/ 56483 h 143732"/>
                  <a:gd name="connsiteX12" fmla="*/ 109871 w 133348"/>
                  <a:gd name="connsiteY12" fmla="*/ 2667 h 143732"/>
                  <a:gd name="connsiteX13" fmla="*/ 115014 w 133348"/>
                  <a:gd name="connsiteY13" fmla="*/ 0 h 143732"/>
                  <a:gd name="connsiteX14" fmla="*/ 127397 w 133348"/>
                  <a:gd name="connsiteY14" fmla="*/ 0 h 143732"/>
                  <a:gd name="connsiteX15" fmla="*/ 133340 w 133348"/>
                  <a:gd name="connsiteY15" fmla="*/ 6612 h 143732"/>
                  <a:gd name="connsiteX16" fmla="*/ 132445 w 133348"/>
                  <a:gd name="connsiteY16" fmla="*/ 9525 h 143732"/>
                  <a:gd name="connsiteX17" fmla="*/ 81200 w 133348"/>
                  <a:gd name="connsiteY17" fmla="*/ 80391 h 143732"/>
                  <a:gd name="connsiteX18" fmla="*/ 79486 w 133348"/>
                  <a:gd name="connsiteY18" fmla="*/ 85820 h 143732"/>
                  <a:gd name="connsiteX19" fmla="*/ 79486 w 133348"/>
                  <a:gd name="connsiteY19" fmla="*/ 137446 h 143732"/>
                  <a:gd name="connsiteX20" fmla="*/ 73199 w 133348"/>
                  <a:gd name="connsiteY20" fmla="*/ 143732 h 1437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33348" h="143732">
                    <a:moveTo>
                      <a:pt x="59960" y="143732"/>
                    </a:moveTo>
                    <a:cubicBezTo>
                      <a:pt x="56509" y="143681"/>
                      <a:pt x="53724" y="140896"/>
                      <a:pt x="53673" y="137446"/>
                    </a:cubicBezTo>
                    <a:lnTo>
                      <a:pt x="53673" y="85820"/>
                    </a:lnTo>
                    <a:cubicBezTo>
                      <a:pt x="53708" y="83872"/>
                      <a:pt x="53106" y="81966"/>
                      <a:pt x="51959" y="80391"/>
                    </a:cubicBezTo>
                    <a:lnTo>
                      <a:pt x="905" y="10001"/>
                    </a:lnTo>
                    <a:cubicBezTo>
                      <a:pt x="-889" y="7028"/>
                      <a:pt x="67" y="3164"/>
                      <a:pt x="3040" y="1371"/>
                    </a:cubicBezTo>
                    <a:cubicBezTo>
                      <a:pt x="3923" y="838"/>
                      <a:pt x="4923" y="531"/>
                      <a:pt x="5953" y="476"/>
                    </a:cubicBezTo>
                    <a:lnTo>
                      <a:pt x="18716" y="476"/>
                    </a:lnTo>
                    <a:cubicBezTo>
                      <a:pt x="20547" y="478"/>
                      <a:pt x="22286" y="1278"/>
                      <a:pt x="23479" y="2667"/>
                    </a:cubicBezTo>
                    <a:lnTo>
                      <a:pt x="61579" y="56483"/>
                    </a:lnTo>
                    <a:cubicBezTo>
                      <a:pt x="62788" y="58108"/>
                      <a:pt x="64697" y="59063"/>
                      <a:pt x="66722" y="59055"/>
                    </a:cubicBezTo>
                    <a:cubicBezTo>
                      <a:pt x="68722" y="59063"/>
                      <a:pt x="70602" y="58105"/>
                      <a:pt x="71771" y="56483"/>
                    </a:cubicBezTo>
                    <a:lnTo>
                      <a:pt x="109871" y="2667"/>
                    </a:lnTo>
                    <a:cubicBezTo>
                      <a:pt x="111049" y="994"/>
                      <a:pt x="112968" y="-1"/>
                      <a:pt x="115014" y="0"/>
                    </a:cubicBezTo>
                    <a:lnTo>
                      <a:pt x="127397" y="0"/>
                    </a:lnTo>
                    <a:cubicBezTo>
                      <a:pt x="130864" y="185"/>
                      <a:pt x="133524" y="3145"/>
                      <a:pt x="133340" y="6612"/>
                    </a:cubicBezTo>
                    <a:cubicBezTo>
                      <a:pt x="133285" y="7642"/>
                      <a:pt x="132978" y="8642"/>
                      <a:pt x="132445" y="9525"/>
                    </a:cubicBezTo>
                    <a:lnTo>
                      <a:pt x="81200" y="80391"/>
                    </a:lnTo>
                    <a:cubicBezTo>
                      <a:pt x="80053" y="81966"/>
                      <a:pt x="79451" y="83872"/>
                      <a:pt x="79486" y="85820"/>
                    </a:cubicBezTo>
                    <a:lnTo>
                      <a:pt x="79486" y="137446"/>
                    </a:lnTo>
                    <a:cubicBezTo>
                      <a:pt x="79435" y="140896"/>
                      <a:pt x="76650" y="143681"/>
                      <a:pt x="73199" y="143732"/>
                    </a:cubicBezTo>
                    <a:close/>
                  </a:path>
                </a:pathLst>
              </a:custGeom>
              <a:grpFill/>
              <a:ln w="9525" cap="flat">
                <a:noFill/>
                <a:prstDash val="solid"/>
                <a:miter/>
              </a:ln>
            </p:spPr>
            <p:txBody>
              <a:bodyPr rtlCol="0" anchor="ctr"/>
              <a:lstStyle/>
              <a:p>
                <a:endParaRPr lang="zh-CN" altLang="en-US">
                  <a:solidFill>
                    <a:schemeClr val="bg1"/>
                  </a:solidFill>
                </a:endParaRPr>
              </a:p>
            </p:txBody>
          </p:sp>
          <p:sp>
            <p:nvSpPr>
              <p:cNvPr id="75" name="爱设计-5-4">
                <a:extLst>
                  <a:ext uri="{FF2B5EF4-FFF2-40B4-BE49-F238E27FC236}">
                    <a16:creationId xmlns:a16="http://schemas.microsoft.com/office/drawing/2014/main" id="{FF308C9A-AE3F-1D1A-02D9-8FB6AC2AE287}"/>
                  </a:ext>
                </a:extLst>
              </p:cNvPr>
              <p:cNvSpPr/>
              <p:nvPr/>
            </p:nvSpPr>
            <p:spPr>
              <a:xfrm>
                <a:off x="10501942" y="1096768"/>
                <a:ext cx="105056" cy="114628"/>
              </a:xfrm>
              <a:custGeom>
                <a:avLst/>
                <a:gdLst>
                  <a:gd name="connsiteX0" fmla="*/ 65913 w 131730"/>
                  <a:gd name="connsiteY0" fmla="*/ 143732 h 143732"/>
                  <a:gd name="connsiteX1" fmla="*/ 0 w 131730"/>
                  <a:gd name="connsiteY1" fmla="*/ 77819 h 143732"/>
                  <a:gd name="connsiteX2" fmla="*/ 0 w 131730"/>
                  <a:gd name="connsiteY2" fmla="*/ 6287 h 143732"/>
                  <a:gd name="connsiteX3" fmla="*/ 6286 w 131730"/>
                  <a:gd name="connsiteY3" fmla="*/ 0 h 143732"/>
                  <a:gd name="connsiteX4" fmla="*/ 19431 w 131730"/>
                  <a:gd name="connsiteY4" fmla="*/ 0 h 143732"/>
                  <a:gd name="connsiteX5" fmla="*/ 25717 w 131730"/>
                  <a:gd name="connsiteY5" fmla="*/ 6287 h 143732"/>
                  <a:gd name="connsiteX6" fmla="*/ 25717 w 131730"/>
                  <a:gd name="connsiteY6" fmla="*/ 77343 h 143732"/>
                  <a:gd name="connsiteX7" fmla="*/ 63909 w 131730"/>
                  <a:gd name="connsiteY7" fmla="*/ 119447 h 143732"/>
                  <a:gd name="connsiteX8" fmla="*/ 106013 w 131730"/>
                  <a:gd name="connsiteY8" fmla="*/ 81255 h 143732"/>
                  <a:gd name="connsiteX9" fmla="*/ 106013 w 131730"/>
                  <a:gd name="connsiteY9" fmla="*/ 77343 h 143732"/>
                  <a:gd name="connsiteX10" fmla="*/ 106013 w 131730"/>
                  <a:gd name="connsiteY10" fmla="*/ 6287 h 143732"/>
                  <a:gd name="connsiteX11" fmla="*/ 112300 w 131730"/>
                  <a:gd name="connsiteY11" fmla="*/ 0 h 143732"/>
                  <a:gd name="connsiteX12" fmla="*/ 125444 w 131730"/>
                  <a:gd name="connsiteY12" fmla="*/ 0 h 143732"/>
                  <a:gd name="connsiteX13" fmla="*/ 131731 w 131730"/>
                  <a:gd name="connsiteY13" fmla="*/ 6287 h 143732"/>
                  <a:gd name="connsiteX14" fmla="*/ 131731 w 131730"/>
                  <a:gd name="connsiteY14" fmla="*/ 77819 h 143732"/>
                  <a:gd name="connsiteX15" fmla="*/ 66008 w 131730"/>
                  <a:gd name="connsiteY15" fmla="*/ 143732 h 143732"/>
                  <a:gd name="connsiteX16" fmla="*/ 65913 w 131730"/>
                  <a:gd name="connsiteY16" fmla="*/ 143732 h 1437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31730" h="143732">
                    <a:moveTo>
                      <a:pt x="65913" y="143732"/>
                    </a:moveTo>
                    <a:cubicBezTo>
                      <a:pt x="29510" y="143732"/>
                      <a:pt x="0" y="114222"/>
                      <a:pt x="0" y="77819"/>
                    </a:cubicBezTo>
                    <a:lnTo>
                      <a:pt x="0" y="6287"/>
                    </a:lnTo>
                    <a:cubicBezTo>
                      <a:pt x="0" y="2815"/>
                      <a:pt x="2815" y="0"/>
                      <a:pt x="6286" y="0"/>
                    </a:cubicBezTo>
                    <a:lnTo>
                      <a:pt x="19431" y="0"/>
                    </a:lnTo>
                    <a:cubicBezTo>
                      <a:pt x="22903" y="0"/>
                      <a:pt x="25717" y="2815"/>
                      <a:pt x="25717" y="6287"/>
                    </a:cubicBezTo>
                    <a:lnTo>
                      <a:pt x="25717" y="77343"/>
                    </a:lnTo>
                    <a:cubicBezTo>
                      <a:pt x="24637" y="99516"/>
                      <a:pt x="41736" y="118367"/>
                      <a:pt x="63909" y="119447"/>
                    </a:cubicBezTo>
                    <a:cubicBezTo>
                      <a:pt x="86082" y="120527"/>
                      <a:pt x="104933" y="103428"/>
                      <a:pt x="106013" y="81255"/>
                    </a:cubicBezTo>
                    <a:cubicBezTo>
                      <a:pt x="106077" y="79952"/>
                      <a:pt x="106077" y="78646"/>
                      <a:pt x="106013" y="77343"/>
                    </a:cubicBezTo>
                    <a:lnTo>
                      <a:pt x="106013" y="6287"/>
                    </a:lnTo>
                    <a:cubicBezTo>
                      <a:pt x="106064" y="2836"/>
                      <a:pt x="108849" y="51"/>
                      <a:pt x="112300" y="0"/>
                    </a:cubicBezTo>
                    <a:lnTo>
                      <a:pt x="125444" y="0"/>
                    </a:lnTo>
                    <a:cubicBezTo>
                      <a:pt x="128916" y="0"/>
                      <a:pt x="131731" y="2815"/>
                      <a:pt x="131731" y="6287"/>
                    </a:cubicBezTo>
                    <a:lnTo>
                      <a:pt x="131731" y="77819"/>
                    </a:lnTo>
                    <a:cubicBezTo>
                      <a:pt x="131783" y="114169"/>
                      <a:pt x="102358" y="143680"/>
                      <a:pt x="66008" y="143732"/>
                    </a:cubicBezTo>
                    <a:cubicBezTo>
                      <a:pt x="65977" y="143732"/>
                      <a:pt x="65945" y="143732"/>
                      <a:pt x="65913" y="143732"/>
                    </a:cubicBezTo>
                    <a:close/>
                  </a:path>
                </a:pathLst>
              </a:custGeom>
              <a:grpFill/>
              <a:ln w="9525" cap="flat">
                <a:noFill/>
                <a:prstDash val="solid"/>
                <a:miter/>
              </a:ln>
            </p:spPr>
            <p:txBody>
              <a:bodyPr rtlCol="0" anchor="ctr"/>
              <a:lstStyle/>
              <a:p>
                <a:endParaRPr lang="zh-CN" altLang="en-US">
                  <a:solidFill>
                    <a:schemeClr val="bg1"/>
                  </a:solidFill>
                </a:endParaRPr>
              </a:p>
            </p:txBody>
          </p:sp>
          <p:sp>
            <p:nvSpPr>
              <p:cNvPr id="76" name="爱设计-5-5">
                <a:extLst>
                  <a:ext uri="{FF2B5EF4-FFF2-40B4-BE49-F238E27FC236}">
                    <a16:creationId xmlns:a16="http://schemas.microsoft.com/office/drawing/2014/main" id="{21A54416-F008-473A-296F-2DA80DF003F3}"/>
                  </a:ext>
                </a:extLst>
              </p:cNvPr>
              <p:cNvSpPr/>
              <p:nvPr/>
            </p:nvSpPr>
            <p:spPr>
              <a:xfrm>
                <a:off x="10782851" y="1095780"/>
                <a:ext cx="93055" cy="116375"/>
              </a:xfrm>
              <a:custGeom>
                <a:avLst/>
                <a:gdLst>
                  <a:gd name="connsiteX0" fmla="*/ 6287 w 116682"/>
                  <a:gd name="connsiteY0" fmla="*/ 145923 h 145923"/>
                  <a:gd name="connsiteX1" fmla="*/ 1 w 116682"/>
                  <a:gd name="connsiteY1" fmla="*/ 139829 h 145923"/>
                  <a:gd name="connsiteX2" fmla="*/ 1 w 116682"/>
                  <a:gd name="connsiteY2" fmla="*/ 139637 h 145923"/>
                  <a:gd name="connsiteX3" fmla="*/ 1 w 116682"/>
                  <a:gd name="connsiteY3" fmla="*/ 6287 h 145923"/>
                  <a:gd name="connsiteX4" fmla="*/ 6287 w 116682"/>
                  <a:gd name="connsiteY4" fmla="*/ 0 h 145923"/>
                  <a:gd name="connsiteX5" fmla="*/ 20003 w 116682"/>
                  <a:gd name="connsiteY5" fmla="*/ 0 h 145923"/>
                  <a:gd name="connsiteX6" fmla="*/ 26290 w 116682"/>
                  <a:gd name="connsiteY6" fmla="*/ 6287 h 145923"/>
                  <a:gd name="connsiteX7" fmla="*/ 26290 w 116682"/>
                  <a:gd name="connsiteY7" fmla="*/ 114395 h 145923"/>
                  <a:gd name="connsiteX8" fmla="*/ 32576 w 116682"/>
                  <a:gd name="connsiteY8" fmla="*/ 120682 h 145923"/>
                  <a:gd name="connsiteX9" fmla="*/ 110396 w 116682"/>
                  <a:gd name="connsiteY9" fmla="*/ 120682 h 145923"/>
                  <a:gd name="connsiteX10" fmla="*/ 116682 w 116682"/>
                  <a:gd name="connsiteY10" fmla="*/ 126968 h 145923"/>
                  <a:gd name="connsiteX11" fmla="*/ 116682 w 116682"/>
                  <a:gd name="connsiteY11" fmla="*/ 139637 h 145923"/>
                  <a:gd name="connsiteX12" fmla="*/ 110588 w 116682"/>
                  <a:gd name="connsiteY12" fmla="*/ 145923 h 145923"/>
                  <a:gd name="connsiteX13" fmla="*/ 110396 w 116682"/>
                  <a:gd name="connsiteY13" fmla="*/ 145923 h 1459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6682" h="145923">
                    <a:moveTo>
                      <a:pt x="6287" y="145923"/>
                    </a:moveTo>
                    <a:cubicBezTo>
                      <a:pt x="2868" y="145976"/>
                      <a:pt x="54" y="143248"/>
                      <a:pt x="1" y="139829"/>
                    </a:cubicBezTo>
                    <a:cubicBezTo>
                      <a:pt x="0" y="139765"/>
                      <a:pt x="0" y="139701"/>
                      <a:pt x="1" y="139637"/>
                    </a:cubicBezTo>
                    <a:lnTo>
                      <a:pt x="1" y="6287"/>
                    </a:lnTo>
                    <a:cubicBezTo>
                      <a:pt x="1" y="2815"/>
                      <a:pt x="2815" y="0"/>
                      <a:pt x="6287" y="0"/>
                    </a:cubicBezTo>
                    <a:lnTo>
                      <a:pt x="20003" y="0"/>
                    </a:lnTo>
                    <a:cubicBezTo>
                      <a:pt x="23475" y="0"/>
                      <a:pt x="26290" y="2815"/>
                      <a:pt x="26290" y="6287"/>
                    </a:cubicBezTo>
                    <a:lnTo>
                      <a:pt x="26290" y="114395"/>
                    </a:lnTo>
                    <a:cubicBezTo>
                      <a:pt x="26290" y="117867"/>
                      <a:pt x="29104" y="120682"/>
                      <a:pt x="32576" y="120682"/>
                    </a:cubicBezTo>
                    <a:lnTo>
                      <a:pt x="110396" y="120682"/>
                    </a:lnTo>
                    <a:cubicBezTo>
                      <a:pt x="113868" y="120682"/>
                      <a:pt x="116682" y="123496"/>
                      <a:pt x="116682" y="126968"/>
                    </a:cubicBezTo>
                    <a:lnTo>
                      <a:pt x="116682" y="139637"/>
                    </a:lnTo>
                    <a:cubicBezTo>
                      <a:pt x="116735" y="143055"/>
                      <a:pt x="114007" y="145870"/>
                      <a:pt x="110588" y="145923"/>
                    </a:cubicBezTo>
                    <a:cubicBezTo>
                      <a:pt x="110524" y="145924"/>
                      <a:pt x="110460" y="145924"/>
                      <a:pt x="110396" y="145923"/>
                    </a:cubicBezTo>
                    <a:close/>
                  </a:path>
                </a:pathLst>
              </a:custGeom>
              <a:grpFill/>
              <a:ln w="9525" cap="flat">
                <a:noFill/>
                <a:prstDash val="solid"/>
                <a:miter/>
              </a:ln>
            </p:spPr>
            <p:txBody>
              <a:bodyPr rtlCol="0" anchor="ctr"/>
              <a:lstStyle/>
              <a:p>
                <a:endParaRPr lang="zh-CN" altLang="en-US">
                  <a:solidFill>
                    <a:schemeClr val="bg1"/>
                  </a:solidFill>
                </a:endParaRPr>
              </a:p>
            </p:txBody>
          </p:sp>
          <p:sp>
            <p:nvSpPr>
              <p:cNvPr id="77" name="爱设计-5-6">
                <a:extLst>
                  <a:ext uri="{FF2B5EF4-FFF2-40B4-BE49-F238E27FC236}">
                    <a16:creationId xmlns:a16="http://schemas.microsoft.com/office/drawing/2014/main" id="{5C9C8C8B-0564-E1C8-47A3-FD90B402C011}"/>
                  </a:ext>
                </a:extLst>
              </p:cNvPr>
              <p:cNvSpPr/>
              <p:nvPr/>
            </p:nvSpPr>
            <p:spPr>
              <a:xfrm>
                <a:off x="11133572" y="1096312"/>
                <a:ext cx="119110" cy="119110"/>
              </a:xfrm>
              <a:custGeom>
                <a:avLst/>
                <a:gdLst>
                  <a:gd name="connsiteX0" fmla="*/ 74867 w 149352"/>
                  <a:gd name="connsiteY0" fmla="*/ 149352 h 149352"/>
                  <a:gd name="connsiteX1" fmla="*/ 0 w 149352"/>
                  <a:gd name="connsiteY1" fmla="*/ 74867 h 149352"/>
                  <a:gd name="connsiteX2" fmla="*/ 74486 w 149352"/>
                  <a:gd name="connsiteY2" fmla="*/ 0 h 149352"/>
                  <a:gd name="connsiteX3" fmla="*/ 149352 w 149352"/>
                  <a:gd name="connsiteY3" fmla="*/ 74486 h 149352"/>
                  <a:gd name="connsiteX4" fmla="*/ 149352 w 149352"/>
                  <a:gd name="connsiteY4" fmla="*/ 74676 h 149352"/>
                  <a:gd name="connsiteX5" fmla="*/ 74867 w 149352"/>
                  <a:gd name="connsiteY5" fmla="*/ 149352 h 149352"/>
                  <a:gd name="connsiteX6" fmla="*/ 74867 w 149352"/>
                  <a:gd name="connsiteY6" fmla="*/ 25527 h 149352"/>
                  <a:gd name="connsiteX7" fmla="*/ 25527 w 149352"/>
                  <a:gd name="connsiteY7" fmla="*/ 74676 h 149352"/>
                  <a:gd name="connsiteX8" fmla="*/ 74676 w 149352"/>
                  <a:gd name="connsiteY8" fmla="*/ 124015 h 149352"/>
                  <a:gd name="connsiteX9" fmla="*/ 124015 w 149352"/>
                  <a:gd name="connsiteY9" fmla="*/ 74866 h 149352"/>
                  <a:gd name="connsiteX10" fmla="*/ 124016 w 149352"/>
                  <a:gd name="connsiteY10" fmla="*/ 74771 h 149352"/>
                  <a:gd name="connsiteX11" fmla="*/ 74866 w 149352"/>
                  <a:gd name="connsiteY11" fmla="*/ 25432 h 1493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49352" h="149352">
                    <a:moveTo>
                      <a:pt x="74867" y="149352"/>
                    </a:moveTo>
                    <a:cubicBezTo>
                      <a:pt x="33624" y="149457"/>
                      <a:pt x="105" y="116109"/>
                      <a:pt x="0" y="74867"/>
                    </a:cubicBezTo>
                    <a:cubicBezTo>
                      <a:pt x="-105" y="33624"/>
                      <a:pt x="33243" y="105"/>
                      <a:pt x="74486" y="0"/>
                    </a:cubicBezTo>
                    <a:cubicBezTo>
                      <a:pt x="115728" y="-105"/>
                      <a:pt x="149247" y="33243"/>
                      <a:pt x="149352" y="74486"/>
                    </a:cubicBezTo>
                    <a:cubicBezTo>
                      <a:pt x="149352" y="74549"/>
                      <a:pt x="149352" y="74612"/>
                      <a:pt x="149352" y="74676"/>
                    </a:cubicBezTo>
                    <a:cubicBezTo>
                      <a:pt x="149300" y="115822"/>
                      <a:pt x="116013" y="149195"/>
                      <a:pt x="74867" y="149352"/>
                    </a:cubicBezTo>
                    <a:close/>
                    <a:moveTo>
                      <a:pt x="74867" y="25527"/>
                    </a:moveTo>
                    <a:cubicBezTo>
                      <a:pt x="47670" y="25474"/>
                      <a:pt x="25580" y="47479"/>
                      <a:pt x="25527" y="74676"/>
                    </a:cubicBezTo>
                    <a:cubicBezTo>
                      <a:pt x="25474" y="101873"/>
                      <a:pt x="47479" y="123963"/>
                      <a:pt x="74676" y="124015"/>
                    </a:cubicBezTo>
                    <a:cubicBezTo>
                      <a:pt x="101873" y="124068"/>
                      <a:pt x="123963" y="102063"/>
                      <a:pt x="124015" y="74866"/>
                    </a:cubicBezTo>
                    <a:cubicBezTo>
                      <a:pt x="124016" y="74835"/>
                      <a:pt x="124016" y="74803"/>
                      <a:pt x="124016" y="74771"/>
                    </a:cubicBezTo>
                    <a:cubicBezTo>
                      <a:pt x="124016" y="47596"/>
                      <a:pt x="102042" y="25537"/>
                      <a:pt x="74866" y="25432"/>
                    </a:cubicBezTo>
                    <a:close/>
                  </a:path>
                </a:pathLst>
              </a:custGeom>
              <a:grpFill/>
              <a:ln w="9525" cap="flat">
                <a:noFill/>
                <a:prstDash val="solid"/>
                <a:miter/>
              </a:ln>
            </p:spPr>
            <p:txBody>
              <a:bodyPr rtlCol="0" anchor="ctr"/>
              <a:lstStyle/>
              <a:p>
                <a:endParaRPr lang="zh-CN" altLang="en-US">
                  <a:solidFill>
                    <a:schemeClr val="bg1"/>
                  </a:solidFill>
                </a:endParaRPr>
              </a:p>
            </p:txBody>
          </p:sp>
          <p:sp>
            <p:nvSpPr>
              <p:cNvPr id="78" name="爱设计-5-7">
                <a:extLst>
                  <a:ext uri="{FF2B5EF4-FFF2-40B4-BE49-F238E27FC236}">
                    <a16:creationId xmlns:a16="http://schemas.microsoft.com/office/drawing/2014/main" id="{3BF7F456-217B-0242-4DB5-3BC8D25DF0C2}"/>
                  </a:ext>
                </a:extLst>
              </p:cNvPr>
              <p:cNvSpPr/>
              <p:nvPr/>
            </p:nvSpPr>
            <p:spPr>
              <a:xfrm>
                <a:off x="10880009" y="1094261"/>
                <a:ext cx="119109" cy="119109"/>
              </a:xfrm>
              <a:custGeom>
                <a:avLst/>
                <a:gdLst>
                  <a:gd name="connsiteX0" fmla="*/ 74676 w 149351"/>
                  <a:gd name="connsiteY0" fmla="*/ 149352 h 149351"/>
                  <a:gd name="connsiteX1" fmla="*/ 0 w 149351"/>
                  <a:gd name="connsiteY1" fmla="*/ 74676 h 149351"/>
                  <a:gd name="connsiteX2" fmla="*/ 74676 w 149351"/>
                  <a:gd name="connsiteY2" fmla="*/ 0 h 149351"/>
                  <a:gd name="connsiteX3" fmla="*/ 149352 w 149351"/>
                  <a:gd name="connsiteY3" fmla="*/ 74676 h 149351"/>
                  <a:gd name="connsiteX4" fmla="*/ 74676 w 149351"/>
                  <a:gd name="connsiteY4" fmla="*/ 149352 h 149351"/>
                  <a:gd name="connsiteX5" fmla="*/ 74676 w 149351"/>
                  <a:gd name="connsiteY5" fmla="*/ 25527 h 149351"/>
                  <a:gd name="connsiteX6" fmla="*/ 25910 w 149351"/>
                  <a:gd name="connsiteY6" fmla="*/ 75245 h 149351"/>
                  <a:gd name="connsiteX7" fmla="*/ 75629 w 149351"/>
                  <a:gd name="connsiteY7" fmla="*/ 124011 h 149351"/>
                  <a:gd name="connsiteX8" fmla="*/ 124396 w 149351"/>
                  <a:gd name="connsiteY8" fmla="*/ 74676 h 149351"/>
                  <a:gd name="connsiteX9" fmla="*/ 75251 w 149351"/>
                  <a:gd name="connsiteY9" fmla="*/ 25524 h 149351"/>
                  <a:gd name="connsiteX10" fmla="*/ 74676 w 149351"/>
                  <a:gd name="connsiteY10" fmla="*/ 25527 h 1493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49351" h="149351">
                    <a:moveTo>
                      <a:pt x="74676" y="149352"/>
                    </a:moveTo>
                    <a:cubicBezTo>
                      <a:pt x="33434" y="149352"/>
                      <a:pt x="0" y="115918"/>
                      <a:pt x="0" y="74676"/>
                    </a:cubicBezTo>
                    <a:cubicBezTo>
                      <a:pt x="0" y="33434"/>
                      <a:pt x="33434" y="0"/>
                      <a:pt x="74676" y="0"/>
                    </a:cubicBezTo>
                    <a:cubicBezTo>
                      <a:pt x="115918" y="0"/>
                      <a:pt x="149352" y="33434"/>
                      <a:pt x="149352" y="74676"/>
                    </a:cubicBezTo>
                    <a:cubicBezTo>
                      <a:pt x="149352" y="115918"/>
                      <a:pt x="115918" y="149352"/>
                      <a:pt x="74676" y="149352"/>
                    </a:cubicBezTo>
                    <a:close/>
                    <a:moveTo>
                      <a:pt x="74676" y="25527"/>
                    </a:moveTo>
                    <a:cubicBezTo>
                      <a:pt x="47480" y="25790"/>
                      <a:pt x="25647" y="48050"/>
                      <a:pt x="25910" y="75245"/>
                    </a:cubicBezTo>
                    <a:cubicBezTo>
                      <a:pt x="26173" y="102441"/>
                      <a:pt x="48433" y="124274"/>
                      <a:pt x="75629" y="124011"/>
                    </a:cubicBezTo>
                    <a:cubicBezTo>
                      <a:pt x="102675" y="123749"/>
                      <a:pt x="124447" y="101723"/>
                      <a:pt x="124396" y="74676"/>
                    </a:cubicBezTo>
                    <a:cubicBezTo>
                      <a:pt x="124398" y="47532"/>
                      <a:pt x="102395" y="25525"/>
                      <a:pt x="75251" y="25524"/>
                    </a:cubicBezTo>
                    <a:cubicBezTo>
                      <a:pt x="75059" y="25524"/>
                      <a:pt x="74868" y="25525"/>
                      <a:pt x="74676" y="25527"/>
                    </a:cubicBezTo>
                    <a:close/>
                  </a:path>
                </a:pathLst>
              </a:custGeom>
              <a:grpFill/>
              <a:ln w="9525" cap="flat">
                <a:noFill/>
                <a:prstDash val="solid"/>
                <a:miter/>
              </a:ln>
            </p:spPr>
            <p:txBody>
              <a:bodyPr rtlCol="0" anchor="ctr"/>
              <a:lstStyle/>
              <a:p>
                <a:endParaRPr lang="zh-CN" altLang="en-US">
                  <a:solidFill>
                    <a:schemeClr val="bg1"/>
                  </a:solidFill>
                </a:endParaRPr>
              </a:p>
            </p:txBody>
          </p:sp>
          <p:sp>
            <p:nvSpPr>
              <p:cNvPr id="79" name="爱设计-5-8">
                <a:extLst>
                  <a:ext uri="{FF2B5EF4-FFF2-40B4-BE49-F238E27FC236}">
                    <a16:creationId xmlns:a16="http://schemas.microsoft.com/office/drawing/2014/main" id="{B97D2B0B-6051-B539-7FC6-4430F581C21A}"/>
                  </a:ext>
                </a:extLst>
              </p:cNvPr>
              <p:cNvSpPr/>
              <p:nvPr/>
            </p:nvSpPr>
            <p:spPr>
              <a:xfrm>
                <a:off x="11007398" y="1093083"/>
                <a:ext cx="120880" cy="119110"/>
              </a:xfrm>
              <a:custGeom>
                <a:avLst/>
                <a:gdLst>
                  <a:gd name="connsiteX0" fmla="*/ 145638 w 151572"/>
                  <a:gd name="connsiteY0" fmla="*/ 64438 h 149352"/>
                  <a:gd name="connsiteX1" fmla="*/ 145066 w 151572"/>
                  <a:gd name="connsiteY1" fmla="*/ 64438 h 149352"/>
                  <a:gd name="connsiteX2" fmla="*/ 145066 w 151572"/>
                  <a:gd name="connsiteY2" fmla="*/ 64438 h 149352"/>
                  <a:gd name="connsiteX3" fmla="*/ 87916 w 151572"/>
                  <a:gd name="connsiteY3" fmla="*/ 64438 h 149352"/>
                  <a:gd name="connsiteX4" fmla="*/ 81630 w 151572"/>
                  <a:gd name="connsiteY4" fmla="*/ 70724 h 149352"/>
                  <a:gd name="connsiteX5" fmla="*/ 81630 w 151572"/>
                  <a:gd name="connsiteY5" fmla="*/ 83583 h 149352"/>
                  <a:gd name="connsiteX6" fmla="*/ 87916 w 151572"/>
                  <a:gd name="connsiteY6" fmla="*/ 89869 h 149352"/>
                  <a:gd name="connsiteX7" fmla="*/ 115443 w 151572"/>
                  <a:gd name="connsiteY7" fmla="*/ 89869 h 149352"/>
                  <a:gd name="connsiteX8" fmla="*/ 119539 w 151572"/>
                  <a:gd name="connsiteY8" fmla="*/ 91584 h 149352"/>
                  <a:gd name="connsiteX9" fmla="*/ 120492 w 151572"/>
                  <a:gd name="connsiteY9" fmla="*/ 96632 h 149352"/>
                  <a:gd name="connsiteX10" fmla="*/ 120492 w 151572"/>
                  <a:gd name="connsiteY10" fmla="*/ 96632 h 149352"/>
                  <a:gd name="connsiteX11" fmla="*/ 120492 w 151572"/>
                  <a:gd name="connsiteY11" fmla="*/ 96632 h 149352"/>
                  <a:gd name="connsiteX12" fmla="*/ 103632 w 151572"/>
                  <a:gd name="connsiteY12" fmla="*/ 117873 h 149352"/>
                  <a:gd name="connsiteX13" fmla="*/ 102870 w 151572"/>
                  <a:gd name="connsiteY13" fmla="*/ 117873 h 149352"/>
                  <a:gd name="connsiteX14" fmla="*/ 100299 w 151572"/>
                  <a:gd name="connsiteY14" fmla="*/ 119206 h 149352"/>
                  <a:gd name="connsiteX15" fmla="*/ 100299 w 151572"/>
                  <a:gd name="connsiteY15" fmla="*/ 119206 h 149352"/>
                  <a:gd name="connsiteX16" fmla="*/ 99156 w 151572"/>
                  <a:gd name="connsiteY16" fmla="*/ 119778 h 149352"/>
                  <a:gd name="connsiteX17" fmla="*/ 99156 w 151572"/>
                  <a:gd name="connsiteY17" fmla="*/ 119778 h 149352"/>
                  <a:gd name="connsiteX18" fmla="*/ 98108 w 151572"/>
                  <a:gd name="connsiteY18" fmla="*/ 120254 h 149352"/>
                  <a:gd name="connsiteX19" fmla="*/ 98108 w 151572"/>
                  <a:gd name="connsiteY19" fmla="*/ 120254 h 149352"/>
                  <a:gd name="connsiteX20" fmla="*/ 96965 w 151572"/>
                  <a:gd name="connsiteY20" fmla="*/ 120254 h 149352"/>
                  <a:gd name="connsiteX21" fmla="*/ 96965 w 151572"/>
                  <a:gd name="connsiteY21" fmla="*/ 120254 h 149352"/>
                  <a:gd name="connsiteX22" fmla="*/ 91345 w 151572"/>
                  <a:gd name="connsiteY22" fmla="*/ 122254 h 149352"/>
                  <a:gd name="connsiteX23" fmla="*/ 91345 w 151572"/>
                  <a:gd name="connsiteY23" fmla="*/ 122254 h 149352"/>
                  <a:gd name="connsiteX24" fmla="*/ 90012 w 151572"/>
                  <a:gd name="connsiteY24" fmla="*/ 122254 h 149352"/>
                  <a:gd name="connsiteX25" fmla="*/ 90012 w 151572"/>
                  <a:gd name="connsiteY25" fmla="*/ 122254 h 149352"/>
                  <a:gd name="connsiteX26" fmla="*/ 88678 w 151572"/>
                  <a:gd name="connsiteY26" fmla="*/ 122254 h 149352"/>
                  <a:gd name="connsiteX27" fmla="*/ 88678 w 151572"/>
                  <a:gd name="connsiteY27" fmla="*/ 122254 h 149352"/>
                  <a:gd name="connsiteX28" fmla="*/ 81344 w 151572"/>
                  <a:gd name="connsiteY28" fmla="*/ 123302 h 149352"/>
                  <a:gd name="connsiteX29" fmla="*/ 71819 w 151572"/>
                  <a:gd name="connsiteY29" fmla="*/ 123302 h 149352"/>
                  <a:gd name="connsiteX30" fmla="*/ 70581 w 151572"/>
                  <a:gd name="connsiteY30" fmla="*/ 123302 h 149352"/>
                  <a:gd name="connsiteX31" fmla="*/ 70581 w 151572"/>
                  <a:gd name="connsiteY31" fmla="*/ 123302 h 149352"/>
                  <a:gd name="connsiteX32" fmla="*/ 66580 w 151572"/>
                  <a:gd name="connsiteY32" fmla="*/ 122540 h 149352"/>
                  <a:gd name="connsiteX33" fmla="*/ 66580 w 151572"/>
                  <a:gd name="connsiteY33" fmla="*/ 122540 h 149352"/>
                  <a:gd name="connsiteX34" fmla="*/ 29259 w 151572"/>
                  <a:gd name="connsiteY34" fmla="*/ 63743 h 149352"/>
                  <a:gd name="connsiteX35" fmla="*/ 63246 w 151572"/>
                  <a:gd name="connsiteY35" fmla="*/ 27290 h 149352"/>
                  <a:gd name="connsiteX36" fmla="*/ 63246 w 151572"/>
                  <a:gd name="connsiteY36" fmla="*/ 27290 h 149352"/>
                  <a:gd name="connsiteX37" fmla="*/ 72009 w 151572"/>
                  <a:gd name="connsiteY37" fmla="*/ 25480 h 149352"/>
                  <a:gd name="connsiteX38" fmla="*/ 72009 w 151572"/>
                  <a:gd name="connsiteY38" fmla="*/ 25480 h 149352"/>
                  <a:gd name="connsiteX39" fmla="*/ 75438 w 151572"/>
                  <a:gd name="connsiteY39" fmla="*/ 25480 h 149352"/>
                  <a:gd name="connsiteX40" fmla="*/ 77534 w 151572"/>
                  <a:gd name="connsiteY40" fmla="*/ 25480 h 149352"/>
                  <a:gd name="connsiteX41" fmla="*/ 108966 w 151572"/>
                  <a:gd name="connsiteY41" fmla="*/ 36815 h 149352"/>
                  <a:gd name="connsiteX42" fmla="*/ 109538 w 151572"/>
                  <a:gd name="connsiteY42" fmla="*/ 37387 h 149352"/>
                  <a:gd name="connsiteX43" fmla="*/ 109538 w 151572"/>
                  <a:gd name="connsiteY43" fmla="*/ 37387 h 149352"/>
                  <a:gd name="connsiteX44" fmla="*/ 112395 w 151572"/>
                  <a:gd name="connsiteY44" fmla="*/ 40054 h 149352"/>
                  <a:gd name="connsiteX45" fmla="*/ 120396 w 151572"/>
                  <a:gd name="connsiteY45" fmla="*/ 40720 h 149352"/>
                  <a:gd name="connsiteX46" fmla="*/ 131064 w 151572"/>
                  <a:gd name="connsiteY46" fmla="*/ 33291 h 149352"/>
                  <a:gd name="connsiteX47" fmla="*/ 132781 w 151572"/>
                  <a:gd name="connsiteY47" fmla="*/ 24705 h 149352"/>
                  <a:gd name="connsiteX48" fmla="*/ 132588 w 151572"/>
                  <a:gd name="connsiteY48" fmla="*/ 24433 h 149352"/>
                  <a:gd name="connsiteX49" fmla="*/ 122016 w 151572"/>
                  <a:gd name="connsiteY49" fmla="*/ 14908 h 149352"/>
                  <a:gd name="connsiteX50" fmla="*/ 77343 w 151572"/>
                  <a:gd name="connsiteY50" fmla="*/ 49 h 149352"/>
                  <a:gd name="connsiteX51" fmla="*/ 77343 w 151572"/>
                  <a:gd name="connsiteY51" fmla="*/ 49 h 149352"/>
                  <a:gd name="connsiteX52" fmla="*/ 49 w 151572"/>
                  <a:gd name="connsiteY52" fmla="*/ 72010 h 149352"/>
                  <a:gd name="connsiteX53" fmla="*/ 72010 w 151572"/>
                  <a:gd name="connsiteY53" fmla="*/ 149305 h 149352"/>
                  <a:gd name="connsiteX54" fmla="*/ 77344 w 151572"/>
                  <a:gd name="connsiteY54" fmla="*/ 149305 h 149352"/>
                  <a:gd name="connsiteX55" fmla="*/ 84487 w 151572"/>
                  <a:gd name="connsiteY55" fmla="*/ 149305 h 149352"/>
                  <a:gd name="connsiteX56" fmla="*/ 86202 w 151572"/>
                  <a:gd name="connsiteY56" fmla="*/ 149305 h 149352"/>
                  <a:gd name="connsiteX57" fmla="*/ 87440 w 151572"/>
                  <a:gd name="connsiteY57" fmla="*/ 149305 h 149352"/>
                  <a:gd name="connsiteX58" fmla="*/ 88583 w 151572"/>
                  <a:gd name="connsiteY58" fmla="*/ 149305 h 149352"/>
                  <a:gd name="connsiteX59" fmla="*/ 89631 w 151572"/>
                  <a:gd name="connsiteY59" fmla="*/ 149305 h 149352"/>
                  <a:gd name="connsiteX60" fmla="*/ 91536 w 151572"/>
                  <a:gd name="connsiteY60" fmla="*/ 149305 h 149352"/>
                  <a:gd name="connsiteX61" fmla="*/ 92583 w 151572"/>
                  <a:gd name="connsiteY61" fmla="*/ 149305 h 149352"/>
                  <a:gd name="connsiteX62" fmla="*/ 93726 w 151572"/>
                  <a:gd name="connsiteY62" fmla="*/ 149305 h 149352"/>
                  <a:gd name="connsiteX63" fmla="*/ 94679 w 151572"/>
                  <a:gd name="connsiteY63" fmla="*/ 149305 h 149352"/>
                  <a:gd name="connsiteX64" fmla="*/ 96679 w 151572"/>
                  <a:gd name="connsiteY64" fmla="*/ 149305 h 149352"/>
                  <a:gd name="connsiteX65" fmla="*/ 97536 w 151572"/>
                  <a:gd name="connsiteY65" fmla="*/ 149305 h 149352"/>
                  <a:gd name="connsiteX66" fmla="*/ 98775 w 151572"/>
                  <a:gd name="connsiteY66" fmla="*/ 149305 h 149352"/>
                  <a:gd name="connsiteX67" fmla="*/ 99632 w 151572"/>
                  <a:gd name="connsiteY67" fmla="*/ 149305 h 149352"/>
                  <a:gd name="connsiteX68" fmla="*/ 101727 w 151572"/>
                  <a:gd name="connsiteY68" fmla="*/ 148543 h 149352"/>
                  <a:gd name="connsiteX69" fmla="*/ 102489 w 151572"/>
                  <a:gd name="connsiteY69" fmla="*/ 148543 h 149352"/>
                  <a:gd name="connsiteX70" fmla="*/ 103728 w 151572"/>
                  <a:gd name="connsiteY70" fmla="*/ 148543 h 149352"/>
                  <a:gd name="connsiteX71" fmla="*/ 103728 w 151572"/>
                  <a:gd name="connsiteY71" fmla="*/ 148543 h 149352"/>
                  <a:gd name="connsiteX72" fmla="*/ 106299 w 151572"/>
                  <a:gd name="connsiteY72" fmla="*/ 147591 h 149352"/>
                  <a:gd name="connsiteX73" fmla="*/ 106966 w 151572"/>
                  <a:gd name="connsiteY73" fmla="*/ 147591 h 149352"/>
                  <a:gd name="connsiteX74" fmla="*/ 110967 w 151572"/>
                  <a:gd name="connsiteY74" fmla="*/ 145686 h 149352"/>
                  <a:gd name="connsiteX75" fmla="*/ 111538 w 151572"/>
                  <a:gd name="connsiteY75" fmla="*/ 145686 h 149352"/>
                  <a:gd name="connsiteX76" fmla="*/ 114015 w 151572"/>
                  <a:gd name="connsiteY76" fmla="*/ 144257 h 149352"/>
                  <a:gd name="connsiteX77" fmla="*/ 114015 w 151572"/>
                  <a:gd name="connsiteY77" fmla="*/ 144257 h 149352"/>
                  <a:gd name="connsiteX78" fmla="*/ 115253 w 151572"/>
                  <a:gd name="connsiteY78" fmla="*/ 143495 h 149352"/>
                  <a:gd name="connsiteX79" fmla="*/ 115729 w 151572"/>
                  <a:gd name="connsiteY79" fmla="*/ 143495 h 149352"/>
                  <a:gd name="connsiteX80" fmla="*/ 118110 w 151572"/>
                  <a:gd name="connsiteY80" fmla="*/ 141971 h 149352"/>
                  <a:gd name="connsiteX81" fmla="*/ 118110 w 151572"/>
                  <a:gd name="connsiteY81" fmla="*/ 141971 h 149352"/>
                  <a:gd name="connsiteX82" fmla="*/ 119349 w 151572"/>
                  <a:gd name="connsiteY82" fmla="*/ 141114 h 149352"/>
                  <a:gd name="connsiteX83" fmla="*/ 119349 w 151572"/>
                  <a:gd name="connsiteY83" fmla="*/ 141114 h 149352"/>
                  <a:gd name="connsiteX84" fmla="*/ 121730 w 151572"/>
                  <a:gd name="connsiteY84" fmla="*/ 139399 h 149352"/>
                  <a:gd name="connsiteX85" fmla="*/ 121730 w 151572"/>
                  <a:gd name="connsiteY85" fmla="*/ 139399 h 149352"/>
                  <a:gd name="connsiteX86" fmla="*/ 122968 w 151572"/>
                  <a:gd name="connsiteY86" fmla="*/ 138352 h 149352"/>
                  <a:gd name="connsiteX87" fmla="*/ 122968 w 151572"/>
                  <a:gd name="connsiteY87" fmla="*/ 138352 h 149352"/>
                  <a:gd name="connsiteX88" fmla="*/ 125349 w 151572"/>
                  <a:gd name="connsiteY88" fmla="*/ 136351 h 149352"/>
                  <a:gd name="connsiteX89" fmla="*/ 125349 w 151572"/>
                  <a:gd name="connsiteY89" fmla="*/ 136351 h 149352"/>
                  <a:gd name="connsiteX90" fmla="*/ 150400 w 151572"/>
                  <a:gd name="connsiteY90" fmla="*/ 80630 h 149352"/>
                  <a:gd name="connsiteX91" fmla="*/ 150400 w 151572"/>
                  <a:gd name="connsiteY91" fmla="*/ 74248 h 149352"/>
                  <a:gd name="connsiteX92" fmla="*/ 149006 w 151572"/>
                  <a:gd name="connsiteY92" fmla="*/ 65604 h 149352"/>
                  <a:gd name="connsiteX93" fmla="*/ 145638 w 151572"/>
                  <a:gd name="connsiteY93" fmla="*/ 64438 h 1493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Lst>
                <a:rect l="l" t="t" r="r" b="b"/>
                <a:pathLst>
                  <a:path w="151572" h="149352">
                    <a:moveTo>
                      <a:pt x="145638" y="64438"/>
                    </a:moveTo>
                    <a:lnTo>
                      <a:pt x="145066" y="64438"/>
                    </a:lnTo>
                    <a:lnTo>
                      <a:pt x="145066" y="64438"/>
                    </a:lnTo>
                    <a:lnTo>
                      <a:pt x="87916" y="64438"/>
                    </a:lnTo>
                    <a:cubicBezTo>
                      <a:pt x="84444" y="64438"/>
                      <a:pt x="81630" y="67252"/>
                      <a:pt x="81630" y="70724"/>
                    </a:cubicBezTo>
                    <a:lnTo>
                      <a:pt x="81630" y="83583"/>
                    </a:lnTo>
                    <a:cubicBezTo>
                      <a:pt x="81630" y="87055"/>
                      <a:pt x="84444" y="89869"/>
                      <a:pt x="87916" y="89869"/>
                    </a:cubicBezTo>
                    <a:lnTo>
                      <a:pt x="115443" y="89869"/>
                    </a:lnTo>
                    <a:cubicBezTo>
                      <a:pt x="116988" y="89843"/>
                      <a:pt x="118474" y="90465"/>
                      <a:pt x="119539" y="91584"/>
                    </a:cubicBezTo>
                    <a:cubicBezTo>
                      <a:pt x="120734" y="92976"/>
                      <a:pt x="121097" y="94900"/>
                      <a:pt x="120492" y="96632"/>
                    </a:cubicBezTo>
                    <a:lnTo>
                      <a:pt x="120492" y="96632"/>
                    </a:lnTo>
                    <a:lnTo>
                      <a:pt x="120492" y="96632"/>
                    </a:lnTo>
                    <a:cubicBezTo>
                      <a:pt x="116693" y="104984"/>
                      <a:pt x="110905" y="112278"/>
                      <a:pt x="103632" y="117873"/>
                    </a:cubicBezTo>
                    <a:lnTo>
                      <a:pt x="102870" y="117873"/>
                    </a:lnTo>
                    <a:lnTo>
                      <a:pt x="100299" y="119206"/>
                    </a:lnTo>
                    <a:lnTo>
                      <a:pt x="100299" y="119206"/>
                    </a:lnTo>
                    <a:lnTo>
                      <a:pt x="99156" y="119778"/>
                    </a:lnTo>
                    <a:lnTo>
                      <a:pt x="99156" y="119778"/>
                    </a:lnTo>
                    <a:lnTo>
                      <a:pt x="98108" y="120254"/>
                    </a:lnTo>
                    <a:lnTo>
                      <a:pt x="98108" y="120254"/>
                    </a:lnTo>
                    <a:lnTo>
                      <a:pt x="96965" y="120254"/>
                    </a:lnTo>
                    <a:lnTo>
                      <a:pt x="96965" y="120254"/>
                    </a:lnTo>
                    <a:lnTo>
                      <a:pt x="91345" y="122254"/>
                    </a:lnTo>
                    <a:lnTo>
                      <a:pt x="91345" y="122254"/>
                    </a:lnTo>
                    <a:lnTo>
                      <a:pt x="90012" y="122254"/>
                    </a:lnTo>
                    <a:lnTo>
                      <a:pt x="90012" y="122254"/>
                    </a:lnTo>
                    <a:lnTo>
                      <a:pt x="88678" y="122254"/>
                    </a:lnTo>
                    <a:lnTo>
                      <a:pt x="88678" y="122254"/>
                    </a:lnTo>
                    <a:cubicBezTo>
                      <a:pt x="86262" y="122783"/>
                      <a:pt x="83811" y="123133"/>
                      <a:pt x="81344" y="123302"/>
                    </a:cubicBezTo>
                    <a:lnTo>
                      <a:pt x="71819" y="123302"/>
                    </a:lnTo>
                    <a:lnTo>
                      <a:pt x="70581" y="123302"/>
                    </a:lnTo>
                    <a:lnTo>
                      <a:pt x="70581" y="123302"/>
                    </a:lnTo>
                    <a:lnTo>
                      <a:pt x="66580" y="122540"/>
                    </a:lnTo>
                    <a:lnTo>
                      <a:pt x="66580" y="122540"/>
                    </a:lnTo>
                    <a:cubicBezTo>
                      <a:pt x="40038" y="116609"/>
                      <a:pt x="23329" y="90285"/>
                      <a:pt x="29259" y="63743"/>
                    </a:cubicBezTo>
                    <a:cubicBezTo>
                      <a:pt x="33149" y="46333"/>
                      <a:pt x="46151" y="32388"/>
                      <a:pt x="63246" y="27290"/>
                    </a:cubicBezTo>
                    <a:lnTo>
                      <a:pt x="63246" y="27290"/>
                    </a:lnTo>
                    <a:cubicBezTo>
                      <a:pt x="66102" y="26405"/>
                      <a:pt x="69037" y="25799"/>
                      <a:pt x="72009" y="25480"/>
                    </a:cubicBezTo>
                    <a:lnTo>
                      <a:pt x="72009" y="25480"/>
                    </a:lnTo>
                    <a:lnTo>
                      <a:pt x="75438" y="25480"/>
                    </a:lnTo>
                    <a:lnTo>
                      <a:pt x="77534" y="25480"/>
                    </a:lnTo>
                    <a:cubicBezTo>
                      <a:pt x="89018" y="25448"/>
                      <a:pt x="100146" y="29461"/>
                      <a:pt x="108966" y="36815"/>
                    </a:cubicBezTo>
                    <a:lnTo>
                      <a:pt x="109538" y="37387"/>
                    </a:lnTo>
                    <a:lnTo>
                      <a:pt x="109538" y="37387"/>
                    </a:lnTo>
                    <a:lnTo>
                      <a:pt x="112395" y="40054"/>
                    </a:lnTo>
                    <a:cubicBezTo>
                      <a:pt x="114519" y="42249"/>
                      <a:pt x="117939" y="42534"/>
                      <a:pt x="120396" y="40720"/>
                    </a:cubicBezTo>
                    <a:lnTo>
                      <a:pt x="131064" y="33291"/>
                    </a:lnTo>
                    <a:cubicBezTo>
                      <a:pt x="133909" y="31394"/>
                      <a:pt x="134678" y="27550"/>
                      <a:pt x="132781" y="24705"/>
                    </a:cubicBezTo>
                    <a:cubicBezTo>
                      <a:pt x="132719" y="24612"/>
                      <a:pt x="132655" y="24522"/>
                      <a:pt x="132588" y="24433"/>
                    </a:cubicBezTo>
                    <a:cubicBezTo>
                      <a:pt x="129363" y="20941"/>
                      <a:pt x="125824" y="17753"/>
                      <a:pt x="122016" y="14908"/>
                    </a:cubicBezTo>
                    <a:cubicBezTo>
                      <a:pt x="109110" y="5280"/>
                      <a:pt x="93445" y="69"/>
                      <a:pt x="77343" y="49"/>
                    </a:cubicBezTo>
                    <a:lnTo>
                      <a:pt x="77343" y="49"/>
                    </a:lnTo>
                    <a:cubicBezTo>
                      <a:pt x="36127" y="-1424"/>
                      <a:pt x="1521" y="30794"/>
                      <a:pt x="49" y="72010"/>
                    </a:cubicBezTo>
                    <a:cubicBezTo>
                      <a:pt x="-1424" y="113226"/>
                      <a:pt x="30794" y="147833"/>
                      <a:pt x="72010" y="149305"/>
                    </a:cubicBezTo>
                    <a:cubicBezTo>
                      <a:pt x="73788" y="149369"/>
                      <a:pt x="75566" y="149369"/>
                      <a:pt x="77344" y="149305"/>
                    </a:cubicBezTo>
                    <a:lnTo>
                      <a:pt x="84487" y="149305"/>
                    </a:lnTo>
                    <a:lnTo>
                      <a:pt x="86202" y="149305"/>
                    </a:lnTo>
                    <a:lnTo>
                      <a:pt x="87440" y="149305"/>
                    </a:lnTo>
                    <a:lnTo>
                      <a:pt x="88583" y="149305"/>
                    </a:lnTo>
                    <a:lnTo>
                      <a:pt x="89631" y="149305"/>
                    </a:lnTo>
                    <a:lnTo>
                      <a:pt x="91536" y="149305"/>
                    </a:lnTo>
                    <a:lnTo>
                      <a:pt x="92583" y="149305"/>
                    </a:lnTo>
                    <a:lnTo>
                      <a:pt x="93726" y="149305"/>
                    </a:lnTo>
                    <a:lnTo>
                      <a:pt x="94679" y="149305"/>
                    </a:lnTo>
                    <a:lnTo>
                      <a:pt x="96679" y="149305"/>
                    </a:lnTo>
                    <a:lnTo>
                      <a:pt x="97536" y="149305"/>
                    </a:lnTo>
                    <a:lnTo>
                      <a:pt x="98775" y="149305"/>
                    </a:lnTo>
                    <a:lnTo>
                      <a:pt x="99632" y="149305"/>
                    </a:lnTo>
                    <a:lnTo>
                      <a:pt x="101727" y="148543"/>
                    </a:lnTo>
                    <a:lnTo>
                      <a:pt x="102489" y="148543"/>
                    </a:lnTo>
                    <a:lnTo>
                      <a:pt x="103728" y="148543"/>
                    </a:lnTo>
                    <a:lnTo>
                      <a:pt x="103728" y="148543"/>
                    </a:lnTo>
                    <a:lnTo>
                      <a:pt x="106299" y="147591"/>
                    </a:lnTo>
                    <a:lnTo>
                      <a:pt x="106966" y="147591"/>
                    </a:lnTo>
                    <a:lnTo>
                      <a:pt x="110967" y="145686"/>
                    </a:lnTo>
                    <a:lnTo>
                      <a:pt x="111538" y="145686"/>
                    </a:lnTo>
                    <a:lnTo>
                      <a:pt x="114015" y="144257"/>
                    </a:lnTo>
                    <a:lnTo>
                      <a:pt x="114015" y="144257"/>
                    </a:lnTo>
                    <a:lnTo>
                      <a:pt x="115253" y="143495"/>
                    </a:lnTo>
                    <a:lnTo>
                      <a:pt x="115729" y="143495"/>
                    </a:lnTo>
                    <a:lnTo>
                      <a:pt x="118110" y="141971"/>
                    </a:lnTo>
                    <a:lnTo>
                      <a:pt x="118110" y="141971"/>
                    </a:lnTo>
                    <a:lnTo>
                      <a:pt x="119349" y="141114"/>
                    </a:lnTo>
                    <a:lnTo>
                      <a:pt x="119349" y="141114"/>
                    </a:lnTo>
                    <a:cubicBezTo>
                      <a:pt x="120185" y="140604"/>
                      <a:pt x="120981" y="140031"/>
                      <a:pt x="121730" y="139399"/>
                    </a:cubicBezTo>
                    <a:lnTo>
                      <a:pt x="121730" y="139399"/>
                    </a:lnTo>
                    <a:lnTo>
                      <a:pt x="122968" y="138352"/>
                    </a:lnTo>
                    <a:lnTo>
                      <a:pt x="122968" y="138352"/>
                    </a:lnTo>
                    <a:lnTo>
                      <a:pt x="125349" y="136351"/>
                    </a:lnTo>
                    <a:lnTo>
                      <a:pt x="125349" y="136351"/>
                    </a:lnTo>
                    <a:cubicBezTo>
                      <a:pt x="141417" y="122313"/>
                      <a:pt x="150564" y="101966"/>
                      <a:pt x="150400" y="80630"/>
                    </a:cubicBezTo>
                    <a:lnTo>
                      <a:pt x="150400" y="74248"/>
                    </a:lnTo>
                    <a:cubicBezTo>
                      <a:pt x="152402" y="71476"/>
                      <a:pt x="151778" y="67606"/>
                      <a:pt x="149006" y="65604"/>
                    </a:cubicBezTo>
                    <a:cubicBezTo>
                      <a:pt x="148022" y="64894"/>
                      <a:pt x="146850" y="64488"/>
                      <a:pt x="145638" y="64438"/>
                    </a:cubicBezTo>
                    <a:close/>
                  </a:path>
                </a:pathLst>
              </a:custGeom>
              <a:grpFill/>
              <a:ln w="9525" cap="flat">
                <a:noFill/>
                <a:prstDash val="solid"/>
                <a:miter/>
              </a:ln>
            </p:spPr>
            <p:txBody>
              <a:bodyPr rtlCol="0" anchor="ctr"/>
              <a:lstStyle/>
              <a:p>
                <a:endParaRPr lang="zh-CN" altLang="en-US">
                  <a:solidFill>
                    <a:schemeClr val="bg1"/>
                  </a:solidFill>
                </a:endParaRPr>
              </a:p>
            </p:txBody>
          </p:sp>
        </p:grpSp>
        <p:sp>
          <p:nvSpPr>
            <p:cNvPr id="71" name="爱设计-5-9">
              <a:extLst>
                <a:ext uri="{FF2B5EF4-FFF2-40B4-BE49-F238E27FC236}">
                  <a16:creationId xmlns:a16="http://schemas.microsoft.com/office/drawing/2014/main" id="{41F4FB2F-5DE0-D7F3-7B9B-66D8589CEC13}"/>
                </a:ext>
              </a:extLst>
            </p:cNvPr>
            <p:cNvSpPr/>
            <p:nvPr/>
          </p:nvSpPr>
          <p:spPr>
            <a:xfrm>
              <a:off x="10774465" y="468403"/>
              <a:ext cx="508951" cy="508951"/>
            </a:xfrm>
            <a:custGeom>
              <a:avLst/>
              <a:gdLst>
                <a:gd name="connsiteX0" fmla="*/ 210346 w 508951"/>
                <a:gd name="connsiteY0" fmla="*/ 199937 h 508951"/>
                <a:gd name="connsiteX1" fmla="*/ 227889 w 508951"/>
                <a:gd name="connsiteY1" fmla="*/ 217941 h 508951"/>
                <a:gd name="connsiteX2" fmla="*/ 227888 w 508951"/>
                <a:gd name="connsiteY2" fmla="*/ 218013 h 508951"/>
                <a:gd name="connsiteX3" fmla="*/ 209885 w 508951"/>
                <a:gd name="connsiteY3" fmla="*/ 235485 h 508951"/>
                <a:gd name="connsiteX4" fmla="*/ 192342 w 508951"/>
                <a:gd name="connsiteY4" fmla="*/ 217480 h 508951"/>
                <a:gd name="connsiteX5" fmla="*/ 210346 w 508951"/>
                <a:gd name="connsiteY5" fmla="*/ 199937 h 508951"/>
                <a:gd name="connsiteX6" fmla="*/ 276428 w 508951"/>
                <a:gd name="connsiteY6" fmla="*/ 114552 h 508951"/>
                <a:gd name="connsiteX7" fmla="*/ 373357 w 508951"/>
                <a:gd name="connsiteY7" fmla="*/ 211329 h 508951"/>
                <a:gd name="connsiteX8" fmla="*/ 373357 w 508951"/>
                <a:gd name="connsiteY8" fmla="*/ 158763 h 508951"/>
                <a:gd name="connsiteX9" fmla="*/ 373357 w 508951"/>
                <a:gd name="connsiteY9" fmla="*/ 158686 h 508951"/>
                <a:gd name="connsiteX10" fmla="*/ 329070 w 508951"/>
                <a:gd name="connsiteY10" fmla="*/ 114552 h 508951"/>
                <a:gd name="connsiteX11" fmla="*/ 212695 w 508951"/>
                <a:gd name="connsiteY11" fmla="*/ 114552 h 508951"/>
                <a:gd name="connsiteX12" fmla="*/ 155495 w 508951"/>
                <a:gd name="connsiteY12" fmla="*/ 157319 h 508951"/>
                <a:gd name="connsiteX13" fmla="*/ 109918 w 508951"/>
                <a:gd name="connsiteY13" fmla="*/ 311447 h 508951"/>
                <a:gd name="connsiteX14" fmla="*/ 147626 w 508951"/>
                <a:gd name="connsiteY14" fmla="*/ 380453 h 508951"/>
                <a:gd name="connsiteX15" fmla="*/ 163092 w 508951"/>
                <a:gd name="connsiteY15" fmla="*/ 382701 h 508951"/>
                <a:gd name="connsiteX16" fmla="*/ 182234 w 508951"/>
                <a:gd name="connsiteY16" fmla="*/ 366065 h 508951"/>
                <a:gd name="connsiteX17" fmla="*/ 169397 w 508951"/>
                <a:gd name="connsiteY17" fmla="*/ 352467 h 508951"/>
                <a:gd name="connsiteX18" fmla="*/ 141367 w 508951"/>
                <a:gd name="connsiteY18" fmla="*/ 329678 h 508951"/>
                <a:gd name="connsiteX19" fmla="*/ 185020 w 508951"/>
                <a:gd name="connsiteY19" fmla="*/ 274629 h 508951"/>
                <a:gd name="connsiteX20" fmla="*/ 190438 w 508951"/>
                <a:gd name="connsiteY20" fmla="*/ 274302 h 508951"/>
                <a:gd name="connsiteX21" fmla="*/ 236016 w 508951"/>
                <a:gd name="connsiteY21" fmla="*/ 274302 h 508951"/>
                <a:gd name="connsiteX22" fmla="*/ 269515 w 508951"/>
                <a:gd name="connsiteY22" fmla="*/ 307649 h 508951"/>
                <a:gd name="connsiteX23" fmla="*/ 269515 w 508951"/>
                <a:gd name="connsiteY23" fmla="*/ 307801 h 508951"/>
                <a:gd name="connsiteX24" fmla="*/ 269515 w 508951"/>
                <a:gd name="connsiteY24" fmla="*/ 322310 h 508951"/>
                <a:gd name="connsiteX25" fmla="*/ 269515 w 508951"/>
                <a:gd name="connsiteY25" fmla="*/ 347910 h 508951"/>
                <a:gd name="connsiteX26" fmla="*/ 303849 w 508951"/>
                <a:gd name="connsiteY26" fmla="*/ 382700 h 508951"/>
                <a:gd name="connsiteX27" fmla="*/ 303851 w 508951"/>
                <a:gd name="connsiteY27" fmla="*/ 382700 h 508951"/>
                <a:gd name="connsiteX28" fmla="*/ 338793 w 508951"/>
                <a:gd name="connsiteY28" fmla="*/ 382701 h 508951"/>
                <a:gd name="connsiteX29" fmla="*/ 373205 w 508951"/>
                <a:gd name="connsiteY29" fmla="*/ 348213 h 508951"/>
                <a:gd name="connsiteX30" fmla="*/ 373205 w 508951"/>
                <a:gd name="connsiteY30" fmla="*/ 237232 h 508951"/>
                <a:gd name="connsiteX31" fmla="*/ 251588 w 508951"/>
                <a:gd name="connsiteY31" fmla="*/ 114552 h 508951"/>
                <a:gd name="connsiteX32" fmla="*/ 254552 w 508951"/>
                <a:gd name="connsiteY32" fmla="*/ 0 h 508951"/>
                <a:gd name="connsiteX33" fmla="*/ 508951 w 508951"/>
                <a:gd name="connsiteY33" fmla="*/ 254476 h 508951"/>
                <a:gd name="connsiteX34" fmla="*/ 508951 w 508951"/>
                <a:gd name="connsiteY34" fmla="*/ 254552 h 508951"/>
                <a:gd name="connsiteX35" fmla="*/ 254399 w 508951"/>
                <a:gd name="connsiteY35" fmla="*/ 508951 h 508951"/>
                <a:gd name="connsiteX36" fmla="*/ 0 w 508951"/>
                <a:gd name="connsiteY36" fmla="*/ 254399 h 508951"/>
                <a:gd name="connsiteX37" fmla="*/ 254552 w 508951"/>
                <a:gd name="connsiteY37" fmla="*/ 0 h 5089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508951" h="508951">
                  <a:moveTo>
                    <a:pt x="210346" y="199937"/>
                  </a:moveTo>
                  <a:cubicBezTo>
                    <a:pt x="220162" y="200064"/>
                    <a:pt x="228016" y="208125"/>
                    <a:pt x="227889" y="217941"/>
                  </a:cubicBezTo>
                  <a:cubicBezTo>
                    <a:pt x="227888" y="217965"/>
                    <a:pt x="227888" y="217989"/>
                    <a:pt x="227888" y="218013"/>
                  </a:cubicBezTo>
                  <a:cubicBezTo>
                    <a:pt x="227722" y="227801"/>
                    <a:pt x="219673" y="235611"/>
                    <a:pt x="209885" y="235485"/>
                  </a:cubicBezTo>
                  <a:cubicBezTo>
                    <a:pt x="200069" y="235357"/>
                    <a:pt x="192214" y="227297"/>
                    <a:pt x="192342" y="217480"/>
                  </a:cubicBezTo>
                  <a:cubicBezTo>
                    <a:pt x="192469" y="207664"/>
                    <a:pt x="200530" y="199810"/>
                    <a:pt x="210346" y="199937"/>
                  </a:cubicBezTo>
                  <a:close/>
                  <a:moveTo>
                    <a:pt x="276428" y="114552"/>
                  </a:moveTo>
                  <a:cubicBezTo>
                    <a:pt x="276964" y="167836"/>
                    <a:pt x="320073" y="210876"/>
                    <a:pt x="373357" y="211329"/>
                  </a:cubicBezTo>
                  <a:lnTo>
                    <a:pt x="373357" y="158763"/>
                  </a:lnTo>
                  <a:cubicBezTo>
                    <a:pt x="373357" y="158737"/>
                    <a:pt x="373357" y="158712"/>
                    <a:pt x="373357" y="158686"/>
                  </a:cubicBezTo>
                  <a:cubicBezTo>
                    <a:pt x="373315" y="134270"/>
                    <a:pt x="353487" y="114510"/>
                    <a:pt x="329070" y="114552"/>
                  </a:cubicBezTo>
                  <a:close/>
                  <a:moveTo>
                    <a:pt x="212695" y="114552"/>
                  </a:moveTo>
                  <a:cubicBezTo>
                    <a:pt x="186256" y="114550"/>
                    <a:pt x="162973" y="131959"/>
                    <a:pt x="155495" y="157319"/>
                  </a:cubicBezTo>
                  <a:lnTo>
                    <a:pt x="109918" y="311447"/>
                  </a:lnTo>
                  <a:cubicBezTo>
                    <a:pt x="101275" y="340916"/>
                    <a:pt x="118158" y="371811"/>
                    <a:pt x="147626" y="380453"/>
                  </a:cubicBezTo>
                  <a:cubicBezTo>
                    <a:pt x="152650" y="381926"/>
                    <a:pt x="157857" y="382683"/>
                    <a:pt x="163092" y="382701"/>
                  </a:cubicBezTo>
                  <a:cubicBezTo>
                    <a:pt x="178284" y="382701"/>
                    <a:pt x="182234" y="374497"/>
                    <a:pt x="182234" y="366065"/>
                  </a:cubicBezTo>
                  <a:cubicBezTo>
                    <a:pt x="182405" y="358780"/>
                    <a:pt x="176680" y="352715"/>
                    <a:pt x="169397" y="352467"/>
                  </a:cubicBezTo>
                  <a:cubicBezTo>
                    <a:pt x="155594" y="353176"/>
                    <a:pt x="143490" y="343335"/>
                    <a:pt x="141367" y="329678"/>
                  </a:cubicBezTo>
                  <a:cubicBezTo>
                    <a:pt x="138220" y="302422"/>
                    <a:pt x="157764" y="277776"/>
                    <a:pt x="185020" y="274629"/>
                  </a:cubicBezTo>
                  <a:cubicBezTo>
                    <a:pt x="186819" y="274421"/>
                    <a:pt x="188628" y="274312"/>
                    <a:pt x="190438" y="274302"/>
                  </a:cubicBezTo>
                  <a:lnTo>
                    <a:pt x="236016" y="274302"/>
                  </a:lnTo>
                  <a:cubicBezTo>
                    <a:pt x="254475" y="274260"/>
                    <a:pt x="269474" y="289190"/>
                    <a:pt x="269515" y="307649"/>
                  </a:cubicBezTo>
                  <a:cubicBezTo>
                    <a:pt x="269516" y="307700"/>
                    <a:pt x="269516" y="307750"/>
                    <a:pt x="269515" y="307801"/>
                  </a:cubicBezTo>
                  <a:lnTo>
                    <a:pt x="269515" y="322310"/>
                  </a:lnTo>
                  <a:lnTo>
                    <a:pt x="269515" y="347910"/>
                  </a:lnTo>
                  <a:cubicBezTo>
                    <a:pt x="269389" y="366998"/>
                    <a:pt x="284761" y="382574"/>
                    <a:pt x="303849" y="382700"/>
                  </a:cubicBezTo>
                  <a:cubicBezTo>
                    <a:pt x="303849" y="382700"/>
                    <a:pt x="303850" y="382700"/>
                    <a:pt x="303851" y="382700"/>
                  </a:cubicBezTo>
                  <a:lnTo>
                    <a:pt x="338793" y="382701"/>
                  </a:lnTo>
                  <a:cubicBezTo>
                    <a:pt x="357793" y="382617"/>
                    <a:pt x="373163" y="367213"/>
                    <a:pt x="373205" y="348213"/>
                  </a:cubicBezTo>
                  <a:lnTo>
                    <a:pt x="373205" y="237232"/>
                  </a:lnTo>
                  <a:cubicBezTo>
                    <a:pt x="305953" y="236443"/>
                    <a:pt x="251791" y="181808"/>
                    <a:pt x="251588" y="114552"/>
                  </a:cubicBezTo>
                  <a:close/>
                  <a:moveTo>
                    <a:pt x="254552" y="0"/>
                  </a:moveTo>
                  <a:cubicBezTo>
                    <a:pt x="395065" y="42"/>
                    <a:pt x="508951" y="113963"/>
                    <a:pt x="508951" y="254476"/>
                  </a:cubicBezTo>
                  <a:cubicBezTo>
                    <a:pt x="508951" y="254501"/>
                    <a:pt x="508951" y="254526"/>
                    <a:pt x="508951" y="254552"/>
                  </a:cubicBezTo>
                  <a:cubicBezTo>
                    <a:pt x="508909" y="395095"/>
                    <a:pt x="394942" y="508993"/>
                    <a:pt x="254399" y="508951"/>
                  </a:cubicBezTo>
                  <a:cubicBezTo>
                    <a:pt x="113857" y="508909"/>
                    <a:pt x="-42" y="394942"/>
                    <a:pt x="0" y="254399"/>
                  </a:cubicBezTo>
                  <a:cubicBezTo>
                    <a:pt x="42" y="113857"/>
                    <a:pt x="114009" y="-42"/>
                    <a:pt x="254552" y="0"/>
                  </a:cubicBezTo>
                  <a:close/>
                </a:path>
              </a:pathLst>
            </a:custGeom>
            <a:grpFill/>
            <a:ln w="9525" cap="flat">
              <a:noFill/>
              <a:prstDash val="solid"/>
              <a:miter/>
            </a:ln>
          </p:spPr>
          <p:txBody>
            <a:bodyPr wrap="square" rtlCol="0" anchor="ctr">
              <a:noAutofit/>
            </a:bodyPr>
            <a:lstStyle/>
            <a:p>
              <a:endParaRPr lang="zh-CN" altLang="en-US"/>
            </a:p>
          </p:txBody>
        </p:sp>
      </p:grpSp>
      <p:sp>
        <p:nvSpPr>
          <p:cNvPr id="80" name="爱设计-6">
            <a:extLst>
              <a:ext uri="{FF2B5EF4-FFF2-40B4-BE49-F238E27FC236}">
                <a16:creationId xmlns:a16="http://schemas.microsoft.com/office/drawing/2014/main" id="{5E68C12E-B9A6-1DE4-5D8E-B86D7B646C81}"/>
              </a:ext>
            </a:extLst>
          </p:cNvPr>
          <p:cNvSpPr txBox="1"/>
          <p:nvPr/>
        </p:nvSpPr>
        <p:spPr>
          <a:xfrm>
            <a:off x="5209380" y="546552"/>
            <a:ext cx="1773242" cy="923330"/>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5400" b="0" i="0" u="none" strike="noStrike" kern="1200" cap="none" spc="0" normalizeH="0" baseline="0" noProof="0" dirty="0">
                <a:ln>
                  <a:noFill/>
                </a:ln>
                <a:solidFill>
                  <a:schemeClr val="accent1"/>
                </a:solidFill>
                <a:effectLst/>
                <a:uLnTx/>
                <a:uFillTx/>
                <a:latin typeface="OPPOSans H" panose="00020600040101010101" pitchFamily="18" charset="-122"/>
                <a:ea typeface="OPPOSans H" panose="00020600040101010101" pitchFamily="18" charset="-122"/>
                <a:cs typeface="OPPOSans H" panose="00020600040101010101" pitchFamily="18" charset="-122"/>
              </a:rPr>
              <a:t>目 录</a:t>
            </a:r>
          </a:p>
        </p:txBody>
      </p:sp>
      <p:sp>
        <p:nvSpPr>
          <p:cNvPr id="81" name="爱设计-7">
            <a:extLst>
              <a:ext uri="{FF2B5EF4-FFF2-40B4-BE49-F238E27FC236}">
                <a16:creationId xmlns:a16="http://schemas.microsoft.com/office/drawing/2014/main" id="{7EBEEC71-7D4B-4B6A-527E-CDFE16E93FB7}"/>
              </a:ext>
            </a:extLst>
          </p:cNvPr>
          <p:cNvSpPr txBox="1"/>
          <p:nvPr/>
        </p:nvSpPr>
        <p:spPr>
          <a:xfrm>
            <a:off x="4774965" y="1321039"/>
            <a:ext cx="2642070" cy="584775"/>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3200" b="0" i="0" u="none" strike="noStrike" kern="1200" cap="none" spc="0" normalizeH="0" baseline="0" noProof="0" dirty="0">
                <a:ln>
                  <a:noFill/>
                </a:ln>
                <a:solidFill>
                  <a:schemeClr val="tx1">
                    <a:lumMod val="75000"/>
                    <a:lumOff val="25000"/>
                    <a:alpha val="15000"/>
                  </a:schemeClr>
                </a:solidFill>
                <a:effectLst/>
                <a:uLnTx/>
                <a:uFillTx/>
                <a:latin typeface="OPPOSans H" panose="00020600040101010101" pitchFamily="18" charset="-122"/>
                <a:ea typeface="OPPOSans H" panose="00020600040101010101" pitchFamily="18" charset="-122"/>
                <a:cs typeface="OPPOSans H" panose="00020600040101010101" pitchFamily="18" charset="-122"/>
              </a:rPr>
              <a:t>CONTENTS</a:t>
            </a:r>
            <a:endParaRPr kumimoji="0" lang="zh-CN" altLang="en-US" sz="3200" b="0" i="0" u="none" strike="noStrike" kern="1200" cap="none" spc="0" normalizeH="0" baseline="0" noProof="0" dirty="0">
              <a:ln>
                <a:noFill/>
              </a:ln>
              <a:solidFill>
                <a:schemeClr val="tx1">
                  <a:lumMod val="75000"/>
                  <a:lumOff val="25000"/>
                  <a:alpha val="15000"/>
                </a:schemeClr>
              </a:solidFill>
              <a:effectLst/>
              <a:uLnTx/>
              <a:uFillTx/>
              <a:latin typeface="OPPOSans H" panose="00020600040101010101" pitchFamily="18" charset="-122"/>
              <a:ea typeface="OPPOSans H" panose="00020600040101010101" pitchFamily="18" charset="-122"/>
              <a:cs typeface="OPPOSans H" panose="00020600040101010101" pitchFamily="18" charset="-122"/>
            </a:endParaRPr>
          </a:p>
        </p:txBody>
      </p:sp>
      <p:sp useBgFill="1">
        <p:nvSpPr>
          <p:cNvPr id="82" name="爱设计-8">
            <a:extLst>
              <a:ext uri="{FF2B5EF4-FFF2-40B4-BE49-F238E27FC236}">
                <a16:creationId xmlns:a16="http://schemas.microsoft.com/office/drawing/2014/main" id="{091215F6-2D79-A0B3-9908-8C14049A2B64}"/>
              </a:ext>
            </a:extLst>
          </p:cNvPr>
          <p:cNvSpPr/>
          <p:nvPr/>
        </p:nvSpPr>
        <p:spPr>
          <a:xfrm>
            <a:off x="934541" y="2244401"/>
            <a:ext cx="2303916" cy="3410857"/>
          </a:xfrm>
          <a:prstGeom prst="roundRect">
            <a:avLst>
              <a:gd name="adj" fmla="val 3969"/>
            </a:avLst>
          </a:prstGeom>
          <a:ln>
            <a:solidFill>
              <a:schemeClr val="bg1"/>
            </a:solidFill>
          </a:ln>
          <a:effectLst>
            <a:outerShdw blurRad="190500" algn="ctr" rotWithShape="0">
              <a:schemeClr val="accent1">
                <a:alpha val="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Roboto Light"/>
              <a:ea typeface="思源黑体 CN Normal"/>
              <a:cs typeface="+mn-cs"/>
            </a:endParaRPr>
          </a:p>
        </p:txBody>
      </p:sp>
      <p:sp>
        <p:nvSpPr>
          <p:cNvPr id="83" name="爱设计-9">
            <a:extLst>
              <a:ext uri="{FF2B5EF4-FFF2-40B4-BE49-F238E27FC236}">
                <a16:creationId xmlns:a16="http://schemas.microsoft.com/office/drawing/2014/main" id="{21E571EE-3BBD-A7E4-8914-E2E75160EC06}"/>
              </a:ext>
            </a:extLst>
          </p:cNvPr>
          <p:cNvSpPr txBox="1"/>
          <p:nvPr/>
        </p:nvSpPr>
        <p:spPr>
          <a:xfrm>
            <a:off x="1037575" y="4109137"/>
            <a:ext cx="2097848" cy="502766"/>
          </a:xfrm>
          <a:prstGeom prst="rect">
            <a:avLst/>
          </a:prstGeom>
          <a:noFill/>
        </p:spPr>
        <p:txBody>
          <a:bodyPr wrap="square" rtlCol="0">
            <a:spAutoFit/>
          </a:bodyPr>
          <a:lstStyle/>
          <a:p>
            <a:pPr marL="0" marR="0" lvl="0" indent="0" algn="ctr" defTabSz="914400" rtl="0" eaLnBrk="1" fontAlgn="auto" latinLnBrk="0" hangingPunct="1">
              <a:lnSpc>
                <a:spcPct val="110000"/>
              </a:lnSpc>
              <a:spcBef>
                <a:spcPts val="0"/>
              </a:spcBef>
              <a:spcAft>
                <a:spcPts val="0"/>
              </a:spcAft>
              <a:buClrTx/>
              <a:buSzTx/>
              <a:buFontTx/>
              <a:buNone/>
              <a:tabLst/>
              <a:defRPr/>
            </a:pPr>
            <a:r>
              <a:rPr lang="zh-CN" altLang="en-US" sz="2500" dirty="0">
                <a:solidFill>
                  <a:schemeClr val="tx1">
                    <a:lumMod val="75000"/>
                    <a:lumOff val="25000"/>
                  </a:schemeClr>
                </a:solidFill>
                <a:latin typeface="OPPOSans H" panose="00020600040101010101" pitchFamily="18" charset="-122"/>
                <a:ea typeface="OPPOSans H" panose="00020600040101010101" pitchFamily="18" charset="-122"/>
                <a:cs typeface="OPPOSans H" panose="00020600040101010101" pitchFamily="18" charset="-122"/>
              </a:rPr>
              <a:t>工作</a:t>
            </a:r>
            <a:r>
              <a:rPr kumimoji="0" lang="zh-CN" altLang="en-US" sz="2500" b="0" i="0" u="none" strike="noStrike" kern="1200" cap="none" spc="0" normalizeH="0" baseline="0" noProof="0" dirty="0">
                <a:ln>
                  <a:noFill/>
                </a:ln>
                <a:solidFill>
                  <a:schemeClr val="accent1"/>
                </a:solidFill>
                <a:effectLst/>
                <a:uLnTx/>
                <a:uFillTx/>
                <a:latin typeface="OPPOSans H" panose="00020600040101010101" pitchFamily="18" charset="-122"/>
                <a:ea typeface="OPPOSans H" panose="00020600040101010101" pitchFamily="18" charset="-122"/>
                <a:cs typeface="OPPOSans H" panose="00020600040101010101" pitchFamily="18" charset="-122"/>
              </a:rPr>
              <a:t>回顾</a:t>
            </a:r>
          </a:p>
        </p:txBody>
      </p:sp>
      <p:sp>
        <p:nvSpPr>
          <p:cNvPr id="84" name="爱设计-10">
            <a:extLst>
              <a:ext uri="{FF2B5EF4-FFF2-40B4-BE49-F238E27FC236}">
                <a16:creationId xmlns:a16="http://schemas.microsoft.com/office/drawing/2014/main" id="{6A7E60E3-4E6E-4778-DCE5-2D247D290A56}"/>
              </a:ext>
            </a:extLst>
          </p:cNvPr>
          <p:cNvSpPr/>
          <p:nvPr/>
        </p:nvSpPr>
        <p:spPr>
          <a:xfrm>
            <a:off x="1463787" y="2635421"/>
            <a:ext cx="1245424" cy="1245424"/>
          </a:xfrm>
          <a:prstGeom prst="ellipse">
            <a:avLst/>
          </a:prstGeom>
          <a:gradFill>
            <a:gsLst>
              <a:gs pos="100000">
                <a:schemeClr val="accent1">
                  <a:lumMod val="75000"/>
                </a:schemeClr>
              </a:gs>
              <a:gs pos="0">
                <a:schemeClr val="accent1"/>
              </a:gs>
            </a:gsLst>
            <a:lin ang="2700000" scaled="1"/>
          </a:gradFill>
          <a:ln>
            <a:noFill/>
          </a:ln>
          <a:effectLst>
            <a:outerShdw blurRad="203200" dist="76200" dir="2700000" algn="tl"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Roboto Light"/>
              <a:ea typeface="思源黑体 CN Normal"/>
              <a:cs typeface="+mn-cs"/>
            </a:endParaRPr>
          </a:p>
        </p:txBody>
      </p:sp>
      <p:sp>
        <p:nvSpPr>
          <p:cNvPr id="85" name="爱设计-11">
            <a:extLst>
              <a:ext uri="{FF2B5EF4-FFF2-40B4-BE49-F238E27FC236}">
                <a16:creationId xmlns:a16="http://schemas.microsoft.com/office/drawing/2014/main" id="{52D59A26-882A-28D2-FE55-C781198D74B8}"/>
              </a:ext>
            </a:extLst>
          </p:cNvPr>
          <p:cNvSpPr/>
          <p:nvPr/>
        </p:nvSpPr>
        <p:spPr>
          <a:xfrm>
            <a:off x="1779999" y="2951632"/>
            <a:ext cx="613003" cy="613003"/>
          </a:xfrm>
          <a:custGeom>
            <a:avLst/>
            <a:gdLst>
              <a:gd name="connsiteX0" fmla="*/ 438553 w 720000"/>
              <a:gd name="connsiteY0" fmla="*/ 189601 h 720000"/>
              <a:gd name="connsiteX1" fmla="*/ 503636 w 720000"/>
              <a:gd name="connsiteY1" fmla="*/ 216365 h 720000"/>
              <a:gd name="connsiteX2" fmla="*/ 503636 w 720000"/>
              <a:gd name="connsiteY2" fmla="*/ 346445 h 720000"/>
              <a:gd name="connsiteX3" fmla="*/ 362260 w 720000"/>
              <a:gd name="connsiteY3" fmla="*/ 487907 h 720000"/>
              <a:gd name="connsiteX4" fmla="*/ 191861 w 720000"/>
              <a:gd name="connsiteY4" fmla="*/ 528226 h 720000"/>
              <a:gd name="connsiteX5" fmla="*/ 232180 w 720000"/>
              <a:gd name="connsiteY5" fmla="*/ 357827 h 720000"/>
              <a:gd name="connsiteX6" fmla="*/ 373556 w 720000"/>
              <a:gd name="connsiteY6" fmla="*/ 216452 h 720000"/>
              <a:gd name="connsiteX7" fmla="*/ 438553 w 720000"/>
              <a:gd name="connsiteY7" fmla="*/ 189601 h 720000"/>
              <a:gd name="connsiteX8" fmla="*/ 438553 w 720000"/>
              <a:gd name="connsiteY8" fmla="*/ 141636 h 720000"/>
              <a:gd name="connsiteX9" fmla="*/ 339581 w 720000"/>
              <a:gd name="connsiteY9" fmla="*/ 182476 h 720000"/>
              <a:gd name="connsiteX10" fmla="*/ 198205 w 720000"/>
              <a:gd name="connsiteY10" fmla="*/ 323852 h 720000"/>
              <a:gd name="connsiteX11" fmla="*/ 141637 w 720000"/>
              <a:gd name="connsiteY11" fmla="*/ 578364 h 720000"/>
              <a:gd name="connsiteX12" fmla="*/ 396149 w 720000"/>
              <a:gd name="connsiteY12" fmla="*/ 521796 h 720000"/>
              <a:gd name="connsiteX13" fmla="*/ 537524 w 720000"/>
              <a:gd name="connsiteY13" fmla="*/ 380420 h 720000"/>
              <a:gd name="connsiteX14" fmla="*/ 537524 w 720000"/>
              <a:gd name="connsiteY14" fmla="*/ 182476 h 720000"/>
              <a:gd name="connsiteX15" fmla="*/ 438553 w 720000"/>
              <a:gd name="connsiteY15" fmla="*/ 141636 h 720000"/>
              <a:gd name="connsiteX16" fmla="*/ 120000 w 720000"/>
              <a:gd name="connsiteY16" fmla="*/ 0 h 720000"/>
              <a:gd name="connsiteX17" fmla="*/ 600000 w 720000"/>
              <a:gd name="connsiteY17" fmla="*/ 0 h 720000"/>
              <a:gd name="connsiteX18" fmla="*/ 720000 w 720000"/>
              <a:gd name="connsiteY18" fmla="*/ 120000 h 720000"/>
              <a:gd name="connsiteX19" fmla="*/ 720000 w 720000"/>
              <a:gd name="connsiteY19" fmla="*/ 600000 h 720000"/>
              <a:gd name="connsiteX20" fmla="*/ 600000 w 720000"/>
              <a:gd name="connsiteY20" fmla="*/ 720000 h 720000"/>
              <a:gd name="connsiteX21" fmla="*/ 120000 w 720000"/>
              <a:gd name="connsiteY21" fmla="*/ 720000 h 720000"/>
              <a:gd name="connsiteX22" fmla="*/ 0 w 720000"/>
              <a:gd name="connsiteY22" fmla="*/ 600000 h 720000"/>
              <a:gd name="connsiteX23" fmla="*/ 0 w 720000"/>
              <a:gd name="connsiteY23" fmla="*/ 120000 h 720000"/>
              <a:gd name="connsiteX24" fmla="*/ 120000 w 720000"/>
              <a:gd name="connsiteY24" fmla="*/ 0 h 7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720000" h="720000">
                <a:moveTo>
                  <a:pt x="438553" y="189601"/>
                </a:moveTo>
                <a:cubicBezTo>
                  <a:pt x="463230" y="189601"/>
                  <a:pt x="486344" y="199073"/>
                  <a:pt x="503636" y="216365"/>
                </a:cubicBezTo>
                <a:cubicBezTo>
                  <a:pt x="539523" y="252252"/>
                  <a:pt x="539523" y="310557"/>
                  <a:pt x="503636" y="346445"/>
                </a:cubicBezTo>
                <a:lnTo>
                  <a:pt x="362260" y="487907"/>
                </a:lnTo>
                <a:cubicBezTo>
                  <a:pt x="342622" y="507545"/>
                  <a:pt x="266503" y="522665"/>
                  <a:pt x="191861" y="528226"/>
                </a:cubicBezTo>
                <a:cubicBezTo>
                  <a:pt x="197336" y="453584"/>
                  <a:pt x="212456" y="377465"/>
                  <a:pt x="232180" y="357827"/>
                </a:cubicBezTo>
                <a:lnTo>
                  <a:pt x="373556" y="216452"/>
                </a:lnTo>
                <a:cubicBezTo>
                  <a:pt x="390761" y="199073"/>
                  <a:pt x="413875" y="189601"/>
                  <a:pt x="438553" y="189601"/>
                </a:cubicBezTo>
                <a:close/>
                <a:moveTo>
                  <a:pt x="438553" y="141636"/>
                </a:moveTo>
                <a:cubicBezTo>
                  <a:pt x="402666" y="141636"/>
                  <a:pt x="366778" y="155278"/>
                  <a:pt x="339581" y="182476"/>
                </a:cubicBezTo>
                <a:lnTo>
                  <a:pt x="198205" y="323852"/>
                </a:lnTo>
                <a:cubicBezTo>
                  <a:pt x="143723" y="378335"/>
                  <a:pt x="141637" y="578364"/>
                  <a:pt x="141637" y="578364"/>
                </a:cubicBezTo>
                <a:cubicBezTo>
                  <a:pt x="141637" y="578364"/>
                  <a:pt x="341753" y="576278"/>
                  <a:pt x="396149" y="521796"/>
                </a:cubicBezTo>
                <a:lnTo>
                  <a:pt x="537524" y="380420"/>
                </a:lnTo>
                <a:cubicBezTo>
                  <a:pt x="592007" y="325938"/>
                  <a:pt x="592007" y="236872"/>
                  <a:pt x="537524" y="182476"/>
                </a:cubicBezTo>
                <a:cubicBezTo>
                  <a:pt x="510327" y="155191"/>
                  <a:pt x="474440" y="141636"/>
                  <a:pt x="438553" y="141636"/>
                </a:cubicBezTo>
                <a:close/>
                <a:moveTo>
                  <a:pt x="120000" y="0"/>
                </a:moveTo>
                <a:lnTo>
                  <a:pt x="600000" y="0"/>
                </a:lnTo>
                <a:cubicBezTo>
                  <a:pt x="666040" y="0"/>
                  <a:pt x="720000" y="54048"/>
                  <a:pt x="720000" y="120000"/>
                </a:cubicBezTo>
                <a:lnTo>
                  <a:pt x="720000" y="600000"/>
                </a:lnTo>
                <a:cubicBezTo>
                  <a:pt x="720000" y="666039"/>
                  <a:pt x="666040" y="720000"/>
                  <a:pt x="600000" y="720000"/>
                </a:cubicBezTo>
                <a:lnTo>
                  <a:pt x="120000" y="720000"/>
                </a:lnTo>
                <a:cubicBezTo>
                  <a:pt x="53961" y="720000"/>
                  <a:pt x="0" y="666039"/>
                  <a:pt x="0" y="600000"/>
                </a:cubicBezTo>
                <a:lnTo>
                  <a:pt x="0" y="120000"/>
                </a:lnTo>
                <a:cubicBezTo>
                  <a:pt x="0" y="53961"/>
                  <a:pt x="53961" y="0"/>
                  <a:pt x="120000" y="0"/>
                </a:cubicBezTo>
                <a:close/>
              </a:path>
            </a:pathLst>
          </a:custGeom>
          <a:solidFill>
            <a:srgbClr val="F6FAFD"/>
          </a:solidFill>
          <a:ln w="763" cap="flat">
            <a:noFill/>
            <a:prstDash val="solid"/>
            <a:miter/>
          </a:ln>
        </p:spPr>
        <p:txBody>
          <a:bodyPr wrap="square" rtlCol="0"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Roboto Light"/>
              <a:ea typeface="思源黑体 CN Normal"/>
              <a:cs typeface="+mn-cs"/>
            </a:endParaRPr>
          </a:p>
        </p:txBody>
      </p:sp>
      <p:sp>
        <p:nvSpPr>
          <p:cNvPr id="86" name="爱设计-12">
            <a:extLst>
              <a:ext uri="{FF2B5EF4-FFF2-40B4-BE49-F238E27FC236}">
                <a16:creationId xmlns:a16="http://schemas.microsoft.com/office/drawing/2014/main" id="{E1724D17-FAB1-D617-2A43-BFA0F37FC7C8}"/>
              </a:ext>
            </a:extLst>
          </p:cNvPr>
          <p:cNvSpPr/>
          <p:nvPr/>
        </p:nvSpPr>
        <p:spPr>
          <a:xfrm>
            <a:off x="934541" y="5605093"/>
            <a:ext cx="2291352" cy="60325"/>
          </a:xfrm>
          <a:custGeom>
            <a:avLst/>
            <a:gdLst>
              <a:gd name="connsiteX0" fmla="*/ 0 w 2291352"/>
              <a:gd name="connsiteY0" fmla="*/ 0 h 60325"/>
              <a:gd name="connsiteX1" fmla="*/ 2291352 w 2291352"/>
              <a:gd name="connsiteY1" fmla="*/ 0 h 60325"/>
              <a:gd name="connsiteX2" fmla="*/ 2290448 w 2291352"/>
              <a:gd name="connsiteY2" fmla="*/ 4476 h 60325"/>
              <a:gd name="connsiteX3" fmla="*/ 2206192 w 2291352"/>
              <a:gd name="connsiteY3" fmla="*/ 60325 h 60325"/>
              <a:gd name="connsiteX4" fmla="*/ 85160 w 2291352"/>
              <a:gd name="connsiteY4" fmla="*/ 60325 h 60325"/>
              <a:gd name="connsiteX5" fmla="*/ 904 w 2291352"/>
              <a:gd name="connsiteY5" fmla="*/ 4476 h 60325"/>
              <a:gd name="connsiteX6" fmla="*/ 0 w 2291352"/>
              <a:gd name="connsiteY6" fmla="*/ 0 h 60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91352" h="60325">
                <a:moveTo>
                  <a:pt x="0" y="0"/>
                </a:moveTo>
                <a:lnTo>
                  <a:pt x="2291352" y="0"/>
                </a:lnTo>
                <a:lnTo>
                  <a:pt x="2290448" y="4476"/>
                </a:lnTo>
                <a:cubicBezTo>
                  <a:pt x="2276567" y="37296"/>
                  <a:pt x="2244069" y="60325"/>
                  <a:pt x="2206192" y="60325"/>
                </a:cubicBezTo>
                <a:lnTo>
                  <a:pt x="85160" y="60325"/>
                </a:lnTo>
                <a:cubicBezTo>
                  <a:pt x="47284" y="60325"/>
                  <a:pt x="14786" y="37296"/>
                  <a:pt x="904" y="4476"/>
                </a:cubicBez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Roboto Light"/>
              <a:ea typeface="思源黑体 CN Normal"/>
              <a:cs typeface="+mn-cs"/>
            </a:endParaRPr>
          </a:p>
        </p:txBody>
      </p:sp>
      <p:sp useBgFill="1">
        <p:nvSpPr>
          <p:cNvPr id="87" name="爱设计-13">
            <a:extLst>
              <a:ext uri="{FF2B5EF4-FFF2-40B4-BE49-F238E27FC236}">
                <a16:creationId xmlns:a16="http://schemas.microsoft.com/office/drawing/2014/main" id="{7E611AB0-6D93-9218-679E-FF454145A3E6}"/>
              </a:ext>
            </a:extLst>
          </p:cNvPr>
          <p:cNvSpPr/>
          <p:nvPr/>
        </p:nvSpPr>
        <p:spPr>
          <a:xfrm>
            <a:off x="3607542" y="2244401"/>
            <a:ext cx="2303916" cy="3410857"/>
          </a:xfrm>
          <a:prstGeom prst="roundRect">
            <a:avLst>
              <a:gd name="adj" fmla="val 3969"/>
            </a:avLst>
          </a:prstGeom>
          <a:ln>
            <a:solidFill>
              <a:schemeClr val="bg1"/>
            </a:solidFill>
          </a:ln>
          <a:effectLst>
            <a:outerShdw blurRad="190500" algn="ctr" rotWithShape="0">
              <a:schemeClr val="accent1">
                <a:alpha val="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Roboto Light"/>
              <a:ea typeface="思源黑体 CN Normal"/>
              <a:cs typeface="+mn-cs"/>
            </a:endParaRPr>
          </a:p>
        </p:txBody>
      </p:sp>
      <p:sp>
        <p:nvSpPr>
          <p:cNvPr id="88" name="爱设计-14">
            <a:extLst>
              <a:ext uri="{FF2B5EF4-FFF2-40B4-BE49-F238E27FC236}">
                <a16:creationId xmlns:a16="http://schemas.microsoft.com/office/drawing/2014/main" id="{29DF7018-BC94-DE83-6291-862BA12C874F}"/>
              </a:ext>
            </a:extLst>
          </p:cNvPr>
          <p:cNvSpPr txBox="1"/>
          <p:nvPr/>
        </p:nvSpPr>
        <p:spPr>
          <a:xfrm>
            <a:off x="3710576" y="4109137"/>
            <a:ext cx="2097848" cy="502766"/>
          </a:xfrm>
          <a:prstGeom prst="rect">
            <a:avLst/>
          </a:prstGeom>
          <a:noFill/>
        </p:spPr>
        <p:txBody>
          <a:bodyPr wrap="square" rtlCol="0">
            <a:spAutoFit/>
          </a:bodyPr>
          <a:lstStyle/>
          <a:p>
            <a:pPr marL="0" marR="0" lvl="0" indent="0" algn="ctr" defTabSz="914400" rtl="0" eaLnBrk="1" fontAlgn="auto" latinLnBrk="0" hangingPunct="1">
              <a:lnSpc>
                <a:spcPct val="110000"/>
              </a:lnSpc>
              <a:spcBef>
                <a:spcPts val="0"/>
              </a:spcBef>
              <a:spcAft>
                <a:spcPts val="0"/>
              </a:spcAft>
              <a:buClrTx/>
              <a:buSzTx/>
              <a:buFontTx/>
              <a:buNone/>
              <a:tabLst/>
              <a:defRPr/>
            </a:pPr>
            <a:r>
              <a:rPr lang="zh-CN" altLang="en-US" sz="2500" dirty="0">
                <a:solidFill>
                  <a:schemeClr val="tx1">
                    <a:lumMod val="75000"/>
                    <a:lumOff val="25000"/>
                  </a:schemeClr>
                </a:solidFill>
                <a:latin typeface="OPPOSans H" panose="00020600040101010101" pitchFamily="18" charset="-122"/>
                <a:ea typeface="OPPOSans H" panose="00020600040101010101" pitchFamily="18" charset="-122"/>
                <a:cs typeface="OPPOSans H" panose="00020600040101010101" pitchFamily="18" charset="-122"/>
              </a:rPr>
              <a:t>自我</a:t>
            </a:r>
            <a:r>
              <a:rPr lang="zh-CN" altLang="en-US" sz="2500" dirty="0">
                <a:solidFill>
                  <a:schemeClr val="accent1"/>
                </a:solidFill>
                <a:latin typeface="OPPOSans H" panose="00020600040101010101" pitchFamily="18" charset="-122"/>
                <a:ea typeface="OPPOSans H" panose="00020600040101010101" pitchFamily="18" charset="-122"/>
                <a:cs typeface="OPPOSans H" panose="00020600040101010101" pitchFamily="18" charset="-122"/>
              </a:rPr>
              <a:t>评价</a:t>
            </a:r>
          </a:p>
        </p:txBody>
      </p:sp>
      <p:sp>
        <p:nvSpPr>
          <p:cNvPr id="89" name="爱设计-15">
            <a:extLst>
              <a:ext uri="{FF2B5EF4-FFF2-40B4-BE49-F238E27FC236}">
                <a16:creationId xmlns:a16="http://schemas.microsoft.com/office/drawing/2014/main" id="{6A191D5B-7998-E584-5E14-6622C7865FC7}"/>
              </a:ext>
            </a:extLst>
          </p:cNvPr>
          <p:cNvSpPr/>
          <p:nvPr/>
        </p:nvSpPr>
        <p:spPr>
          <a:xfrm>
            <a:off x="4136788" y="2635421"/>
            <a:ext cx="1245424" cy="1245424"/>
          </a:xfrm>
          <a:prstGeom prst="ellipse">
            <a:avLst/>
          </a:prstGeom>
          <a:gradFill>
            <a:gsLst>
              <a:gs pos="100000">
                <a:schemeClr val="accent1">
                  <a:lumMod val="75000"/>
                </a:schemeClr>
              </a:gs>
              <a:gs pos="0">
                <a:schemeClr val="accent1"/>
              </a:gs>
            </a:gsLst>
            <a:lin ang="2700000" scaled="1"/>
          </a:gradFill>
          <a:ln>
            <a:noFill/>
          </a:ln>
          <a:effectLst>
            <a:outerShdw blurRad="203200" dist="76200" dir="2700000" algn="tl"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Roboto Light"/>
              <a:ea typeface="思源黑体 CN Normal"/>
              <a:cs typeface="+mn-cs"/>
            </a:endParaRPr>
          </a:p>
        </p:txBody>
      </p:sp>
      <p:sp>
        <p:nvSpPr>
          <p:cNvPr id="90" name="爱设计-16">
            <a:extLst>
              <a:ext uri="{FF2B5EF4-FFF2-40B4-BE49-F238E27FC236}">
                <a16:creationId xmlns:a16="http://schemas.microsoft.com/office/drawing/2014/main" id="{99D63E3B-D215-BA39-44F6-EB5B907AC5DE}"/>
              </a:ext>
            </a:extLst>
          </p:cNvPr>
          <p:cNvSpPr/>
          <p:nvPr/>
        </p:nvSpPr>
        <p:spPr>
          <a:xfrm>
            <a:off x="4491119" y="2951632"/>
            <a:ext cx="536764" cy="613003"/>
          </a:xfrm>
          <a:custGeom>
            <a:avLst/>
            <a:gdLst>
              <a:gd name="connsiteX0" fmla="*/ 361901 w 630455"/>
              <a:gd name="connsiteY0" fmla="*/ 82589 h 720001"/>
              <a:gd name="connsiteX1" fmla="*/ 361901 w 630455"/>
              <a:gd name="connsiteY1" fmla="*/ 203034 h 720001"/>
              <a:gd name="connsiteX2" fmla="*/ 427179 w 630455"/>
              <a:gd name="connsiteY2" fmla="*/ 268312 h 720001"/>
              <a:gd name="connsiteX3" fmla="*/ 547624 w 630455"/>
              <a:gd name="connsiteY3" fmla="*/ 268312 h 720001"/>
              <a:gd name="connsiteX4" fmla="*/ 113812 w 630455"/>
              <a:gd name="connsiteY4" fmla="*/ 0 h 720001"/>
              <a:gd name="connsiteX5" fmla="*/ 338847 w 630455"/>
              <a:gd name="connsiteY5" fmla="*/ 0 h 720001"/>
              <a:gd name="connsiteX6" fmla="*/ 340465 w 630455"/>
              <a:gd name="connsiteY6" fmla="*/ 162 h 720001"/>
              <a:gd name="connsiteX7" fmla="*/ 340789 w 630455"/>
              <a:gd name="connsiteY7" fmla="*/ 162 h 720001"/>
              <a:gd name="connsiteX8" fmla="*/ 344106 w 630455"/>
              <a:gd name="connsiteY8" fmla="*/ 809 h 720001"/>
              <a:gd name="connsiteX9" fmla="*/ 344186 w 630455"/>
              <a:gd name="connsiteY9" fmla="*/ 809 h 720001"/>
              <a:gd name="connsiteX10" fmla="*/ 347422 w 630455"/>
              <a:gd name="connsiteY10" fmla="*/ 1942 h 720001"/>
              <a:gd name="connsiteX11" fmla="*/ 347503 w 630455"/>
              <a:gd name="connsiteY11" fmla="*/ 1942 h 720001"/>
              <a:gd name="connsiteX12" fmla="*/ 349040 w 630455"/>
              <a:gd name="connsiteY12" fmla="*/ 2670 h 720001"/>
              <a:gd name="connsiteX13" fmla="*/ 349121 w 630455"/>
              <a:gd name="connsiteY13" fmla="*/ 2670 h 720001"/>
              <a:gd name="connsiteX14" fmla="*/ 350576 w 630455"/>
              <a:gd name="connsiteY14" fmla="*/ 3479 h 720001"/>
              <a:gd name="connsiteX15" fmla="*/ 350819 w 630455"/>
              <a:gd name="connsiteY15" fmla="*/ 3640 h 720001"/>
              <a:gd name="connsiteX16" fmla="*/ 352033 w 630455"/>
              <a:gd name="connsiteY16" fmla="*/ 4449 h 720001"/>
              <a:gd name="connsiteX17" fmla="*/ 352194 w 630455"/>
              <a:gd name="connsiteY17" fmla="*/ 4530 h 720001"/>
              <a:gd name="connsiteX18" fmla="*/ 353408 w 630455"/>
              <a:gd name="connsiteY18" fmla="*/ 5501 h 720001"/>
              <a:gd name="connsiteX19" fmla="*/ 353651 w 630455"/>
              <a:gd name="connsiteY19" fmla="*/ 5743 h 720001"/>
              <a:gd name="connsiteX20" fmla="*/ 354864 w 630455"/>
              <a:gd name="connsiteY20" fmla="*/ 6876 h 720001"/>
              <a:gd name="connsiteX21" fmla="*/ 623418 w 630455"/>
              <a:gd name="connsiteY21" fmla="*/ 275430 h 720001"/>
              <a:gd name="connsiteX22" fmla="*/ 624551 w 630455"/>
              <a:gd name="connsiteY22" fmla="*/ 276643 h 720001"/>
              <a:gd name="connsiteX23" fmla="*/ 624793 w 630455"/>
              <a:gd name="connsiteY23" fmla="*/ 276886 h 720001"/>
              <a:gd name="connsiteX24" fmla="*/ 625764 w 630455"/>
              <a:gd name="connsiteY24" fmla="*/ 278180 h 720001"/>
              <a:gd name="connsiteX25" fmla="*/ 625845 w 630455"/>
              <a:gd name="connsiteY25" fmla="*/ 278342 h 720001"/>
              <a:gd name="connsiteX26" fmla="*/ 626734 w 630455"/>
              <a:gd name="connsiteY26" fmla="*/ 279637 h 720001"/>
              <a:gd name="connsiteX27" fmla="*/ 626896 w 630455"/>
              <a:gd name="connsiteY27" fmla="*/ 279798 h 720001"/>
              <a:gd name="connsiteX28" fmla="*/ 627705 w 630455"/>
              <a:gd name="connsiteY28" fmla="*/ 281254 h 720001"/>
              <a:gd name="connsiteX29" fmla="*/ 628433 w 630455"/>
              <a:gd name="connsiteY29" fmla="*/ 282791 h 720001"/>
              <a:gd name="connsiteX30" fmla="*/ 629646 w 630455"/>
              <a:gd name="connsiteY30" fmla="*/ 286107 h 720001"/>
              <a:gd name="connsiteX31" fmla="*/ 630293 w 630455"/>
              <a:gd name="connsiteY31" fmla="*/ 289424 h 720001"/>
              <a:gd name="connsiteX32" fmla="*/ 630293 w 630455"/>
              <a:gd name="connsiteY32" fmla="*/ 289667 h 720001"/>
              <a:gd name="connsiteX33" fmla="*/ 630455 w 630455"/>
              <a:gd name="connsiteY33" fmla="*/ 291285 h 720001"/>
              <a:gd name="connsiteX34" fmla="*/ 630455 w 630455"/>
              <a:gd name="connsiteY34" fmla="*/ 292579 h 720001"/>
              <a:gd name="connsiteX35" fmla="*/ 630455 w 630455"/>
              <a:gd name="connsiteY35" fmla="*/ 606189 h 720001"/>
              <a:gd name="connsiteX36" fmla="*/ 516644 w 630455"/>
              <a:gd name="connsiteY36" fmla="*/ 720001 h 720001"/>
              <a:gd name="connsiteX37" fmla="*/ 113812 w 630455"/>
              <a:gd name="connsiteY37" fmla="*/ 720001 h 720001"/>
              <a:gd name="connsiteX38" fmla="*/ 0 w 630455"/>
              <a:gd name="connsiteY38" fmla="*/ 606189 h 720001"/>
              <a:gd name="connsiteX39" fmla="*/ 0 w 630455"/>
              <a:gd name="connsiteY39" fmla="*/ 113812 h 720001"/>
              <a:gd name="connsiteX40" fmla="*/ 113812 w 630455"/>
              <a:gd name="connsiteY40" fmla="*/ 0 h 720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630455" h="720001">
                <a:moveTo>
                  <a:pt x="361901" y="82589"/>
                </a:moveTo>
                <a:lnTo>
                  <a:pt x="361901" y="203034"/>
                </a:lnTo>
                <a:cubicBezTo>
                  <a:pt x="361901" y="239030"/>
                  <a:pt x="391183" y="268312"/>
                  <a:pt x="427179" y="268312"/>
                </a:cubicBezTo>
                <a:lnTo>
                  <a:pt x="547624" y="268312"/>
                </a:lnTo>
                <a:close/>
                <a:moveTo>
                  <a:pt x="113812" y="0"/>
                </a:moveTo>
                <a:lnTo>
                  <a:pt x="338847" y="0"/>
                </a:lnTo>
                <a:cubicBezTo>
                  <a:pt x="339414" y="81"/>
                  <a:pt x="339899" y="81"/>
                  <a:pt x="340465" y="162"/>
                </a:cubicBezTo>
                <a:lnTo>
                  <a:pt x="340789" y="162"/>
                </a:lnTo>
                <a:cubicBezTo>
                  <a:pt x="341922" y="324"/>
                  <a:pt x="343054" y="485"/>
                  <a:pt x="344106" y="809"/>
                </a:cubicBezTo>
                <a:lnTo>
                  <a:pt x="344186" y="809"/>
                </a:lnTo>
                <a:cubicBezTo>
                  <a:pt x="345238" y="1052"/>
                  <a:pt x="346371" y="1456"/>
                  <a:pt x="347422" y="1942"/>
                </a:cubicBezTo>
                <a:lnTo>
                  <a:pt x="347503" y="1942"/>
                </a:lnTo>
                <a:cubicBezTo>
                  <a:pt x="348069" y="2184"/>
                  <a:pt x="348555" y="2427"/>
                  <a:pt x="349040" y="2670"/>
                </a:cubicBezTo>
                <a:lnTo>
                  <a:pt x="349121" y="2670"/>
                </a:lnTo>
                <a:cubicBezTo>
                  <a:pt x="349606" y="2912"/>
                  <a:pt x="350091" y="3155"/>
                  <a:pt x="350576" y="3479"/>
                </a:cubicBezTo>
                <a:cubicBezTo>
                  <a:pt x="350657" y="3560"/>
                  <a:pt x="350739" y="3560"/>
                  <a:pt x="350819" y="3640"/>
                </a:cubicBezTo>
                <a:cubicBezTo>
                  <a:pt x="351224" y="3883"/>
                  <a:pt x="351628" y="4126"/>
                  <a:pt x="352033" y="4449"/>
                </a:cubicBezTo>
                <a:cubicBezTo>
                  <a:pt x="352113" y="4449"/>
                  <a:pt x="352113" y="4530"/>
                  <a:pt x="352194" y="4530"/>
                </a:cubicBezTo>
                <a:lnTo>
                  <a:pt x="353408" y="5501"/>
                </a:lnTo>
                <a:lnTo>
                  <a:pt x="353651" y="5743"/>
                </a:lnTo>
                <a:cubicBezTo>
                  <a:pt x="354055" y="6148"/>
                  <a:pt x="354459" y="6472"/>
                  <a:pt x="354864" y="6876"/>
                </a:cubicBezTo>
                <a:lnTo>
                  <a:pt x="623418" y="275430"/>
                </a:lnTo>
                <a:cubicBezTo>
                  <a:pt x="623822" y="275835"/>
                  <a:pt x="624227" y="276239"/>
                  <a:pt x="624551" y="276643"/>
                </a:cubicBezTo>
                <a:lnTo>
                  <a:pt x="624793" y="276886"/>
                </a:lnTo>
                <a:cubicBezTo>
                  <a:pt x="625117" y="277291"/>
                  <a:pt x="625440" y="277776"/>
                  <a:pt x="625764" y="278180"/>
                </a:cubicBezTo>
                <a:cubicBezTo>
                  <a:pt x="625764" y="278261"/>
                  <a:pt x="625845" y="278342"/>
                  <a:pt x="625845" y="278342"/>
                </a:cubicBezTo>
                <a:cubicBezTo>
                  <a:pt x="626168" y="278747"/>
                  <a:pt x="626491" y="279232"/>
                  <a:pt x="626734" y="279637"/>
                </a:cubicBezTo>
                <a:cubicBezTo>
                  <a:pt x="626815" y="279637"/>
                  <a:pt x="626815" y="279717"/>
                  <a:pt x="626896" y="279798"/>
                </a:cubicBezTo>
                <a:cubicBezTo>
                  <a:pt x="627139" y="280284"/>
                  <a:pt x="627462" y="280769"/>
                  <a:pt x="627705" y="281254"/>
                </a:cubicBezTo>
                <a:cubicBezTo>
                  <a:pt x="627948" y="281739"/>
                  <a:pt x="628190" y="282225"/>
                  <a:pt x="628433" y="282791"/>
                </a:cubicBezTo>
                <a:cubicBezTo>
                  <a:pt x="628918" y="283843"/>
                  <a:pt x="629323" y="284975"/>
                  <a:pt x="629646" y="286107"/>
                </a:cubicBezTo>
                <a:cubicBezTo>
                  <a:pt x="629889" y="287159"/>
                  <a:pt x="630132" y="288291"/>
                  <a:pt x="630293" y="289424"/>
                </a:cubicBezTo>
                <a:lnTo>
                  <a:pt x="630293" y="289667"/>
                </a:lnTo>
                <a:cubicBezTo>
                  <a:pt x="630374" y="290152"/>
                  <a:pt x="630455" y="290718"/>
                  <a:pt x="630455" y="291285"/>
                </a:cubicBezTo>
                <a:lnTo>
                  <a:pt x="630455" y="292579"/>
                </a:lnTo>
                <a:lnTo>
                  <a:pt x="630455" y="606189"/>
                </a:lnTo>
                <a:cubicBezTo>
                  <a:pt x="630455" y="668959"/>
                  <a:pt x="579414" y="720001"/>
                  <a:pt x="516644" y="720001"/>
                </a:cubicBezTo>
                <a:lnTo>
                  <a:pt x="113812" y="720001"/>
                </a:lnTo>
                <a:cubicBezTo>
                  <a:pt x="51042" y="720001"/>
                  <a:pt x="0" y="668959"/>
                  <a:pt x="0" y="606189"/>
                </a:cubicBezTo>
                <a:lnTo>
                  <a:pt x="0" y="113812"/>
                </a:lnTo>
                <a:cubicBezTo>
                  <a:pt x="0" y="51042"/>
                  <a:pt x="51042" y="0"/>
                  <a:pt x="113812" y="0"/>
                </a:cubicBezTo>
                <a:close/>
              </a:path>
            </a:pathLst>
          </a:custGeom>
          <a:solidFill>
            <a:srgbClr val="F6FAFD"/>
          </a:solidFill>
          <a:ln w="763" cap="flat">
            <a:noFill/>
            <a:prstDash val="solid"/>
            <a:miter/>
          </a:ln>
        </p:spPr>
        <p:txBody>
          <a:bodyPr wrap="square" rtlCol="0"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000000"/>
              </a:solidFill>
              <a:effectLst/>
              <a:uLnTx/>
              <a:uFillTx/>
              <a:latin typeface="Roboto Light"/>
              <a:ea typeface="思源黑体 CN Normal"/>
              <a:cs typeface="+mn-cs"/>
            </a:endParaRPr>
          </a:p>
        </p:txBody>
      </p:sp>
      <p:sp>
        <p:nvSpPr>
          <p:cNvPr id="91" name="爱设计-17">
            <a:extLst>
              <a:ext uri="{FF2B5EF4-FFF2-40B4-BE49-F238E27FC236}">
                <a16:creationId xmlns:a16="http://schemas.microsoft.com/office/drawing/2014/main" id="{D8DA3023-A16E-A233-0BDD-25BFB8168C23}"/>
              </a:ext>
            </a:extLst>
          </p:cNvPr>
          <p:cNvSpPr/>
          <p:nvPr/>
        </p:nvSpPr>
        <p:spPr>
          <a:xfrm>
            <a:off x="3607542" y="5605093"/>
            <a:ext cx="2291352" cy="60325"/>
          </a:xfrm>
          <a:custGeom>
            <a:avLst/>
            <a:gdLst>
              <a:gd name="connsiteX0" fmla="*/ 0 w 2291352"/>
              <a:gd name="connsiteY0" fmla="*/ 0 h 60325"/>
              <a:gd name="connsiteX1" fmla="*/ 2291352 w 2291352"/>
              <a:gd name="connsiteY1" fmla="*/ 0 h 60325"/>
              <a:gd name="connsiteX2" fmla="*/ 2290448 w 2291352"/>
              <a:gd name="connsiteY2" fmla="*/ 4476 h 60325"/>
              <a:gd name="connsiteX3" fmla="*/ 2206192 w 2291352"/>
              <a:gd name="connsiteY3" fmla="*/ 60325 h 60325"/>
              <a:gd name="connsiteX4" fmla="*/ 85160 w 2291352"/>
              <a:gd name="connsiteY4" fmla="*/ 60325 h 60325"/>
              <a:gd name="connsiteX5" fmla="*/ 904 w 2291352"/>
              <a:gd name="connsiteY5" fmla="*/ 4476 h 60325"/>
              <a:gd name="connsiteX6" fmla="*/ 0 w 2291352"/>
              <a:gd name="connsiteY6" fmla="*/ 0 h 60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91352" h="60325">
                <a:moveTo>
                  <a:pt x="0" y="0"/>
                </a:moveTo>
                <a:lnTo>
                  <a:pt x="2291352" y="0"/>
                </a:lnTo>
                <a:lnTo>
                  <a:pt x="2290448" y="4476"/>
                </a:lnTo>
                <a:cubicBezTo>
                  <a:pt x="2276567" y="37296"/>
                  <a:pt x="2244069" y="60325"/>
                  <a:pt x="2206192" y="60325"/>
                </a:cubicBezTo>
                <a:lnTo>
                  <a:pt x="85160" y="60325"/>
                </a:lnTo>
                <a:cubicBezTo>
                  <a:pt x="47284" y="60325"/>
                  <a:pt x="14786" y="37296"/>
                  <a:pt x="904" y="4476"/>
                </a:cubicBez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Roboto Light"/>
              <a:ea typeface="思源黑体 CN Normal"/>
              <a:cs typeface="+mn-cs"/>
            </a:endParaRPr>
          </a:p>
        </p:txBody>
      </p:sp>
      <p:sp useBgFill="1">
        <p:nvSpPr>
          <p:cNvPr id="92" name="爱设计-18">
            <a:extLst>
              <a:ext uri="{FF2B5EF4-FFF2-40B4-BE49-F238E27FC236}">
                <a16:creationId xmlns:a16="http://schemas.microsoft.com/office/drawing/2014/main" id="{28F7A4F3-5517-66B8-FCE7-80D1FFC598F6}"/>
              </a:ext>
            </a:extLst>
          </p:cNvPr>
          <p:cNvSpPr/>
          <p:nvPr/>
        </p:nvSpPr>
        <p:spPr>
          <a:xfrm>
            <a:off x="6280543" y="2244401"/>
            <a:ext cx="2303916" cy="3410857"/>
          </a:xfrm>
          <a:prstGeom prst="roundRect">
            <a:avLst>
              <a:gd name="adj" fmla="val 3969"/>
            </a:avLst>
          </a:prstGeom>
          <a:ln>
            <a:solidFill>
              <a:schemeClr val="bg1"/>
            </a:solidFill>
          </a:ln>
          <a:effectLst>
            <a:outerShdw blurRad="190500" algn="ctr" rotWithShape="0">
              <a:schemeClr val="accent1">
                <a:alpha val="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Roboto Light"/>
              <a:ea typeface="思源黑体 CN Normal"/>
              <a:cs typeface="+mn-cs"/>
            </a:endParaRPr>
          </a:p>
        </p:txBody>
      </p:sp>
      <p:sp>
        <p:nvSpPr>
          <p:cNvPr id="93" name="爱设计-19">
            <a:extLst>
              <a:ext uri="{FF2B5EF4-FFF2-40B4-BE49-F238E27FC236}">
                <a16:creationId xmlns:a16="http://schemas.microsoft.com/office/drawing/2014/main" id="{29CC0995-23C4-A263-22DF-A9332A618911}"/>
              </a:ext>
            </a:extLst>
          </p:cNvPr>
          <p:cNvSpPr txBox="1"/>
          <p:nvPr/>
        </p:nvSpPr>
        <p:spPr>
          <a:xfrm>
            <a:off x="6383577" y="4109137"/>
            <a:ext cx="2097848" cy="502766"/>
          </a:xfrm>
          <a:prstGeom prst="rect">
            <a:avLst/>
          </a:prstGeom>
          <a:noFill/>
        </p:spPr>
        <p:txBody>
          <a:bodyPr wrap="square" rtlCol="0">
            <a:spAutoFit/>
          </a:bodyPr>
          <a:lstStyle/>
          <a:p>
            <a:pPr marL="0" marR="0" lvl="0" indent="0" algn="ctr" defTabSz="914400" rtl="0" eaLnBrk="1" fontAlgn="auto" latinLnBrk="0" hangingPunct="1">
              <a:lnSpc>
                <a:spcPct val="110000"/>
              </a:lnSpc>
              <a:spcBef>
                <a:spcPts val="0"/>
              </a:spcBef>
              <a:spcAft>
                <a:spcPts val="0"/>
              </a:spcAft>
              <a:buClrTx/>
              <a:buSzTx/>
              <a:buFontTx/>
              <a:buNone/>
              <a:tabLst/>
              <a:defRPr/>
            </a:pPr>
            <a:r>
              <a:rPr lang="zh-CN" altLang="en-US" sz="2500" dirty="0">
                <a:solidFill>
                  <a:schemeClr val="tx1">
                    <a:lumMod val="75000"/>
                    <a:lumOff val="25000"/>
                  </a:schemeClr>
                </a:solidFill>
                <a:latin typeface="OPPOSans H" panose="00020600040101010101" pitchFamily="18" charset="-122"/>
                <a:ea typeface="OPPOSans H" panose="00020600040101010101" pitchFamily="18" charset="-122"/>
                <a:cs typeface="OPPOSans H" panose="00020600040101010101" pitchFamily="18" charset="-122"/>
              </a:rPr>
              <a:t>工作</a:t>
            </a:r>
            <a:r>
              <a:rPr lang="zh-CN" altLang="en-US" sz="2500" dirty="0">
                <a:solidFill>
                  <a:schemeClr val="accent1"/>
                </a:solidFill>
                <a:latin typeface="OPPOSans H" panose="00020600040101010101" pitchFamily="18" charset="-122"/>
                <a:ea typeface="OPPOSans H" panose="00020600040101010101" pitchFamily="18" charset="-122"/>
                <a:cs typeface="OPPOSans H" panose="00020600040101010101" pitchFamily="18" charset="-122"/>
              </a:rPr>
              <a:t>体会</a:t>
            </a:r>
          </a:p>
        </p:txBody>
      </p:sp>
      <p:sp>
        <p:nvSpPr>
          <p:cNvPr id="94" name="爱设计-20">
            <a:extLst>
              <a:ext uri="{FF2B5EF4-FFF2-40B4-BE49-F238E27FC236}">
                <a16:creationId xmlns:a16="http://schemas.microsoft.com/office/drawing/2014/main" id="{67DD9821-DEBF-01A8-24FD-05B748FE8E88}"/>
              </a:ext>
            </a:extLst>
          </p:cNvPr>
          <p:cNvSpPr/>
          <p:nvPr/>
        </p:nvSpPr>
        <p:spPr>
          <a:xfrm>
            <a:off x="6809789" y="2635421"/>
            <a:ext cx="1245424" cy="1245424"/>
          </a:xfrm>
          <a:prstGeom prst="ellipse">
            <a:avLst/>
          </a:prstGeom>
          <a:gradFill>
            <a:gsLst>
              <a:gs pos="100000">
                <a:schemeClr val="accent1">
                  <a:lumMod val="75000"/>
                </a:schemeClr>
              </a:gs>
              <a:gs pos="0">
                <a:schemeClr val="accent1"/>
              </a:gs>
            </a:gsLst>
            <a:lin ang="2700000" scaled="1"/>
          </a:gradFill>
          <a:ln>
            <a:noFill/>
          </a:ln>
          <a:effectLst>
            <a:outerShdw blurRad="203200" dist="76200" dir="2700000" algn="tl"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Roboto Light"/>
              <a:ea typeface="思源黑体 CN Normal"/>
              <a:cs typeface="+mn-cs"/>
            </a:endParaRPr>
          </a:p>
        </p:txBody>
      </p:sp>
      <p:sp>
        <p:nvSpPr>
          <p:cNvPr id="95" name="爱设计-21">
            <a:extLst>
              <a:ext uri="{FF2B5EF4-FFF2-40B4-BE49-F238E27FC236}">
                <a16:creationId xmlns:a16="http://schemas.microsoft.com/office/drawing/2014/main" id="{9FADFF32-FB55-6A12-6A2E-74CF2FE34C84}"/>
              </a:ext>
            </a:extLst>
          </p:cNvPr>
          <p:cNvSpPr/>
          <p:nvPr/>
        </p:nvSpPr>
        <p:spPr>
          <a:xfrm>
            <a:off x="7126001" y="2989796"/>
            <a:ext cx="613003" cy="536675"/>
          </a:xfrm>
          <a:custGeom>
            <a:avLst/>
            <a:gdLst>
              <a:gd name="connsiteX0" fmla="*/ 411293 w 822401"/>
              <a:gd name="connsiteY0" fmla="*/ 234366 h 720000"/>
              <a:gd name="connsiteX1" fmla="*/ 536928 w 822401"/>
              <a:gd name="connsiteY1" fmla="*/ 360000 h 720000"/>
              <a:gd name="connsiteX2" fmla="*/ 411293 w 822401"/>
              <a:gd name="connsiteY2" fmla="*/ 485635 h 720000"/>
              <a:gd name="connsiteX3" fmla="*/ 285659 w 822401"/>
              <a:gd name="connsiteY3" fmla="*/ 360000 h 720000"/>
              <a:gd name="connsiteX4" fmla="*/ 411293 w 822401"/>
              <a:gd name="connsiteY4" fmla="*/ 234366 h 720000"/>
              <a:gd name="connsiteX5" fmla="*/ 411293 w 822401"/>
              <a:gd name="connsiteY5" fmla="*/ 178938 h 720000"/>
              <a:gd name="connsiteX6" fmla="*/ 230231 w 822401"/>
              <a:gd name="connsiteY6" fmla="*/ 360000 h 720000"/>
              <a:gd name="connsiteX7" fmla="*/ 411293 w 822401"/>
              <a:gd name="connsiteY7" fmla="*/ 541063 h 720000"/>
              <a:gd name="connsiteX8" fmla="*/ 592355 w 822401"/>
              <a:gd name="connsiteY8" fmla="*/ 360000 h 720000"/>
              <a:gd name="connsiteX9" fmla="*/ 411293 w 822401"/>
              <a:gd name="connsiteY9" fmla="*/ 178938 h 720000"/>
              <a:gd name="connsiteX10" fmla="*/ 219884 w 822401"/>
              <a:gd name="connsiteY10" fmla="*/ 0 h 720000"/>
              <a:gd name="connsiteX11" fmla="*/ 602517 w 822401"/>
              <a:gd name="connsiteY11" fmla="*/ 0 h 720000"/>
              <a:gd name="connsiteX12" fmla="*/ 627275 w 822401"/>
              <a:gd name="connsiteY12" fmla="*/ 14319 h 720000"/>
              <a:gd name="connsiteX13" fmla="*/ 818591 w 822401"/>
              <a:gd name="connsiteY13" fmla="*/ 345682 h 720000"/>
              <a:gd name="connsiteX14" fmla="*/ 818591 w 822401"/>
              <a:gd name="connsiteY14" fmla="*/ 374319 h 720000"/>
              <a:gd name="connsiteX15" fmla="*/ 627367 w 822401"/>
              <a:gd name="connsiteY15" fmla="*/ 705682 h 720000"/>
              <a:gd name="connsiteX16" fmla="*/ 602609 w 822401"/>
              <a:gd name="connsiteY16" fmla="*/ 720000 h 720000"/>
              <a:gd name="connsiteX17" fmla="*/ 219977 w 822401"/>
              <a:gd name="connsiteY17" fmla="*/ 720000 h 720000"/>
              <a:gd name="connsiteX18" fmla="*/ 195219 w 822401"/>
              <a:gd name="connsiteY18" fmla="*/ 705682 h 720000"/>
              <a:gd name="connsiteX19" fmla="*/ 3811 w 822401"/>
              <a:gd name="connsiteY19" fmla="*/ 374319 h 720000"/>
              <a:gd name="connsiteX20" fmla="*/ 3811 w 822401"/>
              <a:gd name="connsiteY20" fmla="*/ 345682 h 720000"/>
              <a:gd name="connsiteX21" fmla="*/ 195127 w 822401"/>
              <a:gd name="connsiteY21" fmla="*/ 14319 h 720000"/>
              <a:gd name="connsiteX22" fmla="*/ 219884 w 822401"/>
              <a:gd name="connsiteY22" fmla="*/ 0 h 7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822401" h="720000">
                <a:moveTo>
                  <a:pt x="411293" y="234366"/>
                </a:moveTo>
                <a:cubicBezTo>
                  <a:pt x="480577" y="234366"/>
                  <a:pt x="536928" y="290716"/>
                  <a:pt x="536928" y="360000"/>
                </a:cubicBezTo>
                <a:cubicBezTo>
                  <a:pt x="536928" y="429284"/>
                  <a:pt x="480577" y="485635"/>
                  <a:pt x="411293" y="485635"/>
                </a:cubicBezTo>
                <a:cubicBezTo>
                  <a:pt x="342009" y="485635"/>
                  <a:pt x="285659" y="429284"/>
                  <a:pt x="285659" y="360000"/>
                </a:cubicBezTo>
                <a:cubicBezTo>
                  <a:pt x="285659" y="290716"/>
                  <a:pt x="342009" y="234366"/>
                  <a:pt x="411293" y="234366"/>
                </a:cubicBezTo>
                <a:close/>
                <a:moveTo>
                  <a:pt x="411293" y="178938"/>
                </a:moveTo>
                <a:cubicBezTo>
                  <a:pt x="311432" y="178938"/>
                  <a:pt x="230231" y="260139"/>
                  <a:pt x="230231" y="360000"/>
                </a:cubicBezTo>
                <a:cubicBezTo>
                  <a:pt x="230231" y="459862"/>
                  <a:pt x="311432" y="541063"/>
                  <a:pt x="411293" y="541063"/>
                </a:cubicBezTo>
                <a:cubicBezTo>
                  <a:pt x="511154" y="541063"/>
                  <a:pt x="592355" y="459862"/>
                  <a:pt x="592355" y="360000"/>
                </a:cubicBezTo>
                <a:cubicBezTo>
                  <a:pt x="592355" y="260139"/>
                  <a:pt x="511154" y="178938"/>
                  <a:pt x="411293" y="178938"/>
                </a:cubicBezTo>
                <a:close/>
                <a:moveTo>
                  <a:pt x="219884" y="0"/>
                </a:moveTo>
                <a:lnTo>
                  <a:pt x="602517" y="0"/>
                </a:lnTo>
                <a:cubicBezTo>
                  <a:pt x="612679" y="0"/>
                  <a:pt x="622194" y="5451"/>
                  <a:pt x="627275" y="14319"/>
                </a:cubicBezTo>
                <a:lnTo>
                  <a:pt x="818591" y="345682"/>
                </a:lnTo>
                <a:cubicBezTo>
                  <a:pt x="823672" y="354550"/>
                  <a:pt x="823672" y="365451"/>
                  <a:pt x="818591" y="374319"/>
                </a:cubicBezTo>
                <a:lnTo>
                  <a:pt x="627367" y="705682"/>
                </a:lnTo>
                <a:cubicBezTo>
                  <a:pt x="622286" y="714550"/>
                  <a:pt x="612771" y="720000"/>
                  <a:pt x="602609" y="720000"/>
                </a:cubicBezTo>
                <a:lnTo>
                  <a:pt x="219977" y="720000"/>
                </a:lnTo>
                <a:cubicBezTo>
                  <a:pt x="209815" y="720000"/>
                  <a:pt x="200300" y="714550"/>
                  <a:pt x="195219" y="705682"/>
                </a:cubicBezTo>
                <a:lnTo>
                  <a:pt x="3811" y="374319"/>
                </a:lnTo>
                <a:cubicBezTo>
                  <a:pt x="-1270" y="365543"/>
                  <a:pt x="-1270" y="354550"/>
                  <a:pt x="3811" y="345682"/>
                </a:cubicBezTo>
                <a:lnTo>
                  <a:pt x="195127" y="14319"/>
                </a:lnTo>
                <a:cubicBezTo>
                  <a:pt x="200208" y="5451"/>
                  <a:pt x="209723" y="0"/>
                  <a:pt x="219884" y="0"/>
                </a:cubicBezTo>
                <a:close/>
              </a:path>
            </a:pathLst>
          </a:custGeom>
          <a:solidFill>
            <a:srgbClr val="F6FAFD"/>
          </a:solidFill>
          <a:ln w="763" cap="flat">
            <a:noFill/>
            <a:prstDash val="solid"/>
            <a:miter/>
          </a:ln>
        </p:spPr>
        <p:txBody>
          <a:bodyPr wrap="square" rtlCol="0"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Roboto Light"/>
              <a:ea typeface="思源黑体 CN Normal"/>
              <a:cs typeface="+mn-cs"/>
            </a:endParaRPr>
          </a:p>
        </p:txBody>
      </p:sp>
      <p:sp>
        <p:nvSpPr>
          <p:cNvPr id="96" name="爱设计-22">
            <a:extLst>
              <a:ext uri="{FF2B5EF4-FFF2-40B4-BE49-F238E27FC236}">
                <a16:creationId xmlns:a16="http://schemas.microsoft.com/office/drawing/2014/main" id="{0DA07FDB-A370-C268-59DB-04621DBBA244}"/>
              </a:ext>
            </a:extLst>
          </p:cNvPr>
          <p:cNvSpPr/>
          <p:nvPr/>
        </p:nvSpPr>
        <p:spPr>
          <a:xfrm>
            <a:off x="6280543" y="5605093"/>
            <a:ext cx="2291352" cy="60325"/>
          </a:xfrm>
          <a:custGeom>
            <a:avLst/>
            <a:gdLst>
              <a:gd name="connsiteX0" fmla="*/ 0 w 2291352"/>
              <a:gd name="connsiteY0" fmla="*/ 0 h 60325"/>
              <a:gd name="connsiteX1" fmla="*/ 2291352 w 2291352"/>
              <a:gd name="connsiteY1" fmla="*/ 0 h 60325"/>
              <a:gd name="connsiteX2" fmla="*/ 2290448 w 2291352"/>
              <a:gd name="connsiteY2" fmla="*/ 4476 h 60325"/>
              <a:gd name="connsiteX3" fmla="*/ 2206192 w 2291352"/>
              <a:gd name="connsiteY3" fmla="*/ 60325 h 60325"/>
              <a:gd name="connsiteX4" fmla="*/ 85160 w 2291352"/>
              <a:gd name="connsiteY4" fmla="*/ 60325 h 60325"/>
              <a:gd name="connsiteX5" fmla="*/ 904 w 2291352"/>
              <a:gd name="connsiteY5" fmla="*/ 4476 h 60325"/>
              <a:gd name="connsiteX6" fmla="*/ 0 w 2291352"/>
              <a:gd name="connsiteY6" fmla="*/ 0 h 60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91352" h="60325">
                <a:moveTo>
                  <a:pt x="0" y="0"/>
                </a:moveTo>
                <a:lnTo>
                  <a:pt x="2291352" y="0"/>
                </a:lnTo>
                <a:lnTo>
                  <a:pt x="2290448" y="4476"/>
                </a:lnTo>
                <a:cubicBezTo>
                  <a:pt x="2276567" y="37296"/>
                  <a:pt x="2244069" y="60325"/>
                  <a:pt x="2206192" y="60325"/>
                </a:cubicBezTo>
                <a:lnTo>
                  <a:pt x="85160" y="60325"/>
                </a:lnTo>
                <a:cubicBezTo>
                  <a:pt x="47284" y="60325"/>
                  <a:pt x="14786" y="37296"/>
                  <a:pt x="904" y="4476"/>
                </a:cubicBez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Roboto Light"/>
              <a:ea typeface="思源黑体 CN Normal"/>
              <a:cs typeface="+mn-cs"/>
            </a:endParaRPr>
          </a:p>
        </p:txBody>
      </p:sp>
      <p:sp useBgFill="1">
        <p:nvSpPr>
          <p:cNvPr id="97" name="爱设计-23">
            <a:extLst>
              <a:ext uri="{FF2B5EF4-FFF2-40B4-BE49-F238E27FC236}">
                <a16:creationId xmlns:a16="http://schemas.microsoft.com/office/drawing/2014/main" id="{C284689C-577E-1C5C-A491-998DD86BAB43}"/>
              </a:ext>
            </a:extLst>
          </p:cNvPr>
          <p:cNvSpPr/>
          <p:nvPr/>
        </p:nvSpPr>
        <p:spPr>
          <a:xfrm>
            <a:off x="8953544" y="2244401"/>
            <a:ext cx="2303916" cy="3410857"/>
          </a:xfrm>
          <a:prstGeom prst="roundRect">
            <a:avLst>
              <a:gd name="adj" fmla="val 3969"/>
            </a:avLst>
          </a:prstGeom>
          <a:ln>
            <a:solidFill>
              <a:schemeClr val="bg1"/>
            </a:solidFill>
          </a:ln>
          <a:effectLst>
            <a:outerShdw blurRad="190500" algn="ctr" rotWithShape="0">
              <a:schemeClr val="accent1">
                <a:alpha val="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Roboto Light"/>
              <a:ea typeface="思源黑体 CN Normal"/>
              <a:cs typeface="+mn-cs"/>
            </a:endParaRPr>
          </a:p>
        </p:txBody>
      </p:sp>
      <p:sp>
        <p:nvSpPr>
          <p:cNvPr id="98" name="爱设计-24">
            <a:extLst>
              <a:ext uri="{FF2B5EF4-FFF2-40B4-BE49-F238E27FC236}">
                <a16:creationId xmlns:a16="http://schemas.microsoft.com/office/drawing/2014/main" id="{265F53E3-F047-7813-496B-B93408307405}"/>
              </a:ext>
            </a:extLst>
          </p:cNvPr>
          <p:cNvSpPr txBox="1"/>
          <p:nvPr/>
        </p:nvSpPr>
        <p:spPr>
          <a:xfrm>
            <a:off x="9056578" y="4109137"/>
            <a:ext cx="2097848" cy="502766"/>
          </a:xfrm>
          <a:prstGeom prst="rect">
            <a:avLst/>
          </a:prstGeom>
          <a:noFill/>
        </p:spPr>
        <p:txBody>
          <a:bodyPr wrap="square" rtlCol="0">
            <a:spAutoFit/>
          </a:bodyPr>
          <a:lstStyle/>
          <a:p>
            <a:pPr marL="0" marR="0" lvl="0" indent="0" algn="ctr" defTabSz="914400" rtl="0" eaLnBrk="1" fontAlgn="auto" latinLnBrk="0" hangingPunct="1">
              <a:lnSpc>
                <a:spcPct val="110000"/>
              </a:lnSpc>
              <a:spcBef>
                <a:spcPts val="0"/>
              </a:spcBef>
              <a:spcAft>
                <a:spcPts val="0"/>
              </a:spcAft>
              <a:buClrTx/>
              <a:buSzTx/>
              <a:buFontTx/>
              <a:buNone/>
              <a:tabLst/>
              <a:defRPr/>
            </a:pPr>
            <a:r>
              <a:rPr lang="zh-CN" altLang="en-US" sz="2500" dirty="0">
                <a:solidFill>
                  <a:schemeClr val="tx1">
                    <a:lumMod val="75000"/>
                    <a:lumOff val="25000"/>
                  </a:schemeClr>
                </a:solidFill>
                <a:latin typeface="OPPOSans H" panose="00020600040101010101" pitchFamily="18" charset="-122"/>
                <a:ea typeface="OPPOSans H" panose="00020600040101010101" pitchFamily="18" charset="-122"/>
                <a:cs typeface="OPPOSans H" panose="00020600040101010101" pitchFamily="18" charset="-122"/>
              </a:rPr>
              <a:t>规划</a:t>
            </a:r>
            <a:r>
              <a:rPr lang="zh-CN" altLang="en-US" sz="2500" dirty="0">
                <a:solidFill>
                  <a:schemeClr val="accent1"/>
                </a:solidFill>
                <a:latin typeface="OPPOSans H" panose="00020600040101010101" pitchFamily="18" charset="-122"/>
                <a:ea typeface="OPPOSans H" panose="00020600040101010101" pitchFamily="18" charset="-122"/>
                <a:cs typeface="OPPOSans H" panose="00020600040101010101" pitchFamily="18" charset="-122"/>
              </a:rPr>
              <a:t>展望</a:t>
            </a:r>
          </a:p>
        </p:txBody>
      </p:sp>
      <p:sp>
        <p:nvSpPr>
          <p:cNvPr id="99" name="爱设计-25">
            <a:extLst>
              <a:ext uri="{FF2B5EF4-FFF2-40B4-BE49-F238E27FC236}">
                <a16:creationId xmlns:a16="http://schemas.microsoft.com/office/drawing/2014/main" id="{979424AA-768A-AFF8-B15E-8FE72545EF3A}"/>
              </a:ext>
            </a:extLst>
          </p:cNvPr>
          <p:cNvSpPr txBox="1"/>
          <p:nvPr/>
        </p:nvSpPr>
        <p:spPr>
          <a:xfrm>
            <a:off x="1122452" y="4574807"/>
            <a:ext cx="1928094" cy="323165"/>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500" b="0" i="0" u="none" strike="noStrike" kern="1200" cap="none" spc="0" normalizeH="0" baseline="0" noProof="0" dirty="0">
                <a:ln>
                  <a:noFill/>
                </a:ln>
                <a:solidFill>
                  <a:schemeClr val="tx1">
                    <a:lumMod val="75000"/>
                    <a:lumOff val="25000"/>
                  </a:schemeClr>
                </a:solidFill>
                <a:effectLst/>
                <a:uLnTx/>
                <a:uFillTx/>
                <a:latin typeface="+mn-ea"/>
                <a:cs typeface="+mn-cs"/>
              </a:rPr>
              <a:t>Work review</a:t>
            </a:r>
          </a:p>
        </p:txBody>
      </p:sp>
      <p:sp>
        <p:nvSpPr>
          <p:cNvPr id="100" name="爱设计-26">
            <a:extLst>
              <a:ext uri="{FF2B5EF4-FFF2-40B4-BE49-F238E27FC236}">
                <a16:creationId xmlns:a16="http://schemas.microsoft.com/office/drawing/2014/main" id="{8A05D43C-58A6-477F-E7C5-9973FDED1521}"/>
              </a:ext>
            </a:extLst>
          </p:cNvPr>
          <p:cNvSpPr txBox="1"/>
          <p:nvPr/>
        </p:nvSpPr>
        <p:spPr>
          <a:xfrm>
            <a:off x="3795453" y="4574807"/>
            <a:ext cx="1928094" cy="323165"/>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500" b="0" i="0" u="none" strike="noStrike" kern="1200" cap="none" spc="0" normalizeH="0" baseline="0" noProof="0" dirty="0">
                <a:ln>
                  <a:noFill/>
                </a:ln>
                <a:solidFill>
                  <a:schemeClr val="tx1">
                    <a:lumMod val="75000"/>
                    <a:lumOff val="25000"/>
                  </a:schemeClr>
                </a:solidFill>
                <a:effectLst/>
                <a:uLnTx/>
                <a:uFillTx/>
                <a:latin typeface="+mn-ea"/>
                <a:cs typeface="+mn-cs"/>
              </a:rPr>
              <a:t>Self evaluation</a:t>
            </a:r>
          </a:p>
        </p:txBody>
      </p:sp>
      <p:sp>
        <p:nvSpPr>
          <p:cNvPr id="101" name="爱设计-27">
            <a:extLst>
              <a:ext uri="{FF2B5EF4-FFF2-40B4-BE49-F238E27FC236}">
                <a16:creationId xmlns:a16="http://schemas.microsoft.com/office/drawing/2014/main" id="{26A7A7A2-D041-3E80-A60D-ED4429998927}"/>
              </a:ext>
            </a:extLst>
          </p:cNvPr>
          <p:cNvSpPr txBox="1"/>
          <p:nvPr/>
        </p:nvSpPr>
        <p:spPr>
          <a:xfrm>
            <a:off x="6468454" y="4574807"/>
            <a:ext cx="1928094" cy="323165"/>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500" b="0" i="0" u="none" strike="noStrike" kern="1200" cap="none" spc="0" normalizeH="0" baseline="0" noProof="0" dirty="0">
                <a:ln>
                  <a:noFill/>
                </a:ln>
                <a:solidFill>
                  <a:schemeClr val="tx1">
                    <a:lumMod val="75000"/>
                    <a:lumOff val="25000"/>
                  </a:schemeClr>
                </a:solidFill>
                <a:effectLst/>
                <a:uLnTx/>
                <a:uFillTx/>
                <a:latin typeface="+mn-ea"/>
                <a:cs typeface="+mn-cs"/>
              </a:rPr>
              <a:t>Work experience</a:t>
            </a:r>
          </a:p>
        </p:txBody>
      </p:sp>
      <p:sp>
        <p:nvSpPr>
          <p:cNvPr id="102" name="爱设计-28">
            <a:extLst>
              <a:ext uri="{FF2B5EF4-FFF2-40B4-BE49-F238E27FC236}">
                <a16:creationId xmlns:a16="http://schemas.microsoft.com/office/drawing/2014/main" id="{AC8CD378-7F16-C618-0739-FBA44EF0382B}"/>
              </a:ext>
            </a:extLst>
          </p:cNvPr>
          <p:cNvSpPr txBox="1"/>
          <p:nvPr/>
        </p:nvSpPr>
        <p:spPr>
          <a:xfrm>
            <a:off x="9141455" y="4574807"/>
            <a:ext cx="1928094" cy="323165"/>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500" b="0" i="0" u="none" strike="noStrike" kern="1200" cap="none" spc="0" normalizeH="0" baseline="0" noProof="0" dirty="0">
                <a:ln>
                  <a:noFill/>
                </a:ln>
                <a:solidFill>
                  <a:schemeClr val="tx1">
                    <a:lumMod val="75000"/>
                    <a:lumOff val="25000"/>
                  </a:schemeClr>
                </a:solidFill>
                <a:effectLst/>
                <a:uLnTx/>
                <a:uFillTx/>
                <a:latin typeface="+mn-ea"/>
                <a:cs typeface="+mn-cs"/>
              </a:rPr>
              <a:t>Planning outlook</a:t>
            </a:r>
          </a:p>
        </p:txBody>
      </p:sp>
      <p:sp>
        <p:nvSpPr>
          <p:cNvPr id="103" name="爱设计-29">
            <a:extLst>
              <a:ext uri="{FF2B5EF4-FFF2-40B4-BE49-F238E27FC236}">
                <a16:creationId xmlns:a16="http://schemas.microsoft.com/office/drawing/2014/main" id="{F12691DE-EB0C-CB4E-DAE3-9D291C56ADED}"/>
              </a:ext>
            </a:extLst>
          </p:cNvPr>
          <p:cNvSpPr/>
          <p:nvPr/>
        </p:nvSpPr>
        <p:spPr>
          <a:xfrm>
            <a:off x="9482790" y="2635421"/>
            <a:ext cx="1245424" cy="1245424"/>
          </a:xfrm>
          <a:prstGeom prst="ellipse">
            <a:avLst/>
          </a:prstGeom>
          <a:gradFill>
            <a:gsLst>
              <a:gs pos="100000">
                <a:schemeClr val="accent1">
                  <a:lumMod val="75000"/>
                </a:schemeClr>
              </a:gs>
              <a:gs pos="0">
                <a:schemeClr val="accent1"/>
              </a:gs>
            </a:gsLst>
            <a:lin ang="2700000" scaled="1"/>
          </a:gradFill>
          <a:ln>
            <a:noFill/>
          </a:ln>
          <a:effectLst>
            <a:outerShdw blurRad="203200" dist="76200" dir="2700000" algn="tl"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Roboto Light"/>
              <a:ea typeface="思源黑体 CN Normal"/>
              <a:cs typeface="+mn-cs"/>
            </a:endParaRPr>
          </a:p>
        </p:txBody>
      </p:sp>
      <p:sp>
        <p:nvSpPr>
          <p:cNvPr id="104" name="爱设计-30">
            <a:extLst>
              <a:ext uri="{FF2B5EF4-FFF2-40B4-BE49-F238E27FC236}">
                <a16:creationId xmlns:a16="http://schemas.microsoft.com/office/drawing/2014/main" id="{19D00DBB-293E-4811-14FC-9A83D66FACD0}"/>
              </a:ext>
            </a:extLst>
          </p:cNvPr>
          <p:cNvSpPr/>
          <p:nvPr/>
        </p:nvSpPr>
        <p:spPr>
          <a:xfrm>
            <a:off x="9799002" y="3004613"/>
            <a:ext cx="613003" cy="507040"/>
          </a:xfrm>
          <a:custGeom>
            <a:avLst/>
            <a:gdLst>
              <a:gd name="connsiteX0" fmla="*/ 114387 w 870468"/>
              <a:gd name="connsiteY0" fmla="*/ 394297 h 720000"/>
              <a:gd name="connsiteX1" fmla="*/ 125598 w 870468"/>
              <a:gd name="connsiteY1" fmla="*/ 421319 h 720000"/>
              <a:gd name="connsiteX2" fmla="*/ 153878 w 870468"/>
              <a:gd name="connsiteY2" fmla="*/ 433051 h 720000"/>
              <a:gd name="connsiteX3" fmla="*/ 449972 w 870468"/>
              <a:gd name="connsiteY3" fmla="*/ 433051 h 720000"/>
              <a:gd name="connsiteX4" fmla="*/ 478295 w 870468"/>
              <a:gd name="connsiteY4" fmla="*/ 421319 h 720000"/>
              <a:gd name="connsiteX5" fmla="*/ 489465 w 870468"/>
              <a:gd name="connsiteY5" fmla="*/ 394297 h 720000"/>
              <a:gd name="connsiteX6" fmla="*/ 116266 w 870468"/>
              <a:gd name="connsiteY6" fmla="*/ 68594 h 720000"/>
              <a:gd name="connsiteX7" fmla="*/ 68708 w 870468"/>
              <a:gd name="connsiteY7" fmla="*/ 116152 h 720000"/>
              <a:gd name="connsiteX8" fmla="*/ 68708 w 870468"/>
              <a:gd name="connsiteY8" fmla="*/ 241561 h 720000"/>
              <a:gd name="connsiteX9" fmla="*/ 801875 w 870468"/>
              <a:gd name="connsiteY9" fmla="*/ 241561 h 720000"/>
              <a:gd name="connsiteX10" fmla="*/ 801875 w 870468"/>
              <a:gd name="connsiteY10" fmla="*/ 116152 h 720000"/>
              <a:gd name="connsiteX11" fmla="*/ 754317 w 870468"/>
              <a:gd name="connsiteY11" fmla="*/ 68594 h 720000"/>
              <a:gd name="connsiteX12" fmla="*/ 598821 w 870468"/>
              <a:gd name="connsiteY12" fmla="*/ 68594 h 720000"/>
              <a:gd name="connsiteX13" fmla="*/ 116266 w 870468"/>
              <a:gd name="connsiteY13" fmla="*/ 0 h 720000"/>
              <a:gd name="connsiteX14" fmla="*/ 598821 w 870468"/>
              <a:gd name="connsiteY14" fmla="*/ 0 h 720000"/>
              <a:gd name="connsiteX15" fmla="*/ 754317 w 870468"/>
              <a:gd name="connsiteY15" fmla="*/ 0 h 720000"/>
              <a:gd name="connsiteX16" fmla="*/ 870468 w 870468"/>
              <a:gd name="connsiteY16" fmla="*/ 116152 h 720000"/>
              <a:gd name="connsiteX17" fmla="*/ 870468 w 870468"/>
              <a:gd name="connsiteY17" fmla="*/ 360001 h 720000"/>
              <a:gd name="connsiteX18" fmla="*/ 870468 w 870468"/>
              <a:gd name="connsiteY18" fmla="*/ 603736 h 720000"/>
              <a:gd name="connsiteX19" fmla="*/ 754317 w 870468"/>
              <a:gd name="connsiteY19" fmla="*/ 720000 h 720000"/>
              <a:gd name="connsiteX20" fmla="*/ 598821 w 870468"/>
              <a:gd name="connsiteY20" fmla="*/ 720000 h 720000"/>
              <a:gd name="connsiteX21" fmla="*/ 116266 w 870468"/>
              <a:gd name="connsiteY21" fmla="*/ 720000 h 720000"/>
              <a:gd name="connsiteX22" fmla="*/ 115 w 870468"/>
              <a:gd name="connsiteY22" fmla="*/ 603850 h 720000"/>
              <a:gd name="connsiteX23" fmla="*/ 115 w 870468"/>
              <a:gd name="connsiteY23" fmla="*/ 360279 h 720000"/>
              <a:gd name="connsiteX24" fmla="*/ 0 w 870468"/>
              <a:gd name="connsiteY24" fmla="*/ 360001 h 720000"/>
              <a:gd name="connsiteX25" fmla="*/ 115 w 870468"/>
              <a:gd name="connsiteY25" fmla="*/ 359723 h 720000"/>
              <a:gd name="connsiteX26" fmla="*/ 115 w 870468"/>
              <a:gd name="connsiteY26" fmla="*/ 116152 h 720000"/>
              <a:gd name="connsiteX27" fmla="*/ 116266 w 870468"/>
              <a:gd name="connsiteY27" fmla="*/ 0 h 7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870468" h="720000">
                <a:moveTo>
                  <a:pt x="114387" y="394297"/>
                </a:moveTo>
                <a:lnTo>
                  <a:pt x="125598" y="421319"/>
                </a:lnTo>
                <a:cubicBezTo>
                  <a:pt x="132843" y="428564"/>
                  <a:pt x="142846" y="433051"/>
                  <a:pt x="153878" y="433051"/>
                </a:cubicBezTo>
                <a:lnTo>
                  <a:pt x="449972" y="433051"/>
                </a:lnTo>
                <a:cubicBezTo>
                  <a:pt x="461061" y="433051"/>
                  <a:pt x="471064" y="428564"/>
                  <a:pt x="478295" y="421319"/>
                </a:cubicBezTo>
                <a:lnTo>
                  <a:pt x="489465" y="394297"/>
                </a:lnTo>
                <a:close/>
                <a:moveTo>
                  <a:pt x="116266" y="68594"/>
                </a:moveTo>
                <a:cubicBezTo>
                  <a:pt x="89972" y="68594"/>
                  <a:pt x="68708" y="89972"/>
                  <a:pt x="68708" y="116152"/>
                </a:cubicBezTo>
                <a:lnTo>
                  <a:pt x="68708" y="241561"/>
                </a:lnTo>
                <a:lnTo>
                  <a:pt x="801875" y="241561"/>
                </a:lnTo>
                <a:lnTo>
                  <a:pt x="801875" y="116152"/>
                </a:lnTo>
                <a:cubicBezTo>
                  <a:pt x="801875" y="89858"/>
                  <a:pt x="780497" y="68594"/>
                  <a:pt x="754317" y="68594"/>
                </a:cubicBezTo>
                <a:lnTo>
                  <a:pt x="598821" y="68594"/>
                </a:lnTo>
                <a:close/>
                <a:moveTo>
                  <a:pt x="116266" y="0"/>
                </a:moveTo>
                <a:lnTo>
                  <a:pt x="598821" y="0"/>
                </a:lnTo>
                <a:lnTo>
                  <a:pt x="754317" y="0"/>
                </a:lnTo>
                <a:cubicBezTo>
                  <a:pt x="818338" y="0"/>
                  <a:pt x="870468" y="52131"/>
                  <a:pt x="870468" y="116152"/>
                </a:cubicBezTo>
                <a:lnTo>
                  <a:pt x="870468" y="360001"/>
                </a:lnTo>
                <a:lnTo>
                  <a:pt x="870468" y="603736"/>
                </a:lnTo>
                <a:cubicBezTo>
                  <a:pt x="870468" y="667870"/>
                  <a:pt x="818338" y="720000"/>
                  <a:pt x="754317" y="720000"/>
                </a:cubicBezTo>
                <a:lnTo>
                  <a:pt x="598821" y="720000"/>
                </a:lnTo>
                <a:lnTo>
                  <a:pt x="116266" y="720000"/>
                </a:lnTo>
                <a:cubicBezTo>
                  <a:pt x="52246" y="720000"/>
                  <a:pt x="115" y="667870"/>
                  <a:pt x="115" y="603850"/>
                </a:cubicBezTo>
                <a:lnTo>
                  <a:pt x="115" y="360279"/>
                </a:lnTo>
                <a:lnTo>
                  <a:pt x="0" y="360001"/>
                </a:lnTo>
                <a:lnTo>
                  <a:pt x="115" y="359723"/>
                </a:lnTo>
                <a:lnTo>
                  <a:pt x="115" y="116152"/>
                </a:lnTo>
                <a:cubicBezTo>
                  <a:pt x="115" y="52131"/>
                  <a:pt x="52246" y="0"/>
                  <a:pt x="116266" y="0"/>
                </a:cubicBezTo>
                <a:close/>
              </a:path>
            </a:pathLst>
          </a:custGeom>
          <a:solidFill>
            <a:srgbClr val="F6FAFD"/>
          </a:solidFill>
          <a:ln w="763" cap="flat">
            <a:noFill/>
            <a:prstDash val="solid"/>
            <a:miter/>
          </a:ln>
        </p:spPr>
        <p:txBody>
          <a:bodyPr wrap="square" rtlCol="0"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00000"/>
              </a:solidFill>
              <a:effectLst/>
              <a:uLnTx/>
              <a:uFillTx/>
              <a:latin typeface="Roboto Light"/>
              <a:ea typeface="思源黑体 CN Normal"/>
              <a:cs typeface="+mn-cs"/>
            </a:endParaRPr>
          </a:p>
        </p:txBody>
      </p:sp>
      <p:sp>
        <p:nvSpPr>
          <p:cNvPr id="105" name="爱设计-31">
            <a:extLst>
              <a:ext uri="{FF2B5EF4-FFF2-40B4-BE49-F238E27FC236}">
                <a16:creationId xmlns:a16="http://schemas.microsoft.com/office/drawing/2014/main" id="{7982E27E-FF99-6FFB-A57A-502F0A617E61}"/>
              </a:ext>
            </a:extLst>
          </p:cNvPr>
          <p:cNvSpPr/>
          <p:nvPr/>
        </p:nvSpPr>
        <p:spPr>
          <a:xfrm>
            <a:off x="8953544" y="5605093"/>
            <a:ext cx="2291352" cy="60325"/>
          </a:xfrm>
          <a:custGeom>
            <a:avLst/>
            <a:gdLst>
              <a:gd name="connsiteX0" fmla="*/ 0 w 2291352"/>
              <a:gd name="connsiteY0" fmla="*/ 0 h 60325"/>
              <a:gd name="connsiteX1" fmla="*/ 2291352 w 2291352"/>
              <a:gd name="connsiteY1" fmla="*/ 0 h 60325"/>
              <a:gd name="connsiteX2" fmla="*/ 2290448 w 2291352"/>
              <a:gd name="connsiteY2" fmla="*/ 4476 h 60325"/>
              <a:gd name="connsiteX3" fmla="*/ 2206192 w 2291352"/>
              <a:gd name="connsiteY3" fmla="*/ 60325 h 60325"/>
              <a:gd name="connsiteX4" fmla="*/ 85160 w 2291352"/>
              <a:gd name="connsiteY4" fmla="*/ 60325 h 60325"/>
              <a:gd name="connsiteX5" fmla="*/ 904 w 2291352"/>
              <a:gd name="connsiteY5" fmla="*/ 4476 h 60325"/>
              <a:gd name="connsiteX6" fmla="*/ 0 w 2291352"/>
              <a:gd name="connsiteY6" fmla="*/ 0 h 60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91352" h="60325">
                <a:moveTo>
                  <a:pt x="0" y="0"/>
                </a:moveTo>
                <a:lnTo>
                  <a:pt x="2291352" y="0"/>
                </a:lnTo>
                <a:lnTo>
                  <a:pt x="2290448" y="4476"/>
                </a:lnTo>
                <a:cubicBezTo>
                  <a:pt x="2276567" y="37296"/>
                  <a:pt x="2244069" y="60325"/>
                  <a:pt x="2206192" y="60325"/>
                </a:cubicBezTo>
                <a:lnTo>
                  <a:pt x="85160" y="60325"/>
                </a:lnTo>
                <a:cubicBezTo>
                  <a:pt x="47284" y="60325"/>
                  <a:pt x="14786" y="37296"/>
                  <a:pt x="904" y="4476"/>
                </a:cubicBez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Roboto Light"/>
              <a:ea typeface="思源黑体 CN Normal"/>
              <a:cs typeface="+mn-cs"/>
            </a:endParaRPr>
          </a:p>
        </p:txBody>
      </p:sp>
      <p:grpSp>
        <p:nvGrpSpPr>
          <p:cNvPr id="106" name="爱设计-32">
            <a:extLst>
              <a:ext uri="{FF2B5EF4-FFF2-40B4-BE49-F238E27FC236}">
                <a16:creationId xmlns:a16="http://schemas.microsoft.com/office/drawing/2014/main" id="{9ACFEE7F-5EA2-005B-D779-729262D25923}"/>
              </a:ext>
            </a:extLst>
          </p:cNvPr>
          <p:cNvGrpSpPr/>
          <p:nvPr/>
        </p:nvGrpSpPr>
        <p:grpSpPr>
          <a:xfrm>
            <a:off x="692686" y="6080613"/>
            <a:ext cx="1679478" cy="300458"/>
            <a:chOff x="692686" y="5833642"/>
            <a:chExt cx="1679478" cy="300458"/>
          </a:xfrm>
        </p:grpSpPr>
        <p:sp>
          <p:nvSpPr>
            <p:cNvPr id="107" name="爱设计-32-1">
              <a:extLst>
                <a:ext uri="{FF2B5EF4-FFF2-40B4-BE49-F238E27FC236}">
                  <a16:creationId xmlns:a16="http://schemas.microsoft.com/office/drawing/2014/main" id="{82B08E89-8D97-EB6C-7486-8F04018BF533}"/>
                </a:ext>
              </a:extLst>
            </p:cNvPr>
            <p:cNvSpPr/>
            <p:nvPr/>
          </p:nvSpPr>
          <p:spPr>
            <a:xfrm flipH="1">
              <a:off x="1229232" y="5953982"/>
              <a:ext cx="59777" cy="59777"/>
            </a:xfrm>
            <a:prstGeom prst="ellipse">
              <a:avLst/>
            </a:prstGeom>
            <a:solidFill>
              <a:schemeClr val="tx1">
                <a:lumMod val="75000"/>
                <a:lumOff val="25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FFFFFF"/>
                </a:solidFill>
                <a:effectLst/>
                <a:uLnTx/>
                <a:uFillTx/>
                <a:latin typeface="Arial"/>
                <a:ea typeface="微软雅黑"/>
                <a:cs typeface="+mn-cs"/>
              </a:endParaRPr>
            </a:p>
          </p:txBody>
        </p:sp>
        <p:sp>
          <p:nvSpPr>
            <p:cNvPr id="108" name="爱设计-32-2">
              <a:extLst>
                <a:ext uri="{FF2B5EF4-FFF2-40B4-BE49-F238E27FC236}">
                  <a16:creationId xmlns:a16="http://schemas.microsoft.com/office/drawing/2014/main" id="{40C39737-1F88-EEBF-4FAB-12DF0B69DD50}"/>
                </a:ext>
              </a:extLst>
            </p:cNvPr>
            <p:cNvSpPr/>
            <p:nvPr/>
          </p:nvSpPr>
          <p:spPr>
            <a:xfrm flipH="1">
              <a:off x="1365884" y="5953982"/>
              <a:ext cx="59777" cy="59777"/>
            </a:xfrm>
            <a:prstGeom prst="ellipse">
              <a:avLst/>
            </a:prstGeom>
            <a:solidFill>
              <a:schemeClr val="tx1">
                <a:lumMod val="65000"/>
                <a:lumOff val="35000"/>
                <a:alpha val="20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Arial"/>
                <a:ea typeface="微软雅黑"/>
                <a:cs typeface="+mn-cs"/>
              </a:endParaRPr>
            </a:p>
          </p:txBody>
        </p:sp>
        <p:sp>
          <p:nvSpPr>
            <p:cNvPr id="109" name="爱设计-32-3">
              <a:extLst>
                <a:ext uri="{FF2B5EF4-FFF2-40B4-BE49-F238E27FC236}">
                  <a16:creationId xmlns:a16="http://schemas.microsoft.com/office/drawing/2014/main" id="{C1EC5B67-3034-3111-64C2-6082017A5214}"/>
                </a:ext>
              </a:extLst>
            </p:cNvPr>
            <p:cNvSpPr/>
            <p:nvPr/>
          </p:nvSpPr>
          <p:spPr>
            <a:xfrm flipH="1">
              <a:off x="1502537" y="5953982"/>
              <a:ext cx="59777" cy="59777"/>
            </a:xfrm>
            <a:prstGeom prst="ellipse">
              <a:avLst/>
            </a:prstGeom>
            <a:solidFill>
              <a:schemeClr val="tx1">
                <a:lumMod val="65000"/>
                <a:lumOff val="35000"/>
                <a:alpha val="20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Arial"/>
                <a:ea typeface="微软雅黑"/>
                <a:cs typeface="+mn-cs"/>
              </a:endParaRPr>
            </a:p>
          </p:txBody>
        </p:sp>
        <p:sp>
          <p:nvSpPr>
            <p:cNvPr id="110" name="爱设计-32-4">
              <a:extLst>
                <a:ext uri="{FF2B5EF4-FFF2-40B4-BE49-F238E27FC236}">
                  <a16:creationId xmlns:a16="http://schemas.microsoft.com/office/drawing/2014/main" id="{F2603889-054B-EC7D-2513-5031B832736A}"/>
                </a:ext>
              </a:extLst>
            </p:cNvPr>
            <p:cNvSpPr/>
            <p:nvPr/>
          </p:nvSpPr>
          <p:spPr>
            <a:xfrm flipH="1">
              <a:off x="1639189" y="5953982"/>
              <a:ext cx="59777" cy="59777"/>
            </a:xfrm>
            <a:prstGeom prst="ellipse">
              <a:avLst/>
            </a:prstGeom>
            <a:solidFill>
              <a:schemeClr val="tx1">
                <a:lumMod val="65000"/>
                <a:lumOff val="35000"/>
                <a:alpha val="20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Arial"/>
                <a:ea typeface="微软雅黑"/>
                <a:cs typeface="+mn-cs"/>
              </a:endParaRPr>
            </a:p>
          </p:txBody>
        </p:sp>
        <p:sp>
          <p:nvSpPr>
            <p:cNvPr id="111" name="爱设计-32-5">
              <a:extLst>
                <a:ext uri="{FF2B5EF4-FFF2-40B4-BE49-F238E27FC236}">
                  <a16:creationId xmlns:a16="http://schemas.microsoft.com/office/drawing/2014/main" id="{B8788B5F-A764-05D1-AC0B-4BAE05265524}"/>
                </a:ext>
              </a:extLst>
            </p:cNvPr>
            <p:cNvSpPr/>
            <p:nvPr/>
          </p:nvSpPr>
          <p:spPr>
            <a:xfrm flipH="1">
              <a:off x="1775842" y="5953982"/>
              <a:ext cx="59777" cy="59777"/>
            </a:xfrm>
            <a:prstGeom prst="ellipse">
              <a:avLst/>
            </a:prstGeom>
            <a:solidFill>
              <a:schemeClr val="tx1">
                <a:lumMod val="65000"/>
                <a:lumOff val="35000"/>
                <a:alpha val="20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Arial"/>
                <a:ea typeface="微软雅黑"/>
                <a:cs typeface="+mn-cs"/>
              </a:endParaRPr>
            </a:p>
          </p:txBody>
        </p:sp>
        <p:sp>
          <p:nvSpPr>
            <p:cNvPr id="112" name="爱设计-32-6">
              <a:extLst>
                <a:ext uri="{FF2B5EF4-FFF2-40B4-BE49-F238E27FC236}">
                  <a16:creationId xmlns:a16="http://schemas.microsoft.com/office/drawing/2014/main" id="{3843F048-CBA0-E842-A890-8640C4A443D9}"/>
                </a:ext>
              </a:extLst>
            </p:cNvPr>
            <p:cNvSpPr/>
            <p:nvPr/>
          </p:nvSpPr>
          <p:spPr>
            <a:xfrm flipH="1">
              <a:off x="2071706" y="5833642"/>
              <a:ext cx="300458" cy="300458"/>
            </a:xfrm>
            <a:prstGeom prst="rect">
              <a:avLst/>
            </a:prstGeom>
            <a:solidFill>
              <a:schemeClr val="tx1">
                <a:lumMod val="75000"/>
                <a:lumOff val="25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Arial"/>
                <a:ea typeface="微软雅黑"/>
                <a:cs typeface="+mn-cs"/>
              </a:endParaRPr>
            </a:p>
          </p:txBody>
        </p:sp>
        <p:cxnSp>
          <p:nvCxnSpPr>
            <p:cNvPr id="113" name="爱设计-32-7">
              <a:extLst>
                <a:ext uri="{FF2B5EF4-FFF2-40B4-BE49-F238E27FC236}">
                  <a16:creationId xmlns:a16="http://schemas.microsoft.com/office/drawing/2014/main" id="{C3EEDCBC-6ED8-E3FC-0F74-B916AB11FA21}"/>
                </a:ext>
              </a:extLst>
            </p:cNvPr>
            <p:cNvCxnSpPr>
              <a:cxnSpLocks/>
            </p:cNvCxnSpPr>
            <p:nvPr/>
          </p:nvCxnSpPr>
          <p:spPr>
            <a:xfrm>
              <a:off x="2159865" y="5983870"/>
              <a:ext cx="124140" cy="0"/>
            </a:xfrm>
            <a:prstGeom prst="line">
              <a:avLst/>
            </a:prstGeom>
            <a:noFill/>
            <a:ln w="12700" cap="flat" cmpd="sng" algn="ctr">
              <a:solidFill>
                <a:srgbClr val="FFFFFF"/>
              </a:solidFill>
              <a:prstDash val="solid"/>
              <a:miter lim="800000"/>
            </a:ln>
            <a:effectLst/>
          </p:spPr>
        </p:cxnSp>
        <p:sp>
          <p:nvSpPr>
            <p:cNvPr id="114" name="爱设计-32-8">
              <a:extLst>
                <a:ext uri="{FF2B5EF4-FFF2-40B4-BE49-F238E27FC236}">
                  <a16:creationId xmlns:a16="http://schemas.microsoft.com/office/drawing/2014/main" id="{27DD36DB-CBBB-BDA3-4CA0-605EF41CCC85}"/>
                </a:ext>
              </a:extLst>
            </p:cNvPr>
            <p:cNvSpPr/>
            <p:nvPr/>
          </p:nvSpPr>
          <p:spPr>
            <a:xfrm rot="18900000">
              <a:off x="2189083" y="5940496"/>
              <a:ext cx="86749" cy="86749"/>
            </a:xfrm>
            <a:custGeom>
              <a:avLst/>
              <a:gdLst>
                <a:gd name="connsiteX0" fmla="*/ 0 w 252248"/>
                <a:gd name="connsiteY0" fmla="*/ 0 h 252248"/>
                <a:gd name="connsiteX1" fmla="*/ 252248 w 252248"/>
                <a:gd name="connsiteY1" fmla="*/ 0 h 252248"/>
                <a:gd name="connsiteX2" fmla="*/ 252248 w 252248"/>
                <a:gd name="connsiteY2" fmla="*/ 252248 h 252248"/>
                <a:gd name="connsiteX3" fmla="*/ 0 w 252248"/>
                <a:gd name="connsiteY3" fmla="*/ 252248 h 252248"/>
                <a:gd name="connsiteX4" fmla="*/ 0 w 252248"/>
                <a:gd name="connsiteY4" fmla="*/ 0 h 252248"/>
                <a:gd name="connsiteX0" fmla="*/ 0 w 252248"/>
                <a:gd name="connsiteY0" fmla="*/ 0 h 252248"/>
                <a:gd name="connsiteX1" fmla="*/ 252248 w 252248"/>
                <a:gd name="connsiteY1" fmla="*/ 0 h 252248"/>
                <a:gd name="connsiteX2" fmla="*/ 252248 w 252248"/>
                <a:gd name="connsiteY2" fmla="*/ 252248 h 252248"/>
                <a:gd name="connsiteX3" fmla="*/ 0 w 252248"/>
                <a:gd name="connsiteY3" fmla="*/ 252248 h 252248"/>
                <a:gd name="connsiteX4" fmla="*/ 91440 w 252248"/>
                <a:gd name="connsiteY4" fmla="*/ 91440 h 252248"/>
                <a:gd name="connsiteX0" fmla="*/ 252248 w 252248"/>
                <a:gd name="connsiteY0" fmla="*/ 0 h 252248"/>
                <a:gd name="connsiteX1" fmla="*/ 252248 w 252248"/>
                <a:gd name="connsiteY1" fmla="*/ 252248 h 252248"/>
                <a:gd name="connsiteX2" fmla="*/ 0 w 252248"/>
                <a:gd name="connsiteY2" fmla="*/ 252248 h 252248"/>
                <a:gd name="connsiteX3" fmla="*/ 91440 w 252248"/>
                <a:gd name="connsiteY3" fmla="*/ 91440 h 252248"/>
                <a:gd name="connsiteX0" fmla="*/ 252248 w 252248"/>
                <a:gd name="connsiteY0" fmla="*/ 0 h 252248"/>
                <a:gd name="connsiteX1" fmla="*/ 252248 w 252248"/>
                <a:gd name="connsiteY1" fmla="*/ 252248 h 252248"/>
                <a:gd name="connsiteX2" fmla="*/ 0 w 252248"/>
                <a:gd name="connsiteY2" fmla="*/ 252248 h 252248"/>
              </a:gdLst>
              <a:ahLst/>
              <a:cxnLst>
                <a:cxn ang="0">
                  <a:pos x="connsiteX0" y="connsiteY0"/>
                </a:cxn>
                <a:cxn ang="0">
                  <a:pos x="connsiteX1" y="connsiteY1"/>
                </a:cxn>
                <a:cxn ang="0">
                  <a:pos x="connsiteX2" y="connsiteY2"/>
                </a:cxn>
              </a:cxnLst>
              <a:rect l="l" t="t" r="r" b="b"/>
              <a:pathLst>
                <a:path w="252248" h="252248">
                  <a:moveTo>
                    <a:pt x="252248" y="0"/>
                  </a:moveTo>
                  <a:lnTo>
                    <a:pt x="252248" y="252248"/>
                  </a:lnTo>
                  <a:lnTo>
                    <a:pt x="0" y="252248"/>
                  </a:lnTo>
                </a:path>
              </a:pathLst>
            </a:custGeom>
            <a:noFill/>
            <a:ln w="12700" cap="flat" cmpd="sng" algn="ctr">
              <a:solidFill>
                <a:srgbClr val="FFFFFF"/>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FFFFFF"/>
                </a:solidFill>
                <a:effectLst/>
                <a:uLnTx/>
                <a:uFillTx/>
                <a:latin typeface="Arial"/>
                <a:ea typeface="微软雅黑"/>
                <a:cs typeface="+mn-cs"/>
              </a:endParaRPr>
            </a:p>
          </p:txBody>
        </p:sp>
        <p:sp>
          <p:nvSpPr>
            <p:cNvPr id="115" name="爱设计-32-9">
              <a:extLst>
                <a:ext uri="{FF2B5EF4-FFF2-40B4-BE49-F238E27FC236}">
                  <a16:creationId xmlns:a16="http://schemas.microsoft.com/office/drawing/2014/main" id="{17A5A7BA-5DAB-2EC5-2107-7081336A3C06}"/>
                </a:ext>
              </a:extLst>
            </p:cNvPr>
            <p:cNvSpPr/>
            <p:nvPr/>
          </p:nvSpPr>
          <p:spPr>
            <a:xfrm>
              <a:off x="692686" y="5833642"/>
              <a:ext cx="300458" cy="300458"/>
            </a:xfrm>
            <a:prstGeom prst="rect">
              <a:avLst/>
            </a:prstGeom>
            <a:solidFill>
              <a:schemeClr val="tx1">
                <a:lumMod val="50000"/>
                <a:lumOff val="50000"/>
                <a:alpha val="15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Arial"/>
                <a:ea typeface="微软雅黑"/>
                <a:cs typeface="+mn-cs"/>
              </a:endParaRPr>
            </a:p>
          </p:txBody>
        </p:sp>
        <p:cxnSp>
          <p:nvCxnSpPr>
            <p:cNvPr id="116" name="爱设计-32-10">
              <a:extLst>
                <a:ext uri="{FF2B5EF4-FFF2-40B4-BE49-F238E27FC236}">
                  <a16:creationId xmlns:a16="http://schemas.microsoft.com/office/drawing/2014/main" id="{366C1924-1555-C5C7-96B1-66FD20770007}"/>
                </a:ext>
              </a:extLst>
            </p:cNvPr>
            <p:cNvCxnSpPr>
              <a:cxnSpLocks/>
            </p:cNvCxnSpPr>
            <p:nvPr/>
          </p:nvCxnSpPr>
          <p:spPr>
            <a:xfrm flipH="1">
              <a:off x="780846" y="5983870"/>
              <a:ext cx="124140" cy="0"/>
            </a:xfrm>
            <a:prstGeom prst="line">
              <a:avLst/>
            </a:prstGeom>
            <a:noFill/>
            <a:ln w="12700" cap="flat" cmpd="sng" algn="ctr">
              <a:solidFill>
                <a:schemeClr val="tx1"/>
              </a:solidFill>
              <a:prstDash val="solid"/>
              <a:miter lim="800000"/>
            </a:ln>
            <a:effectLst/>
          </p:spPr>
        </p:cxnSp>
        <p:sp>
          <p:nvSpPr>
            <p:cNvPr id="117" name="爱设计-32-11">
              <a:extLst>
                <a:ext uri="{FF2B5EF4-FFF2-40B4-BE49-F238E27FC236}">
                  <a16:creationId xmlns:a16="http://schemas.microsoft.com/office/drawing/2014/main" id="{71F52CE2-D53A-4BEE-F7C3-1FD778DDBD25}"/>
                </a:ext>
              </a:extLst>
            </p:cNvPr>
            <p:cNvSpPr/>
            <p:nvPr/>
          </p:nvSpPr>
          <p:spPr>
            <a:xfrm rot="2700000" flipH="1">
              <a:off x="789019" y="5940496"/>
              <a:ext cx="86749" cy="86749"/>
            </a:xfrm>
            <a:custGeom>
              <a:avLst/>
              <a:gdLst>
                <a:gd name="connsiteX0" fmla="*/ 0 w 252248"/>
                <a:gd name="connsiteY0" fmla="*/ 0 h 252248"/>
                <a:gd name="connsiteX1" fmla="*/ 252248 w 252248"/>
                <a:gd name="connsiteY1" fmla="*/ 0 h 252248"/>
                <a:gd name="connsiteX2" fmla="*/ 252248 w 252248"/>
                <a:gd name="connsiteY2" fmla="*/ 252248 h 252248"/>
                <a:gd name="connsiteX3" fmla="*/ 0 w 252248"/>
                <a:gd name="connsiteY3" fmla="*/ 252248 h 252248"/>
                <a:gd name="connsiteX4" fmla="*/ 0 w 252248"/>
                <a:gd name="connsiteY4" fmla="*/ 0 h 252248"/>
                <a:gd name="connsiteX0" fmla="*/ 0 w 252248"/>
                <a:gd name="connsiteY0" fmla="*/ 0 h 252248"/>
                <a:gd name="connsiteX1" fmla="*/ 252248 w 252248"/>
                <a:gd name="connsiteY1" fmla="*/ 0 h 252248"/>
                <a:gd name="connsiteX2" fmla="*/ 252248 w 252248"/>
                <a:gd name="connsiteY2" fmla="*/ 252248 h 252248"/>
                <a:gd name="connsiteX3" fmla="*/ 0 w 252248"/>
                <a:gd name="connsiteY3" fmla="*/ 252248 h 252248"/>
                <a:gd name="connsiteX4" fmla="*/ 91440 w 252248"/>
                <a:gd name="connsiteY4" fmla="*/ 91440 h 252248"/>
                <a:gd name="connsiteX0" fmla="*/ 252248 w 252248"/>
                <a:gd name="connsiteY0" fmla="*/ 0 h 252248"/>
                <a:gd name="connsiteX1" fmla="*/ 252248 w 252248"/>
                <a:gd name="connsiteY1" fmla="*/ 252248 h 252248"/>
                <a:gd name="connsiteX2" fmla="*/ 0 w 252248"/>
                <a:gd name="connsiteY2" fmla="*/ 252248 h 252248"/>
                <a:gd name="connsiteX3" fmla="*/ 91440 w 252248"/>
                <a:gd name="connsiteY3" fmla="*/ 91440 h 252248"/>
                <a:gd name="connsiteX0" fmla="*/ 252248 w 252248"/>
                <a:gd name="connsiteY0" fmla="*/ 0 h 252248"/>
                <a:gd name="connsiteX1" fmla="*/ 252248 w 252248"/>
                <a:gd name="connsiteY1" fmla="*/ 252248 h 252248"/>
                <a:gd name="connsiteX2" fmla="*/ 0 w 252248"/>
                <a:gd name="connsiteY2" fmla="*/ 252248 h 252248"/>
              </a:gdLst>
              <a:ahLst/>
              <a:cxnLst>
                <a:cxn ang="0">
                  <a:pos x="connsiteX0" y="connsiteY0"/>
                </a:cxn>
                <a:cxn ang="0">
                  <a:pos x="connsiteX1" y="connsiteY1"/>
                </a:cxn>
                <a:cxn ang="0">
                  <a:pos x="connsiteX2" y="connsiteY2"/>
                </a:cxn>
              </a:cxnLst>
              <a:rect l="l" t="t" r="r" b="b"/>
              <a:pathLst>
                <a:path w="252248" h="252248">
                  <a:moveTo>
                    <a:pt x="252248" y="0"/>
                  </a:moveTo>
                  <a:lnTo>
                    <a:pt x="252248" y="252248"/>
                  </a:lnTo>
                  <a:lnTo>
                    <a:pt x="0" y="252248"/>
                  </a:lnTo>
                </a:path>
              </a:pathLst>
            </a:custGeom>
            <a:noFill/>
            <a:ln w="12700" cap="flat" cmpd="sng" algn="ctr">
              <a:solidFill>
                <a:schemeClr val="tx1"/>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FFFFFF"/>
                </a:solidFill>
                <a:effectLst/>
                <a:uLnTx/>
                <a:uFillTx/>
                <a:latin typeface="Arial"/>
                <a:ea typeface="微软雅黑"/>
                <a:cs typeface="+mn-cs"/>
              </a:endParaRPr>
            </a:p>
          </p:txBody>
        </p:sp>
      </p:grpSp>
    </p:spTree>
    <p:extLst>
      <p:ext uri="{BB962C8B-B14F-4D97-AF65-F5344CB8AC3E}">
        <p14:creationId xmlns:p14="http://schemas.microsoft.com/office/powerpoint/2010/main" val="101321712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爱设计-1">
            <a:extLst>
              <a:ext uri="{FF2B5EF4-FFF2-40B4-BE49-F238E27FC236}">
                <a16:creationId xmlns:a16="http://schemas.microsoft.com/office/drawing/2014/main" id="{2483F125-6ECE-0549-B29C-BC55957A18D0}"/>
              </a:ext>
            </a:extLst>
          </p:cNvPr>
          <p:cNvPicPr>
            <a:picLocks noGrp="1" noRot="1" noMove="1" noResize="1" noEditPoints="1" noAdjustHandles="1" noChangeArrowheads="1" noChangeShapeType="1" noCrop="1"/>
          </p:cNvPicPr>
          <p:nvPr/>
        </p:nvPicPr>
        <p:blipFill>
          <a:blip r:embed="rId4" r:link="rId5">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33" name="爱设计-2">
            <a:extLst>
              <a:ext uri="{FF2B5EF4-FFF2-40B4-BE49-F238E27FC236}">
                <a16:creationId xmlns:a16="http://schemas.microsoft.com/office/drawing/2014/main" id="{D5041356-BF03-3FED-8CCE-5A65B03BE862}"/>
              </a:ext>
            </a:extLst>
          </p:cNvPr>
          <p:cNvPicPr>
            <a:picLocks noChangeAspect="1"/>
          </p:cNvPicPr>
          <p:nvPr/>
        </p:nvPicPr>
        <p:blipFill>
          <a:blip r:embed="rId6">
            <a:alphaModFix amt="70000"/>
            <a:extLst>
              <a:ext uri="{28A0092B-C50C-407E-A947-70E740481C1C}">
                <a14:useLocalDpi xmlns:a14="http://schemas.microsoft.com/office/drawing/2010/main" val="0"/>
              </a:ext>
            </a:extLst>
          </a:blip>
          <a:stretch>
            <a:fillRect/>
          </a:stretch>
        </p:blipFill>
        <p:spPr>
          <a:xfrm>
            <a:off x="0" y="0"/>
            <a:ext cx="12217143" cy="6855081"/>
          </a:xfrm>
          <a:prstGeom prst="rect">
            <a:avLst/>
          </a:prstGeom>
        </p:spPr>
      </p:pic>
      <p:pic>
        <p:nvPicPr>
          <p:cNvPr id="28" name="爱设计-3">
            <a:extLst>
              <a:ext uri="{FF2B5EF4-FFF2-40B4-BE49-F238E27FC236}">
                <a16:creationId xmlns:a16="http://schemas.microsoft.com/office/drawing/2014/main" id="{34748AAB-7BE2-A0F8-BC07-CED0D7DA155B}"/>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023413" y="0"/>
            <a:ext cx="7168587" cy="7168587"/>
          </a:xfrm>
          <a:prstGeom prst="rect">
            <a:avLst/>
          </a:prstGeom>
        </p:spPr>
      </p:pic>
      <p:grpSp>
        <p:nvGrpSpPr>
          <p:cNvPr id="6" name="爱设计-4">
            <a:extLst>
              <a:ext uri="{FF2B5EF4-FFF2-40B4-BE49-F238E27FC236}">
                <a16:creationId xmlns:a16="http://schemas.microsoft.com/office/drawing/2014/main" id="{9A4CF705-52E4-6B0E-B20D-201847D0261A}"/>
              </a:ext>
            </a:extLst>
          </p:cNvPr>
          <p:cNvGrpSpPr/>
          <p:nvPr/>
        </p:nvGrpSpPr>
        <p:grpSpPr>
          <a:xfrm>
            <a:off x="10666246" y="565245"/>
            <a:ext cx="852654" cy="650177"/>
            <a:chOff x="10539246" y="468403"/>
            <a:chExt cx="979654" cy="747019"/>
          </a:xfrm>
          <a:solidFill>
            <a:schemeClr val="accent1"/>
          </a:solidFill>
        </p:grpSpPr>
        <p:grpSp>
          <p:nvGrpSpPr>
            <p:cNvPr id="8" name="组合 7">
              <a:extLst>
                <a:ext uri="{FF2B5EF4-FFF2-40B4-BE49-F238E27FC236}">
                  <a16:creationId xmlns:a16="http://schemas.microsoft.com/office/drawing/2014/main" id="{B5640608-736E-AB26-BF0C-C3923F2A600B}"/>
                </a:ext>
              </a:extLst>
            </p:cNvPr>
            <p:cNvGrpSpPr/>
            <p:nvPr/>
          </p:nvGrpSpPr>
          <p:grpSpPr>
            <a:xfrm>
              <a:off x="10539246" y="1093083"/>
              <a:ext cx="979654" cy="122339"/>
              <a:chOff x="10273028" y="1093083"/>
              <a:chExt cx="979654" cy="122339"/>
            </a:xfrm>
            <a:grpFill/>
          </p:grpSpPr>
          <p:sp>
            <p:nvSpPr>
              <p:cNvPr id="11" name="爱设计-4-1">
                <a:extLst>
                  <a:ext uri="{FF2B5EF4-FFF2-40B4-BE49-F238E27FC236}">
                    <a16:creationId xmlns:a16="http://schemas.microsoft.com/office/drawing/2014/main" id="{535587D6-DE4B-2C23-7E05-06983CDCDF28}"/>
                  </a:ext>
                </a:extLst>
              </p:cNvPr>
              <p:cNvSpPr/>
              <p:nvPr/>
            </p:nvSpPr>
            <p:spPr>
              <a:xfrm>
                <a:off x="10373640" y="1094110"/>
                <a:ext cx="119414" cy="119413"/>
              </a:xfrm>
              <a:custGeom>
                <a:avLst/>
                <a:gdLst>
                  <a:gd name="connsiteX0" fmla="*/ 74486 w 149733"/>
                  <a:gd name="connsiteY0" fmla="*/ 149732 h 149732"/>
                  <a:gd name="connsiteX1" fmla="*/ 1 w 149733"/>
                  <a:gd name="connsiteY1" fmla="*/ 74486 h 149732"/>
                  <a:gd name="connsiteX2" fmla="*/ 75248 w 149733"/>
                  <a:gd name="connsiteY2" fmla="*/ 1 h 149732"/>
                  <a:gd name="connsiteX3" fmla="*/ 149733 w 149733"/>
                  <a:gd name="connsiteY3" fmla="*/ 74866 h 149732"/>
                  <a:gd name="connsiteX4" fmla="*/ 74868 w 149733"/>
                  <a:gd name="connsiteY4" fmla="*/ 149733 h 149732"/>
                  <a:gd name="connsiteX5" fmla="*/ 74486 w 149733"/>
                  <a:gd name="connsiteY5" fmla="*/ 149732 h 149732"/>
                  <a:gd name="connsiteX6" fmla="*/ 74486 w 149733"/>
                  <a:gd name="connsiteY6" fmla="*/ 25907 h 149732"/>
                  <a:gd name="connsiteX7" fmla="*/ 24956 w 149733"/>
                  <a:gd name="connsiteY7" fmla="*/ 75247 h 149732"/>
                  <a:gd name="connsiteX8" fmla="*/ 74295 w 149733"/>
                  <a:gd name="connsiteY8" fmla="*/ 124776 h 149732"/>
                  <a:gd name="connsiteX9" fmla="*/ 123825 w 149733"/>
                  <a:gd name="connsiteY9" fmla="*/ 75437 h 149732"/>
                  <a:gd name="connsiteX10" fmla="*/ 123825 w 149733"/>
                  <a:gd name="connsiteY10" fmla="*/ 75247 h 149732"/>
                  <a:gd name="connsiteX11" fmla="*/ 74677 w 149733"/>
                  <a:gd name="connsiteY11" fmla="*/ 25527 h 149732"/>
                  <a:gd name="connsiteX12" fmla="*/ 74486 w 149733"/>
                  <a:gd name="connsiteY12" fmla="*/ 25526 h 1497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9733" h="149732">
                    <a:moveTo>
                      <a:pt x="74486" y="149732"/>
                    </a:moveTo>
                    <a:cubicBezTo>
                      <a:pt x="33138" y="149522"/>
                      <a:pt x="-209" y="115833"/>
                      <a:pt x="1" y="74486"/>
                    </a:cubicBezTo>
                    <a:cubicBezTo>
                      <a:pt x="211" y="33138"/>
                      <a:pt x="33900" y="-209"/>
                      <a:pt x="75248" y="1"/>
                    </a:cubicBezTo>
                    <a:cubicBezTo>
                      <a:pt x="116446" y="211"/>
                      <a:pt x="149733" y="33667"/>
                      <a:pt x="149733" y="74866"/>
                    </a:cubicBezTo>
                    <a:cubicBezTo>
                      <a:pt x="149734" y="116213"/>
                      <a:pt x="116215" y="149732"/>
                      <a:pt x="74868" y="149733"/>
                    </a:cubicBezTo>
                    <a:cubicBezTo>
                      <a:pt x="74740" y="149733"/>
                      <a:pt x="74613" y="149733"/>
                      <a:pt x="74486" y="149732"/>
                    </a:cubicBezTo>
                    <a:close/>
                    <a:moveTo>
                      <a:pt x="74486" y="25907"/>
                    </a:moveTo>
                    <a:cubicBezTo>
                      <a:pt x="47184" y="25855"/>
                      <a:pt x="25008" y="47945"/>
                      <a:pt x="24956" y="75247"/>
                    </a:cubicBezTo>
                    <a:cubicBezTo>
                      <a:pt x="24903" y="102549"/>
                      <a:pt x="46993" y="124724"/>
                      <a:pt x="74295" y="124776"/>
                    </a:cubicBezTo>
                    <a:cubicBezTo>
                      <a:pt x="101597" y="124829"/>
                      <a:pt x="123772" y="102739"/>
                      <a:pt x="123825" y="75437"/>
                    </a:cubicBezTo>
                    <a:cubicBezTo>
                      <a:pt x="123825" y="75373"/>
                      <a:pt x="123825" y="75310"/>
                      <a:pt x="123825" y="75247"/>
                    </a:cubicBezTo>
                    <a:cubicBezTo>
                      <a:pt x="123983" y="47945"/>
                      <a:pt x="101979" y="25685"/>
                      <a:pt x="74677" y="25527"/>
                    </a:cubicBezTo>
                    <a:cubicBezTo>
                      <a:pt x="74613" y="25526"/>
                      <a:pt x="74549" y="25526"/>
                      <a:pt x="74486" y="25526"/>
                    </a:cubicBezTo>
                    <a:close/>
                  </a:path>
                </a:pathLst>
              </a:custGeom>
              <a:grpFill/>
              <a:ln w="9525" cap="flat">
                <a:noFill/>
                <a:prstDash val="solid"/>
                <a:miter/>
              </a:ln>
            </p:spPr>
            <p:txBody>
              <a:bodyPr rtlCol="0" anchor="ctr"/>
              <a:lstStyle/>
              <a:p>
                <a:endParaRPr lang="zh-CN" altLang="en-US">
                  <a:solidFill>
                    <a:schemeClr val="bg1"/>
                  </a:solidFill>
                </a:endParaRPr>
              </a:p>
            </p:txBody>
          </p:sp>
          <p:sp>
            <p:nvSpPr>
              <p:cNvPr id="12" name="爱设计-4-2">
                <a:extLst>
                  <a:ext uri="{FF2B5EF4-FFF2-40B4-BE49-F238E27FC236}">
                    <a16:creationId xmlns:a16="http://schemas.microsoft.com/office/drawing/2014/main" id="{4DBE1725-E3F0-5753-9609-CEB0AD956FF2}"/>
                  </a:ext>
                </a:extLst>
              </p:cNvPr>
              <p:cNvSpPr/>
              <p:nvPr/>
            </p:nvSpPr>
            <p:spPr>
              <a:xfrm>
                <a:off x="10617177" y="1096768"/>
                <a:ext cx="95286" cy="115318"/>
              </a:xfrm>
              <a:custGeom>
                <a:avLst/>
                <a:gdLst>
                  <a:gd name="connsiteX0" fmla="*/ 93726 w 119479"/>
                  <a:gd name="connsiteY0" fmla="*/ 143732 h 144598"/>
                  <a:gd name="connsiteX1" fmla="*/ 88106 w 119479"/>
                  <a:gd name="connsiteY1" fmla="*/ 140113 h 144598"/>
                  <a:gd name="connsiteX2" fmla="*/ 68390 w 119479"/>
                  <a:gd name="connsiteY2" fmla="*/ 98870 h 144598"/>
                  <a:gd name="connsiteX3" fmla="*/ 62770 w 119479"/>
                  <a:gd name="connsiteY3" fmla="*/ 95345 h 144598"/>
                  <a:gd name="connsiteX4" fmla="*/ 31814 w 119479"/>
                  <a:gd name="connsiteY4" fmla="*/ 95345 h 144598"/>
                  <a:gd name="connsiteX5" fmla="*/ 25432 w 119479"/>
                  <a:gd name="connsiteY5" fmla="*/ 101536 h 144598"/>
                  <a:gd name="connsiteX6" fmla="*/ 25432 w 119479"/>
                  <a:gd name="connsiteY6" fmla="*/ 101632 h 144598"/>
                  <a:gd name="connsiteX7" fmla="*/ 25432 w 119479"/>
                  <a:gd name="connsiteY7" fmla="*/ 137351 h 144598"/>
                  <a:gd name="connsiteX8" fmla="*/ 19241 w 119479"/>
                  <a:gd name="connsiteY8" fmla="*/ 143732 h 144598"/>
                  <a:gd name="connsiteX9" fmla="*/ 19145 w 119479"/>
                  <a:gd name="connsiteY9" fmla="*/ 143732 h 144598"/>
                  <a:gd name="connsiteX10" fmla="*/ 6286 w 119479"/>
                  <a:gd name="connsiteY10" fmla="*/ 143732 h 144598"/>
                  <a:gd name="connsiteX11" fmla="*/ 0 w 119479"/>
                  <a:gd name="connsiteY11" fmla="*/ 137351 h 144598"/>
                  <a:gd name="connsiteX12" fmla="*/ 0 w 119479"/>
                  <a:gd name="connsiteY12" fmla="*/ 6287 h 144598"/>
                  <a:gd name="connsiteX13" fmla="*/ 6286 w 119479"/>
                  <a:gd name="connsiteY13" fmla="*/ 0 h 144598"/>
                  <a:gd name="connsiteX14" fmla="*/ 70485 w 119479"/>
                  <a:gd name="connsiteY14" fmla="*/ 0 h 144598"/>
                  <a:gd name="connsiteX15" fmla="*/ 104394 w 119479"/>
                  <a:gd name="connsiteY15" fmla="*/ 13335 h 144598"/>
                  <a:gd name="connsiteX16" fmla="*/ 119444 w 119479"/>
                  <a:gd name="connsiteY16" fmla="*/ 46006 h 144598"/>
                  <a:gd name="connsiteX17" fmla="*/ 96869 w 119479"/>
                  <a:gd name="connsiteY17" fmla="*/ 88392 h 144598"/>
                  <a:gd name="connsiteX18" fmla="*/ 94583 w 119479"/>
                  <a:gd name="connsiteY18" fmla="*/ 96298 h 144598"/>
                  <a:gd name="connsiteX19" fmla="*/ 113062 w 119479"/>
                  <a:gd name="connsiteY19" fmla="*/ 135065 h 144598"/>
                  <a:gd name="connsiteX20" fmla="*/ 110926 w 119479"/>
                  <a:gd name="connsiteY20" fmla="*/ 143695 h 144598"/>
                  <a:gd name="connsiteX21" fmla="*/ 107347 w 119479"/>
                  <a:gd name="connsiteY21" fmla="*/ 144590 h 144598"/>
                  <a:gd name="connsiteX22" fmla="*/ 31814 w 119479"/>
                  <a:gd name="connsiteY22" fmla="*/ 25813 h 144598"/>
                  <a:gd name="connsiteX23" fmla="*/ 25432 w 119479"/>
                  <a:gd name="connsiteY23" fmla="*/ 32003 h 144598"/>
                  <a:gd name="connsiteX24" fmla="*/ 25432 w 119479"/>
                  <a:gd name="connsiteY24" fmla="*/ 32099 h 144598"/>
                  <a:gd name="connsiteX25" fmla="*/ 25432 w 119479"/>
                  <a:gd name="connsiteY25" fmla="*/ 63246 h 144598"/>
                  <a:gd name="connsiteX26" fmla="*/ 31718 w 119479"/>
                  <a:gd name="connsiteY26" fmla="*/ 69533 h 144598"/>
                  <a:gd name="connsiteX27" fmla="*/ 31813 w 119479"/>
                  <a:gd name="connsiteY27" fmla="*/ 69533 h 144598"/>
                  <a:gd name="connsiteX28" fmla="*/ 70771 w 119479"/>
                  <a:gd name="connsiteY28" fmla="*/ 69533 h 144598"/>
                  <a:gd name="connsiteX29" fmla="*/ 93440 w 119479"/>
                  <a:gd name="connsiteY29" fmla="*/ 48387 h 144598"/>
                  <a:gd name="connsiteX30" fmla="*/ 72404 w 119479"/>
                  <a:gd name="connsiteY30" fmla="*/ 25826 h 144598"/>
                  <a:gd name="connsiteX31" fmla="*/ 71533 w 119479"/>
                  <a:gd name="connsiteY31" fmla="*/ 25813 h 1445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119479" h="144598">
                    <a:moveTo>
                      <a:pt x="93726" y="143732"/>
                    </a:moveTo>
                    <a:cubicBezTo>
                      <a:pt x="91313" y="143704"/>
                      <a:pt x="89130" y="142298"/>
                      <a:pt x="88106" y="140113"/>
                    </a:cubicBezTo>
                    <a:lnTo>
                      <a:pt x="68390" y="98870"/>
                    </a:lnTo>
                    <a:cubicBezTo>
                      <a:pt x="67357" y="96706"/>
                      <a:pt x="65167" y="95333"/>
                      <a:pt x="62770" y="95345"/>
                    </a:cubicBezTo>
                    <a:lnTo>
                      <a:pt x="31814" y="95345"/>
                    </a:lnTo>
                    <a:cubicBezTo>
                      <a:pt x="28342" y="95293"/>
                      <a:pt x="25485" y="98064"/>
                      <a:pt x="25432" y="101536"/>
                    </a:cubicBezTo>
                    <a:cubicBezTo>
                      <a:pt x="25432" y="101568"/>
                      <a:pt x="25432" y="101600"/>
                      <a:pt x="25432" y="101632"/>
                    </a:cubicBezTo>
                    <a:lnTo>
                      <a:pt x="25432" y="137351"/>
                    </a:lnTo>
                    <a:cubicBezTo>
                      <a:pt x="25484" y="140822"/>
                      <a:pt x="22713" y="143679"/>
                      <a:pt x="19241" y="143732"/>
                    </a:cubicBezTo>
                    <a:cubicBezTo>
                      <a:pt x="19209" y="143732"/>
                      <a:pt x="19177" y="143732"/>
                      <a:pt x="19145" y="143732"/>
                    </a:cubicBezTo>
                    <a:lnTo>
                      <a:pt x="6286" y="143732"/>
                    </a:lnTo>
                    <a:cubicBezTo>
                      <a:pt x="2799" y="143680"/>
                      <a:pt x="0" y="140838"/>
                      <a:pt x="0" y="137351"/>
                    </a:cubicBezTo>
                    <a:lnTo>
                      <a:pt x="0" y="6287"/>
                    </a:lnTo>
                    <a:cubicBezTo>
                      <a:pt x="51" y="2836"/>
                      <a:pt x="2836" y="51"/>
                      <a:pt x="6286" y="0"/>
                    </a:cubicBezTo>
                    <a:lnTo>
                      <a:pt x="70485" y="0"/>
                    </a:lnTo>
                    <a:cubicBezTo>
                      <a:pt x="83070" y="-15"/>
                      <a:pt x="95191" y="4751"/>
                      <a:pt x="104394" y="13335"/>
                    </a:cubicBezTo>
                    <a:cubicBezTo>
                      <a:pt x="113565" y="21784"/>
                      <a:pt x="118983" y="33545"/>
                      <a:pt x="119444" y="46006"/>
                    </a:cubicBezTo>
                    <a:cubicBezTo>
                      <a:pt x="120114" y="63172"/>
                      <a:pt x="111488" y="79369"/>
                      <a:pt x="96869" y="88392"/>
                    </a:cubicBezTo>
                    <a:cubicBezTo>
                      <a:pt x="94175" y="90038"/>
                      <a:pt x="93183" y="93468"/>
                      <a:pt x="94583" y="96298"/>
                    </a:cubicBezTo>
                    <a:lnTo>
                      <a:pt x="113062" y="135065"/>
                    </a:lnTo>
                    <a:cubicBezTo>
                      <a:pt x="114855" y="138037"/>
                      <a:pt x="113899" y="141901"/>
                      <a:pt x="110926" y="143695"/>
                    </a:cubicBezTo>
                    <a:cubicBezTo>
                      <a:pt x="109849" y="144344"/>
                      <a:pt x="108603" y="144656"/>
                      <a:pt x="107347" y="144590"/>
                    </a:cubicBezTo>
                    <a:close/>
                    <a:moveTo>
                      <a:pt x="31814" y="25813"/>
                    </a:moveTo>
                    <a:cubicBezTo>
                      <a:pt x="28342" y="25760"/>
                      <a:pt x="25485" y="28532"/>
                      <a:pt x="25432" y="32003"/>
                    </a:cubicBezTo>
                    <a:cubicBezTo>
                      <a:pt x="25432" y="32035"/>
                      <a:pt x="25432" y="32067"/>
                      <a:pt x="25432" y="32099"/>
                    </a:cubicBezTo>
                    <a:lnTo>
                      <a:pt x="25432" y="63246"/>
                    </a:lnTo>
                    <a:cubicBezTo>
                      <a:pt x="25431" y="66718"/>
                      <a:pt x="28246" y="69533"/>
                      <a:pt x="31718" y="69533"/>
                    </a:cubicBezTo>
                    <a:cubicBezTo>
                      <a:pt x="31749" y="69533"/>
                      <a:pt x="31781" y="69533"/>
                      <a:pt x="31813" y="69533"/>
                    </a:cubicBezTo>
                    <a:lnTo>
                      <a:pt x="70771" y="69533"/>
                    </a:lnTo>
                    <a:cubicBezTo>
                      <a:pt x="82756" y="69655"/>
                      <a:pt x="92730" y="60352"/>
                      <a:pt x="93440" y="48387"/>
                    </a:cubicBezTo>
                    <a:cubicBezTo>
                      <a:pt x="93861" y="36348"/>
                      <a:pt x="84443" y="26247"/>
                      <a:pt x="72404" y="25826"/>
                    </a:cubicBezTo>
                    <a:cubicBezTo>
                      <a:pt x="72113" y="25816"/>
                      <a:pt x="71823" y="25811"/>
                      <a:pt x="71533" y="25813"/>
                    </a:cubicBezTo>
                    <a:close/>
                  </a:path>
                </a:pathLst>
              </a:custGeom>
              <a:grpFill/>
              <a:ln w="9525" cap="flat">
                <a:noFill/>
                <a:prstDash val="solid"/>
                <a:miter/>
              </a:ln>
            </p:spPr>
            <p:txBody>
              <a:bodyPr rtlCol="0" anchor="ctr"/>
              <a:lstStyle/>
              <a:p>
                <a:endParaRPr lang="zh-CN" altLang="en-US">
                  <a:solidFill>
                    <a:schemeClr val="bg1"/>
                  </a:solidFill>
                </a:endParaRPr>
              </a:p>
            </p:txBody>
          </p:sp>
          <p:sp>
            <p:nvSpPr>
              <p:cNvPr id="13" name="爱设计-4-3">
                <a:extLst>
                  <a:ext uri="{FF2B5EF4-FFF2-40B4-BE49-F238E27FC236}">
                    <a16:creationId xmlns:a16="http://schemas.microsoft.com/office/drawing/2014/main" id="{5DF16216-D750-09D8-ABC0-E9CF1AEC03B8}"/>
                  </a:ext>
                </a:extLst>
              </p:cNvPr>
              <p:cNvSpPr/>
              <p:nvPr/>
            </p:nvSpPr>
            <p:spPr>
              <a:xfrm>
                <a:off x="10273028" y="1096768"/>
                <a:ext cx="106346" cy="114628"/>
              </a:xfrm>
              <a:custGeom>
                <a:avLst/>
                <a:gdLst>
                  <a:gd name="connsiteX0" fmla="*/ 59960 w 133348"/>
                  <a:gd name="connsiteY0" fmla="*/ 143732 h 143732"/>
                  <a:gd name="connsiteX1" fmla="*/ 53673 w 133348"/>
                  <a:gd name="connsiteY1" fmla="*/ 137446 h 143732"/>
                  <a:gd name="connsiteX2" fmla="*/ 53673 w 133348"/>
                  <a:gd name="connsiteY2" fmla="*/ 85820 h 143732"/>
                  <a:gd name="connsiteX3" fmla="*/ 51959 w 133348"/>
                  <a:gd name="connsiteY3" fmla="*/ 80391 h 143732"/>
                  <a:gd name="connsiteX4" fmla="*/ 905 w 133348"/>
                  <a:gd name="connsiteY4" fmla="*/ 10001 h 143732"/>
                  <a:gd name="connsiteX5" fmla="*/ 3040 w 133348"/>
                  <a:gd name="connsiteY5" fmla="*/ 1371 h 143732"/>
                  <a:gd name="connsiteX6" fmla="*/ 5953 w 133348"/>
                  <a:gd name="connsiteY6" fmla="*/ 476 h 143732"/>
                  <a:gd name="connsiteX7" fmla="*/ 18716 w 133348"/>
                  <a:gd name="connsiteY7" fmla="*/ 476 h 143732"/>
                  <a:gd name="connsiteX8" fmla="*/ 23479 w 133348"/>
                  <a:gd name="connsiteY8" fmla="*/ 2667 h 143732"/>
                  <a:gd name="connsiteX9" fmla="*/ 61579 w 133348"/>
                  <a:gd name="connsiteY9" fmla="*/ 56483 h 143732"/>
                  <a:gd name="connsiteX10" fmla="*/ 66722 w 133348"/>
                  <a:gd name="connsiteY10" fmla="*/ 59055 h 143732"/>
                  <a:gd name="connsiteX11" fmla="*/ 71771 w 133348"/>
                  <a:gd name="connsiteY11" fmla="*/ 56483 h 143732"/>
                  <a:gd name="connsiteX12" fmla="*/ 109871 w 133348"/>
                  <a:gd name="connsiteY12" fmla="*/ 2667 h 143732"/>
                  <a:gd name="connsiteX13" fmla="*/ 115014 w 133348"/>
                  <a:gd name="connsiteY13" fmla="*/ 0 h 143732"/>
                  <a:gd name="connsiteX14" fmla="*/ 127397 w 133348"/>
                  <a:gd name="connsiteY14" fmla="*/ 0 h 143732"/>
                  <a:gd name="connsiteX15" fmla="*/ 133340 w 133348"/>
                  <a:gd name="connsiteY15" fmla="*/ 6612 h 143732"/>
                  <a:gd name="connsiteX16" fmla="*/ 132445 w 133348"/>
                  <a:gd name="connsiteY16" fmla="*/ 9525 h 143732"/>
                  <a:gd name="connsiteX17" fmla="*/ 81200 w 133348"/>
                  <a:gd name="connsiteY17" fmla="*/ 80391 h 143732"/>
                  <a:gd name="connsiteX18" fmla="*/ 79486 w 133348"/>
                  <a:gd name="connsiteY18" fmla="*/ 85820 h 143732"/>
                  <a:gd name="connsiteX19" fmla="*/ 79486 w 133348"/>
                  <a:gd name="connsiteY19" fmla="*/ 137446 h 143732"/>
                  <a:gd name="connsiteX20" fmla="*/ 73199 w 133348"/>
                  <a:gd name="connsiteY20" fmla="*/ 143732 h 1437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33348" h="143732">
                    <a:moveTo>
                      <a:pt x="59960" y="143732"/>
                    </a:moveTo>
                    <a:cubicBezTo>
                      <a:pt x="56509" y="143681"/>
                      <a:pt x="53724" y="140896"/>
                      <a:pt x="53673" y="137446"/>
                    </a:cubicBezTo>
                    <a:lnTo>
                      <a:pt x="53673" y="85820"/>
                    </a:lnTo>
                    <a:cubicBezTo>
                      <a:pt x="53708" y="83872"/>
                      <a:pt x="53106" y="81966"/>
                      <a:pt x="51959" y="80391"/>
                    </a:cubicBezTo>
                    <a:lnTo>
                      <a:pt x="905" y="10001"/>
                    </a:lnTo>
                    <a:cubicBezTo>
                      <a:pt x="-889" y="7028"/>
                      <a:pt x="67" y="3164"/>
                      <a:pt x="3040" y="1371"/>
                    </a:cubicBezTo>
                    <a:cubicBezTo>
                      <a:pt x="3923" y="838"/>
                      <a:pt x="4923" y="531"/>
                      <a:pt x="5953" y="476"/>
                    </a:cubicBezTo>
                    <a:lnTo>
                      <a:pt x="18716" y="476"/>
                    </a:lnTo>
                    <a:cubicBezTo>
                      <a:pt x="20547" y="478"/>
                      <a:pt x="22286" y="1278"/>
                      <a:pt x="23479" y="2667"/>
                    </a:cubicBezTo>
                    <a:lnTo>
                      <a:pt x="61579" y="56483"/>
                    </a:lnTo>
                    <a:cubicBezTo>
                      <a:pt x="62788" y="58108"/>
                      <a:pt x="64697" y="59063"/>
                      <a:pt x="66722" y="59055"/>
                    </a:cubicBezTo>
                    <a:cubicBezTo>
                      <a:pt x="68722" y="59063"/>
                      <a:pt x="70602" y="58105"/>
                      <a:pt x="71771" y="56483"/>
                    </a:cubicBezTo>
                    <a:lnTo>
                      <a:pt x="109871" y="2667"/>
                    </a:lnTo>
                    <a:cubicBezTo>
                      <a:pt x="111049" y="994"/>
                      <a:pt x="112968" y="-1"/>
                      <a:pt x="115014" y="0"/>
                    </a:cubicBezTo>
                    <a:lnTo>
                      <a:pt x="127397" y="0"/>
                    </a:lnTo>
                    <a:cubicBezTo>
                      <a:pt x="130864" y="185"/>
                      <a:pt x="133524" y="3145"/>
                      <a:pt x="133340" y="6612"/>
                    </a:cubicBezTo>
                    <a:cubicBezTo>
                      <a:pt x="133285" y="7642"/>
                      <a:pt x="132978" y="8642"/>
                      <a:pt x="132445" y="9525"/>
                    </a:cubicBezTo>
                    <a:lnTo>
                      <a:pt x="81200" y="80391"/>
                    </a:lnTo>
                    <a:cubicBezTo>
                      <a:pt x="80053" y="81966"/>
                      <a:pt x="79451" y="83872"/>
                      <a:pt x="79486" y="85820"/>
                    </a:cubicBezTo>
                    <a:lnTo>
                      <a:pt x="79486" y="137446"/>
                    </a:lnTo>
                    <a:cubicBezTo>
                      <a:pt x="79435" y="140896"/>
                      <a:pt x="76650" y="143681"/>
                      <a:pt x="73199" y="143732"/>
                    </a:cubicBezTo>
                    <a:close/>
                  </a:path>
                </a:pathLst>
              </a:custGeom>
              <a:grpFill/>
              <a:ln w="9525" cap="flat">
                <a:noFill/>
                <a:prstDash val="solid"/>
                <a:miter/>
              </a:ln>
            </p:spPr>
            <p:txBody>
              <a:bodyPr rtlCol="0" anchor="ctr"/>
              <a:lstStyle/>
              <a:p>
                <a:endParaRPr lang="zh-CN" altLang="en-US">
                  <a:solidFill>
                    <a:schemeClr val="bg1"/>
                  </a:solidFill>
                </a:endParaRPr>
              </a:p>
            </p:txBody>
          </p:sp>
          <p:sp>
            <p:nvSpPr>
              <p:cNvPr id="14" name="爱设计-4-4">
                <a:extLst>
                  <a:ext uri="{FF2B5EF4-FFF2-40B4-BE49-F238E27FC236}">
                    <a16:creationId xmlns:a16="http://schemas.microsoft.com/office/drawing/2014/main" id="{7C4CFE88-017C-CDD3-0B75-8F0091B98FA8}"/>
                  </a:ext>
                </a:extLst>
              </p:cNvPr>
              <p:cNvSpPr/>
              <p:nvPr/>
            </p:nvSpPr>
            <p:spPr>
              <a:xfrm>
                <a:off x="10501942" y="1096768"/>
                <a:ext cx="105056" cy="114628"/>
              </a:xfrm>
              <a:custGeom>
                <a:avLst/>
                <a:gdLst>
                  <a:gd name="connsiteX0" fmla="*/ 65913 w 131730"/>
                  <a:gd name="connsiteY0" fmla="*/ 143732 h 143732"/>
                  <a:gd name="connsiteX1" fmla="*/ 0 w 131730"/>
                  <a:gd name="connsiteY1" fmla="*/ 77819 h 143732"/>
                  <a:gd name="connsiteX2" fmla="*/ 0 w 131730"/>
                  <a:gd name="connsiteY2" fmla="*/ 6287 h 143732"/>
                  <a:gd name="connsiteX3" fmla="*/ 6286 w 131730"/>
                  <a:gd name="connsiteY3" fmla="*/ 0 h 143732"/>
                  <a:gd name="connsiteX4" fmla="*/ 19431 w 131730"/>
                  <a:gd name="connsiteY4" fmla="*/ 0 h 143732"/>
                  <a:gd name="connsiteX5" fmla="*/ 25717 w 131730"/>
                  <a:gd name="connsiteY5" fmla="*/ 6287 h 143732"/>
                  <a:gd name="connsiteX6" fmla="*/ 25717 w 131730"/>
                  <a:gd name="connsiteY6" fmla="*/ 77343 h 143732"/>
                  <a:gd name="connsiteX7" fmla="*/ 63909 w 131730"/>
                  <a:gd name="connsiteY7" fmla="*/ 119447 h 143732"/>
                  <a:gd name="connsiteX8" fmla="*/ 106013 w 131730"/>
                  <a:gd name="connsiteY8" fmla="*/ 81255 h 143732"/>
                  <a:gd name="connsiteX9" fmla="*/ 106013 w 131730"/>
                  <a:gd name="connsiteY9" fmla="*/ 77343 h 143732"/>
                  <a:gd name="connsiteX10" fmla="*/ 106013 w 131730"/>
                  <a:gd name="connsiteY10" fmla="*/ 6287 h 143732"/>
                  <a:gd name="connsiteX11" fmla="*/ 112300 w 131730"/>
                  <a:gd name="connsiteY11" fmla="*/ 0 h 143732"/>
                  <a:gd name="connsiteX12" fmla="*/ 125444 w 131730"/>
                  <a:gd name="connsiteY12" fmla="*/ 0 h 143732"/>
                  <a:gd name="connsiteX13" fmla="*/ 131731 w 131730"/>
                  <a:gd name="connsiteY13" fmla="*/ 6287 h 143732"/>
                  <a:gd name="connsiteX14" fmla="*/ 131731 w 131730"/>
                  <a:gd name="connsiteY14" fmla="*/ 77819 h 143732"/>
                  <a:gd name="connsiteX15" fmla="*/ 66008 w 131730"/>
                  <a:gd name="connsiteY15" fmla="*/ 143732 h 143732"/>
                  <a:gd name="connsiteX16" fmla="*/ 65913 w 131730"/>
                  <a:gd name="connsiteY16" fmla="*/ 143732 h 1437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31730" h="143732">
                    <a:moveTo>
                      <a:pt x="65913" y="143732"/>
                    </a:moveTo>
                    <a:cubicBezTo>
                      <a:pt x="29510" y="143732"/>
                      <a:pt x="0" y="114222"/>
                      <a:pt x="0" y="77819"/>
                    </a:cubicBezTo>
                    <a:lnTo>
                      <a:pt x="0" y="6287"/>
                    </a:lnTo>
                    <a:cubicBezTo>
                      <a:pt x="0" y="2815"/>
                      <a:pt x="2815" y="0"/>
                      <a:pt x="6286" y="0"/>
                    </a:cubicBezTo>
                    <a:lnTo>
                      <a:pt x="19431" y="0"/>
                    </a:lnTo>
                    <a:cubicBezTo>
                      <a:pt x="22903" y="0"/>
                      <a:pt x="25717" y="2815"/>
                      <a:pt x="25717" y="6287"/>
                    </a:cubicBezTo>
                    <a:lnTo>
                      <a:pt x="25717" y="77343"/>
                    </a:lnTo>
                    <a:cubicBezTo>
                      <a:pt x="24637" y="99516"/>
                      <a:pt x="41736" y="118367"/>
                      <a:pt x="63909" y="119447"/>
                    </a:cubicBezTo>
                    <a:cubicBezTo>
                      <a:pt x="86082" y="120527"/>
                      <a:pt x="104933" y="103428"/>
                      <a:pt x="106013" y="81255"/>
                    </a:cubicBezTo>
                    <a:cubicBezTo>
                      <a:pt x="106077" y="79952"/>
                      <a:pt x="106077" y="78646"/>
                      <a:pt x="106013" y="77343"/>
                    </a:cubicBezTo>
                    <a:lnTo>
                      <a:pt x="106013" y="6287"/>
                    </a:lnTo>
                    <a:cubicBezTo>
                      <a:pt x="106064" y="2836"/>
                      <a:pt x="108849" y="51"/>
                      <a:pt x="112300" y="0"/>
                    </a:cubicBezTo>
                    <a:lnTo>
                      <a:pt x="125444" y="0"/>
                    </a:lnTo>
                    <a:cubicBezTo>
                      <a:pt x="128916" y="0"/>
                      <a:pt x="131731" y="2815"/>
                      <a:pt x="131731" y="6287"/>
                    </a:cubicBezTo>
                    <a:lnTo>
                      <a:pt x="131731" y="77819"/>
                    </a:lnTo>
                    <a:cubicBezTo>
                      <a:pt x="131783" y="114169"/>
                      <a:pt x="102358" y="143680"/>
                      <a:pt x="66008" y="143732"/>
                    </a:cubicBezTo>
                    <a:cubicBezTo>
                      <a:pt x="65977" y="143732"/>
                      <a:pt x="65945" y="143732"/>
                      <a:pt x="65913" y="143732"/>
                    </a:cubicBezTo>
                    <a:close/>
                  </a:path>
                </a:pathLst>
              </a:custGeom>
              <a:grpFill/>
              <a:ln w="9525" cap="flat">
                <a:noFill/>
                <a:prstDash val="solid"/>
                <a:miter/>
              </a:ln>
            </p:spPr>
            <p:txBody>
              <a:bodyPr rtlCol="0" anchor="ctr"/>
              <a:lstStyle/>
              <a:p>
                <a:endParaRPr lang="zh-CN" altLang="en-US">
                  <a:solidFill>
                    <a:schemeClr val="bg1"/>
                  </a:solidFill>
                </a:endParaRPr>
              </a:p>
            </p:txBody>
          </p:sp>
          <p:sp>
            <p:nvSpPr>
              <p:cNvPr id="15" name="爱设计-4-5">
                <a:extLst>
                  <a:ext uri="{FF2B5EF4-FFF2-40B4-BE49-F238E27FC236}">
                    <a16:creationId xmlns:a16="http://schemas.microsoft.com/office/drawing/2014/main" id="{1D15D1A0-9418-08BA-67AF-491FCCA5F9BA}"/>
                  </a:ext>
                </a:extLst>
              </p:cNvPr>
              <p:cNvSpPr/>
              <p:nvPr/>
            </p:nvSpPr>
            <p:spPr>
              <a:xfrm>
                <a:off x="10782851" y="1095780"/>
                <a:ext cx="93055" cy="116375"/>
              </a:xfrm>
              <a:custGeom>
                <a:avLst/>
                <a:gdLst>
                  <a:gd name="connsiteX0" fmla="*/ 6287 w 116682"/>
                  <a:gd name="connsiteY0" fmla="*/ 145923 h 145923"/>
                  <a:gd name="connsiteX1" fmla="*/ 1 w 116682"/>
                  <a:gd name="connsiteY1" fmla="*/ 139829 h 145923"/>
                  <a:gd name="connsiteX2" fmla="*/ 1 w 116682"/>
                  <a:gd name="connsiteY2" fmla="*/ 139637 h 145923"/>
                  <a:gd name="connsiteX3" fmla="*/ 1 w 116682"/>
                  <a:gd name="connsiteY3" fmla="*/ 6287 h 145923"/>
                  <a:gd name="connsiteX4" fmla="*/ 6287 w 116682"/>
                  <a:gd name="connsiteY4" fmla="*/ 0 h 145923"/>
                  <a:gd name="connsiteX5" fmla="*/ 20003 w 116682"/>
                  <a:gd name="connsiteY5" fmla="*/ 0 h 145923"/>
                  <a:gd name="connsiteX6" fmla="*/ 26290 w 116682"/>
                  <a:gd name="connsiteY6" fmla="*/ 6287 h 145923"/>
                  <a:gd name="connsiteX7" fmla="*/ 26290 w 116682"/>
                  <a:gd name="connsiteY7" fmla="*/ 114395 h 145923"/>
                  <a:gd name="connsiteX8" fmla="*/ 32576 w 116682"/>
                  <a:gd name="connsiteY8" fmla="*/ 120682 h 145923"/>
                  <a:gd name="connsiteX9" fmla="*/ 110396 w 116682"/>
                  <a:gd name="connsiteY9" fmla="*/ 120682 h 145923"/>
                  <a:gd name="connsiteX10" fmla="*/ 116682 w 116682"/>
                  <a:gd name="connsiteY10" fmla="*/ 126968 h 145923"/>
                  <a:gd name="connsiteX11" fmla="*/ 116682 w 116682"/>
                  <a:gd name="connsiteY11" fmla="*/ 139637 h 145923"/>
                  <a:gd name="connsiteX12" fmla="*/ 110588 w 116682"/>
                  <a:gd name="connsiteY12" fmla="*/ 145923 h 145923"/>
                  <a:gd name="connsiteX13" fmla="*/ 110396 w 116682"/>
                  <a:gd name="connsiteY13" fmla="*/ 145923 h 1459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6682" h="145923">
                    <a:moveTo>
                      <a:pt x="6287" y="145923"/>
                    </a:moveTo>
                    <a:cubicBezTo>
                      <a:pt x="2868" y="145976"/>
                      <a:pt x="54" y="143248"/>
                      <a:pt x="1" y="139829"/>
                    </a:cubicBezTo>
                    <a:cubicBezTo>
                      <a:pt x="0" y="139765"/>
                      <a:pt x="0" y="139701"/>
                      <a:pt x="1" y="139637"/>
                    </a:cubicBezTo>
                    <a:lnTo>
                      <a:pt x="1" y="6287"/>
                    </a:lnTo>
                    <a:cubicBezTo>
                      <a:pt x="1" y="2815"/>
                      <a:pt x="2815" y="0"/>
                      <a:pt x="6287" y="0"/>
                    </a:cubicBezTo>
                    <a:lnTo>
                      <a:pt x="20003" y="0"/>
                    </a:lnTo>
                    <a:cubicBezTo>
                      <a:pt x="23475" y="0"/>
                      <a:pt x="26290" y="2815"/>
                      <a:pt x="26290" y="6287"/>
                    </a:cubicBezTo>
                    <a:lnTo>
                      <a:pt x="26290" y="114395"/>
                    </a:lnTo>
                    <a:cubicBezTo>
                      <a:pt x="26290" y="117867"/>
                      <a:pt x="29104" y="120682"/>
                      <a:pt x="32576" y="120682"/>
                    </a:cubicBezTo>
                    <a:lnTo>
                      <a:pt x="110396" y="120682"/>
                    </a:lnTo>
                    <a:cubicBezTo>
                      <a:pt x="113868" y="120682"/>
                      <a:pt x="116682" y="123496"/>
                      <a:pt x="116682" y="126968"/>
                    </a:cubicBezTo>
                    <a:lnTo>
                      <a:pt x="116682" y="139637"/>
                    </a:lnTo>
                    <a:cubicBezTo>
                      <a:pt x="116735" y="143055"/>
                      <a:pt x="114007" y="145870"/>
                      <a:pt x="110588" y="145923"/>
                    </a:cubicBezTo>
                    <a:cubicBezTo>
                      <a:pt x="110524" y="145924"/>
                      <a:pt x="110460" y="145924"/>
                      <a:pt x="110396" y="145923"/>
                    </a:cubicBezTo>
                    <a:close/>
                  </a:path>
                </a:pathLst>
              </a:custGeom>
              <a:grpFill/>
              <a:ln w="9525" cap="flat">
                <a:noFill/>
                <a:prstDash val="solid"/>
                <a:miter/>
              </a:ln>
            </p:spPr>
            <p:txBody>
              <a:bodyPr rtlCol="0" anchor="ctr"/>
              <a:lstStyle/>
              <a:p>
                <a:endParaRPr lang="zh-CN" altLang="en-US">
                  <a:solidFill>
                    <a:schemeClr val="bg1"/>
                  </a:solidFill>
                </a:endParaRPr>
              </a:p>
            </p:txBody>
          </p:sp>
          <p:sp>
            <p:nvSpPr>
              <p:cNvPr id="16" name="爱设计-4-6">
                <a:extLst>
                  <a:ext uri="{FF2B5EF4-FFF2-40B4-BE49-F238E27FC236}">
                    <a16:creationId xmlns:a16="http://schemas.microsoft.com/office/drawing/2014/main" id="{9C56821F-AC22-422F-8975-FDDDC96F4354}"/>
                  </a:ext>
                </a:extLst>
              </p:cNvPr>
              <p:cNvSpPr/>
              <p:nvPr/>
            </p:nvSpPr>
            <p:spPr>
              <a:xfrm>
                <a:off x="11133572" y="1096312"/>
                <a:ext cx="119110" cy="119110"/>
              </a:xfrm>
              <a:custGeom>
                <a:avLst/>
                <a:gdLst>
                  <a:gd name="connsiteX0" fmla="*/ 74867 w 149352"/>
                  <a:gd name="connsiteY0" fmla="*/ 149352 h 149352"/>
                  <a:gd name="connsiteX1" fmla="*/ 0 w 149352"/>
                  <a:gd name="connsiteY1" fmla="*/ 74867 h 149352"/>
                  <a:gd name="connsiteX2" fmla="*/ 74486 w 149352"/>
                  <a:gd name="connsiteY2" fmla="*/ 0 h 149352"/>
                  <a:gd name="connsiteX3" fmla="*/ 149352 w 149352"/>
                  <a:gd name="connsiteY3" fmla="*/ 74486 h 149352"/>
                  <a:gd name="connsiteX4" fmla="*/ 149352 w 149352"/>
                  <a:gd name="connsiteY4" fmla="*/ 74676 h 149352"/>
                  <a:gd name="connsiteX5" fmla="*/ 74867 w 149352"/>
                  <a:gd name="connsiteY5" fmla="*/ 149352 h 149352"/>
                  <a:gd name="connsiteX6" fmla="*/ 74867 w 149352"/>
                  <a:gd name="connsiteY6" fmla="*/ 25527 h 149352"/>
                  <a:gd name="connsiteX7" fmla="*/ 25527 w 149352"/>
                  <a:gd name="connsiteY7" fmla="*/ 74676 h 149352"/>
                  <a:gd name="connsiteX8" fmla="*/ 74676 w 149352"/>
                  <a:gd name="connsiteY8" fmla="*/ 124015 h 149352"/>
                  <a:gd name="connsiteX9" fmla="*/ 124015 w 149352"/>
                  <a:gd name="connsiteY9" fmla="*/ 74866 h 149352"/>
                  <a:gd name="connsiteX10" fmla="*/ 124016 w 149352"/>
                  <a:gd name="connsiteY10" fmla="*/ 74771 h 149352"/>
                  <a:gd name="connsiteX11" fmla="*/ 74866 w 149352"/>
                  <a:gd name="connsiteY11" fmla="*/ 25432 h 1493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49352" h="149352">
                    <a:moveTo>
                      <a:pt x="74867" y="149352"/>
                    </a:moveTo>
                    <a:cubicBezTo>
                      <a:pt x="33624" y="149457"/>
                      <a:pt x="105" y="116109"/>
                      <a:pt x="0" y="74867"/>
                    </a:cubicBezTo>
                    <a:cubicBezTo>
                      <a:pt x="-105" y="33624"/>
                      <a:pt x="33243" y="105"/>
                      <a:pt x="74486" y="0"/>
                    </a:cubicBezTo>
                    <a:cubicBezTo>
                      <a:pt x="115728" y="-105"/>
                      <a:pt x="149247" y="33243"/>
                      <a:pt x="149352" y="74486"/>
                    </a:cubicBezTo>
                    <a:cubicBezTo>
                      <a:pt x="149352" y="74549"/>
                      <a:pt x="149352" y="74612"/>
                      <a:pt x="149352" y="74676"/>
                    </a:cubicBezTo>
                    <a:cubicBezTo>
                      <a:pt x="149300" y="115822"/>
                      <a:pt x="116013" y="149195"/>
                      <a:pt x="74867" y="149352"/>
                    </a:cubicBezTo>
                    <a:close/>
                    <a:moveTo>
                      <a:pt x="74867" y="25527"/>
                    </a:moveTo>
                    <a:cubicBezTo>
                      <a:pt x="47670" y="25474"/>
                      <a:pt x="25580" y="47479"/>
                      <a:pt x="25527" y="74676"/>
                    </a:cubicBezTo>
                    <a:cubicBezTo>
                      <a:pt x="25474" y="101873"/>
                      <a:pt x="47479" y="123963"/>
                      <a:pt x="74676" y="124015"/>
                    </a:cubicBezTo>
                    <a:cubicBezTo>
                      <a:pt x="101873" y="124068"/>
                      <a:pt x="123963" y="102063"/>
                      <a:pt x="124015" y="74866"/>
                    </a:cubicBezTo>
                    <a:cubicBezTo>
                      <a:pt x="124016" y="74835"/>
                      <a:pt x="124016" y="74803"/>
                      <a:pt x="124016" y="74771"/>
                    </a:cubicBezTo>
                    <a:cubicBezTo>
                      <a:pt x="124016" y="47596"/>
                      <a:pt x="102042" y="25537"/>
                      <a:pt x="74866" y="25432"/>
                    </a:cubicBezTo>
                    <a:close/>
                  </a:path>
                </a:pathLst>
              </a:custGeom>
              <a:grpFill/>
              <a:ln w="9525" cap="flat">
                <a:noFill/>
                <a:prstDash val="solid"/>
                <a:miter/>
              </a:ln>
            </p:spPr>
            <p:txBody>
              <a:bodyPr rtlCol="0" anchor="ctr"/>
              <a:lstStyle/>
              <a:p>
                <a:endParaRPr lang="zh-CN" altLang="en-US">
                  <a:solidFill>
                    <a:schemeClr val="bg1"/>
                  </a:solidFill>
                </a:endParaRPr>
              </a:p>
            </p:txBody>
          </p:sp>
          <p:sp>
            <p:nvSpPr>
              <p:cNvPr id="17" name="爱设计-4-7">
                <a:extLst>
                  <a:ext uri="{FF2B5EF4-FFF2-40B4-BE49-F238E27FC236}">
                    <a16:creationId xmlns:a16="http://schemas.microsoft.com/office/drawing/2014/main" id="{EA1FFB7C-45F7-2F43-00F9-06EFF1199CB6}"/>
                  </a:ext>
                </a:extLst>
              </p:cNvPr>
              <p:cNvSpPr/>
              <p:nvPr/>
            </p:nvSpPr>
            <p:spPr>
              <a:xfrm>
                <a:off x="10880009" y="1094261"/>
                <a:ext cx="119109" cy="119109"/>
              </a:xfrm>
              <a:custGeom>
                <a:avLst/>
                <a:gdLst>
                  <a:gd name="connsiteX0" fmla="*/ 74676 w 149351"/>
                  <a:gd name="connsiteY0" fmla="*/ 149352 h 149351"/>
                  <a:gd name="connsiteX1" fmla="*/ 0 w 149351"/>
                  <a:gd name="connsiteY1" fmla="*/ 74676 h 149351"/>
                  <a:gd name="connsiteX2" fmla="*/ 74676 w 149351"/>
                  <a:gd name="connsiteY2" fmla="*/ 0 h 149351"/>
                  <a:gd name="connsiteX3" fmla="*/ 149352 w 149351"/>
                  <a:gd name="connsiteY3" fmla="*/ 74676 h 149351"/>
                  <a:gd name="connsiteX4" fmla="*/ 74676 w 149351"/>
                  <a:gd name="connsiteY4" fmla="*/ 149352 h 149351"/>
                  <a:gd name="connsiteX5" fmla="*/ 74676 w 149351"/>
                  <a:gd name="connsiteY5" fmla="*/ 25527 h 149351"/>
                  <a:gd name="connsiteX6" fmla="*/ 25910 w 149351"/>
                  <a:gd name="connsiteY6" fmla="*/ 75245 h 149351"/>
                  <a:gd name="connsiteX7" fmla="*/ 75629 w 149351"/>
                  <a:gd name="connsiteY7" fmla="*/ 124011 h 149351"/>
                  <a:gd name="connsiteX8" fmla="*/ 124396 w 149351"/>
                  <a:gd name="connsiteY8" fmla="*/ 74676 h 149351"/>
                  <a:gd name="connsiteX9" fmla="*/ 75251 w 149351"/>
                  <a:gd name="connsiteY9" fmla="*/ 25524 h 149351"/>
                  <a:gd name="connsiteX10" fmla="*/ 74676 w 149351"/>
                  <a:gd name="connsiteY10" fmla="*/ 25527 h 1493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49351" h="149351">
                    <a:moveTo>
                      <a:pt x="74676" y="149352"/>
                    </a:moveTo>
                    <a:cubicBezTo>
                      <a:pt x="33434" y="149352"/>
                      <a:pt x="0" y="115918"/>
                      <a:pt x="0" y="74676"/>
                    </a:cubicBezTo>
                    <a:cubicBezTo>
                      <a:pt x="0" y="33434"/>
                      <a:pt x="33434" y="0"/>
                      <a:pt x="74676" y="0"/>
                    </a:cubicBezTo>
                    <a:cubicBezTo>
                      <a:pt x="115918" y="0"/>
                      <a:pt x="149352" y="33434"/>
                      <a:pt x="149352" y="74676"/>
                    </a:cubicBezTo>
                    <a:cubicBezTo>
                      <a:pt x="149352" y="115918"/>
                      <a:pt x="115918" y="149352"/>
                      <a:pt x="74676" y="149352"/>
                    </a:cubicBezTo>
                    <a:close/>
                    <a:moveTo>
                      <a:pt x="74676" y="25527"/>
                    </a:moveTo>
                    <a:cubicBezTo>
                      <a:pt x="47480" y="25790"/>
                      <a:pt x="25647" y="48050"/>
                      <a:pt x="25910" y="75245"/>
                    </a:cubicBezTo>
                    <a:cubicBezTo>
                      <a:pt x="26173" y="102441"/>
                      <a:pt x="48433" y="124274"/>
                      <a:pt x="75629" y="124011"/>
                    </a:cubicBezTo>
                    <a:cubicBezTo>
                      <a:pt x="102675" y="123749"/>
                      <a:pt x="124447" y="101723"/>
                      <a:pt x="124396" y="74676"/>
                    </a:cubicBezTo>
                    <a:cubicBezTo>
                      <a:pt x="124398" y="47532"/>
                      <a:pt x="102395" y="25525"/>
                      <a:pt x="75251" y="25524"/>
                    </a:cubicBezTo>
                    <a:cubicBezTo>
                      <a:pt x="75059" y="25524"/>
                      <a:pt x="74868" y="25525"/>
                      <a:pt x="74676" y="25527"/>
                    </a:cubicBezTo>
                    <a:close/>
                  </a:path>
                </a:pathLst>
              </a:custGeom>
              <a:grpFill/>
              <a:ln w="9525" cap="flat">
                <a:noFill/>
                <a:prstDash val="solid"/>
                <a:miter/>
              </a:ln>
            </p:spPr>
            <p:txBody>
              <a:bodyPr rtlCol="0" anchor="ctr"/>
              <a:lstStyle/>
              <a:p>
                <a:endParaRPr lang="zh-CN" altLang="en-US">
                  <a:solidFill>
                    <a:schemeClr val="bg1"/>
                  </a:solidFill>
                </a:endParaRPr>
              </a:p>
            </p:txBody>
          </p:sp>
          <p:sp>
            <p:nvSpPr>
              <p:cNvPr id="18" name="爱设计-4-8">
                <a:extLst>
                  <a:ext uri="{FF2B5EF4-FFF2-40B4-BE49-F238E27FC236}">
                    <a16:creationId xmlns:a16="http://schemas.microsoft.com/office/drawing/2014/main" id="{A000D159-165A-4135-EE78-3AAA06519A1C}"/>
                  </a:ext>
                </a:extLst>
              </p:cNvPr>
              <p:cNvSpPr/>
              <p:nvPr/>
            </p:nvSpPr>
            <p:spPr>
              <a:xfrm>
                <a:off x="11007398" y="1093083"/>
                <a:ext cx="120880" cy="119110"/>
              </a:xfrm>
              <a:custGeom>
                <a:avLst/>
                <a:gdLst>
                  <a:gd name="connsiteX0" fmla="*/ 145638 w 151572"/>
                  <a:gd name="connsiteY0" fmla="*/ 64438 h 149352"/>
                  <a:gd name="connsiteX1" fmla="*/ 145066 w 151572"/>
                  <a:gd name="connsiteY1" fmla="*/ 64438 h 149352"/>
                  <a:gd name="connsiteX2" fmla="*/ 145066 w 151572"/>
                  <a:gd name="connsiteY2" fmla="*/ 64438 h 149352"/>
                  <a:gd name="connsiteX3" fmla="*/ 87916 w 151572"/>
                  <a:gd name="connsiteY3" fmla="*/ 64438 h 149352"/>
                  <a:gd name="connsiteX4" fmla="*/ 81630 w 151572"/>
                  <a:gd name="connsiteY4" fmla="*/ 70724 h 149352"/>
                  <a:gd name="connsiteX5" fmla="*/ 81630 w 151572"/>
                  <a:gd name="connsiteY5" fmla="*/ 83583 h 149352"/>
                  <a:gd name="connsiteX6" fmla="*/ 87916 w 151572"/>
                  <a:gd name="connsiteY6" fmla="*/ 89869 h 149352"/>
                  <a:gd name="connsiteX7" fmla="*/ 115443 w 151572"/>
                  <a:gd name="connsiteY7" fmla="*/ 89869 h 149352"/>
                  <a:gd name="connsiteX8" fmla="*/ 119539 w 151572"/>
                  <a:gd name="connsiteY8" fmla="*/ 91584 h 149352"/>
                  <a:gd name="connsiteX9" fmla="*/ 120492 w 151572"/>
                  <a:gd name="connsiteY9" fmla="*/ 96632 h 149352"/>
                  <a:gd name="connsiteX10" fmla="*/ 120492 w 151572"/>
                  <a:gd name="connsiteY10" fmla="*/ 96632 h 149352"/>
                  <a:gd name="connsiteX11" fmla="*/ 120492 w 151572"/>
                  <a:gd name="connsiteY11" fmla="*/ 96632 h 149352"/>
                  <a:gd name="connsiteX12" fmla="*/ 103632 w 151572"/>
                  <a:gd name="connsiteY12" fmla="*/ 117873 h 149352"/>
                  <a:gd name="connsiteX13" fmla="*/ 102870 w 151572"/>
                  <a:gd name="connsiteY13" fmla="*/ 117873 h 149352"/>
                  <a:gd name="connsiteX14" fmla="*/ 100299 w 151572"/>
                  <a:gd name="connsiteY14" fmla="*/ 119206 h 149352"/>
                  <a:gd name="connsiteX15" fmla="*/ 100299 w 151572"/>
                  <a:gd name="connsiteY15" fmla="*/ 119206 h 149352"/>
                  <a:gd name="connsiteX16" fmla="*/ 99156 w 151572"/>
                  <a:gd name="connsiteY16" fmla="*/ 119778 h 149352"/>
                  <a:gd name="connsiteX17" fmla="*/ 99156 w 151572"/>
                  <a:gd name="connsiteY17" fmla="*/ 119778 h 149352"/>
                  <a:gd name="connsiteX18" fmla="*/ 98108 w 151572"/>
                  <a:gd name="connsiteY18" fmla="*/ 120254 h 149352"/>
                  <a:gd name="connsiteX19" fmla="*/ 98108 w 151572"/>
                  <a:gd name="connsiteY19" fmla="*/ 120254 h 149352"/>
                  <a:gd name="connsiteX20" fmla="*/ 96965 w 151572"/>
                  <a:gd name="connsiteY20" fmla="*/ 120254 h 149352"/>
                  <a:gd name="connsiteX21" fmla="*/ 96965 w 151572"/>
                  <a:gd name="connsiteY21" fmla="*/ 120254 h 149352"/>
                  <a:gd name="connsiteX22" fmla="*/ 91345 w 151572"/>
                  <a:gd name="connsiteY22" fmla="*/ 122254 h 149352"/>
                  <a:gd name="connsiteX23" fmla="*/ 91345 w 151572"/>
                  <a:gd name="connsiteY23" fmla="*/ 122254 h 149352"/>
                  <a:gd name="connsiteX24" fmla="*/ 90012 w 151572"/>
                  <a:gd name="connsiteY24" fmla="*/ 122254 h 149352"/>
                  <a:gd name="connsiteX25" fmla="*/ 90012 w 151572"/>
                  <a:gd name="connsiteY25" fmla="*/ 122254 h 149352"/>
                  <a:gd name="connsiteX26" fmla="*/ 88678 w 151572"/>
                  <a:gd name="connsiteY26" fmla="*/ 122254 h 149352"/>
                  <a:gd name="connsiteX27" fmla="*/ 88678 w 151572"/>
                  <a:gd name="connsiteY27" fmla="*/ 122254 h 149352"/>
                  <a:gd name="connsiteX28" fmla="*/ 81344 w 151572"/>
                  <a:gd name="connsiteY28" fmla="*/ 123302 h 149352"/>
                  <a:gd name="connsiteX29" fmla="*/ 71819 w 151572"/>
                  <a:gd name="connsiteY29" fmla="*/ 123302 h 149352"/>
                  <a:gd name="connsiteX30" fmla="*/ 70581 w 151572"/>
                  <a:gd name="connsiteY30" fmla="*/ 123302 h 149352"/>
                  <a:gd name="connsiteX31" fmla="*/ 70581 w 151572"/>
                  <a:gd name="connsiteY31" fmla="*/ 123302 h 149352"/>
                  <a:gd name="connsiteX32" fmla="*/ 66580 w 151572"/>
                  <a:gd name="connsiteY32" fmla="*/ 122540 h 149352"/>
                  <a:gd name="connsiteX33" fmla="*/ 66580 w 151572"/>
                  <a:gd name="connsiteY33" fmla="*/ 122540 h 149352"/>
                  <a:gd name="connsiteX34" fmla="*/ 29259 w 151572"/>
                  <a:gd name="connsiteY34" fmla="*/ 63743 h 149352"/>
                  <a:gd name="connsiteX35" fmla="*/ 63246 w 151572"/>
                  <a:gd name="connsiteY35" fmla="*/ 27290 h 149352"/>
                  <a:gd name="connsiteX36" fmla="*/ 63246 w 151572"/>
                  <a:gd name="connsiteY36" fmla="*/ 27290 h 149352"/>
                  <a:gd name="connsiteX37" fmla="*/ 72009 w 151572"/>
                  <a:gd name="connsiteY37" fmla="*/ 25480 h 149352"/>
                  <a:gd name="connsiteX38" fmla="*/ 72009 w 151572"/>
                  <a:gd name="connsiteY38" fmla="*/ 25480 h 149352"/>
                  <a:gd name="connsiteX39" fmla="*/ 75438 w 151572"/>
                  <a:gd name="connsiteY39" fmla="*/ 25480 h 149352"/>
                  <a:gd name="connsiteX40" fmla="*/ 77534 w 151572"/>
                  <a:gd name="connsiteY40" fmla="*/ 25480 h 149352"/>
                  <a:gd name="connsiteX41" fmla="*/ 108966 w 151572"/>
                  <a:gd name="connsiteY41" fmla="*/ 36815 h 149352"/>
                  <a:gd name="connsiteX42" fmla="*/ 109538 w 151572"/>
                  <a:gd name="connsiteY42" fmla="*/ 37387 h 149352"/>
                  <a:gd name="connsiteX43" fmla="*/ 109538 w 151572"/>
                  <a:gd name="connsiteY43" fmla="*/ 37387 h 149352"/>
                  <a:gd name="connsiteX44" fmla="*/ 112395 w 151572"/>
                  <a:gd name="connsiteY44" fmla="*/ 40054 h 149352"/>
                  <a:gd name="connsiteX45" fmla="*/ 120396 w 151572"/>
                  <a:gd name="connsiteY45" fmla="*/ 40720 h 149352"/>
                  <a:gd name="connsiteX46" fmla="*/ 131064 w 151572"/>
                  <a:gd name="connsiteY46" fmla="*/ 33291 h 149352"/>
                  <a:gd name="connsiteX47" fmla="*/ 132781 w 151572"/>
                  <a:gd name="connsiteY47" fmla="*/ 24705 h 149352"/>
                  <a:gd name="connsiteX48" fmla="*/ 132588 w 151572"/>
                  <a:gd name="connsiteY48" fmla="*/ 24433 h 149352"/>
                  <a:gd name="connsiteX49" fmla="*/ 122016 w 151572"/>
                  <a:gd name="connsiteY49" fmla="*/ 14908 h 149352"/>
                  <a:gd name="connsiteX50" fmla="*/ 77343 w 151572"/>
                  <a:gd name="connsiteY50" fmla="*/ 49 h 149352"/>
                  <a:gd name="connsiteX51" fmla="*/ 77343 w 151572"/>
                  <a:gd name="connsiteY51" fmla="*/ 49 h 149352"/>
                  <a:gd name="connsiteX52" fmla="*/ 49 w 151572"/>
                  <a:gd name="connsiteY52" fmla="*/ 72010 h 149352"/>
                  <a:gd name="connsiteX53" fmla="*/ 72010 w 151572"/>
                  <a:gd name="connsiteY53" fmla="*/ 149305 h 149352"/>
                  <a:gd name="connsiteX54" fmla="*/ 77344 w 151572"/>
                  <a:gd name="connsiteY54" fmla="*/ 149305 h 149352"/>
                  <a:gd name="connsiteX55" fmla="*/ 84487 w 151572"/>
                  <a:gd name="connsiteY55" fmla="*/ 149305 h 149352"/>
                  <a:gd name="connsiteX56" fmla="*/ 86202 w 151572"/>
                  <a:gd name="connsiteY56" fmla="*/ 149305 h 149352"/>
                  <a:gd name="connsiteX57" fmla="*/ 87440 w 151572"/>
                  <a:gd name="connsiteY57" fmla="*/ 149305 h 149352"/>
                  <a:gd name="connsiteX58" fmla="*/ 88583 w 151572"/>
                  <a:gd name="connsiteY58" fmla="*/ 149305 h 149352"/>
                  <a:gd name="connsiteX59" fmla="*/ 89631 w 151572"/>
                  <a:gd name="connsiteY59" fmla="*/ 149305 h 149352"/>
                  <a:gd name="connsiteX60" fmla="*/ 91536 w 151572"/>
                  <a:gd name="connsiteY60" fmla="*/ 149305 h 149352"/>
                  <a:gd name="connsiteX61" fmla="*/ 92583 w 151572"/>
                  <a:gd name="connsiteY61" fmla="*/ 149305 h 149352"/>
                  <a:gd name="connsiteX62" fmla="*/ 93726 w 151572"/>
                  <a:gd name="connsiteY62" fmla="*/ 149305 h 149352"/>
                  <a:gd name="connsiteX63" fmla="*/ 94679 w 151572"/>
                  <a:gd name="connsiteY63" fmla="*/ 149305 h 149352"/>
                  <a:gd name="connsiteX64" fmla="*/ 96679 w 151572"/>
                  <a:gd name="connsiteY64" fmla="*/ 149305 h 149352"/>
                  <a:gd name="connsiteX65" fmla="*/ 97536 w 151572"/>
                  <a:gd name="connsiteY65" fmla="*/ 149305 h 149352"/>
                  <a:gd name="connsiteX66" fmla="*/ 98775 w 151572"/>
                  <a:gd name="connsiteY66" fmla="*/ 149305 h 149352"/>
                  <a:gd name="connsiteX67" fmla="*/ 99632 w 151572"/>
                  <a:gd name="connsiteY67" fmla="*/ 149305 h 149352"/>
                  <a:gd name="connsiteX68" fmla="*/ 101727 w 151572"/>
                  <a:gd name="connsiteY68" fmla="*/ 148543 h 149352"/>
                  <a:gd name="connsiteX69" fmla="*/ 102489 w 151572"/>
                  <a:gd name="connsiteY69" fmla="*/ 148543 h 149352"/>
                  <a:gd name="connsiteX70" fmla="*/ 103728 w 151572"/>
                  <a:gd name="connsiteY70" fmla="*/ 148543 h 149352"/>
                  <a:gd name="connsiteX71" fmla="*/ 103728 w 151572"/>
                  <a:gd name="connsiteY71" fmla="*/ 148543 h 149352"/>
                  <a:gd name="connsiteX72" fmla="*/ 106299 w 151572"/>
                  <a:gd name="connsiteY72" fmla="*/ 147591 h 149352"/>
                  <a:gd name="connsiteX73" fmla="*/ 106966 w 151572"/>
                  <a:gd name="connsiteY73" fmla="*/ 147591 h 149352"/>
                  <a:gd name="connsiteX74" fmla="*/ 110967 w 151572"/>
                  <a:gd name="connsiteY74" fmla="*/ 145686 h 149352"/>
                  <a:gd name="connsiteX75" fmla="*/ 111538 w 151572"/>
                  <a:gd name="connsiteY75" fmla="*/ 145686 h 149352"/>
                  <a:gd name="connsiteX76" fmla="*/ 114015 w 151572"/>
                  <a:gd name="connsiteY76" fmla="*/ 144257 h 149352"/>
                  <a:gd name="connsiteX77" fmla="*/ 114015 w 151572"/>
                  <a:gd name="connsiteY77" fmla="*/ 144257 h 149352"/>
                  <a:gd name="connsiteX78" fmla="*/ 115253 w 151572"/>
                  <a:gd name="connsiteY78" fmla="*/ 143495 h 149352"/>
                  <a:gd name="connsiteX79" fmla="*/ 115729 w 151572"/>
                  <a:gd name="connsiteY79" fmla="*/ 143495 h 149352"/>
                  <a:gd name="connsiteX80" fmla="*/ 118110 w 151572"/>
                  <a:gd name="connsiteY80" fmla="*/ 141971 h 149352"/>
                  <a:gd name="connsiteX81" fmla="*/ 118110 w 151572"/>
                  <a:gd name="connsiteY81" fmla="*/ 141971 h 149352"/>
                  <a:gd name="connsiteX82" fmla="*/ 119349 w 151572"/>
                  <a:gd name="connsiteY82" fmla="*/ 141114 h 149352"/>
                  <a:gd name="connsiteX83" fmla="*/ 119349 w 151572"/>
                  <a:gd name="connsiteY83" fmla="*/ 141114 h 149352"/>
                  <a:gd name="connsiteX84" fmla="*/ 121730 w 151572"/>
                  <a:gd name="connsiteY84" fmla="*/ 139399 h 149352"/>
                  <a:gd name="connsiteX85" fmla="*/ 121730 w 151572"/>
                  <a:gd name="connsiteY85" fmla="*/ 139399 h 149352"/>
                  <a:gd name="connsiteX86" fmla="*/ 122968 w 151572"/>
                  <a:gd name="connsiteY86" fmla="*/ 138352 h 149352"/>
                  <a:gd name="connsiteX87" fmla="*/ 122968 w 151572"/>
                  <a:gd name="connsiteY87" fmla="*/ 138352 h 149352"/>
                  <a:gd name="connsiteX88" fmla="*/ 125349 w 151572"/>
                  <a:gd name="connsiteY88" fmla="*/ 136351 h 149352"/>
                  <a:gd name="connsiteX89" fmla="*/ 125349 w 151572"/>
                  <a:gd name="connsiteY89" fmla="*/ 136351 h 149352"/>
                  <a:gd name="connsiteX90" fmla="*/ 150400 w 151572"/>
                  <a:gd name="connsiteY90" fmla="*/ 80630 h 149352"/>
                  <a:gd name="connsiteX91" fmla="*/ 150400 w 151572"/>
                  <a:gd name="connsiteY91" fmla="*/ 74248 h 149352"/>
                  <a:gd name="connsiteX92" fmla="*/ 149006 w 151572"/>
                  <a:gd name="connsiteY92" fmla="*/ 65604 h 149352"/>
                  <a:gd name="connsiteX93" fmla="*/ 145638 w 151572"/>
                  <a:gd name="connsiteY93" fmla="*/ 64438 h 1493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Lst>
                <a:rect l="l" t="t" r="r" b="b"/>
                <a:pathLst>
                  <a:path w="151572" h="149352">
                    <a:moveTo>
                      <a:pt x="145638" y="64438"/>
                    </a:moveTo>
                    <a:lnTo>
                      <a:pt x="145066" y="64438"/>
                    </a:lnTo>
                    <a:lnTo>
                      <a:pt x="145066" y="64438"/>
                    </a:lnTo>
                    <a:lnTo>
                      <a:pt x="87916" y="64438"/>
                    </a:lnTo>
                    <a:cubicBezTo>
                      <a:pt x="84444" y="64438"/>
                      <a:pt x="81630" y="67252"/>
                      <a:pt x="81630" y="70724"/>
                    </a:cubicBezTo>
                    <a:lnTo>
                      <a:pt x="81630" y="83583"/>
                    </a:lnTo>
                    <a:cubicBezTo>
                      <a:pt x="81630" y="87055"/>
                      <a:pt x="84444" y="89869"/>
                      <a:pt x="87916" y="89869"/>
                    </a:cubicBezTo>
                    <a:lnTo>
                      <a:pt x="115443" y="89869"/>
                    </a:lnTo>
                    <a:cubicBezTo>
                      <a:pt x="116988" y="89843"/>
                      <a:pt x="118474" y="90465"/>
                      <a:pt x="119539" y="91584"/>
                    </a:cubicBezTo>
                    <a:cubicBezTo>
                      <a:pt x="120734" y="92976"/>
                      <a:pt x="121097" y="94900"/>
                      <a:pt x="120492" y="96632"/>
                    </a:cubicBezTo>
                    <a:lnTo>
                      <a:pt x="120492" y="96632"/>
                    </a:lnTo>
                    <a:lnTo>
                      <a:pt x="120492" y="96632"/>
                    </a:lnTo>
                    <a:cubicBezTo>
                      <a:pt x="116693" y="104984"/>
                      <a:pt x="110905" y="112278"/>
                      <a:pt x="103632" y="117873"/>
                    </a:cubicBezTo>
                    <a:lnTo>
                      <a:pt x="102870" y="117873"/>
                    </a:lnTo>
                    <a:lnTo>
                      <a:pt x="100299" y="119206"/>
                    </a:lnTo>
                    <a:lnTo>
                      <a:pt x="100299" y="119206"/>
                    </a:lnTo>
                    <a:lnTo>
                      <a:pt x="99156" y="119778"/>
                    </a:lnTo>
                    <a:lnTo>
                      <a:pt x="99156" y="119778"/>
                    </a:lnTo>
                    <a:lnTo>
                      <a:pt x="98108" y="120254"/>
                    </a:lnTo>
                    <a:lnTo>
                      <a:pt x="98108" y="120254"/>
                    </a:lnTo>
                    <a:lnTo>
                      <a:pt x="96965" y="120254"/>
                    </a:lnTo>
                    <a:lnTo>
                      <a:pt x="96965" y="120254"/>
                    </a:lnTo>
                    <a:lnTo>
                      <a:pt x="91345" y="122254"/>
                    </a:lnTo>
                    <a:lnTo>
                      <a:pt x="91345" y="122254"/>
                    </a:lnTo>
                    <a:lnTo>
                      <a:pt x="90012" y="122254"/>
                    </a:lnTo>
                    <a:lnTo>
                      <a:pt x="90012" y="122254"/>
                    </a:lnTo>
                    <a:lnTo>
                      <a:pt x="88678" y="122254"/>
                    </a:lnTo>
                    <a:lnTo>
                      <a:pt x="88678" y="122254"/>
                    </a:lnTo>
                    <a:cubicBezTo>
                      <a:pt x="86262" y="122783"/>
                      <a:pt x="83811" y="123133"/>
                      <a:pt x="81344" y="123302"/>
                    </a:cubicBezTo>
                    <a:lnTo>
                      <a:pt x="71819" y="123302"/>
                    </a:lnTo>
                    <a:lnTo>
                      <a:pt x="70581" y="123302"/>
                    </a:lnTo>
                    <a:lnTo>
                      <a:pt x="70581" y="123302"/>
                    </a:lnTo>
                    <a:lnTo>
                      <a:pt x="66580" y="122540"/>
                    </a:lnTo>
                    <a:lnTo>
                      <a:pt x="66580" y="122540"/>
                    </a:lnTo>
                    <a:cubicBezTo>
                      <a:pt x="40038" y="116609"/>
                      <a:pt x="23329" y="90285"/>
                      <a:pt x="29259" y="63743"/>
                    </a:cubicBezTo>
                    <a:cubicBezTo>
                      <a:pt x="33149" y="46333"/>
                      <a:pt x="46151" y="32388"/>
                      <a:pt x="63246" y="27290"/>
                    </a:cubicBezTo>
                    <a:lnTo>
                      <a:pt x="63246" y="27290"/>
                    </a:lnTo>
                    <a:cubicBezTo>
                      <a:pt x="66102" y="26405"/>
                      <a:pt x="69037" y="25799"/>
                      <a:pt x="72009" y="25480"/>
                    </a:cubicBezTo>
                    <a:lnTo>
                      <a:pt x="72009" y="25480"/>
                    </a:lnTo>
                    <a:lnTo>
                      <a:pt x="75438" y="25480"/>
                    </a:lnTo>
                    <a:lnTo>
                      <a:pt x="77534" y="25480"/>
                    </a:lnTo>
                    <a:cubicBezTo>
                      <a:pt x="89018" y="25448"/>
                      <a:pt x="100146" y="29461"/>
                      <a:pt x="108966" y="36815"/>
                    </a:cubicBezTo>
                    <a:lnTo>
                      <a:pt x="109538" y="37387"/>
                    </a:lnTo>
                    <a:lnTo>
                      <a:pt x="109538" y="37387"/>
                    </a:lnTo>
                    <a:lnTo>
                      <a:pt x="112395" y="40054"/>
                    </a:lnTo>
                    <a:cubicBezTo>
                      <a:pt x="114519" y="42249"/>
                      <a:pt x="117939" y="42534"/>
                      <a:pt x="120396" y="40720"/>
                    </a:cubicBezTo>
                    <a:lnTo>
                      <a:pt x="131064" y="33291"/>
                    </a:lnTo>
                    <a:cubicBezTo>
                      <a:pt x="133909" y="31394"/>
                      <a:pt x="134678" y="27550"/>
                      <a:pt x="132781" y="24705"/>
                    </a:cubicBezTo>
                    <a:cubicBezTo>
                      <a:pt x="132719" y="24612"/>
                      <a:pt x="132655" y="24522"/>
                      <a:pt x="132588" y="24433"/>
                    </a:cubicBezTo>
                    <a:cubicBezTo>
                      <a:pt x="129363" y="20941"/>
                      <a:pt x="125824" y="17753"/>
                      <a:pt x="122016" y="14908"/>
                    </a:cubicBezTo>
                    <a:cubicBezTo>
                      <a:pt x="109110" y="5280"/>
                      <a:pt x="93445" y="69"/>
                      <a:pt x="77343" y="49"/>
                    </a:cubicBezTo>
                    <a:lnTo>
                      <a:pt x="77343" y="49"/>
                    </a:lnTo>
                    <a:cubicBezTo>
                      <a:pt x="36127" y="-1424"/>
                      <a:pt x="1521" y="30794"/>
                      <a:pt x="49" y="72010"/>
                    </a:cubicBezTo>
                    <a:cubicBezTo>
                      <a:pt x="-1424" y="113226"/>
                      <a:pt x="30794" y="147833"/>
                      <a:pt x="72010" y="149305"/>
                    </a:cubicBezTo>
                    <a:cubicBezTo>
                      <a:pt x="73788" y="149369"/>
                      <a:pt x="75566" y="149369"/>
                      <a:pt x="77344" y="149305"/>
                    </a:cubicBezTo>
                    <a:lnTo>
                      <a:pt x="84487" y="149305"/>
                    </a:lnTo>
                    <a:lnTo>
                      <a:pt x="86202" y="149305"/>
                    </a:lnTo>
                    <a:lnTo>
                      <a:pt x="87440" y="149305"/>
                    </a:lnTo>
                    <a:lnTo>
                      <a:pt x="88583" y="149305"/>
                    </a:lnTo>
                    <a:lnTo>
                      <a:pt x="89631" y="149305"/>
                    </a:lnTo>
                    <a:lnTo>
                      <a:pt x="91536" y="149305"/>
                    </a:lnTo>
                    <a:lnTo>
                      <a:pt x="92583" y="149305"/>
                    </a:lnTo>
                    <a:lnTo>
                      <a:pt x="93726" y="149305"/>
                    </a:lnTo>
                    <a:lnTo>
                      <a:pt x="94679" y="149305"/>
                    </a:lnTo>
                    <a:lnTo>
                      <a:pt x="96679" y="149305"/>
                    </a:lnTo>
                    <a:lnTo>
                      <a:pt x="97536" y="149305"/>
                    </a:lnTo>
                    <a:lnTo>
                      <a:pt x="98775" y="149305"/>
                    </a:lnTo>
                    <a:lnTo>
                      <a:pt x="99632" y="149305"/>
                    </a:lnTo>
                    <a:lnTo>
                      <a:pt x="101727" y="148543"/>
                    </a:lnTo>
                    <a:lnTo>
                      <a:pt x="102489" y="148543"/>
                    </a:lnTo>
                    <a:lnTo>
                      <a:pt x="103728" y="148543"/>
                    </a:lnTo>
                    <a:lnTo>
                      <a:pt x="103728" y="148543"/>
                    </a:lnTo>
                    <a:lnTo>
                      <a:pt x="106299" y="147591"/>
                    </a:lnTo>
                    <a:lnTo>
                      <a:pt x="106966" y="147591"/>
                    </a:lnTo>
                    <a:lnTo>
                      <a:pt x="110967" y="145686"/>
                    </a:lnTo>
                    <a:lnTo>
                      <a:pt x="111538" y="145686"/>
                    </a:lnTo>
                    <a:lnTo>
                      <a:pt x="114015" y="144257"/>
                    </a:lnTo>
                    <a:lnTo>
                      <a:pt x="114015" y="144257"/>
                    </a:lnTo>
                    <a:lnTo>
                      <a:pt x="115253" y="143495"/>
                    </a:lnTo>
                    <a:lnTo>
                      <a:pt x="115729" y="143495"/>
                    </a:lnTo>
                    <a:lnTo>
                      <a:pt x="118110" y="141971"/>
                    </a:lnTo>
                    <a:lnTo>
                      <a:pt x="118110" y="141971"/>
                    </a:lnTo>
                    <a:lnTo>
                      <a:pt x="119349" y="141114"/>
                    </a:lnTo>
                    <a:lnTo>
                      <a:pt x="119349" y="141114"/>
                    </a:lnTo>
                    <a:cubicBezTo>
                      <a:pt x="120185" y="140604"/>
                      <a:pt x="120981" y="140031"/>
                      <a:pt x="121730" y="139399"/>
                    </a:cubicBezTo>
                    <a:lnTo>
                      <a:pt x="121730" y="139399"/>
                    </a:lnTo>
                    <a:lnTo>
                      <a:pt x="122968" y="138352"/>
                    </a:lnTo>
                    <a:lnTo>
                      <a:pt x="122968" y="138352"/>
                    </a:lnTo>
                    <a:lnTo>
                      <a:pt x="125349" y="136351"/>
                    </a:lnTo>
                    <a:lnTo>
                      <a:pt x="125349" y="136351"/>
                    </a:lnTo>
                    <a:cubicBezTo>
                      <a:pt x="141417" y="122313"/>
                      <a:pt x="150564" y="101966"/>
                      <a:pt x="150400" y="80630"/>
                    </a:cubicBezTo>
                    <a:lnTo>
                      <a:pt x="150400" y="74248"/>
                    </a:lnTo>
                    <a:cubicBezTo>
                      <a:pt x="152402" y="71476"/>
                      <a:pt x="151778" y="67606"/>
                      <a:pt x="149006" y="65604"/>
                    </a:cubicBezTo>
                    <a:cubicBezTo>
                      <a:pt x="148022" y="64894"/>
                      <a:pt x="146850" y="64488"/>
                      <a:pt x="145638" y="64438"/>
                    </a:cubicBezTo>
                    <a:close/>
                  </a:path>
                </a:pathLst>
              </a:custGeom>
              <a:grpFill/>
              <a:ln w="9525" cap="flat">
                <a:noFill/>
                <a:prstDash val="solid"/>
                <a:miter/>
              </a:ln>
            </p:spPr>
            <p:txBody>
              <a:bodyPr rtlCol="0" anchor="ctr"/>
              <a:lstStyle/>
              <a:p>
                <a:endParaRPr lang="zh-CN" altLang="en-US">
                  <a:solidFill>
                    <a:schemeClr val="bg1"/>
                  </a:solidFill>
                </a:endParaRPr>
              </a:p>
            </p:txBody>
          </p:sp>
        </p:grpSp>
        <p:sp>
          <p:nvSpPr>
            <p:cNvPr id="10" name="爱设计-4-9">
              <a:extLst>
                <a:ext uri="{FF2B5EF4-FFF2-40B4-BE49-F238E27FC236}">
                  <a16:creationId xmlns:a16="http://schemas.microsoft.com/office/drawing/2014/main" id="{A9673EE8-DD2A-D1DA-AE4D-7CE398C282D3}"/>
                </a:ext>
              </a:extLst>
            </p:cNvPr>
            <p:cNvSpPr/>
            <p:nvPr/>
          </p:nvSpPr>
          <p:spPr>
            <a:xfrm>
              <a:off x="10774465" y="468403"/>
              <a:ext cx="508951" cy="508951"/>
            </a:xfrm>
            <a:custGeom>
              <a:avLst/>
              <a:gdLst>
                <a:gd name="connsiteX0" fmla="*/ 210346 w 508951"/>
                <a:gd name="connsiteY0" fmla="*/ 199937 h 508951"/>
                <a:gd name="connsiteX1" fmla="*/ 227889 w 508951"/>
                <a:gd name="connsiteY1" fmla="*/ 217941 h 508951"/>
                <a:gd name="connsiteX2" fmla="*/ 227888 w 508951"/>
                <a:gd name="connsiteY2" fmla="*/ 218013 h 508951"/>
                <a:gd name="connsiteX3" fmla="*/ 209885 w 508951"/>
                <a:gd name="connsiteY3" fmla="*/ 235485 h 508951"/>
                <a:gd name="connsiteX4" fmla="*/ 192342 w 508951"/>
                <a:gd name="connsiteY4" fmla="*/ 217480 h 508951"/>
                <a:gd name="connsiteX5" fmla="*/ 210346 w 508951"/>
                <a:gd name="connsiteY5" fmla="*/ 199937 h 508951"/>
                <a:gd name="connsiteX6" fmla="*/ 276428 w 508951"/>
                <a:gd name="connsiteY6" fmla="*/ 114552 h 508951"/>
                <a:gd name="connsiteX7" fmla="*/ 373357 w 508951"/>
                <a:gd name="connsiteY7" fmla="*/ 211329 h 508951"/>
                <a:gd name="connsiteX8" fmla="*/ 373357 w 508951"/>
                <a:gd name="connsiteY8" fmla="*/ 158763 h 508951"/>
                <a:gd name="connsiteX9" fmla="*/ 373357 w 508951"/>
                <a:gd name="connsiteY9" fmla="*/ 158686 h 508951"/>
                <a:gd name="connsiteX10" fmla="*/ 329070 w 508951"/>
                <a:gd name="connsiteY10" fmla="*/ 114552 h 508951"/>
                <a:gd name="connsiteX11" fmla="*/ 212695 w 508951"/>
                <a:gd name="connsiteY11" fmla="*/ 114552 h 508951"/>
                <a:gd name="connsiteX12" fmla="*/ 155495 w 508951"/>
                <a:gd name="connsiteY12" fmla="*/ 157319 h 508951"/>
                <a:gd name="connsiteX13" fmla="*/ 109918 w 508951"/>
                <a:gd name="connsiteY13" fmla="*/ 311447 h 508951"/>
                <a:gd name="connsiteX14" fmla="*/ 147626 w 508951"/>
                <a:gd name="connsiteY14" fmla="*/ 380453 h 508951"/>
                <a:gd name="connsiteX15" fmla="*/ 163092 w 508951"/>
                <a:gd name="connsiteY15" fmla="*/ 382701 h 508951"/>
                <a:gd name="connsiteX16" fmla="*/ 182234 w 508951"/>
                <a:gd name="connsiteY16" fmla="*/ 366065 h 508951"/>
                <a:gd name="connsiteX17" fmla="*/ 169397 w 508951"/>
                <a:gd name="connsiteY17" fmla="*/ 352467 h 508951"/>
                <a:gd name="connsiteX18" fmla="*/ 141367 w 508951"/>
                <a:gd name="connsiteY18" fmla="*/ 329678 h 508951"/>
                <a:gd name="connsiteX19" fmla="*/ 185020 w 508951"/>
                <a:gd name="connsiteY19" fmla="*/ 274629 h 508951"/>
                <a:gd name="connsiteX20" fmla="*/ 190438 w 508951"/>
                <a:gd name="connsiteY20" fmla="*/ 274302 h 508951"/>
                <a:gd name="connsiteX21" fmla="*/ 236016 w 508951"/>
                <a:gd name="connsiteY21" fmla="*/ 274302 h 508951"/>
                <a:gd name="connsiteX22" fmla="*/ 269515 w 508951"/>
                <a:gd name="connsiteY22" fmla="*/ 307649 h 508951"/>
                <a:gd name="connsiteX23" fmla="*/ 269515 w 508951"/>
                <a:gd name="connsiteY23" fmla="*/ 307801 h 508951"/>
                <a:gd name="connsiteX24" fmla="*/ 269515 w 508951"/>
                <a:gd name="connsiteY24" fmla="*/ 322310 h 508951"/>
                <a:gd name="connsiteX25" fmla="*/ 269515 w 508951"/>
                <a:gd name="connsiteY25" fmla="*/ 347910 h 508951"/>
                <a:gd name="connsiteX26" fmla="*/ 303849 w 508951"/>
                <a:gd name="connsiteY26" fmla="*/ 382700 h 508951"/>
                <a:gd name="connsiteX27" fmla="*/ 303851 w 508951"/>
                <a:gd name="connsiteY27" fmla="*/ 382700 h 508951"/>
                <a:gd name="connsiteX28" fmla="*/ 338793 w 508951"/>
                <a:gd name="connsiteY28" fmla="*/ 382701 h 508951"/>
                <a:gd name="connsiteX29" fmla="*/ 373205 w 508951"/>
                <a:gd name="connsiteY29" fmla="*/ 348213 h 508951"/>
                <a:gd name="connsiteX30" fmla="*/ 373205 w 508951"/>
                <a:gd name="connsiteY30" fmla="*/ 237232 h 508951"/>
                <a:gd name="connsiteX31" fmla="*/ 251588 w 508951"/>
                <a:gd name="connsiteY31" fmla="*/ 114552 h 508951"/>
                <a:gd name="connsiteX32" fmla="*/ 254552 w 508951"/>
                <a:gd name="connsiteY32" fmla="*/ 0 h 508951"/>
                <a:gd name="connsiteX33" fmla="*/ 508951 w 508951"/>
                <a:gd name="connsiteY33" fmla="*/ 254476 h 508951"/>
                <a:gd name="connsiteX34" fmla="*/ 508951 w 508951"/>
                <a:gd name="connsiteY34" fmla="*/ 254552 h 508951"/>
                <a:gd name="connsiteX35" fmla="*/ 254399 w 508951"/>
                <a:gd name="connsiteY35" fmla="*/ 508951 h 508951"/>
                <a:gd name="connsiteX36" fmla="*/ 0 w 508951"/>
                <a:gd name="connsiteY36" fmla="*/ 254399 h 508951"/>
                <a:gd name="connsiteX37" fmla="*/ 254552 w 508951"/>
                <a:gd name="connsiteY37" fmla="*/ 0 h 5089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508951" h="508951">
                  <a:moveTo>
                    <a:pt x="210346" y="199937"/>
                  </a:moveTo>
                  <a:cubicBezTo>
                    <a:pt x="220162" y="200064"/>
                    <a:pt x="228016" y="208125"/>
                    <a:pt x="227889" y="217941"/>
                  </a:cubicBezTo>
                  <a:cubicBezTo>
                    <a:pt x="227888" y="217965"/>
                    <a:pt x="227888" y="217989"/>
                    <a:pt x="227888" y="218013"/>
                  </a:cubicBezTo>
                  <a:cubicBezTo>
                    <a:pt x="227722" y="227801"/>
                    <a:pt x="219673" y="235611"/>
                    <a:pt x="209885" y="235485"/>
                  </a:cubicBezTo>
                  <a:cubicBezTo>
                    <a:pt x="200069" y="235357"/>
                    <a:pt x="192214" y="227297"/>
                    <a:pt x="192342" y="217480"/>
                  </a:cubicBezTo>
                  <a:cubicBezTo>
                    <a:pt x="192469" y="207664"/>
                    <a:pt x="200530" y="199810"/>
                    <a:pt x="210346" y="199937"/>
                  </a:cubicBezTo>
                  <a:close/>
                  <a:moveTo>
                    <a:pt x="276428" y="114552"/>
                  </a:moveTo>
                  <a:cubicBezTo>
                    <a:pt x="276964" y="167836"/>
                    <a:pt x="320073" y="210876"/>
                    <a:pt x="373357" y="211329"/>
                  </a:cubicBezTo>
                  <a:lnTo>
                    <a:pt x="373357" y="158763"/>
                  </a:lnTo>
                  <a:cubicBezTo>
                    <a:pt x="373357" y="158737"/>
                    <a:pt x="373357" y="158712"/>
                    <a:pt x="373357" y="158686"/>
                  </a:cubicBezTo>
                  <a:cubicBezTo>
                    <a:pt x="373315" y="134270"/>
                    <a:pt x="353487" y="114510"/>
                    <a:pt x="329070" y="114552"/>
                  </a:cubicBezTo>
                  <a:close/>
                  <a:moveTo>
                    <a:pt x="212695" y="114552"/>
                  </a:moveTo>
                  <a:cubicBezTo>
                    <a:pt x="186256" y="114550"/>
                    <a:pt x="162973" y="131959"/>
                    <a:pt x="155495" y="157319"/>
                  </a:cubicBezTo>
                  <a:lnTo>
                    <a:pt x="109918" y="311447"/>
                  </a:lnTo>
                  <a:cubicBezTo>
                    <a:pt x="101275" y="340916"/>
                    <a:pt x="118158" y="371811"/>
                    <a:pt x="147626" y="380453"/>
                  </a:cubicBezTo>
                  <a:cubicBezTo>
                    <a:pt x="152650" y="381926"/>
                    <a:pt x="157857" y="382683"/>
                    <a:pt x="163092" y="382701"/>
                  </a:cubicBezTo>
                  <a:cubicBezTo>
                    <a:pt x="178284" y="382701"/>
                    <a:pt x="182234" y="374497"/>
                    <a:pt x="182234" y="366065"/>
                  </a:cubicBezTo>
                  <a:cubicBezTo>
                    <a:pt x="182405" y="358780"/>
                    <a:pt x="176680" y="352715"/>
                    <a:pt x="169397" y="352467"/>
                  </a:cubicBezTo>
                  <a:cubicBezTo>
                    <a:pt x="155594" y="353176"/>
                    <a:pt x="143490" y="343335"/>
                    <a:pt x="141367" y="329678"/>
                  </a:cubicBezTo>
                  <a:cubicBezTo>
                    <a:pt x="138220" y="302422"/>
                    <a:pt x="157764" y="277776"/>
                    <a:pt x="185020" y="274629"/>
                  </a:cubicBezTo>
                  <a:cubicBezTo>
                    <a:pt x="186819" y="274421"/>
                    <a:pt x="188628" y="274312"/>
                    <a:pt x="190438" y="274302"/>
                  </a:cubicBezTo>
                  <a:lnTo>
                    <a:pt x="236016" y="274302"/>
                  </a:lnTo>
                  <a:cubicBezTo>
                    <a:pt x="254475" y="274260"/>
                    <a:pt x="269474" y="289190"/>
                    <a:pt x="269515" y="307649"/>
                  </a:cubicBezTo>
                  <a:cubicBezTo>
                    <a:pt x="269516" y="307700"/>
                    <a:pt x="269516" y="307750"/>
                    <a:pt x="269515" y="307801"/>
                  </a:cubicBezTo>
                  <a:lnTo>
                    <a:pt x="269515" y="322310"/>
                  </a:lnTo>
                  <a:lnTo>
                    <a:pt x="269515" y="347910"/>
                  </a:lnTo>
                  <a:cubicBezTo>
                    <a:pt x="269389" y="366998"/>
                    <a:pt x="284761" y="382574"/>
                    <a:pt x="303849" y="382700"/>
                  </a:cubicBezTo>
                  <a:cubicBezTo>
                    <a:pt x="303849" y="382700"/>
                    <a:pt x="303850" y="382700"/>
                    <a:pt x="303851" y="382700"/>
                  </a:cubicBezTo>
                  <a:lnTo>
                    <a:pt x="338793" y="382701"/>
                  </a:lnTo>
                  <a:cubicBezTo>
                    <a:pt x="357793" y="382617"/>
                    <a:pt x="373163" y="367213"/>
                    <a:pt x="373205" y="348213"/>
                  </a:cubicBezTo>
                  <a:lnTo>
                    <a:pt x="373205" y="237232"/>
                  </a:lnTo>
                  <a:cubicBezTo>
                    <a:pt x="305953" y="236443"/>
                    <a:pt x="251791" y="181808"/>
                    <a:pt x="251588" y="114552"/>
                  </a:cubicBezTo>
                  <a:close/>
                  <a:moveTo>
                    <a:pt x="254552" y="0"/>
                  </a:moveTo>
                  <a:cubicBezTo>
                    <a:pt x="395065" y="42"/>
                    <a:pt x="508951" y="113963"/>
                    <a:pt x="508951" y="254476"/>
                  </a:cubicBezTo>
                  <a:cubicBezTo>
                    <a:pt x="508951" y="254501"/>
                    <a:pt x="508951" y="254526"/>
                    <a:pt x="508951" y="254552"/>
                  </a:cubicBezTo>
                  <a:cubicBezTo>
                    <a:pt x="508909" y="395095"/>
                    <a:pt x="394942" y="508993"/>
                    <a:pt x="254399" y="508951"/>
                  </a:cubicBezTo>
                  <a:cubicBezTo>
                    <a:pt x="113857" y="508909"/>
                    <a:pt x="-42" y="394942"/>
                    <a:pt x="0" y="254399"/>
                  </a:cubicBezTo>
                  <a:cubicBezTo>
                    <a:pt x="42" y="113857"/>
                    <a:pt x="114009" y="-42"/>
                    <a:pt x="254552" y="0"/>
                  </a:cubicBezTo>
                  <a:close/>
                </a:path>
              </a:pathLst>
            </a:custGeom>
            <a:grpFill/>
            <a:ln w="9525" cap="flat">
              <a:noFill/>
              <a:prstDash val="solid"/>
              <a:miter/>
            </a:ln>
          </p:spPr>
          <p:txBody>
            <a:bodyPr wrap="square" rtlCol="0" anchor="ctr">
              <a:noAutofit/>
            </a:bodyPr>
            <a:lstStyle/>
            <a:p>
              <a:endParaRPr lang="zh-CN" altLang="en-US"/>
            </a:p>
          </p:txBody>
        </p:sp>
      </p:grpSp>
      <p:grpSp>
        <p:nvGrpSpPr>
          <p:cNvPr id="35" name="爱设计-5">
            <a:extLst>
              <a:ext uri="{FF2B5EF4-FFF2-40B4-BE49-F238E27FC236}">
                <a16:creationId xmlns:a16="http://schemas.microsoft.com/office/drawing/2014/main" id="{D78C1243-518B-F9B2-D8A6-373BDB80F470}"/>
              </a:ext>
            </a:extLst>
          </p:cNvPr>
          <p:cNvGrpSpPr/>
          <p:nvPr/>
        </p:nvGrpSpPr>
        <p:grpSpPr>
          <a:xfrm>
            <a:off x="675829" y="4636227"/>
            <a:ext cx="4775529" cy="444980"/>
            <a:chOff x="4914519" y="4739079"/>
            <a:chExt cx="4775529" cy="444980"/>
          </a:xfrm>
        </p:grpSpPr>
        <p:sp>
          <p:nvSpPr>
            <p:cNvPr id="39" name="爱设计-5-1">
              <a:extLst>
                <a:ext uri="{FF2B5EF4-FFF2-40B4-BE49-F238E27FC236}">
                  <a16:creationId xmlns:a16="http://schemas.microsoft.com/office/drawing/2014/main" id="{44C463F5-E07D-E6AF-8BDB-E592BC8DD8A3}"/>
                </a:ext>
              </a:extLst>
            </p:cNvPr>
            <p:cNvSpPr txBox="1">
              <a:spLocks/>
            </p:cNvSpPr>
            <p:nvPr/>
          </p:nvSpPr>
          <p:spPr>
            <a:xfrm>
              <a:off x="5271374" y="4754711"/>
              <a:ext cx="4418674" cy="429348"/>
            </a:xfrm>
            <a:prstGeom prst="rect">
              <a:avLst/>
            </a:prstGeom>
          </p:spPr>
          <p:txBody>
            <a:bodyPr vert="horz" lIns="91440" tIns="45720" rIns="91440" bIns="45720" rtlCol="0" anchor="t">
              <a:noAutofit/>
            </a:bodyPr>
            <a:lstStyle>
              <a:lvl1pPr marL="0" indent="0" algn="l" defTabSz="914377" rtl="0" eaLnBrk="1" latinLnBrk="0" hangingPunct="1">
                <a:lnSpc>
                  <a:spcPct val="90000"/>
                </a:lnSpc>
                <a:spcBef>
                  <a:spcPts val="0"/>
                </a:spcBef>
                <a:buFont typeface="Arial" panose="020B0604020202020204" pitchFamily="34" charset="0"/>
                <a:buNone/>
                <a:defRPr lang="zh-CN" altLang="en-US" sz="1400" b="1" kern="1200">
                  <a:solidFill>
                    <a:schemeClr val="tx1"/>
                  </a:solidFill>
                  <a:latin typeface="+mn-lt"/>
                  <a:ea typeface="+mn-ea"/>
                  <a:cs typeface="+mn-cs"/>
                </a:defRPr>
              </a:lvl1pPr>
              <a:lvl2pPr marL="685783" indent="-228594" algn="l" defTabSz="914377"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377" rtl="0" eaLnBrk="1" fontAlgn="auto" latinLnBrk="0" hangingPunct="1">
                <a:lnSpc>
                  <a:spcPct val="90000"/>
                </a:lnSpc>
                <a:spcBef>
                  <a:spcPts val="0"/>
                </a:spcBef>
                <a:spcAft>
                  <a:spcPts val="0"/>
                </a:spcAft>
                <a:buClrTx/>
                <a:buSzTx/>
                <a:buFont typeface="Arial" panose="020B0604020202020204" pitchFamily="34" charset="0"/>
                <a:buNone/>
                <a:tabLst/>
                <a:defRPr/>
              </a:pPr>
              <a:r>
                <a:rPr lang="zh-CN" altLang="en-US" sz="2000" b="0" dirty="0">
                  <a:solidFill>
                    <a:schemeClr val="tx1">
                      <a:lumMod val="75000"/>
                      <a:lumOff val="25000"/>
                    </a:schemeClr>
                  </a:solidFill>
                  <a:latin typeface="+mj-ea"/>
                  <a:ea typeface="+mj-ea"/>
                  <a:cs typeface="OPPOSans B" panose="00020600040101010101" pitchFamily="18" charset="-122"/>
                </a:rPr>
                <a:t>汇报人：爱设计</a:t>
              </a:r>
              <a:r>
                <a:rPr lang="zh-CN" altLang="en-US" sz="2000" b="0" dirty="0">
                  <a:solidFill>
                    <a:schemeClr val="accent1"/>
                  </a:solidFill>
                  <a:latin typeface="+mj-ea"/>
                  <a:ea typeface="+mj-ea"/>
                  <a:cs typeface="OPPOSans B" panose="00020600040101010101" pitchFamily="18" charset="-122"/>
                </a:rPr>
                <a:t>产品部</a:t>
              </a:r>
              <a:endParaRPr kumimoji="0" lang="en-GB" altLang="zh-CN" sz="2000" b="0" i="0" u="none" strike="noStrike" kern="1200" cap="none" spc="0" normalizeH="0" baseline="0" noProof="0" dirty="0">
                <a:ln>
                  <a:noFill/>
                </a:ln>
                <a:solidFill>
                  <a:schemeClr val="accent1"/>
                </a:solidFill>
                <a:effectLst/>
                <a:uLnTx/>
                <a:uFillTx/>
                <a:latin typeface="+mj-ea"/>
                <a:ea typeface="+mj-ea"/>
                <a:cs typeface="OPPOSans B" panose="00020600040101010101" pitchFamily="18" charset="-122"/>
              </a:endParaRPr>
            </a:p>
          </p:txBody>
        </p:sp>
        <p:grpSp>
          <p:nvGrpSpPr>
            <p:cNvPr id="40" name="组合 39">
              <a:extLst>
                <a:ext uri="{FF2B5EF4-FFF2-40B4-BE49-F238E27FC236}">
                  <a16:creationId xmlns:a16="http://schemas.microsoft.com/office/drawing/2014/main" id="{ED1ECB8D-A3A7-351B-1E5A-748C637D349A}"/>
                </a:ext>
              </a:extLst>
            </p:cNvPr>
            <p:cNvGrpSpPr/>
            <p:nvPr/>
          </p:nvGrpSpPr>
          <p:grpSpPr>
            <a:xfrm>
              <a:off x="4914519" y="4739079"/>
              <a:ext cx="346316" cy="346313"/>
              <a:chOff x="4760779" y="4693644"/>
              <a:chExt cx="432498" cy="432495"/>
            </a:xfrm>
          </p:grpSpPr>
          <p:sp>
            <p:nvSpPr>
              <p:cNvPr id="41" name="爱设计-5-2">
                <a:extLst>
                  <a:ext uri="{FF2B5EF4-FFF2-40B4-BE49-F238E27FC236}">
                    <a16:creationId xmlns:a16="http://schemas.microsoft.com/office/drawing/2014/main" id="{164CC429-3E3E-6B8A-A280-B367D86A67C0}"/>
                  </a:ext>
                </a:extLst>
              </p:cNvPr>
              <p:cNvSpPr/>
              <p:nvPr/>
            </p:nvSpPr>
            <p:spPr>
              <a:xfrm flipV="1">
                <a:off x="4760779" y="4693644"/>
                <a:ext cx="432498" cy="432495"/>
              </a:xfrm>
              <a:prstGeom prst="ellipse">
                <a:avLst/>
              </a:prstGeom>
              <a:noFill/>
              <a:ln w="19050" cap="flat" cmpd="sng" algn="ctr">
                <a:solidFill>
                  <a:srgbClr val="2F2F2F"/>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700" b="0" i="0" u="none" strike="noStrike" kern="0" cap="none" spc="0" normalizeH="0" baseline="0" noProof="0">
                  <a:ln>
                    <a:noFill/>
                  </a:ln>
                  <a:solidFill>
                    <a:srgbClr val="FFFFFF"/>
                  </a:solidFill>
                  <a:effectLst/>
                  <a:uLnTx/>
                  <a:uFillTx/>
                  <a:latin typeface="+mj-ea"/>
                  <a:ea typeface="+mj-ea"/>
                  <a:cs typeface="OPPOSans B" panose="00020600040101010101" pitchFamily="18" charset="-122"/>
                </a:endParaRPr>
              </a:p>
            </p:txBody>
          </p:sp>
          <p:sp>
            <p:nvSpPr>
              <p:cNvPr id="42" name="爱设计-5-3">
                <a:extLst>
                  <a:ext uri="{FF2B5EF4-FFF2-40B4-BE49-F238E27FC236}">
                    <a16:creationId xmlns:a16="http://schemas.microsoft.com/office/drawing/2014/main" id="{0CE1CF59-F41D-DBF1-73C4-17411610BCAF}"/>
                  </a:ext>
                </a:extLst>
              </p:cNvPr>
              <p:cNvSpPr/>
              <p:nvPr/>
            </p:nvSpPr>
            <p:spPr>
              <a:xfrm rot="5400000">
                <a:off x="4905292" y="4815078"/>
                <a:ext cx="219972" cy="189630"/>
              </a:xfrm>
              <a:prstGeom prst="triangle">
                <a:avLst/>
              </a:prstGeom>
              <a:solidFill>
                <a:srgbClr val="2F2F2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700" b="0" i="0" u="none" strike="noStrike" kern="0" cap="none" spc="0" normalizeH="0" baseline="0" noProof="0" dirty="0">
                  <a:ln>
                    <a:noFill/>
                  </a:ln>
                  <a:solidFill>
                    <a:srgbClr val="FFFFFF"/>
                  </a:solidFill>
                  <a:effectLst/>
                  <a:uLnTx/>
                  <a:uFillTx/>
                  <a:latin typeface="+mj-ea"/>
                  <a:ea typeface="+mj-ea"/>
                  <a:cs typeface="OPPOSans B" panose="00020600040101010101" pitchFamily="18" charset="-122"/>
                </a:endParaRPr>
              </a:p>
            </p:txBody>
          </p:sp>
        </p:grpSp>
      </p:grpSp>
      <p:sp>
        <p:nvSpPr>
          <p:cNvPr id="36" name="爱设计-6">
            <a:extLst>
              <a:ext uri="{FF2B5EF4-FFF2-40B4-BE49-F238E27FC236}">
                <a16:creationId xmlns:a16="http://schemas.microsoft.com/office/drawing/2014/main" id="{76C40D5D-ED9D-DC8A-E5C3-0F77EB60D09B}"/>
              </a:ext>
            </a:extLst>
          </p:cNvPr>
          <p:cNvSpPr txBox="1">
            <a:spLocks/>
          </p:cNvSpPr>
          <p:nvPr/>
        </p:nvSpPr>
        <p:spPr>
          <a:xfrm>
            <a:off x="586929" y="1771530"/>
            <a:ext cx="6408377" cy="2093137"/>
          </a:xfrm>
          <a:prstGeom prst="rect">
            <a:avLst/>
          </a:prstGeom>
        </p:spPr>
        <p:txBody>
          <a:bodyPr vert="horz" wrap="square" lIns="91440" tIns="45720" rIns="91440" bIns="45720" rtlCol="0" anchor="ctr">
            <a:spAutoFit/>
          </a:bodyPr>
          <a:lstStyle>
            <a:lvl1pPr algn="l" defTabSz="914377" rtl="0" eaLnBrk="1" latinLnBrk="0" hangingPunct="1">
              <a:lnSpc>
                <a:spcPct val="90000"/>
              </a:lnSpc>
              <a:spcBef>
                <a:spcPct val="0"/>
              </a:spcBef>
              <a:buNone/>
              <a:defRPr lang="zh-CN" altLang="en-US" sz="6000" b="1" kern="1200" dirty="0">
                <a:solidFill>
                  <a:schemeClr val="tx1"/>
                </a:solidFill>
                <a:latin typeface="Times New Roman" panose="02020603050405020304" pitchFamily="18" charset="0"/>
                <a:ea typeface="+mj-ea"/>
                <a:cs typeface="Times New Roman" panose="02020603050405020304" pitchFamily="18" charset="0"/>
              </a:defRPr>
            </a:lvl1pPr>
          </a:lstStyle>
          <a:p>
            <a:pPr marL="0" marR="0" lvl="0" indent="0" algn="l" defTabSz="914377" rtl="0" eaLnBrk="1" fontAlgn="auto" latinLnBrk="0" hangingPunct="1">
              <a:lnSpc>
                <a:spcPct val="90000"/>
              </a:lnSpc>
              <a:spcBef>
                <a:spcPct val="0"/>
              </a:spcBef>
              <a:spcAft>
                <a:spcPts val="0"/>
              </a:spcAft>
              <a:buClrTx/>
              <a:buSzTx/>
              <a:buFontTx/>
              <a:buNone/>
              <a:tabLst/>
              <a:defRPr/>
            </a:pPr>
            <a:r>
              <a:rPr lang="zh-CN" altLang="en-US" sz="7200" b="0" dirty="0">
                <a:solidFill>
                  <a:schemeClr val="accent1"/>
                </a:solidFill>
                <a:latin typeface="+mj-ea"/>
                <a:cs typeface="OPPOSans B" panose="00020600040101010101" pitchFamily="18" charset="-122"/>
              </a:rPr>
              <a:t>爱设计产品</a:t>
            </a:r>
            <a:br>
              <a:rPr lang="en-US" altLang="zh-CN" sz="7200" b="0" dirty="0">
                <a:solidFill>
                  <a:schemeClr val="accent1"/>
                </a:solidFill>
                <a:latin typeface="+mj-ea"/>
                <a:cs typeface="OPPOSans B" panose="00020600040101010101" pitchFamily="18" charset="-122"/>
              </a:rPr>
            </a:br>
            <a:r>
              <a:rPr lang="zh-CN" altLang="en-US" sz="7200" b="0" dirty="0">
                <a:solidFill>
                  <a:schemeClr val="accent1"/>
                </a:solidFill>
                <a:latin typeface="+mj-ea"/>
                <a:cs typeface="OPPOSans B" panose="00020600040101010101" pitchFamily="18" charset="-122"/>
              </a:rPr>
              <a:t>运营</a:t>
            </a:r>
            <a:r>
              <a:rPr lang="zh-CN" altLang="en-US" sz="7200" b="0" dirty="0">
                <a:solidFill>
                  <a:schemeClr val="tx1">
                    <a:lumMod val="75000"/>
                    <a:lumOff val="25000"/>
                  </a:schemeClr>
                </a:solidFill>
                <a:latin typeface="+mj-ea"/>
                <a:cs typeface="OPPOSans B" panose="00020600040101010101" pitchFamily="18" charset="-122"/>
              </a:rPr>
              <a:t>年终汇报</a:t>
            </a:r>
          </a:p>
        </p:txBody>
      </p:sp>
      <p:sp>
        <p:nvSpPr>
          <p:cNvPr id="37" name="爱设计-7">
            <a:extLst>
              <a:ext uri="{FF2B5EF4-FFF2-40B4-BE49-F238E27FC236}">
                <a16:creationId xmlns:a16="http://schemas.microsoft.com/office/drawing/2014/main" id="{E9C127AF-2F98-D094-0842-E01E7119E1A7}"/>
              </a:ext>
            </a:extLst>
          </p:cNvPr>
          <p:cNvSpPr txBox="1">
            <a:spLocks/>
          </p:cNvSpPr>
          <p:nvPr/>
        </p:nvSpPr>
        <p:spPr>
          <a:xfrm>
            <a:off x="633231" y="4084226"/>
            <a:ext cx="5581882" cy="374526"/>
          </a:xfrm>
          <a:prstGeom prst="rect">
            <a:avLst/>
          </a:prstGeom>
        </p:spPr>
        <p:txBody>
          <a:bodyPr wrap="square">
            <a:spAutoFit/>
          </a:bodyPr>
          <a:lstStyle>
            <a:lvl1pPr marL="228589" indent="-228589" algn="l" defTabSz="914354" rtl="0" eaLnBrk="1" latinLnBrk="0" hangingPunct="1">
              <a:lnSpc>
                <a:spcPct val="90000"/>
              </a:lnSpc>
              <a:spcBef>
                <a:spcPts val="1000"/>
              </a:spcBef>
              <a:buFont typeface="Arial" panose="020B0604020202020204" pitchFamily="34" charset="0"/>
              <a:buChar char="•"/>
              <a:defRPr sz="1600" kern="1200">
                <a:solidFill>
                  <a:schemeClr val="tx1"/>
                </a:solidFill>
                <a:latin typeface="+mn-lt"/>
                <a:ea typeface="+mn-ea"/>
                <a:cs typeface="+mn-cs"/>
              </a:defRPr>
            </a:lvl1pPr>
            <a:lvl2pPr marL="685766"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2942"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dist">
              <a:buNone/>
            </a:pPr>
            <a:r>
              <a:rPr lang="en-US" altLang="zh-CN" sz="2000" dirty="0">
                <a:latin typeface="+mn-ea"/>
              </a:rPr>
              <a:t>COVER LAYOUT EXERCISE BOLUOZHUCHA</a:t>
            </a:r>
            <a:endParaRPr lang="zh-CN" altLang="en-US" sz="2000" dirty="0">
              <a:latin typeface="+mn-ea"/>
            </a:endParaRPr>
          </a:p>
        </p:txBody>
      </p:sp>
      <p:cxnSp>
        <p:nvCxnSpPr>
          <p:cNvPr id="38" name="爱设计-8">
            <a:extLst>
              <a:ext uri="{FF2B5EF4-FFF2-40B4-BE49-F238E27FC236}">
                <a16:creationId xmlns:a16="http://schemas.microsoft.com/office/drawing/2014/main" id="{32B6B50C-0220-D745-B0A8-794DB1FBA244}"/>
              </a:ext>
            </a:extLst>
          </p:cNvPr>
          <p:cNvCxnSpPr/>
          <p:nvPr/>
        </p:nvCxnSpPr>
        <p:spPr>
          <a:xfrm>
            <a:off x="675829" y="3873872"/>
            <a:ext cx="5362690"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nvGrpSpPr>
          <p:cNvPr id="43" name="爱设计-9">
            <a:extLst>
              <a:ext uri="{FF2B5EF4-FFF2-40B4-BE49-F238E27FC236}">
                <a16:creationId xmlns:a16="http://schemas.microsoft.com/office/drawing/2014/main" id="{234F9B86-EFF1-7A9D-768A-755C9E3E5C4A}"/>
              </a:ext>
            </a:extLst>
          </p:cNvPr>
          <p:cNvGrpSpPr/>
          <p:nvPr/>
        </p:nvGrpSpPr>
        <p:grpSpPr>
          <a:xfrm>
            <a:off x="651034" y="404998"/>
            <a:ext cx="223679" cy="143861"/>
            <a:chOff x="10749120" y="871596"/>
            <a:chExt cx="223679" cy="143861"/>
          </a:xfrm>
        </p:grpSpPr>
        <p:cxnSp>
          <p:nvCxnSpPr>
            <p:cNvPr id="44" name="爱设计-9-1">
              <a:extLst>
                <a:ext uri="{FF2B5EF4-FFF2-40B4-BE49-F238E27FC236}">
                  <a16:creationId xmlns:a16="http://schemas.microsoft.com/office/drawing/2014/main" id="{2B294887-72EE-3200-B227-263C2FE3ED30}"/>
                </a:ext>
              </a:extLst>
            </p:cNvPr>
            <p:cNvCxnSpPr>
              <a:cxnSpLocks/>
            </p:cNvCxnSpPr>
            <p:nvPr/>
          </p:nvCxnSpPr>
          <p:spPr>
            <a:xfrm>
              <a:off x="10749120" y="1015457"/>
              <a:ext cx="223679" cy="0"/>
            </a:xfrm>
            <a:prstGeom prst="straightConnector1">
              <a:avLst/>
            </a:prstGeom>
            <a:noFill/>
            <a:ln w="15875" cap="rnd" cmpd="sng" algn="ctr">
              <a:solidFill>
                <a:schemeClr val="tx1">
                  <a:lumMod val="75000"/>
                  <a:lumOff val="25000"/>
                  <a:alpha val="50000"/>
                </a:schemeClr>
              </a:solidFill>
              <a:prstDash val="solid"/>
              <a:round/>
            </a:ln>
            <a:effectLst/>
          </p:spPr>
        </p:cxnSp>
        <p:cxnSp>
          <p:nvCxnSpPr>
            <p:cNvPr id="45" name="爱设计-9-2">
              <a:extLst>
                <a:ext uri="{FF2B5EF4-FFF2-40B4-BE49-F238E27FC236}">
                  <a16:creationId xmlns:a16="http://schemas.microsoft.com/office/drawing/2014/main" id="{93183B4B-C3B5-5AB7-1761-3EC14D263EAB}"/>
                </a:ext>
              </a:extLst>
            </p:cNvPr>
            <p:cNvCxnSpPr>
              <a:cxnSpLocks/>
            </p:cNvCxnSpPr>
            <p:nvPr/>
          </p:nvCxnSpPr>
          <p:spPr>
            <a:xfrm>
              <a:off x="10749120" y="943527"/>
              <a:ext cx="223679" cy="0"/>
            </a:xfrm>
            <a:prstGeom prst="straightConnector1">
              <a:avLst/>
            </a:prstGeom>
            <a:noFill/>
            <a:ln w="15875" cap="rnd" cmpd="sng" algn="ctr">
              <a:solidFill>
                <a:schemeClr val="accent1">
                  <a:alpha val="50000"/>
                </a:schemeClr>
              </a:solidFill>
              <a:prstDash val="solid"/>
              <a:round/>
            </a:ln>
            <a:effectLst/>
          </p:spPr>
        </p:cxnSp>
        <p:cxnSp>
          <p:nvCxnSpPr>
            <p:cNvPr id="46" name="爱设计-9-3">
              <a:extLst>
                <a:ext uri="{FF2B5EF4-FFF2-40B4-BE49-F238E27FC236}">
                  <a16:creationId xmlns:a16="http://schemas.microsoft.com/office/drawing/2014/main" id="{9F2D2BFA-6971-A2BC-0C75-A6457BF24EC2}"/>
                </a:ext>
              </a:extLst>
            </p:cNvPr>
            <p:cNvCxnSpPr>
              <a:cxnSpLocks/>
            </p:cNvCxnSpPr>
            <p:nvPr/>
          </p:nvCxnSpPr>
          <p:spPr>
            <a:xfrm>
              <a:off x="10749120" y="871596"/>
              <a:ext cx="223679" cy="0"/>
            </a:xfrm>
            <a:prstGeom prst="straightConnector1">
              <a:avLst/>
            </a:prstGeom>
            <a:noFill/>
            <a:ln w="15875" cap="rnd" cmpd="sng" algn="ctr">
              <a:solidFill>
                <a:schemeClr val="tx1">
                  <a:lumMod val="75000"/>
                  <a:lumOff val="25000"/>
                  <a:alpha val="50000"/>
                </a:schemeClr>
              </a:solidFill>
              <a:prstDash val="solid"/>
              <a:round/>
            </a:ln>
            <a:effectLst/>
          </p:spPr>
        </p:cxnSp>
      </p:grpSp>
      <p:grpSp>
        <p:nvGrpSpPr>
          <p:cNvPr id="47" name="爱设计-10">
            <a:extLst>
              <a:ext uri="{FF2B5EF4-FFF2-40B4-BE49-F238E27FC236}">
                <a16:creationId xmlns:a16="http://schemas.microsoft.com/office/drawing/2014/main" id="{AB3124FF-458D-93DA-889A-364A3DCAD9AC}"/>
              </a:ext>
            </a:extLst>
          </p:cNvPr>
          <p:cNvGrpSpPr/>
          <p:nvPr/>
        </p:nvGrpSpPr>
        <p:grpSpPr>
          <a:xfrm>
            <a:off x="692686" y="5833642"/>
            <a:ext cx="1679478" cy="300458"/>
            <a:chOff x="692686" y="5833642"/>
            <a:chExt cx="1679478" cy="300458"/>
          </a:xfrm>
        </p:grpSpPr>
        <p:sp>
          <p:nvSpPr>
            <p:cNvPr id="48" name="爱设计-10-1">
              <a:extLst>
                <a:ext uri="{FF2B5EF4-FFF2-40B4-BE49-F238E27FC236}">
                  <a16:creationId xmlns:a16="http://schemas.microsoft.com/office/drawing/2014/main" id="{A32A76AF-D8F0-5C5D-EA19-D0D4833A9604}"/>
                </a:ext>
              </a:extLst>
            </p:cNvPr>
            <p:cNvSpPr/>
            <p:nvPr/>
          </p:nvSpPr>
          <p:spPr>
            <a:xfrm flipH="1">
              <a:off x="1229232" y="5953982"/>
              <a:ext cx="59777" cy="59777"/>
            </a:xfrm>
            <a:prstGeom prst="ellipse">
              <a:avLst/>
            </a:prstGeom>
            <a:solidFill>
              <a:schemeClr val="tx1">
                <a:lumMod val="75000"/>
                <a:lumOff val="25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FFFFFF"/>
                </a:solidFill>
                <a:effectLst/>
                <a:uLnTx/>
                <a:uFillTx/>
                <a:latin typeface="Arial"/>
                <a:ea typeface="微软雅黑"/>
                <a:cs typeface="+mn-cs"/>
              </a:endParaRPr>
            </a:p>
          </p:txBody>
        </p:sp>
        <p:sp>
          <p:nvSpPr>
            <p:cNvPr id="54" name="爱设计-10-2">
              <a:extLst>
                <a:ext uri="{FF2B5EF4-FFF2-40B4-BE49-F238E27FC236}">
                  <a16:creationId xmlns:a16="http://schemas.microsoft.com/office/drawing/2014/main" id="{CF1985E9-62C4-F028-B6DF-65DF3E85F417}"/>
                </a:ext>
              </a:extLst>
            </p:cNvPr>
            <p:cNvSpPr/>
            <p:nvPr/>
          </p:nvSpPr>
          <p:spPr>
            <a:xfrm flipH="1">
              <a:off x="1365884" y="5953982"/>
              <a:ext cx="59777" cy="59777"/>
            </a:xfrm>
            <a:prstGeom prst="ellipse">
              <a:avLst/>
            </a:prstGeom>
            <a:solidFill>
              <a:schemeClr val="tx1">
                <a:lumMod val="65000"/>
                <a:lumOff val="35000"/>
                <a:alpha val="20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Arial"/>
                <a:ea typeface="微软雅黑"/>
                <a:cs typeface="+mn-cs"/>
              </a:endParaRPr>
            </a:p>
          </p:txBody>
        </p:sp>
        <p:sp>
          <p:nvSpPr>
            <p:cNvPr id="55" name="爱设计-10-3">
              <a:extLst>
                <a:ext uri="{FF2B5EF4-FFF2-40B4-BE49-F238E27FC236}">
                  <a16:creationId xmlns:a16="http://schemas.microsoft.com/office/drawing/2014/main" id="{A5A95849-6DC7-A11B-1A4B-1ADC7116301D}"/>
                </a:ext>
              </a:extLst>
            </p:cNvPr>
            <p:cNvSpPr/>
            <p:nvPr/>
          </p:nvSpPr>
          <p:spPr>
            <a:xfrm flipH="1">
              <a:off x="1502537" y="5953982"/>
              <a:ext cx="59777" cy="59777"/>
            </a:xfrm>
            <a:prstGeom prst="ellipse">
              <a:avLst/>
            </a:prstGeom>
            <a:solidFill>
              <a:schemeClr val="tx1">
                <a:lumMod val="65000"/>
                <a:lumOff val="35000"/>
                <a:alpha val="20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Arial"/>
                <a:ea typeface="微软雅黑"/>
                <a:cs typeface="+mn-cs"/>
              </a:endParaRPr>
            </a:p>
          </p:txBody>
        </p:sp>
        <p:sp>
          <p:nvSpPr>
            <p:cNvPr id="56" name="爱设计-10-4">
              <a:extLst>
                <a:ext uri="{FF2B5EF4-FFF2-40B4-BE49-F238E27FC236}">
                  <a16:creationId xmlns:a16="http://schemas.microsoft.com/office/drawing/2014/main" id="{E8285428-5366-2978-2320-D3D615D13FC3}"/>
                </a:ext>
              </a:extLst>
            </p:cNvPr>
            <p:cNvSpPr/>
            <p:nvPr/>
          </p:nvSpPr>
          <p:spPr>
            <a:xfrm flipH="1">
              <a:off x="1639189" y="5953982"/>
              <a:ext cx="59777" cy="59777"/>
            </a:xfrm>
            <a:prstGeom prst="ellipse">
              <a:avLst/>
            </a:prstGeom>
            <a:solidFill>
              <a:schemeClr val="tx1">
                <a:lumMod val="65000"/>
                <a:lumOff val="35000"/>
                <a:alpha val="20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Arial"/>
                <a:ea typeface="微软雅黑"/>
                <a:cs typeface="+mn-cs"/>
              </a:endParaRPr>
            </a:p>
          </p:txBody>
        </p:sp>
        <p:sp>
          <p:nvSpPr>
            <p:cNvPr id="57" name="爱设计-10-5">
              <a:extLst>
                <a:ext uri="{FF2B5EF4-FFF2-40B4-BE49-F238E27FC236}">
                  <a16:creationId xmlns:a16="http://schemas.microsoft.com/office/drawing/2014/main" id="{E67950A4-BC32-3659-76A7-21741A8A5EAA}"/>
                </a:ext>
              </a:extLst>
            </p:cNvPr>
            <p:cNvSpPr/>
            <p:nvPr/>
          </p:nvSpPr>
          <p:spPr>
            <a:xfrm flipH="1">
              <a:off x="1775842" y="5953982"/>
              <a:ext cx="59777" cy="59777"/>
            </a:xfrm>
            <a:prstGeom prst="ellipse">
              <a:avLst/>
            </a:prstGeom>
            <a:solidFill>
              <a:schemeClr val="tx1">
                <a:lumMod val="65000"/>
                <a:lumOff val="35000"/>
                <a:alpha val="20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Arial"/>
                <a:ea typeface="微软雅黑"/>
                <a:cs typeface="+mn-cs"/>
              </a:endParaRPr>
            </a:p>
          </p:txBody>
        </p:sp>
        <p:sp>
          <p:nvSpPr>
            <p:cNvPr id="58" name="爱设计-10-6">
              <a:extLst>
                <a:ext uri="{FF2B5EF4-FFF2-40B4-BE49-F238E27FC236}">
                  <a16:creationId xmlns:a16="http://schemas.microsoft.com/office/drawing/2014/main" id="{34540C0C-095E-3F67-99E9-AA492ED1F090}"/>
                </a:ext>
              </a:extLst>
            </p:cNvPr>
            <p:cNvSpPr/>
            <p:nvPr/>
          </p:nvSpPr>
          <p:spPr>
            <a:xfrm flipH="1">
              <a:off x="2071706" y="5833642"/>
              <a:ext cx="300458" cy="300458"/>
            </a:xfrm>
            <a:prstGeom prst="rect">
              <a:avLst/>
            </a:prstGeom>
            <a:solidFill>
              <a:schemeClr val="tx1">
                <a:lumMod val="75000"/>
                <a:lumOff val="25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Arial"/>
                <a:ea typeface="微软雅黑"/>
                <a:cs typeface="+mn-cs"/>
              </a:endParaRPr>
            </a:p>
          </p:txBody>
        </p:sp>
        <p:cxnSp>
          <p:nvCxnSpPr>
            <p:cNvPr id="60" name="爱设计-10-7">
              <a:extLst>
                <a:ext uri="{FF2B5EF4-FFF2-40B4-BE49-F238E27FC236}">
                  <a16:creationId xmlns:a16="http://schemas.microsoft.com/office/drawing/2014/main" id="{7B529A05-CE3C-E55D-E994-5EA4796E60F8}"/>
                </a:ext>
              </a:extLst>
            </p:cNvPr>
            <p:cNvCxnSpPr>
              <a:cxnSpLocks/>
            </p:cNvCxnSpPr>
            <p:nvPr/>
          </p:nvCxnSpPr>
          <p:spPr>
            <a:xfrm>
              <a:off x="2159865" y="5983870"/>
              <a:ext cx="124140" cy="0"/>
            </a:xfrm>
            <a:prstGeom prst="line">
              <a:avLst/>
            </a:prstGeom>
            <a:noFill/>
            <a:ln w="12700" cap="flat" cmpd="sng" algn="ctr">
              <a:solidFill>
                <a:srgbClr val="FFFFFF"/>
              </a:solidFill>
              <a:prstDash val="solid"/>
              <a:miter lim="800000"/>
            </a:ln>
            <a:effectLst/>
          </p:spPr>
        </p:cxnSp>
        <p:sp>
          <p:nvSpPr>
            <p:cNvPr id="61" name="爱设计-10-8">
              <a:extLst>
                <a:ext uri="{FF2B5EF4-FFF2-40B4-BE49-F238E27FC236}">
                  <a16:creationId xmlns:a16="http://schemas.microsoft.com/office/drawing/2014/main" id="{FAA7A2F1-D3E9-5056-A320-B2A717F94C5D}"/>
                </a:ext>
              </a:extLst>
            </p:cNvPr>
            <p:cNvSpPr/>
            <p:nvPr/>
          </p:nvSpPr>
          <p:spPr>
            <a:xfrm rot="18900000">
              <a:off x="2189083" y="5940496"/>
              <a:ext cx="86749" cy="86749"/>
            </a:xfrm>
            <a:custGeom>
              <a:avLst/>
              <a:gdLst>
                <a:gd name="connsiteX0" fmla="*/ 0 w 252248"/>
                <a:gd name="connsiteY0" fmla="*/ 0 h 252248"/>
                <a:gd name="connsiteX1" fmla="*/ 252248 w 252248"/>
                <a:gd name="connsiteY1" fmla="*/ 0 h 252248"/>
                <a:gd name="connsiteX2" fmla="*/ 252248 w 252248"/>
                <a:gd name="connsiteY2" fmla="*/ 252248 h 252248"/>
                <a:gd name="connsiteX3" fmla="*/ 0 w 252248"/>
                <a:gd name="connsiteY3" fmla="*/ 252248 h 252248"/>
                <a:gd name="connsiteX4" fmla="*/ 0 w 252248"/>
                <a:gd name="connsiteY4" fmla="*/ 0 h 252248"/>
                <a:gd name="connsiteX0" fmla="*/ 0 w 252248"/>
                <a:gd name="connsiteY0" fmla="*/ 0 h 252248"/>
                <a:gd name="connsiteX1" fmla="*/ 252248 w 252248"/>
                <a:gd name="connsiteY1" fmla="*/ 0 h 252248"/>
                <a:gd name="connsiteX2" fmla="*/ 252248 w 252248"/>
                <a:gd name="connsiteY2" fmla="*/ 252248 h 252248"/>
                <a:gd name="connsiteX3" fmla="*/ 0 w 252248"/>
                <a:gd name="connsiteY3" fmla="*/ 252248 h 252248"/>
                <a:gd name="connsiteX4" fmla="*/ 91440 w 252248"/>
                <a:gd name="connsiteY4" fmla="*/ 91440 h 252248"/>
                <a:gd name="connsiteX0" fmla="*/ 252248 w 252248"/>
                <a:gd name="connsiteY0" fmla="*/ 0 h 252248"/>
                <a:gd name="connsiteX1" fmla="*/ 252248 w 252248"/>
                <a:gd name="connsiteY1" fmla="*/ 252248 h 252248"/>
                <a:gd name="connsiteX2" fmla="*/ 0 w 252248"/>
                <a:gd name="connsiteY2" fmla="*/ 252248 h 252248"/>
                <a:gd name="connsiteX3" fmla="*/ 91440 w 252248"/>
                <a:gd name="connsiteY3" fmla="*/ 91440 h 252248"/>
                <a:gd name="connsiteX0" fmla="*/ 252248 w 252248"/>
                <a:gd name="connsiteY0" fmla="*/ 0 h 252248"/>
                <a:gd name="connsiteX1" fmla="*/ 252248 w 252248"/>
                <a:gd name="connsiteY1" fmla="*/ 252248 h 252248"/>
                <a:gd name="connsiteX2" fmla="*/ 0 w 252248"/>
                <a:gd name="connsiteY2" fmla="*/ 252248 h 252248"/>
              </a:gdLst>
              <a:ahLst/>
              <a:cxnLst>
                <a:cxn ang="0">
                  <a:pos x="connsiteX0" y="connsiteY0"/>
                </a:cxn>
                <a:cxn ang="0">
                  <a:pos x="connsiteX1" y="connsiteY1"/>
                </a:cxn>
                <a:cxn ang="0">
                  <a:pos x="connsiteX2" y="connsiteY2"/>
                </a:cxn>
              </a:cxnLst>
              <a:rect l="l" t="t" r="r" b="b"/>
              <a:pathLst>
                <a:path w="252248" h="252248">
                  <a:moveTo>
                    <a:pt x="252248" y="0"/>
                  </a:moveTo>
                  <a:lnTo>
                    <a:pt x="252248" y="252248"/>
                  </a:lnTo>
                  <a:lnTo>
                    <a:pt x="0" y="252248"/>
                  </a:lnTo>
                </a:path>
              </a:pathLst>
            </a:custGeom>
            <a:noFill/>
            <a:ln w="12700" cap="flat" cmpd="sng" algn="ctr">
              <a:solidFill>
                <a:srgbClr val="FFFFFF"/>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FFFFFF"/>
                </a:solidFill>
                <a:effectLst/>
                <a:uLnTx/>
                <a:uFillTx/>
                <a:latin typeface="Arial"/>
                <a:ea typeface="微软雅黑"/>
                <a:cs typeface="+mn-cs"/>
              </a:endParaRPr>
            </a:p>
          </p:txBody>
        </p:sp>
        <p:sp>
          <p:nvSpPr>
            <p:cNvPr id="62" name="爱设计-10-9">
              <a:extLst>
                <a:ext uri="{FF2B5EF4-FFF2-40B4-BE49-F238E27FC236}">
                  <a16:creationId xmlns:a16="http://schemas.microsoft.com/office/drawing/2014/main" id="{27F9E219-D8F9-A198-33F2-0E6C2986AD8F}"/>
                </a:ext>
              </a:extLst>
            </p:cNvPr>
            <p:cNvSpPr/>
            <p:nvPr/>
          </p:nvSpPr>
          <p:spPr>
            <a:xfrm>
              <a:off x="692686" y="5833642"/>
              <a:ext cx="300458" cy="300458"/>
            </a:xfrm>
            <a:prstGeom prst="rect">
              <a:avLst/>
            </a:prstGeom>
            <a:solidFill>
              <a:schemeClr val="tx1">
                <a:lumMod val="50000"/>
                <a:lumOff val="50000"/>
                <a:alpha val="15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Arial"/>
                <a:ea typeface="微软雅黑"/>
                <a:cs typeface="+mn-cs"/>
              </a:endParaRPr>
            </a:p>
          </p:txBody>
        </p:sp>
        <p:cxnSp>
          <p:nvCxnSpPr>
            <p:cNvPr id="63" name="爱设计-10-10">
              <a:extLst>
                <a:ext uri="{FF2B5EF4-FFF2-40B4-BE49-F238E27FC236}">
                  <a16:creationId xmlns:a16="http://schemas.microsoft.com/office/drawing/2014/main" id="{A050B131-422F-7224-5153-467A2576F88A}"/>
                </a:ext>
              </a:extLst>
            </p:cNvPr>
            <p:cNvCxnSpPr>
              <a:cxnSpLocks/>
            </p:cNvCxnSpPr>
            <p:nvPr/>
          </p:nvCxnSpPr>
          <p:spPr>
            <a:xfrm flipH="1">
              <a:off x="780846" y="5983870"/>
              <a:ext cx="124140" cy="0"/>
            </a:xfrm>
            <a:prstGeom prst="line">
              <a:avLst/>
            </a:prstGeom>
            <a:noFill/>
            <a:ln w="12700" cap="flat" cmpd="sng" algn="ctr">
              <a:solidFill>
                <a:schemeClr val="tx1"/>
              </a:solidFill>
              <a:prstDash val="solid"/>
              <a:miter lim="800000"/>
            </a:ln>
            <a:effectLst/>
          </p:spPr>
        </p:cxnSp>
        <p:sp>
          <p:nvSpPr>
            <p:cNvPr id="64" name="爱设计-10-11">
              <a:extLst>
                <a:ext uri="{FF2B5EF4-FFF2-40B4-BE49-F238E27FC236}">
                  <a16:creationId xmlns:a16="http://schemas.microsoft.com/office/drawing/2014/main" id="{27EC0880-0F84-8644-4161-EC6EEB7181BF}"/>
                </a:ext>
              </a:extLst>
            </p:cNvPr>
            <p:cNvSpPr/>
            <p:nvPr/>
          </p:nvSpPr>
          <p:spPr>
            <a:xfrm rot="2700000" flipH="1">
              <a:off x="789019" y="5940496"/>
              <a:ext cx="86749" cy="86749"/>
            </a:xfrm>
            <a:custGeom>
              <a:avLst/>
              <a:gdLst>
                <a:gd name="connsiteX0" fmla="*/ 0 w 252248"/>
                <a:gd name="connsiteY0" fmla="*/ 0 h 252248"/>
                <a:gd name="connsiteX1" fmla="*/ 252248 w 252248"/>
                <a:gd name="connsiteY1" fmla="*/ 0 h 252248"/>
                <a:gd name="connsiteX2" fmla="*/ 252248 w 252248"/>
                <a:gd name="connsiteY2" fmla="*/ 252248 h 252248"/>
                <a:gd name="connsiteX3" fmla="*/ 0 w 252248"/>
                <a:gd name="connsiteY3" fmla="*/ 252248 h 252248"/>
                <a:gd name="connsiteX4" fmla="*/ 0 w 252248"/>
                <a:gd name="connsiteY4" fmla="*/ 0 h 252248"/>
                <a:gd name="connsiteX0" fmla="*/ 0 w 252248"/>
                <a:gd name="connsiteY0" fmla="*/ 0 h 252248"/>
                <a:gd name="connsiteX1" fmla="*/ 252248 w 252248"/>
                <a:gd name="connsiteY1" fmla="*/ 0 h 252248"/>
                <a:gd name="connsiteX2" fmla="*/ 252248 w 252248"/>
                <a:gd name="connsiteY2" fmla="*/ 252248 h 252248"/>
                <a:gd name="connsiteX3" fmla="*/ 0 w 252248"/>
                <a:gd name="connsiteY3" fmla="*/ 252248 h 252248"/>
                <a:gd name="connsiteX4" fmla="*/ 91440 w 252248"/>
                <a:gd name="connsiteY4" fmla="*/ 91440 h 252248"/>
                <a:gd name="connsiteX0" fmla="*/ 252248 w 252248"/>
                <a:gd name="connsiteY0" fmla="*/ 0 h 252248"/>
                <a:gd name="connsiteX1" fmla="*/ 252248 w 252248"/>
                <a:gd name="connsiteY1" fmla="*/ 252248 h 252248"/>
                <a:gd name="connsiteX2" fmla="*/ 0 w 252248"/>
                <a:gd name="connsiteY2" fmla="*/ 252248 h 252248"/>
                <a:gd name="connsiteX3" fmla="*/ 91440 w 252248"/>
                <a:gd name="connsiteY3" fmla="*/ 91440 h 252248"/>
                <a:gd name="connsiteX0" fmla="*/ 252248 w 252248"/>
                <a:gd name="connsiteY0" fmla="*/ 0 h 252248"/>
                <a:gd name="connsiteX1" fmla="*/ 252248 w 252248"/>
                <a:gd name="connsiteY1" fmla="*/ 252248 h 252248"/>
                <a:gd name="connsiteX2" fmla="*/ 0 w 252248"/>
                <a:gd name="connsiteY2" fmla="*/ 252248 h 252248"/>
              </a:gdLst>
              <a:ahLst/>
              <a:cxnLst>
                <a:cxn ang="0">
                  <a:pos x="connsiteX0" y="connsiteY0"/>
                </a:cxn>
                <a:cxn ang="0">
                  <a:pos x="connsiteX1" y="connsiteY1"/>
                </a:cxn>
                <a:cxn ang="0">
                  <a:pos x="connsiteX2" y="connsiteY2"/>
                </a:cxn>
              </a:cxnLst>
              <a:rect l="l" t="t" r="r" b="b"/>
              <a:pathLst>
                <a:path w="252248" h="252248">
                  <a:moveTo>
                    <a:pt x="252248" y="0"/>
                  </a:moveTo>
                  <a:lnTo>
                    <a:pt x="252248" y="252248"/>
                  </a:lnTo>
                  <a:lnTo>
                    <a:pt x="0" y="252248"/>
                  </a:lnTo>
                </a:path>
              </a:pathLst>
            </a:custGeom>
            <a:noFill/>
            <a:ln w="12700" cap="flat" cmpd="sng" algn="ctr">
              <a:solidFill>
                <a:schemeClr val="tx1"/>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FFFFFF"/>
                </a:solidFill>
                <a:effectLst/>
                <a:uLnTx/>
                <a:uFillTx/>
                <a:latin typeface="Arial"/>
                <a:ea typeface="微软雅黑"/>
                <a:cs typeface="+mn-cs"/>
              </a:endParaRPr>
            </a:p>
          </p:txBody>
        </p:sp>
      </p:grpSp>
      <p:grpSp>
        <p:nvGrpSpPr>
          <p:cNvPr id="65" name="爱设计-11">
            <a:extLst>
              <a:ext uri="{FF2B5EF4-FFF2-40B4-BE49-F238E27FC236}">
                <a16:creationId xmlns:a16="http://schemas.microsoft.com/office/drawing/2014/main" id="{7C77250C-56B2-54A0-3BEA-CB55F4E1F554}"/>
              </a:ext>
            </a:extLst>
          </p:cNvPr>
          <p:cNvGrpSpPr/>
          <p:nvPr/>
        </p:nvGrpSpPr>
        <p:grpSpPr>
          <a:xfrm>
            <a:off x="10361997" y="6057830"/>
            <a:ext cx="1368953" cy="247568"/>
            <a:chOff x="10361997" y="6057830"/>
            <a:chExt cx="1368953" cy="247568"/>
          </a:xfrm>
        </p:grpSpPr>
        <p:cxnSp>
          <p:nvCxnSpPr>
            <p:cNvPr id="66" name="爱设计-11-1">
              <a:extLst>
                <a:ext uri="{FF2B5EF4-FFF2-40B4-BE49-F238E27FC236}">
                  <a16:creationId xmlns:a16="http://schemas.microsoft.com/office/drawing/2014/main" id="{B85B23BC-2A8B-7ABC-DCE5-4610D581CE3C}"/>
                </a:ext>
              </a:extLst>
            </p:cNvPr>
            <p:cNvCxnSpPr/>
            <p:nvPr/>
          </p:nvCxnSpPr>
          <p:spPr>
            <a:xfrm>
              <a:off x="11268075" y="6235700"/>
              <a:ext cx="327931" cy="0"/>
            </a:xfrm>
            <a:prstGeom prst="line">
              <a:avLst/>
            </a:prstGeom>
            <a:ln w="76200">
              <a:solidFill>
                <a:schemeClr val="accent1"/>
              </a:solidFill>
            </a:ln>
          </p:spPr>
          <p:style>
            <a:lnRef idx="1">
              <a:schemeClr val="accent1"/>
            </a:lnRef>
            <a:fillRef idx="0">
              <a:schemeClr val="accent1"/>
            </a:fillRef>
            <a:effectRef idx="0">
              <a:schemeClr val="accent1"/>
            </a:effectRef>
            <a:fontRef idx="minor">
              <a:schemeClr val="tx1"/>
            </a:fontRef>
          </p:style>
        </p:cxnSp>
        <p:sp>
          <p:nvSpPr>
            <p:cNvPr id="67" name="爱设计-11-2">
              <a:extLst>
                <a:ext uri="{FF2B5EF4-FFF2-40B4-BE49-F238E27FC236}">
                  <a16:creationId xmlns:a16="http://schemas.microsoft.com/office/drawing/2014/main" id="{EC94F317-E031-E6FB-4548-982E9A471839}"/>
                </a:ext>
              </a:extLst>
            </p:cNvPr>
            <p:cNvSpPr txBox="1">
              <a:spLocks/>
            </p:cNvSpPr>
            <p:nvPr/>
          </p:nvSpPr>
          <p:spPr>
            <a:xfrm>
              <a:off x="10361997" y="6057830"/>
              <a:ext cx="1368953" cy="247568"/>
            </a:xfrm>
            <a:prstGeom prst="rect">
              <a:avLst/>
            </a:prstGeom>
          </p:spPr>
          <p:txBody>
            <a:bodyPr wrap="square">
              <a:spAutoFit/>
            </a:bodyPr>
            <a:lstStyle>
              <a:lvl1pPr marL="228589" indent="-228589" algn="l" defTabSz="914354" rtl="0" eaLnBrk="1" latinLnBrk="0" hangingPunct="1">
                <a:lnSpc>
                  <a:spcPct val="90000"/>
                </a:lnSpc>
                <a:spcBef>
                  <a:spcPts val="1000"/>
                </a:spcBef>
                <a:buFont typeface="Arial" panose="020B0604020202020204" pitchFamily="34" charset="0"/>
                <a:buChar char="•"/>
                <a:defRPr sz="1600" kern="1200">
                  <a:solidFill>
                    <a:schemeClr val="tx1"/>
                  </a:solidFill>
                  <a:latin typeface="+mn-lt"/>
                  <a:ea typeface="+mn-ea"/>
                  <a:cs typeface="+mn-cs"/>
                </a:defRPr>
              </a:lvl1pPr>
              <a:lvl2pPr marL="685766"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2942"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altLang="zh-CN" sz="1100" dirty="0">
                  <a:solidFill>
                    <a:schemeClr val="tx1">
                      <a:lumMod val="75000"/>
                      <a:lumOff val="25000"/>
                    </a:schemeClr>
                  </a:solidFill>
                  <a:latin typeface="+mn-ea"/>
                </a:rPr>
                <a:t>December 20XX</a:t>
              </a:r>
              <a:endParaRPr lang="zh-CN" altLang="en-US" sz="1100" dirty="0">
                <a:solidFill>
                  <a:schemeClr val="tx1">
                    <a:lumMod val="75000"/>
                    <a:lumOff val="25000"/>
                  </a:schemeClr>
                </a:solidFill>
                <a:latin typeface="+mn-ea"/>
              </a:endParaRPr>
            </a:p>
          </p:txBody>
        </p:sp>
      </p:grpSp>
    </p:spTree>
    <p:extLst>
      <p:ext uri="{BB962C8B-B14F-4D97-AF65-F5344CB8AC3E}">
        <p14:creationId xmlns:p14="http://schemas.microsoft.com/office/powerpoint/2010/main" val="239444089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7E803FBB-1488-7D38-82C4-1D84CDE06BE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09"/>
            <a:ext cx="12192000" cy="6856781"/>
          </a:xfrm>
          <a:prstGeom prst="rect">
            <a:avLst/>
          </a:prstGeom>
        </p:spPr>
      </p:pic>
    </p:spTree>
    <p:extLst>
      <p:ext uri="{BB962C8B-B14F-4D97-AF65-F5344CB8AC3E}">
        <p14:creationId xmlns:p14="http://schemas.microsoft.com/office/powerpoint/2010/main" val="89483633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CF20B6BA-5229-F4A4-380F-989458452213}"/>
              </a:ext>
            </a:extLst>
          </p:cNvPr>
          <p:cNvSpPr txBox="1"/>
          <p:nvPr/>
        </p:nvSpPr>
        <p:spPr>
          <a:xfrm>
            <a:off x="660400" y="5035371"/>
            <a:ext cx="5312673" cy="1200329"/>
          </a:xfrm>
          <a:prstGeom prst="rect">
            <a:avLst/>
          </a:prstGeom>
          <a:noFill/>
        </p:spPr>
        <p:txBody>
          <a:bodyPr wrap="none" rtlCol="0">
            <a:spAutoFit/>
          </a:bodyPr>
          <a:lstStyle/>
          <a:p>
            <a:r>
              <a:rPr lang="zh-CN" altLang="en-US" dirty="0">
                <a:solidFill>
                  <a:srgbClr val="FFC14A"/>
                </a:solidFill>
              </a:rPr>
              <a:t>爱设计</a:t>
            </a:r>
            <a:r>
              <a:rPr lang="en-US" altLang="zh-CN" dirty="0">
                <a:solidFill>
                  <a:srgbClr val="FFC14A"/>
                </a:solidFill>
              </a:rPr>
              <a:t>PPT  </a:t>
            </a:r>
            <a:r>
              <a:rPr lang="zh-CN" altLang="en-US" dirty="0">
                <a:solidFill>
                  <a:srgbClr val="FFC14A"/>
                </a:solidFill>
              </a:rPr>
              <a:t>出品</a:t>
            </a:r>
            <a:endParaRPr lang="en-US" altLang="zh-CN" dirty="0">
              <a:solidFill>
                <a:srgbClr val="FFC14A"/>
              </a:solidFill>
            </a:endParaRPr>
          </a:p>
          <a:p>
            <a:endParaRPr lang="en-US" altLang="zh-CN" dirty="0">
              <a:solidFill>
                <a:srgbClr val="FFC14A"/>
              </a:solidFill>
            </a:endParaRPr>
          </a:p>
          <a:p>
            <a:endParaRPr lang="en-US" altLang="zh-CN" dirty="0">
              <a:solidFill>
                <a:srgbClr val="FFC14A"/>
              </a:solidFill>
            </a:endParaRPr>
          </a:p>
          <a:p>
            <a:r>
              <a:rPr lang="en-US" altLang="zh-CN" dirty="0">
                <a:solidFill>
                  <a:srgbClr val="FFC14A"/>
                </a:solidFill>
              </a:rPr>
              <a:t>51PPT</a:t>
            </a:r>
            <a:r>
              <a:rPr lang="zh-CN" altLang="en-US" dirty="0">
                <a:solidFill>
                  <a:srgbClr val="FFC14A"/>
                </a:solidFill>
              </a:rPr>
              <a:t>模板网    </a:t>
            </a:r>
            <a:r>
              <a:rPr lang="en-US" altLang="zh-CN" dirty="0">
                <a:solidFill>
                  <a:srgbClr val="FFC14A"/>
                </a:solidFill>
                <a:hlinkClick r:id="rId2">
                  <a:extLst>
                    <a:ext uri="{A12FA001-AC4F-418D-AE19-62706E023703}">
                      <ahyp:hlinkClr xmlns:ahyp="http://schemas.microsoft.com/office/drawing/2018/hyperlinkcolor" val="tx"/>
                    </a:ext>
                  </a:extLst>
                </a:hlinkClick>
              </a:rPr>
              <a:t>www.51pptmoban.com</a:t>
            </a:r>
            <a:r>
              <a:rPr lang="en-US" altLang="zh-CN" dirty="0">
                <a:solidFill>
                  <a:srgbClr val="FFC14A"/>
                </a:solidFill>
              </a:rPr>
              <a:t>   </a:t>
            </a:r>
            <a:r>
              <a:rPr lang="zh-CN" altLang="en-US" dirty="0">
                <a:solidFill>
                  <a:srgbClr val="FFC14A"/>
                </a:solidFill>
              </a:rPr>
              <a:t>授权发布</a:t>
            </a:r>
          </a:p>
        </p:txBody>
      </p:sp>
    </p:spTree>
    <p:extLst>
      <p:ext uri="{BB962C8B-B14F-4D97-AF65-F5344CB8AC3E}">
        <p14:creationId xmlns:p14="http://schemas.microsoft.com/office/powerpoint/2010/main" val="227398101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爱设计-1">
            <a:extLst>
              <a:ext uri="{FF2B5EF4-FFF2-40B4-BE49-F238E27FC236}">
                <a16:creationId xmlns:a16="http://schemas.microsoft.com/office/drawing/2014/main" id="{2483F125-6ECE-0549-B29C-BC55957A18D0}"/>
              </a:ext>
            </a:extLst>
          </p:cNvPr>
          <p:cNvPicPr>
            <a:picLocks noGrp="1" noRot="1" noMove="1" noResize="1" noEditPoints="1" noAdjustHandles="1" noChangeArrowheads="1" noChangeShapeType="1" noCrop="1"/>
          </p:cNvPicPr>
          <p:nvPr/>
        </p:nvPicPr>
        <p:blipFill>
          <a:blip r:embed="rId3" r:link="rId4">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33" name="爱设计-2">
            <a:extLst>
              <a:ext uri="{FF2B5EF4-FFF2-40B4-BE49-F238E27FC236}">
                <a16:creationId xmlns:a16="http://schemas.microsoft.com/office/drawing/2014/main" id="{D5041356-BF03-3FED-8CCE-5A65B03BE862}"/>
              </a:ext>
            </a:extLst>
          </p:cNvPr>
          <p:cNvPicPr>
            <a:picLocks noChangeAspect="1"/>
          </p:cNvPicPr>
          <p:nvPr/>
        </p:nvPicPr>
        <p:blipFill>
          <a:blip r:embed="rId5">
            <a:alphaModFix amt="70000"/>
            <a:extLst>
              <a:ext uri="{28A0092B-C50C-407E-A947-70E740481C1C}">
                <a14:useLocalDpi xmlns:a14="http://schemas.microsoft.com/office/drawing/2010/main" val="0"/>
              </a:ext>
            </a:extLst>
          </a:blip>
          <a:stretch>
            <a:fillRect/>
          </a:stretch>
        </p:blipFill>
        <p:spPr>
          <a:xfrm>
            <a:off x="0" y="2919"/>
            <a:ext cx="12217143" cy="6855081"/>
          </a:xfrm>
          <a:prstGeom prst="rect">
            <a:avLst/>
          </a:prstGeom>
        </p:spPr>
      </p:pic>
      <p:grpSp>
        <p:nvGrpSpPr>
          <p:cNvPr id="62" name="爱设计-3">
            <a:extLst>
              <a:ext uri="{FF2B5EF4-FFF2-40B4-BE49-F238E27FC236}">
                <a16:creationId xmlns:a16="http://schemas.microsoft.com/office/drawing/2014/main" id="{F2166CFB-3B73-E34F-8279-11D081B49DE5}"/>
              </a:ext>
            </a:extLst>
          </p:cNvPr>
          <p:cNvGrpSpPr/>
          <p:nvPr/>
        </p:nvGrpSpPr>
        <p:grpSpPr>
          <a:xfrm>
            <a:off x="651034" y="404998"/>
            <a:ext cx="223679" cy="143861"/>
            <a:chOff x="10749120" y="871596"/>
            <a:chExt cx="223679" cy="143861"/>
          </a:xfrm>
        </p:grpSpPr>
        <p:cxnSp>
          <p:nvCxnSpPr>
            <p:cNvPr id="63" name="爱设计-3-1">
              <a:extLst>
                <a:ext uri="{FF2B5EF4-FFF2-40B4-BE49-F238E27FC236}">
                  <a16:creationId xmlns:a16="http://schemas.microsoft.com/office/drawing/2014/main" id="{CF448C45-2810-A8E8-1DF8-399613786B7F}"/>
                </a:ext>
              </a:extLst>
            </p:cNvPr>
            <p:cNvCxnSpPr>
              <a:cxnSpLocks/>
            </p:cNvCxnSpPr>
            <p:nvPr/>
          </p:nvCxnSpPr>
          <p:spPr>
            <a:xfrm>
              <a:off x="10749120" y="1015457"/>
              <a:ext cx="223679" cy="0"/>
            </a:xfrm>
            <a:prstGeom prst="straightConnector1">
              <a:avLst/>
            </a:prstGeom>
            <a:noFill/>
            <a:ln w="15875" cap="rnd" cmpd="sng" algn="ctr">
              <a:solidFill>
                <a:schemeClr val="tx1">
                  <a:lumMod val="75000"/>
                  <a:lumOff val="25000"/>
                  <a:alpha val="50000"/>
                </a:schemeClr>
              </a:solidFill>
              <a:prstDash val="solid"/>
              <a:round/>
            </a:ln>
            <a:effectLst/>
          </p:spPr>
        </p:cxnSp>
        <p:cxnSp>
          <p:nvCxnSpPr>
            <p:cNvPr id="64" name="爱设计-3-2">
              <a:extLst>
                <a:ext uri="{FF2B5EF4-FFF2-40B4-BE49-F238E27FC236}">
                  <a16:creationId xmlns:a16="http://schemas.microsoft.com/office/drawing/2014/main" id="{9FBFBFF8-9914-A44D-454E-B0B4BF3101DA}"/>
                </a:ext>
              </a:extLst>
            </p:cNvPr>
            <p:cNvCxnSpPr>
              <a:cxnSpLocks/>
            </p:cNvCxnSpPr>
            <p:nvPr/>
          </p:nvCxnSpPr>
          <p:spPr>
            <a:xfrm>
              <a:off x="10749120" y="943527"/>
              <a:ext cx="223679" cy="0"/>
            </a:xfrm>
            <a:prstGeom prst="straightConnector1">
              <a:avLst/>
            </a:prstGeom>
            <a:noFill/>
            <a:ln w="15875" cap="rnd" cmpd="sng" algn="ctr">
              <a:solidFill>
                <a:schemeClr val="accent1">
                  <a:alpha val="50000"/>
                </a:schemeClr>
              </a:solidFill>
              <a:prstDash val="solid"/>
              <a:round/>
            </a:ln>
            <a:effectLst/>
          </p:spPr>
        </p:cxnSp>
        <p:cxnSp>
          <p:nvCxnSpPr>
            <p:cNvPr id="65" name="爱设计-3-3">
              <a:extLst>
                <a:ext uri="{FF2B5EF4-FFF2-40B4-BE49-F238E27FC236}">
                  <a16:creationId xmlns:a16="http://schemas.microsoft.com/office/drawing/2014/main" id="{99D2D59D-E664-659D-4CB7-55664D031E04}"/>
                </a:ext>
              </a:extLst>
            </p:cNvPr>
            <p:cNvCxnSpPr>
              <a:cxnSpLocks/>
            </p:cNvCxnSpPr>
            <p:nvPr/>
          </p:nvCxnSpPr>
          <p:spPr>
            <a:xfrm>
              <a:off x="10749120" y="871596"/>
              <a:ext cx="223679" cy="0"/>
            </a:xfrm>
            <a:prstGeom prst="straightConnector1">
              <a:avLst/>
            </a:prstGeom>
            <a:noFill/>
            <a:ln w="15875" cap="rnd" cmpd="sng" algn="ctr">
              <a:solidFill>
                <a:schemeClr val="tx1">
                  <a:lumMod val="75000"/>
                  <a:lumOff val="25000"/>
                  <a:alpha val="50000"/>
                </a:schemeClr>
              </a:solidFill>
              <a:prstDash val="solid"/>
              <a:round/>
            </a:ln>
            <a:effectLst/>
          </p:spPr>
        </p:cxnSp>
      </p:grpSp>
      <p:grpSp>
        <p:nvGrpSpPr>
          <p:cNvPr id="66" name="爱设计-4">
            <a:extLst>
              <a:ext uri="{FF2B5EF4-FFF2-40B4-BE49-F238E27FC236}">
                <a16:creationId xmlns:a16="http://schemas.microsoft.com/office/drawing/2014/main" id="{3C49212E-0BE3-4AF2-751B-DB2D4E7E549E}"/>
              </a:ext>
            </a:extLst>
          </p:cNvPr>
          <p:cNvGrpSpPr/>
          <p:nvPr/>
        </p:nvGrpSpPr>
        <p:grpSpPr>
          <a:xfrm>
            <a:off x="10361997" y="6133503"/>
            <a:ext cx="1368953" cy="247568"/>
            <a:chOff x="10361997" y="6057830"/>
            <a:chExt cx="1368953" cy="247568"/>
          </a:xfrm>
        </p:grpSpPr>
        <p:cxnSp>
          <p:nvCxnSpPr>
            <p:cNvPr id="67" name="爱设计-4-1">
              <a:extLst>
                <a:ext uri="{FF2B5EF4-FFF2-40B4-BE49-F238E27FC236}">
                  <a16:creationId xmlns:a16="http://schemas.microsoft.com/office/drawing/2014/main" id="{AB0CA926-FC02-F635-F86A-069F14CBAFA7}"/>
                </a:ext>
              </a:extLst>
            </p:cNvPr>
            <p:cNvCxnSpPr/>
            <p:nvPr/>
          </p:nvCxnSpPr>
          <p:spPr>
            <a:xfrm>
              <a:off x="11268075" y="6235700"/>
              <a:ext cx="327931" cy="0"/>
            </a:xfrm>
            <a:prstGeom prst="line">
              <a:avLst/>
            </a:prstGeom>
            <a:ln w="76200">
              <a:solidFill>
                <a:schemeClr val="accent1"/>
              </a:solidFill>
            </a:ln>
          </p:spPr>
          <p:style>
            <a:lnRef idx="1">
              <a:schemeClr val="accent1"/>
            </a:lnRef>
            <a:fillRef idx="0">
              <a:schemeClr val="accent1"/>
            </a:fillRef>
            <a:effectRef idx="0">
              <a:schemeClr val="accent1"/>
            </a:effectRef>
            <a:fontRef idx="minor">
              <a:schemeClr val="tx1"/>
            </a:fontRef>
          </p:style>
        </p:cxnSp>
        <p:sp>
          <p:nvSpPr>
            <p:cNvPr id="68" name="爱设计-4-2">
              <a:extLst>
                <a:ext uri="{FF2B5EF4-FFF2-40B4-BE49-F238E27FC236}">
                  <a16:creationId xmlns:a16="http://schemas.microsoft.com/office/drawing/2014/main" id="{F41A5BD9-DCEA-417B-DE62-BD7CE77DA92A}"/>
                </a:ext>
              </a:extLst>
            </p:cNvPr>
            <p:cNvSpPr txBox="1">
              <a:spLocks/>
            </p:cNvSpPr>
            <p:nvPr/>
          </p:nvSpPr>
          <p:spPr>
            <a:xfrm>
              <a:off x="10361997" y="6057830"/>
              <a:ext cx="1368953" cy="247568"/>
            </a:xfrm>
            <a:prstGeom prst="rect">
              <a:avLst/>
            </a:prstGeom>
          </p:spPr>
          <p:txBody>
            <a:bodyPr wrap="square">
              <a:spAutoFit/>
            </a:bodyPr>
            <a:lstStyle>
              <a:lvl1pPr marL="228589" indent="-228589" algn="l" defTabSz="914354" rtl="0" eaLnBrk="1" latinLnBrk="0" hangingPunct="1">
                <a:lnSpc>
                  <a:spcPct val="90000"/>
                </a:lnSpc>
                <a:spcBef>
                  <a:spcPts val="1000"/>
                </a:spcBef>
                <a:buFont typeface="Arial" panose="020B0604020202020204" pitchFamily="34" charset="0"/>
                <a:buChar char="•"/>
                <a:defRPr sz="1600" kern="1200">
                  <a:solidFill>
                    <a:schemeClr val="tx1"/>
                  </a:solidFill>
                  <a:latin typeface="+mn-lt"/>
                  <a:ea typeface="+mn-ea"/>
                  <a:cs typeface="+mn-cs"/>
                </a:defRPr>
              </a:lvl1pPr>
              <a:lvl2pPr marL="685766"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2942"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altLang="zh-CN" sz="1100" dirty="0">
                  <a:solidFill>
                    <a:schemeClr val="tx1">
                      <a:lumMod val="75000"/>
                      <a:lumOff val="25000"/>
                    </a:schemeClr>
                  </a:solidFill>
                  <a:latin typeface="+mn-ea"/>
                </a:rPr>
                <a:t>December 20XX</a:t>
              </a:r>
              <a:endParaRPr lang="zh-CN" altLang="en-US" sz="1100" dirty="0">
                <a:solidFill>
                  <a:schemeClr val="tx1">
                    <a:lumMod val="75000"/>
                    <a:lumOff val="25000"/>
                  </a:schemeClr>
                </a:solidFill>
                <a:latin typeface="+mn-ea"/>
              </a:endParaRPr>
            </a:p>
          </p:txBody>
        </p:sp>
      </p:grpSp>
      <p:grpSp>
        <p:nvGrpSpPr>
          <p:cNvPr id="69" name="爱设计-5">
            <a:extLst>
              <a:ext uri="{FF2B5EF4-FFF2-40B4-BE49-F238E27FC236}">
                <a16:creationId xmlns:a16="http://schemas.microsoft.com/office/drawing/2014/main" id="{8E4CFA1B-EDFC-C09C-B169-36BB7C350388}"/>
              </a:ext>
            </a:extLst>
          </p:cNvPr>
          <p:cNvGrpSpPr/>
          <p:nvPr/>
        </p:nvGrpSpPr>
        <p:grpSpPr>
          <a:xfrm>
            <a:off x="10666246" y="565245"/>
            <a:ext cx="852654" cy="650177"/>
            <a:chOff x="10539246" y="468403"/>
            <a:chExt cx="979654" cy="747019"/>
          </a:xfrm>
          <a:solidFill>
            <a:schemeClr val="accent1"/>
          </a:solidFill>
        </p:grpSpPr>
        <p:grpSp>
          <p:nvGrpSpPr>
            <p:cNvPr id="70" name="组合 69">
              <a:extLst>
                <a:ext uri="{FF2B5EF4-FFF2-40B4-BE49-F238E27FC236}">
                  <a16:creationId xmlns:a16="http://schemas.microsoft.com/office/drawing/2014/main" id="{B1490042-6B58-C123-AF02-99BB8D8785B2}"/>
                </a:ext>
              </a:extLst>
            </p:cNvPr>
            <p:cNvGrpSpPr/>
            <p:nvPr/>
          </p:nvGrpSpPr>
          <p:grpSpPr>
            <a:xfrm>
              <a:off x="10539246" y="1093083"/>
              <a:ext cx="979654" cy="122339"/>
              <a:chOff x="10273028" y="1093083"/>
              <a:chExt cx="979654" cy="122339"/>
            </a:xfrm>
            <a:grpFill/>
          </p:grpSpPr>
          <p:sp>
            <p:nvSpPr>
              <p:cNvPr id="72" name="爱设计-5-1">
                <a:extLst>
                  <a:ext uri="{FF2B5EF4-FFF2-40B4-BE49-F238E27FC236}">
                    <a16:creationId xmlns:a16="http://schemas.microsoft.com/office/drawing/2014/main" id="{FC0C5A56-E9FC-0EBD-B1A8-60319F661F87}"/>
                  </a:ext>
                </a:extLst>
              </p:cNvPr>
              <p:cNvSpPr/>
              <p:nvPr/>
            </p:nvSpPr>
            <p:spPr>
              <a:xfrm>
                <a:off x="10373640" y="1094110"/>
                <a:ext cx="119414" cy="119413"/>
              </a:xfrm>
              <a:custGeom>
                <a:avLst/>
                <a:gdLst>
                  <a:gd name="connsiteX0" fmla="*/ 74486 w 149733"/>
                  <a:gd name="connsiteY0" fmla="*/ 149732 h 149732"/>
                  <a:gd name="connsiteX1" fmla="*/ 1 w 149733"/>
                  <a:gd name="connsiteY1" fmla="*/ 74486 h 149732"/>
                  <a:gd name="connsiteX2" fmla="*/ 75248 w 149733"/>
                  <a:gd name="connsiteY2" fmla="*/ 1 h 149732"/>
                  <a:gd name="connsiteX3" fmla="*/ 149733 w 149733"/>
                  <a:gd name="connsiteY3" fmla="*/ 74866 h 149732"/>
                  <a:gd name="connsiteX4" fmla="*/ 74868 w 149733"/>
                  <a:gd name="connsiteY4" fmla="*/ 149733 h 149732"/>
                  <a:gd name="connsiteX5" fmla="*/ 74486 w 149733"/>
                  <a:gd name="connsiteY5" fmla="*/ 149732 h 149732"/>
                  <a:gd name="connsiteX6" fmla="*/ 74486 w 149733"/>
                  <a:gd name="connsiteY6" fmla="*/ 25907 h 149732"/>
                  <a:gd name="connsiteX7" fmla="*/ 24956 w 149733"/>
                  <a:gd name="connsiteY7" fmla="*/ 75247 h 149732"/>
                  <a:gd name="connsiteX8" fmla="*/ 74295 w 149733"/>
                  <a:gd name="connsiteY8" fmla="*/ 124776 h 149732"/>
                  <a:gd name="connsiteX9" fmla="*/ 123825 w 149733"/>
                  <a:gd name="connsiteY9" fmla="*/ 75437 h 149732"/>
                  <a:gd name="connsiteX10" fmla="*/ 123825 w 149733"/>
                  <a:gd name="connsiteY10" fmla="*/ 75247 h 149732"/>
                  <a:gd name="connsiteX11" fmla="*/ 74677 w 149733"/>
                  <a:gd name="connsiteY11" fmla="*/ 25527 h 149732"/>
                  <a:gd name="connsiteX12" fmla="*/ 74486 w 149733"/>
                  <a:gd name="connsiteY12" fmla="*/ 25526 h 1497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9733" h="149732">
                    <a:moveTo>
                      <a:pt x="74486" y="149732"/>
                    </a:moveTo>
                    <a:cubicBezTo>
                      <a:pt x="33138" y="149522"/>
                      <a:pt x="-209" y="115833"/>
                      <a:pt x="1" y="74486"/>
                    </a:cubicBezTo>
                    <a:cubicBezTo>
                      <a:pt x="211" y="33138"/>
                      <a:pt x="33900" y="-209"/>
                      <a:pt x="75248" y="1"/>
                    </a:cubicBezTo>
                    <a:cubicBezTo>
                      <a:pt x="116446" y="211"/>
                      <a:pt x="149733" y="33667"/>
                      <a:pt x="149733" y="74866"/>
                    </a:cubicBezTo>
                    <a:cubicBezTo>
                      <a:pt x="149734" y="116213"/>
                      <a:pt x="116215" y="149732"/>
                      <a:pt x="74868" y="149733"/>
                    </a:cubicBezTo>
                    <a:cubicBezTo>
                      <a:pt x="74740" y="149733"/>
                      <a:pt x="74613" y="149733"/>
                      <a:pt x="74486" y="149732"/>
                    </a:cubicBezTo>
                    <a:close/>
                    <a:moveTo>
                      <a:pt x="74486" y="25907"/>
                    </a:moveTo>
                    <a:cubicBezTo>
                      <a:pt x="47184" y="25855"/>
                      <a:pt x="25008" y="47945"/>
                      <a:pt x="24956" y="75247"/>
                    </a:cubicBezTo>
                    <a:cubicBezTo>
                      <a:pt x="24903" y="102549"/>
                      <a:pt x="46993" y="124724"/>
                      <a:pt x="74295" y="124776"/>
                    </a:cubicBezTo>
                    <a:cubicBezTo>
                      <a:pt x="101597" y="124829"/>
                      <a:pt x="123772" y="102739"/>
                      <a:pt x="123825" y="75437"/>
                    </a:cubicBezTo>
                    <a:cubicBezTo>
                      <a:pt x="123825" y="75373"/>
                      <a:pt x="123825" y="75310"/>
                      <a:pt x="123825" y="75247"/>
                    </a:cubicBezTo>
                    <a:cubicBezTo>
                      <a:pt x="123983" y="47945"/>
                      <a:pt x="101979" y="25685"/>
                      <a:pt x="74677" y="25527"/>
                    </a:cubicBezTo>
                    <a:cubicBezTo>
                      <a:pt x="74613" y="25526"/>
                      <a:pt x="74549" y="25526"/>
                      <a:pt x="74486" y="25526"/>
                    </a:cubicBezTo>
                    <a:close/>
                  </a:path>
                </a:pathLst>
              </a:custGeom>
              <a:grpFill/>
              <a:ln w="9525" cap="flat">
                <a:noFill/>
                <a:prstDash val="solid"/>
                <a:miter/>
              </a:ln>
            </p:spPr>
            <p:txBody>
              <a:bodyPr rtlCol="0" anchor="ctr"/>
              <a:lstStyle/>
              <a:p>
                <a:endParaRPr lang="zh-CN" altLang="en-US">
                  <a:solidFill>
                    <a:schemeClr val="bg1"/>
                  </a:solidFill>
                </a:endParaRPr>
              </a:p>
            </p:txBody>
          </p:sp>
          <p:sp>
            <p:nvSpPr>
              <p:cNvPr id="73" name="爱设计-5-2">
                <a:extLst>
                  <a:ext uri="{FF2B5EF4-FFF2-40B4-BE49-F238E27FC236}">
                    <a16:creationId xmlns:a16="http://schemas.microsoft.com/office/drawing/2014/main" id="{37CE4021-0625-F788-33B5-B6D1C6FB0F75}"/>
                  </a:ext>
                </a:extLst>
              </p:cNvPr>
              <p:cNvSpPr/>
              <p:nvPr/>
            </p:nvSpPr>
            <p:spPr>
              <a:xfrm>
                <a:off x="10617177" y="1096768"/>
                <a:ext cx="95286" cy="115318"/>
              </a:xfrm>
              <a:custGeom>
                <a:avLst/>
                <a:gdLst>
                  <a:gd name="connsiteX0" fmla="*/ 93726 w 119479"/>
                  <a:gd name="connsiteY0" fmla="*/ 143732 h 144598"/>
                  <a:gd name="connsiteX1" fmla="*/ 88106 w 119479"/>
                  <a:gd name="connsiteY1" fmla="*/ 140113 h 144598"/>
                  <a:gd name="connsiteX2" fmla="*/ 68390 w 119479"/>
                  <a:gd name="connsiteY2" fmla="*/ 98870 h 144598"/>
                  <a:gd name="connsiteX3" fmla="*/ 62770 w 119479"/>
                  <a:gd name="connsiteY3" fmla="*/ 95345 h 144598"/>
                  <a:gd name="connsiteX4" fmla="*/ 31814 w 119479"/>
                  <a:gd name="connsiteY4" fmla="*/ 95345 h 144598"/>
                  <a:gd name="connsiteX5" fmla="*/ 25432 w 119479"/>
                  <a:gd name="connsiteY5" fmla="*/ 101536 h 144598"/>
                  <a:gd name="connsiteX6" fmla="*/ 25432 w 119479"/>
                  <a:gd name="connsiteY6" fmla="*/ 101632 h 144598"/>
                  <a:gd name="connsiteX7" fmla="*/ 25432 w 119479"/>
                  <a:gd name="connsiteY7" fmla="*/ 137351 h 144598"/>
                  <a:gd name="connsiteX8" fmla="*/ 19241 w 119479"/>
                  <a:gd name="connsiteY8" fmla="*/ 143732 h 144598"/>
                  <a:gd name="connsiteX9" fmla="*/ 19145 w 119479"/>
                  <a:gd name="connsiteY9" fmla="*/ 143732 h 144598"/>
                  <a:gd name="connsiteX10" fmla="*/ 6286 w 119479"/>
                  <a:gd name="connsiteY10" fmla="*/ 143732 h 144598"/>
                  <a:gd name="connsiteX11" fmla="*/ 0 w 119479"/>
                  <a:gd name="connsiteY11" fmla="*/ 137351 h 144598"/>
                  <a:gd name="connsiteX12" fmla="*/ 0 w 119479"/>
                  <a:gd name="connsiteY12" fmla="*/ 6287 h 144598"/>
                  <a:gd name="connsiteX13" fmla="*/ 6286 w 119479"/>
                  <a:gd name="connsiteY13" fmla="*/ 0 h 144598"/>
                  <a:gd name="connsiteX14" fmla="*/ 70485 w 119479"/>
                  <a:gd name="connsiteY14" fmla="*/ 0 h 144598"/>
                  <a:gd name="connsiteX15" fmla="*/ 104394 w 119479"/>
                  <a:gd name="connsiteY15" fmla="*/ 13335 h 144598"/>
                  <a:gd name="connsiteX16" fmla="*/ 119444 w 119479"/>
                  <a:gd name="connsiteY16" fmla="*/ 46006 h 144598"/>
                  <a:gd name="connsiteX17" fmla="*/ 96869 w 119479"/>
                  <a:gd name="connsiteY17" fmla="*/ 88392 h 144598"/>
                  <a:gd name="connsiteX18" fmla="*/ 94583 w 119479"/>
                  <a:gd name="connsiteY18" fmla="*/ 96298 h 144598"/>
                  <a:gd name="connsiteX19" fmla="*/ 113062 w 119479"/>
                  <a:gd name="connsiteY19" fmla="*/ 135065 h 144598"/>
                  <a:gd name="connsiteX20" fmla="*/ 110926 w 119479"/>
                  <a:gd name="connsiteY20" fmla="*/ 143695 h 144598"/>
                  <a:gd name="connsiteX21" fmla="*/ 107347 w 119479"/>
                  <a:gd name="connsiteY21" fmla="*/ 144590 h 144598"/>
                  <a:gd name="connsiteX22" fmla="*/ 31814 w 119479"/>
                  <a:gd name="connsiteY22" fmla="*/ 25813 h 144598"/>
                  <a:gd name="connsiteX23" fmla="*/ 25432 w 119479"/>
                  <a:gd name="connsiteY23" fmla="*/ 32003 h 144598"/>
                  <a:gd name="connsiteX24" fmla="*/ 25432 w 119479"/>
                  <a:gd name="connsiteY24" fmla="*/ 32099 h 144598"/>
                  <a:gd name="connsiteX25" fmla="*/ 25432 w 119479"/>
                  <a:gd name="connsiteY25" fmla="*/ 63246 h 144598"/>
                  <a:gd name="connsiteX26" fmla="*/ 31718 w 119479"/>
                  <a:gd name="connsiteY26" fmla="*/ 69533 h 144598"/>
                  <a:gd name="connsiteX27" fmla="*/ 31813 w 119479"/>
                  <a:gd name="connsiteY27" fmla="*/ 69533 h 144598"/>
                  <a:gd name="connsiteX28" fmla="*/ 70771 w 119479"/>
                  <a:gd name="connsiteY28" fmla="*/ 69533 h 144598"/>
                  <a:gd name="connsiteX29" fmla="*/ 93440 w 119479"/>
                  <a:gd name="connsiteY29" fmla="*/ 48387 h 144598"/>
                  <a:gd name="connsiteX30" fmla="*/ 72404 w 119479"/>
                  <a:gd name="connsiteY30" fmla="*/ 25826 h 144598"/>
                  <a:gd name="connsiteX31" fmla="*/ 71533 w 119479"/>
                  <a:gd name="connsiteY31" fmla="*/ 25813 h 1445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119479" h="144598">
                    <a:moveTo>
                      <a:pt x="93726" y="143732"/>
                    </a:moveTo>
                    <a:cubicBezTo>
                      <a:pt x="91313" y="143704"/>
                      <a:pt x="89130" y="142298"/>
                      <a:pt x="88106" y="140113"/>
                    </a:cubicBezTo>
                    <a:lnTo>
                      <a:pt x="68390" y="98870"/>
                    </a:lnTo>
                    <a:cubicBezTo>
                      <a:pt x="67357" y="96706"/>
                      <a:pt x="65167" y="95333"/>
                      <a:pt x="62770" y="95345"/>
                    </a:cubicBezTo>
                    <a:lnTo>
                      <a:pt x="31814" y="95345"/>
                    </a:lnTo>
                    <a:cubicBezTo>
                      <a:pt x="28342" y="95293"/>
                      <a:pt x="25485" y="98064"/>
                      <a:pt x="25432" y="101536"/>
                    </a:cubicBezTo>
                    <a:cubicBezTo>
                      <a:pt x="25432" y="101568"/>
                      <a:pt x="25432" y="101600"/>
                      <a:pt x="25432" y="101632"/>
                    </a:cubicBezTo>
                    <a:lnTo>
                      <a:pt x="25432" y="137351"/>
                    </a:lnTo>
                    <a:cubicBezTo>
                      <a:pt x="25484" y="140822"/>
                      <a:pt x="22713" y="143679"/>
                      <a:pt x="19241" y="143732"/>
                    </a:cubicBezTo>
                    <a:cubicBezTo>
                      <a:pt x="19209" y="143732"/>
                      <a:pt x="19177" y="143732"/>
                      <a:pt x="19145" y="143732"/>
                    </a:cubicBezTo>
                    <a:lnTo>
                      <a:pt x="6286" y="143732"/>
                    </a:lnTo>
                    <a:cubicBezTo>
                      <a:pt x="2799" y="143680"/>
                      <a:pt x="0" y="140838"/>
                      <a:pt x="0" y="137351"/>
                    </a:cubicBezTo>
                    <a:lnTo>
                      <a:pt x="0" y="6287"/>
                    </a:lnTo>
                    <a:cubicBezTo>
                      <a:pt x="51" y="2836"/>
                      <a:pt x="2836" y="51"/>
                      <a:pt x="6286" y="0"/>
                    </a:cubicBezTo>
                    <a:lnTo>
                      <a:pt x="70485" y="0"/>
                    </a:lnTo>
                    <a:cubicBezTo>
                      <a:pt x="83070" y="-15"/>
                      <a:pt x="95191" y="4751"/>
                      <a:pt x="104394" y="13335"/>
                    </a:cubicBezTo>
                    <a:cubicBezTo>
                      <a:pt x="113565" y="21784"/>
                      <a:pt x="118983" y="33545"/>
                      <a:pt x="119444" y="46006"/>
                    </a:cubicBezTo>
                    <a:cubicBezTo>
                      <a:pt x="120114" y="63172"/>
                      <a:pt x="111488" y="79369"/>
                      <a:pt x="96869" y="88392"/>
                    </a:cubicBezTo>
                    <a:cubicBezTo>
                      <a:pt x="94175" y="90038"/>
                      <a:pt x="93183" y="93468"/>
                      <a:pt x="94583" y="96298"/>
                    </a:cubicBezTo>
                    <a:lnTo>
                      <a:pt x="113062" y="135065"/>
                    </a:lnTo>
                    <a:cubicBezTo>
                      <a:pt x="114855" y="138037"/>
                      <a:pt x="113899" y="141901"/>
                      <a:pt x="110926" y="143695"/>
                    </a:cubicBezTo>
                    <a:cubicBezTo>
                      <a:pt x="109849" y="144344"/>
                      <a:pt x="108603" y="144656"/>
                      <a:pt x="107347" y="144590"/>
                    </a:cubicBezTo>
                    <a:close/>
                    <a:moveTo>
                      <a:pt x="31814" y="25813"/>
                    </a:moveTo>
                    <a:cubicBezTo>
                      <a:pt x="28342" y="25760"/>
                      <a:pt x="25485" y="28532"/>
                      <a:pt x="25432" y="32003"/>
                    </a:cubicBezTo>
                    <a:cubicBezTo>
                      <a:pt x="25432" y="32035"/>
                      <a:pt x="25432" y="32067"/>
                      <a:pt x="25432" y="32099"/>
                    </a:cubicBezTo>
                    <a:lnTo>
                      <a:pt x="25432" y="63246"/>
                    </a:lnTo>
                    <a:cubicBezTo>
                      <a:pt x="25431" y="66718"/>
                      <a:pt x="28246" y="69533"/>
                      <a:pt x="31718" y="69533"/>
                    </a:cubicBezTo>
                    <a:cubicBezTo>
                      <a:pt x="31749" y="69533"/>
                      <a:pt x="31781" y="69533"/>
                      <a:pt x="31813" y="69533"/>
                    </a:cubicBezTo>
                    <a:lnTo>
                      <a:pt x="70771" y="69533"/>
                    </a:lnTo>
                    <a:cubicBezTo>
                      <a:pt x="82756" y="69655"/>
                      <a:pt x="92730" y="60352"/>
                      <a:pt x="93440" y="48387"/>
                    </a:cubicBezTo>
                    <a:cubicBezTo>
                      <a:pt x="93861" y="36348"/>
                      <a:pt x="84443" y="26247"/>
                      <a:pt x="72404" y="25826"/>
                    </a:cubicBezTo>
                    <a:cubicBezTo>
                      <a:pt x="72113" y="25816"/>
                      <a:pt x="71823" y="25811"/>
                      <a:pt x="71533" y="25813"/>
                    </a:cubicBezTo>
                    <a:close/>
                  </a:path>
                </a:pathLst>
              </a:custGeom>
              <a:grpFill/>
              <a:ln w="9525" cap="flat">
                <a:noFill/>
                <a:prstDash val="solid"/>
                <a:miter/>
              </a:ln>
            </p:spPr>
            <p:txBody>
              <a:bodyPr rtlCol="0" anchor="ctr"/>
              <a:lstStyle/>
              <a:p>
                <a:endParaRPr lang="zh-CN" altLang="en-US">
                  <a:solidFill>
                    <a:schemeClr val="bg1"/>
                  </a:solidFill>
                </a:endParaRPr>
              </a:p>
            </p:txBody>
          </p:sp>
          <p:sp>
            <p:nvSpPr>
              <p:cNvPr id="74" name="爱设计-5-3">
                <a:extLst>
                  <a:ext uri="{FF2B5EF4-FFF2-40B4-BE49-F238E27FC236}">
                    <a16:creationId xmlns:a16="http://schemas.microsoft.com/office/drawing/2014/main" id="{4F3D5C20-5D27-BB11-AB99-A2A30791C499}"/>
                  </a:ext>
                </a:extLst>
              </p:cNvPr>
              <p:cNvSpPr/>
              <p:nvPr/>
            </p:nvSpPr>
            <p:spPr>
              <a:xfrm>
                <a:off x="10273028" y="1096768"/>
                <a:ext cx="106346" cy="114628"/>
              </a:xfrm>
              <a:custGeom>
                <a:avLst/>
                <a:gdLst>
                  <a:gd name="connsiteX0" fmla="*/ 59960 w 133348"/>
                  <a:gd name="connsiteY0" fmla="*/ 143732 h 143732"/>
                  <a:gd name="connsiteX1" fmla="*/ 53673 w 133348"/>
                  <a:gd name="connsiteY1" fmla="*/ 137446 h 143732"/>
                  <a:gd name="connsiteX2" fmla="*/ 53673 w 133348"/>
                  <a:gd name="connsiteY2" fmla="*/ 85820 h 143732"/>
                  <a:gd name="connsiteX3" fmla="*/ 51959 w 133348"/>
                  <a:gd name="connsiteY3" fmla="*/ 80391 h 143732"/>
                  <a:gd name="connsiteX4" fmla="*/ 905 w 133348"/>
                  <a:gd name="connsiteY4" fmla="*/ 10001 h 143732"/>
                  <a:gd name="connsiteX5" fmla="*/ 3040 w 133348"/>
                  <a:gd name="connsiteY5" fmla="*/ 1371 h 143732"/>
                  <a:gd name="connsiteX6" fmla="*/ 5953 w 133348"/>
                  <a:gd name="connsiteY6" fmla="*/ 476 h 143732"/>
                  <a:gd name="connsiteX7" fmla="*/ 18716 w 133348"/>
                  <a:gd name="connsiteY7" fmla="*/ 476 h 143732"/>
                  <a:gd name="connsiteX8" fmla="*/ 23479 w 133348"/>
                  <a:gd name="connsiteY8" fmla="*/ 2667 h 143732"/>
                  <a:gd name="connsiteX9" fmla="*/ 61579 w 133348"/>
                  <a:gd name="connsiteY9" fmla="*/ 56483 h 143732"/>
                  <a:gd name="connsiteX10" fmla="*/ 66722 w 133348"/>
                  <a:gd name="connsiteY10" fmla="*/ 59055 h 143732"/>
                  <a:gd name="connsiteX11" fmla="*/ 71771 w 133348"/>
                  <a:gd name="connsiteY11" fmla="*/ 56483 h 143732"/>
                  <a:gd name="connsiteX12" fmla="*/ 109871 w 133348"/>
                  <a:gd name="connsiteY12" fmla="*/ 2667 h 143732"/>
                  <a:gd name="connsiteX13" fmla="*/ 115014 w 133348"/>
                  <a:gd name="connsiteY13" fmla="*/ 0 h 143732"/>
                  <a:gd name="connsiteX14" fmla="*/ 127397 w 133348"/>
                  <a:gd name="connsiteY14" fmla="*/ 0 h 143732"/>
                  <a:gd name="connsiteX15" fmla="*/ 133340 w 133348"/>
                  <a:gd name="connsiteY15" fmla="*/ 6612 h 143732"/>
                  <a:gd name="connsiteX16" fmla="*/ 132445 w 133348"/>
                  <a:gd name="connsiteY16" fmla="*/ 9525 h 143732"/>
                  <a:gd name="connsiteX17" fmla="*/ 81200 w 133348"/>
                  <a:gd name="connsiteY17" fmla="*/ 80391 h 143732"/>
                  <a:gd name="connsiteX18" fmla="*/ 79486 w 133348"/>
                  <a:gd name="connsiteY18" fmla="*/ 85820 h 143732"/>
                  <a:gd name="connsiteX19" fmla="*/ 79486 w 133348"/>
                  <a:gd name="connsiteY19" fmla="*/ 137446 h 143732"/>
                  <a:gd name="connsiteX20" fmla="*/ 73199 w 133348"/>
                  <a:gd name="connsiteY20" fmla="*/ 143732 h 1437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33348" h="143732">
                    <a:moveTo>
                      <a:pt x="59960" y="143732"/>
                    </a:moveTo>
                    <a:cubicBezTo>
                      <a:pt x="56509" y="143681"/>
                      <a:pt x="53724" y="140896"/>
                      <a:pt x="53673" y="137446"/>
                    </a:cubicBezTo>
                    <a:lnTo>
                      <a:pt x="53673" y="85820"/>
                    </a:lnTo>
                    <a:cubicBezTo>
                      <a:pt x="53708" y="83872"/>
                      <a:pt x="53106" y="81966"/>
                      <a:pt x="51959" y="80391"/>
                    </a:cubicBezTo>
                    <a:lnTo>
                      <a:pt x="905" y="10001"/>
                    </a:lnTo>
                    <a:cubicBezTo>
                      <a:pt x="-889" y="7028"/>
                      <a:pt x="67" y="3164"/>
                      <a:pt x="3040" y="1371"/>
                    </a:cubicBezTo>
                    <a:cubicBezTo>
                      <a:pt x="3923" y="838"/>
                      <a:pt x="4923" y="531"/>
                      <a:pt x="5953" y="476"/>
                    </a:cubicBezTo>
                    <a:lnTo>
                      <a:pt x="18716" y="476"/>
                    </a:lnTo>
                    <a:cubicBezTo>
                      <a:pt x="20547" y="478"/>
                      <a:pt x="22286" y="1278"/>
                      <a:pt x="23479" y="2667"/>
                    </a:cubicBezTo>
                    <a:lnTo>
                      <a:pt x="61579" y="56483"/>
                    </a:lnTo>
                    <a:cubicBezTo>
                      <a:pt x="62788" y="58108"/>
                      <a:pt x="64697" y="59063"/>
                      <a:pt x="66722" y="59055"/>
                    </a:cubicBezTo>
                    <a:cubicBezTo>
                      <a:pt x="68722" y="59063"/>
                      <a:pt x="70602" y="58105"/>
                      <a:pt x="71771" y="56483"/>
                    </a:cubicBezTo>
                    <a:lnTo>
                      <a:pt x="109871" y="2667"/>
                    </a:lnTo>
                    <a:cubicBezTo>
                      <a:pt x="111049" y="994"/>
                      <a:pt x="112968" y="-1"/>
                      <a:pt x="115014" y="0"/>
                    </a:cubicBezTo>
                    <a:lnTo>
                      <a:pt x="127397" y="0"/>
                    </a:lnTo>
                    <a:cubicBezTo>
                      <a:pt x="130864" y="185"/>
                      <a:pt x="133524" y="3145"/>
                      <a:pt x="133340" y="6612"/>
                    </a:cubicBezTo>
                    <a:cubicBezTo>
                      <a:pt x="133285" y="7642"/>
                      <a:pt x="132978" y="8642"/>
                      <a:pt x="132445" y="9525"/>
                    </a:cubicBezTo>
                    <a:lnTo>
                      <a:pt x="81200" y="80391"/>
                    </a:lnTo>
                    <a:cubicBezTo>
                      <a:pt x="80053" y="81966"/>
                      <a:pt x="79451" y="83872"/>
                      <a:pt x="79486" y="85820"/>
                    </a:cubicBezTo>
                    <a:lnTo>
                      <a:pt x="79486" y="137446"/>
                    </a:lnTo>
                    <a:cubicBezTo>
                      <a:pt x="79435" y="140896"/>
                      <a:pt x="76650" y="143681"/>
                      <a:pt x="73199" y="143732"/>
                    </a:cubicBezTo>
                    <a:close/>
                  </a:path>
                </a:pathLst>
              </a:custGeom>
              <a:grpFill/>
              <a:ln w="9525" cap="flat">
                <a:noFill/>
                <a:prstDash val="solid"/>
                <a:miter/>
              </a:ln>
            </p:spPr>
            <p:txBody>
              <a:bodyPr rtlCol="0" anchor="ctr"/>
              <a:lstStyle/>
              <a:p>
                <a:endParaRPr lang="zh-CN" altLang="en-US">
                  <a:solidFill>
                    <a:schemeClr val="bg1"/>
                  </a:solidFill>
                </a:endParaRPr>
              </a:p>
            </p:txBody>
          </p:sp>
          <p:sp>
            <p:nvSpPr>
              <p:cNvPr id="75" name="爱设计-5-4">
                <a:extLst>
                  <a:ext uri="{FF2B5EF4-FFF2-40B4-BE49-F238E27FC236}">
                    <a16:creationId xmlns:a16="http://schemas.microsoft.com/office/drawing/2014/main" id="{FF308C9A-AE3F-1D1A-02D9-8FB6AC2AE287}"/>
                  </a:ext>
                </a:extLst>
              </p:cNvPr>
              <p:cNvSpPr/>
              <p:nvPr/>
            </p:nvSpPr>
            <p:spPr>
              <a:xfrm>
                <a:off x="10501942" y="1096768"/>
                <a:ext cx="105056" cy="114628"/>
              </a:xfrm>
              <a:custGeom>
                <a:avLst/>
                <a:gdLst>
                  <a:gd name="connsiteX0" fmla="*/ 65913 w 131730"/>
                  <a:gd name="connsiteY0" fmla="*/ 143732 h 143732"/>
                  <a:gd name="connsiteX1" fmla="*/ 0 w 131730"/>
                  <a:gd name="connsiteY1" fmla="*/ 77819 h 143732"/>
                  <a:gd name="connsiteX2" fmla="*/ 0 w 131730"/>
                  <a:gd name="connsiteY2" fmla="*/ 6287 h 143732"/>
                  <a:gd name="connsiteX3" fmla="*/ 6286 w 131730"/>
                  <a:gd name="connsiteY3" fmla="*/ 0 h 143732"/>
                  <a:gd name="connsiteX4" fmla="*/ 19431 w 131730"/>
                  <a:gd name="connsiteY4" fmla="*/ 0 h 143732"/>
                  <a:gd name="connsiteX5" fmla="*/ 25717 w 131730"/>
                  <a:gd name="connsiteY5" fmla="*/ 6287 h 143732"/>
                  <a:gd name="connsiteX6" fmla="*/ 25717 w 131730"/>
                  <a:gd name="connsiteY6" fmla="*/ 77343 h 143732"/>
                  <a:gd name="connsiteX7" fmla="*/ 63909 w 131730"/>
                  <a:gd name="connsiteY7" fmla="*/ 119447 h 143732"/>
                  <a:gd name="connsiteX8" fmla="*/ 106013 w 131730"/>
                  <a:gd name="connsiteY8" fmla="*/ 81255 h 143732"/>
                  <a:gd name="connsiteX9" fmla="*/ 106013 w 131730"/>
                  <a:gd name="connsiteY9" fmla="*/ 77343 h 143732"/>
                  <a:gd name="connsiteX10" fmla="*/ 106013 w 131730"/>
                  <a:gd name="connsiteY10" fmla="*/ 6287 h 143732"/>
                  <a:gd name="connsiteX11" fmla="*/ 112300 w 131730"/>
                  <a:gd name="connsiteY11" fmla="*/ 0 h 143732"/>
                  <a:gd name="connsiteX12" fmla="*/ 125444 w 131730"/>
                  <a:gd name="connsiteY12" fmla="*/ 0 h 143732"/>
                  <a:gd name="connsiteX13" fmla="*/ 131731 w 131730"/>
                  <a:gd name="connsiteY13" fmla="*/ 6287 h 143732"/>
                  <a:gd name="connsiteX14" fmla="*/ 131731 w 131730"/>
                  <a:gd name="connsiteY14" fmla="*/ 77819 h 143732"/>
                  <a:gd name="connsiteX15" fmla="*/ 66008 w 131730"/>
                  <a:gd name="connsiteY15" fmla="*/ 143732 h 143732"/>
                  <a:gd name="connsiteX16" fmla="*/ 65913 w 131730"/>
                  <a:gd name="connsiteY16" fmla="*/ 143732 h 1437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31730" h="143732">
                    <a:moveTo>
                      <a:pt x="65913" y="143732"/>
                    </a:moveTo>
                    <a:cubicBezTo>
                      <a:pt x="29510" y="143732"/>
                      <a:pt x="0" y="114222"/>
                      <a:pt x="0" y="77819"/>
                    </a:cubicBezTo>
                    <a:lnTo>
                      <a:pt x="0" y="6287"/>
                    </a:lnTo>
                    <a:cubicBezTo>
                      <a:pt x="0" y="2815"/>
                      <a:pt x="2815" y="0"/>
                      <a:pt x="6286" y="0"/>
                    </a:cubicBezTo>
                    <a:lnTo>
                      <a:pt x="19431" y="0"/>
                    </a:lnTo>
                    <a:cubicBezTo>
                      <a:pt x="22903" y="0"/>
                      <a:pt x="25717" y="2815"/>
                      <a:pt x="25717" y="6287"/>
                    </a:cubicBezTo>
                    <a:lnTo>
                      <a:pt x="25717" y="77343"/>
                    </a:lnTo>
                    <a:cubicBezTo>
                      <a:pt x="24637" y="99516"/>
                      <a:pt x="41736" y="118367"/>
                      <a:pt x="63909" y="119447"/>
                    </a:cubicBezTo>
                    <a:cubicBezTo>
                      <a:pt x="86082" y="120527"/>
                      <a:pt x="104933" y="103428"/>
                      <a:pt x="106013" y="81255"/>
                    </a:cubicBezTo>
                    <a:cubicBezTo>
                      <a:pt x="106077" y="79952"/>
                      <a:pt x="106077" y="78646"/>
                      <a:pt x="106013" y="77343"/>
                    </a:cubicBezTo>
                    <a:lnTo>
                      <a:pt x="106013" y="6287"/>
                    </a:lnTo>
                    <a:cubicBezTo>
                      <a:pt x="106064" y="2836"/>
                      <a:pt x="108849" y="51"/>
                      <a:pt x="112300" y="0"/>
                    </a:cubicBezTo>
                    <a:lnTo>
                      <a:pt x="125444" y="0"/>
                    </a:lnTo>
                    <a:cubicBezTo>
                      <a:pt x="128916" y="0"/>
                      <a:pt x="131731" y="2815"/>
                      <a:pt x="131731" y="6287"/>
                    </a:cubicBezTo>
                    <a:lnTo>
                      <a:pt x="131731" y="77819"/>
                    </a:lnTo>
                    <a:cubicBezTo>
                      <a:pt x="131783" y="114169"/>
                      <a:pt x="102358" y="143680"/>
                      <a:pt x="66008" y="143732"/>
                    </a:cubicBezTo>
                    <a:cubicBezTo>
                      <a:pt x="65977" y="143732"/>
                      <a:pt x="65945" y="143732"/>
                      <a:pt x="65913" y="143732"/>
                    </a:cubicBezTo>
                    <a:close/>
                  </a:path>
                </a:pathLst>
              </a:custGeom>
              <a:grpFill/>
              <a:ln w="9525" cap="flat">
                <a:noFill/>
                <a:prstDash val="solid"/>
                <a:miter/>
              </a:ln>
            </p:spPr>
            <p:txBody>
              <a:bodyPr rtlCol="0" anchor="ctr"/>
              <a:lstStyle/>
              <a:p>
                <a:endParaRPr lang="zh-CN" altLang="en-US">
                  <a:solidFill>
                    <a:schemeClr val="bg1"/>
                  </a:solidFill>
                </a:endParaRPr>
              </a:p>
            </p:txBody>
          </p:sp>
          <p:sp>
            <p:nvSpPr>
              <p:cNvPr id="76" name="爱设计-5-5">
                <a:extLst>
                  <a:ext uri="{FF2B5EF4-FFF2-40B4-BE49-F238E27FC236}">
                    <a16:creationId xmlns:a16="http://schemas.microsoft.com/office/drawing/2014/main" id="{21A54416-F008-473A-296F-2DA80DF003F3}"/>
                  </a:ext>
                </a:extLst>
              </p:cNvPr>
              <p:cNvSpPr/>
              <p:nvPr/>
            </p:nvSpPr>
            <p:spPr>
              <a:xfrm>
                <a:off x="10782851" y="1095780"/>
                <a:ext cx="93055" cy="116375"/>
              </a:xfrm>
              <a:custGeom>
                <a:avLst/>
                <a:gdLst>
                  <a:gd name="connsiteX0" fmla="*/ 6287 w 116682"/>
                  <a:gd name="connsiteY0" fmla="*/ 145923 h 145923"/>
                  <a:gd name="connsiteX1" fmla="*/ 1 w 116682"/>
                  <a:gd name="connsiteY1" fmla="*/ 139829 h 145923"/>
                  <a:gd name="connsiteX2" fmla="*/ 1 w 116682"/>
                  <a:gd name="connsiteY2" fmla="*/ 139637 h 145923"/>
                  <a:gd name="connsiteX3" fmla="*/ 1 w 116682"/>
                  <a:gd name="connsiteY3" fmla="*/ 6287 h 145923"/>
                  <a:gd name="connsiteX4" fmla="*/ 6287 w 116682"/>
                  <a:gd name="connsiteY4" fmla="*/ 0 h 145923"/>
                  <a:gd name="connsiteX5" fmla="*/ 20003 w 116682"/>
                  <a:gd name="connsiteY5" fmla="*/ 0 h 145923"/>
                  <a:gd name="connsiteX6" fmla="*/ 26290 w 116682"/>
                  <a:gd name="connsiteY6" fmla="*/ 6287 h 145923"/>
                  <a:gd name="connsiteX7" fmla="*/ 26290 w 116682"/>
                  <a:gd name="connsiteY7" fmla="*/ 114395 h 145923"/>
                  <a:gd name="connsiteX8" fmla="*/ 32576 w 116682"/>
                  <a:gd name="connsiteY8" fmla="*/ 120682 h 145923"/>
                  <a:gd name="connsiteX9" fmla="*/ 110396 w 116682"/>
                  <a:gd name="connsiteY9" fmla="*/ 120682 h 145923"/>
                  <a:gd name="connsiteX10" fmla="*/ 116682 w 116682"/>
                  <a:gd name="connsiteY10" fmla="*/ 126968 h 145923"/>
                  <a:gd name="connsiteX11" fmla="*/ 116682 w 116682"/>
                  <a:gd name="connsiteY11" fmla="*/ 139637 h 145923"/>
                  <a:gd name="connsiteX12" fmla="*/ 110588 w 116682"/>
                  <a:gd name="connsiteY12" fmla="*/ 145923 h 145923"/>
                  <a:gd name="connsiteX13" fmla="*/ 110396 w 116682"/>
                  <a:gd name="connsiteY13" fmla="*/ 145923 h 1459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6682" h="145923">
                    <a:moveTo>
                      <a:pt x="6287" y="145923"/>
                    </a:moveTo>
                    <a:cubicBezTo>
                      <a:pt x="2868" y="145976"/>
                      <a:pt x="54" y="143248"/>
                      <a:pt x="1" y="139829"/>
                    </a:cubicBezTo>
                    <a:cubicBezTo>
                      <a:pt x="0" y="139765"/>
                      <a:pt x="0" y="139701"/>
                      <a:pt x="1" y="139637"/>
                    </a:cubicBezTo>
                    <a:lnTo>
                      <a:pt x="1" y="6287"/>
                    </a:lnTo>
                    <a:cubicBezTo>
                      <a:pt x="1" y="2815"/>
                      <a:pt x="2815" y="0"/>
                      <a:pt x="6287" y="0"/>
                    </a:cubicBezTo>
                    <a:lnTo>
                      <a:pt x="20003" y="0"/>
                    </a:lnTo>
                    <a:cubicBezTo>
                      <a:pt x="23475" y="0"/>
                      <a:pt x="26290" y="2815"/>
                      <a:pt x="26290" y="6287"/>
                    </a:cubicBezTo>
                    <a:lnTo>
                      <a:pt x="26290" y="114395"/>
                    </a:lnTo>
                    <a:cubicBezTo>
                      <a:pt x="26290" y="117867"/>
                      <a:pt x="29104" y="120682"/>
                      <a:pt x="32576" y="120682"/>
                    </a:cubicBezTo>
                    <a:lnTo>
                      <a:pt x="110396" y="120682"/>
                    </a:lnTo>
                    <a:cubicBezTo>
                      <a:pt x="113868" y="120682"/>
                      <a:pt x="116682" y="123496"/>
                      <a:pt x="116682" y="126968"/>
                    </a:cubicBezTo>
                    <a:lnTo>
                      <a:pt x="116682" y="139637"/>
                    </a:lnTo>
                    <a:cubicBezTo>
                      <a:pt x="116735" y="143055"/>
                      <a:pt x="114007" y="145870"/>
                      <a:pt x="110588" y="145923"/>
                    </a:cubicBezTo>
                    <a:cubicBezTo>
                      <a:pt x="110524" y="145924"/>
                      <a:pt x="110460" y="145924"/>
                      <a:pt x="110396" y="145923"/>
                    </a:cubicBezTo>
                    <a:close/>
                  </a:path>
                </a:pathLst>
              </a:custGeom>
              <a:grpFill/>
              <a:ln w="9525" cap="flat">
                <a:noFill/>
                <a:prstDash val="solid"/>
                <a:miter/>
              </a:ln>
            </p:spPr>
            <p:txBody>
              <a:bodyPr rtlCol="0" anchor="ctr"/>
              <a:lstStyle/>
              <a:p>
                <a:endParaRPr lang="zh-CN" altLang="en-US">
                  <a:solidFill>
                    <a:schemeClr val="bg1"/>
                  </a:solidFill>
                </a:endParaRPr>
              </a:p>
            </p:txBody>
          </p:sp>
          <p:sp>
            <p:nvSpPr>
              <p:cNvPr id="77" name="爱设计-5-6">
                <a:extLst>
                  <a:ext uri="{FF2B5EF4-FFF2-40B4-BE49-F238E27FC236}">
                    <a16:creationId xmlns:a16="http://schemas.microsoft.com/office/drawing/2014/main" id="{5C9C8C8B-0564-E1C8-47A3-FD90B402C011}"/>
                  </a:ext>
                </a:extLst>
              </p:cNvPr>
              <p:cNvSpPr/>
              <p:nvPr/>
            </p:nvSpPr>
            <p:spPr>
              <a:xfrm>
                <a:off x="11133572" y="1096312"/>
                <a:ext cx="119110" cy="119110"/>
              </a:xfrm>
              <a:custGeom>
                <a:avLst/>
                <a:gdLst>
                  <a:gd name="connsiteX0" fmla="*/ 74867 w 149352"/>
                  <a:gd name="connsiteY0" fmla="*/ 149352 h 149352"/>
                  <a:gd name="connsiteX1" fmla="*/ 0 w 149352"/>
                  <a:gd name="connsiteY1" fmla="*/ 74867 h 149352"/>
                  <a:gd name="connsiteX2" fmla="*/ 74486 w 149352"/>
                  <a:gd name="connsiteY2" fmla="*/ 0 h 149352"/>
                  <a:gd name="connsiteX3" fmla="*/ 149352 w 149352"/>
                  <a:gd name="connsiteY3" fmla="*/ 74486 h 149352"/>
                  <a:gd name="connsiteX4" fmla="*/ 149352 w 149352"/>
                  <a:gd name="connsiteY4" fmla="*/ 74676 h 149352"/>
                  <a:gd name="connsiteX5" fmla="*/ 74867 w 149352"/>
                  <a:gd name="connsiteY5" fmla="*/ 149352 h 149352"/>
                  <a:gd name="connsiteX6" fmla="*/ 74867 w 149352"/>
                  <a:gd name="connsiteY6" fmla="*/ 25527 h 149352"/>
                  <a:gd name="connsiteX7" fmla="*/ 25527 w 149352"/>
                  <a:gd name="connsiteY7" fmla="*/ 74676 h 149352"/>
                  <a:gd name="connsiteX8" fmla="*/ 74676 w 149352"/>
                  <a:gd name="connsiteY8" fmla="*/ 124015 h 149352"/>
                  <a:gd name="connsiteX9" fmla="*/ 124015 w 149352"/>
                  <a:gd name="connsiteY9" fmla="*/ 74866 h 149352"/>
                  <a:gd name="connsiteX10" fmla="*/ 124016 w 149352"/>
                  <a:gd name="connsiteY10" fmla="*/ 74771 h 149352"/>
                  <a:gd name="connsiteX11" fmla="*/ 74866 w 149352"/>
                  <a:gd name="connsiteY11" fmla="*/ 25432 h 1493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49352" h="149352">
                    <a:moveTo>
                      <a:pt x="74867" y="149352"/>
                    </a:moveTo>
                    <a:cubicBezTo>
                      <a:pt x="33624" y="149457"/>
                      <a:pt x="105" y="116109"/>
                      <a:pt x="0" y="74867"/>
                    </a:cubicBezTo>
                    <a:cubicBezTo>
                      <a:pt x="-105" y="33624"/>
                      <a:pt x="33243" y="105"/>
                      <a:pt x="74486" y="0"/>
                    </a:cubicBezTo>
                    <a:cubicBezTo>
                      <a:pt x="115728" y="-105"/>
                      <a:pt x="149247" y="33243"/>
                      <a:pt x="149352" y="74486"/>
                    </a:cubicBezTo>
                    <a:cubicBezTo>
                      <a:pt x="149352" y="74549"/>
                      <a:pt x="149352" y="74612"/>
                      <a:pt x="149352" y="74676"/>
                    </a:cubicBezTo>
                    <a:cubicBezTo>
                      <a:pt x="149300" y="115822"/>
                      <a:pt x="116013" y="149195"/>
                      <a:pt x="74867" y="149352"/>
                    </a:cubicBezTo>
                    <a:close/>
                    <a:moveTo>
                      <a:pt x="74867" y="25527"/>
                    </a:moveTo>
                    <a:cubicBezTo>
                      <a:pt x="47670" y="25474"/>
                      <a:pt x="25580" y="47479"/>
                      <a:pt x="25527" y="74676"/>
                    </a:cubicBezTo>
                    <a:cubicBezTo>
                      <a:pt x="25474" y="101873"/>
                      <a:pt x="47479" y="123963"/>
                      <a:pt x="74676" y="124015"/>
                    </a:cubicBezTo>
                    <a:cubicBezTo>
                      <a:pt x="101873" y="124068"/>
                      <a:pt x="123963" y="102063"/>
                      <a:pt x="124015" y="74866"/>
                    </a:cubicBezTo>
                    <a:cubicBezTo>
                      <a:pt x="124016" y="74835"/>
                      <a:pt x="124016" y="74803"/>
                      <a:pt x="124016" y="74771"/>
                    </a:cubicBezTo>
                    <a:cubicBezTo>
                      <a:pt x="124016" y="47596"/>
                      <a:pt x="102042" y="25537"/>
                      <a:pt x="74866" y="25432"/>
                    </a:cubicBezTo>
                    <a:close/>
                  </a:path>
                </a:pathLst>
              </a:custGeom>
              <a:grpFill/>
              <a:ln w="9525" cap="flat">
                <a:noFill/>
                <a:prstDash val="solid"/>
                <a:miter/>
              </a:ln>
            </p:spPr>
            <p:txBody>
              <a:bodyPr rtlCol="0" anchor="ctr"/>
              <a:lstStyle/>
              <a:p>
                <a:endParaRPr lang="zh-CN" altLang="en-US">
                  <a:solidFill>
                    <a:schemeClr val="bg1"/>
                  </a:solidFill>
                </a:endParaRPr>
              </a:p>
            </p:txBody>
          </p:sp>
          <p:sp>
            <p:nvSpPr>
              <p:cNvPr id="78" name="爱设计-5-7">
                <a:extLst>
                  <a:ext uri="{FF2B5EF4-FFF2-40B4-BE49-F238E27FC236}">
                    <a16:creationId xmlns:a16="http://schemas.microsoft.com/office/drawing/2014/main" id="{3BF7F456-217B-0242-4DB5-3BC8D25DF0C2}"/>
                  </a:ext>
                </a:extLst>
              </p:cNvPr>
              <p:cNvSpPr/>
              <p:nvPr/>
            </p:nvSpPr>
            <p:spPr>
              <a:xfrm>
                <a:off x="10880009" y="1094261"/>
                <a:ext cx="119109" cy="119109"/>
              </a:xfrm>
              <a:custGeom>
                <a:avLst/>
                <a:gdLst>
                  <a:gd name="connsiteX0" fmla="*/ 74676 w 149351"/>
                  <a:gd name="connsiteY0" fmla="*/ 149352 h 149351"/>
                  <a:gd name="connsiteX1" fmla="*/ 0 w 149351"/>
                  <a:gd name="connsiteY1" fmla="*/ 74676 h 149351"/>
                  <a:gd name="connsiteX2" fmla="*/ 74676 w 149351"/>
                  <a:gd name="connsiteY2" fmla="*/ 0 h 149351"/>
                  <a:gd name="connsiteX3" fmla="*/ 149352 w 149351"/>
                  <a:gd name="connsiteY3" fmla="*/ 74676 h 149351"/>
                  <a:gd name="connsiteX4" fmla="*/ 74676 w 149351"/>
                  <a:gd name="connsiteY4" fmla="*/ 149352 h 149351"/>
                  <a:gd name="connsiteX5" fmla="*/ 74676 w 149351"/>
                  <a:gd name="connsiteY5" fmla="*/ 25527 h 149351"/>
                  <a:gd name="connsiteX6" fmla="*/ 25910 w 149351"/>
                  <a:gd name="connsiteY6" fmla="*/ 75245 h 149351"/>
                  <a:gd name="connsiteX7" fmla="*/ 75629 w 149351"/>
                  <a:gd name="connsiteY7" fmla="*/ 124011 h 149351"/>
                  <a:gd name="connsiteX8" fmla="*/ 124396 w 149351"/>
                  <a:gd name="connsiteY8" fmla="*/ 74676 h 149351"/>
                  <a:gd name="connsiteX9" fmla="*/ 75251 w 149351"/>
                  <a:gd name="connsiteY9" fmla="*/ 25524 h 149351"/>
                  <a:gd name="connsiteX10" fmla="*/ 74676 w 149351"/>
                  <a:gd name="connsiteY10" fmla="*/ 25527 h 1493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49351" h="149351">
                    <a:moveTo>
                      <a:pt x="74676" y="149352"/>
                    </a:moveTo>
                    <a:cubicBezTo>
                      <a:pt x="33434" y="149352"/>
                      <a:pt x="0" y="115918"/>
                      <a:pt x="0" y="74676"/>
                    </a:cubicBezTo>
                    <a:cubicBezTo>
                      <a:pt x="0" y="33434"/>
                      <a:pt x="33434" y="0"/>
                      <a:pt x="74676" y="0"/>
                    </a:cubicBezTo>
                    <a:cubicBezTo>
                      <a:pt x="115918" y="0"/>
                      <a:pt x="149352" y="33434"/>
                      <a:pt x="149352" y="74676"/>
                    </a:cubicBezTo>
                    <a:cubicBezTo>
                      <a:pt x="149352" y="115918"/>
                      <a:pt x="115918" y="149352"/>
                      <a:pt x="74676" y="149352"/>
                    </a:cubicBezTo>
                    <a:close/>
                    <a:moveTo>
                      <a:pt x="74676" y="25527"/>
                    </a:moveTo>
                    <a:cubicBezTo>
                      <a:pt x="47480" y="25790"/>
                      <a:pt x="25647" y="48050"/>
                      <a:pt x="25910" y="75245"/>
                    </a:cubicBezTo>
                    <a:cubicBezTo>
                      <a:pt x="26173" y="102441"/>
                      <a:pt x="48433" y="124274"/>
                      <a:pt x="75629" y="124011"/>
                    </a:cubicBezTo>
                    <a:cubicBezTo>
                      <a:pt x="102675" y="123749"/>
                      <a:pt x="124447" y="101723"/>
                      <a:pt x="124396" y="74676"/>
                    </a:cubicBezTo>
                    <a:cubicBezTo>
                      <a:pt x="124398" y="47532"/>
                      <a:pt x="102395" y="25525"/>
                      <a:pt x="75251" y="25524"/>
                    </a:cubicBezTo>
                    <a:cubicBezTo>
                      <a:pt x="75059" y="25524"/>
                      <a:pt x="74868" y="25525"/>
                      <a:pt x="74676" y="25527"/>
                    </a:cubicBezTo>
                    <a:close/>
                  </a:path>
                </a:pathLst>
              </a:custGeom>
              <a:grpFill/>
              <a:ln w="9525" cap="flat">
                <a:noFill/>
                <a:prstDash val="solid"/>
                <a:miter/>
              </a:ln>
            </p:spPr>
            <p:txBody>
              <a:bodyPr rtlCol="0" anchor="ctr"/>
              <a:lstStyle/>
              <a:p>
                <a:endParaRPr lang="zh-CN" altLang="en-US">
                  <a:solidFill>
                    <a:schemeClr val="bg1"/>
                  </a:solidFill>
                </a:endParaRPr>
              </a:p>
            </p:txBody>
          </p:sp>
          <p:sp>
            <p:nvSpPr>
              <p:cNvPr id="79" name="爱设计-5-8">
                <a:extLst>
                  <a:ext uri="{FF2B5EF4-FFF2-40B4-BE49-F238E27FC236}">
                    <a16:creationId xmlns:a16="http://schemas.microsoft.com/office/drawing/2014/main" id="{B97D2B0B-6051-B539-7FC6-4430F581C21A}"/>
                  </a:ext>
                </a:extLst>
              </p:cNvPr>
              <p:cNvSpPr/>
              <p:nvPr/>
            </p:nvSpPr>
            <p:spPr>
              <a:xfrm>
                <a:off x="11007398" y="1093083"/>
                <a:ext cx="120880" cy="119110"/>
              </a:xfrm>
              <a:custGeom>
                <a:avLst/>
                <a:gdLst>
                  <a:gd name="connsiteX0" fmla="*/ 145638 w 151572"/>
                  <a:gd name="connsiteY0" fmla="*/ 64438 h 149352"/>
                  <a:gd name="connsiteX1" fmla="*/ 145066 w 151572"/>
                  <a:gd name="connsiteY1" fmla="*/ 64438 h 149352"/>
                  <a:gd name="connsiteX2" fmla="*/ 145066 w 151572"/>
                  <a:gd name="connsiteY2" fmla="*/ 64438 h 149352"/>
                  <a:gd name="connsiteX3" fmla="*/ 87916 w 151572"/>
                  <a:gd name="connsiteY3" fmla="*/ 64438 h 149352"/>
                  <a:gd name="connsiteX4" fmla="*/ 81630 w 151572"/>
                  <a:gd name="connsiteY4" fmla="*/ 70724 h 149352"/>
                  <a:gd name="connsiteX5" fmla="*/ 81630 w 151572"/>
                  <a:gd name="connsiteY5" fmla="*/ 83583 h 149352"/>
                  <a:gd name="connsiteX6" fmla="*/ 87916 w 151572"/>
                  <a:gd name="connsiteY6" fmla="*/ 89869 h 149352"/>
                  <a:gd name="connsiteX7" fmla="*/ 115443 w 151572"/>
                  <a:gd name="connsiteY7" fmla="*/ 89869 h 149352"/>
                  <a:gd name="connsiteX8" fmla="*/ 119539 w 151572"/>
                  <a:gd name="connsiteY8" fmla="*/ 91584 h 149352"/>
                  <a:gd name="connsiteX9" fmla="*/ 120492 w 151572"/>
                  <a:gd name="connsiteY9" fmla="*/ 96632 h 149352"/>
                  <a:gd name="connsiteX10" fmla="*/ 120492 w 151572"/>
                  <a:gd name="connsiteY10" fmla="*/ 96632 h 149352"/>
                  <a:gd name="connsiteX11" fmla="*/ 120492 w 151572"/>
                  <a:gd name="connsiteY11" fmla="*/ 96632 h 149352"/>
                  <a:gd name="connsiteX12" fmla="*/ 103632 w 151572"/>
                  <a:gd name="connsiteY12" fmla="*/ 117873 h 149352"/>
                  <a:gd name="connsiteX13" fmla="*/ 102870 w 151572"/>
                  <a:gd name="connsiteY13" fmla="*/ 117873 h 149352"/>
                  <a:gd name="connsiteX14" fmla="*/ 100299 w 151572"/>
                  <a:gd name="connsiteY14" fmla="*/ 119206 h 149352"/>
                  <a:gd name="connsiteX15" fmla="*/ 100299 w 151572"/>
                  <a:gd name="connsiteY15" fmla="*/ 119206 h 149352"/>
                  <a:gd name="connsiteX16" fmla="*/ 99156 w 151572"/>
                  <a:gd name="connsiteY16" fmla="*/ 119778 h 149352"/>
                  <a:gd name="connsiteX17" fmla="*/ 99156 w 151572"/>
                  <a:gd name="connsiteY17" fmla="*/ 119778 h 149352"/>
                  <a:gd name="connsiteX18" fmla="*/ 98108 w 151572"/>
                  <a:gd name="connsiteY18" fmla="*/ 120254 h 149352"/>
                  <a:gd name="connsiteX19" fmla="*/ 98108 w 151572"/>
                  <a:gd name="connsiteY19" fmla="*/ 120254 h 149352"/>
                  <a:gd name="connsiteX20" fmla="*/ 96965 w 151572"/>
                  <a:gd name="connsiteY20" fmla="*/ 120254 h 149352"/>
                  <a:gd name="connsiteX21" fmla="*/ 96965 w 151572"/>
                  <a:gd name="connsiteY21" fmla="*/ 120254 h 149352"/>
                  <a:gd name="connsiteX22" fmla="*/ 91345 w 151572"/>
                  <a:gd name="connsiteY22" fmla="*/ 122254 h 149352"/>
                  <a:gd name="connsiteX23" fmla="*/ 91345 w 151572"/>
                  <a:gd name="connsiteY23" fmla="*/ 122254 h 149352"/>
                  <a:gd name="connsiteX24" fmla="*/ 90012 w 151572"/>
                  <a:gd name="connsiteY24" fmla="*/ 122254 h 149352"/>
                  <a:gd name="connsiteX25" fmla="*/ 90012 w 151572"/>
                  <a:gd name="connsiteY25" fmla="*/ 122254 h 149352"/>
                  <a:gd name="connsiteX26" fmla="*/ 88678 w 151572"/>
                  <a:gd name="connsiteY26" fmla="*/ 122254 h 149352"/>
                  <a:gd name="connsiteX27" fmla="*/ 88678 w 151572"/>
                  <a:gd name="connsiteY27" fmla="*/ 122254 h 149352"/>
                  <a:gd name="connsiteX28" fmla="*/ 81344 w 151572"/>
                  <a:gd name="connsiteY28" fmla="*/ 123302 h 149352"/>
                  <a:gd name="connsiteX29" fmla="*/ 71819 w 151572"/>
                  <a:gd name="connsiteY29" fmla="*/ 123302 h 149352"/>
                  <a:gd name="connsiteX30" fmla="*/ 70581 w 151572"/>
                  <a:gd name="connsiteY30" fmla="*/ 123302 h 149352"/>
                  <a:gd name="connsiteX31" fmla="*/ 70581 w 151572"/>
                  <a:gd name="connsiteY31" fmla="*/ 123302 h 149352"/>
                  <a:gd name="connsiteX32" fmla="*/ 66580 w 151572"/>
                  <a:gd name="connsiteY32" fmla="*/ 122540 h 149352"/>
                  <a:gd name="connsiteX33" fmla="*/ 66580 w 151572"/>
                  <a:gd name="connsiteY33" fmla="*/ 122540 h 149352"/>
                  <a:gd name="connsiteX34" fmla="*/ 29259 w 151572"/>
                  <a:gd name="connsiteY34" fmla="*/ 63743 h 149352"/>
                  <a:gd name="connsiteX35" fmla="*/ 63246 w 151572"/>
                  <a:gd name="connsiteY35" fmla="*/ 27290 h 149352"/>
                  <a:gd name="connsiteX36" fmla="*/ 63246 w 151572"/>
                  <a:gd name="connsiteY36" fmla="*/ 27290 h 149352"/>
                  <a:gd name="connsiteX37" fmla="*/ 72009 w 151572"/>
                  <a:gd name="connsiteY37" fmla="*/ 25480 h 149352"/>
                  <a:gd name="connsiteX38" fmla="*/ 72009 w 151572"/>
                  <a:gd name="connsiteY38" fmla="*/ 25480 h 149352"/>
                  <a:gd name="connsiteX39" fmla="*/ 75438 w 151572"/>
                  <a:gd name="connsiteY39" fmla="*/ 25480 h 149352"/>
                  <a:gd name="connsiteX40" fmla="*/ 77534 w 151572"/>
                  <a:gd name="connsiteY40" fmla="*/ 25480 h 149352"/>
                  <a:gd name="connsiteX41" fmla="*/ 108966 w 151572"/>
                  <a:gd name="connsiteY41" fmla="*/ 36815 h 149352"/>
                  <a:gd name="connsiteX42" fmla="*/ 109538 w 151572"/>
                  <a:gd name="connsiteY42" fmla="*/ 37387 h 149352"/>
                  <a:gd name="connsiteX43" fmla="*/ 109538 w 151572"/>
                  <a:gd name="connsiteY43" fmla="*/ 37387 h 149352"/>
                  <a:gd name="connsiteX44" fmla="*/ 112395 w 151572"/>
                  <a:gd name="connsiteY44" fmla="*/ 40054 h 149352"/>
                  <a:gd name="connsiteX45" fmla="*/ 120396 w 151572"/>
                  <a:gd name="connsiteY45" fmla="*/ 40720 h 149352"/>
                  <a:gd name="connsiteX46" fmla="*/ 131064 w 151572"/>
                  <a:gd name="connsiteY46" fmla="*/ 33291 h 149352"/>
                  <a:gd name="connsiteX47" fmla="*/ 132781 w 151572"/>
                  <a:gd name="connsiteY47" fmla="*/ 24705 h 149352"/>
                  <a:gd name="connsiteX48" fmla="*/ 132588 w 151572"/>
                  <a:gd name="connsiteY48" fmla="*/ 24433 h 149352"/>
                  <a:gd name="connsiteX49" fmla="*/ 122016 w 151572"/>
                  <a:gd name="connsiteY49" fmla="*/ 14908 h 149352"/>
                  <a:gd name="connsiteX50" fmla="*/ 77343 w 151572"/>
                  <a:gd name="connsiteY50" fmla="*/ 49 h 149352"/>
                  <a:gd name="connsiteX51" fmla="*/ 77343 w 151572"/>
                  <a:gd name="connsiteY51" fmla="*/ 49 h 149352"/>
                  <a:gd name="connsiteX52" fmla="*/ 49 w 151572"/>
                  <a:gd name="connsiteY52" fmla="*/ 72010 h 149352"/>
                  <a:gd name="connsiteX53" fmla="*/ 72010 w 151572"/>
                  <a:gd name="connsiteY53" fmla="*/ 149305 h 149352"/>
                  <a:gd name="connsiteX54" fmla="*/ 77344 w 151572"/>
                  <a:gd name="connsiteY54" fmla="*/ 149305 h 149352"/>
                  <a:gd name="connsiteX55" fmla="*/ 84487 w 151572"/>
                  <a:gd name="connsiteY55" fmla="*/ 149305 h 149352"/>
                  <a:gd name="connsiteX56" fmla="*/ 86202 w 151572"/>
                  <a:gd name="connsiteY56" fmla="*/ 149305 h 149352"/>
                  <a:gd name="connsiteX57" fmla="*/ 87440 w 151572"/>
                  <a:gd name="connsiteY57" fmla="*/ 149305 h 149352"/>
                  <a:gd name="connsiteX58" fmla="*/ 88583 w 151572"/>
                  <a:gd name="connsiteY58" fmla="*/ 149305 h 149352"/>
                  <a:gd name="connsiteX59" fmla="*/ 89631 w 151572"/>
                  <a:gd name="connsiteY59" fmla="*/ 149305 h 149352"/>
                  <a:gd name="connsiteX60" fmla="*/ 91536 w 151572"/>
                  <a:gd name="connsiteY60" fmla="*/ 149305 h 149352"/>
                  <a:gd name="connsiteX61" fmla="*/ 92583 w 151572"/>
                  <a:gd name="connsiteY61" fmla="*/ 149305 h 149352"/>
                  <a:gd name="connsiteX62" fmla="*/ 93726 w 151572"/>
                  <a:gd name="connsiteY62" fmla="*/ 149305 h 149352"/>
                  <a:gd name="connsiteX63" fmla="*/ 94679 w 151572"/>
                  <a:gd name="connsiteY63" fmla="*/ 149305 h 149352"/>
                  <a:gd name="connsiteX64" fmla="*/ 96679 w 151572"/>
                  <a:gd name="connsiteY64" fmla="*/ 149305 h 149352"/>
                  <a:gd name="connsiteX65" fmla="*/ 97536 w 151572"/>
                  <a:gd name="connsiteY65" fmla="*/ 149305 h 149352"/>
                  <a:gd name="connsiteX66" fmla="*/ 98775 w 151572"/>
                  <a:gd name="connsiteY66" fmla="*/ 149305 h 149352"/>
                  <a:gd name="connsiteX67" fmla="*/ 99632 w 151572"/>
                  <a:gd name="connsiteY67" fmla="*/ 149305 h 149352"/>
                  <a:gd name="connsiteX68" fmla="*/ 101727 w 151572"/>
                  <a:gd name="connsiteY68" fmla="*/ 148543 h 149352"/>
                  <a:gd name="connsiteX69" fmla="*/ 102489 w 151572"/>
                  <a:gd name="connsiteY69" fmla="*/ 148543 h 149352"/>
                  <a:gd name="connsiteX70" fmla="*/ 103728 w 151572"/>
                  <a:gd name="connsiteY70" fmla="*/ 148543 h 149352"/>
                  <a:gd name="connsiteX71" fmla="*/ 103728 w 151572"/>
                  <a:gd name="connsiteY71" fmla="*/ 148543 h 149352"/>
                  <a:gd name="connsiteX72" fmla="*/ 106299 w 151572"/>
                  <a:gd name="connsiteY72" fmla="*/ 147591 h 149352"/>
                  <a:gd name="connsiteX73" fmla="*/ 106966 w 151572"/>
                  <a:gd name="connsiteY73" fmla="*/ 147591 h 149352"/>
                  <a:gd name="connsiteX74" fmla="*/ 110967 w 151572"/>
                  <a:gd name="connsiteY74" fmla="*/ 145686 h 149352"/>
                  <a:gd name="connsiteX75" fmla="*/ 111538 w 151572"/>
                  <a:gd name="connsiteY75" fmla="*/ 145686 h 149352"/>
                  <a:gd name="connsiteX76" fmla="*/ 114015 w 151572"/>
                  <a:gd name="connsiteY76" fmla="*/ 144257 h 149352"/>
                  <a:gd name="connsiteX77" fmla="*/ 114015 w 151572"/>
                  <a:gd name="connsiteY77" fmla="*/ 144257 h 149352"/>
                  <a:gd name="connsiteX78" fmla="*/ 115253 w 151572"/>
                  <a:gd name="connsiteY78" fmla="*/ 143495 h 149352"/>
                  <a:gd name="connsiteX79" fmla="*/ 115729 w 151572"/>
                  <a:gd name="connsiteY79" fmla="*/ 143495 h 149352"/>
                  <a:gd name="connsiteX80" fmla="*/ 118110 w 151572"/>
                  <a:gd name="connsiteY80" fmla="*/ 141971 h 149352"/>
                  <a:gd name="connsiteX81" fmla="*/ 118110 w 151572"/>
                  <a:gd name="connsiteY81" fmla="*/ 141971 h 149352"/>
                  <a:gd name="connsiteX82" fmla="*/ 119349 w 151572"/>
                  <a:gd name="connsiteY82" fmla="*/ 141114 h 149352"/>
                  <a:gd name="connsiteX83" fmla="*/ 119349 w 151572"/>
                  <a:gd name="connsiteY83" fmla="*/ 141114 h 149352"/>
                  <a:gd name="connsiteX84" fmla="*/ 121730 w 151572"/>
                  <a:gd name="connsiteY84" fmla="*/ 139399 h 149352"/>
                  <a:gd name="connsiteX85" fmla="*/ 121730 w 151572"/>
                  <a:gd name="connsiteY85" fmla="*/ 139399 h 149352"/>
                  <a:gd name="connsiteX86" fmla="*/ 122968 w 151572"/>
                  <a:gd name="connsiteY86" fmla="*/ 138352 h 149352"/>
                  <a:gd name="connsiteX87" fmla="*/ 122968 w 151572"/>
                  <a:gd name="connsiteY87" fmla="*/ 138352 h 149352"/>
                  <a:gd name="connsiteX88" fmla="*/ 125349 w 151572"/>
                  <a:gd name="connsiteY88" fmla="*/ 136351 h 149352"/>
                  <a:gd name="connsiteX89" fmla="*/ 125349 w 151572"/>
                  <a:gd name="connsiteY89" fmla="*/ 136351 h 149352"/>
                  <a:gd name="connsiteX90" fmla="*/ 150400 w 151572"/>
                  <a:gd name="connsiteY90" fmla="*/ 80630 h 149352"/>
                  <a:gd name="connsiteX91" fmla="*/ 150400 w 151572"/>
                  <a:gd name="connsiteY91" fmla="*/ 74248 h 149352"/>
                  <a:gd name="connsiteX92" fmla="*/ 149006 w 151572"/>
                  <a:gd name="connsiteY92" fmla="*/ 65604 h 149352"/>
                  <a:gd name="connsiteX93" fmla="*/ 145638 w 151572"/>
                  <a:gd name="connsiteY93" fmla="*/ 64438 h 1493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Lst>
                <a:rect l="l" t="t" r="r" b="b"/>
                <a:pathLst>
                  <a:path w="151572" h="149352">
                    <a:moveTo>
                      <a:pt x="145638" y="64438"/>
                    </a:moveTo>
                    <a:lnTo>
                      <a:pt x="145066" y="64438"/>
                    </a:lnTo>
                    <a:lnTo>
                      <a:pt x="145066" y="64438"/>
                    </a:lnTo>
                    <a:lnTo>
                      <a:pt x="87916" y="64438"/>
                    </a:lnTo>
                    <a:cubicBezTo>
                      <a:pt x="84444" y="64438"/>
                      <a:pt x="81630" y="67252"/>
                      <a:pt x="81630" y="70724"/>
                    </a:cubicBezTo>
                    <a:lnTo>
                      <a:pt x="81630" y="83583"/>
                    </a:lnTo>
                    <a:cubicBezTo>
                      <a:pt x="81630" y="87055"/>
                      <a:pt x="84444" y="89869"/>
                      <a:pt x="87916" y="89869"/>
                    </a:cubicBezTo>
                    <a:lnTo>
                      <a:pt x="115443" y="89869"/>
                    </a:lnTo>
                    <a:cubicBezTo>
                      <a:pt x="116988" y="89843"/>
                      <a:pt x="118474" y="90465"/>
                      <a:pt x="119539" y="91584"/>
                    </a:cubicBezTo>
                    <a:cubicBezTo>
                      <a:pt x="120734" y="92976"/>
                      <a:pt x="121097" y="94900"/>
                      <a:pt x="120492" y="96632"/>
                    </a:cubicBezTo>
                    <a:lnTo>
                      <a:pt x="120492" y="96632"/>
                    </a:lnTo>
                    <a:lnTo>
                      <a:pt x="120492" y="96632"/>
                    </a:lnTo>
                    <a:cubicBezTo>
                      <a:pt x="116693" y="104984"/>
                      <a:pt x="110905" y="112278"/>
                      <a:pt x="103632" y="117873"/>
                    </a:cubicBezTo>
                    <a:lnTo>
                      <a:pt x="102870" y="117873"/>
                    </a:lnTo>
                    <a:lnTo>
                      <a:pt x="100299" y="119206"/>
                    </a:lnTo>
                    <a:lnTo>
                      <a:pt x="100299" y="119206"/>
                    </a:lnTo>
                    <a:lnTo>
                      <a:pt x="99156" y="119778"/>
                    </a:lnTo>
                    <a:lnTo>
                      <a:pt x="99156" y="119778"/>
                    </a:lnTo>
                    <a:lnTo>
                      <a:pt x="98108" y="120254"/>
                    </a:lnTo>
                    <a:lnTo>
                      <a:pt x="98108" y="120254"/>
                    </a:lnTo>
                    <a:lnTo>
                      <a:pt x="96965" y="120254"/>
                    </a:lnTo>
                    <a:lnTo>
                      <a:pt x="96965" y="120254"/>
                    </a:lnTo>
                    <a:lnTo>
                      <a:pt x="91345" y="122254"/>
                    </a:lnTo>
                    <a:lnTo>
                      <a:pt x="91345" y="122254"/>
                    </a:lnTo>
                    <a:lnTo>
                      <a:pt x="90012" y="122254"/>
                    </a:lnTo>
                    <a:lnTo>
                      <a:pt x="90012" y="122254"/>
                    </a:lnTo>
                    <a:lnTo>
                      <a:pt x="88678" y="122254"/>
                    </a:lnTo>
                    <a:lnTo>
                      <a:pt x="88678" y="122254"/>
                    </a:lnTo>
                    <a:cubicBezTo>
                      <a:pt x="86262" y="122783"/>
                      <a:pt x="83811" y="123133"/>
                      <a:pt x="81344" y="123302"/>
                    </a:cubicBezTo>
                    <a:lnTo>
                      <a:pt x="71819" y="123302"/>
                    </a:lnTo>
                    <a:lnTo>
                      <a:pt x="70581" y="123302"/>
                    </a:lnTo>
                    <a:lnTo>
                      <a:pt x="70581" y="123302"/>
                    </a:lnTo>
                    <a:lnTo>
                      <a:pt x="66580" y="122540"/>
                    </a:lnTo>
                    <a:lnTo>
                      <a:pt x="66580" y="122540"/>
                    </a:lnTo>
                    <a:cubicBezTo>
                      <a:pt x="40038" y="116609"/>
                      <a:pt x="23329" y="90285"/>
                      <a:pt x="29259" y="63743"/>
                    </a:cubicBezTo>
                    <a:cubicBezTo>
                      <a:pt x="33149" y="46333"/>
                      <a:pt x="46151" y="32388"/>
                      <a:pt x="63246" y="27290"/>
                    </a:cubicBezTo>
                    <a:lnTo>
                      <a:pt x="63246" y="27290"/>
                    </a:lnTo>
                    <a:cubicBezTo>
                      <a:pt x="66102" y="26405"/>
                      <a:pt x="69037" y="25799"/>
                      <a:pt x="72009" y="25480"/>
                    </a:cubicBezTo>
                    <a:lnTo>
                      <a:pt x="72009" y="25480"/>
                    </a:lnTo>
                    <a:lnTo>
                      <a:pt x="75438" y="25480"/>
                    </a:lnTo>
                    <a:lnTo>
                      <a:pt x="77534" y="25480"/>
                    </a:lnTo>
                    <a:cubicBezTo>
                      <a:pt x="89018" y="25448"/>
                      <a:pt x="100146" y="29461"/>
                      <a:pt x="108966" y="36815"/>
                    </a:cubicBezTo>
                    <a:lnTo>
                      <a:pt x="109538" y="37387"/>
                    </a:lnTo>
                    <a:lnTo>
                      <a:pt x="109538" y="37387"/>
                    </a:lnTo>
                    <a:lnTo>
                      <a:pt x="112395" y="40054"/>
                    </a:lnTo>
                    <a:cubicBezTo>
                      <a:pt x="114519" y="42249"/>
                      <a:pt x="117939" y="42534"/>
                      <a:pt x="120396" y="40720"/>
                    </a:cubicBezTo>
                    <a:lnTo>
                      <a:pt x="131064" y="33291"/>
                    </a:lnTo>
                    <a:cubicBezTo>
                      <a:pt x="133909" y="31394"/>
                      <a:pt x="134678" y="27550"/>
                      <a:pt x="132781" y="24705"/>
                    </a:cubicBezTo>
                    <a:cubicBezTo>
                      <a:pt x="132719" y="24612"/>
                      <a:pt x="132655" y="24522"/>
                      <a:pt x="132588" y="24433"/>
                    </a:cubicBezTo>
                    <a:cubicBezTo>
                      <a:pt x="129363" y="20941"/>
                      <a:pt x="125824" y="17753"/>
                      <a:pt x="122016" y="14908"/>
                    </a:cubicBezTo>
                    <a:cubicBezTo>
                      <a:pt x="109110" y="5280"/>
                      <a:pt x="93445" y="69"/>
                      <a:pt x="77343" y="49"/>
                    </a:cubicBezTo>
                    <a:lnTo>
                      <a:pt x="77343" y="49"/>
                    </a:lnTo>
                    <a:cubicBezTo>
                      <a:pt x="36127" y="-1424"/>
                      <a:pt x="1521" y="30794"/>
                      <a:pt x="49" y="72010"/>
                    </a:cubicBezTo>
                    <a:cubicBezTo>
                      <a:pt x="-1424" y="113226"/>
                      <a:pt x="30794" y="147833"/>
                      <a:pt x="72010" y="149305"/>
                    </a:cubicBezTo>
                    <a:cubicBezTo>
                      <a:pt x="73788" y="149369"/>
                      <a:pt x="75566" y="149369"/>
                      <a:pt x="77344" y="149305"/>
                    </a:cubicBezTo>
                    <a:lnTo>
                      <a:pt x="84487" y="149305"/>
                    </a:lnTo>
                    <a:lnTo>
                      <a:pt x="86202" y="149305"/>
                    </a:lnTo>
                    <a:lnTo>
                      <a:pt x="87440" y="149305"/>
                    </a:lnTo>
                    <a:lnTo>
                      <a:pt x="88583" y="149305"/>
                    </a:lnTo>
                    <a:lnTo>
                      <a:pt x="89631" y="149305"/>
                    </a:lnTo>
                    <a:lnTo>
                      <a:pt x="91536" y="149305"/>
                    </a:lnTo>
                    <a:lnTo>
                      <a:pt x="92583" y="149305"/>
                    </a:lnTo>
                    <a:lnTo>
                      <a:pt x="93726" y="149305"/>
                    </a:lnTo>
                    <a:lnTo>
                      <a:pt x="94679" y="149305"/>
                    </a:lnTo>
                    <a:lnTo>
                      <a:pt x="96679" y="149305"/>
                    </a:lnTo>
                    <a:lnTo>
                      <a:pt x="97536" y="149305"/>
                    </a:lnTo>
                    <a:lnTo>
                      <a:pt x="98775" y="149305"/>
                    </a:lnTo>
                    <a:lnTo>
                      <a:pt x="99632" y="149305"/>
                    </a:lnTo>
                    <a:lnTo>
                      <a:pt x="101727" y="148543"/>
                    </a:lnTo>
                    <a:lnTo>
                      <a:pt x="102489" y="148543"/>
                    </a:lnTo>
                    <a:lnTo>
                      <a:pt x="103728" y="148543"/>
                    </a:lnTo>
                    <a:lnTo>
                      <a:pt x="103728" y="148543"/>
                    </a:lnTo>
                    <a:lnTo>
                      <a:pt x="106299" y="147591"/>
                    </a:lnTo>
                    <a:lnTo>
                      <a:pt x="106966" y="147591"/>
                    </a:lnTo>
                    <a:lnTo>
                      <a:pt x="110967" y="145686"/>
                    </a:lnTo>
                    <a:lnTo>
                      <a:pt x="111538" y="145686"/>
                    </a:lnTo>
                    <a:lnTo>
                      <a:pt x="114015" y="144257"/>
                    </a:lnTo>
                    <a:lnTo>
                      <a:pt x="114015" y="144257"/>
                    </a:lnTo>
                    <a:lnTo>
                      <a:pt x="115253" y="143495"/>
                    </a:lnTo>
                    <a:lnTo>
                      <a:pt x="115729" y="143495"/>
                    </a:lnTo>
                    <a:lnTo>
                      <a:pt x="118110" y="141971"/>
                    </a:lnTo>
                    <a:lnTo>
                      <a:pt x="118110" y="141971"/>
                    </a:lnTo>
                    <a:lnTo>
                      <a:pt x="119349" y="141114"/>
                    </a:lnTo>
                    <a:lnTo>
                      <a:pt x="119349" y="141114"/>
                    </a:lnTo>
                    <a:cubicBezTo>
                      <a:pt x="120185" y="140604"/>
                      <a:pt x="120981" y="140031"/>
                      <a:pt x="121730" y="139399"/>
                    </a:cubicBezTo>
                    <a:lnTo>
                      <a:pt x="121730" y="139399"/>
                    </a:lnTo>
                    <a:lnTo>
                      <a:pt x="122968" y="138352"/>
                    </a:lnTo>
                    <a:lnTo>
                      <a:pt x="122968" y="138352"/>
                    </a:lnTo>
                    <a:lnTo>
                      <a:pt x="125349" y="136351"/>
                    </a:lnTo>
                    <a:lnTo>
                      <a:pt x="125349" y="136351"/>
                    </a:lnTo>
                    <a:cubicBezTo>
                      <a:pt x="141417" y="122313"/>
                      <a:pt x="150564" y="101966"/>
                      <a:pt x="150400" y="80630"/>
                    </a:cubicBezTo>
                    <a:lnTo>
                      <a:pt x="150400" y="74248"/>
                    </a:lnTo>
                    <a:cubicBezTo>
                      <a:pt x="152402" y="71476"/>
                      <a:pt x="151778" y="67606"/>
                      <a:pt x="149006" y="65604"/>
                    </a:cubicBezTo>
                    <a:cubicBezTo>
                      <a:pt x="148022" y="64894"/>
                      <a:pt x="146850" y="64488"/>
                      <a:pt x="145638" y="64438"/>
                    </a:cubicBezTo>
                    <a:close/>
                  </a:path>
                </a:pathLst>
              </a:custGeom>
              <a:grpFill/>
              <a:ln w="9525" cap="flat">
                <a:noFill/>
                <a:prstDash val="solid"/>
                <a:miter/>
              </a:ln>
            </p:spPr>
            <p:txBody>
              <a:bodyPr rtlCol="0" anchor="ctr"/>
              <a:lstStyle/>
              <a:p>
                <a:endParaRPr lang="zh-CN" altLang="en-US">
                  <a:solidFill>
                    <a:schemeClr val="bg1"/>
                  </a:solidFill>
                </a:endParaRPr>
              </a:p>
            </p:txBody>
          </p:sp>
        </p:grpSp>
        <p:sp>
          <p:nvSpPr>
            <p:cNvPr id="71" name="爱设计-5-9">
              <a:extLst>
                <a:ext uri="{FF2B5EF4-FFF2-40B4-BE49-F238E27FC236}">
                  <a16:creationId xmlns:a16="http://schemas.microsoft.com/office/drawing/2014/main" id="{41F4FB2F-5DE0-D7F3-7B9B-66D8589CEC13}"/>
                </a:ext>
              </a:extLst>
            </p:cNvPr>
            <p:cNvSpPr/>
            <p:nvPr/>
          </p:nvSpPr>
          <p:spPr>
            <a:xfrm>
              <a:off x="10774465" y="468403"/>
              <a:ext cx="508951" cy="508951"/>
            </a:xfrm>
            <a:custGeom>
              <a:avLst/>
              <a:gdLst>
                <a:gd name="connsiteX0" fmla="*/ 210346 w 508951"/>
                <a:gd name="connsiteY0" fmla="*/ 199937 h 508951"/>
                <a:gd name="connsiteX1" fmla="*/ 227889 w 508951"/>
                <a:gd name="connsiteY1" fmla="*/ 217941 h 508951"/>
                <a:gd name="connsiteX2" fmla="*/ 227888 w 508951"/>
                <a:gd name="connsiteY2" fmla="*/ 218013 h 508951"/>
                <a:gd name="connsiteX3" fmla="*/ 209885 w 508951"/>
                <a:gd name="connsiteY3" fmla="*/ 235485 h 508951"/>
                <a:gd name="connsiteX4" fmla="*/ 192342 w 508951"/>
                <a:gd name="connsiteY4" fmla="*/ 217480 h 508951"/>
                <a:gd name="connsiteX5" fmla="*/ 210346 w 508951"/>
                <a:gd name="connsiteY5" fmla="*/ 199937 h 508951"/>
                <a:gd name="connsiteX6" fmla="*/ 276428 w 508951"/>
                <a:gd name="connsiteY6" fmla="*/ 114552 h 508951"/>
                <a:gd name="connsiteX7" fmla="*/ 373357 w 508951"/>
                <a:gd name="connsiteY7" fmla="*/ 211329 h 508951"/>
                <a:gd name="connsiteX8" fmla="*/ 373357 w 508951"/>
                <a:gd name="connsiteY8" fmla="*/ 158763 h 508951"/>
                <a:gd name="connsiteX9" fmla="*/ 373357 w 508951"/>
                <a:gd name="connsiteY9" fmla="*/ 158686 h 508951"/>
                <a:gd name="connsiteX10" fmla="*/ 329070 w 508951"/>
                <a:gd name="connsiteY10" fmla="*/ 114552 h 508951"/>
                <a:gd name="connsiteX11" fmla="*/ 212695 w 508951"/>
                <a:gd name="connsiteY11" fmla="*/ 114552 h 508951"/>
                <a:gd name="connsiteX12" fmla="*/ 155495 w 508951"/>
                <a:gd name="connsiteY12" fmla="*/ 157319 h 508951"/>
                <a:gd name="connsiteX13" fmla="*/ 109918 w 508951"/>
                <a:gd name="connsiteY13" fmla="*/ 311447 h 508951"/>
                <a:gd name="connsiteX14" fmla="*/ 147626 w 508951"/>
                <a:gd name="connsiteY14" fmla="*/ 380453 h 508951"/>
                <a:gd name="connsiteX15" fmla="*/ 163092 w 508951"/>
                <a:gd name="connsiteY15" fmla="*/ 382701 h 508951"/>
                <a:gd name="connsiteX16" fmla="*/ 182234 w 508951"/>
                <a:gd name="connsiteY16" fmla="*/ 366065 h 508951"/>
                <a:gd name="connsiteX17" fmla="*/ 169397 w 508951"/>
                <a:gd name="connsiteY17" fmla="*/ 352467 h 508951"/>
                <a:gd name="connsiteX18" fmla="*/ 141367 w 508951"/>
                <a:gd name="connsiteY18" fmla="*/ 329678 h 508951"/>
                <a:gd name="connsiteX19" fmla="*/ 185020 w 508951"/>
                <a:gd name="connsiteY19" fmla="*/ 274629 h 508951"/>
                <a:gd name="connsiteX20" fmla="*/ 190438 w 508951"/>
                <a:gd name="connsiteY20" fmla="*/ 274302 h 508951"/>
                <a:gd name="connsiteX21" fmla="*/ 236016 w 508951"/>
                <a:gd name="connsiteY21" fmla="*/ 274302 h 508951"/>
                <a:gd name="connsiteX22" fmla="*/ 269515 w 508951"/>
                <a:gd name="connsiteY22" fmla="*/ 307649 h 508951"/>
                <a:gd name="connsiteX23" fmla="*/ 269515 w 508951"/>
                <a:gd name="connsiteY23" fmla="*/ 307801 h 508951"/>
                <a:gd name="connsiteX24" fmla="*/ 269515 w 508951"/>
                <a:gd name="connsiteY24" fmla="*/ 322310 h 508951"/>
                <a:gd name="connsiteX25" fmla="*/ 269515 w 508951"/>
                <a:gd name="connsiteY25" fmla="*/ 347910 h 508951"/>
                <a:gd name="connsiteX26" fmla="*/ 303849 w 508951"/>
                <a:gd name="connsiteY26" fmla="*/ 382700 h 508951"/>
                <a:gd name="connsiteX27" fmla="*/ 303851 w 508951"/>
                <a:gd name="connsiteY27" fmla="*/ 382700 h 508951"/>
                <a:gd name="connsiteX28" fmla="*/ 338793 w 508951"/>
                <a:gd name="connsiteY28" fmla="*/ 382701 h 508951"/>
                <a:gd name="connsiteX29" fmla="*/ 373205 w 508951"/>
                <a:gd name="connsiteY29" fmla="*/ 348213 h 508951"/>
                <a:gd name="connsiteX30" fmla="*/ 373205 w 508951"/>
                <a:gd name="connsiteY30" fmla="*/ 237232 h 508951"/>
                <a:gd name="connsiteX31" fmla="*/ 251588 w 508951"/>
                <a:gd name="connsiteY31" fmla="*/ 114552 h 508951"/>
                <a:gd name="connsiteX32" fmla="*/ 254552 w 508951"/>
                <a:gd name="connsiteY32" fmla="*/ 0 h 508951"/>
                <a:gd name="connsiteX33" fmla="*/ 508951 w 508951"/>
                <a:gd name="connsiteY33" fmla="*/ 254476 h 508951"/>
                <a:gd name="connsiteX34" fmla="*/ 508951 w 508951"/>
                <a:gd name="connsiteY34" fmla="*/ 254552 h 508951"/>
                <a:gd name="connsiteX35" fmla="*/ 254399 w 508951"/>
                <a:gd name="connsiteY35" fmla="*/ 508951 h 508951"/>
                <a:gd name="connsiteX36" fmla="*/ 0 w 508951"/>
                <a:gd name="connsiteY36" fmla="*/ 254399 h 508951"/>
                <a:gd name="connsiteX37" fmla="*/ 254552 w 508951"/>
                <a:gd name="connsiteY37" fmla="*/ 0 h 5089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508951" h="508951">
                  <a:moveTo>
                    <a:pt x="210346" y="199937"/>
                  </a:moveTo>
                  <a:cubicBezTo>
                    <a:pt x="220162" y="200064"/>
                    <a:pt x="228016" y="208125"/>
                    <a:pt x="227889" y="217941"/>
                  </a:cubicBezTo>
                  <a:cubicBezTo>
                    <a:pt x="227888" y="217965"/>
                    <a:pt x="227888" y="217989"/>
                    <a:pt x="227888" y="218013"/>
                  </a:cubicBezTo>
                  <a:cubicBezTo>
                    <a:pt x="227722" y="227801"/>
                    <a:pt x="219673" y="235611"/>
                    <a:pt x="209885" y="235485"/>
                  </a:cubicBezTo>
                  <a:cubicBezTo>
                    <a:pt x="200069" y="235357"/>
                    <a:pt x="192214" y="227297"/>
                    <a:pt x="192342" y="217480"/>
                  </a:cubicBezTo>
                  <a:cubicBezTo>
                    <a:pt x="192469" y="207664"/>
                    <a:pt x="200530" y="199810"/>
                    <a:pt x="210346" y="199937"/>
                  </a:cubicBezTo>
                  <a:close/>
                  <a:moveTo>
                    <a:pt x="276428" y="114552"/>
                  </a:moveTo>
                  <a:cubicBezTo>
                    <a:pt x="276964" y="167836"/>
                    <a:pt x="320073" y="210876"/>
                    <a:pt x="373357" y="211329"/>
                  </a:cubicBezTo>
                  <a:lnTo>
                    <a:pt x="373357" y="158763"/>
                  </a:lnTo>
                  <a:cubicBezTo>
                    <a:pt x="373357" y="158737"/>
                    <a:pt x="373357" y="158712"/>
                    <a:pt x="373357" y="158686"/>
                  </a:cubicBezTo>
                  <a:cubicBezTo>
                    <a:pt x="373315" y="134270"/>
                    <a:pt x="353487" y="114510"/>
                    <a:pt x="329070" y="114552"/>
                  </a:cubicBezTo>
                  <a:close/>
                  <a:moveTo>
                    <a:pt x="212695" y="114552"/>
                  </a:moveTo>
                  <a:cubicBezTo>
                    <a:pt x="186256" y="114550"/>
                    <a:pt x="162973" y="131959"/>
                    <a:pt x="155495" y="157319"/>
                  </a:cubicBezTo>
                  <a:lnTo>
                    <a:pt x="109918" y="311447"/>
                  </a:lnTo>
                  <a:cubicBezTo>
                    <a:pt x="101275" y="340916"/>
                    <a:pt x="118158" y="371811"/>
                    <a:pt x="147626" y="380453"/>
                  </a:cubicBezTo>
                  <a:cubicBezTo>
                    <a:pt x="152650" y="381926"/>
                    <a:pt x="157857" y="382683"/>
                    <a:pt x="163092" y="382701"/>
                  </a:cubicBezTo>
                  <a:cubicBezTo>
                    <a:pt x="178284" y="382701"/>
                    <a:pt x="182234" y="374497"/>
                    <a:pt x="182234" y="366065"/>
                  </a:cubicBezTo>
                  <a:cubicBezTo>
                    <a:pt x="182405" y="358780"/>
                    <a:pt x="176680" y="352715"/>
                    <a:pt x="169397" y="352467"/>
                  </a:cubicBezTo>
                  <a:cubicBezTo>
                    <a:pt x="155594" y="353176"/>
                    <a:pt x="143490" y="343335"/>
                    <a:pt x="141367" y="329678"/>
                  </a:cubicBezTo>
                  <a:cubicBezTo>
                    <a:pt x="138220" y="302422"/>
                    <a:pt x="157764" y="277776"/>
                    <a:pt x="185020" y="274629"/>
                  </a:cubicBezTo>
                  <a:cubicBezTo>
                    <a:pt x="186819" y="274421"/>
                    <a:pt x="188628" y="274312"/>
                    <a:pt x="190438" y="274302"/>
                  </a:cubicBezTo>
                  <a:lnTo>
                    <a:pt x="236016" y="274302"/>
                  </a:lnTo>
                  <a:cubicBezTo>
                    <a:pt x="254475" y="274260"/>
                    <a:pt x="269474" y="289190"/>
                    <a:pt x="269515" y="307649"/>
                  </a:cubicBezTo>
                  <a:cubicBezTo>
                    <a:pt x="269516" y="307700"/>
                    <a:pt x="269516" y="307750"/>
                    <a:pt x="269515" y="307801"/>
                  </a:cubicBezTo>
                  <a:lnTo>
                    <a:pt x="269515" y="322310"/>
                  </a:lnTo>
                  <a:lnTo>
                    <a:pt x="269515" y="347910"/>
                  </a:lnTo>
                  <a:cubicBezTo>
                    <a:pt x="269389" y="366998"/>
                    <a:pt x="284761" y="382574"/>
                    <a:pt x="303849" y="382700"/>
                  </a:cubicBezTo>
                  <a:cubicBezTo>
                    <a:pt x="303849" y="382700"/>
                    <a:pt x="303850" y="382700"/>
                    <a:pt x="303851" y="382700"/>
                  </a:cubicBezTo>
                  <a:lnTo>
                    <a:pt x="338793" y="382701"/>
                  </a:lnTo>
                  <a:cubicBezTo>
                    <a:pt x="357793" y="382617"/>
                    <a:pt x="373163" y="367213"/>
                    <a:pt x="373205" y="348213"/>
                  </a:cubicBezTo>
                  <a:lnTo>
                    <a:pt x="373205" y="237232"/>
                  </a:lnTo>
                  <a:cubicBezTo>
                    <a:pt x="305953" y="236443"/>
                    <a:pt x="251791" y="181808"/>
                    <a:pt x="251588" y="114552"/>
                  </a:cubicBezTo>
                  <a:close/>
                  <a:moveTo>
                    <a:pt x="254552" y="0"/>
                  </a:moveTo>
                  <a:cubicBezTo>
                    <a:pt x="395065" y="42"/>
                    <a:pt x="508951" y="113963"/>
                    <a:pt x="508951" y="254476"/>
                  </a:cubicBezTo>
                  <a:cubicBezTo>
                    <a:pt x="508951" y="254501"/>
                    <a:pt x="508951" y="254526"/>
                    <a:pt x="508951" y="254552"/>
                  </a:cubicBezTo>
                  <a:cubicBezTo>
                    <a:pt x="508909" y="395095"/>
                    <a:pt x="394942" y="508993"/>
                    <a:pt x="254399" y="508951"/>
                  </a:cubicBezTo>
                  <a:cubicBezTo>
                    <a:pt x="113857" y="508909"/>
                    <a:pt x="-42" y="394942"/>
                    <a:pt x="0" y="254399"/>
                  </a:cubicBezTo>
                  <a:cubicBezTo>
                    <a:pt x="42" y="113857"/>
                    <a:pt x="114009" y="-42"/>
                    <a:pt x="254552" y="0"/>
                  </a:cubicBezTo>
                  <a:close/>
                </a:path>
              </a:pathLst>
            </a:custGeom>
            <a:grpFill/>
            <a:ln w="9525" cap="flat">
              <a:noFill/>
              <a:prstDash val="solid"/>
              <a:miter/>
            </a:ln>
          </p:spPr>
          <p:txBody>
            <a:bodyPr wrap="square" rtlCol="0" anchor="ctr">
              <a:noAutofit/>
            </a:bodyPr>
            <a:lstStyle/>
            <a:p>
              <a:endParaRPr lang="zh-CN" altLang="en-US"/>
            </a:p>
          </p:txBody>
        </p:sp>
      </p:grpSp>
      <p:grpSp>
        <p:nvGrpSpPr>
          <p:cNvPr id="106" name="爱设计-6">
            <a:extLst>
              <a:ext uri="{FF2B5EF4-FFF2-40B4-BE49-F238E27FC236}">
                <a16:creationId xmlns:a16="http://schemas.microsoft.com/office/drawing/2014/main" id="{9ACFEE7F-5EA2-005B-D779-729262D25923}"/>
              </a:ext>
            </a:extLst>
          </p:cNvPr>
          <p:cNvGrpSpPr/>
          <p:nvPr/>
        </p:nvGrpSpPr>
        <p:grpSpPr>
          <a:xfrm>
            <a:off x="692686" y="6080613"/>
            <a:ext cx="1679478" cy="300458"/>
            <a:chOff x="692686" y="5833642"/>
            <a:chExt cx="1679478" cy="300458"/>
          </a:xfrm>
        </p:grpSpPr>
        <p:sp>
          <p:nvSpPr>
            <p:cNvPr id="107" name="爱设计-6-1">
              <a:extLst>
                <a:ext uri="{FF2B5EF4-FFF2-40B4-BE49-F238E27FC236}">
                  <a16:creationId xmlns:a16="http://schemas.microsoft.com/office/drawing/2014/main" id="{82B08E89-8D97-EB6C-7486-8F04018BF533}"/>
                </a:ext>
              </a:extLst>
            </p:cNvPr>
            <p:cNvSpPr/>
            <p:nvPr/>
          </p:nvSpPr>
          <p:spPr>
            <a:xfrm flipH="1">
              <a:off x="1229232" y="5953982"/>
              <a:ext cx="59777" cy="59777"/>
            </a:xfrm>
            <a:prstGeom prst="ellipse">
              <a:avLst/>
            </a:prstGeom>
            <a:solidFill>
              <a:schemeClr val="tx1">
                <a:lumMod val="75000"/>
                <a:lumOff val="25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FFFFFF"/>
                </a:solidFill>
                <a:effectLst/>
                <a:uLnTx/>
                <a:uFillTx/>
                <a:latin typeface="Arial"/>
                <a:ea typeface="微软雅黑"/>
                <a:cs typeface="+mn-cs"/>
              </a:endParaRPr>
            </a:p>
          </p:txBody>
        </p:sp>
        <p:sp>
          <p:nvSpPr>
            <p:cNvPr id="108" name="爱设计-6-2">
              <a:extLst>
                <a:ext uri="{FF2B5EF4-FFF2-40B4-BE49-F238E27FC236}">
                  <a16:creationId xmlns:a16="http://schemas.microsoft.com/office/drawing/2014/main" id="{40C39737-1F88-EEBF-4FAB-12DF0B69DD50}"/>
                </a:ext>
              </a:extLst>
            </p:cNvPr>
            <p:cNvSpPr/>
            <p:nvPr/>
          </p:nvSpPr>
          <p:spPr>
            <a:xfrm flipH="1">
              <a:off x="1365884" y="5953982"/>
              <a:ext cx="59777" cy="59777"/>
            </a:xfrm>
            <a:prstGeom prst="ellipse">
              <a:avLst/>
            </a:prstGeom>
            <a:solidFill>
              <a:schemeClr val="tx1">
                <a:lumMod val="65000"/>
                <a:lumOff val="35000"/>
                <a:alpha val="20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Arial"/>
                <a:ea typeface="微软雅黑"/>
                <a:cs typeface="+mn-cs"/>
              </a:endParaRPr>
            </a:p>
          </p:txBody>
        </p:sp>
        <p:sp>
          <p:nvSpPr>
            <p:cNvPr id="109" name="爱设计-6-3">
              <a:extLst>
                <a:ext uri="{FF2B5EF4-FFF2-40B4-BE49-F238E27FC236}">
                  <a16:creationId xmlns:a16="http://schemas.microsoft.com/office/drawing/2014/main" id="{C1EC5B67-3034-3111-64C2-6082017A5214}"/>
                </a:ext>
              </a:extLst>
            </p:cNvPr>
            <p:cNvSpPr/>
            <p:nvPr/>
          </p:nvSpPr>
          <p:spPr>
            <a:xfrm flipH="1">
              <a:off x="1502537" y="5953982"/>
              <a:ext cx="59777" cy="59777"/>
            </a:xfrm>
            <a:prstGeom prst="ellipse">
              <a:avLst/>
            </a:prstGeom>
            <a:solidFill>
              <a:schemeClr val="tx1">
                <a:lumMod val="65000"/>
                <a:lumOff val="35000"/>
                <a:alpha val="20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Arial"/>
                <a:ea typeface="微软雅黑"/>
                <a:cs typeface="+mn-cs"/>
              </a:endParaRPr>
            </a:p>
          </p:txBody>
        </p:sp>
        <p:sp>
          <p:nvSpPr>
            <p:cNvPr id="110" name="爱设计-6-4">
              <a:extLst>
                <a:ext uri="{FF2B5EF4-FFF2-40B4-BE49-F238E27FC236}">
                  <a16:creationId xmlns:a16="http://schemas.microsoft.com/office/drawing/2014/main" id="{F2603889-054B-EC7D-2513-5031B832736A}"/>
                </a:ext>
              </a:extLst>
            </p:cNvPr>
            <p:cNvSpPr/>
            <p:nvPr/>
          </p:nvSpPr>
          <p:spPr>
            <a:xfrm flipH="1">
              <a:off x="1639189" y="5953982"/>
              <a:ext cx="59777" cy="59777"/>
            </a:xfrm>
            <a:prstGeom prst="ellipse">
              <a:avLst/>
            </a:prstGeom>
            <a:solidFill>
              <a:schemeClr val="tx1">
                <a:lumMod val="65000"/>
                <a:lumOff val="35000"/>
                <a:alpha val="20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Arial"/>
                <a:ea typeface="微软雅黑"/>
                <a:cs typeface="+mn-cs"/>
              </a:endParaRPr>
            </a:p>
          </p:txBody>
        </p:sp>
        <p:sp>
          <p:nvSpPr>
            <p:cNvPr id="111" name="爱设计-6-5">
              <a:extLst>
                <a:ext uri="{FF2B5EF4-FFF2-40B4-BE49-F238E27FC236}">
                  <a16:creationId xmlns:a16="http://schemas.microsoft.com/office/drawing/2014/main" id="{B8788B5F-A764-05D1-AC0B-4BAE05265524}"/>
                </a:ext>
              </a:extLst>
            </p:cNvPr>
            <p:cNvSpPr/>
            <p:nvPr/>
          </p:nvSpPr>
          <p:spPr>
            <a:xfrm flipH="1">
              <a:off x="1775842" y="5953982"/>
              <a:ext cx="59777" cy="59777"/>
            </a:xfrm>
            <a:prstGeom prst="ellipse">
              <a:avLst/>
            </a:prstGeom>
            <a:solidFill>
              <a:schemeClr val="tx1">
                <a:lumMod val="65000"/>
                <a:lumOff val="35000"/>
                <a:alpha val="20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Arial"/>
                <a:ea typeface="微软雅黑"/>
                <a:cs typeface="+mn-cs"/>
              </a:endParaRPr>
            </a:p>
          </p:txBody>
        </p:sp>
        <p:sp>
          <p:nvSpPr>
            <p:cNvPr id="112" name="爱设计-6-6">
              <a:extLst>
                <a:ext uri="{FF2B5EF4-FFF2-40B4-BE49-F238E27FC236}">
                  <a16:creationId xmlns:a16="http://schemas.microsoft.com/office/drawing/2014/main" id="{3843F048-CBA0-E842-A890-8640C4A443D9}"/>
                </a:ext>
              </a:extLst>
            </p:cNvPr>
            <p:cNvSpPr/>
            <p:nvPr/>
          </p:nvSpPr>
          <p:spPr>
            <a:xfrm flipH="1">
              <a:off x="2071706" y="5833642"/>
              <a:ext cx="300458" cy="300458"/>
            </a:xfrm>
            <a:prstGeom prst="rect">
              <a:avLst/>
            </a:prstGeom>
            <a:solidFill>
              <a:schemeClr val="tx1">
                <a:lumMod val="75000"/>
                <a:lumOff val="25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Arial"/>
                <a:ea typeface="微软雅黑"/>
                <a:cs typeface="+mn-cs"/>
              </a:endParaRPr>
            </a:p>
          </p:txBody>
        </p:sp>
        <p:cxnSp>
          <p:nvCxnSpPr>
            <p:cNvPr id="113" name="爱设计-6-7">
              <a:extLst>
                <a:ext uri="{FF2B5EF4-FFF2-40B4-BE49-F238E27FC236}">
                  <a16:creationId xmlns:a16="http://schemas.microsoft.com/office/drawing/2014/main" id="{C3EEDCBC-6ED8-E3FC-0F74-B916AB11FA21}"/>
                </a:ext>
              </a:extLst>
            </p:cNvPr>
            <p:cNvCxnSpPr>
              <a:cxnSpLocks/>
            </p:cNvCxnSpPr>
            <p:nvPr/>
          </p:nvCxnSpPr>
          <p:spPr>
            <a:xfrm>
              <a:off x="2159865" y="5983870"/>
              <a:ext cx="124140" cy="0"/>
            </a:xfrm>
            <a:prstGeom prst="line">
              <a:avLst/>
            </a:prstGeom>
            <a:noFill/>
            <a:ln w="12700" cap="flat" cmpd="sng" algn="ctr">
              <a:solidFill>
                <a:srgbClr val="FFFFFF"/>
              </a:solidFill>
              <a:prstDash val="solid"/>
              <a:miter lim="800000"/>
            </a:ln>
            <a:effectLst/>
          </p:spPr>
        </p:cxnSp>
        <p:sp>
          <p:nvSpPr>
            <p:cNvPr id="114" name="爱设计-6-8">
              <a:extLst>
                <a:ext uri="{FF2B5EF4-FFF2-40B4-BE49-F238E27FC236}">
                  <a16:creationId xmlns:a16="http://schemas.microsoft.com/office/drawing/2014/main" id="{27DD36DB-CBBB-BDA3-4CA0-605EF41CCC85}"/>
                </a:ext>
              </a:extLst>
            </p:cNvPr>
            <p:cNvSpPr/>
            <p:nvPr/>
          </p:nvSpPr>
          <p:spPr>
            <a:xfrm rot="18900000">
              <a:off x="2189083" y="5940496"/>
              <a:ext cx="86749" cy="86749"/>
            </a:xfrm>
            <a:custGeom>
              <a:avLst/>
              <a:gdLst>
                <a:gd name="connsiteX0" fmla="*/ 0 w 252248"/>
                <a:gd name="connsiteY0" fmla="*/ 0 h 252248"/>
                <a:gd name="connsiteX1" fmla="*/ 252248 w 252248"/>
                <a:gd name="connsiteY1" fmla="*/ 0 h 252248"/>
                <a:gd name="connsiteX2" fmla="*/ 252248 w 252248"/>
                <a:gd name="connsiteY2" fmla="*/ 252248 h 252248"/>
                <a:gd name="connsiteX3" fmla="*/ 0 w 252248"/>
                <a:gd name="connsiteY3" fmla="*/ 252248 h 252248"/>
                <a:gd name="connsiteX4" fmla="*/ 0 w 252248"/>
                <a:gd name="connsiteY4" fmla="*/ 0 h 252248"/>
                <a:gd name="connsiteX0" fmla="*/ 0 w 252248"/>
                <a:gd name="connsiteY0" fmla="*/ 0 h 252248"/>
                <a:gd name="connsiteX1" fmla="*/ 252248 w 252248"/>
                <a:gd name="connsiteY1" fmla="*/ 0 h 252248"/>
                <a:gd name="connsiteX2" fmla="*/ 252248 w 252248"/>
                <a:gd name="connsiteY2" fmla="*/ 252248 h 252248"/>
                <a:gd name="connsiteX3" fmla="*/ 0 w 252248"/>
                <a:gd name="connsiteY3" fmla="*/ 252248 h 252248"/>
                <a:gd name="connsiteX4" fmla="*/ 91440 w 252248"/>
                <a:gd name="connsiteY4" fmla="*/ 91440 h 252248"/>
                <a:gd name="connsiteX0" fmla="*/ 252248 w 252248"/>
                <a:gd name="connsiteY0" fmla="*/ 0 h 252248"/>
                <a:gd name="connsiteX1" fmla="*/ 252248 w 252248"/>
                <a:gd name="connsiteY1" fmla="*/ 252248 h 252248"/>
                <a:gd name="connsiteX2" fmla="*/ 0 w 252248"/>
                <a:gd name="connsiteY2" fmla="*/ 252248 h 252248"/>
                <a:gd name="connsiteX3" fmla="*/ 91440 w 252248"/>
                <a:gd name="connsiteY3" fmla="*/ 91440 h 252248"/>
                <a:gd name="connsiteX0" fmla="*/ 252248 w 252248"/>
                <a:gd name="connsiteY0" fmla="*/ 0 h 252248"/>
                <a:gd name="connsiteX1" fmla="*/ 252248 w 252248"/>
                <a:gd name="connsiteY1" fmla="*/ 252248 h 252248"/>
                <a:gd name="connsiteX2" fmla="*/ 0 w 252248"/>
                <a:gd name="connsiteY2" fmla="*/ 252248 h 252248"/>
              </a:gdLst>
              <a:ahLst/>
              <a:cxnLst>
                <a:cxn ang="0">
                  <a:pos x="connsiteX0" y="connsiteY0"/>
                </a:cxn>
                <a:cxn ang="0">
                  <a:pos x="connsiteX1" y="connsiteY1"/>
                </a:cxn>
                <a:cxn ang="0">
                  <a:pos x="connsiteX2" y="connsiteY2"/>
                </a:cxn>
              </a:cxnLst>
              <a:rect l="l" t="t" r="r" b="b"/>
              <a:pathLst>
                <a:path w="252248" h="252248">
                  <a:moveTo>
                    <a:pt x="252248" y="0"/>
                  </a:moveTo>
                  <a:lnTo>
                    <a:pt x="252248" y="252248"/>
                  </a:lnTo>
                  <a:lnTo>
                    <a:pt x="0" y="252248"/>
                  </a:lnTo>
                </a:path>
              </a:pathLst>
            </a:custGeom>
            <a:noFill/>
            <a:ln w="12700" cap="flat" cmpd="sng" algn="ctr">
              <a:solidFill>
                <a:srgbClr val="FFFFFF"/>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FFFFFF"/>
                </a:solidFill>
                <a:effectLst/>
                <a:uLnTx/>
                <a:uFillTx/>
                <a:latin typeface="Arial"/>
                <a:ea typeface="微软雅黑"/>
                <a:cs typeface="+mn-cs"/>
              </a:endParaRPr>
            </a:p>
          </p:txBody>
        </p:sp>
        <p:sp>
          <p:nvSpPr>
            <p:cNvPr id="115" name="爱设计-6-9">
              <a:extLst>
                <a:ext uri="{FF2B5EF4-FFF2-40B4-BE49-F238E27FC236}">
                  <a16:creationId xmlns:a16="http://schemas.microsoft.com/office/drawing/2014/main" id="{17A5A7BA-5DAB-2EC5-2107-7081336A3C06}"/>
                </a:ext>
              </a:extLst>
            </p:cNvPr>
            <p:cNvSpPr/>
            <p:nvPr/>
          </p:nvSpPr>
          <p:spPr>
            <a:xfrm>
              <a:off x="692686" y="5833642"/>
              <a:ext cx="300458" cy="300458"/>
            </a:xfrm>
            <a:prstGeom prst="rect">
              <a:avLst/>
            </a:prstGeom>
            <a:solidFill>
              <a:schemeClr val="tx1">
                <a:lumMod val="50000"/>
                <a:lumOff val="50000"/>
                <a:alpha val="15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Arial"/>
                <a:ea typeface="微软雅黑"/>
                <a:cs typeface="+mn-cs"/>
              </a:endParaRPr>
            </a:p>
          </p:txBody>
        </p:sp>
        <p:cxnSp>
          <p:nvCxnSpPr>
            <p:cNvPr id="116" name="爱设计-6-10">
              <a:extLst>
                <a:ext uri="{FF2B5EF4-FFF2-40B4-BE49-F238E27FC236}">
                  <a16:creationId xmlns:a16="http://schemas.microsoft.com/office/drawing/2014/main" id="{366C1924-1555-C5C7-96B1-66FD20770007}"/>
                </a:ext>
              </a:extLst>
            </p:cNvPr>
            <p:cNvCxnSpPr>
              <a:cxnSpLocks/>
            </p:cNvCxnSpPr>
            <p:nvPr/>
          </p:nvCxnSpPr>
          <p:spPr>
            <a:xfrm flipH="1">
              <a:off x="780846" y="5983870"/>
              <a:ext cx="124140" cy="0"/>
            </a:xfrm>
            <a:prstGeom prst="line">
              <a:avLst/>
            </a:prstGeom>
            <a:noFill/>
            <a:ln w="12700" cap="flat" cmpd="sng" algn="ctr">
              <a:solidFill>
                <a:schemeClr val="tx1"/>
              </a:solidFill>
              <a:prstDash val="solid"/>
              <a:miter lim="800000"/>
            </a:ln>
            <a:effectLst/>
          </p:spPr>
        </p:cxnSp>
        <p:sp>
          <p:nvSpPr>
            <p:cNvPr id="117" name="爱设计-6-11">
              <a:extLst>
                <a:ext uri="{FF2B5EF4-FFF2-40B4-BE49-F238E27FC236}">
                  <a16:creationId xmlns:a16="http://schemas.microsoft.com/office/drawing/2014/main" id="{71F52CE2-D53A-4BEE-F7C3-1FD778DDBD25}"/>
                </a:ext>
              </a:extLst>
            </p:cNvPr>
            <p:cNvSpPr/>
            <p:nvPr/>
          </p:nvSpPr>
          <p:spPr>
            <a:xfrm rot="2700000" flipH="1">
              <a:off x="789019" y="5940496"/>
              <a:ext cx="86749" cy="86749"/>
            </a:xfrm>
            <a:custGeom>
              <a:avLst/>
              <a:gdLst>
                <a:gd name="connsiteX0" fmla="*/ 0 w 252248"/>
                <a:gd name="connsiteY0" fmla="*/ 0 h 252248"/>
                <a:gd name="connsiteX1" fmla="*/ 252248 w 252248"/>
                <a:gd name="connsiteY1" fmla="*/ 0 h 252248"/>
                <a:gd name="connsiteX2" fmla="*/ 252248 w 252248"/>
                <a:gd name="connsiteY2" fmla="*/ 252248 h 252248"/>
                <a:gd name="connsiteX3" fmla="*/ 0 w 252248"/>
                <a:gd name="connsiteY3" fmla="*/ 252248 h 252248"/>
                <a:gd name="connsiteX4" fmla="*/ 0 w 252248"/>
                <a:gd name="connsiteY4" fmla="*/ 0 h 252248"/>
                <a:gd name="connsiteX0" fmla="*/ 0 w 252248"/>
                <a:gd name="connsiteY0" fmla="*/ 0 h 252248"/>
                <a:gd name="connsiteX1" fmla="*/ 252248 w 252248"/>
                <a:gd name="connsiteY1" fmla="*/ 0 h 252248"/>
                <a:gd name="connsiteX2" fmla="*/ 252248 w 252248"/>
                <a:gd name="connsiteY2" fmla="*/ 252248 h 252248"/>
                <a:gd name="connsiteX3" fmla="*/ 0 w 252248"/>
                <a:gd name="connsiteY3" fmla="*/ 252248 h 252248"/>
                <a:gd name="connsiteX4" fmla="*/ 91440 w 252248"/>
                <a:gd name="connsiteY4" fmla="*/ 91440 h 252248"/>
                <a:gd name="connsiteX0" fmla="*/ 252248 w 252248"/>
                <a:gd name="connsiteY0" fmla="*/ 0 h 252248"/>
                <a:gd name="connsiteX1" fmla="*/ 252248 w 252248"/>
                <a:gd name="connsiteY1" fmla="*/ 252248 h 252248"/>
                <a:gd name="connsiteX2" fmla="*/ 0 w 252248"/>
                <a:gd name="connsiteY2" fmla="*/ 252248 h 252248"/>
                <a:gd name="connsiteX3" fmla="*/ 91440 w 252248"/>
                <a:gd name="connsiteY3" fmla="*/ 91440 h 252248"/>
                <a:gd name="connsiteX0" fmla="*/ 252248 w 252248"/>
                <a:gd name="connsiteY0" fmla="*/ 0 h 252248"/>
                <a:gd name="connsiteX1" fmla="*/ 252248 w 252248"/>
                <a:gd name="connsiteY1" fmla="*/ 252248 h 252248"/>
                <a:gd name="connsiteX2" fmla="*/ 0 w 252248"/>
                <a:gd name="connsiteY2" fmla="*/ 252248 h 252248"/>
              </a:gdLst>
              <a:ahLst/>
              <a:cxnLst>
                <a:cxn ang="0">
                  <a:pos x="connsiteX0" y="connsiteY0"/>
                </a:cxn>
                <a:cxn ang="0">
                  <a:pos x="connsiteX1" y="connsiteY1"/>
                </a:cxn>
                <a:cxn ang="0">
                  <a:pos x="connsiteX2" y="connsiteY2"/>
                </a:cxn>
              </a:cxnLst>
              <a:rect l="l" t="t" r="r" b="b"/>
              <a:pathLst>
                <a:path w="252248" h="252248">
                  <a:moveTo>
                    <a:pt x="252248" y="0"/>
                  </a:moveTo>
                  <a:lnTo>
                    <a:pt x="252248" y="252248"/>
                  </a:lnTo>
                  <a:lnTo>
                    <a:pt x="0" y="252248"/>
                  </a:lnTo>
                </a:path>
              </a:pathLst>
            </a:custGeom>
            <a:noFill/>
            <a:ln w="12700" cap="flat" cmpd="sng" algn="ctr">
              <a:solidFill>
                <a:schemeClr val="tx1"/>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FFFFFF"/>
                </a:solidFill>
                <a:effectLst/>
                <a:uLnTx/>
                <a:uFillTx/>
                <a:latin typeface="Arial"/>
                <a:ea typeface="微软雅黑"/>
                <a:cs typeface="+mn-cs"/>
              </a:endParaRPr>
            </a:p>
          </p:txBody>
        </p:sp>
      </p:grpSp>
      <p:sp>
        <p:nvSpPr>
          <p:cNvPr id="2" name="爱设计-7">
            <a:extLst>
              <a:ext uri="{FF2B5EF4-FFF2-40B4-BE49-F238E27FC236}">
                <a16:creationId xmlns:a16="http://schemas.microsoft.com/office/drawing/2014/main" id="{1BF2EEFE-02B0-A387-B5B8-793276847BF5}"/>
              </a:ext>
            </a:extLst>
          </p:cNvPr>
          <p:cNvSpPr txBox="1">
            <a:spLocks/>
          </p:cNvSpPr>
          <p:nvPr/>
        </p:nvSpPr>
        <p:spPr>
          <a:xfrm>
            <a:off x="11292807" y="1872789"/>
            <a:ext cx="355482" cy="3450133"/>
          </a:xfrm>
          <a:prstGeom prst="rect">
            <a:avLst/>
          </a:prstGeom>
        </p:spPr>
        <p:txBody>
          <a:bodyPr vert="eaVert" wrap="square">
            <a:spAutoFit/>
          </a:bodyPr>
          <a:lstStyle>
            <a:lvl1pPr marL="228589" indent="-228589" algn="l" defTabSz="914354" rtl="0" eaLnBrk="1" latinLnBrk="0" hangingPunct="1">
              <a:lnSpc>
                <a:spcPct val="90000"/>
              </a:lnSpc>
              <a:spcBef>
                <a:spcPts val="1000"/>
              </a:spcBef>
              <a:buFont typeface="Arial" panose="020B0604020202020204" pitchFamily="34" charset="0"/>
              <a:buChar char="•"/>
              <a:defRPr sz="1600" kern="1200">
                <a:solidFill>
                  <a:schemeClr val="tx1"/>
                </a:solidFill>
                <a:latin typeface="+mn-lt"/>
                <a:ea typeface="+mn-ea"/>
                <a:cs typeface="+mn-cs"/>
              </a:defRPr>
            </a:lvl1pPr>
            <a:lvl2pPr marL="685766"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2942"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altLang="zh-CN" sz="1200" dirty="0" err="1">
                <a:solidFill>
                  <a:schemeClr val="accent1"/>
                </a:solidFill>
                <a:latin typeface="OPPOSans H" panose="00020600040101010101" pitchFamily="18" charset="-122"/>
                <a:ea typeface="OPPOSans H" panose="00020600040101010101" pitchFamily="18" charset="-122"/>
                <a:cs typeface="OPPOSans H" panose="00020600040101010101" pitchFamily="18" charset="-122"/>
              </a:rPr>
              <a:t>Operationreport</a:t>
            </a:r>
            <a:r>
              <a:rPr lang="en-US" altLang="zh-CN" sz="1200" dirty="0">
                <a:solidFill>
                  <a:schemeClr val="accent1"/>
                </a:solidFill>
                <a:latin typeface="OPPOSans H" panose="00020600040101010101" pitchFamily="18" charset="-122"/>
                <a:ea typeface="OPPOSans H" panose="00020600040101010101" pitchFamily="18" charset="-122"/>
                <a:cs typeface="OPPOSans H" panose="00020600040101010101" pitchFamily="18" charset="-122"/>
              </a:rPr>
              <a:t> On Probation Defense</a:t>
            </a:r>
          </a:p>
        </p:txBody>
      </p:sp>
      <p:grpSp>
        <p:nvGrpSpPr>
          <p:cNvPr id="3" name="爱设计-8">
            <a:extLst>
              <a:ext uri="{FF2B5EF4-FFF2-40B4-BE49-F238E27FC236}">
                <a16:creationId xmlns:a16="http://schemas.microsoft.com/office/drawing/2014/main" id="{1BBFE1CF-9468-5230-6691-25807B0F47E8}"/>
              </a:ext>
            </a:extLst>
          </p:cNvPr>
          <p:cNvGrpSpPr/>
          <p:nvPr/>
        </p:nvGrpSpPr>
        <p:grpSpPr>
          <a:xfrm>
            <a:off x="660400" y="3213362"/>
            <a:ext cx="105628" cy="766324"/>
            <a:chOff x="660400" y="3213362"/>
            <a:chExt cx="105628" cy="766324"/>
          </a:xfrm>
        </p:grpSpPr>
        <p:sp>
          <p:nvSpPr>
            <p:cNvPr id="4" name="爱设计-8-1">
              <a:extLst>
                <a:ext uri="{FF2B5EF4-FFF2-40B4-BE49-F238E27FC236}">
                  <a16:creationId xmlns:a16="http://schemas.microsoft.com/office/drawing/2014/main" id="{7D7CAE42-B354-4DFC-F2CF-2B3A166788DB}"/>
                </a:ext>
              </a:extLst>
            </p:cNvPr>
            <p:cNvSpPr/>
            <p:nvPr/>
          </p:nvSpPr>
          <p:spPr>
            <a:xfrm flipH="1">
              <a:off x="660400" y="3213362"/>
              <a:ext cx="105628" cy="105628"/>
            </a:xfrm>
            <a:prstGeom prst="ellipse">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爱设计-8-2">
              <a:extLst>
                <a:ext uri="{FF2B5EF4-FFF2-40B4-BE49-F238E27FC236}">
                  <a16:creationId xmlns:a16="http://schemas.microsoft.com/office/drawing/2014/main" id="{B09C6C8D-C235-C655-046F-57A3E6E56904}"/>
                </a:ext>
              </a:extLst>
            </p:cNvPr>
            <p:cNvSpPr/>
            <p:nvPr/>
          </p:nvSpPr>
          <p:spPr>
            <a:xfrm flipH="1">
              <a:off x="660400" y="3378536"/>
              <a:ext cx="105628" cy="105628"/>
            </a:xfrm>
            <a:prstGeom prst="ellipse">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爱设计-8-3">
              <a:extLst>
                <a:ext uri="{FF2B5EF4-FFF2-40B4-BE49-F238E27FC236}">
                  <a16:creationId xmlns:a16="http://schemas.microsoft.com/office/drawing/2014/main" id="{CFE523F3-B213-30C4-A308-CD943B53F65D}"/>
                </a:ext>
              </a:extLst>
            </p:cNvPr>
            <p:cNvSpPr/>
            <p:nvPr/>
          </p:nvSpPr>
          <p:spPr>
            <a:xfrm flipH="1">
              <a:off x="660400" y="3543710"/>
              <a:ext cx="105628" cy="105628"/>
            </a:xfrm>
            <a:prstGeom prst="ellipse">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爱设计-8-4">
              <a:extLst>
                <a:ext uri="{FF2B5EF4-FFF2-40B4-BE49-F238E27FC236}">
                  <a16:creationId xmlns:a16="http://schemas.microsoft.com/office/drawing/2014/main" id="{0FE9D23C-C840-01EE-F853-80E1EE09E581}"/>
                </a:ext>
              </a:extLst>
            </p:cNvPr>
            <p:cNvSpPr/>
            <p:nvPr/>
          </p:nvSpPr>
          <p:spPr>
            <a:xfrm flipH="1">
              <a:off x="660400" y="3708884"/>
              <a:ext cx="105628" cy="10562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爱设计-8-5">
              <a:extLst>
                <a:ext uri="{FF2B5EF4-FFF2-40B4-BE49-F238E27FC236}">
                  <a16:creationId xmlns:a16="http://schemas.microsoft.com/office/drawing/2014/main" id="{C3494489-4735-D1AD-67AB-9F81FB092DC8}"/>
                </a:ext>
              </a:extLst>
            </p:cNvPr>
            <p:cNvSpPr/>
            <p:nvPr/>
          </p:nvSpPr>
          <p:spPr>
            <a:xfrm flipH="1">
              <a:off x="660400" y="3874058"/>
              <a:ext cx="105628" cy="10562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0" name="爱设计-9">
            <a:extLst>
              <a:ext uri="{FF2B5EF4-FFF2-40B4-BE49-F238E27FC236}">
                <a16:creationId xmlns:a16="http://schemas.microsoft.com/office/drawing/2014/main" id="{6A087F9C-B065-05AC-A14E-B046E8E5DA2C}"/>
              </a:ext>
            </a:extLst>
          </p:cNvPr>
          <p:cNvGrpSpPr/>
          <p:nvPr/>
        </p:nvGrpSpPr>
        <p:grpSpPr>
          <a:xfrm>
            <a:off x="1734807" y="2313866"/>
            <a:ext cx="2654540" cy="2356448"/>
            <a:chOff x="7277264" y="2313866"/>
            <a:chExt cx="2654540" cy="2356448"/>
          </a:xfrm>
          <a:effectLst/>
        </p:grpSpPr>
        <p:sp>
          <p:nvSpPr>
            <p:cNvPr id="11" name="爱设计-9-1">
              <a:extLst>
                <a:ext uri="{FF2B5EF4-FFF2-40B4-BE49-F238E27FC236}">
                  <a16:creationId xmlns:a16="http://schemas.microsoft.com/office/drawing/2014/main" id="{BDD62A76-7502-1E6E-948C-4434ACF5FD1F}"/>
                </a:ext>
              </a:extLst>
            </p:cNvPr>
            <p:cNvSpPr/>
            <p:nvPr/>
          </p:nvSpPr>
          <p:spPr>
            <a:xfrm flipV="1">
              <a:off x="7426498" y="2313866"/>
              <a:ext cx="2356072" cy="2356448"/>
            </a:xfrm>
            <a:prstGeom prst="roundRect">
              <a:avLst>
                <a:gd name="adj" fmla="val 5886"/>
              </a:avLst>
            </a:prstGeom>
            <a:solidFill>
              <a:schemeClr val="accent1"/>
            </a:solidFill>
            <a:ln w="12700" cap="flat" cmpd="sng" algn="ctr">
              <a:noFill/>
              <a:prstDash val="solid"/>
              <a:miter lim="800000"/>
            </a:ln>
            <a:effectLst/>
          </p:spPr>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dirty="0">
                <a:ln w="6350">
                  <a:noFill/>
                </a:ln>
                <a:solidFill>
                  <a:srgbClr val="FFFFFF"/>
                </a:solidFill>
                <a:effectLst>
                  <a:glow rad="63500">
                    <a:srgbClr val="FFFFFF">
                      <a:alpha val="5000"/>
                    </a:srgbClr>
                  </a:glow>
                  <a:outerShdw blurRad="279400" dist="203200" dir="8160000" algn="t" rotWithShape="0">
                    <a:prstClr val="black">
                      <a:alpha val="20000"/>
                    </a:prstClr>
                  </a:outerShdw>
                </a:effectLst>
                <a:uLnTx/>
                <a:uFillTx/>
                <a:latin typeface="OPPOSans R" panose="00020600040101010101" pitchFamily="18" charset="-122"/>
                <a:ea typeface="OPPOSans R" panose="00020600040101010101" pitchFamily="18" charset="-122"/>
                <a:cs typeface="OPPOSans R" panose="00020600040101010101" pitchFamily="18" charset="-122"/>
                <a:sym typeface="+mn-lt"/>
              </a:endParaRPr>
            </a:p>
          </p:txBody>
        </p:sp>
        <p:sp>
          <p:nvSpPr>
            <p:cNvPr id="12" name="爱设计-9-2">
              <a:extLst>
                <a:ext uri="{FF2B5EF4-FFF2-40B4-BE49-F238E27FC236}">
                  <a16:creationId xmlns:a16="http://schemas.microsoft.com/office/drawing/2014/main" id="{A2082E64-F38B-2EC8-3C29-1DBEF1527B80}"/>
                </a:ext>
              </a:extLst>
            </p:cNvPr>
            <p:cNvSpPr txBox="1"/>
            <p:nvPr/>
          </p:nvSpPr>
          <p:spPr>
            <a:xfrm>
              <a:off x="7277264" y="2430261"/>
              <a:ext cx="2654540" cy="2123658"/>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3800" b="0" i="0" u="none" strike="noStrike" kern="1200" cap="none" spc="0" normalizeH="0" baseline="0" noProof="0" dirty="0">
                  <a:ln>
                    <a:noFill/>
                  </a:ln>
                  <a:solidFill>
                    <a:srgbClr val="FFFFFF"/>
                  </a:solidFill>
                  <a:effectLst/>
                  <a:uLnTx/>
                  <a:uFillTx/>
                  <a:latin typeface="OPPOSans H" panose="00020600040101010101" pitchFamily="18" charset="-122"/>
                  <a:ea typeface="OPPOSans H" panose="00020600040101010101" pitchFamily="18" charset="-122"/>
                  <a:cs typeface="OPPOSans H" panose="00020600040101010101" pitchFamily="18" charset="-122"/>
                </a:rPr>
                <a:t>01</a:t>
              </a:r>
              <a:endParaRPr kumimoji="0" lang="zh-CN" altLang="en-US" sz="13800" b="0" i="0" u="none" strike="noStrike" kern="1200" cap="none" spc="0" normalizeH="0" baseline="0" noProof="0" dirty="0">
                <a:ln>
                  <a:noFill/>
                </a:ln>
                <a:solidFill>
                  <a:srgbClr val="FFFFFF"/>
                </a:solidFill>
                <a:effectLst/>
                <a:uLnTx/>
                <a:uFillTx/>
                <a:latin typeface="OPPOSans H" panose="00020600040101010101" pitchFamily="18" charset="-122"/>
                <a:ea typeface="OPPOSans H" panose="00020600040101010101" pitchFamily="18" charset="-122"/>
                <a:cs typeface="OPPOSans H" panose="00020600040101010101" pitchFamily="18" charset="-122"/>
              </a:endParaRPr>
            </a:p>
          </p:txBody>
        </p:sp>
      </p:grpSp>
      <p:sp>
        <p:nvSpPr>
          <p:cNvPr id="13" name="爱设计-10">
            <a:extLst>
              <a:ext uri="{FF2B5EF4-FFF2-40B4-BE49-F238E27FC236}">
                <a16:creationId xmlns:a16="http://schemas.microsoft.com/office/drawing/2014/main" id="{3FA16CE3-E13D-CF99-F5AE-DD888BCB6727}"/>
              </a:ext>
            </a:extLst>
          </p:cNvPr>
          <p:cNvSpPr txBox="1"/>
          <p:nvPr/>
        </p:nvSpPr>
        <p:spPr>
          <a:xfrm>
            <a:off x="5157906" y="1953009"/>
            <a:ext cx="5025935" cy="1440395"/>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9360" i="0" u="none" strike="noStrike" kern="1200" cap="none" spc="0" normalizeH="0" baseline="0" noProof="0" dirty="0">
                <a:ln>
                  <a:noFill/>
                </a:ln>
                <a:solidFill>
                  <a:srgbClr val="000000">
                    <a:lumMod val="85000"/>
                    <a:lumOff val="15000"/>
                  </a:srgbClr>
                </a:solidFill>
                <a:effectLst/>
                <a:uLnTx/>
                <a:uFillTx/>
                <a:latin typeface="OPPOSans H" panose="00020600040101010101" pitchFamily="18" charset="-122"/>
                <a:ea typeface="OPPOSans H" panose="00020600040101010101" pitchFamily="18" charset="-122"/>
                <a:cs typeface="OPPOSans H" panose="00020600040101010101" pitchFamily="18" charset="-122"/>
              </a:rPr>
              <a:t>工作</a:t>
            </a:r>
            <a:r>
              <a:rPr kumimoji="0" lang="zh-CN" altLang="en-US" sz="9360" i="0" u="none" strike="noStrike" kern="1200" cap="none" spc="0" normalizeH="0" baseline="0" noProof="0" dirty="0">
                <a:ln>
                  <a:noFill/>
                </a:ln>
                <a:solidFill>
                  <a:schemeClr val="accent1"/>
                </a:solidFill>
                <a:effectLst/>
                <a:uLnTx/>
                <a:uFillTx/>
                <a:latin typeface="OPPOSans H" panose="00020600040101010101" pitchFamily="18" charset="-122"/>
                <a:ea typeface="OPPOSans H" panose="00020600040101010101" pitchFamily="18" charset="-122"/>
                <a:cs typeface="OPPOSans H" panose="00020600040101010101" pitchFamily="18" charset="-122"/>
              </a:rPr>
              <a:t>回顾</a:t>
            </a:r>
          </a:p>
        </p:txBody>
      </p:sp>
      <p:sp>
        <p:nvSpPr>
          <p:cNvPr id="14" name="爱设计-11">
            <a:extLst>
              <a:ext uri="{FF2B5EF4-FFF2-40B4-BE49-F238E27FC236}">
                <a16:creationId xmlns:a16="http://schemas.microsoft.com/office/drawing/2014/main" id="{6BC0865D-2EED-4B90-3540-A5D3FA3F8ADD}"/>
              </a:ext>
            </a:extLst>
          </p:cNvPr>
          <p:cNvSpPr txBox="1"/>
          <p:nvPr/>
        </p:nvSpPr>
        <p:spPr>
          <a:xfrm>
            <a:off x="5183299" y="3380059"/>
            <a:ext cx="4580653" cy="319754"/>
          </a:xfrm>
          <a:prstGeom prst="rect">
            <a:avLst/>
          </a:prstGeom>
          <a:noFill/>
        </p:spPr>
        <p:txBody>
          <a:bodyPr wrap="square" lIns="0" tIns="0" rIns="0" bIns="0" rtlCol="0">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it-IT" altLang="zh-CN" sz="1820" b="0" i="0" u="none" strike="noStrike" kern="1200" cap="none" spc="0" normalizeH="0" baseline="0" noProof="0" dirty="0">
                <a:ln>
                  <a:noFill/>
                </a:ln>
                <a:solidFill>
                  <a:srgbClr val="000000">
                    <a:alpha val="70000"/>
                  </a:srgbClr>
                </a:solidFill>
                <a:effectLst/>
                <a:uLnTx/>
                <a:uFillTx/>
                <a:latin typeface="+mn-ea"/>
                <a:cs typeface="OPPOSans R" panose="00020600040101010101" pitchFamily="18" charset="-122"/>
              </a:rPr>
              <a:t>Operationreport On Probation Defense</a:t>
            </a:r>
            <a:endParaRPr kumimoji="0" lang="zh-CN" altLang="en-US" sz="1820" b="0" i="0" u="none" strike="noStrike" kern="1200" cap="none" spc="0" normalizeH="0" baseline="0" noProof="0" dirty="0">
              <a:ln>
                <a:noFill/>
              </a:ln>
              <a:solidFill>
                <a:srgbClr val="000000">
                  <a:alpha val="70000"/>
                </a:srgbClr>
              </a:solidFill>
              <a:effectLst/>
              <a:uLnTx/>
              <a:uFillTx/>
              <a:latin typeface="+mn-ea"/>
              <a:cs typeface="OPPOSans R" panose="00020600040101010101" pitchFamily="18" charset="-122"/>
            </a:endParaRPr>
          </a:p>
        </p:txBody>
      </p:sp>
      <p:grpSp>
        <p:nvGrpSpPr>
          <p:cNvPr id="15" name="爱设计-12">
            <a:extLst>
              <a:ext uri="{FF2B5EF4-FFF2-40B4-BE49-F238E27FC236}">
                <a16:creationId xmlns:a16="http://schemas.microsoft.com/office/drawing/2014/main" id="{5F96FF09-9CD8-CDD2-FB49-B60E9464BE00}"/>
              </a:ext>
            </a:extLst>
          </p:cNvPr>
          <p:cNvGrpSpPr/>
          <p:nvPr/>
        </p:nvGrpSpPr>
        <p:grpSpPr>
          <a:xfrm>
            <a:off x="5195468" y="3922055"/>
            <a:ext cx="1130860" cy="365810"/>
            <a:chOff x="6418921" y="5227975"/>
            <a:chExt cx="1130860" cy="365810"/>
          </a:xfrm>
        </p:grpSpPr>
        <p:sp>
          <p:nvSpPr>
            <p:cNvPr id="16" name="爱设计-12-1">
              <a:extLst>
                <a:ext uri="{FF2B5EF4-FFF2-40B4-BE49-F238E27FC236}">
                  <a16:creationId xmlns:a16="http://schemas.microsoft.com/office/drawing/2014/main" id="{D2E53AE3-64B2-54DE-210D-DC848EF5C1BF}"/>
                </a:ext>
              </a:extLst>
            </p:cNvPr>
            <p:cNvSpPr/>
            <p:nvPr/>
          </p:nvSpPr>
          <p:spPr>
            <a:xfrm>
              <a:off x="6418921" y="5227975"/>
              <a:ext cx="1130860" cy="365810"/>
            </a:xfrm>
            <a:prstGeom prst="roundRect">
              <a:avLst>
                <a:gd name="adj" fmla="val 13517"/>
              </a:avLst>
            </a:prstGeom>
            <a:solidFill>
              <a:schemeClr val="accent1">
                <a:lumMod val="20000"/>
                <a:lumOff val="80000"/>
                <a:alpha val="70000"/>
              </a:schemeClr>
            </a:solidFill>
            <a:ln w="8255">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340" b="0" i="0" u="none" strike="noStrike" kern="1200" cap="none" spc="0" normalizeH="0" baseline="0" noProof="0">
                <a:ln>
                  <a:noFill/>
                </a:ln>
                <a:solidFill>
                  <a:schemeClr val="tx1">
                    <a:lumMod val="85000"/>
                    <a:lumOff val="15000"/>
                  </a:schemeClr>
                </a:solidFill>
                <a:effectLst/>
                <a:uLnTx/>
                <a:uFillTx/>
                <a:latin typeface="微软雅黑"/>
                <a:ea typeface="微软雅黑"/>
                <a:cs typeface="+mn-cs"/>
              </a:endParaRPr>
            </a:p>
          </p:txBody>
        </p:sp>
        <p:sp>
          <p:nvSpPr>
            <p:cNvPr id="17" name="爱设计-12-2">
              <a:extLst>
                <a:ext uri="{FF2B5EF4-FFF2-40B4-BE49-F238E27FC236}">
                  <a16:creationId xmlns:a16="http://schemas.microsoft.com/office/drawing/2014/main" id="{40DCCA8F-37A9-4B9A-146D-B29F6F41AA43}"/>
                </a:ext>
              </a:extLst>
            </p:cNvPr>
            <p:cNvSpPr txBox="1"/>
            <p:nvPr/>
          </p:nvSpPr>
          <p:spPr>
            <a:xfrm>
              <a:off x="6465832" y="5290847"/>
              <a:ext cx="1037039" cy="240066"/>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560" b="0" i="0" u="none" strike="noStrike" kern="1200" cap="none" spc="0" normalizeH="0" baseline="0" noProof="0" dirty="0">
                  <a:ln>
                    <a:noFill/>
                  </a:ln>
                  <a:solidFill>
                    <a:schemeClr val="tx1">
                      <a:lumMod val="85000"/>
                      <a:lumOff val="15000"/>
                    </a:schemeClr>
                  </a:solidFill>
                  <a:effectLst/>
                  <a:uLnTx/>
                  <a:uFillTx/>
                  <a:latin typeface="OPPOSans R" panose="00020600040101010101" pitchFamily="18" charset="-122"/>
                  <a:ea typeface="OPPOSans R" panose="00020600040101010101" pitchFamily="18" charset="-122"/>
                  <a:cs typeface="OPPOSans R" panose="00020600040101010101" pitchFamily="18" charset="-122"/>
                </a:rPr>
                <a:t>推广方案</a:t>
              </a:r>
            </a:p>
          </p:txBody>
        </p:sp>
      </p:grpSp>
      <p:grpSp>
        <p:nvGrpSpPr>
          <p:cNvPr id="18" name="爱设计-13">
            <a:extLst>
              <a:ext uri="{FF2B5EF4-FFF2-40B4-BE49-F238E27FC236}">
                <a16:creationId xmlns:a16="http://schemas.microsoft.com/office/drawing/2014/main" id="{48482D31-7260-94F5-1EAB-1D348CB92D3C}"/>
              </a:ext>
            </a:extLst>
          </p:cNvPr>
          <p:cNvGrpSpPr/>
          <p:nvPr/>
        </p:nvGrpSpPr>
        <p:grpSpPr>
          <a:xfrm>
            <a:off x="6572424" y="3922055"/>
            <a:ext cx="1130860" cy="365810"/>
            <a:chOff x="6736681" y="5227975"/>
            <a:chExt cx="1130860" cy="365810"/>
          </a:xfrm>
        </p:grpSpPr>
        <p:sp>
          <p:nvSpPr>
            <p:cNvPr id="19" name="爱设计-13-1">
              <a:extLst>
                <a:ext uri="{FF2B5EF4-FFF2-40B4-BE49-F238E27FC236}">
                  <a16:creationId xmlns:a16="http://schemas.microsoft.com/office/drawing/2014/main" id="{9C559A9D-1843-E01E-F843-F34D7E533DB3}"/>
                </a:ext>
              </a:extLst>
            </p:cNvPr>
            <p:cNvSpPr/>
            <p:nvPr/>
          </p:nvSpPr>
          <p:spPr>
            <a:xfrm>
              <a:off x="6736681" y="5227975"/>
              <a:ext cx="1130860" cy="365810"/>
            </a:xfrm>
            <a:prstGeom prst="roundRect">
              <a:avLst>
                <a:gd name="adj" fmla="val 13517"/>
              </a:avLst>
            </a:prstGeom>
            <a:solidFill>
              <a:schemeClr val="accent1">
                <a:lumMod val="20000"/>
                <a:lumOff val="80000"/>
                <a:alpha val="70000"/>
              </a:schemeClr>
            </a:solidFill>
            <a:ln w="8255">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340" b="0" i="0" u="none" strike="noStrike" kern="1200" cap="none" spc="0" normalizeH="0" baseline="0" noProof="0">
                <a:ln>
                  <a:noFill/>
                </a:ln>
                <a:solidFill>
                  <a:schemeClr val="tx1">
                    <a:lumMod val="85000"/>
                    <a:lumOff val="15000"/>
                  </a:schemeClr>
                </a:solidFill>
                <a:effectLst/>
                <a:uLnTx/>
                <a:uFillTx/>
                <a:latin typeface="微软雅黑"/>
                <a:ea typeface="微软雅黑"/>
                <a:cs typeface="+mn-cs"/>
              </a:endParaRPr>
            </a:p>
          </p:txBody>
        </p:sp>
        <p:sp>
          <p:nvSpPr>
            <p:cNvPr id="20" name="爱设计-13-2">
              <a:extLst>
                <a:ext uri="{FF2B5EF4-FFF2-40B4-BE49-F238E27FC236}">
                  <a16:creationId xmlns:a16="http://schemas.microsoft.com/office/drawing/2014/main" id="{92D769B7-AD59-09F2-C983-8F49CF2D3B1D}"/>
                </a:ext>
              </a:extLst>
            </p:cNvPr>
            <p:cNvSpPr txBox="1"/>
            <p:nvPr/>
          </p:nvSpPr>
          <p:spPr>
            <a:xfrm>
              <a:off x="6783590" y="5290847"/>
              <a:ext cx="1037039" cy="240066"/>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560" b="0" i="0" u="none" strike="noStrike" kern="1200" cap="none" spc="0" normalizeH="0" baseline="0" noProof="0" dirty="0">
                  <a:ln>
                    <a:noFill/>
                  </a:ln>
                  <a:solidFill>
                    <a:schemeClr val="tx1">
                      <a:lumMod val="85000"/>
                      <a:lumOff val="15000"/>
                    </a:schemeClr>
                  </a:solidFill>
                  <a:effectLst/>
                  <a:uLnTx/>
                  <a:uFillTx/>
                  <a:latin typeface="OPPOSans R" panose="00020600040101010101" pitchFamily="18" charset="-122"/>
                  <a:ea typeface="OPPOSans R" panose="00020600040101010101" pitchFamily="18" charset="-122"/>
                  <a:cs typeface="OPPOSans R" panose="00020600040101010101" pitchFamily="18" charset="-122"/>
                </a:rPr>
                <a:t>不足之处</a:t>
              </a:r>
            </a:p>
          </p:txBody>
        </p:sp>
      </p:grpSp>
      <p:grpSp>
        <p:nvGrpSpPr>
          <p:cNvPr id="21" name="爱设计-14">
            <a:extLst>
              <a:ext uri="{FF2B5EF4-FFF2-40B4-BE49-F238E27FC236}">
                <a16:creationId xmlns:a16="http://schemas.microsoft.com/office/drawing/2014/main" id="{7D999361-CF89-17BD-A2C0-BB60B9B505D2}"/>
              </a:ext>
            </a:extLst>
          </p:cNvPr>
          <p:cNvGrpSpPr/>
          <p:nvPr/>
        </p:nvGrpSpPr>
        <p:grpSpPr>
          <a:xfrm>
            <a:off x="7949379" y="3922055"/>
            <a:ext cx="1130860" cy="365810"/>
            <a:chOff x="7054440" y="5227975"/>
            <a:chExt cx="1130860" cy="365810"/>
          </a:xfrm>
        </p:grpSpPr>
        <p:sp>
          <p:nvSpPr>
            <p:cNvPr id="22" name="爱设计-14-1">
              <a:extLst>
                <a:ext uri="{FF2B5EF4-FFF2-40B4-BE49-F238E27FC236}">
                  <a16:creationId xmlns:a16="http://schemas.microsoft.com/office/drawing/2014/main" id="{4A940A53-FDCF-010F-0870-0114F9A04B20}"/>
                </a:ext>
              </a:extLst>
            </p:cNvPr>
            <p:cNvSpPr/>
            <p:nvPr/>
          </p:nvSpPr>
          <p:spPr>
            <a:xfrm>
              <a:off x="7054440" y="5227975"/>
              <a:ext cx="1130860" cy="365810"/>
            </a:xfrm>
            <a:prstGeom prst="roundRect">
              <a:avLst>
                <a:gd name="adj" fmla="val 13517"/>
              </a:avLst>
            </a:prstGeom>
            <a:solidFill>
              <a:schemeClr val="accent1">
                <a:lumMod val="20000"/>
                <a:lumOff val="80000"/>
                <a:alpha val="70000"/>
              </a:schemeClr>
            </a:solidFill>
            <a:ln w="8255">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340" b="0" i="0" u="none" strike="noStrike" kern="1200" cap="none" spc="0" normalizeH="0" baseline="0" noProof="0">
                <a:ln>
                  <a:noFill/>
                </a:ln>
                <a:solidFill>
                  <a:schemeClr val="tx1">
                    <a:lumMod val="85000"/>
                    <a:lumOff val="15000"/>
                  </a:schemeClr>
                </a:solidFill>
                <a:effectLst/>
                <a:uLnTx/>
                <a:uFillTx/>
                <a:latin typeface="微软雅黑"/>
                <a:ea typeface="微软雅黑"/>
                <a:cs typeface="+mn-cs"/>
              </a:endParaRPr>
            </a:p>
          </p:txBody>
        </p:sp>
        <p:sp>
          <p:nvSpPr>
            <p:cNvPr id="23" name="爱设计-14-2">
              <a:extLst>
                <a:ext uri="{FF2B5EF4-FFF2-40B4-BE49-F238E27FC236}">
                  <a16:creationId xmlns:a16="http://schemas.microsoft.com/office/drawing/2014/main" id="{B4E51ACC-6BB9-6D36-96AB-3D93C601357B}"/>
                </a:ext>
              </a:extLst>
            </p:cNvPr>
            <p:cNvSpPr txBox="1"/>
            <p:nvPr/>
          </p:nvSpPr>
          <p:spPr>
            <a:xfrm>
              <a:off x="7101350" y="5290847"/>
              <a:ext cx="1037039" cy="240066"/>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560" b="0" i="0" u="none" strike="noStrike" kern="1200" cap="none" spc="0" normalizeH="0" baseline="0" noProof="0" dirty="0">
                  <a:ln>
                    <a:noFill/>
                  </a:ln>
                  <a:solidFill>
                    <a:schemeClr val="tx1">
                      <a:lumMod val="85000"/>
                      <a:lumOff val="15000"/>
                    </a:schemeClr>
                  </a:solidFill>
                  <a:effectLst/>
                  <a:uLnTx/>
                  <a:uFillTx/>
                  <a:latin typeface="OPPOSans R" panose="00020600040101010101" pitchFamily="18" charset="-122"/>
                  <a:ea typeface="OPPOSans R" panose="00020600040101010101" pitchFamily="18" charset="-122"/>
                  <a:cs typeface="OPPOSans R" panose="00020600040101010101" pitchFamily="18" charset="-122"/>
                </a:rPr>
                <a:t>成果展示</a:t>
              </a:r>
            </a:p>
          </p:txBody>
        </p:sp>
      </p:grpSp>
      <p:grpSp>
        <p:nvGrpSpPr>
          <p:cNvPr id="24" name="爱设计-15">
            <a:extLst>
              <a:ext uri="{FF2B5EF4-FFF2-40B4-BE49-F238E27FC236}">
                <a16:creationId xmlns:a16="http://schemas.microsoft.com/office/drawing/2014/main" id="{37853EF4-238E-B6A4-9985-B104A9ADCCD2}"/>
              </a:ext>
            </a:extLst>
          </p:cNvPr>
          <p:cNvGrpSpPr/>
          <p:nvPr/>
        </p:nvGrpSpPr>
        <p:grpSpPr>
          <a:xfrm>
            <a:off x="9326333" y="3922055"/>
            <a:ext cx="1130860" cy="365810"/>
            <a:chOff x="7372198" y="5227975"/>
            <a:chExt cx="1130860" cy="365810"/>
          </a:xfrm>
        </p:grpSpPr>
        <p:sp>
          <p:nvSpPr>
            <p:cNvPr id="25" name="爱设计-15-1">
              <a:extLst>
                <a:ext uri="{FF2B5EF4-FFF2-40B4-BE49-F238E27FC236}">
                  <a16:creationId xmlns:a16="http://schemas.microsoft.com/office/drawing/2014/main" id="{5645DBBE-E491-E58E-74F5-6B82DEDD1772}"/>
                </a:ext>
              </a:extLst>
            </p:cNvPr>
            <p:cNvSpPr/>
            <p:nvPr/>
          </p:nvSpPr>
          <p:spPr>
            <a:xfrm>
              <a:off x="7372198" y="5227975"/>
              <a:ext cx="1130860" cy="365810"/>
            </a:xfrm>
            <a:prstGeom prst="roundRect">
              <a:avLst>
                <a:gd name="adj" fmla="val 13517"/>
              </a:avLst>
            </a:prstGeom>
            <a:solidFill>
              <a:schemeClr val="accent1">
                <a:lumMod val="20000"/>
                <a:lumOff val="80000"/>
                <a:alpha val="70000"/>
              </a:schemeClr>
            </a:solidFill>
            <a:ln w="8255">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340" b="0" i="0" u="none" strike="noStrike" kern="1200" cap="none" spc="0" normalizeH="0" baseline="0" noProof="0">
                <a:ln>
                  <a:noFill/>
                </a:ln>
                <a:solidFill>
                  <a:schemeClr val="tx1">
                    <a:lumMod val="85000"/>
                    <a:lumOff val="15000"/>
                  </a:schemeClr>
                </a:solidFill>
                <a:effectLst/>
                <a:uLnTx/>
                <a:uFillTx/>
                <a:latin typeface="微软雅黑"/>
                <a:ea typeface="微软雅黑"/>
                <a:cs typeface="+mn-cs"/>
              </a:endParaRPr>
            </a:p>
          </p:txBody>
        </p:sp>
        <p:sp>
          <p:nvSpPr>
            <p:cNvPr id="26" name="爱设计-15-2">
              <a:extLst>
                <a:ext uri="{FF2B5EF4-FFF2-40B4-BE49-F238E27FC236}">
                  <a16:creationId xmlns:a16="http://schemas.microsoft.com/office/drawing/2014/main" id="{1DF8AF5B-D5DF-E15A-B539-C18C8A868DD7}"/>
                </a:ext>
              </a:extLst>
            </p:cNvPr>
            <p:cNvSpPr txBox="1"/>
            <p:nvPr/>
          </p:nvSpPr>
          <p:spPr>
            <a:xfrm>
              <a:off x="7419108" y="5290847"/>
              <a:ext cx="1037039" cy="240066"/>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560" b="0" i="0" u="none" strike="noStrike" kern="1200" cap="none" spc="0" normalizeH="0" baseline="0" noProof="0" dirty="0">
                  <a:ln>
                    <a:noFill/>
                  </a:ln>
                  <a:solidFill>
                    <a:schemeClr val="tx1">
                      <a:lumMod val="85000"/>
                      <a:lumOff val="15000"/>
                    </a:schemeClr>
                  </a:solidFill>
                  <a:effectLst/>
                  <a:uLnTx/>
                  <a:uFillTx/>
                  <a:latin typeface="OPPOSans R" panose="00020600040101010101" pitchFamily="18" charset="-122"/>
                  <a:ea typeface="OPPOSans R" panose="00020600040101010101" pitchFamily="18" charset="-122"/>
                  <a:cs typeface="OPPOSans R" panose="00020600040101010101" pitchFamily="18" charset="-122"/>
                </a:rPr>
                <a:t>完成情况</a:t>
              </a:r>
            </a:p>
          </p:txBody>
        </p:sp>
      </p:grpSp>
      <p:sp>
        <p:nvSpPr>
          <p:cNvPr id="30" name="爱设计-16">
            <a:extLst>
              <a:ext uri="{FF2B5EF4-FFF2-40B4-BE49-F238E27FC236}">
                <a16:creationId xmlns:a16="http://schemas.microsoft.com/office/drawing/2014/main" id="{88215384-C19E-80E3-2B1F-E20E59758447}"/>
              </a:ext>
            </a:extLst>
          </p:cNvPr>
          <p:cNvSpPr txBox="1"/>
          <p:nvPr/>
        </p:nvSpPr>
        <p:spPr>
          <a:xfrm>
            <a:off x="5157906" y="4510107"/>
            <a:ext cx="4911662" cy="373244"/>
          </a:xfrm>
          <a:prstGeom prst="rect">
            <a:avLst/>
          </a:prstGeom>
          <a:noFill/>
        </p:spPr>
        <p:txBody>
          <a:bodyPr wrap="square">
            <a:spAutoFit/>
          </a:bodyPr>
          <a:lstStyle/>
          <a:p>
            <a:pPr algn="just">
              <a:lnSpc>
                <a:spcPct val="130000"/>
              </a:lnSpc>
              <a:defRPr/>
            </a:pPr>
            <a:r>
              <a:rPr lang="zh-CN" altLang="en-US" sz="1500" dirty="0">
                <a:solidFill>
                  <a:schemeClr val="tx1">
                    <a:lumMod val="75000"/>
                    <a:lumOff val="25000"/>
                  </a:schemeClr>
                </a:solidFill>
                <a:latin typeface="+mn-ea"/>
              </a:rPr>
              <a:t>回顾和总结试用期的工作内容，阐述工作完成情况。</a:t>
            </a:r>
          </a:p>
        </p:txBody>
      </p:sp>
    </p:spTree>
    <p:extLst>
      <p:ext uri="{BB962C8B-B14F-4D97-AF65-F5344CB8AC3E}">
        <p14:creationId xmlns:p14="http://schemas.microsoft.com/office/powerpoint/2010/main" val="119448440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爱设计-1">
            <a:extLst>
              <a:ext uri="{FF2B5EF4-FFF2-40B4-BE49-F238E27FC236}">
                <a16:creationId xmlns:a16="http://schemas.microsoft.com/office/drawing/2014/main" id="{2483F125-6ECE-0549-B29C-BC55957A18D0}"/>
              </a:ext>
            </a:extLst>
          </p:cNvPr>
          <p:cNvPicPr>
            <a:picLocks noGrp="1" noRot="1" noMove="1" noResize="1" noEditPoints="1" noAdjustHandles="1" noChangeArrowheads="1" noChangeShapeType="1" noCrop="1"/>
          </p:cNvPicPr>
          <p:nvPr/>
        </p:nvPicPr>
        <p:blipFill>
          <a:blip r:embed="rId3" r:link="rId4">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33" name="爱设计-2">
            <a:extLst>
              <a:ext uri="{FF2B5EF4-FFF2-40B4-BE49-F238E27FC236}">
                <a16:creationId xmlns:a16="http://schemas.microsoft.com/office/drawing/2014/main" id="{D5041356-BF03-3FED-8CCE-5A65B03BE862}"/>
              </a:ext>
            </a:extLst>
          </p:cNvPr>
          <p:cNvPicPr>
            <a:picLocks noChangeAspect="1"/>
          </p:cNvPicPr>
          <p:nvPr/>
        </p:nvPicPr>
        <p:blipFill>
          <a:blip r:embed="rId5">
            <a:alphaModFix amt="70000"/>
            <a:extLst>
              <a:ext uri="{28A0092B-C50C-407E-A947-70E740481C1C}">
                <a14:useLocalDpi xmlns:a14="http://schemas.microsoft.com/office/drawing/2010/main" val="0"/>
              </a:ext>
            </a:extLst>
          </a:blip>
          <a:stretch>
            <a:fillRect/>
          </a:stretch>
        </p:blipFill>
        <p:spPr>
          <a:xfrm>
            <a:off x="0" y="0"/>
            <a:ext cx="12217143" cy="6855081"/>
          </a:xfrm>
          <a:prstGeom prst="rect">
            <a:avLst/>
          </a:prstGeom>
        </p:spPr>
      </p:pic>
      <p:grpSp>
        <p:nvGrpSpPr>
          <p:cNvPr id="66" name="爱设计-3">
            <a:extLst>
              <a:ext uri="{FF2B5EF4-FFF2-40B4-BE49-F238E27FC236}">
                <a16:creationId xmlns:a16="http://schemas.microsoft.com/office/drawing/2014/main" id="{3C49212E-0BE3-4AF2-751B-DB2D4E7E549E}"/>
              </a:ext>
            </a:extLst>
          </p:cNvPr>
          <p:cNvGrpSpPr/>
          <p:nvPr/>
        </p:nvGrpSpPr>
        <p:grpSpPr>
          <a:xfrm>
            <a:off x="10361997" y="6133503"/>
            <a:ext cx="1368953" cy="247568"/>
            <a:chOff x="10361997" y="6057830"/>
            <a:chExt cx="1368953" cy="247568"/>
          </a:xfrm>
        </p:grpSpPr>
        <p:cxnSp>
          <p:nvCxnSpPr>
            <p:cNvPr id="67" name="爱设计-3-1">
              <a:extLst>
                <a:ext uri="{FF2B5EF4-FFF2-40B4-BE49-F238E27FC236}">
                  <a16:creationId xmlns:a16="http://schemas.microsoft.com/office/drawing/2014/main" id="{AB0CA926-FC02-F635-F86A-069F14CBAFA7}"/>
                </a:ext>
              </a:extLst>
            </p:cNvPr>
            <p:cNvCxnSpPr/>
            <p:nvPr/>
          </p:nvCxnSpPr>
          <p:spPr>
            <a:xfrm>
              <a:off x="11268075" y="6235700"/>
              <a:ext cx="327931" cy="0"/>
            </a:xfrm>
            <a:prstGeom prst="line">
              <a:avLst/>
            </a:prstGeom>
            <a:ln w="76200">
              <a:solidFill>
                <a:schemeClr val="accent1"/>
              </a:solidFill>
            </a:ln>
          </p:spPr>
          <p:style>
            <a:lnRef idx="1">
              <a:schemeClr val="accent1"/>
            </a:lnRef>
            <a:fillRef idx="0">
              <a:schemeClr val="accent1"/>
            </a:fillRef>
            <a:effectRef idx="0">
              <a:schemeClr val="accent1"/>
            </a:effectRef>
            <a:fontRef idx="minor">
              <a:schemeClr val="tx1"/>
            </a:fontRef>
          </p:style>
        </p:cxnSp>
        <p:sp>
          <p:nvSpPr>
            <p:cNvPr id="68" name="爱设计-3-2">
              <a:extLst>
                <a:ext uri="{FF2B5EF4-FFF2-40B4-BE49-F238E27FC236}">
                  <a16:creationId xmlns:a16="http://schemas.microsoft.com/office/drawing/2014/main" id="{F41A5BD9-DCEA-417B-DE62-BD7CE77DA92A}"/>
                </a:ext>
              </a:extLst>
            </p:cNvPr>
            <p:cNvSpPr txBox="1">
              <a:spLocks/>
            </p:cNvSpPr>
            <p:nvPr/>
          </p:nvSpPr>
          <p:spPr>
            <a:xfrm>
              <a:off x="10361997" y="6057830"/>
              <a:ext cx="1368953" cy="247568"/>
            </a:xfrm>
            <a:prstGeom prst="rect">
              <a:avLst/>
            </a:prstGeom>
          </p:spPr>
          <p:txBody>
            <a:bodyPr wrap="square">
              <a:spAutoFit/>
            </a:bodyPr>
            <a:lstStyle>
              <a:lvl1pPr marL="228589" indent="-228589" algn="l" defTabSz="914354" rtl="0" eaLnBrk="1" latinLnBrk="0" hangingPunct="1">
                <a:lnSpc>
                  <a:spcPct val="90000"/>
                </a:lnSpc>
                <a:spcBef>
                  <a:spcPts val="1000"/>
                </a:spcBef>
                <a:buFont typeface="Arial" panose="020B0604020202020204" pitchFamily="34" charset="0"/>
                <a:buChar char="•"/>
                <a:defRPr sz="1600" kern="1200">
                  <a:solidFill>
                    <a:schemeClr val="tx1"/>
                  </a:solidFill>
                  <a:latin typeface="+mn-lt"/>
                  <a:ea typeface="+mn-ea"/>
                  <a:cs typeface="+mn-cs"/>
                </a:defRPr>
              </a:lvl1pPr>
              <a:lvl2pPr marL="685766"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2942"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altLang="zh-CN" sz="1100" dirty="0">
                  <a:solidFill>
                    <a:schemeClr val="tx1">
                      <a:lumMod val="75000"/>
                      <a:lumOff val="25000"/>
                    </a:schemeClr>
                  </a:solidFill>
                  <a:latin typeface="+mn-ea"/>
                </a:rPr>
                <a:t>December 20XX</a:t>
              </a:r>
              <a:endParaRPr lang="zh-CN" altLang="en-US" sz="1100" dirty="0">
                <a:solidFill>
                  <a:schemeClr val="tx1">
                    <a:lumMod val="75000"/>
                    <a:lumOff val="25000"/>
                  </a:schemeClr>
                </a:solidFill>
                <a:latin typeface="+mn-ea"/>
              </a:endParaRPr>
            </a:p>
          </p:txBody>
        </p:sp>
      </p:grpSp>
      <p:grpSp>
        <p:nvGrpSpPr>
          <p:cNvPr id="27" name="爱设计-4">
            <a:extLst>
              <a:ext uri="{FF2B5EF4-FFF2-40B4-BE49-F238E27FC236}">
                <a16:creationId xmlns:a16="http://schemas.microsoft.com/office/drawing/2014/main" id="{6270F235-3C00-31F3-D9BF-801ACFB450D2}"/>
              </a:ext>
            </a:extLst>
          </p:cNvPr>
          <p:cNvGrpSpPr/>
          <p:nvPr/>
        </p:nvGrpSpPr>
        <p:grpSpPr>
          <a:xfrm>
            <a:off x="533554" y="446209"/>
            <a:ext cx="11309034" cy="798268"/>
            <a:chOff x="533554" y="425889"/>
            <a:chExt cx="11309034" cy="798268"/>
          </a:xfrm>
        </p:grpSpPr>
        <p:sp>
          <p:nvSpPr>
            <p:cNvPr id="29" name="爱设计-4-1">
              <a:extLst>
                <a:ext uri="{FF2B5EF4-FFF2-40B4-BE49-F238E27FC236}">
                  <a16:creationId xmlns:a16="http://schemas.microsoft.com/office/drawing/2014/main" id="{CABCB4A9-C061-28FC-2AE7-0E0025016724}"/>
                </a:ext>
              </a:extLst>
            </p:cNvPr>
            <p:cNvSpPr txBox="1"/>
            <p:nvPr/>
          </p:nvSpPr>
          <p:spPr>
            <a:xfrm>
              <a:off x="533554" y="639382"/>
              <a:ext cx="5469903" cy="584775"/>
            </a:xfrm>
            <a:prstGeom prst="rect">
              <a:avLst/>
            </a:prstGeom>
            <a:noFill/>
          </p:spPr>
          <p:txBody>
            <a:bodyPr wrap="square">
              <a:spAutoFit/>
            </a:bodyPr>
            <a:lstStyle/>
            <a:p>
              <a:r>
                <a:rPr lang="zh-CN" altLang="en-US" sz="3200" dirty="0">
                  <a:solidFill>
                    <a:schemeClr val="tx1">
                      <a:lumMod val="85000"/>
                      <a:lumOff val="15000"/>
                    </a:schemeClr>
                  </a:solidFill>
                  <a:latin typeface="+mj-ea"/>
                  <a:ea typeface="+mj-ea"/>
                </a:rPr>
                <a:t>主要工作内容</a:t>
              </a:r>
            </a:p>
          </p:txBody>
        </p:sp>
        <p:sp>
          <p:nvSpPr>
            <p:cNvPr id="30" name="爱设计-4-2">
              <a:extLst>
                <a:ext uri="{FF2B5EF4-FFF2-40B4-BE49-F238E27FC236}">
                  <a16:creationId xmlns:a16="http://schemas.microsoft.com/office/drawing/2014/main" id="{1BD08319-93E9-32C0-D0AC-7CF83A28A8F7}"/>
                </a:ext>
              </a:extLst>
            </p:cNvPr>
            <p:cNvSpPr/>
            <p:nvPr/>
          </p:nvSpPr>
          <p:spPr>
            <a:xfrm>
              <a:off x="637386" y="425889"/>
              <a:ext cx="2014373" cy="213493"/>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10000"/>
                </a:lnSpc>
              </a:pPr>
              <a:r>
                <a:rPr lang="en-US" altLang="zh-CN" sz="1100" dirty="0">
                  <a:latin typeface="OPPOSans H" panose="00020600040101010101" pitchFamily="18" charset="-122"/>
                  <a:ea typeface="OPPOSans H" panose="00020600040101010101" pitchFamily="18" charset="-122"/>
                  <a:cs typeface="OPPOSans H" panose="00020600040101010101" pitchFamily="18" charset="-122"/>
                </a:rPr>
                <a:t>Job Description</a:t>
              </a:r>
            </a:p>
          </p:txBody>
        </p:sp>
        <p:grpSp>
          <p:nvGrpSpPr>
            <p:cNvPr id="31" name="组合 30">
              <a:extLst>
                <a:ext uri="{FF2B5EF4-FFF2-40B4-BE49-F238E27FC236}">
                  <a16:creationId xmlns:a16="http://schemas.microsoft.com/office/drawing/2014/main" id="{E06256C6-5A58-8A02-8649-E8D63DBB967C}"/>
                </a:ext>
              </a:extLst>
            </p:cNvPr>
            <p:cNvGrpSpPr/>
            <p:nvPr/>
          </p:nvGrpSpPr>
          <p:grpSpPr>
            <a:xfrm>
              <a:off x="11441080" y="878017"/>
              <a:ext cx="401508" cy="150682"/>
              <a:chOff x="3484345" y="-1299411"/>
              <a:chExt cx="1017051" cy="381691"/>
            </a:xfrm>
            <a:solidFill>
              <a:schemeClr val="accent1"/>
            </a:solidFill>
          </p:grpSpPr>
          <p:sp>
            <p:nvSpPr>
              <p:cNvPr id="34" name="爱设计-4-3">
                <a:extLst>
                  <a:ext uri="{FF2B5EF4-FFF2-40B4-BE49-F238E27FC236}">
                    <a16:creationId xmlns:a16="http://schemas.microsoft.com/office/drawing/2014/main" id="{39CA1976-85C3-61B3-67FF-8465FA20E280}"/>
                  </a:ext>
                </a:extLst>
              </p:cNvPr>
              <p:cNvSpPr/>
              <p:nvPr/>
            </p:nvSpPr>
            <p:spPr>
              <a:xfrm rot="12600000">
                <a:off x="3484345" y="-1299411"/>
                <a:ext cx="442762" cy="38169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爱设计-4-4">
                <a:extLst>
                  <a:ext uri="{FF2B5EF4-FFF2-40B4-BE49-F238E27FC236}">
                    <a16:creationId xmlns:a16="http://schemas.microsoft.com/office/drawing/2014/main" id="{A50804A8-1185-1112-C18B-1A148B05DF92}"/>
                  </a:ext>
                </a:extLst>
              </p:cNvPr>
              <p:cNvSpPr/>
              <p:nvPr/>
            </p:nvSpPr>
            <p:spPr>
              <a:xfrm rot="12600000">
                <a:off x="4058634" y="-1299411"/>
                <a:ext cx="442762" cy="38169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2" name="爱设计-4-5">
              <a:extLst>
                <a:ext uri="{FF2B5EF4-FFF2-40B4-BE49-F238E27FC236}">
                  <a16:creationId xmlns:a16="http://schemas.microsoft.com/office/drawing/2014/main" id="{4431F182-08DB-ADDF-3E1E-ACC71D777CE2}"/>
                </a:ext>
              </a:extLst>
            </p:cNvPr>
            <p:cNvSpPr/>
            <p:nvPr/>
          </p:nvSpPr>
          <p:spPr>
            <a:xfrm>
              <a:off x="10059869" y="815207"/>
              <a:ext cx="1436711" cy="213493"/>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10000"/>
                </a:lnSpc>
              </a:pPr>
              <a:r>
                <a:rPr lang="en-US" altLang="zh-CN" sz="1400" dirty="0">
                  <a:solidFill>
                    <a:schemeClr val="accent1"/>
                  </a:solidFill>
                  <a:latin typeface="OPPOSans H" panose="00020600040101010101" pitchFamily="18" charset="-122"/>
                  <a:ea typeface="OPPOSans H" panose="00020600040101010101" pitchFamily="18" charset="-122"/>
                  <a:cs typeface="OPPOSans H" panose="00020600040101010101" pitchFamily="18" charset="-122"/>
                </a:rPr>
                <a:t>AISHEJI  PPT</a:t>
              </a:r>
              <a:endParaRPr lang="zh-CN" altLang="en-US" sz="1400" dirty="0">
                <a:solidFill>
                  <a:schemeClr val="accent1"/>
                </a:solidFill>
                <a:latin typeface="OPPOSans H" panose="00020600040101010101" pitchFamily="18" charset="-122"/>
                <a:ea typeface="OPPOSans H" panose="00020600040101010101" pitchFamily="18" charset="-122"/>
                <a:cs typeface="OPPOSans H" panose="00020600040101010101" pitchFamily="18" charset="-122"/>
              </a:endParaRPr>
            </a:p>
          </p:txBody>
        </p:sp>
      </p:grpSp>
      <p:sp>
        <p:nvSpPr>
          <p:cNvPr id="2" name="爱设计-5">
            <a:extLst>
              <a:ext uri="{FF2B5EF4-FFF2-40B4-BE49-F238E27FC236}">
                <a16:creationId xmlns:a16="http://schemas.microsoft.com/office/drawing/2014/main" id="{91551372-E57F-2FEF-14AE-95C92CCA3587}"/>
              </a:ext>
            </a:extLst>
          </p:cNvPr>
          <p:cNvSpPr/>
          <p:nvPr/>
        </p:nvSpPr>
        <p:spPr>
          <a:xfrm>
            <a:off x="817101" y="2488819"/>
            <a:ext cx="2076498" cy="3181204"/>
          </a:xfrm>
          <a:prstGeom prst="roundRect">
            <a:avLst>
              <a:gd name="adj" fmla="val 3187"/>
            </a:avLst>
          </a:prstGeom>
          <a:gradFill flip="none" rotWithShape="0">
            <a:gsLst>
              <a:gs pos="0">
                <a:srgbClr val="F7F8FA"/>
              </a:gs>
              <a:gs pos="25000">
                <a:srgbClr val="F7F8FA"/>
              </a:gs>
              <a:gs pos="75000">
                <a:srgbClr val="F7F8FA"/>
              </a:gs>
              <a:gs pos="50000">
                <a:schemeClr val="bg1">
                  <a:alpha val="0"/>
                </a:schemeClr>
              </a:gs>
              <a:gs pos="100000">
                <a:srgbClr val="F7F8FA">
                  <a:alpha val="73725"/>
                </a:srgbClr>
              </a:gs>
            </a:gsLst>
            <a:lin ang="2700000" scaled="1"/>
            <a:tileRect l="-40563" t="-65802" r="-388623" b="-35262"/>
          </a:gradFill>
          <a:ln>
            <a:solidFill>
              <a:schemeClr val="bg1"/>
            </a:solidFill>
          </a:ln>
          <a:effectLst>
            <a:outerShdw blurRad="190500" algn="ctr" rotWithShape="0">
              <a:schemeClr val="accent1">
                <a:alpha val="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dirty="0">
              <a:solidFill>
                <a:srgbClr val="FFFFFF"/>
              </a:solidFill>
              <a:latin typeface="Roboto Light"/>
            </a:endParaRPr>
          </a:p>
        </p:txBody>
      </p:sp>
      <p:sp>
        <p:nvSpPr>
          <p:cNvPr id="3" name="爱设计-6">
            <a:extLst>
              <a:ext uri="{FF2B5EF4-FFF2-40B4-BE49-F238E27FC236}">
                <a16:creationId xmlns:a16="http://schemas.microsoft.com/office/drawing/2014/main" id="{8292F190-1D53-57C4-CBFC-9DF770D1577C}"/>
              </a:ext>
            </a:extLst>
          </p:cNvPr>
          <p:cNvSpPr/>
          <p:nvPr/>
        </p:nvSpPr>
        <p:spPr>
          <a:xfrm>
            <a:off x="2938051" y="2488819"/>
            <a:ext cx="2076498" cy="3181204"/>
          </a:xfrm>
          <a:prstGeom prst="roundRect">
            <a:avLst>
              <a:gd name="adj" fmla="val 3187"/>
            </a:avLst>
          </a:prstGeom>
          <a:gradFill flip="none" rotWithShape="0">
            <a:gsLst>
              <a:gs pos="0">
                <a:srgbClr val="F7F8FA"/>
              </a:gs>
              <a:gs pos="25000">
                <a:srgbClr val="F7F8FA"/>
              </a:gs>
              <a:gs pos="75000">
                <a:srgbClr val="F7F8FA"/>
              </a:gs>
              <a:gs pos="50000">
                <a:schemeClr val="bg1">
                  <a:alpha val="0"/>
                </a:schemeClr>
              </a:gs>
              <a:gs pos="100000">
                <a:srgbClr val="F7F8FA">
                  <a:alpha val="73725"/>
                </a:srgbClr>
              </a:gs>
            </a:gsLst>
            <a:lin ang="2700000" scaled="1"/>
            <a:tileRect l="-40563" t="-65802" r="-388623" b="-35262"/>
          </a:gradFill>
          <a:ln>
            <a:solidFill>
              <a:schemeClr val="bg1"/>
            </a:solidFill>
          </a:ln>
          <a:effectLst>
            <a:outerShdw blurRad="190500" algn="ctr" rotWithShape="0">
              <a:schemeClr val="accent1">
                <a:alpha val="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dirty="0">
              <a:solidFill>
                <a:srgbClr val="FFFFFF"/>
              </a:solidFill>
              <a:latin typeface="Roboto Light"/>
            </a:endParaRPr>
          </a:p>
        </p:txBody>
      </p:sp>
      <p:sp>
        <p:nvSpPr>
          <p:cNvPr id="4" name="爱设计-7">
            <a:extLst>
              <a:ext uri="{FF2B5EF4-FFF2-40B4-BE49-F238E27FC236}">
                <a16:creationId xmlns:a16="http://schemas.microsoft.com/office/drawing/2014/main" id="{0754053A-CB7D-050C-3BD1-88B6756B5236}"/>
              </a:ext>
            </a:extLst>
          </p:cNvPr>
          <p:cNvSpPr/>
          <p:nvPr/>
        </p:nvSpPr>
        <p:spPr>
          <a:xfrm>
            <a:off x="5059001" y="2488819"/>
            <a:ext cx="2076498" cy="3181204"/>
          </a:xfrm>
          <a:prstGeom prst="roundRect">
            <a:avLst>
              <a:gd name="adj" fmla="val 3187"/>
            </a:avLst>
          </a:prstGeom>
          <a:gradFill flip="none" rotWithShape="0">
            <a:gsLst>
              <a:gs pos="0">
                <a:srgbClr val="F7F8FA"/>
              </a:gs>
              <a:gs pos="25000">
                <a:srgbClr val="F7F8FA"/>
              </a:gs>
              <a:gs pos="75000">
                <a:srgbClr val="F7F8FA"/>
              </a:gs>
              <a:gs pos="50000">
                <a:schemeClr val="bg1">
                  <a:alpha val="0"/>
                </a:schemeClr>
              </a:gs>
              <a:gs pos="100000">
                <a:srgbClr val="F7F8FA">
                  <a:alpha val="73725"/>
                </a:srgbClr>
              </a:gs>
            </a:gsLst>
            <a:lin ang="2700000" scaled="1"/>
            <a:tileRect l="-40563" t="-65802" r="-388623" b="-35262"/>
          </a:gradFill>
          <a:ln>
            <a:solidFill>
              <a:schemeClr val="bg1"/>
            </a:solidFill>
          </a:ln>
          <a:effectLst>
            <a:outerShdw blurRad="190500" algn="ctr" rotWithShape="0">
              <a:schemeClr val="accent1">
                <a:alpha val="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dirty="0">
              <a:solidFill>
                <a:srgbClr val="FFFFFF"/>
              </a:solidFill>
              <a:latin typeface="Roboto Light"/>
            </a:endParaRPr>
          </a:p>
        </p:txBody>
      </p:sp>
      <p:sp>
        <p:nvSpPr>
          <p:cNvPr id="5" name="爱设计-8">
            <a:extLst>
              <a:ext uri="{FF2B5EF4-FFF2-40B4-BE49-F238E27FC236}">
                <a16:creationId xmlns:a16="http://schemas.microsoft.com/office/drawing/2014/main" id="{463F5001-CD28-DD88-DBCC-211BC353C26C}"/>
              </a:ext>
            </a:extLst>
          </p:cNvPr>
          <p:cNvSpPr/>
          <p:nvPr/>
        </p:nvSpPr>
        <p:spPr>
          <a:xfrm>
            <a:off x="7179951" y="2488819"/>
            <a:ext cx="2076498" cy="3181204"/>
          </a:xfrm>
          <a:prstGeom prst="roundRect">
            <a:avLst>
              <a:gd name="adj" fmla="val 3187"/>
            </a:avLst>
          </a:prstGeom>
          <a:gradFill flip="none" rotWithShape="0">
            <a:gsLst>
              <a:gs pos="0">
                <a:srgbClr val="F7F8FA"/>
              </a:gs>
              <a:gs pos="25000">
                <a:srgbClr val="F7F8FA"/>
              </a:gs>
              <a:gs pos="75000">
                <a:srgbClr val="F7F8FA"/>
              </a:gs>
              <a:gs pos="50000">
                <a:schemeClr val="bg1">
                  <a:alpha val="0"/>
                </a:schemeClr>
              </a:gs>
              <a:gs pos="100000">
                <a:srgbClr val="F7F8FA">
                  <a:alpha val="73725"/>
                </a:srgbClr>
              </a:gs>
            </a:gsLst>
            <a:lin ang="2700000" scaled="1"/>
            <a:tileRect l="-40563" t="-65802" r="-388623" b="-35262"/>
          </a:gradFill>
          <a:ln>
            <a:solidFill>
              <a:schemeClr val="bg1"/>
            </a:solidFill>
          </a:ln>
          <a:effectLst>
            <a:outerShdw blurRad="190500" algn="ctr" rotWithShape="0">
              <a:schemeClr val="accent1">
                <a:alpha val="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dirty="0">
              <a:solidFill>
                <a:srgbClr val="FFFFFF"/>
              </a:solidFill>
              <a:latin typeface="Roboto Light"/>
            </a:endParaRPr>
          </a:p>
        </p:txBody>
      </p:sp>
      <p:sp>
        <p:nvSpPr>
          <p:cNvPr id="6" name="爱设计-9">
            <a:extLst>
              <a:ext uri="{FF2B5EF4-FFF2-40B4-BE49-F238E27FC236}">
                <a16:creationId xmlns:a16="http://schemas.microsoft.com/office/drawing/2014/main" id="{511AFD0A-127B-F333-768C-26720874442C}"/>
              </a:ext>
            </a:extLst>
          </p:cNvPr>
          <p:cNvSpPr/>
          <p:nvPr/>
        </p:nvSpPr>
        <p:spPr>
          <a:xfrm>
            <a:off x="9300902" y="2488819"/>
            <a:ext cx="2076498" cy="3181204"/>
          </a:xfrm>
          <a:prstGeom prst="roundRect">
            <a:avLst>
              <a:gd name="adj" fmla="val 3187"/>
            </a:avLst>
          </a:prstGeom>
          <a:gradFill flip="none" rotWithShape="0">
            <a:gsLst>
              <a:gs pos="0">
                <a:srgbClr val="F7F8FA"/>
              </a:gs>
              <a:gs pos="25000">
                <a:srgbClr val="F7F8FA"/>
              </a:gs>
              <a:gs pos="75000">
                <a:srgbClr val="F7F8FA"/>
              </a:gs>
              <a:gs pos="50000">
                <a:schemeClr val="bg1">
                  <a:alpha val="0"/>
                </a:schemeClr>
              </a:gs>
              <a:gs pos="100000">
                <a:srgbClr val="F7F8FA">
                  <a:alpha val="73725"/>
                </a:srgbClr>
              </a:gs>
            </a:gsLst>
            <a:lin ang="2700000" scaled="1"/>
            <a:tileRect l="-40563" t="-65802" r="-388623" b="-35262"/>
          </a:gradFill>
          <a:ln>
            <a:solidFill>
              <a:schemeClr val="bg1"/>
            </a:solidFill>
          </a:ln>
          <a:effectLst>
            <a:outerShdw blurRad="190500" algn="ctr" rotWithShape="0">
              <a:schemeClr val="accent1">
                <a:alpha val="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dirty="0">
              <a:solidFill>
                <a:srgbClr val="FFFFFF"/>
              </a:solidFill>
              <a:latin typeface="Roboto Light"/>
            </a:endParaRPr>
          </a:p>
        </p:txBody>
      </p:sp>
      <p:sp>
        <p:nvSpPr>
          <p:cNvPr id="8" name="爱设计-10">
            <a:extLst>
              <a:ext uri="{FF2B5EF4-FFF2-40B4-BE49-F238E27FC236}">
                <a16:creationId xmlns:a16="http://schemas.microsoft.com/office/drawing/2014/main" id="{1D1F8850-93EB-07B6-A637-BB6FBE0550DB}"/>
              </a:ext>
            </a:extLst>
          </p:cNvPr>
          <p:cNvSpPr/>
          <p:nvPr/>
        </p:nvSpPr>
        <p:spPr>
          <a:xfrm>
            <a:off x="815442" y="2039722"/>
            <a:ext cx="2078996" cy="96497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0"/>
                </a:lnTo>
                <a:lnTo>
                  <a:pt x="21600" y="21600"/>
                </a:lnTo>
                <a:lnTo>
                  <a:pt x="21" y="21600"/>
                </a:lnTo>
                <a:lnTo>
                  <a:pt x="0" y="0"/>
                </a:lnTo>
                <a:close/>
              </a:path>
            </a:pathLst>
          </a:custGeom>
          <a:gradFill flip="none" rotWithShape="1">
            <a:gsLst>
              <a:gs pos="1000">
                <a:schemeClr val="accent1"/>
              </a:gs>
              <a:gs pos="100000">
                <a:schemeClr val="accent1">
                  <a:lumMod val="80000"/>
                  <a:lumOff val="20000"/>
                </a:schemeClr>
              </a:gs>
            </a:gsLst>
            <a:lin ang="2700000" scaled="0"/>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45720" tIns="22860" rIns="45720" bIns="22860" numCol="1" spcCol="0" rtlCol="0" fromWordArt="0" anchor="ctr" anchorCtr="0" forceAA="0" compatLnSpc="1">
            <a:prstTxWarp prst="textNoShape">
              <a:avLst/>
            </a:prstTxWarp>
            <a:noAutofit/>
          </a:bodyPr>
          <a:lstStyle/>
          <a:p>
            <a:pPr algn="ctr"/>
            <a:endParaRPr dirty="0">
              <a:solidFill>
                <a:schemeClr val="lt1"/>
              </a:solidFill>
              <a:latin typeface="OPPOSans R" panose="00020600040101010101" pitchFamily="18" charset="-122"/>
            </a:endParaRPr>
          </a:p>
        </p:txBody>
      </p:sp>
      <p:sp>
        <p:nvSpPr>
          <p:cNvPr id="9" name="爱设计-11">
            <a:extLst>
              <a:ext uri="{FF2B5EF4-FFF2-40B4-BE49-F238E27FC236}">
                <a16:creationId xmlns:a16="http://schemas.microsoft.com/office/drawing/2014/main" id="{BB866561-0FE5-00E0-56BC-02F3C1B9170C}"/>
              </a:ext>
            </a:extLst>
          </p:cNvPr>
          <p:cNvSpPr/>
          <p:nvPr/>
        </p:nvSpPr>
        <p:spPr>
          <a:xfrm>
            <a:off x="2938065" y="2038673"/>
            <a:ext cx="2078996" cy="96497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0"/>
                </a:lnTo>
                <a:lnTo>
                  <a:pt x="21600" y="21600"/>
                </a:lnTo>
                <a:lnTo>
                  <a:pt x="21" y="21600"/>
                </a:lnTo>
                <a:lnTo>
                  <a:pt x="0" y="0"/>
                </a:lnTo>
                <a:close/>
              </a:path>
            </a:pathLst>
          </a:custGeom>
          <a:gradFill flip="none" rotWithShape="1">
            <a:gsLst>
              <a:gs pos="1000">
                <a:schemeClr val="accent2"/>
              </a:gs>
              <a:gs pos="100000">
                <a:schemeClr val="accent2">
                  <a:lumMod val="80000"/>
                  <a:lumOff val="20000"/>
                </a:schemeClr>
              </a:gs>
            </a:gsLst>
            <a:lin ang="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45720" tIns="22860" rIns="45720" bIns="22860" numCol="1" spcCol="0" rtlCol="0" fromWordArt="0" anchor="ctr" anchorCtr="0" forceAA="0" compatLnSpc="1">
            <a:prstTxWarp prst="textNoShape">
              <a:avLst/>
            </a:prstTxWarp>
            <a:noAutofit/>
          </a:bodyPr>
          <a:lstStyle/>
          <a:p>
            <a:pPr algn="ctr"/>
            <a:endParaRPr dirty="0">
              <a:solidFill>
                <a:schemeClr val="lt1"/>
              </a:solidFill>
              <a:latin typeface="OPPOSans R" panose="00020600040101010101" pitchFamily="18" charset="-122"/>
            </a:endParaRPr>
          </a:p>
        </p:txBody>
      </p:sp>
      <p:sp>
        <p:nvSpPr>
          <p:cNvPr id="10" name="爱设计-12">
            <a:extLst>
              <a:ext uri="{FF2B5EF4-FFF2-40B4-BE49-F238E27FC236}">
                <a16:creationId xmlns:a16="http://schemas.microsoft.com/office/drawing/2014/main" id="{7286E387-62F5-E472-326E-79B1C007AFEB}"/>
              </a:ext>
            </a:extLst>
          </p:cNvPr>
          <p:cNvSpPr/>
          <p:nvPr/>
        </p:nvSpPr>
        <p:spPr>
          <a:xfrm>
            <a:off x="5059015" y="2037148"/>
            <a:ext cx="2077359" cy="966441"/>
          </a:xfrm>
          <a:custGeom>
            <a:avLst/>
            <a:gdLst/>
            <a:ahLst/>
            <a:cxnLst>
              <a:cxn ang="0">
                <a:pos x="wd2" y="hd2"/>
              </a:cxn>
              <a:cxn ang="5400000">
                <a:pos x="wd2" y="hd2"/>
              </a:cxn>
              <a:cxn ang="10800000">
                <a:pos x="wd2" y="hd2"/>
              </a:cxn>
              <a:cxn ang="16200000">
                <a:pos x="wd2" y="hd2"/>
              </a:cxn>
            </a:cxnLst>
            <a:rect l="0" t="0" r="r" b="b"/>
            <a:pathLst>
              <a:path w="21600" h="21600" extrusionOk="0">
                <a:moveTo>
                  <a:pt x="0" y="33"/>
                </a:moveTo>
                <a:lnTo>
                  <a:pt x="21600" y="0"/>
                </a:lnTo>
                <a:lnTo>
                  <a:pt x="21600" y="21567"/>
                </a:lnTo>
                <a:lnTo>
                  <a:pt x="21" y="21600"/>
                </a:lnTo>
                <a:lnTo>
                  <a:pt x="0" y="33"/>
                </a:lnTo>
                <a:close/>
              </a:path>
            </a:pathLst>
          </a:custGeom>
          <a:gradFill flip="none" rotWithShape="1">
            <a:gsLst>
              <a:gs pos="1000">
                <a:schemeClr val="accent1"/>
              </a:gs>
              <a:gs pos="100000">
                <a:schemeClr val="accent1">
                  <a:lumMod val="80000"/>
                  <a:lumOff val="20000"/>
                </a:schemeClr>
              </a:gs>
            </a:gsLst>
            <a:lin ang="2700000" scaled="0"/>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45720" tIns="22860" rIns="45720" bIns="22860" numCol="1" spcCol="0" rtlCol="0" fromWordArt="0" anchor="ctr" anchorCtr="0" forceAA="0" compatLnSpc="1">
            <a:prstTxWarp prst="textNoShape">
              <a:avLst/>
            </a:prstTxWarp>
            <a:noAutofit/>
          </a:bodyPr>
          <a:lstStyle/>
          <a:p>
            <a:pPr algn="ctr"/>
            <a:endParaRPr dirty="0">
              <a:latin typeface="OPPOSans R" panose="00020600040101010101" pitchFamily="18" charset="-122"/>
            </a:endParaRPr>
          </a:p>
        </p:txBody>
      </p:sp>
      <p:sp>
        <p:nvSpPr>
          <p:cNvPr id="11" name="爱设计-13">
            <a:extLst>
              <a:ext uri="{FF2B5EF4-FFF2-40B4-BE49-F238E27FC236}">
                <a16:creationId xmlns:a16="http://schemas.microsoft.com/office/drawing/2014/main" id="{4ABA41F8-F713-AC1F-8B9F-DD4591404A1E}"/>
              </a:ext>
            </a:extLst>
          </p:cNvPr>
          <p:cNvSpPr/>
          <p:nvPr/>
        </p:nvSpPr>
        <p:spPr>
          <a:xfrm>
            <a:off x="7179915" y="2037148"/>
            <a:ext cx="2077359" cy="966441"/>
          </a:xfrm>
          <a:custGeom>
            <a:avLst/>
            <a:gdLst/>
            <a:ahLst/>
            <a:cxnLst>
              <a:cxn ang="0">
                <a:pos x="wd2" y="hd2"/>
              </a:cxn>
              <a:cxn ang="5400000">
                <a:pos x="wd2" y="hd2"/>
              </a:cxn>
              <a:cxn ang="10800000">
                <a:pos x="wd2" y="hd2"/>
              </a:cxn>
              <a:cxn ang="16200000">
                <a:pos x="wd2" y="hd2"/>
              </a:cxn>
            </a:cxnLst>
            <a:rect l="0" t="0" r="r" b="b"/>
            <a:pathLst>
              <a:path w="21600" h="21600" extrusionOk="0">
                <a:moveTo>
                  <a:pt x="0" y="33"/>
                </a:moveTo>
                <a:lnTo>
                  <a:pt x="21600" y="0"/>
                </a:lnTo>
                <a:lnTo>
                  <a:pt x="21600" y="21567"/>
                </a:lnTo>
                <a:lnTo>
                  <a:pt x="21" y="21600"/>
                </a:lnTo>
                <a:lnTo>
                  <a:pt x="0" y="33"/>
                </a:lnTo>
                <a:close/>
              </a:path>
            </a:pathLst>
          </a:custGeom>
          <a:gradFill flip="none" rotWithShape="1">
            <a:gsLst>
              <a:gs pos="1000">
                <a:schemeClr val="accent2"/>
              </a:gs>
              <a:gs pos="100000">
                <a:schemeClr val="accent2">
                  <a:lumMod val="80000"/>
                  <a:lumOff val="20000"/>
                </a:schemeClr>
              </a:gs>
            </a:gsLst>
            <a:lin ang="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45720" tIns="22860" rIns="45720" bIns="22860" numCol="1" spcCol="0" rtlCol="0" fromWordArt="0" anchor="ctr" anchorCtr="0" forceAA="0" compatLnSpc="1">
            <a:prstTxWarp prst="textNoShape">
              <a:avLst/>
            </a:prstTxWarp>
            <a:noAutofit/>
          </a:bodyPr>
          <a:lstStyle/>
          <a:p>
            <a:pPr algn="ctr"/>
            <a:endParaRPr dirty="0">
              <a:latin typeface="OPPOSans R" panose="00020600040101010101" pitchFamily="18" charset="-122"/>
            </a:endParaRPr>
          </a:p>
        </p:txBody>
      </p:sp>
      <p:sp>
        <p:nvSpPr>
          <p:cNvPr id="12" name="爱设计-14">
            <a:extLst>
              <a:ext uri="{FF2B5EF4-FFF2-40B4-BE49-F238E27FC236}">
                <a16:creationId xmlns:a16="http://schemas.microsoft.com/office/drawing/2014/main" id="{8165E19B-B1A0-02BD-AA35-B62B78275FC0}"/>
              </a:ext>
            </a:extLst>
          </p:cNvPr>
          <p:cNvSpPr/>
          <p:nvPr/>
        </p:nvSpPr>
        <p:spPr>
          <a:xfrm>
            <a:off x="9302154" y="1855891"/>
            <a:ext cx="1803230" cy="1326667"/>
          </a:xfrm>
          <a:custGeom>
            <a:avLst/>
            <a:gdLst/>
            <a:ahLst/>
            <a:cxnLst>
              <a:cxn ang="0">
                <a:pos x="wd2" y="hd2"/>
              </a:cxn>
              <a:cxn ang="5400000">
                <a:pos x="wd2" y="hd2"/>
              </a:cxn>
              <a:cxn ang="10800000">
                <a:pos x="wd2" y="hd2"/>
              </a:cxn>
              <a:cxn ang="16200000">
                <a:pos x="wd2" y="hd2"/>
              </a:cxn>
            </a:cxnLst>
            <a:rect l="0" t="0" r="r" b="b"/>
            <a:pathLst>
              <a:path w="21579" h="21412" extrusionOk="0">
                <a:moveTo>
                  <a:pt x="10687" y="1511"/>
                </a:moveTo>
                <a:lnTo>
                  <a:pt x="10678" y="2904"/>
                </a:lnTo>
                <a:lnTo>
                  <a:pt x="0" y="2927"/>
                </a:lnTo>
                <a:lnTo>
                  <a:pt x="7" y="18514"/>
                </a:lnTo>
                <a:lnTo>
                  <a:pt x="10713" y="18503"/>
                </a:lnTo>
                <a:lnTo>
                  <a:pt x="10721" y="19859"/>
                </a:lnTo>
                <a:cubicBezTo>
                  <a:pt x="10715" y="20461"/>
                  <a:pt x="10971" y="21011"/>
                  <a:pt x="11374" y="21267"/>
                </a:cubicBezTo>
                <a:cubicBezTo>
                  <a:pt x="11748" y="21504"/>
                  <a:pt x="12187" y="21447"/>
                  <a:pt x="12521" y="21118"/>
                </a:cubicBezTo>
                <a:lnTo>
                  <a:pt x="21172" y="11899"/>
                </a:lnTo>
                <a:cubicBezTo>
                  <a:pt x="21450" y="11578"/>
                  <a:pt x="21600" y="11099"/>
                  <a:pt x="21577" y="10607"/>
                </a:cubicBezTo>
                <a:cubicBezTo>
                  <a:pt x="21553" y="10122"/>
                  <a:pt x="21365" y="9679"/>
                  <a:pt x="21067" y="9408"/>
                </a:cubicBezTo>
                <a:lnTo>
                  <a:pt x="12486" y="286"/>
                </a:lnTo>
                <a:cubicBezTo>
                  <a:pt x="12104" y="-81"/>
                  <a:pt x="11594" y="-96"/>
                  <a:pt x="11200" y="248"/>
                </a:cubicBezTo>
                <a:cubicBezTo>
                  <a:pt x="10882" y="525"/>
                  <a:pt x="10689" y="1000"/>
                  <a:pt x="10687" y="1511"/>
                </a:cubicBezTo>
                <a:close/>
              </a:path>
            </a:pathLst>
          </a:custGeom>
          <a:gradFill flip="none" rotWithShape="1">
            <a:gsLst>
              <a:gs pos="1000">
                <a:schemeClr val="accent1"/>
              </a:gs>
              <a:gs pos="100000">
                <a:schemeClr val="accent1">
                  <a:lumMod val="60000"/>
                  <a:lumOff val="40000"/>
                </a:schemeClr>
              </a:gs>
            </a:gsLst>
            <a:lin ang="2700000" scaled="0"/>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45720" tIns="22860" rIns="45720" bIns="22860" numCol="1" spcCol="0" rtlCol="0" fromWordArt="0" anchor="ctr" anchorCtr="0" forceAA="0" compatLnSpc="1">
            <a:prstTxWarp prst="textNoShape">
              <a:avLst/>
            </a:prstTxWarp>
            <a:noAutofit/>
          </a:bodyPr>
          <a:lstStyle/>
          <a:p>
            <a:pPr algn="ctr"/>
            <a:endParaRPr dirty="0">
              <a:solidFill>
                <a:schemeClr val="lt1"/>
              </a:solidFill>
              <a:latin typeface="OPPOSans R" panose="00020600040101010101" pitchFamily="18" charset="-122"/>
            </a:endParaRPr>
          </a:p>
        </p:txBody>
      </p:sp>
      <p:sp>
        <p:nvSpPr>
          <p:cNvPr id="13" name="爱设计-15">
            <a:extLst>
              <a:ext uri="{FF2B5EF4-FFF2-40B4-BE49-F238E27FC236}">
                <a16:creationId xmlns:a16="http://schemas.microsoft.com/office/drawing/2014/main" id="{149047CD-0A76-4C5F-B1E8-D3422F72D269}"/>
              </a:ext>
            </a:extLst>
          </p:cNvPr>
          <p:cNvSpPr/>
          <p:nvPr/>
        </p:nvSpPr>
        <p:spPr>
          <a:xfrm>
            <a:off x="5909692" y="2354281"/>
            <a:ext cx="365806" cy="322074"/>
          </a:xfrm>
          <a:custGeom>
            <a:avLst/>
            <a:gdLst>
              <a:gd name="connsiteX0" fmla="*/ 398255 w 505374"/>
              <a:gd name="connsiteY0" fmla="*/ 230617 h 444961"/>
              <a:gd name="connsiteX1" fmla="*/ 420410 w 505374"/>
              <a:gd name="connsiteY1" fmla="*/ 253223 h 444961"/>
              <a:gd name="connsiteX2" fmla="*/ 420410 w 505374"/>
              <a:gd name="connsiteY2" fmla="*/ 422482 h 444961"/>
              <a:gd name="connsiteX3" fmla="*/ 398027 w 505374"/>
              <a:gd name="connsiteY3" fmla="*/ 444961 h 444961"/>
              <a:gd name="connsiteX4" fmla="*/ 90369 w 505374"/>
              <a:gd name="connsiteY4" fmla="*/ 444961 h 444961"/>
              <a:gd name="connsiteX5" fmla="*/ 67985 w 505374"/>
              <a:gd name="connsiteY5" fmla="*/ 422482 h 444961"/>
              <a:gd name="connsiteX6" fmla="*/ 67985 w 505374"/>
              <a:gd name="connsiteY6" fmla="*/ 253223 h 444961"/>
              <a:gd name="connsiteX7" fmla="*/ 69938 w 505374"/>
              <a:gd name="connsiteY7" fmla="*/ 244031 h 444961"/>
              <a:gd name="connsiteX8" fmla="*/ 99513 w 505374"/>
              <a:gd name="connsiteY8" fmla="*/ 232744 h 444961"/>
              <a:gd name="connsiteX9" fmla="*/ 235054 w 505374"/>
              <a:gd name="connsiteY9" fmla="*/ 293228 h 444961"/>
              <a:gd name="connsiteX10" fmla="*/ 253342 w 505374"/>
              <a:gd name="connsiteY10" fmla="*/ 293228 h 444961"/>
              <a:gd name="connsiteX11" fmla="*/ 388502 w 505374"/>
              <a:gd name="connsiteY11" fmla="*/ 232744 h 444961"/>
              <a:gd name="connsiteX12" fmla="*/ 398255 w 505374"/>
              <a:gd name="connsiteY12" fmla="*/ 230617 h 444961"/>
              <a:gd name="connsiteX13" fmla="*/ 475294 w 505374"/>
              <a:gd name="connsiteY13" fmla="*/ 200147 h 444961"/>
              <a:gd name="connsiteX14" fmla="*/ 495372 w 505374"/>
              <a:gd name="connsiteY14" fmla="*/ 220076 h 444961"/>
              <a:gd name="connsiteX15" fmla="*/ 495372 w 505374"/>
              <a:gd name="connsiteY15" fmla="*/ 334376 h 444961"/>
              <a:gd name="connsiteX16" fmla="*/ 505374 w 505374"/>
              <a:gd name="connsiteY16" fmla="*/ 351521 h 444961"/>
              <a:gd name="connsiteX17" fmla="*/ 505374 w 505374"/>
              <a:gd name="connsiteY17" fmla="*/ 394098 h 444961"/>
              <a:gd name="connsiteX18" fmla="*/ 485371 w 505374"/>
              <a:gd name="connsiteY18" fmla="*/ 414005 h 444961"/>
              <a:gd name="connsiteX19" fmla="*/ 465464 w 505374"/>
              <a:gd name="connsiteY19" fmla="*/ 414005 h 444961"/>
              <a:gd name="connsiteX20" fmla="*/ 445461 w 505374"/>
              <a:gd name="connsiteY20" fmla="*/ 394098 h 444961"/>
              <a:gd name="connsiteX21" fmla="*/ 445461 w 505374"/>
              <a:gd name="connsiteY21" fmla="*/ 351521 h 444961"/>
              <a:gd name="connsiteX22" fmla="*/ 455462 w 505374"/>
              <a:gd name="connsiteY22" fmla="*/ 334376 h 444961"/>
              <a:gd name="connsiteX23" fmla="*/ 455462 w 505374"/>
              <a:gd name="connsiteY23" fmla="*/ 220076 h 444961"/>
              <a:gd name="connsiteX24" fmla="*/ 466226 w 505374"/>
              <a:gd name="connsiteY24" fmla="*/ 202360 h 444961"/>
              <a:gd name="connsiteX25" fmla="*/ 475294 w 505374"/>
              <a:gd name="connsiteY25" fmla="*/ 200147 h 444961"/>
              <a:gd name="connsiteX26" fmla="*/ 233053 w 505374"/>
              <a:gd name="connsiteY26" fmla="*/ 2430 h 444961"/>
              <a:gd name="connsiteX27" fmla="*/ 254580 w 505374"/>
              <a:gd name="connsiteY27" fmla="*/ 2430 h 444961"/>
              <a:gd name="connsiteX28" fmla="*/ 473655 w 505374"/>
              <a:gd name="connsiteY28" fmla="*/ 107777 h 444961"/>
              <a:gd name="connsiteX29" fmla="*/ 485151 w 505374"/>
              <a:gd name="connsiteY29" fmla="*/ 119270 h 444961"/>
              <a:gd name="connsiteX30" fmla="*/ 473655 w 505374"/>
              <a:gd name="connsiteY30" fmla="*/ 152354 h 444961"/>
              <a:gd name="connsiteX31" fmla="*/ 254580 w 505374"/>
              <a:gd name="connsiteY31" fmla="*/ 257700 h 444961"/>
              <a:gd name="connsiteX32" fmla="*/ 233053 w 505374"/>
              <a:gd name="connsiteY32" fmla="*/ 257700 h 444961"/>
              <a:gd name="connsiteX33" fmla="*/ 13978 w 505374"/>
              <a:gd name="connsiteY33" fmla="*/ 152354 h 444961"/>
              <a:gd name="connsiteX34" fmla="*/ 2482 w 505374"/>
              <a:gd name="connsiteY34" fmla="*/ 140860 h 444961"/>
              <a:gd name="connsiteX35" fmla="*/ 13978 w 505374"/>
              <a:gd name="connsiteY35" fmla="*/ 107777 h 4449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505374" h="444961">
                <a:moveTo>
                  <a:pt x="398255" y="230617"/>
                </a:moveTo>
                <a:cubicBezTo>
                  <a:pt x="410609" y="230740"/>
                  <a:pt x="420534" y="240861"/>
                  <a:pt x="420410" y="253223"/>
                </a:cubicBezTo>
                <a:lnTo>
                  <a:pt x="420410" y="422482"/>
                </a:lnTo>
                <a:cubicBezTo>
                  <a:pt x="420410" y="434860"/>
                  <a:pt x="410409" y="444909"/>
                  <a:pt x="398027" y="444961"/>
                </a:cubicBezTo>
                <a:lnTo>
                  <a:pt x="90369" y="444961"/>
                </a:lnTo>
                <a:cubicBezTo>
                  <a:pt x="77996" y="444909"/>
                  <a:pt x="67985" y="434860"/>
                  <a:pt x="67985" y="422482"/>
                </a:cubicBezTo>
                <a:lnTo>
                  <a:pt x="67985" y="253223"/>
                </a:lnTo>
                <a:cubicBezTo>
                  <a:pt x="67976" y="250055"/>
                  <a:pt x="68643" y="246922"/>
                  <a:pt x="69938" y="244031"/>
                </a:cubicBezTo>
                <a:cubicBezTo>
                  <a:pt x="74987" y="232747"/>
                  <a:pt x="88226" y="227694"/>
                  <a:pt x="99513" y="232744"/>
                </a:cubicBezTo>
                <a:lnTo>
                  <a:pt x="235054" y="293228"/>
                </a:lnTo>
                <a:cubicBezTo>
                  <a:pt x="240855" y="295894"/>
                  <a:pt x="247541" y="295894"/>
                  <a:pt x="253342" y="293228"/>
                </a:cubicBezTo>
                <a:lnTo>
                  <a:pt x="388502" y="232744"/>
                </a:lnTo>
                <a:cubicBezTo>
                  <a:pt x="391550" y="231311"/>
                  <a:pt x="394883" y="230584"/>
                  <a:pt x="398255" y="230617"/>
                </a:cubicBezTo>
                <a:close/>
                <a:moveTo>
                  <a:pt x="475294" y="200147"/>
                </a:moveTo>
                <a:cubicBezTo>
                  <a:pt x="486342" y="200107"/>
                  <a:pt x="495334" y="209029"/>
                  <a:pt x="495372" y="220076"/>
                </a:cubicBezTo>
                <a:lnTo>
                  <a:pt x="495372" y="334376"/>
                </a:lnTo>
                <a:cubicBezTo>
                  <a:pt x="501526" y="337903"/>
                  <a:pt x="505326" y="344434"/>
                  <a:pt x="505374" y="351521"/>
                </a:cubicBezTo>
                <a:lnTo>
                  <a:pt x="505374" y="394098"/>
                </a:lnTo>
                <a:cubicBezTo>
                  <a:pt x="505316" y="405108"/>
                  <a:pt x="496382" y="414005"/>
                  <a:pt x="485371" y="414005"/>
                </a:cubicBezTo>
                <a:lnTo>
                  <a:pt x="465464" y="414005"/>
                </a:lnTo>
                <a:cubicBezTo>
                  <a:pt x="454453" y="414005"/>
                  <a:pt x="445509" y="405108"/>
                  <a:pt x="445461" y="394098"/>
                </a:cubicBezTo>
                <a:lnTo>
                  <a:pt x="445461" y="351521"/>
                </a:lnTo>
                <a:cubicBezTo>
                  <a:pt x="445509" y="344434"/>
                  <a:pt x="449309" y="337903"/>
                  <a:pt x="455462" y="334376"/>
                </a:cubicBezTo>
                <a:lnTo>
                  <a:pt x="455462" y="220076"/>
                </a:lnTo>
                <a:cubicBezTo>
                  <a:pt x="455491" y="212633"/>
                  <a:pt x="459635" y="205816"/>
                  <a:pt x="466226" y="202360"/>
                </a:cubicBezTo>
                <a:cubicBezTo>
                  <a:pt x="469036" y="200917"/>
                  <a:pt x="472141" y="200159"/>
                  <a:pt x="475294" y="200147"/>
                </a:cubicBezTo>
                <a:close/>
                <a:moveTo>
                  <a:pt x="233053" y="2430"/>
                </a:moveTo>
                <a:cubicBezTo>
                  <a:pt x="239864" y="-810"/>
                  <a:pt x="247769" y="-810"/>
                  <a:pt x="254580" y="2430"/>
                </a:cubicBezTo>
                <a:lnTo>
                  <a:pt x="473655" y="107777"/>
                </a:lnTo>
                <a:cubicBezTo>
                  <a:pt x="478665" y="110206"/>
                  <a:pt x="482722" y="114255"/>
                  <a:pt x="485151" y="119270"/>
                </a:cubicBezTo>
                <a:cubicBezTo>
                  <a:pt x="491114" y="131580"/>
                  <a:pt x="485961" y="146392"/>
                  <a:pt x="473655" y="152354"/>
                </a:cubicBezTo>
                <a:lnTo>
                  <a:pt x="254580" y="257700"/>
                </a:lnTo>
                <a:cubicBezTo>
                  <a:pt x="247788" y="261039"/>
                  <a:pt x="239845" y="261039"/>
                  <a:pt x="233053" y="257700"/>
                </a:cubicBezTo>
                <a:lnTo>
                  <a:pt x="13978" y="152354"/>
                </a:lnTo>
                <a:cubicBezTo>
                  <a:pt x="8968" y="149925"/>
                  <a:pt x="4911" y="145875"/>
                  <a:pt x="2482" y="140860"/>
                </a:cubicBezTo>
                <a:cubicBezTo>
                  <a:pt x="-3481" y="128550"/>
                  <a:pt x="1672" y="113738"/>
                  <a:pt x="13978" y="107777"/>
                </a:cubicBezTo>
                <a:close/>
              </a:path>
            </a:pathLst>
          </a:custGeom>
          <a:solidFill>
            <a:schemeClr val="bg1"/>
          </a:solidFill>
          <a:ln w="12700">
            <a:miter lim="400000"/>
          </a:ln>
        </p:spPr>
        <p:txBody>
          <a:bodyPr lIns="22860" rIns="2286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sz="3200" b="0">
                <a:solidFill>
                  <a:srgbClr val="FFFFFF"/>
                </a:solidFill>
                <a:latin typeface="+mn-lt"/>
                <a:ea typeface="+mn-ea"/>
                <a:cs typeface="+mn-cs"/>
                <a:sym typeface="Helvetica Neue Medium"/>
              </a:defRPr>
            </a:pPr>
            <a:endParaRPr sz="1600" dirty="0">
              <a:latin typeface="OPPOSans R" panose="00020600040101010101" pitchFamily="18" charset="-122"/>
            </a:endParaRPr>
          </a:p>
        </p:txBody>
      </p:sp>
      <p:sp>
        <p:nvSpPr>
          <p:cNvPr id="14" name="爱设计-16">
            <a:extLst>
              <a:ext uri="{FF2B5EF4-FFF2-40B4-BE49-F238E27FC236}">
                <a16:creationId xmlns:a16="http://schemas.microsoft.com/office/drawing/2014/main" id="{7F0E128B-15BA-BAD6-6B87-BA881D7901BA}"/>
              </a:ext>
            </a:extLst>
          </p:cNvPr>
          <p:cNvSpPr/>
          <p:nvPr/>
        </p:nvSpPr>
        <p:spPr>
          <a:xfrm>
            <a:off x="8035350" y="2332429"/>
            <a:ext cx="365700" cy="365780"/>
          </a:xfrm>
          <a:custGeom>
            <a:avLst/>
            <a:gdLst>
              <a:gd name="connsiteX0" fmla="*/ 52102 w 438057"/>
              <a:gd name="connsiteY0" fmla="*/ 10774 h 438155"/>
              <a:gd name="connsiteX1" fmla="*/ 52102 w 438057"/>
              <a:gd name="connsiteY1" fmla="*/ 30872 h 438155"/>
              <a:gd name="connsiteX2" fmla="*/ 41338 w 438057"/>
              <a:gd name="connsiteY2" fmla="*/ 41635 h 438155"/>
              <a:gd name="connsiteX3" fmla="*/ 11906 w 438057"/>
              <a:gd name="connsiteY3" fmla="*/ 41635 h 438155"/>
              <a:gd name="connsiteX4" fmla="*/ 1143 w 438057"/>
              <a:gd name="connsiteY4" fmla="*/ 52398 h 438155"/>
              <a:gd name="connsiteX5" fmla="*/ 1143 w 438057"/>
              <a:gd name="connsiteY5" fmla="*/ 93356 h 438155"/>
              <a:gd name="connsiteX6" fmla="*/ 11906 w 438057"/>
              <a:gd name="connsiteY6" fmla="*/ 104119 h 438155"/>
              <a:gd name="connsiteX7" fmla="*/ 41338 w 438057"/>
              <a:gd name="connsiteY7" fmla="*/ 104119 h 438155"/>
              <a:gd name="connsiteX8" fmla="*/ 52102 w 438057"/>
              <a:gd name="connsiteY8" fmla="*/ 114882 h 438155"/>
              <a:gd name="connsiteX9" fmla="*/ 52102 w 438057"/>
              <a:gd name="connsiteY9" fmla="*/ 135075 h 438155"/>
              <a:gd name="connsiteX10" fmla="*/ 41338 w 438057"/>
              <a:gd name="connsiteY10" fmla="*/ 145839 h 438155"/>
              <a:gd name="connsiteX11" fmla="*/ 11906 w 438057"/>
              <a:gd name="connsiteY11" fmla="*/ 145839 h 438155"/>
              <a:gd name="connsiteX12" fmla="*/ 1143 w 438057"/>
              <a:gd name="connsiteY12" fmla="*/ 156507 h 438155"/>
              <a:gd name="connsiteX13" fmla="*/ 1143 w 438057"/>
              <a:gd name="connsiteY13" fmla="*/ 197559 h 438155"/>
              <a:gd name="connsiteX14" fmla="*/ 11906 w 438057"/>
              <a:gd name="connsiteY14" fmla="*/ 208323 h 438155"/>
              <a:gd name="connsiteX15" fmla="*/ 41338 w 438057"/>
              <a:gd name="connsiteY15" fmla="*/ 208323 h 438155"/>
              <a:gd name="connsiteX16" fmla="*/ 52102 w 438057"/>
              <a:gd name="connsiteY16" fmla="*/ 219086 h 438155"/>
              <a:gd name="connsiteX17" fmla="*/ 52102 w 438057"/>
              <a:gd name="connsiteY17" fmla="*/ 239184 h 438155"/>
              <a:gd name="connsiteX18" fmla="*/ 41338 w 438057"/>
              <a:gd name="connsiteY18" fmla="*/ 249947 h 438155"/>
              <a:gd name="connsiteX19" fmla="*/ 11906 w 438057"/>
              <a:gd name="connsiteY19" fmla="*/ 249947 h 438155"/>
              <a:gd name="connsiteX20" fmla="*/ 1143 w 438057"/>
              <a:gd name="connsiteY20" fmla="*/ 260710 h 438155"/>
              <a:gd name="connsiteX21" fmla="*/ 1143 w 438057"/>
              <a:gd name="connsiteY21" fmla="*/ 301668 h 438155"/>
              <a:gd name="connsiteX22" fmla="*/ 11906 w 438057"/>
              <a:gd name="connsiteY22" fmla="*/ 312431 h 438155"/>
              <a:gd name="connsiteX23" fmla="*/ 41338 w 438057"/>
              <a:gd name="connsiteY23" fmla="*/ 312431 h 438155"/>
              <a:gd name="connsiteX24" fmla="*/ 52102 w 438057"/>
              <a:gd name="connsiteY24" fmla="*/ 323194 h 438155"/>
              <a:gd name="connsiteX25" fmla="*/ 52102 w 438057"/>
              <a:gd name="connsiteY25" fmla="*/ 343387 h 438155"/>
              <a:gd name="connsiteX26" fmla="*/ 41338 w 438057"/>
              <a:gd name="connsiteY26" fmla="*/ 354150 h 438155"/>
              <a:gd name="connsiteX27" fmla="*/ 11906 w 438057"/>
              <a:gd name="connsiteY27" fmla="*/ 354150 h 438155"/>
              <a:gd name="connsiteX28" fmla="*/ 1143 w 438057"/>
              <a:gd name="connsiteY28" fmla="*/ 364914 h 438155"/>
              <a:gd name="connsiteX29" fmla="*/ 1143 w 438057"/>
              <a:gd name="connsiteY29" fmla="*/ 405871 h 438155"/>
              <a:gd name="connsiteX30" fmla="*/ 11906 w 438057"/>
              <a:gd name="connsiteY30" fmla="*/ 416634 h 438155"/>
              <a:gd name="connsiteX31" fmla="*/ 41338 w 438057"/>
              <a:gd name="connsiteY31" fmla="*/ 416634 h 438155"/>
              <a:gd name="connsiteX32" fmla="*/ 52102 w 438057"/>
              <a:gd name="connsiteY32" fmla="*/ 427398 h 438155"/>
              <a:gd name="connsiteX33" fmla="*/ 52102 w 438057"/>
              <a:gd name="connsiteY33" fmla="*/ 427398 h 438155"/>
              <a:gd name="connsiteX34" fmla="*/ 62865 w 438057"/>
              <a:gd name="connsiteY34" fmla="*/ 438163 h 438155"/>
              <a:gd name="connsiteX35" fmla="*/ 63056 w 438057"/>
              <a:gd name="connsiteY35" fmla="*/ 438161 h 438155"/>
              <a:gd name="connsiteX36" fmla="*/ 401955 w 438057"/>
              <a:gd name="connsiteY36" fmla="*/ 438161 h 438155"/>
              <a:gd name="connsiteX37" fmla="*/ 411480 w 438057"/>
              <a:gd name="connsiteY37" fmla="*/ 431779 h 438155"/>
              <a:gd name="connsiteX38" fmla="*/ 438246 w 438057"/>
              <a:gd name="connsiteY38" fmla="*/ 372057 h 438155"/>
              <a:gd name="connsiteX39" fmla="*/ 439198 w 438057"/>
              <a:gd name="connsiteY39" fmla="*/ 367676 h 438155"/>
              <a:gd name="connsiteX40" fmla="*/ 439198 w 438057"/>
              <a:gd name="connsiteY40" fmla="*/ 10774 h 438155"/>
              <a:gd name="connsiteX41" fmla="*/ 428435 w 438057"/>
              <a:gd name="connsiteY41" fmla="*/ 11 h 438155"/>
              <a:gd name="connsiteX42" fmla="*/ 63056 w 438057"/>
              <a:gd name="connsiteY42" fmla="*/ 11 h 438155"/>
              <a:gd name="connsiteX43" fmla="*/ 52102 w 438057"/>
              <a:gd name="connsiteY43" fmla="*/ 10389 h 438155"/>
              <a:gd name="connsiteX44" fmla="*/ 52102 w 438057"/>
              <a:gd name="connsiteY44" fmla="*/ 10774 h 438155"/>
              <a:gd name="connsiteX45" fmla="*/ 382429 w 438057"/>
              <a:gd name="connsiteY45" fmla="*/ 150506 h 438155"/>
              <a:gd name="connsiteX46" fmla="*/ 364522 w 438057"/>
              <a:gd name="connsiteY46" fmla="*/ 138314 h 438155"/>
              <a:gd name="connsiteX47" fmla="*/ 352425 w 438057"/>
              <a:gd name="connsiteY47" fmla="*/ 138314 h 438155"/>
              <a:gd name="connsiteX48" fmla="*/ 334518 w 438057"/>
              <a:gd name="connsiteY48" fmla="*/ 150506 h 438155"/>
              <a:gd name="connsiteX49" fmla="*/ 319555 w 438057"/>
              <a:gd name="connsiteY49" fmla="*/ 147731 h 438155"/>
              <a:gd name="connsiteX50" fmla="*/ 317659 w 438057"/>
              <a:gd name="connsiteY50" fmla="*/ 141648 h 438155"/>
              <a:gd name="connsiteX51" fmla="*/ 317659 w 438057"/>
              <a:gd name="connsiteY51" fmla="*/ 52398 h 438155"/>
              <a:gd name="connsiteX52" fmla="*/ 328422 w 438057"/>
              <a:gd name="connsiteY52" fmla="*/ 41635 h 438155"/>
              <a:gd name="connsiteX53" fmla="*/ 388429 w 438057"/>
              <a:gd name="connsiteY53" fmla="*/ 41635 h 438155"/>
              <a:gd name="connsiteX54" fmla="*/ 399193 w 438057"/>
              <a:gd name="connsiteY54" fmla="*/ 52398 h 438155"/>
              <a:gd name="connsiteX55" fmla="*/ 399193 w 438057"/>
              <a:gd name="connsiteY55" fmla="*/ 141648 h 438155"/>
              <a:gd name="connsiteX56" fmla="*/ 388630 w 438057"/>
              <a:gd name="connsiteY56" fmla="*/ 152419 h 438155"/>
              <a:gd name="connsiteX57" fmla="*/ 382429 w 438057"/>
              <a:gd name="connsiteY57" fmla="*/ 150506 h 4381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Lst>
            <a:rect l="l" t="t" r="r" b="b"/>
            <a:pathLst>
              <a:path w="438057" h="438155">
                <a:moveTo>
                  <a:pt x="52102" y="10774"/>
                </a:moveTo>
                <a:lnTo>
                  <a:pt x="52102" y="30872"/>
                </a:lnTo>
                <a:cubicBezTo>
                  <a:pt x="52054" y="36795"/>
                  <a:pt x="47263" y="41583"/>
                  <a:pt x="41338" y="41635"/>
                </a:cubicBezTo>
                <a:lnTo>
                  <a:pt x="11906" y="41635"/>
                </a:lnTo>
                <a:cubicBezTo>
                  <a:pt x="5982" y="41687"/>
                  <a:pt x="1191" y="46476"/>
                  <a:pt x="1143" y="52398"/>
                </a:cubicBezTo>
                <a:lnTo>
                  <a:pt x="1143" y="93356"/>
                </a:lnTo>
                <a:cubicBezTo>
                  <a:pt x="1143" y="99300"/>
                  <a:pt x="5963" y="104119"/>
                  <a:pt x="11906" y="104119"/>
                </a:cubicBezTo>
                <a:lnTo>
                  <a:pt x="41338" y="104119"/>
                </a:lnTo>
                <a:cubicBezTo>
                  <a:pt x="47263" y="104171"/>
                  <a:pt x="52054" y="108960"/>
                  <a:pt x="52102" y="114882"/>
                </a:cubicBezTo>
                <a:lnTo>
                  <a:pt x="52102" y="135075"/>
                </a:lnTo>
                <a:cubicBezTo>
                  <a:pt x="52054" y="140998"/>
                  <a:pt x="47263" y="145787"/>
                  <a:pt x="41338" y="145839"/>
                </a:cubicBezTo>
                <a:lnTo>
                  <a:pt x="11906" y="145839"/>
                </a:lnTo>
                <a:cubicBezTo>
                  <a:pt x="6001" y="145839"/>
                  <a:pt x="1191" y="150599"/>
                  <a:pt x="1143" y="156507"/>
                </a:cubicBezTo>
                <a:lnTo>
                  <a:pt x="1143" y="197559"/>
                </a:lnTo>
                <a:cubicBezTo>
                  <a:pt x="1191" y="203482"/>
                  <a:pt x="5982" y="208271"/>
                  <a:pt x="11906" y="208323"/>
                </a:cubicBezTo>
                <a:lnTo>
                  <a:pt x="41338" y="208323"/>
                </a:lnTo>
                <a:cubicBezTo>
                  <a:pt x="47282" y="208323"/>
                  <a:pt x="52102" y="213141"/>
                  <a:pt x="52102" y="219086"/>
                </a:cubicBezTo>
                <a:lnTo>
                  <a:pt x="52102" y="239184"/>
                </a:lnTo>
                <a:cubicBezTo>
                  <a:pt x="52102" y="245128"/>
                  <a:pt x="47282" y="249947"/>
                  <a:pt x="41338" y="249947"/>
                </a:cubicBezTo>
                <a:lnTo>
                  <a:pt x="11906" y="249947"/>
                </a:lnTo>
                <a:cubicBezTo>
                  <a:pt x="5982" y="249998"/>
                  <a:pt x="1191" y="254788"/>
                  <a:pt x="1143" y="260710"/>
                </a:cubicBezTo>
                <a:lnTo>
                  <a:pt x="1143" y="301668"/>
                </a:lnTo>
                <a:cubicBezTo>
                  <a:pt x="1143" y="307612"/>
                  <a:pt x="5963" y="312431"/>
                  <a:pt x="11906" y="312431"/>
                </a:cubicBezTo>
                <a:lnTo>
                  <a:pt x="41338" y="312431"/>
                </a:lnTo>
                <a:cubicBezTo>
                  <a:pt x="47263" y="312482"/>
                  <a:pt x="52054" y="317272"/>
                  <a:pt x="52102" y="323194"/>
                </a:cubicBezTo>
                <a:lnTo>
                  <a:pt x="52102" y="343387"/>
                </a:lnTo>
                <a:cubicBezTo>
                  <a:pt x="52054" y="349310"/>
                  <a:pt x="47263" y="354099"/>
                  <a:pt x="41338" y="354150"/>
                </a:cubicBezTo>
                <a:lnTo>
                  <a:pt x="11906" y="354150"/>
                </a:lnTo>
                <a:cubicBezTo>
                  <a:pt x="5963" y="354150"/>
                  <a:pt x="1143" y="358969"/>
                  <a:pt x="1143" y="364914"/>
                </a:cubicBezTo>
                <a:lnTo>
                  <a:pt x="1143" y="405871"/>
                </a:lnTo>
                <a:cubicBezTo>
                  <a:pt x="1191" y="411794"/>
                  <a:pt x="5982" y="416583"/>
                  <a:pt x="11906" y="416634"/>
                </a:cubicBezTo>
                <a:lnTo>
                  <a:pt x="41338" y="416634"/>
                </a:lnTo>
                <a:cubicBezTo>
                  <a:pt x="47282" y="416634"/>
                  <a:pt x="52102" y="421453"/>
                  <a:pt x="52102" y="427398"/>
                </a:cubicBezTo>
                <a:lnTo>
                  <a:pt x="52102" y="427398"/>
                </a:lnTo>
                <a:cubicBezTo>
                  <a:pt x="52102" y="433342"/>
                  <a:pt x="56922" y="438162"/>
                  <a:pt x="62865" y="438163"/>
                </a:cubicBezTo>
                <a:cubicBezTo>
                  <a:pt x="62932" y="438163"/>
                  <a:pt x="62989" y="438162"/>
                  <a:pt x="63056" y="438161"/>
                </a:cubicBezTo>
                <a:lnTo>
                  <a:pt x="401955" y="438161"/>
                </a:lnTo>
                <a:cubicBezTo>
                  <a:pt x="406089" y="438020"/>
                  <a:pt x="409775" y="435546"/>
                  <a:pt x="411480" y="431779"/>
                </a:cubicBezTo>
                <a:lnTo>
                  <a:pt x="438246" y="372057"/>
                </a:lnTo>
                <a:cubicBezTo>
                  <a:pt x="438903" y="370693"/>
                  <a:pt x="439236" y="369191"/>
                  <a:pt x="439198" y="367676"/>
                </a:cubicBezTo>
                <a:lnTo>
                  <a:pt x="439198" y="10774"/>
                </a:lnTo>
                <a:cubicBezTo>
                  <a:pt x="439198" y="4830"/>
                  <a:pt x="434378" y="11"/>
                  <a:pt x="428435" y="11"/>
                </a:cubicBezTo>
                <a:lnTo>
                  <a:pt x="63056" y="11"/>
                </a:lnTo>
                <a:cubicBezTo>
                  <a:pt x="57169" y="-147"/>
                  <a:pt x="52264" y="4499"/>
                  <a:pt x="52102" y="10389"/>
                </a:cubicBezTo>
                <a:cubicBezTo>
                  <a:pt x="52102" y="10517"/>
                  <a:pt x="52102" y="10646"/>
                  <a:pt x="52102" y="10774"/>
                </a:cubicBezTo>
                <a:close/>
                <a:moveTo>
                  <a:pt x="382429" y="150506"/>
                </a:moveTo>
                <a:lnTo>
                  <a:pt x="364522" y="138314"/>
                </a:lnTo>
                <a:cubicBezTo>
                  <a:pt x="360874" y="135834"/>
                  <a:pt x="356073" y="135834"/>
                  <a:pt x="352425" y="138314"/>
                </a:cubicBezTo>
                <a:lnTo>
                  <a:pt x="334518" y="150506"/>
                </a:lnTo>
                <a:cubicBezTo>
                  <a:pt x="329623" y="153873"/>
                  <a:pt x="322917" y="152630"/>
                  <a:pt x="319555" y="147731"/>
                </a:cubicBezTo>
                <a:cubicBezTo>
                  <a:pt x="318326" y="145941"/>
                  <a:pt x="317659" y="143820"/>
                  <a:pt x="317659" y="141648"/>
                </a:cubicBezTo>
                <a:lnTo>
                  <a:pt x="317659" y="52398"/>
                </a:lnTo>
                <a:cubicBezTo>
                  <a:pt x="317706" y="46476"/>
                  <a:pt x="322497" y="41687"/>
                  <a:pt x="328422" y="41635"/>
                </a:cubicBezTo>
                <a:lnTo>
                  <a:pt x="388429" y="41635"/>
                </a:lnTo>
                <a:cubicBezTo>
                  <a:pt x="394373" y="41635"/>
                  <a:pt x="399193" y="46454"/>
                  <a:pt x="399193" y="52398"/>
                </a:cubicBezTo>
                <a:lnTo>
                  <a:pt x="399193" y="141648"/>
                </a:lnTo>
                <a:cubicBezTo>
                  <a:pt x="399250" y="147539"/>
                  <a:pt x="394516" y="152361"/>
                  <a:pt x="388630" y="152419"/>
                </a:cubicBezTo>
                <a:cubicBezTo>
                  <a:pt x="386410" y="152440"/>
                  <a:pt x="384248" y="151772"/>
                  <a:pt x="382429" y="150506"/>
                </a:cubicBezTo>
                <a:close/>
              </a:path>
            </a:pathLst>
          </a:custGeom>
          <a:solidFill>
            <a:schemeClr val="bg1"/>
          </a:solidFill>
          <a:ln w="12700">
            <a:miter lim="400000"/>
          </a:ln>
        </p:spPr>
        <p:txBody>
          <a:bodyPr lIns="22860" rIns="2286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sz="3200" b="0">
                <a:solidFill>
                  <a:srgbClr val="FFFFFF"/>
                </a:solidFill>
                <a:latin typeface="+mn-lt"/>
                <a:ea typeface="+mn-ea"/>
                <a:cs typeface="+mn-cs"/>
                <a:sym typeface="Helvetica Neue Medium"/>
              </a:defRPr>
            </a:pPr>
            <a:endParaRPr sz="1600" dirty="0">
              <a:latin typeface="OPPOSans R" panose="00020600040101010101" pitchFamily="18" charset="-122"/>
            </a:endParaRPr>
          </a:p>
        </p:txBody>
      </p:sp>
      <p:sp>
        <p:nvSpPr>
          <p:cNvPr id="15" name="爱设计-17">
            <a:extLst>
              <a:ext uri="{FF2B5EF4-FFF2-40B4-BE49-F238E27FC236}">
                <a16:creationId xmlns:a16="http://schemas.microsoft.com/office/drawing/2014/main" id="{2F2FDE21-CBD1-D865-08CF-5BC60BA3E88F}"/>
              </a:ext>
            </a:extLst>
          </p:cNvPr>
          <p:cNvSpPr/>
          <p:nvPr/>
        </p:nvSpPr>
        <p:spPr>
          <a:xfrm>
            <a:off x="3793432" y="2337298"/>
            <a:ext cx="365738" cy="356042"/>
          </a:xfrm>
          <a:custGeom>
            <a:avLst/>
            <a:gdLst>
              <a:gd name="connsiteX0" fmla="*/ 136113 w 459868"/>
              <a:gd name="connsiteY0" fmla="*/ 364244 h 447683"/>
              <a:gd name="connsiteX1" fmla="*/ 126588 w 459868"/>
              <a:gd name="connsiteY1" fmla="*/ 373578 h 447683"/>
              <a:gd name="connsiteX2" fmla="*/ 126588 w 459868"/>
              <a:gd name="connsiteY2" fmla="*/ 380341 h 447683"/>
              <a:gd name="connsiteX3" fmla="*/ 136113 w 459868"/>
              <a:gd name="connsiteY3" fmla="*/ 389866 h 447683"/>
              <a:gd name="connsiteX4" fmla="*/ 244889 w 459868"/>
              <a:gd name="connsiteY4" fmla="*/ 389866 h 447683"/>
              <a:gd name="connsiteX5" fmla="*/ 254414 w 459868"/>
              <a:gd name="connsiteY5" fmla="*/ 380341 h 447683"/>
              <a:gd name="connsiteX6" fmla="*/ 254414 w 459868"/>
              <a:gd name="connsiteY6" fmla="*/ 373769 h 447683"/>
              <a:gd name="connsiteX7" fmla="*/ 244889 w 459868"/>
              <a:gd name="connsiteY7" fmla="*/ 364244 h 447683"/>
              <a:gd name="connsiteX8" fmla="*/ 136113 w 459868"/>
              <a:gd name="connsiteY8" fmla="*/ 301664 h 447683"/>
              <a:gd name="connsiteX9" fmla="*/ 126588 w 459868"/>
              <a:gd name="connsiteY9" fmla="*/ 310808 h 447683"/>
              <a:gd name="connsiteX10" fmla="*/ 126588 w 459868"/>
              <a:gd name="connsiteY10" fmla="*/ 317952 h 447683"/>
              <a:gd name="connsiteX11" fmla="*/ 136113 w 459868"/>
              <a:gd name="connsiteY11" fmla="*/ 327477 h 447683"/>
              <a:gd name="connsiteX12" fmla="*/ 321089 w 459868"/>
              <a:gd name="connsiteY12" fmla="*/ 327477 h 447683"/>
              <a:gd name="connsiteX13" fmla="*/ 330614 w 459868"/>
              <a:gd name="connsiteY13" fmla="*/ 317952 h 447683"/>
              <a:gd name="connsiteX14" fmla="*/ 330614 w 459868"/>
              <a:gd name="connsiteY14" fmla="*/ 311189 h 447683"/>
              <a:gd name="connsiteX15" fmla="*/ 321089 w 459868"/>
              <a:gd name="connsiteY15" fmla="*/ 301664 h 447683"/>
              <a:gd name="connsiteX16" fmla="*/ 98013 w 459868"/>
              <a:gd name="connsiteY16" fmla="*/ 242895 h 447683"/>
              <a:gd name="connsiteX17" fmla="*/ 359189 w 459868"/>
              <a:gd name="connsiteY17" fmla="*/ 242895 h 447683"/>
              <a:gd name="connsiteX18" fmla="*/ 368714 w 459868"/>
              <a:gd name="connsiteY18" fmla="*/ 252420 h 447683"/>
              <a:gd name="connsiteX19" fmla="*/ 368714 w 459868"/>
              <a:gd name="connsiteY19" fmla="*/ 438158 h 447683"/>
              <a:gd name="connsiteX20" fmla="*/ 359189 w 459868"/>
              <a:gd name="connsiteY20" fmla="*/ 447683 h 447683"/>
              <a:gd name="connsiteX21" fmla="*/ 98013 w 459868"/>
              <a:gd name="connsiteY21" fmla="*/ 447683 h 447683"/>
              <a:gd name="connsiteX22" fmla="*/ 88488 w 459868"/>
              <a:gd name="connsiteY22" fmla="*/ 438539 h 447683"/>
              <a:gd name="connsiteX23" fmla="*/ 88488 w 459868"/>
              <a:gd name="connsiteY23" fmla="*/ 252420 h 447683"/>
              <a:gd name="connsiteX24" fmla="*/ 98013 w 459868"/>
              <a:gd name="connsiteY24" fmla="*/ 242895 h 447683"/>
              <a:gd name="connsiteX25" fmla="*/ 38101 w 459868"/>
              <a:gd name="connsiteY25" fmla="*/ 96876 h 447683"/>
              <a:gd name="connsiteX26" fmla="*/ 28576 w 459868"/>
              <a:gd name="connsiteY26" fmla="*/ 106401 h 447683"/>
              <a:gd name="connsiteX27" fmla="*/ 28576 w 459868"/>
              <a:gd name="connsiteY27" fmla="*/ 107258 h 447683"/>
              <a:gd name="connsiteX28" fmla="*/ 38101 w 459868"/>
              <a:gd name="connsiteY28" fmla="*/ 116783 h 447683"/>
              <a:gd name="connsiteX29" fmla="*/ 47626 w 459868"/>
              <a:gd name="connsiteY29" fmla="*/ 107639 h 447683"/>
              <a:gd name="connsiteX30" fmla="*/ 47626 w 459868"/>
              <a:gd name="connsiteY30" fmla="*/ 106401 h 447683"/>
              <a:gd name="connsiteX31" fmla="*/ 38101 w 459868"/>
              <a:gd name="connsiteY31" fmla="*/ 96876 h 447683"/>
              <a:gd name="connsiteX32" fmla="*/ 11431 w 459868"/>
              <a:gd name="connsiteY32" fmla="*/ 67730 h 447683"/>
              <a:gd name="connsiteX33" fmla="*/ 450343 w 459868"/>
              <a:gd name="connsiteY33" fmla="*/ 67730 h 447683"/>
              <a:gd name="connsiteX34" fmla="*/ 459868 w 459868"/>
              <a:gd name="connsiteY34" fmla="*/ 77255 h 447683"/>
              <a:gd name="connsiteX35" fmla="*/ 459868 w 459868"/>
              <a:gd name="connsiteY35" fmla="*/ 302235 h 447683"/>
              <a:gd name="connsiteX36" fmla="*/ 450343 w 459868"/>
              <a:gd name="connsiteY36" fmla="*/ 311760 h 447683"/>
              <a:gd name="connsiteX37" fmla="*/ 396622 w 459868"/>
              <a:gd name="connsiteY37" fmla="*/ 311760 h 447683"/>
              <a:gd name="connsiteX38" fmla="*/ 387097 w 459868"/>
              <a:gd name="connsiteY38" fmla="*/ 302235 h 447683"/>
              <a:gd name="connsiteX39" fmla="*/ 387097 w 459868"/>
              <a:gd name="connsiteY39" fmla="*/ 223178 h 447683"/>
              <a:gd name="connsiteX40" fmla="*/ 377572 w 459868"/>
              <a:gd name="connsiteY40" fmla="*/ 213653 h 447683"/>
              <a:gd name="connsiteX41" fmla="*/ 82297 w 459868"/>
              <a:gd name="connsiteY41" fmla="*/ 213653 h 447683"/>
              <a:gd name="connsiteX42" fmla="*/ 72772 w 459868"/>
              <a:gd name="connsiteY42" fmla="*/ 223178 h 447683"/>
              <a:gd name="connsiteX43" fmla="*/ 72772 w 459868"/>
              <a:gd name="connsiteY43" fmla="*/ 302235 h 447683"/>
              <a:gd name="connsiteX44" fmla="*/ 63247 w 459868"/>
              <a:gd name="connsiteY44" fmla="*/ 311760 h 447683"/>
              <a:gd name="connsiteX45" fmla="*/ 9526 w 459868"/>
              <a:gd name="connsiteY45" fmla="*/ 311760 h 447683"/>
              <a:gd name="connsiteX46" fmla="*/ 1 w 459868"/>
              <a:gd name="connsiteY46" fmla="*/ 302235 h 447683"/>
              <a:gd name="connsiteX47" fmla="*/ 1 w 459868"/>
              <a:gd name="connsiteY47" fmla="*/ 77255 h 447683"/>
              <a:gd name="connsiteX48" fmla="*/ 192 w 459868"/>
              <a:gd name="connsiteY48" fmla="*/ 75155 h 447683"/>
              <a:gd name="connsiteX49" fmla="*/ 11431 w 459868"/>
              <a:gd name="connsiteY49" fmla="*/ 67730 h 447683"/>
              <a:gd name="connsiteX50" fmla="*/ 83535 w 459868"/>
              <a:gd name="connsiteY50" fmla="*/ 0 h 447683"/>
              <a:gd name="connsiteX51" fmla="*/ 92679 w 459868"/>
              <a:gd name="connsiteY51" fmla="*/ 0 h 447683"/>
              <a:gd name="connsiteX52" fmla="*/ 362236 w 459868"/>
              <a:gd name="connsiteY52" fmla="*/ 0 h 447683"/>
              <a:gd name="connsiteX53" fmla="*/ 371380 w 459868"/>
              <a:gd name="connsiteY53" fmla="*/ 0 h 447683"/>
              <a:gd name="connsiteX54" fmla="*/ 371380 w 459868"/>
              <a:gd name="connsiteY54" fmla="*/ 48673 h 447683"/>
              <a:gd name="connsiteX55" fmla="*/ 362236 w 459868"/>
              <a:gd name="connsiteY55" fmla="*/ 48673 h 447683"/>
              <a:gd name="connsiteX56" fmla="*/ 92679 w 459868"/>
              <a:gd name="connsiteY56" fmla="*/ 48673 h 447683"/>
              <a:gd name="connsiteX57" fmla="*/ 83535 w 459868"/>
              <a:gd name="connsiteY57" fmla="*/ 48673 h 4476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Lst>
            <a:rect l="l" t="t" r="r" b="b"/>
            <a:pathLst>
              <a:path w="459868" h="447683">
                <a:moveTo>
                  <a:pt x="136113" y="364244"/>
                </a:moveTo>
                <a:cubicBezTo>
                  <a:pt x="130922" y="364243"/>
                  <a:pt x="126693" y="368392"/>
                  <a:pt x="126588" y="373578"/>
                </a:cubicBezTo>
                <a:lnTo>
                  <a:pt x="126588" y="380341"/>
                </a:lnTo>
                <a:cubicBezTo>
                  <a:pt x="126588" y="385601"/>
                  <a:pt x="130855" y="389866"/>
                  <a:pt x="136113" y="389866"/>
                </a:cubicBezTo>
                <a:lnTo>
                  <a:pt x="244889" y="389866"/>
                </a:lnTo>
                <a:cubicBezTo>
                  <a:pt x="250147" y="389866"/>
                  <a:pt x="254414" y="385601"/>
                  <a:pt x="254414" y="380341"/>
                </a:cubicBezTo>
                <a:lnTo>
                  <a:pt x="254414" y="373769"/>
                </a:lnTo>
                <a:cubicBezTo>
                  <a:pt x="254414" y="368508"/>
                  <a:pt x="250147" y="364244"/>
                  <a:pt x="244889" y="364244"/>
                </a:cubicBezTo>
                <a:close/>
                <a:moveTo>
                  <a:pt x="136113" y="301664"/>
                </a:moveTo>
                <a:cubicBezTo>
                  <a:pt x="130998" y="301660"/>
                  <a:pt x="126788" y="305697"/>
                  <a:pt x="126588" y="310808"/>
                </a:cubicBezTo>
                <a:lnTo>
                  <a:pt x="126588" y="317952"/>
                </a:lnTo>
                <a:cubicBezTo>
                  <a:pt x="126588" y="323213"/>
                  <a:pt x="130855" y="327477"/>
                  <a:pt x="136113" y="327477"/>
                </a:cubicBezTo>
                <a:lnTo>
                  <a:pt x="321089" y="327477"/>
                </a:lnTo>
                <a:cubicBezTo>
                  <a:pt x="326347" y="327477"/>
                  <a:pt x="330614" y="323213"/>
                  <a:pt x="330614" y="317952"/>
                </a:cubicBezTo>
                <a:lnTo>
                  <a:pt x="330614" y="311189"/>
                </a:lnTo>
                <a:cubicBezTo>
                  <a:pt x="330614" y="305929"/>
                  <a:pt x="326347" y="301664"/>
                  <a:pt x="321089" y="301664"/>
                </a:cubicBezTo>
                <a:close/>
                <a:moveTo>
                  <a:pt x="98013" y="242895"/>
                </a:moveTo>
                <a:lnTo>
                  <a:pt x="359189" y="242895"/>
                </a:lnTo>
                <a:cubicBezTo>
                  <a:pt x="364447" y="242895"/>
                  <a:pt x="368714" y="247159"/>
                  <a:pt x="368714" y="252420"/>
                </a:cubicBezTo>
                <a:lnTo>
                  <a:pt x="368714" y="438158"/>
                </a:lnTo>
                <a:cubicBezTo>
                  <a:pt x="368714" y="443418"/>
                  <a:pt x="364447" y="447683"/>
                  <a:pt x="359189" y="447683"/>
                </a:cubicBezTo>
                <a:lnTo>
                  <a:pt x="98013" y="447683"/>
                </a:lnTo>
                <a:cubicBezTo>
                  <a:pt x="92898" y="447686"/>
                  <a:pt x="88688" y="443650"/>
                  <a:pt x="88488" y="438539"/>
                </a:cubicBezTo>
                <a:lnTo>
                  <a:pt x="88488" y="252420"/>
                </a:lnTo>
                <a:cubicBezTo>
                  <a:pt x="88488" y="247159"/>
                  <a:pt x="92755" y="242895"/>
                  <a:pt x="98013" y="242895"/>
                </a:cubicBezTo>
                <a:close/>
                <a:moveTo>
                  <a:pt x="38101" y="96876"/>
                </a:moveTo>
                <a:cubicBezTo>
                  <a:pt x="32843" y="96876"/>
                  <a:pt x="28576" y="101141"/>
                  <a:pt x="28576" y="106401"/>
                </a:cubicBezTo>
                <a:lnTo>
                  <a:pt x="28576" y="107258"/>
                </a:lnTo>
                <a:cubicBezTo>
                  <a:pt x="28576" y="112519"/>
                  <a:pt x="32843" y="116783"/>
                  <a:pt x="38101" y="116783"/>
                </a:cubicBezTo>
                <a:cubicBezTo>
                  <a:pt x="43216" y="116788"/>
                  <a:pt x="47426" y="112751"/>
                  <a:pt x="47626" y="107639"/>
                </a:cubicBezTo>
                <a:lnTo>
                  <a:pt x="47626" y="106401"/>
                </a:lnTo>
                <a:cubicBezTo>
                  <a:pt x="47626" y="101141"/>
                  <a:pt x="43359" y="96876"/>
                  <a:pt x="38101" y="96876"/>
                </a:cubicBezTo>
                <a:close/>
                <a:moveTo>
                  <a:pt x="11431" y="67730"/>
                </a:moveTo>
                <a:lnTo>
                  <a:pt x="450343" y="67730"/>
                </a:lnTo>
                <a:cubicBezTo>
                  <a:pt x="455601" y="67730"/>
                  <a:pt x="459868" y="71994"/>
                  <a:pt x="459868" y="77255"/>
                </a:cubicBezTo>
                <a:lnTo>
                  <a:pt x="459868" y="302235"/>
                </a:lnTo>
                <a:cubicBezTo>
                  <a:pt x="459868" y="307496"/>
                  <a:pt x="455601" y="311760"/>
                  <a:pt x="450343" y="311760"/>
                </a:cubicBezTo>
                <a:lnTo>
                  <a:pt x="396622" y="311760"/>
                </a:lnTo>
                <a:cubicBezTo>
                  <a:pt x="391364" y="311760"/>
                  <a:pt x="387097" y="307496"/>
                  <a:pt x="387097" y="302235"/>
                </a:cubicBezTo>
                <a:lnTo>
                  <a:pt x="387097" y="223178"/>
                </a:lnTo>
                <a:cubicBezTo>
                  <a:pt x="387097" y="217917"/>
                  <a:pt x="382830" y="213653"/>
                  <a:pt x="377572" y="213653"/>
                </a:cubicBezTo>
                <a:lnTo>
                  <a:pt x="82297" y="213653"/>
                </a:lnTo>
                <a:cubicBezTo>
                  <a:pt x="77039" y="213653"/>
                  <a:pt x="72772" y="217917"/>
                  <a:pt x="72772" y="223178"/>
                </a:cubicBezTo>
                <a:lnTo>
                  <a:pt x="72772" y="302235"/>
                </a:lnTo>
                <a:cubicBezTo>
                  <a:pt x="72772" y="307496"/>
                  <a:pt x="68505" y="311760"/>
                  <a:pt x="63247" y="311760"/>
                </a:cubicBezTo>
                <a:lnTo>
                  <a:pt x="9526" y="311760"/>
                </a:lnTo>
                <a:cubicBezTo>
                  <a:pt x="4268" y="311760"/>
                  <a:pt x="1" y="307496"/>
                  <a:pt x="1" y="302235"/>
                </a:cubicBezTo>
                <a:lnTo>
                  <a:pt x="1" y="77255"/>
                </a:lnTo>
                <a:cubicBezTo>
                  <a:pt x="-8" y="76550"/>
                  <a:pt x="49" y="75846"/>
                  <a:pt x="192" y="75155"/>
                </a:cubicBezTo>
                <a:cubicBezTo>
                  <a:pt x="1249" y="70001"/>
                  <a:pt x="6278" y="66677"/>
                  <a:pt x="11431" y="67730"/>
                </a:cubicBezTo>
                <a:close/>
                <a:moveTo>
                  <a:pt x="83535" y="0"/>
                </a:moveTo>
                <a:cubicBezTo>
                  <a:pt x="83535" y="0"/>
                  <a:pt x="87629" y="0"/>
                  <a:pt x="92679" y="0"/>
                </a:cubicBezTo>
                <a:lnTo>
                  <a:pt x="362236" y="0"/>
                </a:lnTo>
                <a:cubicBezTo>
                  <a:pt x="367286" y="0"/>
                  <a:pt x="371380" y="0"/>
                  <a:pt x="371380" y="0"/>
                </a:cubicBezTo>
                <a:lnTo>
                  <a:pt x="371380" y="48673"/>
                </a:lnTo>
                <a:cubicBezTo>
                  <a:pt x="371380" y="48673"/>
                  <a:pt x="367286" y="48673"/>
                  <a:pt x="362236" y="48673"/>
                </a:cubicBezTo>
                <a:lnTo>
                  <a:pt x="92679" y="48673"/>
                </a:lnTo>
                <a:cubicBezTo>
                  <a:pt x="87629" y="48673"/>
                  <a:pt x="83535" y="48673"/>
                  <a:pt x="83535" y="48673"/>
                </a:cubicBezTo>
                <a:close/>
              </a:path>
            </a:pathLst>
          </a:custGeom>
          <a:solidFill>
            <a:schemeClr val="bg1"/>
          </a:solidFill>
          <a:ln w="12700">
            <a:miter lim="400000"/>
          </a:ln>
        </p:spPr>
        <p:txBody>
          <a:bodyPr lIns="22860" rIns="2286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sz="3200" b="0">
                <a:solidFill>
                  <a:srgbClr val="FFFFFF"/>
                </a:solidFill>
                <a:latin typeface="+mn-lt"/>
                <a:ea typeface="+mn-ea"/>
                <a:cs typeface="+mn-cs"/>
                <a:sym typeface="Helvetica Neue Medium"/>
              </a:defRPr>
            </a:pPr>
            <a:endParaRPr sz="1600" dirty="0">
              <a:latin typeface="OPPOSans R" panose="00020600040101010101" pitchFamily="18" charset="-122"/>
            </a:endParaRPr>
          </a:p>
        </p:txBody>
      </p:sp>
      <p:sp>
        <p:nvSpPr>
          <p:cNvPr id="16" name="爱设计-18">
            <a:extLst>
              <a:ext uri="{FF2B5EF4-FFF2-40B4-BE49-F238E27FC236}">
                <a16:creationId xmlns:a16="http://schemas.microsoft.com/office/drawing/2014/main" id="{BFD107F1-FD30-2064-E818-B773372741FD}"/>
              </a:ext>
            </a:extLst>
          </p:cNvPr>
          <p:cNvSpPr/>
          <p:nvPr/>
        </p:nvSpPr>
        <p:spPr>
          <a:xfrm>
            <a:off x="1672389" y="2340040"/>
            <a:ext cx="365922" cy="350558"/>
          </a:xfrm>
          <a:custGeom>
            <a:avLst/>
            <a:gdLst>
              <a:gd name="connsiteX0" fmla="*/ 196501 w 467362"/>
              <a:gd name="connsiteY0" fmla="*/ 222283 h 447740"/>
              <a:gd name="connsiteX1" fmla="*/ 227171 w 467362"/>
              <a:gd name="connsiteY1" fmla="*/ 249334 h 447740"/>
              <a:gd name="connsiteX2" fmla="*/ 204216 w 467362"/>
              <a:gd name="connsiteY2" fmla="*/ 278671 h 447740"/>
              <a:gd name="connsiteX3" fmla="*/ 196501 w 467362"/>
              <a:gd name="connsiteY3" fmla="*/ 278671 h 447740"/>
              <a:gd name="connsiteX4" fmla="*/ 181356 w 467362"/>
              <a:gd name="connsiteY4" fmla="*/ 263526 h 447740"/>
              <a:gd name="connsiteX5" fmla="*/ 181356 w 467362"/>
              <a:gd name="connsiteY5" fmla="*/ 237523 h 447740"/>
              <a:gd name="connsiteX6" fmla="*/ 181356 w 467362"/>
              <a:gd name="connsiteY6" fmla="*/ 237428 h 447740"/>
              <a:gd name="connsiteX7" fmla="*/ 196501 w 467362"/>
              <a:gd name="connsiteY7" fmla="*/ 222283 h 447740"/>
              <a:gd name="connsiteX8" fmla="*/ 139827 w 467362"/>
              <a:gd name="connsiteY8" fmla="*/ 182183 h 447740"/>
              <a:gd name="connsiteX9" fmla="*/ 124777 w 467362"/>
              <a:gd name="connsiteY9" fmla="*/ 197233 h 447740"/>
              <a:gd name="connsiteX10" fmla="*/ 124777 w 467362"/>
              <a:gd name="connsiteY10" fmla="*/ 368683 h 447740"/>
              <a:gd name="connsiteX11" fmla="*/ 124777 w 467362"/>
              <a:gd name="connsiteY11" fmla="*/ 368686 h 447740"/>
              <a:gd name="connsiteX12" fmla="*/ 139636 w 467362"/>
              <a:gd name="connsiteY12" fmla="*/ 383923 h 447740"/>
              <a:gd name="connsiteX13" fmla="*/ 166497 w 467362"/>
              <a:gd name="connsiteY13" fmla="*/ 383923 h 447740"/>
              <a:gd name="connsiteX14" fmla="*/ 181547 w 467362"/>
              <a:gd name="connsiteY14" fmla="*/ 368873 h 447740"/>
              <a:gd name="connsiteX15" fmla="*/ 181547 w 467362"/>
              <a:gd name="connsiteY15" fmla="*/ 334202 h 447740"/>
              <a:gd name="connsiteX16" fmla="*/ 196691 w 467362"/>
              <a:gd name="connsiteY16" fmla="*/ 319058 h 447740"/>
              <a:gd name="connsiteX17" fmla="*/ 209836 w 467362"/>
              <a:gd name="connsiteY17" fmla="*/ 319058 h 447740"/>
              <a:gd name="connsiteX18" fmla="*/ 247936 w 467362"/>
              <a:gd name="connsiteY18" fmla="*/ 309533 h 447740"/>
              <a:gd name="connsiteX19" fmla="*/ 272986 w 467362"/>
              <a:gd name="connsiteY19" fmla="*/ 284101 h 447740"/>
              <a:gd name="connsiteX20" fmla="*/ 281273 w 467362"/>
              <a:gd name="connsiteY20" fmla="*/ 251049 h 447740"/>
              <a:gd name="connsiteX21" fmla="*/ 272606 w 467362"/>
              <a:gd name="connsiteY21" fmla="*/ 217235 h 447740"/>
              <a:gd name="connsiteX22" fmla="*/ 247650 w 467362"/>
              <a:gd name="connsiteY22" fmla="*/ 191899 h 447740"/>
              <a:gd name="connsiteX23" fmla="*/ 207550 w 467362"/>
              <a:gd name="connsiteY23" fmla="*/ 182183 h 447740"/>
              <a:gd name="connsiteX24" fmla="*/ 15049 w 467362"/>
              <a:gd name="connsiteY24" fmla="*/ 73884 h 447740"/>
              <a:gd name="connsiteX25" fmla="*/ 183451 w 467362"/>
              <a:gd name="connsiteY25" fmla="*/ 73884 h 447740"/>
              <a:gd name="connsiteX26" fmla="*/ 198215 w 467362"/>
              <a:gd name="connsiteY26" fmla="*/ 85314 h 447740"/>
              <a:gd name="connsiteX27" fmla="*/ 202978 w 467362"/>
              <a:gd name="connsiteY27" fmla="*/ 105983 h 447740"/>
              <a:gd name="connsiteX28" fmla="*/ 217742 w 467362"/>
              <a:gd name="connsiteY28" fmla="*/ 117699 h 447740"/>
              <a:gd name="connsiteX29" fmla="*/ 354140 w 467362"/>
              <a:gd name="connsiteY29" fmla="*/ 117699 h 447740"/>
              <a:gd name="connsiteX30" fmla="*/ 354235 w 467362"/>
              <a:gd name="connsiteY30" fmla="*/ 117699 h 447740"/>
              <a:gd name="connsiteX31" fmla="*/ 369284 w 467362"/>
              <a:gd name="connsiteY31" fmla="*/ 132749 h 447740"/>
              <a:gd name="connsiteX32" fmla="*/ 369284 w 467362"/>
              <a:gd name="connsiteY32" fmla="*/ 432596 h 447740"/>
              <a:gd name="connsiteX33" fmla="*/ 354140 w 467362"/>
              <a:gd name="connsiteY33" fmla="*/ 447740 h 447740"/>
              <a:gd name="connsiteX34" fmla="*/ 15049 w 467362"/>
              <a:gd name="connsiteY34" fmla="*/ 447740 h 447740"/>
              <a:gd name="connsiteX35" fmla="*/ 0 w 467362"/>
              <a:gd name="connsiteY35" fmla="*/ 432596 h 447740"/>
              <a:gd name="connsiteX36" fmla="*/ 0 w 467362"/>
              <a:gd name="connsiteY36" fmla="*/ 88934 h 447740"/>
              <a:gd name="connsiteX37" fmla="*/ 15049 w 467362"/>
              <a:gd name="connsiteY37" fmla="*/ 73884 h 447740"/>
              <a:gd name="connsiteX38" fmla="*/ 124778 w 467362"/>
              <a:gd name="connsiteY38" fmla="*/ 351 h 447740"/>
              <a:gd name="connsiteX39" fmla="*/ 455581 w 467362"/>
              <a:gd name="connsiteY39" fmla="*/ 74075 h 447740"/>
              <a:gd name="connsiteX40" fmla="*/ 467011 w 467362"/>
              <a:gd name="connsiteY40" fmla="*/ 91982 h 447740"/>
              <a:gd name="connsiteX41" fmla="*/ 400336 w 467362"/>
              <a:gd name="connsiteY41" fmla="*/ 399449 h 447740"/>
              <a:gd name="connsiteX42" fmla="*/ 399193 w 467362"/>
              <a:gd name="connsiteY42" fmla="*/ 399449 h 447740"/>
              <a:gd name="connsiteX43" fmla="*/ 387573 w 467362"/>
              <a:gd name="connsiteY43" fmla="*/ 384780 h 447740"/>
              <a:gd name="connsiteX44" fmla="*/ 387573 w 467362"/>
              <a:gd name="connsiteY44" fmla="*/ 114556 h 447740"/>
              <a:gd name="connsiteX45" fmla="*/ 372428 w 467362"/>
              <a:gd name="connsiteY45" fmla="*/ 99411 h 447740"/>
              <a:gd name="connsiteX46" fmla="*/ 235839 w 467362"/>
              <a:gd name="connsiteY46" fmla="*/ 99411 h 447740"/>
              <a:gd name="connsiteX47" fmla="*/ 221171 w 467362"/>
              <a:gd name="connsiteY47" fmla="*/ 87791 h 447740"/>
              <a:gd name="connsiteX48" fmla="*/ 216408 w 467362"/>
              <a:gd name="connsiteY48" fmla="*/ 67121 h 447740"/>
              <a:gd name="connsiteX49" fmla="*/ 201645 w 467362"/>
              <a:gd name="connsiteY49" fmla="*/ 55501 h 447740"/>
              <a:gd name="connsiteX50" fmla="*/ 115920 w 467362"/>
              <a:gd name="connsiteY50" fmla="*/ 55501 h 447740"/>
              <a:gd name="connsiteX51" fmla="*/ 112872 w 467362"/>
              <a:gd name="connsiteY51" fmla="*/ 55171 h 447740"/>
              <a:gd name="connsiteX52" fmla="*/ 101156 w 467362"/>
              <a:gd name="connsiteY52" fmla="*/ 37213 h 447740"/>
              <a:gd name="connsiteX53" fmla="*/ 106680 w 467362"/>
              <a:gd name="connsiteY53" fmla="*/ 11876 h 447740"/>
              <a:gd name="connsiteX54" fmla="*/ 124778 w 467362"/>
              <a:gd name="connsiteY54" fmla="*/ 351 h 4477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467362" h="447740">
                <a:moveTo>
                  <a:pt x="196501" y="222283"/>
                </a:moveTo>
                <a:cubicBezTo>
                  <a:pt x="216123" y="222791"/>
                  <a:pt x="226343" y="231808"/>
                  <a:pt x="227171" y="249334"/>
                </a:cubicBezTo>
                <a:cubicBezTo>
                  <a:pt x="226981" y="267813"/>
                  <a:pt x="219361" y="277528"/>
                  <a:pt x="204216" y="278671"/>
                </a:cubicBezTo>
                <a:lnTo>
                  <a:pt x="196501" y="278671"/>
                </a:lnTo>
                <a:cubicBezTo>
                  <a:pt x="188138" y="278671"/>
                  <a:pt x="181356" y="271890"/>
                  <a:pt x="181356" y="263526"/>
                </a:cubicBezTo>
                <a:lnTo>
                  <a:pt x="181356" y="237523"/>
                </a:lnTo>
                <a:cubicBezTo>
                  <a:pt x="181356" y="237492"/>
                  <a:pt x="181356" y="237459"/>
                  <a:pt x="181356" y="237428"/>
                </a:cubicBezTo>
                <a:cubicBezTo>
                  <a:pt x="181356" y="229063"/>
                  <a:pt x="188138" y="222283"/>
                  <a:pt x="196501" y="222283"/>
                </a:cubicBezTo>
                <a:close/>
                <a:moveTo>
                  <a:pt x="139827" y="182183"/>
                </a:moveTo>
                <a:cubicBezTo>
                  <a:pt x="131511" y="182183"/>
                  <a:pt x="124777" y="188921"/>
                  <a:pt x="124777" y="197233"/>
                </a:cubicBezTo>
                <a:lnTo>
                  <a:pt x="124777" y="368683"/>
                </a:lnTo>
                <a:cubicBezTo>
                  <a:pt x="124777" y="368684"/>
                  <a:pt x="124777" y="368685"/>
                  <a:pt x="124777" y="368686"/>
                </a:cubicBezTo>
                <a:cubicBezTo>
                  <a:pt x="124673" y="376996"/>
                  <a:pt x="131321" y="383818"/>
                  <a:pt x="139636" y="383923"/>
                </a:cubicBezTo>
                <a:lnTo>
                  <a:pt x="166497" y="383923"/>
                </a:lnTo>
                <a:cubicBezTo>
                  <a:pt x="174812" y="383923"/>
                  <a:pt x="181547" y="377185"/>
                  <a:pt x="181547" y="368873"/>
                </a:cubicBezTo>
                <a:lnTo>
                  <a:pt x="181547" y="334202"/>
                </a:lnTo>
                <a:cubicBezTo>
                  <a:pt x="181547" y="325838"/>
                  <a:pt x="188328" y="319058"/>
                  <a:pt x="196691" y="319058"/>
                </a:cubicBezTo>
                <a:lnTo>
                  <a:pt x="209836" y="319058"/>
                </a:lnTo>
                <a:cubicBezTo>
                  <a:pt x="223152" y="319298"/>
                  <a:pt x="236296" y="316011"/>
                  <a:pt x="247936" y="309533"/>
                </a:cubicBezTo>
                <a:cubicBezTo>
                  <a:pt x="258584" y="303672"/>
                  <a:pt x="267290" y="294834"/>
                  <a:pt x="272986" y="284101"/>
                </a:cubicBezTo>
                <a:cubicBezTo>
                  <a:pt x="278501" y="273963"/>
                  <a:pt x="281359" y="262590"/>
                  <a:pt x="281273" y="251049"/>
                </a:cubicBezTo>
                <a:cubicBezTo>
                  <a:pt x="281321" y="239223"/>
                  <a:pt x="278340" y="227581"/>
                  <a:pt x="272606" y="217235"/>
                </a:cubicBezTo>
                <a:cubicBezTo>
                  <a:pt x="266738" y="206686"/>
                  <a:pt x="258108" y="197929"/>
                  <a:pt x="247650" y="191899"/>
                </a:cubicBezTo>
                <a:cubicBezTo>
                  <a:pt x="235325" y="185300"/>
                  <a:pt x="221523" y="181956"/>
                  <a:pt x="207550" y="182183"/>
                </a:cubicBezTo>
                <a:close/>
                <a:moveTo>
                  <a:pt x="15049" y="73884"/>
                </a:moveTo>
                <a:lnTo>
                  <a:pt x="183451" y="73884"/>
                </a:lnTo>
                <a:cubicBezTo>
                  <a:pt x="190405" y="73880"/>
                  <a:pt x="196482" y="78582"/>
                  <a:pt x="198215" y="85314"/>
                </a:cubicBezTo>
                <a:lnTo>
                  <a:pt x="202978" y="105983"/>
                </a:lnTo>
                <a:cubicBezTo>
                  <a:pt x="204578" y="112848"/>
                  <a:pt x="210693" y="117705"/>
                  <a:pt x="217742" y="117699"/>
                </a:cubicBezTo>
                <a:lnTo>
                  <a:pt x="354140" y="117699"/>
                </a:lnTo>
                <a:cubicBezTo>
                  <a:pt x="354168" y="117699"/>
                  <a:pt x="354206" y="117699"/>
                  <a:pt x="354235" y="117699"/>
                </a:cubicBezTo>
                <a:cubicBezTo>
                  <a:pt x="362550" y="117699"/>
                  <a:pt x="369284" y="124437"/>
                  <a:pt x="369284" y="132749"/>
                </a:cubicBezTo>
                <a:lnTo>
                  <a:pt x="369284" y="432596"/>
                </a:lnTo>
                <a:cubicBezTo>
                  <a:pt x="369284" y="440959"/>
                  <a:pt x="362502" y="447740"/>
                  <a:pt x="354140" y="447740"/>
                </a:cubicBezTo>
                <a:lnTo>
                  <a:pt x="15049" y="447740"/>
                </a:lnTo>
                <a:cubicBezTo>
                  <a:pt x="6763" y="447688"/>
                  <a:pt x="0" y="440922"/>
                  <a:pt x="0" y="432596"/>
                </a:cubicBezTo>
                <a:lnTo>
                  <a:pt x="0" y="88934"/>
                </a:lnTo>
                <a:cubicBezTo>
                  <a:pt x="0" y="80622"/>
                  <a:pt x="6763" y="73884"/>
                  <a:pt x="15049" y="73884"/>
                </a:cubicBezTo>
                <a:close/>
                <a:moveTo>
                  <a:pt x="124778" y="351"/>
                </a:moveTo>
                <a:lnTo>
                  <a:pt x="455581" y="74075"/>
                </a:lnTo>
                <a:cubicBezTo>
                  <a:pt x="463678" y="75877"/>
                  <a:pt x="468783" y="83883"/>
                  <a:pt x="467011" y="91982"/>
                </a:cubicBezTo>
                <a:lnTo>
                  <a:pt x="400336" y="399449"/>
                </a:lnTo>
                <a:lnTo>
                  <a:pt x="399193" y="399449"/>
                </a:lnTo>
                <a:cubicBezTo>
                  <a:pt x="392364" y="397887"/>
                  <a:pt x="387535" y="391789"/>
                  <a:pt x="387573" y="384780"/>
                </a:cubicBezTo>
                <a:lnTo>
                  <a:pt x="387573" y="114556"/>
                </a:lnTo>
                <a:cubicBezTo>
                  <a:pt x="387573" y="106192"/>
                  <a:pt x="380791" y="99411"/>
                  <a:pt x="372428" y="99411"/>
                </a:cubicBezTo>
                <a:lnTo>
                  <a:pt x="235839" y="99411"/>
                </a:lnTo>
                <a:cubicBezTo>
                  <a:pt x="228838" y="99418"/>
                  <a:pt x="222762" y="94603"/>
                  <a:pt x="221171" y="87791"/>
                </a:cubicBezTo>
                <a:lnTo>
                  <a:pt x="216408" y="67121"/>
                </a:lnTo>
                <a:cubicBezTo>
                  <a:pt x="214742" y="60314"/>
                  <a:pt x="208655" y="55519"/>
                  <a:pt x="201645" y="55501"/>
                </a:cubicBezTo>
                <a:lnTo>
                  <a:pt x="115920" y="55501"/>
                </a:lnTo>
                <a:cubicBezTo>
                  <a:pt x="114872" y="55497"/>
                  <a:pt x="113824" y="55387"/>
                  <a:pt x="112872" y="55171"/>
                </a:cubicBezTo>
                <a:cubicBezTo>
                  <a:pt x="104680" y="53435"/>
                  <a:pt x="99442" y="45395"/>
                  <a:pt x="101156" y="37213"/>
                </a:cubicBezTo>
                <a:lnTo>
                  <a:pt x="106680" y="11876"/>
                </a:lnTo>
                <a:cubicBezTo>
                  <a:pt x="108490" y="3720"/>
                  <a:pt x="116606" y="-1424"/>
                  <a:pt x="124778" y="351"/>
                </a:cubicBezTo>
                <a:close/>
              </a:path>
            </a:pathLst>
          </a:custGeom>
          <a:solidFill>
            <a:schemeClr val="bg1"/>
          </a:solidFill>
          <a:ln w="12700">
            <a:miter lim="400000"/>
          </a:ln>
        </p:spPr>
        <p:txBody>
          <a:bodyPr lIns="22860" rIns="2286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sz="3200" b="0">
                <a:solidFill>
                  <a:srgbClr val="FFFFFF"/>
                </a:solidFill>
                <a:latin typeface="+mn-lt"/>
                <a:ea typeface="+mn-ea"/>
                <a:cs typeface="+mn-cs"/>
                <a:sym typeface="Helvetica Neue Medium"/>
              </a:defRPr>
            </a:pPr>
            <a:endParaRPr sz="1600" dirty="0">
              <a:latin typeface="OPPOSans R" panose="00020600040101010101" pitchFamily="18" charset="-122"/>
            </a:endParaRPr>
          </a:p>
        </p:txBody>
      </p:sp>
      <p:sp>
        <p:nvSpPr>
          <p:cNvPr id="17" name="爱设计-19">
            <a:extLst>
              <a:ext uri="{FF2B5EF4-FFF2-40B4-BE49-F238E27FC236}">
                <a16:creationId xmlns:a16="http://schemas.microsoft.com/office/drawing/2014/main" id="{53C8AEC2-CFC8-301F-792E-622A5C7EB78B}"/>
              </a:ext>
            </a:extLst>
          </p:cNvPr>
          <p:cNvSpPr/>
          <p:nvPr/>
        </p:nvSpPr>
        <p:spPr>
          <a:xfrm>
            <a:off x="10029649" y="2355133"/>
            <a:ext cx="348240" cy="320372"/>
          </a:xfrm>
          <a:custGeom>
            <a:avLst/>
            <a:gdLst>
              <a:gd name="connsiteX0" fmla="*/ 341095 w 461968"/>
              <a:gd name="connsiteY0" fmla="*/ 172695 h 425005"/>
              <a:gd name="connsiteX1" fmla="*/ 171074 w 461968"/>
              <a:gd name="connsiteY1" fmla="*/ 7 h 425005"/>
              <a:gd name="connsiteX2" fmla="*/ 1148 w 461968"/>
              <a:gd name="connsiteY2" fmla="*/ 172695 h 425005"/>
              <a:gd name="connsiteX3" fmla="*/ 32009 w 461968"/>
              <a:gd name="connsiteY3" fmla="*/ 272041 h 425005"/>
              <a:gd name="connsiteX4" fmla="*/ 25818 w 461968"/>
              <a:gd name="connsiteY4" fmla="*/ 297378 h 425005"/>
              <a:gd name="connsiteX5" fmla="*/ 38124 w 461968"/>
              <a:gd name="connsiteY5" fmla="*/ 317956 h 425005"/>
              <a:gd name="connsiteX6" fmla="*/ 43439 w 461968"/>
              <a:gd name="connsiteY6" fmla="*/ 318428 h 425005"/>
              <a:gd name="connsiteX7" fmla="*/ 76300 w 461968"/>
              <a:gd name="connsiteY7" fmla="*/ 316237 h 425005"/>
              <a:gd name="connsiteX8" fmla="*/ 171550 w 461968"/>
              <a:gd name="connsiteY8" fmla="*/ 345574 h 425005"/>
              <a:gd name="connsiteX9" fmla="*/ 341095 w 461968"/>
              <a:gd name="connsiteY9" fmla="*/ 172695 h 425005"/>
              <a:gd name="connsiteX10" fmla="*/ 249560 w 461968"/>
              <a:gd name="connsiteY10" fmla="*/ 150502 h 425005"/>
              <a:gd name="connsiteX11" fmla="*/ 271372 w 461968"/>
              <a:gd name="connsiteY11" fmla="*/ 172693 h 425005"/>
              <a:gd name="connsiteX12" fmla="*/ 271372 w 461968"/>
              <a:gd name="connsiteY12" fmla="*/ 172695 h 425005"/>
              <a:gd name="connsiteX13" fmla="*/ 249560 w 461968"/>
              <a:gd name="connsiteY13" fmla="*/ 194793 h 425005"/>
              <a:gd name="connsiteX14" fmla="*/ 227367 w 461968"/>
              <a:gd name="connsiteY14" fmla="*/ 172982 h 425005"/>
              <a:gd name="connsiteX15" fmla="*/ 227367 w 461968"/>
              <a:gd name="connsiteY15" fmla="*/ 172695 h 425005"/>
              <a:gd name="connsiteX16" fmla="*/ 249179 w 461968"/>
              <a:gd name="connsiteY16" fmla="*/ 150502 h 425005"/>
              <a:gd name="connsiteX17" fmla="*/ 249560 w 461968"/>
              <a:gd name="connsiteY17" fmla="*/ 150502 h 425005"/>
              <a:gd name="connsiteX18" fmla="*/ 92683 w 461968"/>
              <a:gd name="connsiteY18" fmla="*/ 194793 h 425005"/>
              <a:gd name="connsiteX19" fmla="*/ 70871 w 461968"/>
              <a:gd name="connsiteY19" fmla="*/ 172791 h 425005"/>
              <a:gd name="connsiteX20" fmla="*/ 70871 w 461968"/>
              <a:gd name="connsiteY20" fmla="*/ 172695 h 425005"/>
              <a:gd name="connsiteX21" fmla="*/ 92493 w 461968"/>
              <a:gd name="connsiteY21" fmla="*/ 150504 h 425005"/>
              <a:gd name="connsiteX22" fmla="*/ 92683 w 461968"/>
              <a:gd name="connsiteY22" fmla="*/ 150502 h 425005"/>
              <a:gd name="connsiteX23" fmla="*/ 114496 w 461968"/>
              <a:gd name="connsiteY23" fmla="*/ 172693 h 425005"/>
              <a:gd name="connsiteX24" fmla="*/ 114496 w 461968"/>
              <a:gd name="connsiteY24" fmla="*/ 172695 h 425005"/>
              <a:gd name="connsiteX25" fmla="*/ 92683 w 461968"/>
              <a:gd name="connsiteY25" fmla="*/ 194793 h 425005"/>
              <a:gd name="connsiteX26" fmla="*/ 149357 w 461968"/>
              <a:gd name="connsiteY26" fmla="*/ 172695 h 425005"/>
              <a:gd name="connsiteX27" fmla="*/ 170979 w 461968"/>
              <a:gd name="connsiteY27" fmla="*/ 150503 h 425005"/>
              <a:gd name="connsiteX28" fmla="*/ 171074 w 461968"/>
              <a:gd name="connsiteY28" fmla="*/ 150502 h 425005"/>
              <a:gd name="connsiteX29" fmla="*/ 192886 w 461968"/>
              <a:gd name="connsiteY29" fmla="*/ 172503 h 425005"/>
              <a:gd name="connsiteX30" fmla="*/ 192886 w 461968"/>
              <a:gd name="connsiteY30" fmla="*/ 172695 h 425005"/>
              <a:gd name="connsiteX31" fmla="*/ 171169 w 461968"/>
              <a:gd name="connsiteY31" fmla="*/ 194792 h 425005"/>
              <a:gd name="connsiteX32" fmla="*/ 171074 w 461968"/>
              <a:gd name="connsiteY32" fmla="*/ 194793 h 425005"/>
              <a:gd name="connsiteX33" fmla="*/ 149357 w 461968"/>
              <a:gd name="connsiteY33" fmla="*/ 172697 h 425005"/>
              <a:gd name="connsiteX34" fmla="*/ 149357 w 461968"/>
              <a:gd name="connsiteY34" fmla="*/ 172695 h 425005"/>
              <a:gd name="connsiteX35" fmla="*/ 463110 w 461968"/>
              <a:gd name="connsiteY35" fmla="*/ 252324 h 425005"/>
              <a:gd name="connsiteX36" fmla="*/ 349382 w 461968"/>
              <a:gd name="connsiteY36" fmla="*/ 89542 h 425005"/>
              <a:gd name="connsiteX37" fmla="*/ 367193 w 461968"/>
              <a:gd name="connsiteY37" fmla="*/ 172695 h 425005"/>
              <a:gd name="connsiteX38" fmla="*/ 171083 w 461968"/>
              <a:gd name="connsiteY38" fmla="*/ 371863 h 425005"/>
              <a:gd name="connsiteX39" fmla="*/ 171074 w 461968"/>
              <a:gd name="connsiteY39" fmla="*/ 371863 h 425005"/>
              <a:gd name="connsiteX40" fmla="*/ 171074 w 461968"/>
              <a:gd name="connsiteY40" fmla="*/ 371863 h 425005"/>
              <a:gd name="connsiteX41" fmla="*/ 293565 w 461968"/>
              <a:gd name="connsiteY41" fmla="*/ 425013 h 425005"/>
              <a:gd name="connsiteX42" fmla="*/ 386053 w 461968"/>
              <a:gd name="connsiteY42" fmla="*/ 397104 h 425005"/>
              <a:gd name="connsiteX43" fmla="*/ 417486 w 461968"/>
              <a:gd name="connsiteY43" fmla="*/ 401962 h 425005"/>
              <a:gd name="connsiteX44" fmla="*/ 434916 w 461968"/>
              <a:gd name="connsiteY44" fmla="*/ 389065 h 425005"/>
              <a:gd name="connsiteX45" fmla="*/ 434726 w 461968"/>
              <a:gd name="connsiteY45" fmla="*/ 383483 h 425005"/>
              <a:gd name="connsiteX46" fmla="*/ 428725 w 461968"/>
              <a:gd name="connsiteY46" fmla="*/ 356718 h 425005"/>
              <a:gd name="connsiteX47" fmla="*/ 463110 w 461968"/>
              <a:gd name="connsiteY47" fmla="*/ 252324 h 4250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461968" h="425005">
                <a:moveTo>
                  <a:pt x="341095" y="172695"/>
                </a:moveTo>
                <a:cubicBezTo>
                  <a:pt x="341781" y="78079"/>
                  <a:pt x="265686" y="793"/>
                  <a:pt x="171074" y="7"/>
                </a:cubicBezTo>
                <a:cubicBezTo>
                  <a:pt x="76500" y="845"/>
                  <a:pt x="462" y="78116"/>
                  <a:pt x="1148" y="172695"/>
                </a:cubicBezTo>
                <a:cubicBezTo>
                  <a:pt x="1081" y="208181"/>
                  <a:pt x="11844" y="242842"/>
                  <a:pt x="32009" y="272041"/>
                </a:cubicBezTo>
                <a:lnTo>
                  <a:pt x="25818" y="297378"/>
                </a:lnTo>
                <a:cubicBezTo>
                  <a:pt x="23531" y="306459"/>
                  <a:pt x="29047" y="315672"/>
                  <a:pt x="38124" y="317956"/>
                </a:cubicBezTo>
                <a:cubicBezTo>
                  <a:pt x="39858" y="318394"/>
                  <a:pt x="41658" y="318553"/>
                  <a:pt x="43439" y="318428"/>
                </a:cubicBezTo>
                <a:lnTo>
                  <a:pt x="76300" y="316237"/>
                </a:lnTo>
                <a:cubicBezTo>
                  <a:pt x="104322" y="335490"/>
                  <a:pt x="137555" y="345725"/>
                  <a:pt x="171550" y="345574"/>
                </a:cubicBezTo>
                <a:cubicBezTo>
                  <a:pt x="266057" y="344527"/>
                  <a:pt x="341886" y="267201"/>
                  <a:pt x="341095" y="172695"/>
                </a:cubicBezTo>
                <a:close/>
                <a:moveTo>
                  <a:pt x="249560" y="150502"/>
                </a:moveTo>
                <a:cubicBezTo>
                  <a:pt x="261714" y="150607"/>
                  <a:pt x="271477" y="160542"/>
                  <a:pt x="271372" y="172693"/>
                </a:cubicBezTo>
                <a:cubicBezTo>
                  <a:pt x="271372" y="172694"/>
                  <a:pt x="271372" y="172694"/>
                  <a:pt x="271372" y="172695"/>
                </a:cubicBezTo>
                <a:cubicBezTo>
                  <a:pt x="271429" y="184810"/>
                  <a:pt x="261675" y="194688"/>
                  <a:pt x="249560" y="194793"/>
                </a:cubicBezTo>
                <a:cubicBezTo>
                  <a:pt x="237406" y="194899"/>
                  <a:pt x="227471" y="185133"/>
                  <a:pt x="227367" y="172982"/>
                </a:cubicBezTo>
                <a:cubicBezTo>
                  <a:pt x="227367" y="172887"/>
                  <a:pt x="227367" y="172791"/>
                  <a:pt x="227367" y="172695"/>
                </a:cubicBezTo>
                <a:cubicBezTo>
                  <a:pt x="227262" y="160544"/>
                  <a:pt x="237025" y="150608"/>
                  <a:pt x="249179" y="150502"/>
                </a:cubicBezTo>
                <a:cubicBezTo>
                  <a:pt x="249302" y="150501"/>
                  <a:pt x="249436" y="150501"/>
                  <a:pt x="249560" y="150502"/>
                </a:cubicBezTo>
                <a:close/>
                <a:moveTo>
                  <a:pt x="92683" y="194793"/>
                </a:moveTo>
                <a:cubicBezTo>
                  <a:pt x="80587" y="194741"/>
                  <a:pt x="70814" y="184890"/>
                  <a:pt x="70871" y="172791"/>
                </a:cubicBezTo>
                <a:cubicBezTo>
                  <a:pt x="70871" y="172759"/>
                  <a:pt x="70871" y="172728"/>
                  <a:pt x="70871" y="172695"/>
                </a:cubicBezTo>
                <a:cubicBezTo>
                  <a:pt x="70709" y="160598"/>
                  <a:pt x="80396" y="150662"/>
                  <a:pt x="92493" y="150504"/>
                </a:cubicBezTo>
                <a:cubicBezTo>
                  <a:pt x="92550" y="150503"/>
                  <a:pt x="92617" y="150502"/>
                  <a:pt x="92683" y="150502"/>
                </a:cubicBezTo>
                <a:cubicBezTo>
                  <a:pt x="104837" y="150607"/>
                  <a:pt x="114600" y="160542"/>
                  <a:pt x="114496" y="172693"/>
                </a:cubicBezTo>
                <a:cubicBezTo>
                  <a:pt x="114496" y="172694"/>
                  <a:pt x="114496" y="172694"/>
                  <a:pt x="114496" y="172695"/>
                </a:cubicBezTo>
                <a:cubicBezTo>
                  <a:pt x="114552" y="184810"/>
                  <a:pt x="104799" y="194688"/>
                  <a:pt x="92683" y="194793"/>
                </a:cubicBezTo>
                <a:close/>
                <a:moveTo>
                  <a:pt x="149357" y="172695"/>
                </a:moveTo>
                <a:cubicBezTo>
                  <a:pt x="149195" y="160598"/>
                  <a:pt x="158882" y="150661"/>
                  <a:pt x="170979" y="150503"/>
                </a:cubicBezTo>
                <a:cubicBezTo>
                  <a:pt x="171007" y="150503"/>
                  <a:pt x="171045" y="150502"/>
                  <a:pt x="171074" y="150502"/>
                </a:cubicBezTo>
                <a:cubicBezTo>
                  <a:pt x="183170" y="150553"/>
                  <a:pt x="192943" y="160403"/>
                  <a:pt x="192886" y="172503"/>
                </a:cubicBezTo>
                <a:cubicBezTo>
                  <a:pt x="192886" y="172567"/>
                  <a:pt x="192886" y="172631"/>
                  <a:pt x="192886" y="172695"/>
                </a:cubicBezTo>
                <a:cubicBezTo>
                  <a:pt x="192991" y="184794"/>
                  <a:pt x="183266" y="194688"/>
                  <a:pt x="171169" y="194792"/>
                </a:cubicBezTo>
                <a:cubicBezTo>
                  <a:pt x="171140" y="194793"/>
                  <a:pt x="171103" y="194793"/>
                  <a:pt x="171074" y="194793"/>
                </a:cubicBezTo>
                <a:cubicBezTo>
                  <a:pt x="158977" y="194688"/>
                  <a:pt x="149252" y="184796"/>
                  <a:pt x="149357" y="172697"/>
                </a:cubicBezTo>
                <a:cubicBezTo>
                  <a:pt x="149357" y="172696"/>
                  <a:pt x="149357" y="172696"/>
                  <a:pt x="149357" y="172695"/>
                </a:cubicBezTo>
                <a:close/>
                <a:moveTo>
                  <a:pt x="463110" y="252324"/>
                </a:moveTo>
                <a:cubicBezTo>
                  <a:pt x="463367" y="179496"/>
                  <a:pt x="417857" y="114354"/>
                  <a:pt x="349382" y="89542"/>
                </a:cubicBezTo>
                <a:cubicBezTo>
                  <a:pt x="361164" y="115678"/>
                  <a:pt x="367241" y="144026"/>
                  <a:pt x="367193" y="172695"/>
                </a:cubicBezTo>
                <a:cubicBezTo>
                  <a:pt x="368041" y="281848"/>
                  <a:pt x="280240" y="371018"/>
                  <a:pt x="171083" y="371863"/>
                </a:cubicBezTo>
                <a:cubicBezTo>
                  <a:pt x="171083" y="371863"/>
                  <a:pt x="171074" y="371863"/>
                  <a:pt x="171074" y="371863"/>
                </a:cubicBezTo>
                <a:lnTo>
                  <a:pt x="171074" y="371863"/>
                </a:lnTo>
                <a:cubicBezTo>
                  <a:pt x="202792" y="405772"/>
                  <a:pt x="247140" y="425013"/>
                  <a:pt x="293565" y="425013"/>
                </a:cubicBezTo>
                <a:cubicBezTo>
                  <a:pt x="326465" y="425013"/>
                  <a:pt x="358640" y="415307"/>
                  <a:pt x="386053" y="397104"/>
                </a:cubicBezTo>
                <a:lnTo>
                  <a:pt x="417486" y="401962"/>
                </a:lnTo>
                <a:cubicBezTo>
                  <a:pt x="425858" y="403210"/>
                  <a:pt x="433668" y="397438"/>
                  <a:pt x="434916" y="389065"/>
                </a:cubicBezTo>
                <a:cubicBezTo>
                  <a:pt x="435192" y="387208"/>
                  <a:pt x="435135" y="385312"/>
                  <a:pt x="434726" y="383483"/>
                </a:cubicBezTo>
                <a:lnTo>
                  <a:pt x="428725" y="356718"/>
                </a:lnTo>
                <a:cubicBezTo>
                  <a:pt x="451204" y="326571"/>
                  <a:pt x="463272" y="289931"/>
                  <a:pt x="463110" y="252324"/>
                </a:cubicBezTo>
                <a:close/>
              </a:path>
            </a:pathLst>
          </a:custGeom>
          <a:solidFill>
            <a:schemeClr val="bg1"/>
          </a:solidFill>
          <a:ln w="12700">
            <a:miter lim="400000"/>
          </a:ln>
        </p:spPr>
        <p:txBody>
          <a:bodyPr lIns="22860" rIns="2286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457200">
              <a:defRPr sz="1800" b="0">
                <a:latin typeface="Calibri"/>
                <a:ea typeface="Calibri"/>
                <a:cs typeface="Calibri"/>
                <a:sym typeface="Calibri"/>
              </a:defRPr>
            </a:pPr>
            <a:endParaRPr sz="900"/>
          </a:p>
        </p:txBody>
      </p:sp>
      <p:sp>
        <p:nvSpPr>
          <p:cNvPr id="18" name="爱设计-20">
            <a:extLst>
              <a:ext uri="{FF2B5EF4-FFF2-40B4-BE49-F238E27FC236}">
                <a16:creationId xmlns:a16="http://schemas.microsoft.com/office/drawing/2014/main" id="{8D069D4A-8E21-BBBB-55B7-62BA8B073499}"/>
              </a:ext>
            </a:extLst>
          </p:cNvPr>
          <p:cNvSpPr txBox="1">
            <a:spLocks/>
          </p:cNvSpPr>
          <p:nvPr/>
        </p:nvSpPr>
        <p:spPr bwMode="auto">
          <a:xfrm>
            <a:off x="917798" y="3271401"/>
            <a:ext cx="1905317" cy="48218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square" lIns="25400" tIns="25400" rIns="25400" bIns="2540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800" i="0" u="none" strike="noStrike" kern="1200" cap="none" spc="0" normalizeH="0" baseline="0" noProof="0" dirty="0">
                <a:ln>
                  <a:noFill/>
                </a:ln>
                <a:solidFill>
                  <a:schemeClr val="tx1">
                    <a:lumMod val="75000"/>
                    <a:lumOff val="25000"/>
                  </a:schemeClr>
                </a:solidFill>
                <a:effectLst/>
                <a:uLnTx/>
                <a:uFillTx/>
                <a:latin typeface="OPPOSans H" panose="00020600040101010101" pitchFamily="18" charset="-122"/>
                <a:ea typeface="OPPOSans H" panose="00020600040101010101" pitchFamily="18" charset="-122"/>
                <a:cs typeface="OPPOSans H" panose="00020600040101010101" pitchFamily="18" charset="-122"/>
              </a:rPr>
              <a:t>选题</a:t>
            </a:r>
          </a:p>
        </p:txBody>
      </p:sp>
      <p:sp>
        <p:nvSpPr>
          <p:cNvPr id="19" name="爱设计-21">
            <a:extLst>
              <a:ext uri="{FF2B5EF4-FFF2-40B4-BE49-F238E27FC236}">
                <a16:creationId xmlns:a16="http://schemas.microsoft.com/office/drawing/2014/main" id="{514D25FF-A993-27B8-4256-ED21B9B43361}"/>
              </a:ext>
            </a:extLst>
          </p:cNvPr>
          <p:cNvSpPr txBox="1">
            <a:spLocks/>
          </p:cNvSpPr>
          <p:nvPr/>
        </p:nvSpPr>
        <p:spPr bwMode="auto">
          <a:xfrm>
            <a:off x="5189043" y="3271401"/>
            <a:ext cx="1905317" cy="48218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square" lIns="25400" tIns="25400" rIns="25400" bIns="2540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800" i="0" u="none" strike="noStrike" kern="1200" cap="none" spc="0" normalizeH="0" baseline="0" noProof="0" dirty="0">
                <a:ln>
                  <a:noFill/>
                </a:ln>
                <a:solidFill>
                  <a:schemeClr val="tx1">
                    <a:lumMod val="75000"/>
                    <a:lumOff val="25000"/>
                  </a:schemeClr>
                </a:solidFill>
                <a:effectLst/>
                <a:uLnTx/>
                <a:uFillTx/>
                <a:latin typeface="OPPOSans H" panose="00020600040101010101" pitchFamily="18" charset="-122"/>
                <a:ea typeface="OPPOSans H" panose="00020600040101010101" pitchFamily="18" charset="-122"/>
                <a:cs typeface="OPPOSans H" panose="00020600040101010101" pitchFamily="18" charset="-122"/>
              </a:rPr>
              <a:t>运营</a:t>
            </a:r>
          </a:p>
        </p:txBody>
      </p:sp>
      <p:sp>
        <p:nvSpPr>
          <p:cNvPr id="20" name="爱设计-22">
            <a:extLst>
              <a:ext uri="{FF2B5EF4-FFF2-40B4-BE49-F238E27FC236}">
                <a16:creationId xmlns:a16="http://schemas.microsoft.com/office/drawing/2014/main" id="{22CA2F53-ACB6-93AD-2918-024600981B98}"/>
              </a:ext>
            </a:extLst>
          </p:cNvPr>
          <p:cNvSpPr txBox="1">
            <a:spLocks/>
          </p:cNvSpPr>
          <p:nvPr/>
        </p:nvSpPr>
        <p:spPr bwMode="auto">
          <a:xfrm>
            <a:off x="3023641" y="3271401"/>
            <a:ext cx="1905317" cy="48218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square" lIns="25400" tIns="25400" rIns="25400" bIns="2540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800" i="0" u="none" strike="noStrike" kern="1200" cap="none" spc="0" normalizeH="0" baseline="0" noProof="0" dirty="0">
                <a:ln>
                  <a:noFill/>
                </a:ln>
                <a:solidFill>
                  <a:schemeClr val="tx1">
                    <a:lumMod val="75000"/>
                    <a:lumOff val="25000"/>
                  </a:schemeClr>
                </a:solidFill>
                <a:effectLst/>
                <a:uLnTx/>
                <a:uFillTx/>
                <a:latin typeface="OPPOSans H" panose="00020600040101010101" pitchFamily="18" charset="-122"/>
                <a:ea typeface="OPPOSans H" panose="00020600040101010101" pitchFamily="18" charset="-122"/>
                <a:cs typeface="OPPOSans H" panose="00020600040101010101" pitchFamily="18" charset="-122"/>
              </a:rPr>
              <a:t>编辑</a:t>
            </a:r>
          </a:p>
        </p:txBody>
      </p:sp>
      <p:sp>
        <p:nvSpPr>
          <p:cNvPr id="21" name="爱设计-23">
            <a:extLst>
              <a:ext uri="{FF2B5EF4-FFF2-40B4-BE49-F238E27FC236}">
                <a16:creationId xmlns:a16="http://schemas.microsoft.com/office/drawing/2014/main" id="{3C4A80A5-652C-6F05-B883-63930153C92B}"/>
              </a:ext>
            </a:extLst>
          </p:cNvPr>
          <p:cNvSpPr txBox="1">
            <a:spLocks/>
          </p:cNvSpPr>
          <p:nvPr/>
        </p:nvSpPr>
        <p:spPr bwMode="auto">
          <a:xfrm>
            <a:off x="7265541" y="3271401"/>
            <a:ext cx="1905317" cy="48218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square" lIns="25400" tIns="25400" rIns="25400" bIns="2540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800" i="0" u="none" strike="noStrike" kern="1200" cap="none" spc="0" normalizeH="0" baseline="0" noProof="0" dirty="0">
                <a:ln>
                  <a:noFill/>
                </a:ln>
                <a:solidFill>
                  <a:schemeClr val="tx1">
                    <a:lumMod val="75000"/>
                    <a:lumOff val="25000"/>
                  </a:schemeClr>
                </a:solidFill>
                <a:effectLst/>
                <a:uLnTx/>
                <a:uFillTx/>
                <a:latin typeface="OPPOSans H" panose="00020600040101010101" pitchFamily="18" charset="-122"/>
                <a:ea typeface="OPPOSans H" panose="00020600040101010101" pitchFamily="18" charset="-122"/>
                <a:cs typeface="OPPOSans H" panose="00020600040101010101" pitchFamily="18" charset="-122"/>
              </a:rPr>
              <a:t>素材</a:t>
            </a:r>
          </a:p>
        </p:txBody>
      </p:sp>
      <p:sp>
        <p:nvSpPr>
          <p:cNvPr id="22" name="爱设计-24">
            <a:extLst>
              <a:ext uri="{FF2B5EF4-FFF2-40B4-BE49-F238E27FC236}">
                <a16:creationId xmlns:a16="http://schemas.microsoft.com/office/drawing/2014/main" id="{27564BA4-A620-6A19-45D4-212C4ADAFC88}"/>
              </a:ext>
            </a:extLst>
          </p:cNvPr>
          <p:cNvSpPr txBox="1">
            <a:spLocks/>
          </p:cNvSpPr>
          <p:nvPr/>
        </p:nvSpPr>
        <p:spPr bwMode="auto">
          <a:xfrm>
            <a:off x="9368885" y="3271401"/>
            <a:ext cx="1905317" cy="48218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square" lIns="25400" tIns="25400" rIns="25400" bIns="2540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800" i="0" u="none" strike="noStrike" kern="1200" cap="none" spc="0" normalizeH="0" baseline="0" noProof="0" dirty="0">
                <a:ln>
                  <a:noFill/>
                </a:ln>
                <a:solidFill>
                  <a:schemeClr val="tx1">
                    <a:lumMod val="75000"/>
                    <a:lumOff val="25000"/>
                  </a:schemeClr>
                </a:solidFill>
                <a:effectLst/>
                <a:uLnTx/>
                <a:uFillTx/>
                <a:latin typeface="OPPOSans H" panose="00020600040101010101" pitchFamily="18" charset="-122"/>
                <a:ea typeface="OPPOSans H" panose="00020600040101010101" pitchFamily="18" charset="-122"/>
                <a:cs typeface="OPPOSans H" panose="00020600040101010101" pitchFamily="18" charset="-122"/>
              </a:rPr>
              <a:t>推广</a:t>
            </a:r>
          </a:p>
        </p:txBody>
      </p:sp>
      <p:sp>
        <p:nvSpPr>
          <p:cNvPr id="23" name="爱设计-25">
            <a:extLst>
              <a:ext uri="{FF2B5EF4-FFF2-40B4-BE49-F238E27FC236}">
                <a16:creationId xmlns:a16="http://schemas.microsoft.com/office/drawing/2014/main" id="{632328A0-C567-ECD2-41D2-885CE140FD28}"/>
              </a:ext>
            </a:extLst>
          </p:cNvPr>
          <p:cNvSpPr txBox="1">
            <a:spLocks/>
          </p:cNvSpPr>
          <p:nvPr/>
        </p:nvSpPr>
        <p:spPr>
          <a:xfrm>
            <a:off x="964434" y="3965140"/>
            <a:ext cx="1781833" cy="1057277"/>
          </a:xfrm>
          <a:prstGeom prst="rect">
            <a:avLst/>
          </a:prstGeom>
          <a:noFill/>
        </p:spPr>
        <p:txBody>
          <a:bodyPr wrap="square" lIns="0" tIns="0" rIns="0" bIns="0" rtlCol="0">
            <a:spAutoFit/>
          </a:bodyPr>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0" lang="zh-CN" altLang="en-US" b="0" i="0" u="none" strike="noStrike" kern="1200" cap="none" spc="0" normalizeH="0" baseline="0" noProof="0" dirty="0">
                <a:ln>
                  <a:noFill/>
                </a:ln>
                <a:solidFill>
                  <a:schemeClr val="tx1">
                    <a:lumMod val="65000"/>
                    <a:lumOff val="35000"/>
                  </a:schemeClr>
                </a:solidFill>
                <a:effectLst/>
                <a:uLnTx/>
                <a:uFillTx/>
                <a:latin typeface="+mn-ea"/>
                <a:cs typeface="OPPOSans R" panose="00020600040101010101" pitchFamily="18" charset="-122"/>
              </a:rPr>
              <a:t>选题规划</a:t>
            </a:r>
          </a:p>
          <a:p>
            <a:pPr marL="0" marR="0" lvl="0" indent="0" algn="ctr" defTabSz="914400" rtl="0" eaLnBrk="1" fontAlgn="auto" latinLnBrk="0" hangingPunct="1">
              <a:lnSpc>
                <a:spcPct val="130000"/>
              </a:lnSpc>
              <a:spcBef>
                <a:spcPts val="0"/>
              </a:spcBef>
              <a:spcAft>
                <a:spcPts val="0"/>
              </a:spcAft>
              <a:buClrTx/>
              <a:buSzTx/>
              <a:buFontTx/>
              <a:buNone/>
              <a:tabLst/>
              <a:defRPr/>
            </a:pPr>
            <a:r>
              <a:rPr kumimoji="0" lang="zh-CN" altLang="en-US" b="0" i="0" u="none" strike="noStrike" kern="1200" cap="none" spc="0" normalizeH="0" baseline="0" noProof="0" dirty="0">
                <a:ln>
                  <a:noFill/>
                </a:ln>
                <a:solidFill>
                  <a:schemeClr val="tx1">
                    <a:lumMod val="65000"/>
                    <a:lumOff val="35000"/>
                  </a:schemeClr>
                </a:solidFill>
                <a:effectLst/>
                <a:uLnTx/>
                <a:uFillTx/>
                <a:latin typeface="+mn-ea"/>
                <a:cs typeface="OPPOSans R" panose="00020600040101010101" pitchFamily="18" charset="-122"/>
              </a:rPr>
              <a:t>制定公众号</a:t>
            </a:r>
            <a:br>
              <a:rPr kumimoji="0" lang="en-US" altLang="zh-CN" b="0" i="0" u="none" strike="noStrike" kern="1200" cap="none" spc="0" normalizeH="0" baseline="0" noProof="0" dirty="0">
                <a:ln>
                  <a:noFill/>
                </a:ln>
                <a:solidFill>
                  <a:schemeClr val="tx1">
                    <a:lumMod val="65000"/>
                    <a:lumOff val="35000"/>
                  </a:schemeClr>
                </a:solidFill>
                <a:effectLst/>
                <a:uLnTx/>
                <a:uFillTx/>
                <a:latin typeface="+mn-ea"/>
                <a:cs typeface="OPPOSans R" panose="00020600040101010101" pitchFamily="18" charset="-122"/>
              </a:rPr>
            </a:br>
            <a:r>
              <a:rPr kumimoji="0" lang="zh-CN" altLang="en-US" b="0" i="0" u="none" strike="noStrike" kern="1200" cap="none" spc="0" normalizeH="0" baseline="0" noProof="0" dirty="0">
                <a:ln>
                  <a:noFill/>
                </a:ln>
                <a:solidFill>
                  <a:schemeClr val="tx1">
                    <a:lumMod val="65000"/>
                    <a:lumOff val="35000"/>
                  </a:schemeClr>
                </a:solidFill>
                <a:effectLst/>
                <a:uLnTx/>
                <a:uFillTx/>
                <a:latin typeface="+mn-ea"/>
                <a:cs typeface="OPPOSans R" panose="00020600040101010101" pitchFamily="18" charset="-122"/>
              </a:rPr>
              <a:t>内容定位</a:t>
            </a:r>
          </a:p>
        </p:txBody>
      </p:sp>
      <p:sp>
        <p:nvSpPr>
          <p:cNvPr id="24" name="爱设计-26">
            <a:extLst>
              <a:ext uri="{FF2B5EF4-FFF2-40B4-BE49-F238E27FC236}">
                <a16:creationId xmlns:a16="http://schemas.microsoft.com/office/drawing/2014/main" id="{4EF8795C-A75F-553C-B226-633348A36118}"/>
              </a:ext>
            </a:extLst>
          </p:cNvPr>
          <p:cNvSpPr txBox="1">
            <a:spLocks/>
          </p:cNvSpPr>
          <p:nvPr/>
        </p:nvSpPr>
        <p:spPr>
          <a:xfrm>
            <a:off x="3085384" y="3965140"/>
            <a:ext cx="1781833" cy="337080"/>
          </a:xfrm>
          <a:prstGeom prst="rect">
            <a:avLst/>
          </a:prstGeom>
          <a:noFill/>
        </p:spPr>
        <p:txBody>
          <a:bodyPr wrap="square" lIns="0" tIns="0" rIns="0" bIns="0" rtlCol="0">
            <a:spAutoFit/>
          </a:bodyPr>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0" lang="zh-CN" altLang="en-US" b="0" i="0" u="none" strike="noStrike" kern="1200" cap="none" spc="0" normalizeH="0" baseline="0" noProof="0" dirty="0">
                <a:ln>
                  <a:noFill/>
                </a:ln>
                <a:solidFill>
                  <a:schemeClr val="tx1">
                    <a:lumMod val="65000"/>
                    <a:lumOff val="35000"/>
                  </a:schemeClr>
                </a:solidFill>
                <a:effectLst/>
                <a:uLnTx/>
                <a:uFillTx/>
                <a:latin typeface="+mn-ea"/>
                <a:cs typeface="OPPOSans R" panose="00020600040101010101" pitchFamily="18" charset="-122"/>
              </a:rPr>
              <a:t>内容编写及编辑</a:t>
            </a:r>
          </a:p>
        </p:txBody>
      </p:sp>
      <p:sp>
        <p:nvSpPr>
          <p:cNvPr id="25" name="爱设计-27">
            <a:extLst>
              <a:ext uri="{FF2B5EF4-FFF2-40B4-BE49-F238E27FC236}">
                <a16:creationId xmlns:a16="http://schemas.microsoft.com/office/drawing/2014/main" id="{0AAB3FAC-4F3F-900A-7388-D3B4F1E760BC}"/>
              </a:ext>
            </a:extLst>
          </p:cNvPr>
          <p:cNvSpPr txBox="1">
            <a:spLocks/>
          </p:cNvSpPr>
          <p:nvPr/>
        </p:nvSpPr>
        <p:spPr>
          <a:xfrm>
            <a:off x="5206334" y="3965140"/>
            <a:ext cx="1781833" cy="697179"/>
          </a:xfrm>
          <a:prstGeom prst="rect">
            <a:avLst/>
          </a:prstGeom>
          <a:noFill/>
        </p:spPr>
        <p:txBody>
          <a:bodyPr wrap="square" lIns="0" tIns="0" rIns="0" bIns="0" rtlCol="0">
            <a:spAutoFit/>
          </a:bodyPr>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0" lang="zh-CN" altLang="en-US" b="0" i="0" u="none" strike="noStrike" kern="1200" cap="none" spc="0" normalizeH="0" baseline="0" noProof="0" dirty="0">
                <a:ln>
                  <a:noFill/>
                </a:ln>
                <a:solidFill>
                  <a:schemeClr val="tx1">
                    <a:lumMod val="65000"/>
                    <a:lumOff val="35000"/>
                  </a:schemeClr>
                </a:solidFill>
                <a:effectLst/>
                <a:uLnTx/>
                <a:uFillTx/>
                <a:latin typeface="+mn-ea"/>
                <a:cs typeface="OPPOSans R" panose="00020600040101010101" pitchFamily="18" charset="-122"/>
              </a:rPr>
              <a:t>粉丝社群运营</a:t>
            </a:r>
          </a:p>
          <a:p>
            <a:pPr marL="0" marR="0" lvl="0" indent="0" algn="ctr" defTabSz="914400" rtl="0" eaLnBrk="1" fontAlgn="auto" latinLnBrk="0" hangingPunct="1">
              <a:lnSpc>
                <a:spcPct val="130000"/>
              </a:lnSpc>
              <a:spcBef>
                <a:spcPts val="0"/>
              </a:spcBef>
              <a:spcAft>
                <a:spcPts val="0"/>
              </a:spcAft>
              <a:buClrTx/>
              <a:buSzTx/>
              <a:buFontTx/>
              <a:buNone/>
              <a:tabLst/>
              <a:defRPr/>
            </a:pPr>
            <a:r>
              <a:rPr kumimoji="0" lang="zh-CN" altLang="en-US" b="0" i="0" u="none" strike="noStrike" kern="1200" cap="none" spc="0" normalizeH="0" baseline="0" noProof="0" dirty="0">
                <a:ln>
                  <a:noFill/>
                </a:ln>
                <a:solidFill>
                  <a:schemeClr val="tx1">
                    <a:lumMod val="65000"/>
                    <a:lumOff val="35000"/>
                  </a:schemeClr>
                </a:solidFill>
                <a:effectLst/>
                <a:uLnTx/>
                <a:uFillTx/>
                <a:latin typeface="+mn-ea"/>
                <a:cs typeface="OPPOSans R" panose="00020600040101010101" pitchFamily="18" charset="-122"/>
              </a:rPr>
              <a:t>达到转化目的</a:t>
            </a:r>
          </a:p>
        </p:txBody>
      </p:sp>
      <p:sp>
        <p:nvSpPr>
          <p:cNvPr id="26" name="爱设计-28">
            <a:extLst>
              <a:ext uri="{FF2B5EF4-FFF2-40B4-BE49-F238E27FC236}">
                <a16:creationId xmlns:a16="http://schemas.microsoft.com/office/drawing/2014/main" id="{FDA8783C-6AD1-1418-53CF-C67196CAC023}"/>
              </a:ext>
            </a:extLst>
          </p:cNvPr>
          <p:cNvSpPr txBox="1">
            <a:spLocks/>
          </p:cNvSpPr>
          <p:nvPr/>
        </p:nvSpPr>
        <p:spPr>
          <a:xfrm>
            <a:off x="7327284" y="3965140"/>
            <a:ext cx="1781833" cy="697179"/>
          </a:xfrm>
          <a:prstGeom prst="rect">
            <a:avLst/>
          </a:prstGeom>
          <a:noFill/>
        </p:spPr>
        <p:txBody>
          <a:bodyPr wrap="square" lIns="0" tIns="0" rIns="0" bIns="0" rtlCol="0">
            <a:spAutoFit/>
          </a:bodyPr>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0" lang="zh-CN" altLang="en-US" b="0" i="0" u="none" strike="noStrike" kern="1200" cap="none" spc="0" normalizeH="0" baseline="0" noProof="0" dirty="0">
                <a:ln>
                  <a:noFill/>
                </a:ln>
                <a:solidFill>
                  <a:schemeClr val="tx1">
                    <a:lumMod val="65000"/>
                    <a:lumOff val="35000"/>
                  </a:schemeClr>
                </a:solidFill>
                <a:effectLst/>
                <a:uLnTx/>
                <a:uFillTx/>
                <a:latin typeface="+mn-ea"/>
                <a:cs typeface="OPPOSans R" panose="00020600040101010101" pitchFamily="18" charset="-122"/>
              </a:rPr>
              <a:t>收集整理</a:t>
            </a:r>
            <a:br>
              <a:rPr kumimoji="0" lang="en-US" altLang="zh-CN" b="0" i="0" u="none" strike="noStrike" kern="1200" cap="none" spc="0" normalizeH="0" baseline="0" noProof="0" dirty="0">
                <a:ln>
                  <a:noFill/>
                </a:ln>
                <a:solidFill>
                  <a:schemeClr val="tx1">
                    <a:lumMod val="65000"/>
                    <a:lumOff val="35000"/>
                  </a:schemeClr>
                </a:solidFill>
                <a:effectLst/>
                <a:uLnTx/>
                <a:uFillTx/>
                <a:latin typeface="+mn-ea"/>
                <a:cs typeface="OPPOSans R" panose="00020600040101010101" pitchFamily="18" charset="-122"/>
              </a:rPr>
            </a:br>
            <a:r>
              <a:rPr kumimoji="0" lang="zh-CN" altLang="en-US" b="0" i="0" u="none" strike="noStrike" kern="1200" cap="none" spc="0" normalizeH="0" baseline="0" noProof="0" dirty="0">
                <a:ln>
                  <a:noFill/>
                </a:ln>
                <a:solidFill>
                  <a:schemeClr val="tx1">
                    <a:lumMod val="65000"/>
                    <a:lumOff val="35000"/>
                  </a:schemeClr>
                </a:solidFill>
                <a:effectLst/>
                <a:uLnTx/>
                <a:uFillTx/>
                <a:latin typeface="+mn-ea"/>
                <a:cs typeface="OPPOSans R" panose="00020600040101010101" pitchFamily="18" charset="-122"/>
              </a:rPr>
              <a:t>内容素材</a:t>
            </a:r>
          </a:p>
        </p:txBody>
      </p:sp>
      <p:sp>
        <p:nvSpPr>
          <p:cNvPr id="28" name="爱设计-29">
            <a:extLst>
              <a:ext uri="{FF2B5EF4-FFF2-40B4-BE49-F238E27FC236}">
                <a16:creationId xmlns:a16="http://schemas.microsoft.com/office/drawing/2014/main" id="{F96DA295-7BB0-6892-11F5-44A3C23D5B2A}"/>
              </a:ext>
            </a:extLst>
          </p:cNvPr>
          <p:cNvSpPr txBox="1">
            <a:spLocks/>
          </p:cNvSpPr>
          <p:nvPr/>
        </p:nvSpPr>
        <p:spPr>
          <a:xfrm>
            <a:off x="9448235" y="3965140"/>
            <a:ext cx="1781833" cy="697179"/>
          </a:xfrm>
          <a:prstGeom prst="rect">
            <a:avLst/>
          </a:prstGeom>
          <a:noFill/>
        </p:spPr>
        <p:txBody>
          <a:bodyPr wrap="square" lIns="0" tIns="0" rIns="0" bIns="0" rtlCol="0">
            <a:spAutoFit/>
          </a:bodyPr>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0" lang="zh-CN" altLang="en-US" b="0" i="0" u="none" strike="noStrike" kern="1200" cap="none" spc="0" normalizeH="0" baseline="0" noProof="0" dirty="0">
                <a:ln>
                  <a:noFill/>
                </a:ln>
                <a:solidFill>
                  <a:schemeClr val="tx1">
                    <a:lumMod val="65000"/>
                    <a:lumOff val="35000"/>
                  </a:schemeClr>
                </a:solidFill>
                <a:effectLst/>
                <a:uLnTx/>
                <a:uFillTx/>
                <a:latin typeface="+mn-ea"/>
                <a:cs typeface="OPPOSans R" panose="00020600040101010101" pitchFamily="18" charset="-122"/>
              </a:rPr>
              <a:t>通过活动和广告实现推广</a:t>
            </a:r>
          </a:p>
        </p:txBody>
      </p:sp>
    </p:spTree>
    <p:extLst>
      <p:ext uri="{BB962C8B-B14F-4D97-AF65-F5344CB8AC3E}">
        <p14:creationId xmlns:p14="http://schemas.microsoft.com/office/powerpoint/2010/main" val="255964134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爱设计-1">
            <a:extLst>
              <a:ext uri="{FF2B5EF4-FFF2-40B4-BE49-F238E27FC236}">
                <a16:creationId xmlns:a16="http://schemas.microsoft.com/office/drawing/2014/main" id="{2483F125-6ECE-0549-B29C-BC55957A18D0}"/>
              </a:ext>
            </a:extLst>
          </p:cNvPr>
          <p:cNvPicPr>
            <a:picLocks noGrp="1" noRot="1" noMove="1" noResize="1" noEditPoints="1" noAdjustHandles="1" noChangeArrowheads="1" noChangeShapeType="1" noCrop="1"/>
          </p:cNvPicPr>
          <p:nvPr/>
        </p:nvPicPr>
        <p:blipFill>
          <a:blip r:embed="rId3" r:link="rId4">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33" name="爱设计-2">
            <a:extLst>
              <a:ext uri="{FF2B5EF4-FFF2-40B4-BE49-F238E27FC236}">
                <a16:creationId xmlns:a16="http://schemas.microsoft.com/office/drawing/2014/main" id="{D5041356-BF03-3FED-8CCE-5A65B03BE862}"/>
              </a:ext>
            </a:extLst>
          </p:cNvPr>
          <p:cNvPicPr>
            <a:picLocks noChangeAspect="1"/>
          </p:cNvPicPr>
          <p:nvPr/>
        </p:nvPicPr>
        <p:blipFill>
          <a:blip r:embed="rId5">
            <a:alphaModFix amt="70000"/>
            <a:extLst>
              <a:ext uri="{28A0092B-C50C-407E-A947-70E740481C1C}">
                <a14:useLocalDpi xmlns:a14="http://schemas.microsoft.com/office/drawing/2010/main" val="0"/>
              </a:ext>
            </a:extLst>
          </a:blip>
          <a:stretch>
            <a:fillRect/>
          </a:stretch>
        </p:blipFill>
        <p:spPr>
          <a:xfrm>
            <a:off x="0" y="0"/>
            <a:ext cx="12217143" cy="6855081"/>
          </a:xfrm>
          <a:prstGeom prst="rect">
            <a:avLst/>
          </a:prstGeom>
        </p:spPr>
      </p:pic>
      <p:sp>
        <p:nvSpPr>
          <p:cNvPr id="2" name="爱设计-3">
            <a:extLst>
              <a:ext uri="{FF2B5EF4-FFF2-40B4-BE49-F238E27FC236}">
                <a16:creationId xmlns:a16="http://schemas.microsoft.com/office/drawing/2014/main" id="{A7C824B2-45E4-14CC-0201-AA73D8868EE0}"/>
              </a:ext>
            </a:extLst>
          </p:cNvPr>
          <p:cNvSpPr>
            <a:spLocks/>
          </p:cNvSpPr>
          <p:nvPr/>
        </p:nvSpPr>
        <p:spPr>
          <a:xfrm rot="16200000">
            <a:off x="1431647" y="1862657"/>
            <a:ext cx="1504950" cy="1494186"/>
          </a:xfrm>
          <a:prstGeom prst="ellipse">
            <a:avLst/>
          </a:prstGeom>
          <a:gradFill flip="none" rotWithShape="1">
            <a:gsLst>
              <a:gs pos="0">
                <a:schemeClr val="accent1"/>
              </a:gs>
              <a:gs pos="100000">
                <a:schemeClr val="accent1">
                  <a:lumMod val="50000"/>
                </a:schemeClr>
              </a:gs>
            </a:gsLst>
            <a:lin ang="5400000" scaled="1"/>
            <a:tileRect/>
          </a:gra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latin typeface="Arial" panose="020B0604020202020204" pitchFamily="34" charset="0"/>
              <a:ea typeface="OPPOSans B" panose="00020600040101010101" pitchFamily="18" charset="-122"/>
              <a:cs typeface="OPPOSans B" panose="00020600040101010101" pitchFamily="18" charset="-122"/>
              <a:sym typeface="Arial" panose="020B0604020202020204" pitchFamily="34" charset="0"/>
            </a:endParaRPr>
          </a:p>
        </p:txBody>
      </p:sp>
      <p:sp>
        <p:nvSpPr>
          <p:cNvPr id="14" name="爱设计-4">
            <a:extLst>
              <a:ext uri="{FF2B5EF4-FFF2-40B4-BE49-F238E27FC236}">
                <a16:creationId xmlns:a16="http://schemas.microsoft.com/office/drawing/2014/main" id="{71E16AD4-DE34-57EB-D44C-C862E70094D1}"/>
              </a:ext>
            </a:extLst>
          </p:cNvPr>
          <p:cNvSpPr>
            <a:spLocks/>
          </p:cNvSpPr>
          <p:nvPr/>
        </p:nvSpPr>
        <p:spPr>
          <a:xfrm rot="16200000">
            <a:off x="4028501" y="1862656"/>
            <a:ext cx="1504950" cy="1494186"/>
          </a:xfrm>
          <a:prstGeom prst="ellipse">
            <a:avLst/>
          </a:prstGeom>
          <a:gradFill flip="none" rotWithShape="1">
            <a:gsLst>
              <a:gs pos="55000">
                <a:schemeClr val="accent2"/>
              </a:gs>
              <a:gs pos="100000">
                <a:schemeClr val="accent2">
                  <a:lumMod val="80000"/>
                  <a:lumOff val="20000"/>
                </a:schemeClr>
              </a:gs>
            </a:gsLst>
            <a:path path="circle">
              <a:fillToRect l="50000" t="50000" r="50000" b="50000"/>
            </a:path>
            <a:tileRect/>
          </a:gra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atin typeface="Arial" panose="020B0604020202020204" pitchFamily="34" charset="0"/>
              <a:ea typeface="OPPOSans B" panose="00020600040101010101" pitchFamily="18" charset="-122"/>
              <a:cs typeface="OPPOSans B" panose="00020600040101010101" pitchFamily="18" charset="-122"/>
              <a:sym typeface="Arial" panose="020B0604020202020204" pitchFamily="34" charset="0"/>
            </a:endParaRPr>
          </a:p>
        </p:txBody>
      </p:sp>
      <p:sp>
        <p:nvSpPr>
          <p:cNvPr id="22" name="爱设计-5">
            <a:extLst>
              <a:ext uri="{FF2B5EF4-FFF2-40B4-BE49-F238E27FC236}">
                <a16:creationId xmlns:a16="http://schemas.microsoft.com/office/drawing/2014/main" id="{17FBDD87-23BB-12CD-246D-C5F0334BB532}"/>
              </a:ext>
            </a:extLst>
          </p:cNvPr>
          <p:cNvSpPr>
            <a:spLocks/>
          </p:cNvSpPr>
          <p:nvPr/>
        </p:nvSpPr>
        <p:spPr>
          <a:xfrm rot="16200000">
            <a:off x="6625355" y="1862656"/>
            <a:ext cx="1504950" cy="1494186"/>
          </a:xfrm>
          <a:prstGeom prst="ellipse">
            <a:avLst/>
          </a:prstGeom>
          <a:gradFill flip="none" rotWithShape="1">
            <a:gsLst>
              <a:gs pos="0">
                <a:schemeClr val="accent1"/>
              </a:gs>
              <a:gs pos="100000">
                <a:schemeClr val="accent1">
                  <a:lumMod val="50000"/>
                </a:schemeClr>
              </a:gs>
            </a:gsLst>
            <a:lin ang="5400000" scaled="1"/>
            <a:tileRect/>
          </a:gra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latin typeface="Arial" panose="020B0604020202020204" pitchFamily="34" charset="0"/>
              <a:ea typeface="OPPOSans B" panose="00020600040101010101" pitchFamily="18" charset="-122"/>
              <a:cs typeface="OPPOSans B" panose="00020600040101010101" pitchFamily="18" charset="-122"/>
              <a:sym typeface="Arial" panose="020B0604020202020204" pitchFamily="34" charset="0"/>
            </a:endParaRPr>
          </a:p>
        </p:txBody>
      </p:sp>
      <p:sp>
        <p:nvSpPr>
          <p:cNvPr id="41" name="爱设计-6">
            <a:extLst>
              <a:ext uri="{FF2B5EF4-FFF2-40B4-BE49-F238E27FC236}">
                <a16:creationId xmlns:a16="http://schemas.microsoft.com/office/drawing/2014/main" id="{777D2327-FAFD-4669-BF99-D84447302621}"/>
              </a:ext>
            </a:extLst>
          </p:cNvPr>
          <p:cNvSpPr>
            <a:spLocks/>
          </p:cNvSpPr>
          <p:nvPr/>
        </p:nvSpPr>
        <p:spPr>
          <a:xfrm rot="16200000">
            <a:off x="9222209" y="1862656"/>
            <a:ext cx="1504950" cy="1494186"/>
          </a:xfrm>
          <a:prstGeom prst="ellipse">
            <a:avLst/>
          </a:prstGeom>
          <a:gradFill flip="none" rotWithShape="1">
            <a:gsLst>
              <a:gs pos="55000">
                <a:schemeClr val="accent2"/>
              </a:gs>
              <a:gs pos="100000">
                <a:schemeClr val="accent2">
                  <a:lumMod val="80000"/>
                  <a:lumOff val="20000"/>
                </a:schemeClr>
              </a:gs>
            </a:gsLst>
            <a:path path="circle">
              <a:fillToRect l="50000" t="50000" r="50000" b="50000"/>
            </a:path>
            <a:tileRect/>
          </a:gra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atin typeface="Arial" panose="020B0604020202020204" pitchFamily="34" charset="0"/>
              <a:ea typeface="OPPOSans B" panose="00020600040101010101" pitchFamily="18" charset="-122"/>
              <a:cs typeface="OPPOSans B" panose="00020600040101010101" pitchFamily="18" charset="-122"/>
              <a:sym typeface="Arial" panose="020B0604020202020204" pitchFamily="34" charset="0"/>
            </a:endParaRPr>
          </a:p>
        </p:txBody>
      </p:sp>
      <p:sp>
        <p:nvSpPr>
          <p:cNvPr id="3" name="爱设计-7">
            <a:extLst>
              <a:ext uri="{FF2B5EF4-FFF2-40B4-BE49-F238E27FC236}">
                <a16:creationId xmlns:a16="http://schemas.microsoft.com/office/drawing/2014/main" id="{AC1CEE3A-8901-6C8F-3467-BBA2159550DD}"/>
              </a:ext>
            </a:extLst>
          </p:cNvPr>
          <p:cNvSpPr>
            <a:spLocks/>
          </p:cNvSpPr>
          <p:nvPr/>
        </p:nvSpPr>
        <p:spPr>
          <a:xfrm rot="16200000">
            <a:off x="1431647" y="1862657"/>
            <a:ext cx="1504950" cy="1494186"/>
          </a:xfrm>
          <a:prstGeom prst="ellipse">
            <a:avLst/>
          </a:prstGeom>
          <a:gradFill flip="none" rotWithShape="1">
            <a:gsLst>
              <a:gs pos="55000">
                <a:schemeClr val="accent1"/>
              </a:gs>
              <a:gs pos="100000">
                <a:schemeClr val="accent1">
                  <a:lumMod val="80000"/>
                  <a:lumOff val="20000"/>
                </a:schemeClr>
              </a:gs>
            </a:gsLst>
            <a:path path="circle">
              <a:fillToRect l="50000" t="50000" r="50000" b="50000"/>
            </a:path>
            <a:tileRect/>
          </a:gra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atin typeface="Arial" panose="020B0604020202020204" pitchFamily="34" charset="0"/>
              <a:ea typeface="OPPOSans B" panose="00020600040101010101" pitchFamily="18" charset="-122"/>
              <a:cs typeface="OPPOSans B" panose="00020600040101010101" pitchFamily="18" charset="-122"/>
              <a:sym typeface="Arial" panose="020B0604020202020204" pitchFamily="34" charset="0"/>
            </a:endParaRPr>
          </a:p>
        </p:txBody>
      </p:sp>
      <p:sp>
        <p:nvSpPr>
          <p:cNvPr id="15" name="爱设计-8">
            <a:extLst>
              <a:ext uri="{FF2B5EF4-FFF2-40B4-BE49-F238E27FC236}">
                <a16:creationId xmlns:a16="http://schemas.microsoft.com/office/drawing/2014/main" id="{C2C77755-E629-64C7-CEC7-3233969BCEB8}"/>
              </a:ext>
            </a:extLst>
          </p:cNvPr>
          <p:cNvSpPr>
            <a:spLocks/>
          </p:cNvSpPr>
          <p:nvPr/>
        </p:nvSpPr>
        <p:spPr>
          <a:xfrm rot="16200000">
            <a:off x="4028502" y="1862657"/>
            <a:ext cx="1504950" cy="1494186"/>
          </a:xfrm>
          <a:prstGeom prst="ellipse">
            <a:avLst/>
          </a:prstGeom>
          <a:gradFill flip="none" rotWithShape="1">
            <a:gsLst>
              <a:gs pos="65000">
                <a:schemeClr val="accent2">
                  <a:alpha val="0"/>
                </a:schemeClr>
              </a:gs>
              <a:gs pos="88000">
                <a:schemeClr val="accent2">
                  <a:lumMod val="20000"/>
                  <a:lumOff val="80000"/>
                </a:schemeClr>
              </a:gs>
            </a:gsLst>
            <a:path path="circle">
              <a:fillToRect l="100000" t="100000"/>
            </a:path>
            <a:tileRect r="-100000" b="-100000"/>
          </a:gra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latin typeface="Arial" panose="020B0604020202020204" pitchFamily="34" charset="0"/>
              <a:ea typeface="OPPOSans B" panose="00020600040101010101" pitchFamily="18" charset="-122"/>
              <a:cs typeface="OPPOSans B" panose="00020600040101010101" pitchFamily="18" charset="-122"/>
              <a:sym typeface="Arial" panose="020B0604020202020204" pitchFamily="34" charset="0"/>
            </a:endParaRPr>
          </a:p>
        </p:txBody>
      </p:sp>
      <p:sp>
        <p:nvSpPr>
          <p:cNvPr id="23" name="爱设计-9">
            <a:extLst>
              <a:ext uri="{FF2B5EF4-FFF2-40B4-BE49-F238E27FC236}">
                <a16:creationId xmlns:a16="http://schemas.microsoft.com/office/drawing/2014/main" id="{8B07B93F-C5FB-7593-87C8-F9298A195A4A}"/>
              </a:ext>
            </a:extLst>
          </p:cNvPr>
          <p:cNvSpPr>
            <a:spLocks/>
          </p:cNvSpPr>
          <p:nvPr/>
        </p:nvSpPr>
        <p:spPr>
          <a:xfrm rot="16200000">
            <a:off x="6625355" y="1862656"/>
            <a:ext cx="1504950" cy="1494186"/>
          </a:xfrm>
          <a:prstGeom prst="ellipse">
            <a:avLst/>
          </a:prstGeom>
          <a:gradFill flip="none" rotWithShape="1">
            <a:gsLst>
              <a:gs pos="55000">
                <a:schemeClr val="accent1"/>
              </a:gs>
              <a:gs pos="100000">
                <a:schemeClr val="accent1">
                  <a:lumMod val="80000"/>
                  <a:lumOff val="20000"/>
                </a:schemeClr>
              </a:gs>
            </a:gsLst>
            <a:path path="circle">
              <a:fillToRect l="50000" t="50000" r="50000" b="50000"/>
            </a:path>
            <a:tileRect/>
          </a:gra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atin typeface="Arial" panose="020B0604020202020204" pitchFamily="34" charset="0"/>
              <a:ea typeface="OPPOSans B" panose="00020600040101010101" pitchFamily="18" charset="-122"/>
              <a:cs typeface="OPPOSans B" panose="00020600040101010101" pitchFamily="18" charset="-122"/>
              <a:sym typeface="Arial" panose="020B0604020202020204" pitchFamily="34" charset="0"/>
            </a:endParaRPr>
          </a:p>
        </p:txBody>
      </p:sp>
      <p:sp>
        <p:nvSpPr>
          <p:cNvPr id="42" name="爱设计-10">
            <a:extLst>
              <a:ext uri="{FF2B5EF4-FFF2-40B4-BE49-F238E27FC236}">
                <a16:creationId xmlns:a16="http://schemas.microsoft.com/office/drawing/2014/main" id="{28EAA439-9773-C120-91EC-C22FA628B000}"/>
              </a:ext>
            </a:extLst>
          </p:cNvPr>
          <p:cNvSpPr>
            <a:spLocks/>
          </p:cNvSpPr>
          <p:nvPr/>
        </p:nvSpPr>
        <p:spPr>
          <a:xfrm rot="16200000">
            <a:off x="9222210" y="1862657"/>
            <a:ext cx="1504950" cy="1494186"/>
          </a:xfrm>
          <a:prstGeom prst="ellipse">
            <a:avLst/>
          </a:prstGeom>
          <a:gradFill flip="none" rotWithShape="1">
            <a:gsLst>
              <a:gs pos="65000">
                <a:schemeClr val="accent2">
                  <a:alpha val="0"/>
                </a:schemeClr>
              </a:gs>
              <a:gs pos="88000">
                <a:schemeClr val="accent2">
                  <a:lumMod val="20000"/>
                  <a:lumOff val="80000"/>
                </a:schemeClr>
              </a:gs>
            </a:gsLst>
            <a:path path="circle">
              <a:fillToRect l="100000" t="100000"/>
            </a:path>
            <a:tileRect r="-100000" b="-100000"/>
          </a:gra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latin typeface="Arial" panose="020B0604020202020204" pitchFamily="34" charset="0"/>
              <a:ea typeface="OPPOSans B" panose="00020600040101010101" pitchFamily="18" charset="-122"/>
              <a:cs typeface="OPPOSans B" panose="00020600040101010101" pitchFamily="18" charset="-122"/>
              <a:sym typeface="Arial" panose="020B0604020202020204" pitchFamily="34" charset="0"/>
            </a:endParaRPr>
          </a:p>
        </p:txBody>
      </p:sp>
      <p:grpSp>
        <p:nvGrpSpPr>
          <p:cNvPr id="4" name="爱设计-11">
            <a:extLst>
              <a:ext uri="{FF2B5EF4-FFF2-40B4-BE49-F238E27FC236}">
                <a16:creationId xmlns:a16="http://schemas.microsoft.com/office/drawing/2014/main" id="{8B33481C-4491-9763-FB72-DF87EEC861FA}"/>
              </a:ext>
            </a:extLst>
          </p:cNvPr>
          <p:cNvGrpSpPr/>
          <p:nvPr/>
        </p:nvGrpSpPr>
        <p:grpSpPr>
          <a:xfrm>
            <a:off x="1426266" y="1857274"/>
            <a:ext cx="1504950" cy="1504951"/>
            <a:chOff x="294680" y="2199970"/>
            <a:chExt cx="1504950" cy="1504951"/>
          </a:xfrm>
        </p:grpSpPr>
        <p:sp>
          <p:nvSpPr>
            <p:cNvPr id="5" name="爱设计-11-1">
              <a:extLst>
                <a:ext uri="{FF2B5EF4-FFF2-40B4-BE49-F238E27FC236}">
                  <a16:creationId xmlns:a16="http://schemas.microsoft.com/office/drawing/2014/main" id="{AC6899C3-4C9F-1A48-F015-AF8010A9EA98}"/>
                </a:ext>
              </a:extLst>
            </p:cNvPr>
            <p:cNvSpPr>
              <a:spLocks/>
            </p:cNvSpPr>
            <p:nvPr/>
          </p:nvSpPr>
          <p:spPr>
            <a:xfrm rot="16200000">
              <a:off x="289299" y="2205353"/>
              <a:ext cx="1504950" cy="1494186"/>
            </a:xfrm>
            <a:prstGeom prst="ellipse">
              <a:avLst/>
            </a:prstGeom>
            <a:gradFill flip="none" rotWithShape="1">
              <a:gsLst>
                <a:gs pos="65000">
                  <a:schemeClr val="accent1">
                    <a:alpha val="0"/>
                  </a:schemeClr>
                </a:gs>
                <a:gs pos="88000">
                  <a:schemeClr val="accent1">
                    <a:lumMod val="20000"/>
                    <a:lumOff val="80000"/>
                    <a:alpha val="70000"/>
                  </a:schemeClr>
                </a:gs>
              </a:gsLst>
              <a:path path="circle">
                <a:fillToRect l="100000" t="100000"/>
              </a:path>
              <a:tileRect r="-100000" b="-100000"/>
            </a:gra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latin typeface="Arial" panose="020B0604020202020204" pitchFamily="34" charset="0"/>
                <a:ea typeface="OPPOSans B" panose="00020600040101010101" pitchFamily="18" charset="-122"/>
                <a:cs typeface="OPPOSans B" panose="00020600040101010101" pitchFamily="18" charset="-122"/>
                <a:sym typeface="Arial" panose="020B0604020202020204" pitchFamily="34" charset="0"/>
              </a:endParaRPr>
            </a:p>
          </p:txBody>
        </p:sp>
        <p:sp>
          <p:nvSpPr>
            <p:cNvPr id="6" name="爱设计-11-2">
              <a:extLst>
                <a:ext uri="{FF2B5EF4-FFF2-40B4-BE49-F238E27FC236}">
                  <a16:creationId xmlns:a16="http://schemas.microsoft.com/office/drawing/2014/main" id="{F2A7220C-8F0B-4439-0639-836489B656E4}"/>
                </a:ext>
              </a:extLst>
            </p:cNvPr>
            <p:cNvSpPr>
              <a:spLocks/>
            </p:cNvSpPr>
            <p:nvPr/>
          </p:nvSpPr>
          <p:spPr>
            <a:xfrm>
              <a:off x="294680" y="2199970"/>
              <a:ext cx="1504950" cy="1494186"/>
            </a:xfrm>
            <a:prstGeom prst="ellipse">
              <a:avLst/>
            </a:prstGeom>
            <a:gradFill flip="none" rotWithShape="1">
              <a:gsLst>
                <a:gs pos="70000">
                  <a:schemeClr val="accent1">
                    <a:alpha val="0"/>
                  </a:schemeClr>
                </a:gs>
                <a:gs pos="85000">
                  <a:schemeClr val="accent1">
                    <a:lumMod val="20000"/>
                    <a:lumOff val="80000"/>
                    <a:alpha val="70000"/>
                  </a:schemeClr>
                </a:gs>
              </a:gsLst>
              <a:path path="circle">
                <a:fillToRect t="100000" r="100000"/>
              </a:path>
              <a:tileRect l="-100000" b="-100000"/>
            </a:gra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atin typeface="Arial" panose="020B0604020202020204" pitchFamily="34" charset="0"/>
                <a:ea typeface="OPPOSans B" panose="00020600040101010101" pitchFamily="18" charset="-122"/>
                <a:cs typeface="OPPOSans B" panose="00020600040101010101" pitchFamily="18" charset="-122"/>
                <a:sym typeface="Arial" panose="020B0604020202020204" pitchFamily="34" charset="0"/>
              </a:endParaRPr>
            </a:p>
          </p:txBody>
        </p:sp>
      </p:grpSp>
      <p:sp>
        <p:nvSpPr>
          <p:cNvPr id="16" name="爱设计-12">
            <a:extLst>
              <a:ext uri="{FF2B5EF4-FFF2-40B4-BE49-F238E27FC236}">
                <a16:creationId xmlns:a16="http://schemas.microsoft.com/office/drawing/2014/main" id="{5C1E1997-51B5-2EB8-2BA4-BB33852D67D5}"/>
              </a:ext>
            </a:extLst>
          </p:cNvPr>
          <p:cNvSpPr>
            <a:spLocks/>
          </p:cNvSpPr>
          <p:nvPr/>
        </p:nvSpPr>
        <p:spPr>
          <a:xfrm>
            <a:off x="4023120" y="1857275"/>
            <a:ext cx="1504950" cy="1494186"/>
          </a:xfrm>
          <a:prstGeom prst="ellipse">
            <a:avLst/>
          </a:prstGeom>
          <a:gradFill flip="none" rotWithShape="1">
            <a:gsLst>
              <a:gs pos="70000">
                <a:schemeClr val="accent2">
                  <a:alpha val="0"/>
                </a:schemeClr>
              </a:gs>
              <a:gs pos="85000">
                <a:schemeClr val="accent2">
                  <a:lumMod val="20000"/>
                  <a:lumOff val="80000"/>
                </a:schemeClr>
              </a:gs>
            </a:gsLst>
            <a:path path="circle">
              <a:fillToRect t="100000" r="100000"/>
            </a:path>
            <a:tileRect l="-100000" b="-100000"/>
          </a:gra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atin typeface="Arial" panose="020B0604020202020204" pitchFamily="34" charset="0"/>
              <a:ea typeface="OPPOSans B" panose="00020600040101010101" pitchFamily="18" charset="-122"/>
              <a:cs typeface="OPPOSans B" panose="00020600040101010101" pitchFamily="18" charset="-122"/>
              <a:sym typeface="Arial" panose="020B0604020202020204" pitchFamily="34" charset="0"/>
            </a:endParaRPr>
          </a:p>
        </p:txBody>
      </p:sp>
      <p:grpSp>
        <p:nvGrpSpPr>
          <p:cNvPr id="24" name="爱设计-13">
            <a:extLst>
              <a:ext uri="{FF2B5EF4-FFF2-40B4-BE49-F238E27FC236}">
                <a16:creationId xmlns:a16="http://schemas.microsoft.com/office/drawing/2014/main" id="{D0072109-8B03-A561-6F8F-37818061AB4E}"/>
              </a:ext>
            </a:extLst>
          </p:cNvPr>
          <p:cNvGrpSpPr/>
          <p:nvPr/>
        </p:nvGrpSpPr>
        <p:grpSpPr>
          <a:xfrm>
            <a:off x="6619974" y="1857274"/>
            <a:ext cx="1504950" cy="1504950"/>
            <a:chOff x="294680" y="2199971"/>
            <a:chExt cx="1504950" cy="1504950"/>
          </a:xfrm>
        </p:grpSpPr>
        <p:sp>
          <p:nvSpPr>
            <p:cNvPr id="25" name="爱设计-13-1">
              <a:extLst>
                <a:ext uri="{FF2B5EF4-FFF2-40B4-BE49-F238E27FC236}">
                  <a16:creationId xmlns:a16="http://schemas.microsoft.com/office/drawing/2014/main" id="{196FF15F-D29E-3650-8D3B-625987760530}"/>
                </a:ext>
              </a:extLst>
            </p:cNvPr>
            <p:cNvSpPr>
              <a:spLocks/>
            </p:cNvSpPr>
            <p:nvPr/>
          </p:nvSpPr>
          <p:spPr>
            <a:xfrm rot="16200000">
              <a:off x="289299" y="2205353"/>
              <a:ext cx="1504950" cy="1494186"/>
            </a:xfrm>
            <a:prstGeom prst="ellipse">
              <a:avLst/>
            </a:prstGeom>
            <a:gradFill flip="none" rotWithShape="1">
              <a:gsLst>
                <a:gs pos="65000">
                  <a:schemeClr val="accent1">
                    <a:alpha val="0"/>
                  </a:schemeClr>
                </a:gs>
                <a:gs pos="88000">
                  <a:schemeClr val="accent1">
                    <a:lumMod val="20000"/>
                    <a:lumOff val="80000"/>
                    <a:alpha val="70000"/>
                  </a:schemeClr>
                </a:gs>
              </a:gsLst>
              <a:path path="circle">
                <a:fillToRect l="100000" t="100000"/>
              </a:path>
              <a:tileRect r="-100000" b="-100000"/>
            </a:gra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latin typeface="Arial" panose="020B0604020202020204" pitchFamily="34" charset="0"/>
                <a:ea typeface="OPPOSans B" panose="00020600040101010101" pitchFamily="18" charset="-122"/>
                <a:cs typeface="OPPOSans B" panose="00020600040101010101" pitchFamily="18" charset="-122"/>
                <a:sym typeface="Arial" panose="020B0604020202020204" pitchFamily="34" charset="0"/>
              </a:endParaRPr>
            </a:p>
          </p:txBody>
        </p:sp>
        <p:sp>
          <p:nvSpPr>
            <p:cNvPr id="26" name="爱设计-13-2">
              <a:extLst>
                <a:ext uri="{FF2B5EF4-FFF2-40B4-BE49-F238E27FC236}">
                  <a16:creationId xmlns:a16="http://schemas.microsoft.com/office/drawing/2014/main" id="{C3D9D476-3E5A-BF6E-1A9C-21480DE819E3}"/>
                </a:ext>
              </a:extLst>
            </p:cNvPr>
            <p:cNvSpPr>
              <a:spLocks/>
            </p:cNvSpPr>
            <p:nvPr/>
          </p:nvSpPr>
          <p:spPr>
            <a:xfrm>
              <a:off x="294680" y="2199971"/>
              <a:ext cx="1504950" cy="1494186"/>
            </a:xfrm>
            <a:prstGeom prst="ellipse">
              <a:avLst/>
            </a:prstGeom>
            <a:gradFill flip="none" rotWithShape="1">
              <a:gsLst>
                <a:gs pos="70000">
                  <a:schemeClr val="accent1">
                    <a:alpha val="0"/>
                  </a:schemeClr>
                </a:gs>
                <a:gs pos="85000">
                  <a:schemeClr val="accent1">
                    <a:lumMod val="20000"/>
                    <a:lumOff val="80000"/>
                    <a:alpha val="70000"/>
                  </a:schemeClr>
                </a:gs>
              </a:gsLst>
              <a:path path="circle">
                <a:fillToRect t="100000" r="100000"/>
              </a:path>
              <a:tileRect l="-100000" b="-100000"/>
            </a:gra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atin typeface="Arial" panose="020B0604020202020204" pitchFamily="34" charset="0"/>
                <a:ea typeface="OPPOSans B" panose="00020600040101010101" pitchFamily="18" charset="-122"/>
                <a:cs typeface="OPPOSans B" panose="00020600040101010101" pitchFamily="18" charset="-122"/>
                <a:sym typeface="Arial" panose="020B0604020202020204" pitchFamily="34" charset="0"/>
              </a:endParaRPr>
            </a:p>
          </p:txBody>
        </p:sp>
      </p:grpSp>
      <p:sp>
        <p:nvSpPr>
          <p:cNvPr id="43" name="爱设计-14">
            <a:extLst>
              <a:ext uri="{FF2B5EF4-FFF2-40B4-BE49-F238E27FC236}">
                <a16:creationId xmlns:a16="http://schemas.microsoft.com/office/drawing/2014/main" id="{D88C60D7-30D2-B4EC-09D3-68624F737465}"/>
              </a:ext>
            </a:extLst>
          </p:cNvPr>
          <p:cNvSpPr>
            <a:spLocks/>
          </p:cNvSpPr>
          <p:nvPr/>
        </p:nvSpPr>
        <p:spPr>
          <a:xfrm>
            <a:off x="9216828" y="1857275"/>
            <a:ext cx="1504950" cy="1494186"/>
          </a:xfrm>
          <a:prstGeom prst="ellipse">
            <a:avLst/>
          </a:prstGeom>
          <a:gradFill flip="none" rotWithShape="1">
            <a:gsLst>
              <a:gs pos="70000">
                <a:schemeClr val="accent2">
                  <a:alpha val="0"/>
                </a:schemeClr>
              </a:gs>
              <a:gs pos="85000">
                <a:schemeClr val="accent2">
                  <a:lumMod val="20000"/>
                  <a:lumOff val="80000"/>
                </a:schemeClr>
              </a:gs>
            </a:gsLst>
            <a:path path="circle">
              <a:fillToRect t="100000" r="100000"/>
            </a:path>
            <a:tileRect l="-100000" b="-100000"/>
          </a:gra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latin typeface="Arial" panose="020B0604020202020204" pitchFamily="34" charset="0"/>
              <a:ea typeface="OPPOSans B" panose="00020600040101010101" pitchFamily="18" charset="-122"/>
              <a:cs typeface="OPPOSans B" panose="00020600040101010101" pitchFamily="18" charset="-122"/>
              <a:sym typeface="Arial" panose="020B0604020202020204" pitchFamily="34" charset="0"/>
            </a:endParaRPr>
          </a:p>
        </p:txBody>
      </p:sp>
      <p:grpSp>
        <p:nvGrpSpPr>
          <p:cNvPr id="66" name="爱设计-15">
            <a:extLst>
              <a:ext uri="{FF2B5EF4-FFF2-40B4-BE49-F238E27FC236}">
                <a16:creationId xmlns:a16="http://schemas.microsoft.com/office/drawing/2014/main" id="{3C49212E-0BE3-4AF2-751B-DB2D4E7E549E}"/>
              </a:ext>
            </a:extLst>
          </p:cNvPr>
          <p:cNvGrpSpPr/>
          <p:nvPr/>
        </p:nvGrpSpPr>
        <p:grpSpPr>
          <a:xfrm>
            <a:off x="10361997" y="6133503"/>
            <a:ext cx="1368953" cy="247568"/>
            <a:chOff x="10361997" y="6057830"/>
            <a:chExt cx="1368953" cy="247568"/>
          </a:xfrm>
        </p:grpSpPr>
        <p:cxnSp>
          <p:nvCxnSpPr>
            <p:cNvPr id="67" name="爱设计-15-1">
              <a:extLst>
                <a:ext uri="{FF2B5EF4-FFF2-40B4-BE49-F238E27FC236}">
                  <a16:creationId xmlns:a16="http://schemas.microsoft.com/office/drawing/2014/main" id="{AB0CA926-FC02-F635-F86A-069F14CBAFA7}"/>
                </a:ext>
              </a:extLst>
            </p:cNvPr>
            <p:cNvCxnSpPr/>
            <p:nvPr/>
          </p:nvCxnSpPr>
          <p:spPr>
            <a:xfrm>
              <a:off x="11268075" y="6235700"/>
              <a:ext cx="327931" cy="0"/>
            </a:xfrm>
            <a:prstGeom prst="line">
              <a:avLst/>
            </a:prstGeom>
            <a:ln w="76200">
              <a:solidFill>
                <a:schemeClr val="accent1"/>
              </a:solidFill>
            </a:ln>
          </p:spPr>
          <p:style>
            <a:lnRef idx="1">
              <a:schemeClr val="accent1"/>
            </a:lnRef>
            <a:fillRef idx="0">
              <a:schemeClr val="accent1"/>
            </a:fillRef>
            <a:effectRef idx="0">
              <a:schemeClr val="accent1"/>
            </a:effectRef>
            <a:fontRef idx="minor">
              <a:schemeClr val="tx1"/>
            </a:fontRef>
          </p:style>
        </p:cxnSp>
        <p:sp>
          <p:nvSpPr>
            <p:cNvPr id="68" name="爱设计-15-2">
              <a:extLst>
                <a:ext uri="{FF2B5EF4-FFF2-40B4-BE49-F238E27FC236}">
                  <a16:creationId xmlns:a16="http://schemas.microsoft.com/office/drawing/2014/main" id="{F41A5BD9-DCEA-417B-DE62-BD7CE77DA92A}"/>
                </a:ext>
              </a:extLst>
            </p:cNvPr>
            <p:cNvSpPr txBox="1">
              <a:spLocks/>
            </p:cNvSpPr>
            <p:nvPr/>
          </p:nvSpPr>
          <p:spPr>
            <a:xfrm>
              <a:off x="10361997" y="6057830"/>
              <a:ext cx="1368953" cy="247568"/>
            </a:xfrm>
            <a:prstGeom prst="rect">
              <a:avLst/>
            </a:prstGeom>
          </p:spPr>
          <p:txBody>
            <a:bodyPr wrap="square">
              <a:spAutoFit/>
            </a:bodyPr>
            <a:lstStyle>
              <a:lvl1pPr marL="228589" indent="-228589" algn="l" defTabSz="914354" rtl="0" eaLnBrk="1" latinLnBrk="0" hangingPunct="1">
                <a:lnSpc>
                  <a:spcPct val="90000"/>
                </a:lnSpc>
                <a:spcBef>
                  <a:spcPts val="1000"/>
                </a:spcBef>
                <a:buFont typeface="Arial" panose="020B0604020202020204" pitchFamily="34" charset="0"/>
                <a:buChar char="•"/>
                <a:defRPr sz="1600" kern="1200">
                  <a:solidFill>
                    <a:schemeClr val="tx1"/>
                  </a:solidFill>
                  <a:latin typeface="+mn-lt"/>
                  <a:ea typeface="+mn-ea"/>
                  <a:cs typeface="+mn-cs"/>
                </a:defRPr>
              </a:lvl1pPr>
              <a:lvl2pPr marL="685766"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2942"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altLang="zh-CN" sz="1100" dirty="0">
                  <a:solidFill>
                    <a:schemeClr val="tx1">
                      <a:lumMod val="75000"/>
                      <a:lumOff val="25000"/>
                    </a:schemeClr>
                  </a:solidFill>
                  <a:latin typeface="+mn-ea"/>
                </a:rPr>
                <a:t>December 20XX</a:t>
              </a:r>
              <a:endParaRPr lang="zh-CN" altLang="en-US" sz="1100" dirty="0">
                <a:solidFill>
                  <a:schemeClr val="tx1">
                    <a:lumMod val="75000"/>
                    <a:lumOff val="25000"/>
                  </a:schemeClr>
                </a:solidFill>
                <a:latin typeface="+mn-ea"/>
              </a:endParaRPr>
            </a:p>
          </p:txBody>
        </p:sp>
      </p:grpSp>
      <p:grpSp>
        <p:nvGrpSpPr>
          <p:cNvPr id="27" name="爱设计-16">
            <a:extLst>
              <a:ext uri="{FF2B5EF4-FFF2-40B4-BE49-F238E27FC236}">
                <a16:creationId xmlns:a16="http://schemas.microsoft.com/office/drawing/2014/main" id="{6270F235-3C00-31F3-D9BF-801ACFB450D2}"/>
              </a:ext>
            </a:extLst>
          </p:cNvPr>
          <p:cNvGrpSpPr/>
          <p:nvPr/>
        </p:nvGrpSpPr>
        <p:grpSpPr>
          <a:xfrm>
            <a:off x="533554" y="446209"/>
            <a:ext cx="11309034" cy="798268"/>
            <a:chOff x="533554" y="425889"/>
            <a:chExt cx="11309034" cy="798268"/>
          </a:xfrm>
        </p:grpSpPr>
        <p:sp>
          <p:nvSpPr>
            <p:cNvPr id="29" name="爱设计-16-1">
              <a:extLst>
                <a:ext uri="{FF2B5EF4-FFF2-40B4-BE49-F238E27FC236}">
                  <a16:creationId xmlns:a16="http://schemas.microsoft.com/office/drawing/2014/main" id="{CABCB4A9-C061-28FC-2AE7-0E0025016724}"/>
                </a:ext>
              </a:extLst>
            </p:cNvPr>
            <p:cNvSpPr txBox="1"/>
            <p:nvPr/>
          </p:nvSpPr>
          <p:spPr>
            <a:xfrm>
              <a:off x="533554" y="639382"/>
              <a:ext cx="5469903" cy="584775"/>
            </a:xfrm>
            <a:prstGeom prst="rect">
              <a:avLst/>
            </a:prstGeom>
            <a:noFill/>
          </p:spPr>
          <p:txBody>
            <a:bodyPr wrap="square">
              <a:spAutoFit/>
            </a:bodyPr>
            <a:lstStyle/>
            <a:p>
              <a:r>
                <a:rPr lang="zh-CN" altLang="en-US" sz="3200" dirty="0">
                  <a:solidFill>
                    <a:schemeClr val="tx1">
                      <a:lumMod val="85000"/>
                      <a:lumOff val="15000"/>
                    </a:schemeClr>
                  </a:solidFill>
                  <a:latin typeface="+mj-ea"/>
                  <a:ea typeface="+mj-ea"/>
                </a:rPr>
                <a:t>工作成绩</a:t>
              </a:r>
            </a:p>
          </p:txBody>
        </p:sp>
        <p:sp>
          <p:nvSpPr>
            <p:cNvPr id="30" name="爱设计-16-2">
              <a:extLst>
                <a:ext uri="{FF2B5EF4-FFF2-40B4-BE49-F238E27FC236}">
                  <a16:creationId xmlns:a16="http://schemas.microsoft.com/office/drawing/2014/main" id="{1BD08319-93E9-32C0-D0AC-7CF83A28A8F7}"/>
                </a:ext>
              </a:extLst>
            </p:cNvPr>
            <p:cNvSpPr/>
            <p:nvPr/>
          </p:nvSpPr>
          <p:spPr>
            <a:xfrm>
              <a:off x="637386" y="425889"/>
              <a:ext cx="2014373" cy="213493"/>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10000"/>
                </a:lnSpc>
              </a:pPr>
              <a:r>
                <a:rPr lang="en-US" altLang="zh-CN" sz="1100" dirty="0">
                  <a:latin typeface="OPPOSans H" panose="00020600040101010101" pitchFamily="18" charset="-122"/>
                  <a:ea typeface="OPPOSans H" panose="00020600040101010101" pitchFamily="18" charset="-122"/>
                  <a:cs typeface="OPPOSans H" panose="00020600040101010101" pitchFamily="18" charset="-122"/>
                </a:rPr>
                <a:t>Achievement</a:t>
              </a:r>
            </a:p>
          </p:txBody>
        </p:sp>
        <p:grpSp>
          <p:nvGrpSpPr>
            <p:cNvPr id="31" name="组合 30">
              <a:extLst>
                <a:ext uri="{FF2B5EF4-FFF2-40B4-BE49-F238E27FC236}">
                  <a16:creationId xmlns:a16="http://schemas.microsoft.com/office/drawing/2014/main" id="{E06256C6-5A58-8A02-8649-E8D63DBB967C}"/>
                </a:ext>
              </a:extLst>
            </p:cNvPr>
            <p:cNvGrpSpPr/>
            <p:nvPr/>
          </p:nvGrpSpPr>
          <p:grpSpPr>
            <a:xfrm>
              <a:off x="11441080" y="878017"/>
              <a:ext cx="401508" cy="150682"/>
              <a:chOff x="3484345" y="-1299411"/>
              <a:chExt cx="1017051" cy="381691"/>
            </a:xfrm>
            <a:solidFill>
              <a:schemeClr val="accent1"/>
            </a:solidFill>
          </p:grpSpPr>
          <p:sp>
            <p:nvSpPr>
              <p:cNvPr id="34" name="爱设计-16-3">
                <a:extLst>
                  <a:ext uri="{FF2B5EF4-FFF2-40B4-BE49-F238E27FC236}">
                    <a16:creationId xmlns:a16="http://schemas.microsoft.com/office/drawing/2014/main" id="{39CA1976-85C3-61B3-67FF-8465FA20E280}"/>
                  </a:ext>
                </a:extLst>
              </p:cNvPr>
              <p:cNvSpPr/>
              <p:nvPr/>
            </p:nvSpPr>
            <p:spPr>
              <a:xfrm rot="12600000">
                <a:off x="3484345" y="-1299411"/>
                <a:ext cx="442762" cy="38169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爱设计-16-4">
                <a:extLst>
                  <a:ext uri="{FF2B5EF4-FFF2-40B4-BE49-F238E27FC236}">
                    <a16:creationId xmlns:a16="http://schemas.microsoft.com/office/drawing/2014/main" id="{A50804A8-1185-1112-C18B-1A148B05DF92}"/>
                  </a:ext>
                </a:extLst>
              </p:cNvPr>
              <p:cNvSpPr/>
              <p:nvPr/>
            </p:nvSpPr>
            <p:spPr>
              <a:xfrm rot="12600000">
                <a:off x="4058634" y="-1299411"/>
                <a:ext cx="442762" cy="38169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2" name="爱设计-16-5">
              <a:extLst>
                <a:ext uri="{FF2B5EF4-FFF2-40B4-BE49-F238E27FC236}">
                  <a16:creationId xmlns:a16="http://schemas.microsoft.com/office/drawing/2014/main" id="{4431F182-08DB-ADDF-3E1E-ACC71D777CE2}"/>
                </a:ext>
              </a:extLst>
            </p:cNvPr>
            <p:cNvSpPr/>
            <p:nvPr/>
          </p:nvSpPr>
          <p:spPr>
            <a:xfrm>
              <a:off x="10059869" y="815207"/>
              <a:ext cx="1436711" cy="213493"/>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10000"/>
                </a:lnSpc>
              </a:pPr>
              <a:r>
                <a:rPr lang="en-US" altLang="zh-CN" sz="1400" dirty="0">
                  <a:solidFill>
                    <a:schemeClr val="accent1"/>
                  </a:solidFill>
                  <a:latin typeface="OPPOSans H" panose="00020600040101010101" pitchFamily="18" charset="-122"/>
                  <a:ea typeface="OPPOSans H" panose="00020600040101010101" pitchFamily="18" charset="-122"/>
                  <a:cs typeface="OPPOSans H" panose="00020600040101010101" pitchFamily="18" charset="-122"/>
                </a:rPr>
                <a:t>AISHEJI  PPT</a:t>
              </a:r>
              <a:endParaRPr lang="zh-CN" altLang="en-US" sz="1400" dirty="0">
                <a:solidFill>
                  <a:schemeClr val="accent1"/>
                </a:solidFill>
                <a:latin typeface="OPPOSans H" panose="00020600040101010101" pitchFamily="18" charset="-122"/>
                <a:ea typeface="OPPOSans H" panose="00020600040101010101" pitchFamily="18" charset="-122"/>
                <a:cs typeface="OPPOSans H" panose="00020600040101010101" pitchFamily="18" charset="-122"/>
              </a:endParaRPr>
            </a:p>
          </p:txBody>
        </p:sp>
      </p:grpSp>
      <p:sp>
        <p:nvSpPr>
          <p:cNvPr id="8" name="爱设计-17">
            <a:extLst>
              <a:ext uri="{FF2B5EF4-FFF2-40B4-BE49-F238E27FC236}">
                <a16:creationId xmlns:a16="http://schemas.microsoft.com/office/drawing/2014/main" id="{0B784B5E-3144-31DD-7EC9-473CC24500D2}"/>
              </a:ext>
            </a:extLst>
          </p:cNvPr>
          <p:cNvSpPr/>
          <p:nvPr/>
        </p:nvSpPr>
        <p:spPr>
          <a:xfrm>
            <a:off x="1906599" y="2332226"/>
            <a:ext cx="555046" cy="555046"/>
          </a:xfrm>
          <a:custGeom>
            <a:avLst/>
            <a:gdLst>
              <a:gd name="connsiteX0" fmla="*/ 438553 w 720000"/>
              <a:gd name="connsiteY0" fmla="*/ 189601 h 720000"/>
              <a:gd name="connsiteX1" fmla="*/ 503636 w 720000"/>
              <a:gd name="connsiteY1" fmla="*/ 216365 h 720000"/>
              <a:gd name="connsiteX2" fmla="*/ 503636 w 720000"/>
              <a:gd name="connsiteY2" fmla="*/ 346445 h 720000"/>
              <a:gd name="connsiteX3" fmla="*/ 362260 w 720000"/>
              <a:gd name="connsiteY3" fmla="*/ 487907 h 720000"/>
              <a:gd name="connsiteX4" fmla="*/ 191861 w 720000"/>
              <a:gd name="connsiteY4" fmla="*/ 528226 h 720000"/>
              <a:gd name="connsiteX5" fmla="*/ 232180 w 720000"/>
              <a:gd name="connsiteY5" fmla="*/ 357827 h 720000"/>
              <a:gd name="connsiteX6" fmla="*/ 373556 w 720000"/>
              <a:gd name="connsiteY6" fmla="*/ 216452 h 720000"/>
              <a:gd name="connsiteX7" fmla="*/ 438553 w 720000"/>
              <a:gd name="connsiteY7" fmla="*/ 189601 h 720000"/>
              <a:gd name="connsiteX8" fmla="*/ 438553 w 720000"/>
              <a:gd name="connsiteY8" fmla="*/ 141636 h 720000"/>
              <a:gd name="connsiteX9" fmla="*/ 339581 w 720000"/>
              <a:gd name="connsiteY9" fmla="*/ 182476 h 720000"/>
              <a:gd name="connsiteX10" fmla="*/ 198205 w 720000"/>
              <a:gd name="connsiteY10" fmla="*/ 323852 h 720000"/>
              <a:gd name="connsiteX11" fmla="*/ 141637 w 720000"/>
              <a:gd name="connsiteY11" fmla="*/ 578364 h 720000"/>
              <a:gd name="connsiteX12" fmla="*/ 396149 w 720000"/>
              <a:gd name="connsiteY12" fmla="*/ 521796 h 720000"/>
              <a:gd name="connsiteX13" fmla="*/ 537524 w 720000"/>
              <a:gd name="connsiteY13" fmla="*/ 380420 h 720000"/>
              <a:gd name="connsiteX14" fmla="*/ 537524 w 720000"/>
              <a:gd name="connsiteY14" fmla="*/ 182476 h 720000"/>
              <a:gd name="connsiteX15" fmla="*/ 438553 w 720000"/>
              <a:gd name="connsiteY15" fmla="*/ 141636 h 720000"/>
              <a:gd name="connsiteX16" fmla="*/ 120000 w 720000"/>
              <a:gd name="connsiteY16" fmla="*/ 0 h 720000"/>
              <a:gd name="connsiteX17" fmla="*/ 600000 w 720000"/>
              <a:gd name="connsiteY17" fmla="*/ 0 h 720000"/>
              <a:gd name="connsiteX18" fmla="*/ 720000 w 720000"/>
              <a:gd name="connsiteY18" fmla="*/ 120000 h 720000"/>
              <a:gd name="connsiteX19" fmla="*/ 720000 w 720000"/>
              <a:gd name="connsiteY19" fmla="*/ 600000 h 720000"/>
              <a:gd name="connsiteX20" fmla="*/ 600000 w 720000"/>
              <a:gd name="connsiteY20" fmla="*/ 720000 h 720000"/>
              <a:gd name="connsiteX21" fmla="*/ 120000 w 720000"/>
              <a:gd name="connsiteY21" fmla="*/ 720000 h 720000"/>
              <a:gd name="connsiteX22" fmla="*/ 0 w 720000"/>
              <a:gd name="connsiteY22" fmla="*/ 600000 h 720000"/>
              <a:gd name="connsiteX23" fmla="*/ 0 w 720000"/>
              <a:gd name="connsiteY23" fmla="*/ 120000 h 720000"/>
              <a:gd name="connsiteX24" fmla="*/ 120000 w 720000"/>
              <a:gd name="connsiteY24" fmla="*/ 0 h 7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720000" h="720000">
                <a:moveTo>
                  <a:pt x="438553" y="189601"/>
                </a:moveTo>
                <a:cubicBezTo>
                  <a:pt x="463230" y="189601"/>
                  <a:pt x="486344" y="199073"/>
                  <a:pt x="503636" y="216365"/>
                </a:cubicBezTo>
                <a:cubicBezTo>
                  <a:pt x="539523" y="252252"/>
                  <a:pt x="539523" y="310557"/>
                  <a:pt x="503636" y="346445"/>
                </a:cubicBezTo>
                <a:lnTo>
                  <a:pt x="362260" y="487907"/>
                </a:lnTo>
                <a:cubicBezTo>
                  <a:pt x="342622" y="507545"/>
                  <a:pt x="266503" y="522665"/>
                  <a:pt x="191861" y="528226"/>
                </a:cubicBezTo>
                <a:cubicBezTo>
                  <a:pt x="197336" y="453584"/>
                  <a:pt x="212456" y="377465"/>
                  <a:pt x="232180" y="357827"/>
                </a:cubicBezTo>
                <a:lnTo>
                  <a:pt x="373556" y="216452"/>
                </a:lnTo>
                <a:cubicBezTo>
                  <a:pt x="390761" y="199073"/>
                  <a:pt x="413875" y="189601"/>
                  <a:pt x="438553" y="189601"/>
                </a:cubicBezTo>
                <a:close/>
                <a:moveTo>
                  <a:pt x="438553" y="141636"/>
                </a:moveTo>
                <a:cubicBezTo>
                  <a:pt x="402666" y="141636"/>
                  <a:pt x="366778" y="155278"/>
                  <a:pt x="339581" y="182476"/>
                </a:cubicBezTo>
                <a:lnTo>
                  <a:pt x="198205" y="323852"/>
                </a:lnTo>
                <a:cubicBezTo>
                  <a:pt x="143723" y="378335"/>
                  <a:pt x="141637" y="578364"/>
                  <a:pt x="141637" y="578364"/>
                </a:cubicBezTo>
                <a:cubicBezTo>
                  <a:pt x="141637" y="578364"/>
                  <a:pt x="341753" y="576278"/>
                  <a:pt x="396149" y="521796"/>
                </a:cubicBezTo>
                <a:lnTo>
                  <a:pt x="537524" y="380420"/>
                </a:lnTo>
                <a:cubicBezTo>
                  <a:pt x="592007" y="325938"/>
                  <a:pt x="592007" y="236872"/>
                  <a:pt x="537524" y="182476"/>
                </a:cubicBezTo>
                <a:cubicBezTo>
                  <a:pt x="510327" y="155191"/>
                  <a:pt x="474440" y="141636"/>
                  <a:pt x="438553" y="141636"/>
                </a:cubicBezTo>
                <a:close/>
                <a:moveTo>
                  <a:pt x="120000" y="0"/>
                </a:moveTo>
                <a:lnTo>
                  <a:pt x="600000" y="0"/>
                </a:lnTo>
                <a:cubicBezTo>
                  <a:pt x="666040" y="0"/>
                  <a:pt x="720000" y="54048"/>
                  <a:pt x="720000" y="120000"/>
                </a:cubicBezTo>
                <a:lnTo>
                  <a:pt x="720000" y="600000"/>
                </a:lnTo>
                <a:cubicBezTo>
                  <a:pt x="720000" y="666039"/>
                  <a:pt x="666040" y="720000"/>
                  <a:pt x="600000" y="720000"/>
                </a:cubicBezTo>
                <a:lnTo>
                  <a:pt x="120000" y="720000"/>
                </a:lnTo>
                <a:cubicBezTo>
                  <a:pt x="53961" y="720000"/>
                  <a:pt x="0" y="666039"/>
                  <a:pt x="0" y="600000"/>
                </a:cubicBezTo>
                <a:lnTo>
                  <a:pt x="0" y="120000"/>
                </a:lnTo>
                <a:cubicBezTo>
                  <a:pt x="0" y="53961"/>
                  <a:pt x="53961" y="0"/>
                  <a:pt x="120000" y="0"/>
                </a:cubicBezTo>
                <a:close/>
              </a:path>
            </a:pathLst>
          </a:custGeom>
          <a:solidFill>
            <a:schemeClr val="bg1"/>
          </a:solid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solidFill>
                <a:schemeClr val="bg1"/>
              </a:solidFill>
              <a:latin typeface="Arial" panose="020B0604020202020204" pitchFamily="34" charset="0"/>
              <a:ea typeface="OPPOSans B" panose="00020600040101010101" pitchFamily="18" charset="-122"/>
              <a:cs typeface="OPPOSans B" panose="00020600040101010101" pitchFamily="18" charset="-122"/>
              <a:sym typeface="Arial" panose="020B0604020202020204" pitchFamily="34" charset="0"/>
            </a:endParaRPr>
          </a:p>
        </p:txBody>
      </p:sp>
      <p:sp>
        <p:nvSpPr>
          <p:cNvPr id="9" name="爱设计-18">
            <a:extLst>
              <a:ext uri="{FF2B5EF4-FFF2-40B4-BE49-F238E27FC236}">
                <a16:creationId xmlns:a16="http://schemas.microsoft.com/office/drawing/2014/main" id="{77520D8F-7176-FDFB-19AD-78203714DDA5}"/>
              </a:ext>
            </a:extLst>
          </p:cNvPr>
          <p:cNvSpPr/>
          <p:nvPr/>
        </p:nvSpPr>
        <p:spPr>
          <a:xfrm>
            <a:off x="2075965" y="3493629"/>
            <a:ext cx="231854" cy="108092"/>
          </a:xfrm>
          <a:custGeom>
            <a:avLst/>
            <a:gdLst>
              <a:gd name="connsiteX0" fmla="*/ 1257 w 319380"/>
              <a:gd name="connsiteY0" fmla="*/ 12288 h 148897"/>
              <a:gd name="connsiteX1" fmla="*/ 153104 w 319380"/>
              <a:gd name="connsiteY1" fmla="*/ 146400 h 148897"/>
              <a:gd name="connsiteX2" fmla="*/ 164700 w 319380"/>
              <a:gd name="connsiteY2" fmla="*/ 146400 h 148897"/>
              <a:gd name="connsiteX3" fmla="*/ 316548 w 319380"/>
              <a:gd name="connsiteY3" fmla="*/ 12288 h 148897"/>
              <a:gd name="connsiteX4" fmla="*/ 315913 w 319380"/>
              <a:gd name="connsiteY4" fmla="*/ 1531 h 148897"/>
              <a:gd name="connsiteX5" fmla="*/ 310750 w 319380"/>
              <a:gd name="connsiteY5" fmla="*/ -412 h 148897"/>
              <a:gd name="connsiteX6" fmla="*/ 7054 w 319380"/>
              <a:gd name="connsiteY6" fmla="*/ -412 h 148897"/>
              <a:gd name="connsiteX7" fmla="*/ -690 w 319380"/>
              <a:gd name="connsiteY7" fmla="*/ 7919 h 148897"/>
              <a:gd name="connsiteX8" fmla="*/ 1257 w 319380"/>
              <a:gd name="connsiteY8" fmla="*/ 12288 h 1488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9380" h="148897">
                <a:moveTo>
                  <a:pt x="1257" y="12288"/>
                </a:moveTo>
                <a:lnTo>
                  <a:pt x="153104" y="146400"/>
                </a:lnTo>
                <a:cubicBezTo>
                  <a:pt x="156376" y="149181"/>
                  <a:pt x="161429" y="149181"/>
                  <a:pt x="164700" y="146400"/>
                </a:cubicBezTo>
                <a:lnTo>
                  <a:pt x="316548" y="12288"/>
                </a:lnTo>
                <a:cubicBezTo>
                  <a:pt x="319598" y="9151"/>
                  <a:pt x="319323" y="4338"/>
                  <a:pt x="315913" y="1531"/>
                </a:cubicBezTo>
                <a:cubicBezTo>
                  <a:pt x="314491" y="350"/>
                  <a:pt x="312669" y="-336"/>
                  <a:pt x="310750" y="-412"/>
                </a:cubicBezTo>
                <a:lnTo>
                  <a:pt x="7054" y="-412"/>
                </a:lnTo>
                <a:cubicBezTo>
                  <a:pt x="2416" y="-82"/>
                  <a:pt x="-1049" y="3652"/>
                  <a:pt x="-690" y="7919"/>
                </a:cubicBezTo>
                <a:cubicBezTo>
                  <a:pt x="-552" y="9519"/>
                  <a:pt x="125" y="11056"/>
                  <a:pt x="1257" y="12288"/>
                </a:cubicBezTo>
                <a:close/>
              </a:path>
            </a:pathLst>
          </a:custGeom>
          <a:solidFill>
            <a:schemeClr val="accent1"/>
          </a:solidFill>
          <a:ln w="13666" cap="flat">
            <a:noFill/>
            <a:prstDash val="solid"/>
            <a:miter/>
          </a:ln>
        </p:spPr>
        <p:txBody>
          <a:bodyPr rtlCol="0" anchor="ctr"/>
          <a:lstStyle/>
          <a:p>
            <a:endParaRPr lang="zh-CN" altLang="en-US"/>
          </a:p>
        </p:txBody>
      </p:sp>
      <p:sp>
        <p:nvSpPr>
          <p:cNvPr id="10" name="爱设计-19">
            <a:extLst>
              <a:ext uri="{FF2B5EF4-FFF2-40B4-BE49-F238E27FC236}">
                <a16:creationId xmlns:a16="http://schemas.microsoft.com/office/drawing/2014/main" id="{6841F280-F6E2-9F3A-20B4-766B5DF5CFD1}"/>
              </a:ext>
            </a:extLst>
          </p:cNvPr>
          <p:cNvSpPr txBox="1">
            <a:spLocks/>
          </p:cNvSpPr>
          <p:nvPr/>
        </p:nvSpPr>
        <p:spPr>
          <a:xfrm>
            <a:off x="1123673" y="3845604"/>
            <a:ext cx="2120899" cy="294017"/>
          </a:xfrm>
          <a:prstGeom prst="rect">
            <a:avLst/>
          </a:prstGeom>
          <a:noFill/>
          <a:ln>
            <a:noFill/>
          </a:ln>
          <a:effectLst/>
        </p:spPr>
        <p:txBody>
          <a:bodyPr wrap="square" lIns="64008" tIns="32004" rIns="64008" bIns="32004" anchor="ctr" anchorCtr="0">
            <a:noAutofit/>
          </a:bodyPr>
          <a:lstStyle/>
          <a:p>
            <a:pPr marL="0" marR="0" lvl="0" indent="0" algn="ctr" defTabSz="913765" rtl="0" eaLnBrk="1" fontAlgn="auto" latinLnBrk="0" hangingPunct="1">
              <a:lnSpc>
                <a:spcPct val="100000"/>
              </a:lnSpc>
              <a:spcBef>
                <a:spcPts val="0"/>
              </a:spcBef>
              <a:buClrTx/>
              <a:buSzPct val="25000"/>
              <a:buFontTx/>
              <a:buNone/>
              <a:defRPr/>
            </a:pPr>
            <a:r>
              <a:rPr kumimoji="0" lang="zh-CN" altLang="en-US" sz="2400" i="0" u="none" strike="noStrike" kern="1200" cap="none" spc="0" normalizeH="0" baseline="0" noProof="0" dirty="0">
                <a:ln>
                  <a:noFill/>
                </a:ln>
                <a:solidFill>
                  <a:schemeClr val="tx1">
                    <a:lumMod val="85000"/>
                    <a:lumOff val="15000"/>
                  </a:schemeClr>
                </a:solidFill>
                <a:effectLst/>
                <a:uLnTx/>
                <a:uFillTx/>
                <a:latin typeface="OPPOSans H" panose="00020600040101010101" pitchFamily="18" charset="-122"/>
                <a:ea typeface="OPPOSans H" panose="00020600040101010101" pitchFamily="18" charset="-122"/>
                <a:cs typeface="OPPOSans H" panose="00020600040101010101" pitchFamily="18" charset="-122"/>
                <a:sym typeface="Arial" panose="020B0604020202020204" pitchFamily="34" charset="0"/>
              </a:rPr>
              <a:t>内容</a:t>
            </a:r>
          </a:p>
        </p:txBody>
      </p:sp>
      <p:sp>
        <p:nvSpPr>
          <p:cNvPr id="11" name="爱设计-20">
            <a:extLst>
              <a:ext uri="{FF2B5EF4-FFF2-40B4-BE49-F238E27FC236}">
                <a16:creationId xmlns:a16="http://schemas.microsoft.com/office/drawing/2014/main" id="{90CC831A-EADD-53C7-E027-58C992128E20}"/>
              </a:ext>
            </a:extLst>
          </p:cNvPr>
          <p:cNvSpPr txBox="1">
            <a:spLocks/>
          </p:cNvSpPr>
          <p:nvPr/>
        </p:nvSpPr>
        <p:spPr>
          <a:xfrm>
            <a:off x="1038352" y="4410542"/>
            <a:ext cx="2291542" cy="1421299"/>
          </a:xfrm>
          <a:prstGeom prst="rect">
            <a:avLst/>
          </a:prstGeom>
          <a:noFill/>
          <a:ln>
            <a:noFill/>
          </a:ln>
          <a:effectLst/>
        </p:spPr>
        <p:txBody>
          <a:bodyPr wrap="square" lIns="64008" tIns="32004" rIns="64008" bIns="32004" anchor="t" anchorCtr="0">
            <a:noAutofit/>
          </a:bodyPr>
          <a:lstStyle/>
          <a:p>
            <a:pPr algn="ctr">
              <a:lnSpc>
                <a:spcPct val="130000"/>
              </a:lnSpc>
              <a:buSzPct val="25000"/>
            </a:pPr>
            <a:r>
              <a:rPr lang="zh-CN" altLang="en-US" sz="1600" dirty="0">
                <a:solidFill>
                  <a:schemeClr val="tx1">
                    <a:lumMod val="75000"/>
                    <a:lumOff val="25000"/>
                  </a:schemeClr>
                </a:solidFill>
                <a:latin typeface="+mn-ea"/>
                <a:cs typeface="OPPOSans B" panose="00020600040101010101" pitchFamily="18" charset="-122"/>
                <a:sym typeface="Arial" panose="020B0604020202020204" pitchFamily="34" charset="0"/>
              </a:rPr>
              <a:t>文章平均打开率行业领先地位，月阅读</a:t>
            </a:r>
            <a:r>
              <a:rPr lang="en-US" altLang="zh-CN" sz="1600" dirty="0">
                <a:solidFill>
                  <a:schemeClr val="tx1">
                    <a:lumMod val="75000"/>
                    <a:lumOff val="25000"/>
                  </a:schemeClr>
                </a:solidFill>
                <a:latin typeface="+mn-ea"/>
                <a:cs typeface="OPPOSans B" panose="00020600040101010101" pitchFamily="18" charset="-122"/>
                <a:sym typeface="Arial" panose="020B0604020202020204" pitchFamily="34" charset="0"/>
              </a:rPr>
              <a:t>PV</a:t>
            </a:r>
            <a:r>
              <a:rPr lang="zh-CN" altLang="en-US" sz="1600" dirty="0">
                <a:solidFill>
                  <a:schemeClr val="tx1">
                    <a:lumMod val="75000"/>
                    <a:lumOff val="25000"/>
                  </a:schemeClr>
                </a:solidFill>
                <a:latin typeface="+mn-ea"/>
                <a:cs typeface="OPPOSans B" panose="00020600040101010101" pitchFamily="18" charset="-122"/>
                <a:sym typeface="Arial" panose="020B0604020202020204" pitchFamily="34" charset="0"/>
              </a:rPr>
              <a:t>达</a:t>
            </a:r>
            <a:r>
              <a:rPr lang="en-US" altLang="zh-CN" sz="1600" dirty="0">
                <a:solidFill>
                  <a:schemeClr val="tx1">
                    <a:lumMod val="75000"/>
                    <a:lumOff val="25000"/>
                  </a:schemeClr>
                </a:solidFill>
                <a:latin typeface="+mn-ea"/>
                <a:cs typeface="OPPOSans B" panose="00020600040101010101" pitchFamily="18" charset="-122"/>
                <a:sym typeface="Arial" panose="020B0604020202020204" pitchFamily="34" charset="0"/>
              </a:rPr>
              <a:t>500000+</a:t>
            </a:r>
            <a:r>
              <a:rPr lang="zh-CN" altLang="en-US" sz="1600" dirty="0">
                <a:solidFill>
                  <a:schemeClr val="tx1">
                    <a:lumMod val="75000"/>
                    <a:lumOff val="25000"/>
                  </a:schemeClr>
                </a:solidFill>
                <a:latin typeface="+mn-ea"/>
                <a:cs typeface="OPPOSans B" panose="00020600040101010101" pitchFamily="18" charset="-122"/>
                <a:sym typeface="Arial" panose="020B0604020202020204" pitchFamily="34" charset="0"/>
              </a:rPr>
              <a:t>，单篇</a:t>
            </a:r>
            <a:r>
              <a:rPr lang="en-US" altLang="zh-CN" sz="1600" dirty="0">
                <a:solidFill>
                  <a:schemeClr val="tx1">
                    <a:lumMod val="75000"/>
                    <a:lumOff val="25000"/>
                  </a:schemeClr>
                </a:solidFill>
                <a:latin typeface="+mn-ea"/>
                <a:cs typeface="OPPOSans B" panose="00020600040101010101" pitchFamily="18" charset="-122"/>
                <a:sym typeface="Arial" panose="020B0604020202020204" pitchFamily="34" charset="0"/>
              </a:rPr>
              <a:t>PV</a:t>
            </a:r>
            <a:r>
              <a:rPr lang="zh-CN" altLang="en-US" sz="1600" dirty="0">
                <a:solidFill>
                  <a:schemeClr val="tx1">
                    <a:lumMod val="75000"/>
                    <a:lumOff val="25000"/>
                  </a:schemeClr>
                </a:solidFill>
                <a:latin typeface="+mn-ea"/>
                <a:cs typeface="OPPOSans B" panose="00020600040101010101" pitchFamily="18" charset="-122"/>
                <a:sym typeface="Arial" panose="020B0604020202020204" pitchFamily="34" charset="0"/>
              </a:rPr>
              <a:t>达到</a:t>
            </a:r>
            <a:r>
              <a:rPr lang="en-US" altLang="zh-CN" sz="1600" dirty="0">
                <a:solidFill>
                  <a:schemeClr val="tx1">
                    <a:lumMod val="75000"/>
                    <a:lumOff val="25000"/>
                  </a:schemeClr>
                </a:solidFill>
                <a:latin typeface="+mn-ea"/>
                <a:cs typeface="OPPOSans B" panose="00020600040101010101" pitchFamily="18" charset="-122"/>
                <a:sym typeface="Arial" panose="020B0604020202020204" pitchFamily="34" charset="0"/>
              </a:rPr>
              <a:t>100000+</a:t>
            </a:r>
          </a:p>
        </p:txBody>
      </p:sp>
      <p:sp>
        <p:nvSpPr>
          <p:cNvPr id="12" name="爱设计-21">
            <a:extLst>
              <a:ext uri="{FF2B5EF4-FFF2-40B4-BE49-F238E27FC236}">
                <a16:creationId xmlns:a16="http://schemas.microsoft.com/office/drawing/2014/main" id="{7D91C700-EBB9-D6CC-0AE9-9EA444605937}"/>
              </a:ext>
            </a:extLst>
          </p:cNvPr>
          <p:cNvSpPr txBox="1">
            <a:spLocks/>
          </p:cNvSpPr>
          <p:nvPr/>
        </p:nvSpPr>
        <p:spPr>
          <a:xfrm>
            <a:off x="959843" y="4190421"/>
            <a:ext cx="2448560" cy="220121"/>
          </a:xfrm>
          <a:prstGeom prst="rect">
            <a:avLst/>
          </a:prstGeom>
          <a:noFill/>
          <a:ln>
            <a:noFill/>
          </a:ln>
          <a:effectLst/>
        </p:spPr>
        <p:txBody>
          <a:bodyPr wrap="square" lIns="64008" tIns="32004" rIns="64008" bIns="32004" anchor="ctr" anchorCtr="0">
            <a:noAutofit/>
          </a:bodyPr>
          <a:lstStyle/>
          <a:p>
            <a:pPr marL="0" marR="0" lvl="0" indent="0" algn="ctr" defTabSz="913765" rtl="0" eaLnBrk="1" fontAlgn="auto" latinLnBrk="0" hangingPunct="1">
              <a:lnSpc>
                <a:spcPct val="100000"/>
              </a:lnSpc>
              <a:spcBef>
                <a:spcPts val="0"/>
              </a:spcBef>
              <a:buClrTx/>
              <a:buSzPct val="25000"/>
              <a:buFontTx/>
              <a:buNone/>
              <a:defRPr/>
            </a:pPr>
            <a:r>
              <a:rPr kumimoji="0" lang="en-US" altLang="zh-CN" sz="1050" i="0" u="none" strike="noStrike" kern="1200" cap="none" spc="0" normalizeH="0" baseline="0" noProof="0" dirty="0">
                <a:ln>
                  <a:noFill/>
                </a:ln>
                <a:solidFill>
                  <a:schemeClr val="bg1">
                    <a:lumMod val="65000"/>
                  </a:schemeClr>
                </a:solidFill>
                <a:effectLst/>
                <a:uLnTx/>
                <a:uFillTx/>
                <a:latin typeface="+mn-ea"/>
                <a:cs typeface="OPPOSans B" panose="00020600040101010101" pitchFamily="18" charset="-122"/>
                <a:sym typeface="Arial" panose="020B0604020202020204" pitchFamily="34" charset="0"/>
              </a:rPr>
              <a:t>INTELLIGENT FLOW OF CONTENT</a:t>
            </a:r>
          </a:p>
        </p:txBody>
      </p:sp>
      <p:sp>
        <p:nvSpPr>
          <p:cNvPr id="17" name="爱设计-22">
            <a:extLst>
              <a:ext uri="{FF2B5EF4-FFF2-40B4-BE49-F238E27FC236}">
                <a16:creationId xmlns:a16="http://schemas.microsoft.com/office/drawing/2014/main" id="{658022F6-E9BD-7152-8E4D-5510FD0380FA}"/>
              </a:ext>
            </a:extLst>
          </p:cNvPr>
          <p:cNvSpPr/>
          <p:nvPr/>
        </p:nvSpPr>
        <p:spPr>
          <a:xfrm>
            <a:off x="4503453" y="2332225"/>
            <a:ext cx="555046" cy="555046"/>
          </a:xfrm>
          <a:custGeom>
            <a:avLst/>
            <a:gdLst>
              <a:gd name="connsiteX0" fmla="*/ 457070 w 720001"/>
              <a:gd name="connsiteY0" fmla="*/ 57166 h 720001"/>
              <a:gd name="connsiteX1" fmla="*/ 457070 w 720001"/>
              <a:gd name="connsiteY1" fmla="*/ 263017 h 720001"/>
              <a:gd name="connsiteX2" fmla="*/ 662921 w 720001"/>
              <a:gd name="connsiteY2" fmla="*/ 263017 h 720001"/>
              <a:gd name="connsiteX3" fmla="*/ 647393 w 720001"/>
              <a:gd name="connsiteY3" fmla="*/ 212704 h 720001"/>
              <a:gd name="connsiteX4" fmla="*/ 591008 w 720001"/>
              <a:gd name="connsiteY4" fmla="*/ 129080 h 720001"/>
              <a:gd name="connsiteX5" fmla="*/ 507383 w 720001"/>
              <a:gd name="connsiteY5" fmla="*/ 72694 h 720001"/>
              <a:gd name="connsiteX6" fmla="*/ 457070 w 720001"/>
              <a:gd name="connsiteY6" fmla="*/ 57166 h 720001"/>
              <a:gd name="connsiteX7" fmla="*/ 405022 w 720001"/>
              <a:gd name="connsiteY7" fmla="*/ 0 h 720001"/>
              <a:gd name="connsiteX8" fmla="*/ 720001 w 720001"/>
              <a:gd name="connsiteY8" fmla="*/ 314979 h 720001"/>
              <a:gd name="connsiteX9" fmla="*/ 405022 w 720001"/>
              <a:gd name="connsiteY9" fmla="*/ 314979 h 720001"/>
              <a:gd name="connsiteX10" fmla="*/ 360000 w 720001"/>
              <a:gd name="connsiteY10" fmla="*/ 0 h 720001"/>
              <a:gd name="connsiteX11" fmla="*/ 360000 w 720001"/>
              <a:gd name="connsiteY11" fmla="*/ 360000 h 720001"/>
              <a:gd name="connsiteX12" fmla="*/ 720000 w 720001"/>
              <a:gd name="connsiteY12" fmla="*/ 360000 h 720001"/>
              <a:gd name="connsiteX13" fmla="*/ 360000 w 720001"/>
              <a:gd name="connsiteY13" fmla="*/ 720001 h 720001"/>
              <a:gd name="connsiteX14" fmla="*/ 0 w 720001"/>
              <a:gd name="connsiteY14" fmla="*/ 360000 h 720001"/>
              <a:gd name="connsiteX15" fmla="*/ 360000 w 720001"/>
              <a:gd name="connsiteY15" fmla="*/ 0 h 720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720001" h="720001">
                <a:moveTo>
                  <a:pt x="457070" y="57166"/>
                </a:moveTo>
                <a:lnTo>
                  <a:pt x="457070" y="263017"/>
                </a:lnTo>
                <a:lnTo>
                  <a:pt x="662921" y="263017"/>
                </a:lnTo>
                <a:cubicBezTo>
                  <a:pt x="659451" y="245755"/>
                  <a:pt x="654246" y="229012"/>
                  <a:pt x="647393" y="212704"/>
                </a:cubicBezTo>
                <a:cubicBezTo>
                  <a:pt x="634121" y="181388"/>
                  <a:pt x="615210" y="153282"/>
                  <a:pt x="591008" y="129080"/>
                </a:cubicBezTo>
                <a:cubicBezTo>
                  <a:pt x="566806" y="104878"/>
                  <a:pt x="538699" y="85967"/>
                  <a:pt x="507383" y="72694"/>
                </a:cubicBezTo>
                <a:cubicBezTo>
                  <a:pt x="491075" y="65755"/>
                  <a:pt x="474246" y="60637"/>
                  <a:pt x="457070" y="57166"/>
                </a:cubicBezTo>
                <a:close/>
                <a:moveTo>
                  <a:pt x="405022" y="0"/>
                </a:moveTo>
                <a:cubicBezTo>
                  <a:pt x="578950" y="0"/>
                  <a:pt x="720001" y="141051"/>
                  <a:pt x="720001" y="314979"/>
                </a:cubicBezTo>
                <a:lnTo>
                  <a:pt x="405022" y="314979"/>
                </a:lnTo>
                <a:close/>
                <a:moveTo>
                  <a:pt x="360000" y="0"/>
                </a:moveTo>
                <a:lnTo>
                  <a:pt x="360000" y="360000"/>
                </a:lnTo>
                <a:lnTo>
                  <a:pt x="720000" y="360000"/>
                </a:lnTo>
                <a:cubicBezTo>
                  <a:pt x="720000" y="558825"/>
                  <a:pt x="558824" y="720001"/>
                  <a:pt x="360000" y="720001"/>
                </a:cubicBezTo>
                <a:cubicBezTo>
                  <a:pt x="161176" y="720001"/>
                  <a:pt x="0" y="558825"/>
                  <a:pt x="0" y="360000"/>
                </a:cubicBezTo>
                <a:cubicBezTo>
                  <a:pt x="0" y="161176"/>
                  <a:pt x="161176" y="0"/>
                  <a:pt x="360000" y="0"/>
                </a:cubicBezTo>
                <a:close/>
              </a:path>
            </a:pathLst>
          </a:custGeom>
          <a:solidFill>
            <a:schemeClr val="bg1"/>
          </a:solid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solidFill>
                <a:schemeClr val="bg1"/>
              </a:solidFill>
              <a:latin typeface="Arial" panose="020B0604020202020204" pitchFamily="34" charset="0"/>
              <a:ea typeface="OPPOSans B" panose="00020600040101010101" pitchFamily="18" charset="-122"/>
              <a:cs typeface="OPPOSans B" panose="00020600040101010101" pitchFamily="18" charset="-122"/>
              <a:sym typeface="Arial" panose="020B0604020202020204" pitchFamily="34" charset="0"/>
            </a:endParaRPr>
          </a:p>
        </p:txBody>
      </p:sp>
      <p:sp>
        <p:nvSpPr>
          <p:cNvPr id="18" name="爱设计-23">
            <a:extLst>
              <a:ext uri="{FF2B5EF4-FFF2-40B4-BE49-F238E27FC236}">
                <a16:creationId xmlns:a16="http://schemas.microsoft.com/office/drawing/2014/main" id="{419E5FA5-2391-F1E1-72CA-EC96CCE98678}"/>
              </a:ext>
            </a:extLst>
          </p:cNvPr>
          <p:cNvSpPr/>
          <p:nvPr/>
        </p:nvSpPr>
        <p:spPr>
          <a:xfrm>
            <a:off x="4672819" y="3493628"/>
            <a:ext cx="231854" cy="108092"/>
          </a:xfrm>
          <a:custGeom>
            <a:avLst/>
            <a:gdLst>
              <a:gd name="connsiteX0" fmla="*/ 1257 w 319380"/>
              <a:gd name="connsiteY0" fmla="*/ 12288 h 148897"/>
              <a:gd name="connsiteX1" fmla="*/ 153104 w 319380"/>
              <a:gd name="connsiteY1" fmla="*/ 146400 h 148897"/>
              <a:gd name="connsiteX2" fmla="*/ 164700 w 319380"/>
              <a:gd name="connsiteY2" fmla="*/ 146400 h 148897"/>
              <a:gd name="connsiteX3" fmla="*/ 316548 w 319380"/>
              <a:gd name="connsiteY3" fmla="*/ 12288 h 148897"/>
              <a:gd name="connsiteX4" fmla="*/ 315913 w 319380"/>
              <a:gd name="connsiteY4" fmla="*/ 1531 h 148897"/>
              <a:gd name="connsiteX5" fmla="*/ 310750 w 319380"/>
              <a:gd name="connsiteY5" fmla="*/ -412 h 148897"/>
              <a:gd name="connsiteX6" fmla="*/ 7054 w 319380"/>
              <a:gd name="connsiteY6" fmla="*/ -412 h 148897"/>
              <a:gd name="connsiteX7" fmla="*/ -690 w 319380"/>
              <a:gd name="connsiteY7" fmla="*/ 7919 h 148897"/>
              <a:gd name="connsiteX8" fmla="*/ 1257 w 319380"/>
              <a:gd name="connsiteY8" fmla="*/ 12288 h 1488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9380" h="148897">
                <a:moveTo>
                  <a:pt x="1257" y="12288"/>
                </a:moveTo>
                <a:lnTo>
                  <a:pt x="153104" y="146400"/>
                </a:lnTo>
                <a:cubicBezTo>
                  <a:pt x="156376" y="149181"/>
                  <a:pt x="161429" y="149181"/>
                  <a:pt x="164700" y="146400"/>
                </a:cubicBezTo>
                <a:lnTo>
                  <a:pt x="316548" y="12288"/>
                </a:lnTo>
                <a:cubicBezTo>
                  <a:pt x="319598" y="9151"/>
                  <a:pt x="319323" y="4338"/>
                  <a:pt x="315913" y="1531"/>
                </a:cubicBezTo>
                <a:cubicBezTo>
                  <a:pt x="314491" y="350"/>
                  <a:pt x="312669" y="-336"/>
                  <a:pt x="310750" y="-412"/>
                </a:cubicBezTo>
                <a:lnTo>
                  <a:pt x="7054" y="-412"/>
                </a:lnTo>
                <a:cubicBezTo>
                  <a:pt x="2416" y="-82"/>
                  <a:pt x="-1049" y="3652"/>
                  <a:pt x="-690" y="7919"/>
                </a:cubicBezTo>
                <a:cubicBezTo>
                  <a:pt x="-552" y="9519"/>
                  <a:pt x="125" y="11056"/>
                  <a:pt x="1257" y="12288"/>
                </a:cubicBezTo>
                <a:close/>
              </a:path>
            </a:pathLst>
          </a:custGeom>
          <a:solidFill>
            <a:schemeClr val="accent2"/>
          </a:solidFill>
          <a:ln w="13666" cap="flat">
            <a:noFill/>
            <a:prstDash val="solid"/>
            <a:miter/>
          </a:ln>
        </p:spPr>
        <p:txBody>
          <a:bodyPr rtlCol="0" anchor="ctr"/>
          <a:lstStyle/>
          <a:p>
            <a:endParaRPr lang="zh-CN" altLang="en-US"/>
          </a:p>
        </p:txBody>
      </p:sp>
      <p:sp>
        <p:nvSpPr>
          <p:cNvPr id="19" name="爱设计-24">
            <a:extLst>
              <a:ext uri="{FF2B5EF4-FFF2-40B4-BE49-F238E27FC236}">
                <a16:creationId xmlns:a16="http://schemas.microsoft.com/office/drawing/2014/main" id="{D5A515A9-3867-D5A7-4DD5-738422B0E96F}"/>
              </a:ext>
            </a:extLst>
          </p:cNvPr>
          <p:cNvSpPr txBox="1">
            <a:spLocks/>
          </p:cNvSpPr>
          <p:nvPr/>
        </p:nvSpPr>
        <p:spPr>
          <a:xfrm>
            <a:off x="3720527" y="3845603"/>
            <a:ext cx="2120899" cy="294017"/>
          </a:xfrm>
          <a:prstGeom prst="rect">
            <a:avLst/>
          </a:prstGeom>
          <a:noFill/>
          <a:ln>
            <a:noFill/>
          </a:ln>
          <a:effectLst/>
        </p:spPr>
        <p:txBody>
          <a:bodyPr wrap="square" lIns="64008" tIns="32004" rIns="64008" bIns="32004" anchor="ctr" anchorCtr="0">
            <a:noAutofit/>
          </a:bodyPr>
          <a:lstStyle/>
          <a:p>
            <a:pPr marL="0" marR="0" lvl="0" indent="0" algn="ctr" defTabSz="913765" rtl="0" eaLnBrk="1" fontAlgn="auto" latinLnBrk="0" hangingPunct="1">
              <a:lnSpc>
                <a:spcPct val="100000"/>
              </a:lnSpc>
              <a:spcBef>
                <a:spcPts val="0"/>
              </a:spcBef>
              <a:buClrTx/>
              <a:buSzPct val="25000"/>
              <a:buFontTx/>
              <a:buNone/>
              <a:defRPr/>
            </a:pPr>
            <a:r>
              <a:rPr kumimoji="0" lang="zh-CN" altLang="en-US" sz="2400" i="0" u="none" strike="noStrike" kern="1200" cap="none" spc="0" normalizeH="0" baseline="0" noProof="0" dirty="0">
                <a:ln>
                  <a:noFill/>
                </a:ln>
                <a:solidFill>
                  <a:schemeClr val="tx1">
                    <a:lumMod val="85000"/>
                    <a:lumOff val="15000"/>
                  </a:schemeClr>
                </a:solidFill>
                <a:effectLst/>
                <a:uLnTx/>
                <a:uFillTx/>
                <a:latin typeface="OPPOSans H" panose="00020600040101010101" pitchFamily="18" charset="-122"/>
                <a:ea typeface="OPPOSans H" panose="00020600040101010101" pitchFamily="18" charset="-122"/>
                <a:cs typeface="OPPOSans H" panose="00020600040101010101" pitchFamily="18" charset="-122"/>
                <a:sym typeface="Arial" panose="020B0604020202020204" pitchFamily="34" charset="0"/>
              </a:rPr>
              <a:t>渠道</a:t>
            </a:r>
          </a:p>
        </p:txBody>
      </p:sp>
      <p:sp>
        <p:nvSpPr>
          <p:cNvPr id="20" name="爱设计-25">
            <a:extLst>
              <a:ext uri="{FF2B5EF4-FFF2-40B4-BE49-F238E27FC236}">
                <a16:creationId xmlns:a16="http://schemas.microsoft.com/office/drawing/2014/main" id="{53A03599-2205-B1E2-B74D-F119CAA6AACD}"/>
              </a:ext>
            </a:extLst>
          </p:cNvPr>
          <p:cNvSpPr txBox="1">
            <a:spLocks/>
          </p:cNvSpPr>
          <p:nvPr/>
        </p:nvSpPr>
        <p:spPr>
          <a:xfrm>
            <a:off x="3635206" y="4410541"/>
            <a:ext cx="2291542" cy="1421299"/>
          </a:xfrm>
          <a:prstGeom prst="rect">
            <a:avLst/>
          </a:prstGeom>
          <a:noFill/>
          <a:ln>
            <a:noFill/>
          </a:ln>
          <a:effectLst/>
        </p:spPr>
        <p:txBody>
          <a:bodyPr wrap="square" lIns="64008" tIns="32004" rIns="64008" bIns="32004" anchor="t" anchorCtr="0">
            <a:noAutofit/>
          </a:bodyPr>
          <a:lstStyle/>
          <a:p>
            <a:pPr algn="ctr">
              <a:lnSpc>
                <a:spcPct val="130000"/>
              </a:lnSpc>
              <a:buSzPct val="25000"/>
            </a:pPr>
            <a:r>
              <a:rPr lang="zh-CN" altLang="en-US" sz="1600" dirty="0">
                <a:solidFill>
                  <a:schemeClr val="tx1">
                    <a:lumMod val="75000"/>
                    <a:lumOff val="25000"/>
                  </a:schemeClr>
                </a:solidFill>
                <a:latin typeface="+mn-ea"/>
                <a:cs typeface="OPPOSans B" panose="00020600040101010101" pitchFamily="18" charset="-122"/>
                <a:sym typeface="Arial" panose="020B0604020202020204" pitchFamily="34" charset="0"/>
              </a:rPr>
              <a:t>进行腾讯广点通投放操作和优化，与</a:t>
            </a:r>
            <a:r>
              <a:rPr lang="en-US" altLang="zh-CN" sz="1600" dirty="0">
                <a:solidFill>
                  <a:schemeClr val="tx1">
                    <a:lumMod val="75000"/>
                    <a:lumOff val="25000"/>
                  </a:schemeClr>
                </a:solidFill>
                <a:latin typeface="+mn-ea"/>
                <a:cs typeface="OPPOSans B" panose="00020600040101010101" pitchFamily="18" charset="-122"/>
                <a:sym typeface="Arial" panose="020B0604020202020204" pitchFamily="34" charset="0"/>
              </a:rPr>
              <a:t>10+</a:t>
            </a:r>
            <a:r>
              <a:rPr lang="zh-CN" altLang="en-US" sz="1600" dirty="0">
                <a:solidFill>
                  <a:schemeClr val="tx1">
                    <a:lumMod val="75000"/>
                    <a:lumOff val="25000"/>
                  </a:schemeClr>
                </a:solidFill>
                <a:latin typeface="+mn-ea"/>
                <a:cs typeface="OPPOSans B" panose="00020600040101010101" pitchFamily="18" charset="-122"/>
                <a:sym typeface="Arial" panose="020B0604020202020204" pitchFamily="34" charset="0"/>
              </a:rPr>
              <a:t>个公众号建立起良好的互推合作关系</a:t>
            </a:r>
          </a:p>
        </p:txBody>
      </p:sp>
      <p:sp>
        <p:nvSpPr>
          <p:cNvPr id="21" name="爱设计-26">
            <a:extLst>
              <a:ext uri="{FF2B5EF4-FFF2-40B4-BE49-F238E27FC236}">
                <a16:creationId xmlns:a16="http://schemas.microsoft.com/office/drawing/2014/main" id="{35F461FC-F32D-0326-F84F-94337629C5F4}"/>
              </a:ext>
            </a:extLst>
          </p:cNvPr>
          <p:cNvSpPr txBox="1">
            <a:spLocks/>
          </p:cNvSpPr>
          <p:nvPr/>
        </p:nvSpPr>
        <p:spPr>
          <a:xfrm>
            <a:off x="3556697" y="4190420"/>
            <a:ext cx="2448560" cy="220121"/>
          </a:xfrm>
          <a:prstGeom prst="rect">
            <a:avLst/>
          </a:prstGeom>
          <a:noFill/>
          <a:ln>
            <a:noFill/>
          </a:ln>
          <a:effectLst/>
        </p:spPr>
        <p:txBody>
          <a:bodyPr wrap="square" lIns="64008" tIns="32004" rIns="64008" bIns="32004" anchor="ctr" anchorCtr="0">
            <a:noAutofit/>
          </a:bodyPr>
          <a:lstStyle/>
          <a:p>
            <a:pPr marL="0" marR="0" lvl="0" indent="0" algn="ctr" defTabSz="913765" rtl="0" eaLnBrk="1" fontAlgn="auto" latinLnBrk="0" hangingPunct="1">
              <a:lnSpc>
                <a:spcPct val="100000"/>
              </a:lnSpc>
              <a:spcBef>
                <a:spcPts val="0"/>
              </a:spcBef>
              <a:buClrTx/>
              <a:buSzPct val="25000"/>
              <a:buFontTx/>
              <a:buNone/>
              <a:defRPr/>
            </a:pPr>
            <a:r>
              <a:rPr kumimoji="0" lang="en-US" altLang="zh-CN" sz="1050" i="0" u="none" strike="noStrike" kern="1200" cap="none" spc="0" normalizeH="0" baseline="0" noProof="0" dirty="0">
                <a:ln>
                  <a:noFill/>
                </a:ln>
                <a:solidFill>
                  <a:schemeClr val="bg1">
                    <a:lumMod val="65000"/>
                  </a:schemeClr>
                </a:solidFill>
                <a:effectLst/>
                <a:uLnTx/>
                <a:uFillTx/>
                <a:latin typeface="+mn-ea"/>
                <a:cs typeface="OPPOSans B" panose="00020600040101010101" pitchFamily="18" charset="-122"/>
                <a:sym typeface="Arial" panose="020B0604020202020204" pitchFamily="34" charset="0"/>
              </a:rPr>
              <a:t>DIGITAL ASSET MANAGEMENT</a:t>
            </a:r>
          </a:p>
        </p:txBody>
      </p:sp>
      <p:sp>
        <p:nvSpPr>
          <p:cNvPr id="28" name="爱设计-27">
            <a:extLst>
              <a:ext uri="{FF2B5EF4-FFF2-40B4-BE49-F238E27FC236}">
                <a16:creationId xmlns:a16="http://schemas.microsoft.com/office/drawing/2014/main" id="{E97A96A3-8D18-D5BC-0AA5-36748F2DB0F2}"/>
              </a:ext>
            </a:extLst>
          </p:cNvPr>
          <p:cNvSpPr/>
          <p:nvPr/>
        </p:nvSpPr>
        <p:spPr>
          <a:xfrm>
            <a:off x="7110940" y="2332225"/>
            <a:ext cx="533781" cy="555046"/>
          </a:xfrm>
          <a:custGeom>
            <a:avLst/>
            <a:gdLst>
              <a:gd name="connsiteX0" fmla="*/ 198153 w 692417"/>
              <a:gd name="connsiteY0" fmla="*/ 663680 h 720001"/>
              <a:gd name="connsiteX1" fmla="*/ 239787 w 692417"/>
              <a:gd name="connsiteY1" fmla="*/ 663680 h 720001"/>
              <a:gd name="connsiteX2" fmla="*/ 295235 w 692417"/>
              <a:gd name="connsiteY2" fmla="*/ 663680 h 720001"/>
              <a:gd name="connsiteX3" fmla="*/ 397182 w 692417"/>
              <a:gd name="connsiteY3" fmla="*/ 663680 h 720001"/>
              <a:gd name="connsiteX4" fmla="*/ 452630 w 692417"/>
              <a:gd name="connsiteY4" fmla="*/ 663680 h 720001"/>
              <a:gd name="connsiteX5" fmla="*/ 494264 w 692417"/>
              <a:gd name="connsiteY5" fmla="*/ 663680 h 720001"/>
              <a:gd name="connsiteX6" fmla="*/ 522425 w 692417"/>
              <a:gd name="connsiteY6" fmla="*/ 691841 h 720001"/>
              <a:gd name="connsiteX7" fmla="*/ 494264 w 692417"/>
              <a:gd name="connsiteY7" fmla="*/ 720001 h 720001"/>
              <a:gd name="connsiteX8" fmla="*/ 452630 w 692417"/>
              <a:gd name="connsiteY8" fmla="*/ 720001 h 720001"/>
              <a:gd name="connsiteX9" fmla="*/ 397182 w 692417"/>
              <a:gd name="connsiteY9" fmla="*/ 720001 h 720001"/>
              <a:gd name="connsiteX10" fmla="*/ 295235 w 692417"/>
              <a:gd name="connsiteY10" fmla="*/ 720001 h 720001"/>
              <a:gd name="connsiteX11" fmla="*/ 239787 w 692417"/>
              <a:gd name="connsiteY11" fmla="*/ 720001 h 720001"/>
              <a:gd name="connsiteX12" fmla="*/ 198153 w 692417"/>
              <a:gd name="connsiteY12" fmla="*/ 720001 h 720001"/>
              <a:gd name="connsiteX13" fmla="*/ 169992 w 692417"/>
              <a:gd name="connsiteY13" fmla="*/ 691841 h 720001"/>
              <a:gd name="connsiteX14" fmla="*/ 198153 w 692417"/>
              <a:gd name="connsiteY14" fmla="*/ 663680 h 720001"/>
              <a:gd name="connsiteX15" fmla="*/ 154400 w 692417"/>
              <a:gd name="connsiteY15" fmla="*/ 572143 h 720001"/>
              <a:gd name="connsiteX16" fmla="*/ 154241 w 692417"/>
              <a:gd name="connsiteY16" fmla="*/ 572597 h 720001"/>
              <a:gd name="connsiteX17" fmla="*/ 160423 w 692417"/>
              <a:gd name="connsiteY17" fmla="*/ 572597 h 720001"/>
              <a:gd name="connsiteX18" fmla="*/ 346215 w 692417"/>
              <a:gd name="connsiteY18" fmla="*/ 0 h 720001"/>
              <a:gd name="connsiteX19" fmla="*/ 456041 w 692417"/>
              <a:gd name="connsiteY19" fmla="*/ 22341 h 720001"/>
              <a:gd name="connsiteX20" fmla="*/ 545873 w 692417"/>
              <a:gd name="connsiteY20" fmla="*/ 82980 h 720001"/>
              <a:gd name="connsiteX21" fmla="*/ 606513 w 692417"/>
              <a:gd name="connsiteY21" fmla="*/ 172812 h 720001"/>
              <a:gd name="connsiteX22" fmla="*/ 628853 w 692417"/>
              <a:gd name="connsiteY22" fmla="*/ 282638 h 720001"/>
              <a:gd name="connsiteX23" fmla="*/ 628853 w 692417"/>
              <a:gd name="connsiteY23" fmla="*/ 493091 h 720001"/>
              <a:gd name="connsiteX24" fmla="*/ 687990 w 692417"/>
              <a:gd name="connsiteY24" fmla="*/ 585551 h 720001"/>
              <a:gd name="connsiteX25" fmla="*/ 688929 w 692417"/>
              <a:gd name="connsiteY25" fmla="*/ 614275 h 720001"/>
              <a:gd name="connsiteX26" fmla="*/ 664336 w 692417"/>
              <a:gd name="connsiteY26" fmla="*/ 628918 h 720001"/>
              <a:gd name="connsiteX27" fmla="*/ 28189 w 692417"/>
              <a:gd name="connsiteY27" fmla="*/ 628918 h 720001"/>
              <a:gd name="connsiteX28" fmla="*/ 3596 w 692417"/>
              <a:gd name="connsiteY28" fmla="*/ 614462 h 720001"/>
              <a:gd name="connsiteX29" fmla="*/ 4159 w 692417"/>
              <a:gd name="connsiteY29" fmla="*/ 585927 h 720001"/>
              <a:gd name="connsiteX30" fmla="*/ 63578 w 692417"/>
              <a:gd name="connsiteY30" fmla="*/ 489336 h 720001"/>
              <a:gd name="connsiteX31" fmla="*/ 63578 w 692417"/>
              <a:gd name="connsiteY31" fmla="*/ 282638 h 720001"/>
              <a:gd name="connsiteX32" fmla="*/ 85919 w 692417"/>
              <a:gd name="connsiteY32" fmla="*/ 172812 h 720001"/>
              <a:gd name="connsiteX33" fmla="*/ 146558 w 692417"/>
              <a:gd name="connsiteY33" fmla="*/ 82980 h 720001"/>
              <a:gd name="connsiteX34" fmla="*/ 236389 w 692417"/>
              <a:gd name="connsiteY34" fmla="*/ 22341 h 720001"/>
              <a:gd name="connsiteX35" fmla="*/ 346215 w 692417"/>
              <a:gd name="connsiteY35" fmla="*/ 0 h 720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692417" h="720001">
                <a:moveTo>
                  <a:pt x="198153" y="663680"/>
                </a:moveTo>
                <a:lnTo>
                  <a:pt x="239787" y="663680"/>
                </a:lnTo>
                <a:lnTo>
                  <a:pt x="295235" y="663680"/>
                </a:lnTo>
                <a:lnTo>
                  <a:pt x="397182" y="663680"/>
                </a:lnTo>
                <a:lnTo>
                  <a:pt x="452630" y="663680"/>
                </a:lnTo>
                <a:lnTo>
                  <a:pt x="494264" y="663680"/>
                </a:lnTo>
                <a:cubicBezTo>
                  <a:pt x="509847" y="663680"/>
                  <a:pt x="522425" y="676259"/>
                  <a:pt x="522425" y="691841"/>
                </a:cubicBezTo>
                <a:cubicBezTo>
                  <a:pt x="522425" y="707423"/>
                  <a:pt x="509753" y="720001"/>
                  <a:pt x="494264" y="720001"/>
                </a:cubicBezTo>
                <a:lnTo>
                  <a:pt x="452630" y="720001"/>
                </a:lnTo>
                <a:lnTo>
                  <a:pt x="397182" y="720001"/>
                </a:lnTo>
                <a:lnTo>
                  <a:pt x="295235" y="720001"/>
                </a:lnTo>
                <a:lnTo>
                  <a:pt x="239787" y="720001"/>
                </a:lnTo>
                <a:lnTo>
                  <a:pt x="198153" y="720001"/>
                </a:lnTo>
                <a:cubicBezTo>
                  <a:pt x="182571" y="720001"/>
                  <a:pt x="169992" y="707423"/>
                  <a:pt x="169992" y="691841"/>
                </a:cubicBezTo>
                <a:cubicBezTo>
                  <a:pt x="169992" y="676259"/>
                  <a:pt x="182571" y="663680"/>
                  <a:pt x="198153" y="663680"/>
                </a:cubicBezTo>
                <a:close/>
                <a:moveTo>
                  <a:pt x="154400" y="572143"/>
                </a:moveTo>
                <a:lnTo>
                  <a:pt x="154241" y="572597"/>
                </a:lnTo>
                <a:lnTo>
                  <a:pt x="160423" y="572597"/>
                </a:lnTo>
                <a:close/>
                <a:moveTo>
                  <a:pt x="346215" y="0"/>
                </a:moveTo>
                <a:cubicBezTo>
                  <a:pt x="384232" y="0"/>
                  <a:pt x="421122" y="7510"/>
                  <a:pt x="456041" y="22341"/>
                </a:cubicBezTo>
                <a:cubicBezTo>
                  <a:pt x="489646" y="36609"/>
                  <a:pt x="519872" y="57072"/>
                  <a:pt x="545873" y="82980"/>
                </a:cubicBezTo>
                <a:cubicBezTo>
                  <a:pt x="571875" y="108981"/>
                  <a:pt x="592245" y="139207"/>
                  <a:pt x="606513" y="172812"/>
                </a:cubicBezTo>
                <a:cubicBezTo>
                  <a:pt x="621344" y="207637"/>
                  <a:pt x="628853" y="244621"/>
                  <a:pt x="628853" y="282638"/>
                </a:cubicBezTo>
                <a:lnTo>
                  <a:pt x="628853" y="493091"/>
                </a:lnTo>
                <a:lnTo>
                  <a:pt x="687990" y="585551"/>
                </a:lnTo>
                <a:cubicBezTo>
                  <a:pt x="693528" y="594187"/>
                  <a:pt x="693904" y="605263"/>
                  <a:pt x="688929" y="614275"/>
                </a:cubicBezTo>
                <a:cubicBezTo>
                  <a:pt x="684048" y="623286"/>
                  <a:pt x="674567" y="628918"/>
                  <a:pt x="664336" y="628918"/>
                </a:cubicBezTo>
                <a:lnTo>
                  <a:pt x="28189" y="628918"/>
                </a:lnTo>
                <a:cubicBezTo>
                  <a:pt x="17958" y="628918"/>
                  <a:pt x="8571" y="623380"/>
                  <a:pt x="3596" y="614462"/>
                </a:cubicBezTo>
                <a:cubicBezTo>
                  <a:pt x="-1380" y="605545"/>
                  <a:pt x="-1192" y="594656"/>
                  <a:pt x="4159" y="585927"/>
                </a:cubicBezTo>
                <a:lnTo>
                  <a:pt x="63578" y="489336"/>
                </a:lnTo>
                <a:lnTo>
                  <a:pt x="63578" y="282638"/>
                </a:lnTo>
                <a:cubicBezTo>
                  <a:pt x="63578" y="244621"/>
                  <a:pt x="71087" y="207731"/>
                  <a:pt x="85919" y="172812"/>
                </a:cubicBezTo>
                <a:cubicBezTo>
                  <a:pt x="100186" y="139207"/>
                  <a:pt x="120650" y="108981"/>
                  <a:pt x="146558" y="82980"/>
                </a:cubicBezTo>
                <a:cubicBezTo>
                  <a:pt x="172465" y="56978"/>
                  <a:pt x="202785" y="36609"/>
                  <a:pt x="236389" y="22341"/>
                </a:cubicBezTo>
                <a:cubicBezTo>
                  <a:pt x="271214" y="7510"/>
                  <a:pt x="308199" y="0"/>
                  <a:pt x="346215" y="0"/>
                </a:cubicBezTo>
                <a:close/>
              </a:path>
            </a:pathLst>
          </a:custGeom>
          <a:solidFill>
            <a:schemeClr val="bg1"/>
          </a:solid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solidFill>
                <a:schemeClr val="bg1"/>
              </a:solidFill>
              <a:latin typeface="Arial" panose="020B0604020202020204" pitchFamily="34" charset="0"/>
              <a:ea typeface="OPPOSans B" panose="00020600040101010101" pitchFamily="18" charset="-122"/>
              <a:cs typeface="OPPOSans B" panose="00020600040101010101" pitchFamily="18" charset="-122"/>
              <a:sym typeface="Arial" panose="020B0604020202020204" pitchFamily="34" charset="0"/>
            </a:endParaRPr>
          </a:p>
        </p:txBody>
      </p:sp>
      <p:sp>
        <p:nvSpPr>
          <p:cNvPr id="36" name="爱设计-28">
            <a:extLst>
              <a:ext uri="{FF2B5EF4-FFF2-40B4-BE49-F238E27FC236}">
                <a16:creationId xmlns:a16="http://schemas.microsoft.com/office/drawing/2014/main" id="{5D775385-75BA-3D41-94B9-53B5DD12F62A}"/>
              </a:ext>
            </a:extLst>
          </p:cNvPr>
          <p:cNvSpPr/>
          <p:nvPr/>
        </p:nvSpPr>
        <p:spPr>
          <a:xfrm>
            <a:off x="7269673" y="3493628"/>
            <a:ext cx="231854" cy="108092"/>
          </a:xfrm>
          <a:custGeom>
            <a:avLst/>
            <a:gdLst>
              <a:gd name="connsiteX0" fmla="*/ 1257 w 319380"/>
              <a:gd name="connsiteY0" fmla="*/ 12288 h 148897"/>
              <a:gd name="connsiteX1" fmla="*/ 153104 w 319380"/>
              <a:gd name="connsiteY1" fmla="*/ 146400 h 148897"/>
              <a:gd name="connsiteX2" fmla="*/ 164700 w 319380"/>
              <a:gd name="connsiteY2" fmla="*/ 146400 h 148897"/>
              <a:gd name="connsiteX3" fmla="*/ 316548 w 319380"/>
              <a:gd name="connsiteY3" fmla="*/ 12288 h 148897"/>
              <a:gd name="connsiteX4" fmla="*/ 315913 w 319380"/>
              <a:gd name="connsiteY4" fmla="*/ 1531 h 148897"/>
              <a:gd name="connsiteX5" fmla="*/ 310750 w 319380"/>
              <a:gd name="connsiteY5" fmla="*/ -412 h 148897"/>
              <a:gd name="connsiteX6" fmla="*/ 7054 w 319380"/>
              <a:gd name="connsiteY6" fmla="*/ -412 h 148897"/>
              <a:gd name="connsiteX7" fmla="*/ -690 w 319380"/>
              <a:gd name="connsiteY7" fmla="*/ 7919 h 148897"/>
              <a:gd name="connsiteX8" fmla="*/ 1257 w 319380"/>
              <a:gd name="connsiteY8" fmla="*/ 12288 h 1488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9380" h="148897">
                <a:moveTo>
                  <a:pt x="1257" y="12288"/>
                </a:moveTo>
                <a:lnTo>
                  <a:pt x="153104" y="146400"/>
                </a:lnTo>
                <a:cubicBezTo>
                  <a:pt x="156376" y="149181"/>
                  <a:pt x="161429" y="149181"/>
                  <a:pt x="164700" y="146400"/>
                </a:cubicBezTo>
                <a:lnTo>
                  <a:pt x="316548" y="12288"/>
                </a:lnTo>
                <a:cubicBezTo>
                  <a:pt x="319598" y="9151"/>
                  <a:pt x="319323" y="4338"/>
                  <a:pt x="315913" y="1531"/>
                </a:cubicBezTo>
                <a:cubicBezTo>
                  <a:pt x="314491" y="350"/>
                  <a:pt x="312669" y="-336"/>
                  <a:pt x="310750" y="-412"/>
                </a:cubicBezTo>
                <a:lnTo>
                  <a:pt x="7054" y="-412"/>
                </a:lnTo>
                <a:cubicBezTo>
                  <a:pt x="2416" y="-82"/>
                  <a:pt x="-1049" y="3652"/>
                  <a:pt x="-690" y="7919"/>
                </a:cubicBezTo>
                <a:cubicBezTo>
                  <a:pt x="-552" y="9519"/>
                  <a:pt x="125" y="11056"/>
                  <a:pt x="1257" y="12288"/>
                </a:cubicBezTo>
                <a:close/>
              </a:path>
            </a:pathLst>
          </a:custGeom>
          <a:solidFill>
            <a:schemeClr val="accent1"/>
          </a:solidFill>
          <a:ln w="13666" cap="flat">
            <a:noFill/>
            <a:prstDash val="solid"/>
            <a:miter/>
          </a:ln>
        </p:spPr>
        <p:txBody>
          <a:bodyPr rtlCol="0" anchor="ctr"/>
          <a:lstStyle/>
          <a:p>
            <a:endParaRPr lang="zh-CN" altLang="en-US"/>
          </a:p>
        </p:txBody>
      </p:sp>
      <p:sp>
        <p:nvSpPr>
          <p:cNvPr id="37" name="爱设计-29">
            <a:extLst>
              <a:ext uri="{FF2B5EF4-FFF2-40B4-BE49-F238E27FC236}">
                <a16:creationId xmlns:a16="http://schemas.microsoft.com/office/drawing/2014/main" id="{84230C64-674E-E07A-8974-94F574AE7BDA}"/>
              </a:ext>
            </a:extLst>
          </p:cNvPr>
          <p:cNvSpPr txBox="1">
            <a:spLocks/>
          </p:cNvSpPr>
          <p:nvPr/>
        </p:nvSpPr>
        <p:spPr>
          <a:xfrm>
            <a:off x="6317381" y="3845603"/>
            <a:ext cx="2120899" cy="294017"/>
          </a:xfrm>
          <a:prstGeom prst="rect">
            <a:avLst/>
          </a:prstGeom>
          <a:noFill/>
          <a:ln>
            <a:noFill/>
          </a:ln>
          <a:effectLst/>
        </p:spPr>
        <p:txBody>
          <a:bodyPr wrap="square" lIns="64008" tIns="32004" rIns="64008" bIns="32004" anchor="ctr" anchorCtr="0">
            <a:noAutofit/>
          </a:bodyPr>
          <a:lstStyle/>
          <a:p>
            <a:pPr marL="0" marR="0" lvl="0" indent="0" algn="ctr" defTabSz="913765" rtl="0" eaLnBrk="1" fontAlgn="auto" latinLnBrk="0" hangingPunct="1">
              <a:lnSpc>
                <a:spcPct val="100000"/>
              </a:lnSpc>
              <a:spcBef>
                <a:spcPts val="0"/>
              </a:spcBef>
              <a:buClrTx/>
              <a:buSzPct val="25000"/>
              <a:buFontTx/>
              <a:buNone/>
              <a:defRPr/>
            </a:pPr>
            <a:r>
              <a:rPr kumimoji="0" lang="zh-CN" altLang="en-US" sz="2400" i="0" u="none" strike="noStrike" kern="1200" cap="none" spc="0" normalizeH="0" baseline="0" noProof="0" dirty="0">
                <a:ln>
                  <a:noFill/>
                </a:ln>
                <a:solidFill>
                  <a:schemeClr val="tx1">
                    <a:lumMod val="85000"/>
                    <a:lumOff val="15000"/>
                  </a:schemeClr>
                </a:solidFill>
                <a:effectLst/>
                <a:uLnTx/>
                <a:uFillTx/>
                <a:latin typeface="OPPOSans H" panose="00020600040101010101" pitchFamily="18" charset="-122"/>
                <a:ea typeface="OPPOSans H" panose="00020600040101010101" pitchFamily="18" charset="-122"/>
                <a:cs typeface="OPPOSans H" panose="00020600040101010101" pitchFamily="18" charset="-122"/>
                <a:sym typeface="Arial" panose="020B0604020202020204" pitchFamily="34" charset="0"/>
              </a:rPr>
              <a:t>增长</a:t>
            </a:r>
          </a:p>
        </p:txBody>
      </p:sp>
      <p:sp>
        <p:nvSpPr>
          <p:cNvPr id="38" name="爱设计-30">
            <a:extLst>
              <a:ext uri="{FF2B5EF4-FFF2-40B4-BE49-F238E27FC236}">
                <a16:creationId xmlns:a16="http://schemas.microsoft.com/office/drawing/2014/main" id="{46D504B4-D322-C5D0-D1BD-43F65FB7F880}"/>
              </a:ext>
            </a:extLst>
          </p:cNvPr>
          <p:cNvSpPr txBox="1">
            <a:spLocks/>
          </p:cNvSpPr>
          <p:nvPr/>
        </p:nvSpPr>
        <p:spPr>
          <a:xfrm>
            <a:off x="6232060" y="4410541"/>
            <a:ext cx="2291542" cy="1421299"/>
          </a:xfrm>
          <a:prstGeom prst="rect">
            <a:avLst/>
          </a:prstGeom>
          <a:noFill/>
          <a:ln>
            <a:noFill/>
          </a:ln>
          <a:effectLst/>
        </p:spPr>
        <p:txBody>
          <a:bodyPr wrap="square" lIns="64008" tIns="32004" rIns="64008" bIns="32004" anchor="t" anchorCtr="0">
            <a:noAutofit/>
          </a:bodyPr>
          <a:lstStyle/>
          <a:p>
            <a:pPr algn="ctr">
              <a:lnSpc>
                <a:spcPct val="130000"/>
              </a:lnSpc>
              <a:buSzPct val="25000"/>
            </a:pPr>
            <a:r>
              <a:rPr lang="zh-CN" altLang="en-US" sz="1600" dirty="0">
                <a:solidFill>
                  <a:schemeClr val="tx1">
                    <a:lumMod val="75000"/>
                    <a:lumOff val="25000"/>
                  </a:schemeClr>
                </a:solidFill>
                <a:latin typeface="+mn-ea"/>
                <a:cs typeface="OPPOSans B" panose="00020600040101010101" pitchFamily="18" charset="-122"/>
                <a:sym typeface="Arial" panose="020B0604020202020204" pitchFamily="34" charset="0"/>
              </a:rPr>
              <a:t>通过活动实现用户计增长，一年积累精准粉丝</a:t>
            </a:r>
            <a:r>
              <a:rPr lang="en-US" altLang="zh-CN" sz="1600" dirty="0">
                <a:solidFill>
                  <a:schemeClr val="tx1">
                    <a:lumMod val="75000"/>
                    <a:lumOff val="25000"/>
                  </a:schemeClr>
                </a:solidFill>
                <a:latin typeface="+mn-ea"/>
                <a:cs typeface="OPPOSans B" panose="00020600040101010101" pitchFamily="18" charset="-122"/>
                <a:sym typeface="Arial" panose="020B0604020202020204" pitchFamily="34" charset="0"/>
              </a:rPr>
              <a:t>30000+</a:t>
            </a:r>
          </a:p>
        </p:txBody>
      </p:sp>
      <p:sp>
        <p:nvSpPr>
          <p:cNvPr id="39" name="爱设计-31">
            <a:extLst>
              <a:ext uri="{FF2B5EF4-FFF2-40B4-BE49-F238E27FC236}">
                <a16:creationId xmlns:a16="http://schemas.microsoft.com/office/drawing/2014/main" id="{139539B5-4C65-E699-2351-E2F8BC1EADE0}"/>
              </a:ext>
            </a:extLst>
          </p:cNvPr>
          <p:cNvSpPr txBox="1">
            <a:spLocks/>
          </p:cNvSpPr>
          <p:nvPr/>
        </p:nvSpPr>
        <p:spPr>
          <a:xfrm>
            <a:off x="6153551" y="4190420"/>
            <a:ext cx="2448560" cy="220121"/>
          </a:xfrm>
          <a:prstGeom prst="rect">
            <a:avLst/>
          </a:prstGeom>
          <a:noFill/>
          <a:ln>
            <a:noFill/>
          </a:ln>
          <a:effectLst/>
        </p:spPr>
        <p:txBody>
          <a:bodyPr wrap="square" lIns="64008" tIns="32004" rIns="64008" bIns="32004" anchor="ctr" anchorCtr="0">
            <a:noAutofit/>
          </a:bodyPr>
          <a:lstStyle/>
          <a:p>
            <a:pPr marL="0" marR="0" lvl="0" indent="0" algn="ctr" defTabSz="913765" rtl="0" eaLnBrk="1" fontAlgn="auto" latinLnBrk="0" hangingPunct="1">
              <a:lnSpc>
                <a:spcPct val="100000"/>
              </a:lnSpc>
              <a:spcBef>
                <a:spcPts val="0"/>
              </a:spcBef>
              <a:buClrTx/>
              <a:buSzPct val="25000"/>
              <a:buFontTx/>
              <a:buNone/>
              <a:defRPr/>
            </a:pPr>
            <a:r>
              <a:rPr kumimoji="0" lang="en-US" altLang="zh-CN" sz="1050" i="0" u="none" strike="noStrike" kern="1200" cap="none" spc="0" normalizeH="0" baseline="0" noProof="0" dirty="0">
                <a:ln>
                  <a:noFill/>
                </a:ln>
                <a:solidFill>
                  <a:schemeClr val="bg1">
                    <a:lumMod val="65000"/>
                  </a:schemeClr>
                </a:solidFill>
                <a:effectLst/>
                <a:uLnTx/>
                <a:uFillTx/>
                <a:latin typeface="+mn-ea"/>
                <a:cs typeface="OPPOSans B" panose="00020600040101010101" pitchFamily="18" charset="-122"/>
                <a:sym typeface="Arial" panose="020B0604020202020204" pitchFamily="34" charset="0"/>
              </a:rPr>
              <a:t>INTELLIGENT FLOW OF CONTENT</a:t>
            </a:r>
          </a:p>
        </p:txBody>
      </p:sp>
      <p:sp>
        <p:nvSpPr>
          <p:cNvPr id="44" name="爱设计-32">
            <a:extLst>
              <a:ext uri="{FF2B5EF4-FFF2-40B4-BE49-F238E27FC236}">
                <a16:creationId xmlns:a16="http://schemas.microsoft.com/office/drawing/2014/main" id="{96FEEB7E-B090-1A1D-CC2A-B90828C67909}"/>
              </a:ext>
            </a:extLst>
          </p:cNvPr>
          <p:cNvSpPr/>
          <p:nvPr/>
        </p:nvSpPr>
        <p:spPr>
          <a:xfrm>
            <a:off x="9697161" y="2353020"/>
            <a:ext cx="555046" cy="513456"/>
          </a:xfrm>
          <a:custGeom>
            <a:avLst/>
            <a:gdLst>
              <a:gd name="connsiteX0" fmla="*/ 2136435 w 5834559"/>
              <a:gd name="connsiteY0" fmla="*/ 643126 h 5397372"/>
              <a:gd name="connsiteX1" fmla="*/ 3716657 w 5834559"/>
              <a:gd name="connsiteY1" fmla="*/ 643126 h 5397372"/>
              <a:gd name="connsiteX2" fmla="*/ 3716657 w 5834559"/>
              <a:gd name="connsiteY2" fmla="*/ 1064855 h 5397372"/>
              <a:gd name="connsiteX3" fmla="*/ 2136435 w 5834559"/>
              <a:gd name="connsiteY3" fmla="*/ 1064855 h 5397372"/>
              <a:gd name="connsiteX4" fmla="*/ 693741 w 5834559"/>
              <a:gd name="connsiteY4" fmla="*/ 643126 h 5397372"/>
              <a:gd name="connsiteX5" fmla="*/ 1550121 w 5834559"/>
              <a:gd name="connsiteY5" fmla="*/ 643126 h 5397372"/>
              <a:gd name="connsiteX6" fmla="*/ 1550121 w 5834559"/>
              <a:gd name="connsiteY6" fmla="*/ 1064855 h 5397372"/>
              <a:gd name="connsiteX7" fmla="*/ 693741 w 5834559"/>
              <a:gd name="connsiteY7" fmla="*/ 1064855 h 5397372"/>
              <a:gd name="connsiteX8" fmla="*/ 421729 w 5834559"/>
              <a:gd name="connsiteY8" fmla="*/ 1336867 h 5397372"/>
              <a:gd name="connsiteX9" fmla="*/ 421729 w 5834559"/>
              <a:gd name="connsiteY9" fmla="*/ 2079805 h 5397372"/>
              <a:gd name="connsiteX10" fmla="*/ 5412133 w 5834559"/>
              <a:gd name="connsiteY10" fmla="*/ 2079805 h 5397372"/>
              <a:gd name="connsiteX11" fmla="*/ 5412133 w 5834559"/>
              <a:gd name="connsiteY11" fmla="*/ 1336867 h 5397372"/>
              <a:gd name="connsiteX12" fmla="*/ 5140113 w 5834559"/>
              <a:gd name="connsiteY12" fmla="*/ 1064855 h 5397372"/>
              <a:gd name="connsiteX13" fmla="*/ 4302971 w 5834559"/>
              <a:gd name="connsiteY13" fmla="*/ 1064855 h 5397372"/>
              <a:gd name="connsiteX14" fmla="*/ 4302971 w 5834559"/>
              <a:gd name="connsiteY14" fmla="*/ 643126 h 5397372"/>
              <a:gd name="connsiteX15" fmla="*/ 5140113 w 5834559"/>
              <a:gd name="connsiteY15" fmla="*/ 643126 h 5397372"/>
              <a:gd name="connsiteX16" fmla="*/ 5834559 w 5834559"/>
              <a:gd name="connsiteY16" fmla="*/ 1336867 h 5397372"/>
              <a:gd name="connsiteX17" fmla="*/ 5834559 w 5834559"/>
              <a:gd name="connsiteY17" fmla="*/ 4703631 h 5397372"/>
              <a:gd name="connsiteX18" fmla="*/ 5140818 w 5834559"/>
              <a:gd name="connsiteY18" fmla="*/ 5397372 h 5397372"/>
              <a:gd name="connsiteX19" fmla="*/ 693741 w 5834559"/>
              <a:gd name="connsiteY19" fmla="*/ 5397372 h 5397372"/>
              <a:gd name="connsiteX20" fmla="*/ 0 w 5834559"/>
              <a:gd name="connsiteY20" fmla="*/ 4703631 h 5397372"/>
              <a:gd name="connsiteX21" fmla="*/ 0 w 5834559"/>
              <a:gd name="connsiteY21" fmla="*/ 2501529 h 5397372"/>
              <a:gd name="connsiteX22" fmla="*/ 0 w 5834559"/>
              <a:gd name="connsiteY22" fmla="*/ 2079805 h 5397372"/>
              <a:gd name="connsiteX23" fmla="*/ 0 w 5834559"/>
              <a:gd name="connsiteY23" fmla="*/ 1336867 h 5397372"/>
              <a:gd name="connsiteX24" fmla="*/ 693741 w 5834559"/>
              <a:gd name="connsiteY24" fmla="*/ 643126 h 5397372"/>
              <a:gd name="connsiteX25" fmla="*/ 3997242 w 5834559"/>
              <a:gd name="connsiteY25" fmla="*/ 0 h 5397372"/>
              <a:gd name="connsiteX26" fmla="*/ 4208106 w 5834559"/>
              <a:gd name="connsiteY26" fmla="*/ 210864 h 5397372"/>
              <a:gd name="connsiteX27" fmla="*/ 4208106 w 5834559"/>
              <a:gd name="connsiteY27" fmla="*/ 1506961 h 5397372"/>
              <a:gd name="connsiteX28" fmla="*/ 3997242 w 5834559"/>
              <a:gd name="connsiteY28" fmla="*/ 1718528 h 5397372"/>
              <a:gd name="connsiteX29" fmla="*/ 3786378 w 5834559"/>
              <a:gd name="connsiteY29" fmla="*/ 1507664 h 5397372"/>
              <a:gd name="connsiteX30" fmla="*/ 3786378 w 5834559"/>
              <a:gd name="connsiteY30" fmla="*/ 210864 h 5397372"/>
              <a:gd name="connsiteX31" fmla="*/ 3997242 w 5834559"/>
              <a:gd name="connsiteY31" fmla="*/ 0 h 5397372"/>
              <a:gd name="connsiteX32" fmla="*/ 1836609 w 5834559"/>
              <a:gd name="connsiteY32" fmla="*/ 0 h 5397372"/>
              <a:gd name="connsiteX33" fmla="*/ 2047469 w 5834559"/>
              <a:gd name="connsiteY33" fmla="*/ 210864 h 5397372"/>
              <a:gd name="connsiteX34" fmla="*/ 2047469 w 5834559"/>
              <a:gd name="connsiteY34" fmla="*/ 1506961 h 5397372"/>
              <a:gd name="connsiteX35" fmla="*/ 1836609 w 5834559"/>
              <a:gd name="connsiteY35" fmla="*/ 1718528 h 5397372"/>
              <a:gd name="connsiteX36" fmla="*/ 1625745 w 5834559"/>
              <a:gd name="connsiteY36" fmla="*/ 1507664 h 5397372"/>
              <a:gd name="connsiteX37" fmla="*/ 1625745 w 5834559"/>
              <a:gd name="connsiteY37" fmla="*/ 210864 h 5397372"/>
              <a:gd name="connsiteX38" fmla="*/ 1836609 w 5834559"/>
              <a:gd name="connsiteY38" fmla="*/ 0 h 5397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5834559" h="5397372">
                <a:moveTo>
                  <a:pt x="2136435" y="643126"/>
                </a:moveTo>
                <a:lnTo>
                  <a:pt x="3716657" y="643126"/>
                </a:lnTo>
                <a:lnTo>
                  <a:pt x="3716657" y="1064855"/>
                </a:lnTo>
                <a:lnTo>
                  <a:pt x="2136435" y="1064855"/>
                </a:lnTo>
                <a:close/>
                <a:moveTo>
                  <a:pt x="693741" y="643126"/>
                </a:moveTo>
                <a:lnTo>
                  <a:pt x="1550121" y="643126"/>
                </a:lnTo>
                <a:lnTo>
                  <a:pt x="1550121" y="1064855"/>
                </a:lnTo>
                <a:lnTo>
                  <a:pt x="693741" y="1064855"/>
                </a:lnTo>
                <a:cubicBezTo>
                  <a:pt x="543320" y="1064855"/>
                  <a:pt x="421729" y="1187151"/>
                  <a:pt x="421729" y="1336867"/>
                </a:cubicBezTo>
                <a:lnTo>
                  <a:pt x="421729" y="2079805"/>
                </a:lnTo>
                <a:lnTo>
                  <a:pt x="5412133" y="2079805"/>
                </a:lnTo>
                <a:lnTo>
                  <a:pt x="5412133" y="1336867"/>
                </a:lnTo>
                <a:cubicBezTo>
                  <a:pt x="5412133" y="1186446"/>
                  <a:pt x="5289830" y="1064855"/>
                  <a:pt x="5140113" y="1064855"/>
                </a:cubicBezTo>
                <a:lnTo>
                  <a:pt x="4302971" y="1064855"/>
                </a:lnTo>
                <a:lnTo>
                  <a:pt x="4302971" y="643126"/>
                </a:lnTo>
                <a:lnTo>
                  <a:pt x="5140113" y="643126"/>
                </a:lnTo>
                <a:cubicBezTo>
                  <a:pt x="5523184" y="643126"/>
                  <a:pt x="5833854" y="953797"/>
                  <a:pt x="5834559" y="1336867"/>
                </a:cubicBezTo>
                <a:lnTo>
                  <a:pt x="5834559" y="4703631"/>
                </a:lnTo>
                <a:cubicBezTo>
                  <a:pt x="5834559" y="5085292"/>
                  <a:pt x="5522479" y="5397372"/>
                  <a:pt x="5140818" y="5397372"/>
                </a:cubicBezTo>
                <a:lnTo>
                  <a:pt x="693741" y="5397372"/>
                </a:lnTo>
                <a:cubicBezTo>
                  <a:pt x="312080" y="5397372"/>
                  <a:pt x="0" y="5085292"/>
                  <a:pt x="0" y="4703631"/>
                </a:cubicBezTo>
                <a:lnTo>
                  <a:pt x="0" y="2501529"/>
                </a:lnTo>
                <a:lnTo>
                  <a:pt x="0" y="2079805"/>
                </a:lnTo>
                <a:lnTo>
                  <a:pt x="0" y="1336867"/>
                </a:lnTo>
                <a:cubicBezTo>
                  <a:pt x="0" y="953797"/>
                  <a:pt x="310671" y="643126"/>
                  <a:pt x="693741" y="643126"/>
                </a:cubicBezTo>
                <a:close/>
                <a:moveTo>
                  <a:pt x="3997242" y="0"/>
                </a:moveTo>
                <a:cubicBezTo>
                  <a:pt x="4113920" y="0"/>
                  <a:pt x="4208106" y="94186"/>
                  <a:pt x="4208106" y="210864"/>
                </a:cubicBezTo>
                <a:lnTo>
                  <a:pt x="4208106" y="1506961"/>
                </a:lnTo>
                <a:cubicBezTo>
                  <a:pt x="4208106" y="1623639"/>
                  <a:pt x="4113920" y="1718528"/>
                  <a:pt x="3997242" y="1718528"/>
                </a:cubicBezTo>
                <a:cubicBezTo>
                  <a:pt x="3880564" y="1718528"/>
                  <a:pt x="3786378" y="1624342"/>
                  <a:pt x="3786378" y="1507664"/>
                </a:cubicBezTo>
                <a:lnTo>
                  <a:pt x="3786378" y="210864"/>
                </a:lnTo>
                <a:cubicBezTo>
                  <a:pt x="3786378" y="94186"/>
                  <a:pt x="3880564" y="0"/>
                  <a:pt x="3997242" y="0"/>
                </a:cubicBezTo>
                <a:close/>
                <a:moveTo>
                  <a:pt x="1836609" y="0"/>
                </a:moveTo>
                <a:cubicBezTo>
                  <a:pt x="1953287" y="0"/>
                  <a:pt x="2047469" y="94186"/>
                  <a:pt x="2047469" y="210864"/>
                </a:cubicBezTo>
                <a:lnTo>
                  <a:pt x="2047469" y="1506961"/>
                </a:lnTo>
                <a:cubicBezTo>
                  <a:pt x="2047469" y="1623639"/>
                  <a:pt x="1953287" y="1718528"/>
                  <a:pt x="1836609" y="1718528"/>
                </a:cubicBezTo>
                <a:cubicBezTo>
                  <a:pt x="1719932" y="1718528"/>
                  <a:pt x="1625745" y="1624342"/>
                  <a:pt x="1625745" y="1507664"/>
                </a:cubicBezTo>
                <a:lnTo>
                  <a:pt x="1625745" y="210864"/>
                </a:lnTo>
                <a:cubicBezTo>
                  <a:pt x="1625745" y="94186"/>
                  <a:pt x="1719932" y="0"/>
                  <a:pt x="1836609" y="0"/>
                </a:cubicBezTo>
                <a:close/>
              </a:path>
            </a:pathLst>
          </a:custGeom>
          <a:solidFill>
            <a:schemeClr val="bg1"/>
          </a:solid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solidFill>
                <a:schemeClr val="bg1"/>
              </a:solidFill>
              <a:latin typeface="Arial" panose="020B0604020202020204" pitchFamily="34" charset="0"/>
              <a:ea typeface="OPPOSans B" panose="00020600040101010101" pitchFamily="18" charset="-122"/>
              <a:cs typeface="OPPOSans B" panose="00020600040101010101" pitchFamily="18" charset="-122"/>
              <a:sym typeface="Arial" panose="020B0604020202020204" pitchFamily="34" charset="0"/>
            </a:endParaRPr>
          </a:p>
        </p:txBody>
      </p:sp>
      <p:sp>
        <p:nvSpPr>
          <p:cNvPr id="45" name="爱设计-33">
            <a:extLst>
              <a:ext uri="{FF2B5EF4-FFF2-40B4-BE49-F238E27FC236}">
                <a16:creationId xmlns:a16="http://schemas.microsoft.com/office/drawing/2014/main" id="{64FB7C48-61C0-A8BD-545F-96B39FBFE5D9}"/>
              </a:ext>
            </a:extLst>
          </p:cNvPr>
          <p:cNvSpPr/>
          <p:nvPr/>
        </p:nvSpPr>
        <p:spPr>
          <a:xfrm>
            <a:off x="9866527" y="3493628"/>
            <a:ext cx="231854" cy="108092"/>
          </a:xfrm>
          <a:custGeom>
            <a:avLst/>
            <a:gdLst>
              <a:gd name="connsiteX0" fmla="*/ 1257 w 319380"/>
              <a:gd name="connsiteY0" fmla="*/ 12288 h 148897"/>
              <a:gd name="connsiteX1" fmla="*/ 153104 w 319380"/>
              <a:gd name="connsiteY1" fmla="*/ 146400 h 148897"/>
              <a:gd name="connsiteX2" fmla="*/ 164700 w 319380"/>
              <a:gd name="connsiteY2" fmla="*/ 146400 h 148897"/>
              <a:gd name="connsiteX3" fmla="*/ 316548 w 319380"/>
              <a:gd name="connsiteY3" fmla="*/ 12288 h 148897"/>
              <a:gd name="connsiteX4" fmla="*/ 315913 w 319380"/>
              <a:gd name="connsiteY4" fmla="*/ 1531 h 148897"/>
              <a:gd name="connsiteX5" fmla="*/ 310750 w 319380"/>
              <a:gd name="connsiteY5" fmla="*/ -412 h 148897"/>
              <a:gd name="connsiteX6" fmla="*/ 7054 w 319380"/>
              <a:gd name="connsiteY6" fmla="*/ -412 h 148897"/>
              <a:gd name="connsiteX7" fmla="*/ -690 w 319380"/>
              <a:gd name="connsiteY7" fmla="*/ 7919 h 148897"/>
              <a:gd name="connsiteX8" fmla="*/ 1257 w 319380"/>
              <a:gd name="connsiteY8" fmla="*/ 12288 h 1488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9380" h="148897">
                <a:moveTo>
                  <a:pt x="1257" y="12288"/>
                </a:moveTo>
                <a:lnTo>
                  <a:pt x="153104" y="146400"/>
                </a:lnTo>
                <a:cubicBezTo>
                  <a:pt x="156376" y="149181"/>
                  <a:pt x="161429" y="149181"/>
                  <a:pt x="164700" y="146400"/>
                </a:cubicBezTo>
                <a:lnTo>
                  <a:pt x="316548" y="12288"/>
                </a:lnTo>
                <a:cubicBezTo>
                  <a:pt x="319598" y="9151"/>
                  <a:pt x="319323" y="4338"/>
                  <a:pt x="315913" y="1531"/>
                </a:cubicBezTo>
                <a:cubicBezTo>
                  <a:pt x="314491" y="350"/>
                  <a:pt x="312669" y="-336"/>
                  <a:pt x="310750" y="-412"/>
                </a:cubicBezTo>
                <a:lnTo>
                  <a:pt x="7054" y="-412"/>
                </a:lnTo>
                <a:cubicBezTo>
                  <a:pt x="2416" y="-82"/>
                  <a:pt x="-1049" y="3652"/>
                  <a:pt x="-690" y="7919"/>
                </a:cubicBezTo>
                <a:cubicBezTo>
                  <a:pt x="-552" y="9519"/>
                  <a:pt x="125" y="11056"/>
                  <a:pt x="1257" y="12288"/>
                </a:cubicBezTo>
                <a:close/>
              </a:path>
            </a:pathLst>
          </a:custGeom>
          <a:solidFill>
            <a:schemeClr val="accent2"/>
          </a:solidFill>
          <a:ln w="13666" cap="flat">
            <a:noFill/>
            <a:prstDash val="solid"/>
            <a:miter/>
          </a:ln>
        </p:spPr>
        <p:txBody>
          <a:bodyPr rtlCol="0" anchor="ctr"/>
          <a:lstStyle/>
          <a:p>
            <a:endParaRPr lang="zh-CN" altLang="en-US"/>
          </a:p>
        </p:txBody>
      </p:sp>
      <p:sp>
        <p:nvSpPr>
          <p:cNvPr id="46" name="爱设计-34">
            <a:extLst>
              <a:ext uri="{FF2B5EF4-FFF2-40B4-BE49-F238E27FC236}">
                <a16:creationId xmlns:a16="http://schemas.microsoft.com/office/drawing/2014/main" id="{731E2F10-A8A6-36DA-7E82-A2D3A290D590}"/>
              </a:ext>
            </a:extLst>
          </p:cNvPr>
          <p:cNvSpPr txBox="1">
            <a:spLocks/>
          </p:cNvSpPr>
          <p:nvPr/>
        </p:nvSpPr>
        <p:spPr>
          <a:xfrm>
            <a:off x="8914235" y="3845603"/>
            <a:ext cx="2120899" cy="294017"/>
          </a:xfrm>
          <a:prstGeom prst="rect">
            <a:avLst/>
          </a:prstGeom>
          <a:noFill/>
          <a:ln>
            <a:noFill/>
          </a:ln>
          <a:effectLst/>
        </p:spPr>
        <p:txBody>
          <a:bodyPr wrap="square" lIns="64008" tIns="32004" rIns="64008" bIns="32004" anchor="ctr" anchorCtr="0">
            <a:noAutofit/>
          </a:bodyPr>
          <a:lstStyle/>
          <a:p>
            <a:pPr marL="0" marR="0" lvl="0" indent="0" algn="ctr" defTabSz="913765" rtl="0" eaLnBrk="1" fontAlgn="auto" latinLnBrk="0" hangingPunct="1">
              <a:lnSpc>
                <a:spcPct val="100000"/>
              </a:lnSpc>
              <a:spcBef>
                <a:spcPts val="0"/>
              </a:spcBef>
              <a:buClrTx/>
              <a:buSzPct val="25000"/>
              <a:buFontTx/>
              <a:buNone/>
              <a:defRPr/>
            </a:pPr>
            <a:r>
              <a:rPr kumimoji="0" lang="zh-CN" altLang="en-US" sz="2400" i="0" u="none" strike="noStrike" kern="1200" cap="none" spc="0" normalizeH="0" baseline="0" noProof="0" dirty="0">
                <a:ln>
                  <a:noFill/>
                </a:ln>
                <a:solidFill>
                  <a:schemeClr val="tx1">
                    <a:lumMod val="85000"/>
                    <a:lumOff val="15000"/>
                  </a:schemeClr>
                </a:solidFill>
                <a:effectLst/>
                <a:uLnTx/>
                <a:uFillTx/>
                <a:latin typeface="OPPOSans H" panose="00020600040101010101" pitchFamily="18" charset="-122"/>
                <a:ea typeface="OPPOSans H" panose="00020600040101010101" pitchFamily="18" charset="-122"/>
                <a:cs typeface="OPPOSans H" panose="00020600040101010101" pitchFamily="18" charset="-122"/>
                <a:sym typeface="Arial" panose="020B0604020202020204" pitchFamily="34" charset="0"/>
              </a:rPr>
              <a:t>社群</a:t>
            </a:r>
          </a:p>
        </p:txBody>
      </p:sp>
      <p:sp>
        <p:nvSpPr>
          <p:cNvPr id="47" name="爱设计-35">
            <a:extLst>
              <a:ext uri="{FF2B5EF4-FFF2-40B4-BE49-F238E27FC236}">
                <a16:creationId xmlns:a16="http://schemas.microsoft.com/office/drawing/2014/main" id="{141C8364-70CE-3CF2-7A5D-9311FDE3FBFF}"/>
              </a:ext>
            </a:extLst>
          </p:cNvPr>
          <p:cNvSpPr txBox="1">
            <a:spLocks/>
          </p:cNvSpPr>
          <p:nvPr/>
        </p:nvSpPr>
        <p:spPr>
          <a:xfrm>
            <a:off x="8828914" y="4410541"/>
            <a:ext cx="2291542" cy="1421299"/>
          </a:xfrm>
          <a:prstGeom prst="rect">
            <a:avLst/>
          </a:prstGeom>
          <a:noFill/>
          <a:ln>
            <a:noFill/>
          </a:ln>
          <a:effectLst/>
        </p:spPr>
        <p:txBody>
          <a:bodyPr wrap="square" lIns="64008" tIns="32004" rIns="64008" bIns="32004" anchor="t" anchorCtr="0">
            <a:noAutofit/>
          </a:bodyPr>
          <a:lstStyle/>
          <a:p>
            <a:pPr algn="ctr">
              <a:lnSpc>
                <a:spcPct val="130000"/>
              </a:lnSpc>
              <a:buSzPct val="25000"/>
            </a:pPr>
            <a:r>
              <a:rPr lang="zh-CN" altLang="en-US" sz="1600" dirty="0">
                <a:solidFill>
                  <a:schemeClr val="tx1">
                    <a:lumMod val="75000"/>
                    <a:lumOff val="25000"/>
                  </a:schemeClr>
                </a:solidFill>
                <a:latin typeface="+mn-ea"/>
                <a:cs typeface="OPPOSans B" panose="00020600040101010101" pitchFamily="18" charset="-122"/>
                <a:sym typeface="Arial" panose="020B0604020202020204" pitchFamily="34" charset="0"/>
              </a:rPr>
              <a:t>粉丝社群</a:t>
            </a:r>
            <a:r>
              <a:rPr lang="en-US" altLang="zh-CN" sz="1600" dirty="0">
                <a:solidFill>
                  <a:schemeClr val="tx1">
                    <a:lumMod val="75000"/>
                    <a:lumOff val="25000"/>
                  </a:schemeClr>
                </a:solidFill>
                <a:latin typeface="+mn-ea"/>
                <a:cs typeface="OPPOSans B" panose="00020600040101010101" pitchFamily="18" charset="-122"/>
                <a:sym typeface="Arial" panose="020B0604020202020204" pitchFamily="34" charset="0"/>
              </a:rPr>
              <a:t>10</a:t>
            </a:r>
            <a:r>
              <a:rPr lang="zh-CN" altLang="en-US" sz="1600" dirty="0">
                <a:solidFill>
                  <a:schemeClr val="tx1">
                    <a:lumMod val="75000"/>
                    <a:lumOff val="25000"/>
                  </a:schemeClr>
                </a:solidFill>
                <a:latin typeface="+mn-ea"/>
                <a:cs typeface="OPPOSans B" panose="00020600040101010101" pitchFamily="18" charset="-122"/>
                <a:sym typeface="Arial" panose="020B0604020202020204" pitchFamily="34" charset="0"/>
              </a:rPr>
              <a:t>个，共计</a:t>
            </a:r>
            <a:r>
              <a:rPr lang="en-US" altLang="zh-CN" sz="1600" dirty="0">
                <a:solidFill>
                  <a:schemeClr val="tx1">
                    <a:lumMod val="75000"/>
                    <a:lumOff val="25000"/>
                  </a:schemeClr>
                </a:solidFill>
                <a:latin typeface="+mn-ea"/>
                <a:cs typeface="OPPOSans B" panose="00020600040101010101" pitchFamily="18" charset="-122"/>
                <a:sym typeface="Arial" panose="020B0604020202020204" pitchFamily="34" charset="0"/>
              </a:rPr>
              <a:t>2000</a:t>
            </a:r>
            <a:r>
              <a:rPr lang="zh-CN" altLang="en-US" sz="1600" dirty="0">
                <a:solidFill>
                  <a:schemeClr val="tx1">
                    <a:lumMod val="75000"/>
                    <a:lumOff val="25000"/>
                  </a:schemeClr>
                </a:solidFill>
                <a:latin typeface="+mn-ea"/>
                <a:cs typeface="OPPOSans B" panose="00020600040101010101" pitchFamily="18" charset="-122"/>
                <a:sym typeface="Arial" panose="020B0604020202020204" pitchFamily="34" charset="0"/>
              </a:rPr>
              <a:t>人</a:t>
            </a:r>
          </a:p>
        </p:txBody>
      </p:sp>
      <p:sp>
        <p:nvSpPr>
          <p:cNvPr id="48" name="爱设计-36">
            <a:extLst>
              <a:ext uri="{FF2B5EF4-FFF2-40B4-BE49-F238E27FC236}">
                <a16:creationId xmlns:a16="http://schemas.microsoft.com/office/drawing/2014/main" id="{D96FAF8A-EEC5-F06F-02ED-D5E7B49A361A}"/>
              </a:ext>
            </a:extLst>
          </p:cNvPr>
          <p:cNvSpPr txBox="1">
            <a:spLocks/>
          </p:cNvSpPr>
          <p:nvPr/>
        </p:nvSpPr>
        <p:spPr>
          <a:xfrm>
            <a:off x="8750405" y="4190420"/>
            <a:ext cx="2448560" cy="220121"/>
          </a:xfrm>
          <a:prstGeom prst="rect">
            <a:avLst/>
          </a:prstGeom>
          <a:noFill/>
          <a:ln>
            <a:noFill/>
          </a:ln>
          <a:effectLst/>
        </p:spPr>
        <p:txBody>
          <a:bodyPr wrap="square" lIns="64008" tIns="32004" rIns="64008" bIns="32004" anchor="ctr" anchorCtr="0">
            <a:noAutofit/>
          </a:bodyPr>
          <a:lstStyle/>
          <a:p>
            <a:pPr marL="0" marR="0" lvl="0" indent="0" algn="ctr" defTabSz="913765" rtl="0" eaLnBrk="1" fontAlgn="auto" latinLnBrk="0" hangingPunct="1">
              <a:lnSpc>
                <a:spcPct val="100000"/>
              </a:lnSpc>
              <a:spcBef>
                <a:spcPts val="0"/>
              </a:spcBef>
              <a:buClrTx/>
              <a:buSzPct val="25000"/>
              <a:buFontTx/>
              <a:buNone/>
              <a:defRPr/>
            </a:pPr>
            <a:r>
              <a:rPr kumimoji="0" lang="en-US" altLang="zh-CN" sz="1050" i="0" u="none" strike="noStrike" kern="1200" cap="none" spc="0" normalizeH="0" baseline="0" noProof="0" dirty="0">
                <a:ln>
                  <a:noFill/>
                </a:ln>
                <a:solidFill>
                  <a:schemeClr val="bg1">
                    <a:lumMod val="65000"/>
                  </a:schemeClr>
                </a:solidFill>
                <a:effectLst/>
                <a:uLnTx/>
                <a:uFillTx/>
                <a:latin typeface="+mn-ea"/>
                <a:cs typeface="OPPOSans B" panose="00020600040101010101" pitchFamily="18" charset="-122"/>
                <a:sym typeface="Arial" panose="020B0604020202020204" pitchFamily="34" charset="0"/>
              </a:rPr>
              <a:t>DIGITAL ASSET MANAGEMENT</a:t>
            </a:r>
          </a:p>
        </p:txBody>
      </p:sp>
    </p:spTree>
    <p:extLst>
      <p:ext uri="{BB962C8B-B14F-4D97-AF65-F5344CB8AC3E}">
        <p14:creationId xmlns:p14="http://schemas.microsoft.com/office/powerpoint/2010/main" val="234845416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爱设计-1">
            <a:extLst>
              <a:ext uri="{FF2B5EF4-FFF2-40B4-BE49-F238E27FC236}">
                <a16:creationId xmlns:a16="http://schemas.microsoft.com/office/drawing/2014/main" id="{2483F125-6ECE-0549-B29C-BC55957A18D0}"/>
              </a:ext>
            </a:extLst>
          </p:cNvPr>
          <p:cNvPicPr>
            <a:picLocks noGrp="1" noRot="1" noMove="1" noResize="1" noEditPoints="1" noAdjustHandles="1" noChangeArrowheads="1" noChangeShapeType="1" noCrop="1"/>
          </p:cNvPicPr>
          <p:nvPr/>
        </p:nvPicPr>
        <p:blipFill>
          <a:blip r:embed="rId4" r:link="rId5">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33" name="爱设计-2">
            <a:extLst>
              <a:ext uri="{FF2B5EF4-FFF2-40B4-BE49-F238E27FC236}">
                <a16:creationId xmlns:a16="http://schemas.microsoft.com/office/drawing/2014/main" id="{D5041356-BF03-3FED-8CCE-5A65B03BE862}"/>
              </a:ext>
            </a:extLst>
          </p:cNvPr>
          <p:cNvPicPr>
            <a:picLocks noChangeAspect="1"/>
          </p:cNvPicPr>
          <p:nvPr/>
        </p:nvPicPr>
        <p:blipFill>
          <a:blip r:embed="rId6">
            <a:alphaModFix amt="70000"/>
            <a:extLst>
              <a:ext uri="{28A0092B-C50C-407E-A947-70E740481C1C}">
                <a14:useLocalDpi xmlns:a14="http://schemas.microsoft.com/office/drawing/2010/main" val="0"/>
              </a:ext>
            </a:extLst>
          </a:blip>
          <a:stretch>
            <a:fillRect/>
          </a:stretch>
        </p:blipFill>
        <p:spPr>
          <a:xfrm>
            <a:off x="0" y="0"/>
            <a:ext cx="12217143" cy="6855081"/>
          </a:xfrm>
          <a:prstGeom prst="rect">
            <a:avLst/>
          </a:prstGeom>
        </p:spPr>
      </p:pic>
      <p:grpSp>
        <p:nvGrpSpPr>
          <p:cNvPr id="66" name="爱设计-3">
            <a:extLst>
              <a:ext uri="{FF2B5EF4-FFF2-40B4-BE49-F238E27FC236}">
                <a16:creationId xmlns:a16="http://schemas.microsoft.com/office/drawing/2014/main" id="{3C49212E-0BE3-4AF2-751B-DB2D4E7E549E}"/>
              </a:ext>
            </a:extLst>
          </p:cNvPr>
          <p:cNvGrpSpPr/>
          <p:nvPr/>
        </p:nvGrpSpPr>
        <p:grpSpPr>
          <a:xfrm>
            <a:off x="10361997" y="6133503"/>
            <a:ext cx="1368953" cy="247568"/>
            <a:chOff x="10361997" y="6057830"/>
            <a:chExt cx="1368953" cy="247568"/>
          </a:xfrm>
        </p:grpSpPr>
        <p:cxnSp>
          <p:nvCxnSpPr>
            <p:cNvPr id="67" name="爱设计-3-1">
              <a:extLst>
                <a:ext uri="{FF2B5EF4-FFF2-40B4-BE49-F238E27FC236}">
                  <a16:creationId xmlns:a16="http://schemas.microsoft.com/office/drawing/2014/main" id="{AB0CA926-FC02-F635-F86A-069F14CBAFA7}"/>
                </a:ext>
              </a:extLst>
            </p:cNvPr>
            <p:cNvCxnSpPr/>
            <p:nvPr/>
          </p:nvCxnSpPr>
          <p:spPr>
            <a:xfrm>
              <a:off x="11268075" y="6235700"/>
              <a:ext cx="327931" cy="0"/>
            </a:xfrm>
            <a:prstGeom prst="line">
              <a:avLst/>
            </a:prstGeom>
            <a:ln w="76200">
              <a:solidFill>
                <a:schemeClr val="accent1"/>
              </a:solidFill>
            </a:ln>
          </p:spPr>
          <p:style>
            <a:lnRef idx="1">
              <a:schemeClr val="accent1"/>
            </a:lnRef>
            <a:fillRef idx="0">
              <a:schemeClr val="accent1"/>
            </a:fillRef>
            <a:effectRef idx="0">
              <a:schemeClr val="accent1"/>
            </a:effectRef>
            <a:fontRef idx="minor">
              <a:schemeClr val="tx1"/>
            </a:fontRef>
          </p:style>
        </p:cxnSp>
        <p:sp>
          <p:nvSpPr>
            <p:cNvPr id="68" name="爱设计-3-2">
              <a:extLst>
                <a:ext uri="{FF2B5EF4-FFF2-40B4-BE49-F238E27FC236}">
                  <a16:creationId xmlns:a16="http://schemas.microsoft.com/office/drawing/2014/main" id="{F41A5BD9-DCEA-417B-DE62-BD7CE77DA92A}"/>
                </a:ext>
              </a:extLst>
            </p:cNvPr>
            <p:cNvSpPr txBox="1">
              <a:spLocks/>
            </p:cNvSpPr>
            <p:nvPr/>
          </p:nvSpPr>
          <p:spPr>
            <a:xfrm>
              <a:off x="10361997" y="6057830"/>
              <a:ext cx="1368953" cy="247568"/>
            </a:xfrm>
            <a:prstGeom prst="rect">
              <a:avLst/>
            </a:prstGeom>
          </p:spPr>
          <p:txBody>
            <a:bodyPr wrap="square">
              <a:spAutoFit/>
            </a:bodyPr>
            <a:lstStyle>
              <a:lvl1pPr marL="228589" indent="-228589" algn="l" defTabSz="914354" rtl="0" eaLnBrk="1" latinLnBrk="0" hangingPunct="1">
                <a:lnSpc>
                  <a:spcPct val="90000"/>
                </a:lnSpc>
                <a:spcBef>
                  <a:spcPts val="1000"/>
                </a:spcBef>
                <a:buFont typeface="Arial" panose="020B0604020202020204" pitchFamily="34" charset="0"/>
                <a:buChar char="•"/>
                <a:defRPr sz="1600" kern="1200">
                  <a:solidFill>
                    <a:schemeClr val="tx1"/>
                  </a:solidFill>
                  <a:latin typeface="+mn-lt"/>
                  <a:ea typeface="+mn-ea"/>
                  <a:cs typeface="+mn-cs"/>
                </a:defRPr>
              </a:lvl1pPr>
              <a:lvl2pPr marL="685766"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2942"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altLang="zh-CN" sz="1100" dirty="0">
                  <a:solidFill>
                    <a:schemeClr val="tx1">
                      <a:lumMod val="75000"/>
                      <a:lumOff val="25000"/>
                    </a:schemeClr>
                  </a:solidFill>
                  <a:latin typeface="+mn-ea"/>
                </a:rPr>
                <a:t>December 20XX</a:t>
              </a:r>
              <a:endParaRPr lang="zh-CN" altLang="en-US" sz="1100" dirty="0">
                <a:solidFill>
                  <a:schemeClr val="tx1">
                    <a:lumMod val="75000"/>
                    <a:lumOff val="25000"/>
                  </a:schemeClr>
                </a:solidFill>
                <a:latin typeface="+mn-ea"/>
              </a:endParaRPr>
            </a:p>
          </p:txBody>
        </p:sp>
      </p:grpSp>
      <p:grpSp>
        <p:nvGrpSpPr>
          <p:cNvPr id="27" name="爱设计-4">
            <a:extLst>
              <a:ext uri="{FF2B5EF4-FFF2-40B4-BE49-F238E27FC236}">
                <a16:creationId xmlns:a16="http://schemas.microsoft.com/office/drawing/2014/main" id="{6270F235-3C00-31F3-D9BF-801ACFB450D2}"/>
              </a:ext>
            </a:extLst>
          </p:cNvPr>
          <p:cNvGrpSpPr/>
          <p:nvPr/>
        </p:nvGrpSpPr>
        <p:grpSpPr>
          <a:xfrm>
            <a:off x="533554" y="446209"/>
            <a:ext cx="11309034" cy="798268"/>
            <a:chOff x="533554" y="425889"/>
            <a:chExt cx="11309034" cy="798268"/>
          </a:xfrm>
        </p:grpSpPr>
        <p:sp>
          <p:nvSpPr>
            <p:cNvPr id="29" name="爱设计-4-1">
              <a:extLst>
                <a:ext uri="{FF2B5EF4-FFF2-40B4-BE49-F238E27FC236}">
                  <a16:creationId xmlns:a16="http://schemas.microsoft.com/office/drawing/2014/main" id="{CABCB4A9-C061-28FC-2AE7-0E0025016724}"/>
                </a:ext>
              </a:extLst>
            </p:cNvPr>
            <p:cNvSpPr txBox="1"/>
            <p:nvPr/>
          </p:nvSpPr>
          <p:spPr>
            <a:xfrm>
              <a:off x="533554" y="639382"/>
              <a:ext cx="5469903" cy="584775"/>
            </a:xfrm>
            <a:prstGeom prst="rect">
              <a:avLst/>
            </a:prstGeom>
            <a:noFill/>
          </p:spPr>
          <p:txBody>
            <a:bodyPr wrap="square">
              <a:spAutoFit/>
            </a:bodyPr>
            <a:lstStyle/>
            <a:p>
              <a:r>
                <a:rPr lang="zh-CN" altLang="en-US" sz="3200" dirty="0">
                  <a:solidFill>
                    <a:schemeClr val="tx1">
                      <a:lumMod val="85000"/>
                      <a:lumOff val="15000"/>
                    </a:schemeClr>
                  </a:solidFill>
                  <a:latin typeface="+mj-ea"/>
                  <a:ea typeface="+mj-ea"/>
                </a:rPr>
                <a:t>截至现在共计完成</a:t>
              </a:r>
            </a:p>
          </p:txBody>
        </p:sp>
        <p:sp>
          <p:nvSpPr>
            <p:cNvPr id="30" name="爱设计-4-2">
              <a:extLst>
                <a:ext uri="{FF2B5EF4-FFF2-40B4-BE49-F238E27FC236}">
                  <a16:creationId xmlns:a16="http://schemas.microsoft.com/office/drawing/2014/main" id="{1BD08319-93E9-32C0-D0AC-7CF83A28A8F7}"/>
                </a:ext>
              </a:extLst>
            </p:cNvPr>
            <p:cNvSpPr/>
            <p:nvPr/>
          </p:nvSpPr>
          <p:spPr>
            <a:xfrm>
              <a:off x="637386" y="425889"/>
              <a:ext cx="2014373" cy="213493"/>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10000"/>
                </a:lnSpc>
              </a:pPr>
              <a:r>
                <a:rPr lang="en-US" altLang="zh-CN" sz="1100" dirty="0">
                  <a:latin typeface="OPPOSans H" panose="00020600040101010101" pitchFamily="18" charset="-122"/>
                  <a:ea typeface="OPPOSans H" panose="00020600040101010101" pitchFamily="18" charset="-122"/>
                  <a:cs typeface="OPPOSans H" panose="00020600040101010101" pitchFamily="18" charset="-122"/>
                </a:rPr>
                <a:t>Other Planning</a:t>
              </a:r>
            </a:p>
          </p:txBody>
        </p:sp>
        <p:grpSp>
          <p:nvGrpSpPr>
            <p:cNvPr id="31" name="组合 30">
              <a:extLst>
                <a:ext uri="{FF2B5EF4-FFF2-40B4-BE49-F238E27FC236}">
                  <a16:creationId xmlns:a16="http://schemas.microsoft.com/office/drawing/2014/main" id="{E06256C6-5A58-8A02-8649-E8D63DBB967C}"/>
                </a:ext>
              </a:extLst>
            </p:cNvPr>
            <p:cNvGrpSpPr/>
            <p:nvPr/>
          </p:nvGrpSpPr>
          <p:grpSpPr>
            <a:xfrm>
              <a:off x="11441080" y="878017"/>
              <a:ext cx="401508" cy="150682"/>
              <a:chOff x="3484345" y="-1299411"/>
              <a:chExt cx="1017051" cy="381691"/>
            </a:xfrm>
            <a:solidFill>
              <a:schemeClr val="accent1"/>
            </a:solidFill>
          </p:grpSpPr>
          <p:sp>
            <p:nvSpPr>
              <p:cNvPr id="34" name="爱设计-4-3">
                <a:extLst>
                  <a:ext uri="{FF2B5EF4-FFF2-40B4-BE49-F238E27FC236}">
                    <a16:creationId xmlns:a16="http://schemas.microsoft.com/office/drawing/2014/main" id="{39CA1976-85C3-61B3-67FF-8465FA20E280}"/>
                  </a:ext>
                </a:extLst>
              </p:cNvPr>
              <p:cNvSpPr/>
              <p:nvPr/>
            </p:nvSpPr>
            <p:spPr>
              <a:xfrm rot="12600000">
                <a:off x="3484345" y="-1299411"/>
                <a:ext cx="442762" cy="38169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爱设计-4-4">
                <a:extLst>
                  <a:ext uri="{FF2B5EF4-FFF2-40B4-BE49-F238E27FC236}">
                    <a16:creationId xmlns:a16="http://schemas.microsoft.com/office/drawing/2014/main" id="{A50804A8-1185-1112-C18B-1A148B05DF92}"/>
                  </a:ext>
                </a:extLst>
              </p:cNvPr>
              <p:cNvSpPr/>
              <p:nvPr/>
            </p:nvSpPr>
            <p:spPr>
              <a:xfrm rot="12600000">
                <a:off x="4058634" y="-1299411"/>
                <a:ext cx="442762" cy="38169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2" name="爱设计-4-5">
              <a:extLst>
                <a:ext uri="{FF2B5EF4-FFF2-40B4-BE49-F238E27FC236}">
                  <a16:creationId xmlns:a16="http://schemas.microsoft.com/office/drawing/2014/main" id="{4431F182-08DB-ADDF-3E1E-ACC71D777CE2}"/>
                </a:ext>
              </a:extLst>
            </p:cNvPr>
            <p:cNvSpPr/>
            <p:nvPr/>
          </p:nvSpPr>
          <p:spPr>
            <a:xfrm>
              <a:off x="10059869" y="815207"/>
              <a:ext cx="1436711" cy="213493"/>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10000"/>
                </a:lnSpc>
              </a:pPr>
              <a:r>
                <a:rPr lang="en-US" altLang="zh-CN" sz="1400" dirty="0">
                  <a:solidFill>
                    <a:schemeClr val="accent1"/>
                  </a:solidFill>
                  <a:latin typeface="OPPOSans H" panose="00020600040101010101" pitchFamily="18" charset="-122"/>
                  <a:ea typeface="OPPOSans H" panose="00020600040101010101" pitchFamily="18" charset="-122"/>
                  <a:cs typeface="OPPOSans H" panose="00020600040101010101" pitchFamily="18" charset="-122"/>
                </a:rPr>
                <a:t>AISHEJI  PPT</a:t>
              </a:r>
              <a:endParaRPr lang="zh-CN" altLang="en-US" sz="1400" dirty="0">
                <a:solidFill>
                  <a:schemeClr val="accent1"/>
                </a:solidFill>
                <a:latin typeface="OPPOSans H" panose="00020600040101010101" pitchFamily="18" charset="-122"/>
                <a:ea typeface="OPPOSans H" panose="00020600040101010101" pitchFamily="18" charset="-122"/>
                <a:cs typeface="OPPOSans H" panose="00020600040101010101" pitchFamily="18" charset="-122"/>
              </a:endParaRPr>
            </a:p>
          </p:txBody>
        </p:sp>
      </p:grpSp>
      <p:grpSp>
        <p:nvGrpSpPr>
          <p:cNvPr id="49" name="爱设计-5">
            <a:extLst>
              <a:ext uri="{FF2B5EF4-FFF2-40B4-BE49-F238E27FC236}">
                <a16:creationId xmlns:a16="http://schemas.microsoft.com/office/drawing/2014/main" id="{678A415F-5E32-F13C-FF3C-E06E89ED2FB9}"/>
              </a:ext>
            </a:extLst>
          </p:cNvPr>
          <p:cNvGrpSpPr/>
          <p:nvPr/>
        </p:nvGrpSpPr>
        <p:grpSpPr>
          <a:xfrm>
            <a:off x="610182" y="1900395"/>
            <a:ext cx="3267214" cy="2591237"/>
            <a:chOff x="660400" y="2222697"/>
            <a:chExt cx="3267214" cy="2591237"/>
          </a:xfrm>
        </p:grpSpPr>
        <p:sp>
          <p:nvSpPr>
            <p:cNvPr id="40" name="爱设计-5-1">
              <a:extLst>
                <a:ext uri="{FF2B5EF4-FFF2-40B4-BE49-F238E27FC236}">
                  <a16:creationId xmlns:a16="http://schemas.microsoft.com/office/drawing/2014/main" id="{CC89461C-5327-1390-5730-77458E322AB1}"/>
                </a:ext>
              </a:extLst>
            </p:cNvPr>
            <p:cNvSpPr/>
            <p:nvPr/>
          </p:nvSpPr>
          <p:spPr>
            <a:xfrm>
              <a:off x="1681928" y="2536998"/>
              <a:ext cx="1224157" cy="1224157"/>
            </a:xfrm>
            <a:custGeom>
              <a:avLst/>
              <a:gdLst>
                <a:gd name="connsiteX0" fmla="*/ 438553 w 720000"/>
                <a:gd name="connsiteY0" fmla="*/ 189601 h 720000"/>
                <a:gd name="connsiteX1" fmla="*/ 503636 w 720000"/>
                <a:gd name="connsiteY1" fmla="*/ 216365 h 720000"/>
                <a:gd name="connsiteX2" fmla="*/ 503636 w 720000"/>
                <a:gd name="connsiteY2" fmla="*/ 346445 h 720000"/>
                <a:gd name="connsiteX3" fmla="*/ 362260 w 720000"/>
                <a:gd name="connsiteY3" fmla="*/ 487907 h 720000"/>
                <a:gd name="connsiteX4" fmla="*/ 191861 w 720000"/>
                <a:gd name="connsiteY4" fmla="*/ 528226 h 720000"/>
                <a:gd name="connsiteX5" fmla="*/ 232180 w 720000"/>
                <a:gd name="connsiteY5" fmla="*/ 357827 h 720000"/>
                <a:gd name="connsiteX6" fmla="*/ 373556 w 720000"/>
                <a:gd name="connsiteY6" fmla="*/ 216452 h 720000"/>
                <a:gd name="connsiteX7" fmla="*/ 438553 w 720000"/>
                <a:gd name="connsiteY7" fmla="*/ 189601 h 720000"/>
                <a:gd name="connsiteX8" fmla="*/ 438553 w 720000"/>
                <a:gd name="connsiteY8" fmla="*/ 141636 h 720000"/>
                <a:gd name="connsiteX9" fmla="*/ 339581 w 720000"/>
                <a:gd name="connsiteY9" fmla="*/ 182476 h 720000"/>
                <a:gd name="connsiteX10" fmla="*/ 198205 w 720000"/>
                <a:gd name="connsiteY10" fmla="*/ 323852 h 720000"/>
                <a:gd name="connsiteX11" fmla="*/ 141637 w 720000"/>
                <a:gd name="connsiteY11" fmla="*/ 578364 h 720000"/>
                <a:gd name="connsiteX12" fmla="*/ 396149 w 720000"/>
                <a:gd name="connsiteY12" fmla="*/ 521796 h 720000"/>
                <a:gd name="connsiteX13" fmla="*/ 537524 w 720000"/>
                <a:gd name="connsiteY13" fmla="*/ 380420 h 720000"/>
                <a:gd name="connsiteX14" fmla="*/ 537524 w 720000"/>
                <a:gd name="connsiteY14" fmla="*/ 182476 h 720000"/>
                <a:gd name="connsiteX15" fmla="*/ 438553 w 720000"/>
                <a:gd name="connsiteY15" fmla="*/ 141636 h 720000"/>
                <a:gd name="connsiteX16" fmla="*/ 120000 w 720000"/>
                <a:gd name="connsiteY16" fmla="*/ 0 h 720000"/>
                <a:gd name="connsiteX17" fmla="*/ 600000 w 720000"/>
                <a:gd name="connsiteY17" fmla="*/ 0 h 720000"/>
                <a:gd name="connsiteX18" fmla="*/ 720000 w 720000"/>
                <a:gd name="connsiteY18" fmla="*/ 120000 h 720000"/>
                <a:gd name="connsiteX19" fmla="*/ 720000 w 720000"/>
                <a:gd name="connsiteY19" fmla="*/ 600000 h 720000"/>
                <a:gd name="connsiteX20" fmla="*/ 600000 w 720000"/>
                <a:gd name="connsiteY20" fmla="*/ 720000 h 720000"/>
                <a:gd name="connsiteX21" fmla="*/ 120000 w 720000"/>
                <a:gd name="connsiteY21" fmla="*/ 720000 h 720000"/>
                <a:gd name="connsiteX22" fmla="*/ 0 w 720000"/>
                <a:gd name="connsiteY22" fmla="*/ 600000 h 720000"/>
                <a:gd name="connsiteX23" fmla="*/ 0 w 720000"/>
                <a:gd name="connsiteY23" fmla="*/ 120000 h 720000"/>
                <a:gd name="connsiteX24" fmla="*/ 120000 w 720000"/>
                <a:gd name="connsiteY24" fmla="*/ 0 h 7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720000" h="720000">
                  <a:moveTo>
                    <a:pt x="438553" y="189601"/>
                  </a:moveTo>
                  <a:cubicBezTo>
                    <a:pt x="463230" y="189601"/>
                    <a:pt x="486344" y="199073"/>
                    <a:pt x="503636" y="216365"/>
                  </a:cubicBezTo>
                  <a:cubicBezTo>
                    <a:pt x="539523" y="252252"/>
                    <a:pt x="539523" y="310557"/>
                    <a:pt x="503636" y="346445"/>
                  </a:cubicBezTo>
                  <a:lnTo>
                    <a:pt x="362260" y="487907"/>
                  </a:lnTo>
                  <a:cubicBezTo>
                    <a:pt x="342622" y="507545"/>
                    <a:pt x="266503" y="522665"/>
                    <a:pt x="191861" y="528226"/>
                  </a:cubicBezTo>
                  <a:cubicBezTo>
                    <a:pt x="197336" y="453584"/>
                    <a:pt x="212456" y="377465"/>
                    <a:pt x="232180" y="357827"/>
                  </a:cubicBezTo>
                  <a:lnTo>
                    <a:pt x="373556" y="216452"/>
                  </a:lnTo>
                  <a:cubicBezTo>
                    <a:pt x="390761" y="199073"/>
                    <a:pt x="413875" y="189601"/>
                    <a:pt x="438553" y="189601"/>
                  </a:cubicBezTo>
                  <a:close/>
                  <a:moveTo>
                    <a:pt x="438553" y="141636"/>
                  </a:moveTo>
                  <a:cubicBezTo>
                    <a:pt x="402666" y="141636"/>
                    <a:pt x="366778" y="155278"/>
                    <a:pt x="339581" y="182476"/>
                  </a:cubicBezTo>
                  <a:lnTo>
                    <a:pt x="198205" y="323852"/>
                  </a:lnTo>
                  <a:cubicBezTo>
                    <a:pt x="143723" y="378335"/>
                    <a:pt x="141637" y="578364"/>
                    <a:pt x="141637" y="578364"/>
                  </a:cubicBezTo>
                  <a:cubicBezTo>
                    <a:pt x="141637" y="578364"/>
                    <a:pt x="341753" y="576278"/>
                    <a:pt x="396149" y="521796"/>
                  </a:cubicBezTo>
                  <a:lnTo>
                    <a:pt x="537524" y="380420"/>
                  </a:lnTo>
                  <a:cubicBezTo>
                    <a:pt x="592007" y="325938"/>
                    <a:pt x="592007" y="236872"/>
                    <a:pt x="537524" y="182476"/>
                  </a:cubicBezTo>
                  <a:cubicBezTo>
                    <a:pt x="510327" y="155191"/>
                    <a:pt x="474440" y="141636"/>
                    <a:pt x="438553" y="141636"/>
                  </a:cubicBezTo>
                  <a:close/>
                  <a:moveTo>
                    <a:pt x="120000" y="0"/>
                  </a:moveTo>
                  <a:lnTo>
                    <a:pt x="600000" y="0"/>
                  </a:lnTo>
                  <a:cubicBezTo>
                    <a:pt x="666040" y="0"/>
                    <a:pt x="720000" y="54048"/>
                    <a:pt x="720000" y="120000"/>
                  </a:cubicBezTo>
                  <a:lnTo>
                    <a:pt x="720000" y="600000"/>
                  </a:lnTo>
                  <a:cubicBezTo>
                    <a:pt x="720000" y="666039"/>
                    <a:pt x="666040" y="720000"/>
                    <a:pt x="600000" y="720000"/>
                  </a:cubicBezTo>
                  <a:lnTo>
                    <a:pt x="120000" y="720000"/>
                  </a:lnTo>
                  <a:cubicBezTo>
                    <a:pt x="53961" y="720000"/>
                    <a:pt x="0" y="666039"/>
                    <a:pt x="0" y="600000"/>
                  </a:cubicBezTo>
                  <a:lnTo>
                    <a:pt x="0" y="120000"/>
                  </a:lnTo>
                  <a:cubicBezTo>
                    <a:pt x="0" y="53961"/>
                    <a:pt x="53961" y="0"/>
                    <a:pt x="120000" y="0"/>
                  </a:cubicBezTo>
                  <a:close/>
                </a:path>
              </a:pathLst>
            </a:custGeom>
            <a:gradFill>
              <a:gsLst>
                <a:gs pos="0">
                  <a:schemeClr val="accent1">
                    <a:lumMod val="20000"/>
                    <a:lumOff val="80000"/>
                    <a:alpha val="0"/>
                  </a:schemeClr>
                </a:gs>
                <a:gs pos="100000">
                  <a:schemeClr val="accent1">
                    <a:lumMod val="20000"/>
                    <a:lumOff val="80000"/>
                  </a:schemeClr>
                </a:gs>
              </a:gsLst>
              <a:lin ang="16200000" scaled="1"/>
            </a:grad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bg1"/>
                </a:solidFill>
                <a:latin typeface="Arial" panose="020B0604020202020204" pitchFamily="34" charset="0"/>
                <a:ea typeface="OPPOSans B" panose="00020600040101010101" pitchFamily="18" charset="-122"/>
                <a:cs typeface="OPPOSans B" panose="00020600040101010101" pitchFamily="18" charset="-122"/>
                <a:sym typeface="Arial" panose="020B0604020202020204" pitchFamily="34" charset="0"/>
              </a:endParaRPr>
            </a:p>
          </p:txBody>
        </p:sp>
        <p:grpSp>
          <p:nvGrpSpPr>
            <p:cNvPr id="41" name="爱设计-2">
              <a:extLst>
                <a:ext uri="{FF2B5EF4-FFF2-40B4-BE49-F238E27FC236}">
                  <a16:creationId xmlns:a16="http://schemas.microsoft.com/office/drawing/2014/main" id="{B5971739-CA23-3280-A434-C4DA54D15078}"/>
                </a:ext>
              </a:extLst>
            </p:cNvPr>
            <p:cNvGrpSpPr/>
            <p:nvPr/>
          </p:nvGrpSpPr>
          <p:grpSpPr>
            <a:xfrm rot="482358">
              <a:off x="1060673" y="2222697"/>
              <a:ext cx="2466670" cy="2466669"/>
              <a:chOff x="944834" y="2719659"/>
              <a:chExt cx="1719633" cy="1719633"/>
            </a:xfrm>
          </p:grpSpPr>
          <p:sp>
            <p:nvSpPr>
              <p:cNvPr id="42" name="爱设计-5-2">
                <a:extLst>
                  <a:ext uri="{FF2B5EF4-FFF2-40B4-BE49-F238E27FC236}">
                    <a16:creationId xmlns:a16="http://schemas.microsoft.com/office/drawing/2014/main" id="{9C5F0DD7-49E2-A853-3C2F-638C8CF75AF7}"/>
                  </a:ext>
                </a:extLst>
              </p:cNvPr>
              <p:cNvSpPr/>
              <p:nvPr/>
            </p:nvSpPr>
            <p:spPr>
              <a:xfrm>
                <a:off x="944834" y="2719659"/>
                <a:ext cx="1719633" cy="1719633"/>
              </a:xfrm>
              <a:prstGeom prst="arc">
                <a:avLst>
                  <a:gd name="adj1" fmla="val 4686452"/>
                  <a:gd name="adj2" fmla="val 12658856"/>
                </a:avLst>
              </a:prstGeom>
              <a:noFill/>
              <a:ln w="38100" cap="rnd">
                <a:gradFill flip="none" rotWithShape="1">
                  <a:gsLst>
                    <a:gs pos="40000">
                      <a:schemeClr val="accent1">
                        <a:lumMod val="20000"/>
                        <a:lumOff val="80000"/>
                        <a:alpha val="0"/>
                      </a:schemeClr>
                    </a:gs>
                    <a:gs pos="87000">
                      <a:schemeClr val="accent1">
                        <a:lumMod val="20000"/>
                        <a:lumOff val="80000"/>
                      </a:schemeClr>
                    </a:gs>
                  </a:gsLst>
                  <a:lin ang="162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Helvetica"/>
                  <a:ea typeface="思源黑体 CN Regular"/>
                  <a:cs typeface="+mn-cs"/>
                </a:endParaRPr>
              </a:p>
            </p:txBody>
          </p:sp>
          <p:sp>
            <p:nvSpPr>
              <p:cNvPr id="43" name="爱设计-5-3">
                <a:extLst>
                  <a:ext uri="{FF2B5EF4-FFF2-40B4-BE49-F238E27FC236}">
                    <a16:creationId xmlns:a16="http://schemas.microsoft.com/office/drawing/2014/main" id="{42D9440B-A079-AB11-3FCC-26E44A758009}"/>
                  </a:ext>
                </a:extLst>
              </p:cNvPr>
              <p:cNvSpPr/>
              <p:nvPr/>
            </p:nvSpPr>
            <p:spPr>
              <a:xfrm>
                <a:off x="944834" y="2719659"/>
                <a:ext cx="1719633" cy="1719633"/>
              </a:xfrm>
              <a:prstGeom prst="arc">
                <a:avLst>
                  <a:gd name="adj1" fmla="val 16200000"/>
                  <a:gd name="adj2" fmla="val 805025"/>
                </a:avLst>
              </a:prstGeom>
              <a:noFill/>
              <a:ln w="38100" cap="rnd">
                <a:gradFill>
                  <a:gsLst>
                    <a:gs pos="20000">
                      <a:schemeClr val="accent1">
                        <a:lumMod val="20000"/>
                        <a:lumOff val="80000"/>
                        <a:alpha val="0"/>
                      </a:schemeClr>
                    </a:gs>
                    <a:gs pos="87000">
                      <a:schemeClr val="accent1">
                        <a:lumMod val="20000"/>
                        <a:lumOff val="8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Helvetica"/>
                  <a:ea typeface="思源黑体 CN Regular"/>
                  <a:cs typeface="+mn-cs"/>
                </a:endParaRPr>
              </a:p>
            </p:txBody>
          </p:sp>
        </p:grpSp>
        <p:grpSp>
          <p:nvGrpSpPr>
            <p:cNvPr id="44" name="爱设计-3">
              <a:extLst>
                <a:ext uri="{FF2B5EF4-FFF2-40B4-BE49-F238E27FC236}">
                  <a16:creationId xmlns:a16="http://schemas.microsoft.com/office/drawing/2014/main" id="{33603FC4-B7C2-1BC7-AF06-2722DB2B7869}"/>
                </a:ext>
              </a:extLst>
            </p:cNvPr>
            <p:cNvGrpSpPr/>
            <p:nvPr/>
          </p:nvGrpSpPr>
          <p:grpSpPr>
            <a:xfrm>
              <a:off x="660400" y="4010420"/>
              <a:ext cx="3267214" cy="803514"/>
              <a:chOff x="0" y="4715460"/>
              <a:chExt cx="12192000" cy="2998412"/>
            </a:xfrm>
          </p:grpSpPr>
          <p:sp>
            <p:nvSpPr>
              <p:cNvPr id="45" name="爱设计-5-4">
                <a:extLst>
                  <a:ext uri="{FF2B5EF4-FFF2-40B4-BE49-F238E27FC236}">
                    <a16:creationId xmlns:a16="http://schemas.microsoft.com/office/drawing/2014/main" id="{37E05F34-A75C-AC46-2BBB-EB04447E4721}"/>
                  </a:ext>
                </a:extLst>
              </p:cNvPr>
              <p:cNvSpPr/>
              <p:nvPr/>
            </p:nvSpPr>
            <p:spPr>
              <a:xfrm>
                <a:off x="0" y="4715460"/>
                <a:ext cx="12192000" cy="682416"/>
              </a:xfrm>
              <a:prstGeom prst="trapezoid">
                <a:avLst>
                  <a:gd name="adj" fmla="val 301444"/>
                </a:avLst>
              </a:prstGeom>
              <a:gradFill flip="none" rotWithShape="1">
                <a:gsLst>
                  <a:gs pos="0">
                    <a:schemeClr val="accent1">
                      <a:lumMod val="20000"/>
                      <a:lumOff val="80000"/>
                      <a:alpha val="0"/>
                    </a:schemeClr>
                  </a:gs>
                  <a:gs pos="100000">
                    <a:schemeClr val="accent1">
                      <a:lumMod val="40000"/>
                      <a:lumOff val="60000"/>
                    </a:schemeClr>
                  </a:gs>
                </a:gsLst>
                <a:lin ang="5400000" scaled="1"/>
                <a:tileRect/>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Helvetica"/>
                  <a:ea typeface="思源黑体 CN Regular"/>
                  <a:cs typeface="+mn-cs"/>
                </a:endParaRPr>
              </a:p>
            </p:txBody>
          </p:sp>
          <p:sp>
            <p:nvSpPr>
              <p:cNvPr id="46" name="爱设计-5-5">
                <a:extLst>
                  <a:ext uri="{FF2B5EF4-FFF2-40B4-BE49-F238E27FC236}">
                    <a16:creationId xmlns:a16="http://schemas.microsoft.com/office/drawing/2014/main" id="{8FD0B387-A889-F2CA-908D-136871802460}"/>
                  </a:ext>
                </a:extLst>
              </p:cNvPr>
              <p:cNvSpPr/>
              <p:nvPr/>
            </p:nvSpPr>
            <p:spPr>
              <a:xfrm>
                <a:off x="0" y="5397866"/>
                <a:ext cx="12192000" cy="2316006"/>
              </a:xfrm>
              <a:prstGeom prst="rect">
                <a:avLst/>
              </a:prstGeom>
              <a:solidFill>
                <a:schemeClr val="accent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Helvetica"/>
                  <a:ea typeface="思源黑体 CN Regular"/>
                  <a:cs typeface="+mn-cs"/>
                </a:endParaRPr>
              </a:p>
            </p:txBody>
          </p:sp>
        </p:grpSp>
        <p:sp>
          <p:nvSpPr>
            <p:cNvPr id="47" name="爱设计-5-6">
              <a:extLst>
                <a:ext uri="{FF2B5EF4-FFF2-40B4-BE49-F238E27FC236}">
                  <a16:creationId xmlns:a16="http://schemas.microsoft.com/office/drawing/2014/main" id="{7FB89144-F16A-DAC0-3438-A6C8E97FC5E8}"/>
                </a:ext>
              </a:extLst>
            </p:cNvPr>
            <p:cNvSpPr txBox="1">
              <a:spLocks/>
            </p:cNvSpPr>
            <p:nvPr/>
          </p:nvSpPr>
          <p:spPr>
            <a:xfrm>
              <a:off x="973883" y="3128555"/>
              <a:ext cx="2640248" cy="910172"/>
            </a:xfrm>
            <a:prstGeom prst="rect">
              <a:avLst/>
            </a:prstGeom>
            <a:noFill/>
            <a:ln>
              <a:noFill/>
            </a:ln>
            <a:effectLst/>
          </p:spPr>
          <p:txBody>
            <a:bodyPr wrap="square" lIns="64008" tIns="32004" rIns="64008" bIns="32004" anchor="ctr" anchorCtr="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3765" rtl="0" eaLnBrk="1" fontAlgn="auto" latinLnBrk="0" hangingPunct="1">
                <a:lnSpc>
                  <a:spcPct val="100000"/>
                </a:lnSpc>
                <a:spcBef>
                  <a:spcPts val="0"/>
                </a:spcBef>
                <a:buClrTx/>
                <a:buSzPct val="25000"/>
                <a:buFontTx/>
                <a:buNone/>
                <a:defRPr/>
              </a:pPr>
              <a:r>
                <a:rPr kumimoji="0" lang="en-US" altLang="zh-CN" sz="5400" b="1" i="0" u="none" strike="noStrike" kern="1200" cap="none" spc="0" normalizeH="0" baseline="0" noProof="0">
                  <a:ln>
                    <a:noFill/>
                  </a:ln>
                  <a:solidFill>
                    <a:schemeClr val="accent1"/>
                  </a:solidFill>
                  <a:effectLst>
                    <a:reflection blurRad="127000" stA="35000" endPos="36000" dir="5400000" sy="-100000" algn="bl" rotWithShape="0"/>
                  </a:effectLst>
                  <a:uLnTx/>
                  <a:uFillTx/>
                  <a:latin typeface="Arial" panose="020B0604020202020204" pitchFamily="34" charset="0"/>
                  <a:ea typeface="OPPOSans B" panose="00020600040101010101" pitchFamily="18" charset="-122"/>
                  <a:cs typeface="OPPOSans B" panose="00020600040101010101" pitchFamily="18" charset="-122"/>
                  <a:sym typeface="Arial" panose="020B0604020202020204" pitchFamily="34" charset="0"/>
                </a:rPr>
                <a:t>49 </a:t>
              </a:r>
              <a:r>
                <a:rPr lang="zh-CN" altLang="en-US" sz="1400">
                  <a:solidFill>
                    <a:schemeClr val="accent1"/>
                  </a:solidFill>
                  <a:effectLst>
                    <a:reflection blurRad="76200" stA="60000" endA="900" endPos="36000" dir="5400000" sy="-100000" algn="bl" rotWithShape="0"/>
                  </a:effectLst>
                  <a:latin typeface="Arial" panose="020B0604020202020204" pitchFamily="34" charset="0"/>
                  <a:ea typeface="OPPOSans B" panose="00020600040101010101" pitchFamily="18" charset="-122"/>
                  <a:cs typeface="OPPOSans B" panose="00020600040101010101" pitchFamily="18" charset="-122"/>
                  <a:sym typeface="Arial" panose="020B0604020202020204" pitchFamily="34" charset="0"/>
                </a:rPr>
                <a:t>次</a:t>
              </a:r>
              <a:endParaRPr lang="zh-CN" altLang="en-US" sz="1400" dirty="0">
                <a:solidFill>
                  <a:schemeClr val="accent1"/>
                </a:solidFill>
                <a:effectLst>
                  <a:reflection blurRad="76200" stA="60000" endA="900" endPos="36000" dir="5400000" sy="-100000" algn="bl" rotWithShape="0"/>
                </a:effectLst>
                <a:latin typeface="Arial" panose="020B0604020202020204" pitchFamily="34" charset="0"/>
                <a:ea typeface="OPPOSans B" panose="00020600040101010101" pitchFamily="18" charset="-122"/>
                <a:cs typeface="OPPOSans B" panose="00020600040101010101" pitchFamily="18" charset="-122"/>
                <a:sym typeface="Arial" panose="020B0604020202020204" pitchFamily="34" charset="0"/>
              </a:endParaRPr>
            </a:p>
          </p:txBody>
        </p:sp>
        <p:sp>
          <p:nvSpPr>
            <p:cNvPr id="48" name="爱设计-5-7">
              <a:extLst>
                <a:ext uri="{FF2B5EF4-FFF2-40B4-BE49-F238E27FC236}">
                  <a16:creationId xmlns:a16="http://schemas.microsoft.com/office/drawing/2014/main" id="{B4226DBC-F45C-3247-D913-056751719602}"/>
                </a:ext>
              </a:extLst>
            </p:cNvPr>
            <p:cNvSpPr txBox="1">
              <a:spLocks/>
            </p:cNvSpPr>
            <p:nvPr/>
          </p:nvSpPr>
          <p:spPr>
            <a:xfrm>
              <a:off x="740102" y="4296755"/>
              <a:ext cx="3107810" cy="421743"/>
            </a:xfrm>
            <a:prstGeom prst="rect">
              <a:avLst/>
            </a:prstGeom>
            <a:noFill/>
            <a:ln>
              <a:noFill/>
            </a:ln>
            <a:effectLst/>
          </p:spPr>
          <p:txBody>
            <a:bodyPr wrap="square" lIns="64008" tIns="32004" rIns="64008" bIns="32004" anchor="ctr" anchorCtr="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3765" rtl="0" eaLnBrk="1" fontAlgn="auto" latinLnBrk="0" hangingPunct="1">
                <a:lnSpc>
                  <a:spcPct val="100000"/>
                </a:lnSpc>
                <a:spcBef>
                  <a:spcPts val="0"/>
                </a:spcBef>
                <a:buClrTx/>
                <a:buSzPct val="25000"/>
                <a:buFontTx/>
                <a:buNone/>
                <a:defRPr/>
              </a:pPr>
              <a:r>
                <a:rPr kumimoji="0" lang="zh-CN" altLang="en-US" sz="2400" i="0" u="none" strike="noStrike" kern="1200" cap="none" spc="0" normalizeH="0" baseline="0" noProof="0" dirty="0">
                  <a:ln>
                    <a:noFill/>
                  </a:ln>
                  <a:solidFill>
                    <a:schemeClr val="bg1"/>
                  </a:solidFill>
                  <a:uLnTx/>
                  <a:uFillTx/>
                  <a:latin typeface="OPPOSans H" panose="00020600040101010101" pitchFamily="18" charset="-122"/>
                  <a:ea typeface="OPPOSans H" panose="00020600040101010101" pitchFamily="18" charset="-122"/>
                  <a:cs typeface="OPPOSans H" panose="00020600040101010101" pitchFamily="18" charset="-122"/>
                  <a:sym typeface="Arial" panose="020B0604020202020204" pitchFamily="34" charset="0"/>
                </a:rPr>
                <a:t>用户调研</a:t>
              </a:r>
            </a:p>
          </p:txBody>
        </p:sp>
      </p:grpSp>
      <p:grpSp>
        <p:nvGrpSpPr>
          <p:cNvPr id="90" name="爱设计-6">
            <a:extLst>
              <a:ext uri="{FF2B5EF4-FFF2-40B4-BE49-F238E27FC236}">
                <a16:creationId xmlns:a16="http://schemas.microsoft.com/office/drawing/2014/main" id="{6D434C0A-7CBA-C321-BAF3-69D95CE36D59}"/>
              </a:ext>
            </a:extLst>
          </p:cNvPr>
          <p:cNvGrpSpPr/>
          <p:nvPr/>
        </p:nvGrpSpPr>
        <p:grpSpPr>
          <a:xfrm>
            <a:off x="8319503" y="1900393"/>
            <a:ext cx="3267214" cy="2591240"/>
            <a:chOff x="660400" y="2222697"/>
            <a:chExt cx="3267214" cy="2591240"/>
          </a:xfrm>
        </p:grpSpPr>
        <p:sp>
          <p:nvSpPr>
            <p:cNvPr id="91" name="爱设计-6-1">
              <a:extLst>
                <a:ext uri="{FF2B5EF4-FFF2-40B4-BE49-F238E27FC236}">
                  <a16:creationId xmlns:a16="http://schemas.microsoft.com/office/drawing/2014/main" id="{93969FB7-D5DD-D91B-8E52-A5EF2D495078}"/>
                </a:ext>
              </a:extLst>
            </p:cNvPr>
            <p:cNvSpPr/>
            <p:nvPr/>
          </p:nvSpPr>
          <p:spPr>
            <a:xfrm>
              <a:off x="1728963" y="2536998"/>
              <a:ext cx="1130085" cy="1224157"/>
            </a:xfrm>
            <a:custGeom>
              <a:avLst/>
              <a:gdLst>
                <a:gd name="connsiteX0" fmla="*/ 332293 w 664672"/>
                <a:gd name="connsiteY0" fmla="*/ 387672 h 720001"/>
                <a:gd name="connsiteX1" fmla="*/ 660804 w 664672"/>
                <a:gd name="connsiteY1" fmla="*/ 598902 h 720001"/>
                <a:gd name="connsiteX2" fmla="*/ 563560 w 664672"/>
                <a:gd name="connsiteY2" fmla="*/ 720001 h 720001"/>
                <a:gd name="connsiteX3" fmla="*/ 101112 w 664672"/>
                <a:gd name="connsiteY3" fmla="*/ 720001 h 720001"/>
                <a:gd name="connsiteX4" fmla="*/ 3868 w 664672"/>
                <a:gd name="connsiteY4" fmla="*/ 598902 h 720001"/>
                <a:gd name="connsiteX5" fmla="*/ 332293 w 664672"/>
                <a:gd name="connsiteY5" fmla="*/ 387672 h 720001"/>
                <a:gd name="connsiteX6" fmla="*/ 332293 w 664672"/>
                <a:gd name="connsiteY6" fmla="*/ 0 h 720001"/>
                <a:gd name="connsiteX7" fmla="*/ 509517 w 664672"/>
                <a:gd name="connsiteY7" fmla="*/ 177224 h 720001"/>
                <a:gd name="connsiteX8" fmla="*/ 332293 w 664672"/>
                <a:gd name="connsiteY8" fmla="*/ 354448 h 720001"/>
                <a:gd name="connsiteX9" fmla="*/ 155069 w 664672"/>
                <a:gd name="connsiteY9" fmla="*/ 177224 h 720001"/>
                <a:gd name="connsiteX10" fmla="*/ 332293 w 664672"/>
                <a:gd name="connsiteY10" fmla="*/ 0 h 720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64672" h="720001">
                  <a:moveTo>
                    <a:pt x="332293" y="387672"/>
                  </a:moveTo>
                  <a:cubicBezTo>
                    <a:pt x="550549" y="387672"/>
                    <a:pt x="628448" y="491162"/>
                    <a:pt x="660804" y="598902"/>
                  </a:cubicBezTo>
                  <a:cubicBezTo>
                    <a:pt x="679021" y="659624"/>
                    <a:pt x="630616" y="720001"/>
                    <a:pt x="563560" y="720001"/>
                  </a:cubicBezTo>
                  <a:lnTo>
                    <a:pt x="101112" y="720001"/>
                  </a:lnTo>
                  <a:cubicBezTo>
                    <a:pt x="34057" y="720001"/>
                    <a:pt x="-14348" y="659624"/>
                    <a:pt x="3868" y="598902"/>
                  </a:cubicBezTo>
                  <a:cubicBezTo>
                    <a:pt x="36138" y="491162"/>
                    <a:pt x="114037" y="387672"/>
                    <a:pt x="332293" y="387672"/>
                  </a:cubicBezTo>
                  <a:close/>
                  <a:moveTo>
                    <a:pt x="332293" y="0"/>
                  </a:moveTo>
                  <a:cubicBezTo>
                    <a:pt x="430230" y="0"/>
                    <a:pt x="509604" y="79287"/>
                    <a:pt x="509517" y="177224"/>
                  </a:cubicBezTo>
                  <a:cubicBezTo>
                    <a:pt x="509517" y="275074"/>
                    <a:pt x="430144" y="354448"/>
                    <a:pt x="332293" y="354448"/>
                  </a:cubicBezTo>
                  <a:cubicBezTo>
                    <a:pt x="234442" y="354448"/>
                    <a:pt x="155069" y="275074"/>
                    <a:pt x="155069" y="177224"/>
                  </a:cubicBezTo>
                  <a:cubicBezTo>
                    <a:pt x="155069" y="79287"/>
                    <a:pt x="234442" y="0"/>
                    <a:pt x="332293" y="0"/>
                  </a:cubicBezTo>
                  <a:close/>
                </a:path>
              </a:pathLst>
            </a:custGeom>
            <a:gradFill>
              <a:gsLst>
                <a:gs pos="0">
                  <a:schemeClr val="accent1">
                    <a:lumMod val="20000"/>
                    <a:lumOff val="80000"/>
                    <a:alpha val="0"/>
                  </a:schemeClr>
                </a:gs>
                <a:gs pos="100000">
                  <a:schemeClr val="accent1">
                    <a:lumMod val="20000"/>
                    <a:lumOff val="80000"/>
                  </a:schemeClr>
                </a:gs>
              </a:gsLst>
              <a:lin ang="16200000" scaled="1"/>
            </a:grad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bg1"/>
                </a:solidFill>
                <a:latin typeface="Arial" panose="020B0604020202020204" pitchFamily="34" charset="0"/>
                <a:ea typeface="OPPOSans B" panose="00020600040101010101" pitchFamily="18" charset="-122"/>
                <a:cs typeface="OPPOSans B" panose="00020600040101010101" pitchFamily="18" charset="-122"/>
                <a:sym typeface="Arial" panose="020B0604020202020204" pitchFamily="34" charset="0"/>
              </a:endParaRPr>
            </a:p>
          </p:txBody>
        </p:sp>
        <p:grpSp>
          <p:nvGrpSpPr>
            <p:cNvPr id="92" name="爱设计-2">
              <a:extLst>
                <a:ext uri="{FF2B5EF4-FFF2-40B4-BE49-F238E27FC236}">
                  <a16:creationId xmlns:a16="http://schemas.microsoft.com/office/drawing/2014/main" id="{DBF7A9FB-E7B9-3E84-6F52-BCAC224D2059}"/>
                </a:ext>
              </a:extLst>
            </p:cNvPr>
            <p:cNvGrpSpPr/>
            <p:nvPr/>
          </p:nvGrpSpPr>
          <p:grpSpPr>
            <a:xfrm rot="482358">
              <a:off x="1060673" y="2222697"/>
              <a:ext cx="2466670" cy="2466669"/>
              <a:chOff x="944834" y="2719659"/>
              <a:chExt cx="1719633" cy="1719633"/>
            </a:xfrm>
          </p:grpSpPr>
          <p:sp>
            <p:nvSpPr>
              <p:cNvPr id="98" name="爱设计-6-2">
                <a:extLst>
                  <a:ext uri="{FF2B5EF4-FFF2-40B4-BE49-F238E27FC236}">
                    <a16:creationId xmlns:a16="http://schemas.microsoft.com/office/drawing/2014/main" id="{911429F3-F72C-662D-5BD9-B461C3510639}"/>
                  </a:ext>
                </a:extLst>
              </p:cNvPr>
              <p:cNvSpPr/>
              <p:nvPr/>
            </p:nvSpPr>
            <p:spPr>
              <a:xfrm>
                <a:off x="944834" y="2719659"/>
                <a:ext cx="1719633" cy="1719633"/>
              </a:xfrm>
              <a:prstGeom prst="arc">
                <a:avLst>
                  <a:gd name="adj1" fmla="val 4686452"/>
                  <a:gd name="adj2" fmla="val 12658856"/>
                </a:avLst>
              </a:prstGeom>
              <a:noFill/>
              <a:ln w="38100" cap="rnd">
                <a:gradFill flip="none" rotWithShape="1">
                  <a:gsLst>
                    <a:gs pos="40000">
                      <a:schemeClr val="accent1">
                        <a:lumMod val="20000"/>
                        <a:lumOff val="80000"/>
                        <a:alpha val="0"/>
                      </a:schemeClr>
                    </a:gs>
                    <a:gs pos="87000">
                      <a:schemeClr val="accent1">
                        <a:lumMod val="20000"/>
                        <a:lumOff val="80000"/>
                      </a:schemeClr>
                    </a:gs>
                  </a:gsLst>
                  <a:lin ang="162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Helvetica"/>
                  <a:ea typeface="思源黑体 CN Regular"/>
                  <a:cs typeface="+mn-cs"/>
                </a:endParaRPr>
              </a:p>
            </p:txBody>
          </p:sp>
          <p:sp>
            <p:nvSpPr>
              <p:cNvPr id="99" name="爱设计-6-3">
                <a:extLst>
                  <a:ext uri="{FF2B5EF4-FFF2-40B4-BE49-F238E27FC236}">
                    <a16:creationId xmlns:a16="http://schemas.microsoft.com/office/drawing/2014/main" id="{A83AB5A1-C26B-336E-563F-4B1339219C63}"/>
                  </a:ext>
                </a:extLst>
              </p:cNvPr>
              <p:cNvSpPr/>
              <p:nvPr/>
            </p:nvSpPr>
            <p:spPr>
              <a:xfrm>
                <a:off x="944834" y="2719659"/>
                <a:ext cx="1719633" cy="1719633"/>
              </a:xfrm>
              <a:prstGeom prst="arc">
                <a:avLst>
                  <a:gd name="adj1" fmla="val 16200000"/>
                  <a:gd name="adj2" fmla="val 805025"/>
                </a:avLst>
              </a:prstGeom>
              <a:noFill/>
              <a:ln w="38100" cap="rnd">
                <a:gradFill>
                  <a:gsLst>
                    <a:gs pos="20000">
                      <a:schemeClr val="accent1">
                        <a:lumMod val="20000"/>
                        <a:lumOff val="80000"/>
                        <a:alpha val="0"/>
                      </a:schemeClr>
                    </a:gs>
                    <a:gs pos="87000">
                      <a:schemeClr val="accent1">
                        <a:lumMod val="20000"/>
                        <a:lumOff val="8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Helvetica"/>
                  <a:ea typeface="思源黑体 CN Regular"/>
                  <a:cs typeface="+mn-cs"/>
                </a:endParaRPr>
              </a:p>
            </p:txBody>
          </p:sp>
        </p:grpSp>
        <p:grpSp>
          <p:nvGrpSpPr>
            <p:cNvPr id="93" name="爱设计-3">
              <a:extLst>
                <a:ext uri="{FF2B5EF4-FFF2-40B4-BE49-F238E27FC236}">
                  <a16:creationId xmlns:a16="http://schemas.microsoft.com/office/drawing/2014/main" id="{3DE770EF-1C5A-7584-FEAA-D452D7B5D8FD}"/>
                </a:ext>
              </a:extLst>
            </p:cNvPr>
            <p:cNvGrpSpPr/>
            <p:nvPr/>
          </p:nvGrpSpPr>
          <p:grpSpPr>
            <a:xfrm>
              <a:off x="660400" y="4010422"/>
              <a:ext cx="3267214" cy="803515"/>
              <a:chOff x="0" y="4715460"/>
              <a:chExt cx="12192000" cy="2998412"/>
            </a:xfrm>
          </p:grpSpPr>
          <p:sp>
            <p:nvSpPr>
              <p:cNvPr id="96" name="爱设计-6-4">
                <a:extLst>
                  <a:ext uri="{FF2B5EF4-FFF2-40B4-BE49-F238E27FC236}">
                    <a16:creationId xmlns:a16="http://schemas.microsoft.com/office/drawing/2014/main" id="{F6C38DD2-935C-0E5A-C9B6-6BAF672E3198}"/>
                  </a:ext>
                </a:extLst>
              </p:cNvPr>
              <p:cNvSpPr/>
              <p:nvPr/>
            </p:nvSpPr>
            <p:spPr>
              <a:xfrm>
                <a:off x="0" y="4715460"/>
                <a:ext cx="12192000" cy="682416"/>
              </a:xfrm>
              <a:prstGeom prst="trapezoid">
                <a:avLst>
                  <a:gd name="adj" fmla="val 301444"/>
                </a:avLst>
              </a:prstGeom>
              <a:gradFill flip="none" rotWithShape="1">
                <a:gsLst>
                  <a:gs pos="0">
                    <a:schemeClr val="accent1">
                      <a:lumMod val="20000"/>
                      <a:lumOff val="80000"/>
                      <a:alpha val="0"/>
                    </a:schemeClr>
                  </a:gs>
                  <a:gs pos="100000">
                    <a:schemeClr val="accent1">
                      <a:lumMod val="40000"/>
                      <a:lumOff val="60000"/>
                    </a:schemeClr>
                  </a:gs>
                </a:gsLst>
                <a:lin ang="5400000" scaled="1"/>
                <a:tileRect/>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Helvetica"/>
                  <a:ea typeface="思源黑体 CN Regular"/>
                  <a:cs typeface="+mn-cs"/>
                </a:endParaRPr>
              </a:p>
            </p:txBody>
          </p:sp>
          <p:sp>
            <p:nvSpPr>
              <p:cNvPr id="97" name="爱设计-6-5">
                <a:extLst>
                  <a:ext uri="{FF2B5EF4-FFF2-40B4-BE49-F238E27FC236}">
                    <a16:creationId xmlns:a16="http://schemas.microsoft.com/office/drawing/2014/main" id="{3DA1AEAF-4D25-B79F-36C1-7D6C10885816}"/>
                  </a:ext>
                </a:extLst>
              </p:cNvPr>
              <p:cNvSpPr/>
              <p:nvPr/>
            </p:nvSpPr>
            <p:spPr>
              <a:xfrm>
                <a:off x="0" y="5397866"/>
                <a:ext cx="12192000" cy="2316006"/>
              </a:xfrm>
              <a:prstGeom prst="rect">
                <a:avLst/>
              </a:prstGeom>
              <a:solidFill>
                <a:schemeClr val="accent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Helvetica"/>
                  <a:ea typeface="思源黑体 CN Regular"/>
                  <a:cs typeface="+mn-cs"/>
                </a:endParaRPr>
              </a:p>
            </p:txBody>
          </p:sp>
        </p:grpSp>
        <p:sp>
          <p:nvSpPr>
            <p:cNvPr id="94" name="爱设计-6-6">
              <a:extLst>
                <a:ext uri="{FF2B5EF4-FFF2-40B4-BE49-F238E27FC236}">
                  <a16:creationId xmlns:a16="http://schemas.microsoft.com/office/drawing/2014/main" id="{839AC612-2E0D-C445-E181-2B29E71E35B7}"/>
                </a:ext>
              </a:extLst>
            </p:cNvPr>
            <p:cNvSpPr txBox="1">
              <a:spLocks/>
            </p:cNvSpPr>
            <p:nvPr/>
          </p:nvSpPr>
          <p:spPr>
            <a:xfrm>
              <a:off x="973883" y="3128555"/>
              <a:ext cx="2640248" cy="910172"/>
            </a:xfrm>
            <a:prstGeom prst="rect">
              <a:avLst/>
            </a:prstGeom>
            <a:noFill/>
            <a:ln>
              <a:noFill/>
            </a:ln>
            <a:effectLst/>
          </p:spPr>
          <p:txBody>
            <a:bodyPr wrap="square" lIns="64008" tIns="32004" rIns="64008" bIns="32004" anchor="ctr" anchorCtr="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3765" rtl="0" eaLnBrk="1" fontAlgn="auto" latinLnBrk="0" hangingPunct="1">
                <a:lnSpc>
                  <a:spcPct val="100000"/>
                </a:lnSpc>
                <a:spcBef>
                  <a:spcPts val="0"/>
                </a:spcBef>
                <a:buClrTx/>
                <a:buSzPct val="25000"/>
                <a:buFontTx/>
                <a:buNone/>
                <a:defRPr/>
              </a:pPr>
              <a:r>
                <a:rPr kumimoji="0" lang="en-US" altLang="zh-CN" sz="5400" b="1" i="0" u="none" strike="noStrike" kern="1200" cap="none" spc="0" normalizeH="0" baseline="0" noProof="0" dirty="0">
                  <a:ln>
                    <a:noFill/>
                  </a:ln>
                  <a:solidFill>
                    <a:schemeClr val="accent1"/>
                  </a:solidFill>
                  <a:effectLst>
                    <a:reflection blurRad="127000" stA="35000" endPos="36000" dir="5400000" sy="-100000" algn="bl" rotWithShape="0"/>
                  </a:effectLst>
                  <a:uLnTx/>
                  <a:uFillTx/>
                  <a:latin typeface="Arial" panose="020B0604020202020204" pitchFamily="34" charset="0"/>
                  <a:ea typeface="OPPOSans B" panose="00020600040101010101" pitchFamily="18" charset="-122"/>
                  <a:cs typeface="OPPOSans B" panose="00020600040101010101" pitchFamily="18" charset="-122"/>
                  <a:sym typeface="Arial" panose="020B0604020202020204" pitchFamily="34" charset="0"/>
                </a:rPr>
                <a:t>2 </a:t>
              </a:r>
              <a:r>
                <a:rPr lang="zh-CN" altLang="en-US" sz="1400" dirty="0">
                  <a:solidFill>
                    <a:schemeClr val="accent1"/>
                  </a:solidFill>
                  <a:effectLst>
                    <a:reflection blurRad="76200" stA="60000" endA="900" endPos="36000" dir="5400000" sy="-100000" algn="bl" rotWithShape="0"/>
                  </a:effectLst>
                  <a:latin typeface="Arial" panose="020B0604020202020204" pitchFamily="34" charset="0"/>
                  <a:ea typeface="OPPOSans B" panose="00020600040101010101" pitchFamily="18" charset="-122"/>
                  <a:cs typeface="OPPOSans B" panose="00020600040101010101" pitchFamily="18" charset="-122"/>
                  <a:sym typeface="Arial" panose="020B0604020202020204" pitchFamily="34" charset="0"/>
                </a:rPr>
                <a:t>次</a:t>
              </a:r>
            </a:p>
          </p:txBody>
        </p:sp>
        <p:sp>
          <p:nvSpPr>
            <p:cNvPr id="95" name="爱设计-6-7">
              <a:extLst>
                <a:ext uri="{FF2B5EF4-FFF2-40B4-BE49-F238E27FC236}">
                  <a16:creationId xmlns:a16="http://schemas.microsoft.com/office/drawing/2014/main" id="{371484DE-5FDA-F957-264F-F0AC27B856F2}"/>
                </a:ext>
              </a:extLst>
            </p:cNvPr>
            <p:cNvSpPr txBox="1">
              <a:spLocks/>
            </p:cNvSpPr>
            <p:nvPr/>
          </p:nvSpPr>
          <p:spPr>
            <a:xfrm>
              <a:off x="740102" y="4296755"/>
              <a:ext cx="3107810" cy="421743"/>
            </a:xfrm>
            <a:prstGeom prst="rect">
              <a:avLst/>
            </a:prstGeom>
            <a:noFill/>
            <a:ln>
              <a:noFill/>
            </a:ln>
            <a:effectLst/>
          </p:spPr>
          <p:txBody>
            <a:bodyPr wrap="square" lIns="64008" tIns="32004" rIns="64008" bIns="32004" anchor="ctr" anchorCtr="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3765" rtl="0" eaLnBrk="1" fontAlgn="auto" latinLnBrk="0" hangingPunct="1">
                <a:lnSpc>
                  <a:spcPct val="100000"/>
                </a:lnSpc>
                <a:spcBef>
                  <a:spcPts val="0"/>
                </a:spcBef>
                <a:buClrTx/>
                <a:buSzPct val="25000"/>
                <a:buFontTx/>
                <a:buNone/>
                <a:defRPr/>
              </a:pPr>
              <a:r>
                <a:rPr kumimoji="0" lang="zh-CN" altLang="en-US" sz="2400" i="0" u="none" strike="noStrike" kern="1200" cap="none" spc="0" normalizeH="0" baseline="0" noProof="0" dirty="0">
                  <a:ln>
                    <a:noFill/>
                  </a:ln>
                  <a:solidFill>
                    <a:schemeClr val="bg1"/>
                  </a:solidFill>
                  <a:uLnTx/>
                  <a:uFillTx/>
                  <a:latin typeface="OPPOSans H" panose="00020600040101010101" pitchFamily="18" charset="-122"/>
                  <a:ea typeface="OPPOSans H" panose="00020600040101010101" pitchFamily="18" charset="-122"/>
                  <a:cs typeface="OPPOSans H" panose="00020600040101010101" pitchFamily="18" charset="-122"/>
                  <a:sym typeface="Arial" panose="020B0604020202020204" pitchFamily="34" charset="0"/>
                </a:rPr>
                <a:t>竞品报告</a:t>
              </a:r>
            </a:p>
          </p:txBody>
        </p:sp>
      </p:grpSp>
      <p:grpSp>
        <p:nvGrpSpPr>
          <p:cNvPr id="85" name="爱设计-7">
            <a:extLst>
              <a:ext uri="{FF2B5EF4-FFF2-40B4-BE49-F238E27FC236}">
                <a16:creationId xmlns:a16="http://schemas.microsoft.com/office/drawing/2014/main" id="{52D8B03A-B091-A18F-D35A-593C0004BCBF}"/>
              </a:ext>
            </a:extLst>
          </p:cNvPr>
          <p:cNvGrpSpPr/>
          <p:nvPr/>
        </p:nvGrpSpPr>
        <p:grpSpPr>
          <a:xfrm>
            <a:off x="4447897" y="1900395"/>
            <a:ext cx="3267215" cy="2591239"/>
            <a:chOff x="4447897" y="2222697"/>
            <a:chExt cx="3267215" cy="2591239"/>
          </a:xfrm>
        </p:grpSpPr>
        <p:sp>
          <p:nvSpPr>
            <p:cNvPr id="74" name="爱设计-7-1">
              <a:extLst>
                <a:ext uri="{FF2B5EF4-FFF2-40B4-BE49-F238E27FC236}">
                  <a16:creationId xmlns:a16="http://schemas.microsoft.com/office/drawing/2014/main" id="{3AB823DC-8D95-CA79-D2A8-AC70A8950A90}"/>
                </a:ext>
              </a:extLst>
            </p:cNvPr>
            <p:cNvSpPr/>
            <p:nvPr/>
          </p:nvSpPr>
          <p:spPr>
            <a:xfrm>
              <a:off x="5545547" y="2536996"/>
              <a:ext cx="1071908" cy="1224158"/>
            </a:xfrm>
            <a:custGeom>
              <a:avLst/>
              <a:gdLst>
                <a:gd name="connsiteX0" fmla="*/ 361901 w 630455"/>
                <a:gd name="connsiteY0" fmla="*/ 82589 h 720001"/>
                <a:gd name="connsiteX1" fmla="*/ 361901 w 630455"/>
                <a:gd name="connsiteY1" fmla="*/ 203034 h 720001"/>
                <a:gd name="connsiteX2" fmla="*/ 427179 w 630455"/>
                <a:gd name="connsiteY2" fmla="*/ 268312 h 720001"/>
                <a:gd name="connsiteX3" fmla="*/ 547624 w 630455"/>
                <a:gd name="connsiteY3" fmla="*/ 268312 h 720001"/>
                <a:gd name="connsiteX4" fmla="*/ 113812 w 630455"/>
                <a:gd name="connsiteY4" fmla="*/ 0 h 720001"/>
                <a:gd name="connsiteX5" fmla="*/ 338847 w 630455"/>
                <a:gd name="connsiteY5" fmla="*/ 0 h 720001"/>
                <a:gd name="connsiteX6" fmla="*/ 340465 w 630455"/>
                <a:gd name="connsiteY6" fmla="*/ 162 h 720001"/>
                <a:gd name="connsiteX7" fmla="*/ 340789 w 630455"/>
                <a:gd name="connsiteY7" fmla="*/ 162 h 720001"/>
                <a:gd name="connsiteX8" fmla="*/ 344106 w 630455"/>
                <a:gd name="connsiteY8" fmla="*/ 809 h 720001"/>
                <a:gd name="connsiteX9" fmla="*/ 344186 w 630455"/>
                <a:gd name="connsiteY9" fmla="*/ 809 h 720001"/>
                <a:gd name="connsiteX10" fmla="*/ 347422 w 630455"/>
                <a:gd name="connsiteY10" fmla="*/ 1942 h 720001"/>
                <a:gd name="connsiteX11" fmla="*/ 347503 w 630455"/>
                <a:gd name="connsiteY11" fmla="*/ 1942 h 720001"/>
                <a:gd name="connsiteX12" fmla="*/ 349040 w 630455"/>
                <a:gd name="connsiteY12" fmla="*/ 2670 h 720001"/>
                <a:gd name="connsiteX13" fmla="*/ 349121 w 630455"/>
                <a:gd name="connsiteY13" fmla="*/ 2670 h 720001"/>
                <a:gd name="connsiteX14" fmla="*/ 350576 w 630455"/>
                <a:gd name="connsiteY14" fmla="*/ 3479 h 720001"/>
                <a:gd name="connsiteX15" fmla="*/ 350819 w 630455"/>
                <a:gd name="connsiteY15" fmla="*/ 3640 h 720001"/>
                <a:gd name="connsiteX16" fmla="*/ 352033 w 630455"/>
                <a:gd name="connsiteY16" fmla="*/ 4449 h 720001"/>
                <a:gd name="connsiteX17" fmla="*/ 352194 w 630455"/>
                <a:gd name="connsiteY17" fmla="*/ 4530 h 720001"/>
                <a:gd name="connsiteX18" fmla="*/ 353408 w 630455"/>
                <a:gd name="connsiteY18" fmla="*/ 5501 h 720001"/>
                <a:gd name="connsiteX19" fmla="*/ 353651 w 630455"/>
                <a:gd name="connsiteY19" fmla="*/ 5743 h 720001"/>
                <a:gd name="connsiteX20" fmla="*/ 354864 w 630455"/>
                <a:gd name="connsiteY20" fmla="*/ 6876 h 720001"/>
                <a:gd name="connsiteX21" fmla="*/ 623418 w 630455"/>
                <a:gd name="connsiteY21" fmla="*/ 275430 h 720001"/>
                <a:gd name="connsiteX22" fmla="*/ 624551 w 630455"/>
                <a:gd name="connsiteY22" fmla="*/ 276643 h 720001"/>
                <a:gd name="connsiteX23" fmla="*/ 624793 w 630455"/>
                <a:gd name="connsiteY23" fmla="*/ 276886 h 720001"/>
                <a:gd name="connsiteX24" fmla="*/ 625764 w 630455"/>
                <a:gd name="connsiteY24" fmla="*/ 278180 h 720001"/>
                <a:gd name="connsiteX25" fmla="*/ 625845 w 630455"/>
                <a:gd name="connsiteY25" fmla="*/ 278342 h 720001"/>
                <a:gd name="connsiteX26" fmla="*/ 626734 w 630455"/>
                <a:gd name="connsiteY26" fmla="*/ 279637 h 720001"/>
                <a:gd name="connsiteX27" fmla="*/ 626896 w 630455"/>
                <a:gd name="connsiteY27" fmla="*/ 279798 h 720001"/>
                <a:gd name="connsiteX28" fmla="*/ 627705 w 630455"/>
                <a:gd name="connsiteY28" fmla="*/ 281254 h 720001"/>
                <a:gd name="connsiteX29" fmla="*/ 628433 w 630455"/>
                <a:gd name="connsiteY29" fmla="*/ 282791 h 720001"/>
                <a:gd name="connsiteX30" fmla="*/ 629646 w 630455"/>
                <a:gd name="connsiteY30" fmla="*/ 286107 h 720001"/>
                <a:gd name="connsiteX31" fmla="*/ 630293 w 630455"/>
                <a:gd name="connsiteY31" fmla="*/ 289424 h 720001"/>
                <a:gd name="connsiteX32" fmla="*/ 630293 w 630455"/>
                <a:gd name="connsiteY32" fmla="*/ 289667 h 720001"/>
                <a:gd name="connsiteX33" fmla="*/ 630455 w 630455"/>
                <a:gd name="connsiteY33" fmla="*/ 291285 h 720001"/>
                <a:gd name="connsiteX34" fmla="*/ 630455 w 630455"/>
                <a:gd name="connsiteY34" fmla="*/ 292579 h 720001"/>
                <a:gd name="connsiteX35" fmla="*/ 630455 w 630455"/>
                <a:gd name="connsiteY35" fmla="*/ 606189 h 720001"/>
                <a:gd name="connsiteX36" fmla="*/ 516644 w 630455"/>
                <a:gd name="connsiteY36" fmla="*/ 720001 h 720001"/>
                <a:gd name="connsiteX37" fmla="*/ 113812 w 630455"/>
                <a:gd name="connsiteY37" fmla="*/ 720001 h 720001"/>
                <a:gd name="connsiteX38" fmla="*/ 0 w 630455"/>
                <a:gd name="connsiteY38" fmla="*/ 606189 h 720001"/>
                <a:gd name="connsiteX39" fmla="*/ 0 w 630455"/>
                <a:gd name="connsiteY39" fmla="*/ 113812 h 720001"/>
                <a:gd name="connsiteX40" fmla="*/ 113812 w 630455"/>
                <a:gd name="connsiteY40" fmla="*/ 0 h 720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630455" h="720001">
                  <a:moveTo>
                    <a:pt x="361901" y="82589"/>
                  </a:moveTo>
                  <a:lnTo>
                    <a:pt x="361901" y="203034"/>
                  </a:lnTo>
                  <a:cubicBezTo>
                    <a:pt x="361901" y="239030"/>
                    <a:pt x="391183" y="268312"/>
                    <a:pt x="427179" y="268312"/>
                  </a:cubicBezTo>
                  <a:lnTo>
                    <a:pt x="547624" y="268312"/>
                  </a:lnTo>
                  <a:close/>
                  <a:moveTo>
                    <a:pt x="113812" y="0"/>
                  </a:moveTo>
                  <a:lnTo>
                    <a:pt x="338847" y="0"/>
                  </a:lnTo>
                  <a:cubicBezTo>
                    <a:pt x="339414" y="81"/>
                    <a:pt x="339899" y="81"/>
                    <a:pt x="340465" y="162"/>
                  </a:cubicBezTo>
                  <a:lnTo>
                    <a:pt x="340789" y="162"/>
                  </a:lnTo>
                  <a:cubicBezTo>
                    <a:pt x="341922" y="324"/>
                    <a:pt x="343054" y="485"/>
                    <a:pt x="344106" y="809"/>
                  </a:cubicBezTo>
                  <a:lnTo>
                    <a:pt x="344186" y="809"/>
                  </a:lnTo>
                  <a:cubicBezTo>
                    <a:pt x="345238" y="1052"/>
                    <a:pt x="346371" y="1456"/>
                    <a:pt x="347422" y="1942"/>
                  </a:cubicBezTo>
                  <a:lnTo>
                    <a:pt x="347503" y="1942"/>
                  </a:lnTo>
                  <a:cubicBezTo>
                    <a:pt x="348069" y="2184"/>
                    <a:pt x="348555" y="2427"/>
                    <a:pt x="349040" y="2670"/>
                  </a:cubicBezTo>
                  <a:lnTo>
                    <a:pt x="349121" y="2670"/>
                  </a:lnTo>
                  <a:cubicBezTo>
                    <a:pt x="349606" y="2912"/>
                    <a:pt x="350091" y="3155"/>
                    <a:pt x="350576" y="3479"/>
                  </a:cubicBezTo>
                  <a:cubicBezTo>
                    <a:pt x="350657" y="3560"/>
                    <a:pt x="350739" y="3560"/>
                    <a:pt x="350819" y="3640"/>
                  </a:cubicBezTo>
                  <a:cubicBezTo>
                    <a:pt x="351224" y="3883"/>
                    <a:pt x="351628" y="4126"/>
                    <a:pt x="352033" y="4449"/>
                  </a:cubicBezTo>
                  <a:cubicBezTo>
                    <a:pt x="352113" y="4449"/>
                    <a:pt x="352113" y="4530"/>
                    <a:pt x="352194" y="4530"/>
                  </a:cubicBezTo>
                  <a:lnTo>
                    <a:pt x="353408" y="5501"/>
                  </a:lnTo>
                  <a:lnTo>
                    <a:pt x="353651" y="5743"/>
                  </a:lnTo>
                  <a:cubicBezTo>
                    <a:pt x="354055" y="6148"/>
                    <a:pt x="354459" y="6472"/>
                    <a:pt x="354864" y="6876"/>
                  </a:cubicBezTo>
                  <a:lnTo>
                    <a:pt x="623418" y="275430"/>
                  </a:lnTo>
                  <a:cubicBezTo>
                    <a:pt x="623822" y="275835"/>
                    <a:pt x="624227" y="276239"/>
                    <a:pt x="624551" y="276643"/>
                  </a:cubicBezTo>
                  <a:lnTo>
                    <a:pt x="624793" y="276886"/>
                  </a:lnTo>
                  <a:cubicBezTo>
                    <a:pt x="625117" y="277291"/>
                    <a:pt x="625440" y="277776"/>
                    <a:pt x="625764" y="278180"/>
                  </a:cubicBezTo>
                  <a:cubicBezTo>
                    <a:pt x="625764" y="278261"/>
                    <a:pt x="625845" y="278342"/>
                    <a:pt x="625845" y="278342"/>
                  </a:cubicBezTo>
                  <a:cubicBezTo>
                    <a:pt x="626168" y="278747"/>
                    <a:pt x="626491" y="279232"/>
                    <a:pt x="626734" y="279637"/>
                  </a:cubicBezTo>
                  <a:cubicBezTo>
                    <a:pt x="626815" y="279637"/>
                    <a:pt x="626815" y="279717"/>
                    <a:pt x="626896" y="279798"/>
                  </a:cubicBezTo>
                  <a:cubicBezTo>
                    <a:pt x="627139" y="280284"/>
                    <a:pt x="627462" y="280769"/>
                    <a:pt x="627705" y="281254"/>
                  </a:cubicBezTo>
                  <a:cubicBezTo>
                    <a:pt x="627948" y="281739"/>
                    <a:pt x="628190" y="282225"/>
                    <a:pt x="628433" y="282791"/>
                  </a:cubicBezTo>
                  <a:cubicBezTo>
                    <a:pt x="628918" y="283843"/>
                    <a:pt x="629323" y="284975"/>
                    <a:pt x="629646" y="286107"/>
                  </a:cubicBezTo>
                  <a:cubicBezTo>
                    <a:pt x="629889" y="287159"/>
                    <a:pt x="630132" y="288291"/>
                    <a:pt x="630293" y="289424"/>
                  </a:cubicBezTo>
                  <a:lnTo>
                    <a:pt x="630293" y="289667"/>
                  </a:lnTo>
                  <a:cubicBezTo>
                    <a:pt x="630374" y="290152"/>
                    <a:pt x="630455" y="290718"/>
                    <a:pt x="630455" y="291285"/>
                  </a:cubicBezTo>
                  <a:lnTo>
                    <a:pt x="630455" y="292579"/>
                  </a:lnTo>
                  <a:lnTo>
                    <a:pt x="630455" y="606189"/>
                  </a:lnTo>
                  <a:cubicBezTo>
                    <a:pt x="630455" y="668959"/>
                    <a:pt x="579414" y="720001"/>
                    <a:pt x="516644" y="720001"/>
                  </a:cubicBezTo>
                  <a:lnTo>
                    <a:pt x="113812" y="720001"/>
                  </a:lnTo>
                  <a:cubicBezTo>
                    <a:pt x="51042" y="720001"/>
                    <a:pt x="0" y="668959"/>
                    <a:pt x="0" y="606189"/>
                  </a:cubicBezTo>
                  <a:lnTo>
                    <a:pt x="0" y="113812"/>
                  </a:lnTo>
                  <a:cubicBezTo>
                    <a:pt x="0" y="51042"/>
                    <a:pt x="51042" y="0"/>
                    <a:pt x="113812" y="0"/>
                  </a:cubicBezTo>
                  <a:close/>
                </a:path>
              </a:pathLst>
            </a:custGeom>
            <a:gradFill>
              <a:gsLst>
                <a:gs pos="0">
                  <a:schemeClr val="accent2">
                    <a:lumMod val="20000"/>
                    <a:lumOff val="80000"/>
                    <a:alpha val="0"/>
                  </a:schemeClr>
                </a:gs>
                <a:gs pos="100000">
                  <a:schemeClr val="accent2">
                    <a:lumMod val="20000"/>
                    <a:lumOff val="80000"/>
                  </a:schemeClr>
                </a:gs>
              </a:gsLst>
              <a:lin ang="16200000" scaled="1"/>
            </a:grad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bg1"/>
                </a:solidFill>
                <a:latin typeface="Arial" panose="020B0604020202020204" pitchFamily="34" charset="0"/>
                <a:ea typeface="OPPOSans B" panose="00020600040101010101" pitchFamily="18" charset="-122"/>
                <a:cs typeface="OPPOSans B" panose="00020600040101010101" pitchFamily="18" charset="-122"/>
                <a:sym typeface="Arial" panose="020B0604020202020204" pitchFamily="34" charset="0"/>
              </a:endParaRPr>
            </a:p>
          </p:txBody>
        </p:sp>
        <p:grpSp>
          <p:nvGrpSpPr>
            <p:cNvPr id="75" name="爱设计-12">
              <a:extLst>
                <a:ext uri="{FF2B5EF4-FFF2-40B4-BE49-F238E27FC236}">
                  <a16:creationId xmlns:a16="http://schemas.microsoft.com/office/drawing/2014/main" id="{6534433B-F663-0C3C-0F4E-714DAC09AFF2}"/>
                </a:ext>
              </a:extLst>
            </p:cNvPr>
            <p:cNvGrpSpPr/>
            <p:nvPr/>
          </p:nvGrpSpPr>
          <p:grpSpPr>
            <a:xfrm rot="482358">
              <a:off x="4848170" y="2222697"/>
              <a:ext cx="2466671" cy="2466671"/>
              <a:chOff x="944834" y="2719659"/>
              <a:chExt cx="1719633" cy="1719633"/>
            </a:xfrm>
          </p:grpSpPr>
          <p:sp>
            <p:nvSpPr>
              <p:cNvPr id="76" name="爱设计-7-2">
                <a:extLst>
                  <a:ext uri="{FF2B5EF4-FFF2-40B4-BE49-F238E27FC236}">
                    <a16:creationId xmlns:a16="http://schemas.microsoft.com/office/drawing/2014/main" id="{56F6D87B-C497-B0CE-E703-464DB0777224}"/>
                  </a:ext>
                </a:extLst>
              </p:cNvPr>
              <p:cNvSpPr/>
              <p:nvPr/>
            </p:nvSpPr>
            <p:spPr>
              <a:xfrm>
                <a:off x="944834" y="2719659"/>
                <a:ext cx="1719633" cy="1719633"/>
              </a:xfrm>
              <a:prstGeom prst="arc">
                <a:avLst>
                  <a:gd name="adj1" fmla="val 4686452"/>
                  <a:gd name="adj2" fmla="val 12658856"/>
                </a:avLst>
              </a:prstGeom>
              <a:noFill/>
              <a:ln w="38100" cap="rnd">
                <a:gradFill flip="none" rotWithShape="1">
                  <a:gsLst>
                    <a:gs pos="40000">
                      <a:schemeClr val="accent2">
                        <a:lumMod val="20000"/>
                        <a:lumOff val="80000"/>
                        <a:alpha val="0"/>
                      </a:schemeClr>
                    </a:gs>
                    <a:gs pos="87000">
                      <a:schemeClr val="accent2">
                        <a:lumMod val="20000"/>
                        <a:lumOff val="80000"/>
                      </a:schemeClr>
                    </a:gs>
                  </a:gsLst>
                  <a:lin ang="162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Helvetica"/>
                  <a:ea typeface="思源黑体 CN Regular"/>
                  <a:cs typeface="+mn-cs"/>
                </a:endParaRPr>
              </a:p>
            </p:txBody>
          </p:sp>
          <p:sp>
            <p:nvSpPr>
              <p:cNvPr id="77" name="爱设计-7-3">
                <a:extLst>
                  <a:ext uri="{FF2B5EF4-FFF2-40B4-BE49-F238E27FC236}">
                    <a16:creationId xmlns:a16="http://schemas.microsoft.com/office/drawing/2014/main" id="{A4EA0C32-B52A-8B41-BAE1-5E4E565A0E41}"/>
                  </a:ext>
                </a:extLst>
              </p:cNvPr>
              <p:cNvSpPr/>
              <p:nvPr/>
            </p:nvSpPr>
            <p:spPr>
              <a:xfrm>
                <a:off x="944834" y="2719659"/>
                <a:ext cx="1719633" cy="1719633"/>
              </a:xfrm>
              <a:prstGeom prst="arc">
                <a:avLst>
                  <a:gd name="adj1" fmla="val 16200000"/>
                  <a:gd name="adj2" fmla="val 805025"/>
                </a:avLst>
              </a:prstGeom>
              <a:noFill/>
              <a:ln w="38100" cap="rnd">
                <a:gradFill>
                  <a:gsLst>
                    <a:gs pos="20000">
                      <a:schemeClr val="accent2">
                        <a:lumMod val="20000"/>
                        <a:lumOff val="80000"/>
                        <a:alpha val="0"/>
                      </a:schemeClr>
                    </a:gs>
                    <a:gs pos="87000">
                      <a:schemeClr val="accent2">
                        <a:lumMod val="20000"/>
                        <a:lumOff val="8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Helvetica"/>
                  <a:ea typeface="思源黑体 CN Regular"/>
                  <a:cs typeface="+mn-cs"/>
                </a:endParaRPr>
              </a:p>
            </p:txBody>
          </p:sp>
        </p:grpSp>
        <p:grpSp>
          <p:nvGrpSpPr>
            <p:cNvPr id="78" name="爱设计-13">
              <a:extLst>
                <a:ext uri="{FF2B5EF4-FFF2-40B4-BE49-F238E27FC236}">
                  <a16:creationId xmlns:a16="http://schemas.microsoft.com/office/drawing/2014/main" id="{C3CD55AD-ABBB-9164-B14C-821F71183A9A}"/>
                </a:ext>
              </a:extLst>
            </p:cNvPr>
            <p:cNvGrpSpPr/>
            <p:nvPr/>
          </p:nvGrpSpPr>
          <p:grpSpPr>
            <a:xfrm>
              <a:off x="4447897" y="4010421"/>
              <a:ext cx="3267215" cy="803515"/>
              <a:chOff x="0" y="4715460"/>
              <a:chExt cx="12192000" cy="2998412"/>
            </a:xfrm>
          </p:grpSpPr>
          <p:sp>
            <p:nvSpPr>
              <p:cNvPr id="79" name="爱设计-7-4">
                <a:extLst>
                  <a:ext uri="{FF2B5EF4-FFF2-40B4-BE49-F238E27FC236}">
                    <a16:creationId xmlns:a16="http://schemas.microsoft.com/office/drawing/2014/main" id="{C03F036B-CBFF-7F76-DB47-99D0F161A321}"/>
                  </a:ext>
                </a:extLst>
              </p:cNvPr>
              <p:cNvSpPr/>
              <p:nvPr/>
            </p:nvSpPr>
            <p:spPr>
              <a:xfrm>
                <a:off x="0" y="4715460"/>
                <a:ext cx="12192000" cy="682416"/>
              </a:xfrm>
              <a:prstGeom prst="trapezoid">
                <a:avLst>
                  <a:gd name="adj" fmla="val 301444"/>
                </a:avLst>
              </a:prstGeom>
              <a:gradFill flip="none" rotWithShape="1">
                <a:gsLst>
                  <a:gs pos="0">
                    <a:schemeClr val="accent2">
                      <a:lumMod val="20000"/>
                      <a:lumOff val="80000"/>
                      <a:alpha val="0"/>
                    </a:schemeClr>
                  </a:gs>
                  <a:gs pos="100000">
                    <a:schemeClr val="accent2">
                      <a:lumMod val="40000"/>
                      <a:lumOff val="60000"/>
                    </a:schemeClr>
                  </a:gs>
                </a:gsLst>
                <a:lin ang="5400000" scaled="1"/>
                <a:tileRect/>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Helvetica"/>
                  <a:ea typeface="思源黑体 CN Regular"/>
                  <a:cs typeface="+mn-cs"/>
                </a:endParaRPr>
              </a:p>
            </p:txBody>
          </p:sp>
          <p:sp>
            <p:nvSpPr>
              <p:cNvPr id="80" name="爱设计-7-5">
                <a:extLst>
                  <a:ext uri="{FF2B5EF4-FFF2-40B4-BE49-F238E27FC236}">
                    <a16:creationId xmlns:a16="http://schemas.microsoft.com/office/drawing/2014/main" id="{57262EE7-14E1-F60F-FEFD-3F7F77E2292F}"/>
                  </a:ext>
                </a:extLst>
              </p:cNvPr>
              <p:cNvSpPr/>
              <p:nvPr/>
            </p:nvSpPr>
            <p:spPr>
              <a:xfrm>
                <a:off x="0" y="5397866"/>
                <a:ext cx="12192000" cy="2316006"/>
              </a:xfrm>
              <a:prstGeom prst="rect">
                <a:avLst/>
              </a:prstGeom>
              <a:solidFill>
                <a:schemeClr val="accent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Helvetica"/>
                  <a:ea typeface="思源黑体 CN Regular"/>
                  <a:cs typeface="+mn-cs"/>
                </a:endParaRPr>
              </a:p>
            </p:txBody>
          </p:sp>
        </p:grpSp>
        <p:sp>
          <p:nvSpPr>
            <p:cNvPr id="81" name="爱设计-7-6">
              <a:extLst>
                <a:ext uri="{FF2B5EF4-FFF2-40B4-BE49-F238E27FC236}">
                  <a16:creationId xmlns:a16="http://schemas.microsoft.com/office/drawing/2014/main" id="{7CD677EC-73CB-D4E9-C62F-A99A2387A221}"/>
                </a:ext>
              </a:extLst>
            </p:cNvPr>
            <p:cNvSpPr txBox="1">
              <a:spLocks/>
            </p:cNvSpPr>
            <p:nvPr/>
          </p:nvSpPr>
          <p:spPr>
            <a:xfrm>
              <a:off x="4527599" y="4296757"/>
              <a:ext cx="3107811" cy="421743"/>
            </a:xfrm>
            <a:prstGeom prst="rect">
              <a:avLst/>
            </a:prstGeom>
            <a:noFill/>
            <a:ln>
              <a:noFill/>
            </a:ln>
            <a:effectLst/>
          </p:spPr>
          <p:txBody>
            <a:bodyPr wrap="square" lIns="64008" tIns="32004" rIns="64008" bIns="32004" anchor="ctr" anchorCtr="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3765" rtl="0" eaLnBrk="1" fontAlgn="auto" latinLnBrk="0" hangingPunct="1">
                <a:lnSpc>
                  <a:spcPct val="100000"/>
                </a:lnSpc>
                <a:spcBef>
                  <a:spcPts val="0"/>
                </a:spcBef>
                <a:buClrTx/>
                <a:buSzPct val="25000"/>
                <a:buFontTx/>
                <a:buNone/>
                <a:defRPr/>
              </a:pPr>
              <a:r>
                <a:rPr kumimoji="0" lang="zh-CN" altLang="en-US" sz="2400" i="0" u="none" strike="noStrike" kern="1200" cap="none" spc="0" normalizeH="0" baseline="0" noProof="0" dirty="0">
                  <a:ln>
                    <a:noFill/>
                  </a:ln>
                  <a:solidFill>
                    <a:schemeClr val="bg1"/>
                  </a:solidFill>
                  <a:uLnTx/>
                  <a:uFillTx/>
                  <a:latin typeface="OPPOSans H" panose="00020600040101010101" pitchFamily="18" charset="-122"/>
                  <a:ea typeface="OPPOSans H" panose="00020600040101010101" pitchFamily="18" charset="-122"/>
                  <a:cs typeface="OPPOSans H" panose="00020600040101010101" pitchFamily="18" charset="-122"/>
                  <a:sym typeface="Arial" panose="020B0604020202020204" pitchFamily="34" charset="0"/>
                </a:rPr>
                <a:t>活动推广</a:t>
              </a:r>
            </a:p>
          </p:txBody>
        </p:sp>
        <p:grpSp>
          <p:nvGrpSpPr>
            <p:cNvPr id="82" name="爱设计-15">
              <a:extLst>
                <a:ext uri="{FF2B5EF4-FFF2-40B4-BE49-F238E27FC236}">
                  <a16:creationId xmlns:a16="http://schemas.microsoft.com/office/drawing/2014/main" id="{311AB829-4C92-A76F-8766-ECFFF2E75883}"/>
                </a:ext>
              </a:extLst>
            </p:cNvPr>
            <p:cNvGrpSpPr/>
            <p:nvPr/>
          </p:nvGrpSpPr>
          <p:grpSpPr>
            <a:xfrm>
              <a:off x="4799555" y="3204633"/>
              <a:ext cx="2476049" cy="853568"/>
              <a:chOff x="3713450" y="3698352"/>
              <a:chExt cx="1840642" cy="634524"/>
            </a:xfrm>
          </p:grpSpPr>
          <p:sp>
            <p:nvSpPr>
              <p:cNvPr id="83" name="爱设计-7-7">
                <a:extLst>
                  <a:ext uri="{FF2B5EF4-FFF2-40B4-BE49-F238E27FC236}">
                    <a16:creationId xmlns:a16="http://schemas.microsoft.com/office/drawing/2014/main" id="{DC8A4AAB-E4AC-F5C3-FEFC-B35801507228}"/>
                  </a:ext>
                </a:extLst>
              </p:cNvPr>
              <p:cNvSpPr txBox="1">
                <a:spLocks/>
              </p:cNvSpPr>
              <p:nvPr/>
            </p:nvSpPr>
            <p:spPr>
              <a:xfrm>
                <a:off x="3713450" y="3698352"/>
                <a:ext cx="1840642" cy="634524"/>
              </a:xfrm>
              <a:prstGeom prst="rect">
                <a:avLst/>
              </a:prstGeom>
              <a:noFill/>
              <a:ln>
                <a:noFill/>
              </a:ln>
              <a:effectLst/>
            </p:spPr>
            <p:txBody>
              <a:bodyPr wrap="square" lIns="64008" tIns="32004" rIns="64008" bIns="32004" anchor="ctr" anchorCtr="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3765" rtl="0" eaLnBrk="1" fontAlgn="auto" latinLnBrk="0" hangingPunct="1">
                  <a:lnSpc>
                    <a:spcPct val="100000"/>
                  </a:lnSpc>
                  <a:spcBef>
                    <a:spcPts val="0"/>
                  </a:spcBef>
                  <a:buClrTx/>
                  <a:buSzPct val="25000"/>
                  <a:buFontTx/>
                  <a:buNone/>
                  <a:defRPr/>
                </a:pPr>
                <a:r>
                  <a:rPr kumimoji="0" lang="en-US" altLang="zh-CN" sz="5400" b="1" i="0" u="none" strike="noStrike" kern="1200" cap="none" spc="0" normalizeH="0" baseline="0" noProof="0" dirty="0">
                    <a:ln>
                      <a:noFill/>
                    </a:ln>
                    <a:solidFill>
                      <a:schemeClr val="accent2"/>
                    </a:solidFill>
                    <a:effectLst>
                      <a:reflection blurRad="127000" stA="35000" endPos="36000" dir="5400000" sy="-100000" algn="bl" rotWithShape="0"/>
                    </a:effectLst>
                    <a:uLnTx/>
                    <a:uFillTx/>
                    <a:latin typeface="Arial" panose="020B0604020202020204" pitchFamily="34" charset="0"/>
                    <a:ea typeface="OPPOSans B" panose="00020600040101010101" pitchFamily="18" charset="-122"/>
                    <a:cs typeface="OPPOSans B" panose="00020600040101010101" pitchFamily="18" charset="-122"/>
                    <a:sym typeface="Arial" panose="020B0604020202020204" pitchFamily="34" charset="0"/>
                  </a:rPr>
                  <a:t>5</a:t>
                </a:r>
              </a:p>
            </p:txBody>
          </p:sp>
          <p:sp>
            <p:nvSpPr>
              <p:cNvPr id="84" name="爱设计-7-8">
                <a:extLst>
                  <a:ext uri="{FF2B5EF4-FFF2-40B4-BE49-F238E27FC236}">
                    <a16:creationId xmlns:a16="http://schemas.microsoft.com/office/drawing/2014/main" id="{92E82DDB-4AC2-45DD-A5E8-FD16FD4203A2}"/>
                  </a:ext>
                </a:extLst>
              </p:cNvPr>
              <p:cNvSpPr txBox="1">
                <a:spLocks/>
              </p:cNvSpPr>
              <p:nvPr/>
            </p:nvSpPr>
            <p:spPr>
              <a:xfrm>
                <a:off x="4941210" y="4045130"/>
                <a:ext cx="262616" cy="220121"/>
              </a:xfrm>
              <a:prstGeom prst="rect">
                <a:avLst/>
              </a:prstGeom>
              <a:noFill/>
              <a:ln>
                <a:noFill/>
              </a:ln>
              <a:effectLst/>
            </p:spPr>
            <p:txBody>
              <a:bodyPr wrap="square" lIns="64008" tIns="32004" rIns="64008" bIns="32004" anchor="ctr" anchorCtr="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3765" rtl="0" eaLnBrk="1" fontAlgn="auto" latinLnBrk="0" hangingPunct="1">
                  <a:lnSpc>
                    <a:spcPct val="100000"/>
                  </a:lnSpc>
                  <a:spcBef>
                    <a:spcPts val="0"/>
                  </a:spcBef>
                  <a:buClrTx/>
                  <a:buSzPct val="25000"/>
                  <a:buFontTx/>
                  <a:buNone/>
                  <a:defRPr/>
                </a:pPr>
                <a:r>
                  <a:rPr kumimoji="0" lang="zh-CN" altLang="en-US" sz="1400" i="0" u="none" strike="noStrike" kern="1200" cap="none" spc="0" normalizeH="0" baseline="0" noProof="0" dirty="0">
                    <a:ln>
                      <a:noFill/>
                    </a:ln>
                    <a:solidFill>
                      <a:schemeClr val="accent2"/>
                    </a:solidFill>
                    <a:effectLst>
                      <a:reflection blurRad="76200" stA="60000" endA="900" endPos="36000" dir="5400000" sy="-100000" algn="bl" rotWithShape="0"/>
                    </a:effectLst>
                    <a:uLnTx/>
                    <a:uFillTx/>
                    <a:latin typeface="Arial" panose="020B0604020202020204" pitchFamily="34" charset="0"/>
                    <a:ea typeface="OPPOSans B" panose="00020600040101010101" pitchFamily="18" charset="-122"/>
                    <a:cs typeface="OPPOSans B" panose="00020600040101010101" pitchFamily="18" charset="-122"/>
                    <a:sym typeface="Arial" panose="020B0604020202020204" pitchFamily="34" charset="0"/>
                  </a:rPr>
                  <a:t>次</a:t>
                </a:r>
                <a:endParaRPr kumimoji="0" lang="en-US" altLang="zh-CN" sz="1400" i="0" u="none" strike="noStrike" kern="1200" cap="none" spc="0" normalizeH="0" baseline="0" noProof="0" dirty="0">
                  <a:ln>
                    <a:noFill/>
                  </a:ln>
                  <a:solidFill>
                    <a:schemeClr val="accent2"/>
                  </a:solidFill>
                  <a:effectLst>
                    <a:reflection blurRad="76200" stA="60000" endA="900" endPos="36000" dir="5400000" sy="-100000" algn="bl" rotWithShape="0"/>
                  </a:effectLst>
                  <a:uLnTx/>
                  <a:uFillTx/>
                  <a:latin typeface="Arial" panose="020B0604020202020204" pitchFamily="34" charset="0"/>
                  <a:ea typeface="OPPOSans B" panose="00020600040101010101" pitchFamily="18" charset="-122"/>
                  <a:cs typeface="OPPOSans B" panose="00020600040101010101" pitchFamily="18" charset="-122"/>
                  <a:sym typeface="Arial" panose="020B0604020202020204" pitchFamily="34" charset="0"/>
                </a:endParaRPr>
              </a:p>
            </p:txBody>
          </p:sp>
        </p:grpSp>
      </p:grpSp>
      <p:sp>
        <p:nvSpPr>
          <p:cNvPr id="87" name="爱设计-8">
            <a:extLst>
              <a:ext uri="{FF2B5EF4-FFF2-40B4-BE49-F238E27FC236}">
                <a16:creationId xmlns:a16="http://schemas.microsoft.com/office/drawing/2014/main" id="{7FFD037E-09E3-950A-5E22-992D73180E84}"/>
              </a:ext>
            </a:extLst>
          </p:cNvPr>
          <p:cNvSpPr txBox="1">
            <a:spLocks/>
          </p:cNvSpPr>
          <p:nvPr/>
        </p:nvSpPr>
        <p:spPr>
          <a:xfrm>
            <a:off x="525179" y="4719307"/>
            <a:ext cx="3437221" cy="634575"/>
          </a:xfrm>
          <a:prstGeom prst="rect">
            <a:avLst/>
          </a:prstGeom>
          <a:noFill/>
          <a:ln>
            <a:noFill/>
          </a:ln>
          <a:effectLst/>
        </p:spPr>
        <p:txBody>
          <a:bodyPr wrap="square" lIns="64008" tIns="32004" rIns="64008" bIns="32004" anchor="t" anchorCtr="0">
            <a:noAutofit/>
          </a:bodyPr>
          <a:lstStyle/>
          <a:p>
            <a:pPr algn="ctr">
              <a:lnSpc>
                <a:spcPct val="130000"/>
              </a:lnSpc>
              <a:buSzPct val="25000"/>
            </a:pPr>
            <a:r>
              <a:rPr lang="zh-CN" altLang="en-US" sz="1600" dirty="0">
                <a:solidFill>
                  <a:schemeClr val="tx1">
                    <a:lumMod val="75000"/>
                    <a:lumOff val="25000"/>
                  </a:schemeClr>
                </a:solidFill>
                <a:latin typeface="+mn-ea"/>
                <a:cs typeface="OPPOSans B" panose="00020600040101010101" pitchFamily="18" charset="-122"/>
                <a:sym typeface="Arial" panose="020B0604020202020204" pitchFamily="34" charset="0"/>
              </a:rPr>
              <a:t>分别完成四川、云南、广西</a:t>
            </a:r>
            <a:br>
              <a:rPr lang="en-US" altLang="zh-CN" sz="1600" dirty="0">
                <a:solidFill>
                  <a:schemeClr val="tx1">
                    <a:lumMod val="75000"/>
                    <a:lumOff val="25000"/>
                  </a:schemeClr>
                </a:solidFill>
                <a:latin typeface="+mn-ea"/>
                <a:cs typeface="OPPOSans B" panose="00020600040101010101" pitchFamily="18" charset="-122"/>
                <a:sym typeface="Arial" panose="020B0604020202020204" pitchFamily="34" charset="0"/>
              </a:rPr>
            </a:br>
            <a:r>
              <a:rPr lang="zh-CN" altLang="en-US" sz="1600" dirty="0">
                <a:solidFill>
                  <a:schemeClr val="tx1">
                    <a:lumMod val="75000"/>
                    <a:lumOff val="25000"/>
                  </a:schemeClr>
                </a:solidFill>
                <a:latin typeface="+mn-ea"/>
                <a:cs typeface="OPPOSans B" panose="00020600040101010101" pitchFamily="18" charset="-122"/>
                <a:sym typeface="Arial" panose="020B0604020202020204" pitchFamily="34" charset="0"/>
              </a:rPr>
              <a:t>调研报告</a:t>
            </a:r>
          </a:p>
        </p:txBody>
      </p:sp>
      <p:sp>
        <p:nvSpPr>
          <p:cNvPr id="88" name="爱设计-9">
            <a:extLst>
              <a:ext uri="{FF2B5EF4-FFF2-40B4-BE49-F238E27FC236}">
                <a16:creationId xmlns:a16="http://schemas.microsoft.com/office/drawing/2014/main" id="{43E75DA5-FE16-CEB9-FDDF-AD4E1B13E202}"/>
              </a:ext>
            </a:extLst>
          </p:cNvPr>
          <p:cNvSpPr txBox="1">
            <a:spLocks/>
          </p:cNvSpPr>
          <p:nvPr/>
        </p:nvSpPr>
        <p:spPr>
          <a:xfrm>
            <a:off x="4362890" y="4719307"/>
            <a:ext cx="3437221" cy="634575"/>
          </a:xfrm>
          <a:prstGeom prst="rect">
            <a:avLst/>
          </a:prstGeom>
          <a:noFill/>
          <a:ln>
            <a:noFill/>
          </a:ln>
          <a:effectLst/>
        </p:spPr>
        <p:txBody>
          <a:bodyPr wrap="square" lIns="64008" tIns="32004" rIns="64008" bIns="32004" anchor="t" anchorCtr="0">
            <a:noAutofit/>
          </a:bodyPr>
          <a:lstStyle/>
          <a:p>
            <a:pPr algn="ctr">
              <a:lnSpc>
                <a:spcPct val="130000"/>
              </a:lnSpc>
              <a:buSzPct val="25000"/>
            </a:pPr>
            <a:r>
              <a:rPr lang="zh-CN" altLang="en-US" sz="1600" dirty="0">
                <a:solidFill>
                  <a:schemeClr val="tx1">
                    <a:lumMod val="75000"/>
                    <a:lumOff val="25000"/>
                  </a:schemeClr>
                </a:solidFill>
                <a:latin typeface="+mn-ea"/>
                <a:cs typeface="OPPOSans B" panose="00020600040101010101" pitchFamily="18" charset="-122"/>
                <a:sym typeface="Arial" panose="020B0604020202020204" pitchFamily="34" charset="0"/>
              </a:rPr>
              <a:t>分布在深圳、广州、珠海、</a:t>
            </a:r>
            <a:br>
              <a:rPr lang="en-US" altLang="zh-CN" sz="1600" dirty="0">
                <a:solidFill>
                  <a:schemeClr val="tx1">
                    <a:lumMod val="75000"/>
                    <a:lumOff val="25000"/>
                  </a:schemeClr>
                </a:solidFill>
                <a:latin typeface="+mn-ea"/>
                <a:cs typeface="OPPOSans B" panose="00020600040101010101" pitchFamily="18" charset="-122"/>
                <a:sym typeface="Arial" panose="020B0604020202020204" pitchFamily="34" charset="0"/>
              </a:rPr>
            </a:br>
            <a:r>
              <a:rPr lang="zh-CN" altLang="en-US" sz="1600" dirty="0">
                <a:solidFill>
                  <a:schemeClr val="tx1">
                    <a:lumMod val="75000"/>
                    <a:lumOff val="25000"/>
                  </a:schemeClr>
                </a:solidFill>
                <a:latin typeface="+mn-ea"/>
                <a:cs typeface="OPPOSans B" panose="00020600040101010101" pitchFamily="18" charset="-122"/>
                <a:sym typeface="Arial" panose="020B0604020202020204" pitchFamily="34" charset="0"/>
              </a:rPr>
              <a:t>桂林、长沙</a:t>
            </a:r>
          </a:p>
        </p:txBody>
      </p:sp>
      <p:sp>
        <p:nvSpPr>
          <p:cNvPr id="89" name="爱设计-10">
            <a:extLst>
              <a:ext uri="{FF2B5EF4-FFF2-40B4-BE49-F238E27FC236}">
                <a16:creationId xmlns:a16="http://schemas.microsoft.com/office/drawing/2014/main" id="{847F7764-D0D2-B91C-D688-2D2A4892AF9A}"/>
              </a:ext>
            </a:extLst>
          </p:cNvPr>
          <p:cNvSpPr txBox="1">
            <a:spLocks/>
          </p:cNvSpPr>
          <p:nvPr/>
        </p:nvSpPr>
        <p:spPr>
          <a:xfrm>
            <a:off x="8262798" y="4719307"/>
            <a:ext cx="3437221" cy="634575"/>
          </a:xfrm>
          <a:prstGeom prst="rect">
            <a:avLst/>
          </a:prstGeom>
          <a:noFill/>
          <a:ln>
            <a:noFill/>
          </a:ln>
          <a:effectLst/>
        </p:spPr>
        <p:txBody>
          <a:bodyPr wrap="square" lIns="64008" tIns="32004" rIns="64008" bIns="32004" anchor="t" anchorCtr="0">
            <a:noAutofit/>
          </a:bodyPr>
          <a:lstStyle/>
          <a:p>
            <a:pPr algn="ctr">
              <a:lnSpc>
                <a:spcPct val="130000"/>
              </a:lnSpc>
              <a:buSzPct val="25000"/>
            </a:pPr>
            <a:r>
              <a:rPr lang="en-US" altLang="zh-CN" sz="1600" dirty="0">
                <a:solidFill>
                  <a:schemeClr val="tx1">
                    <a:lumMod val="75000"/>
                    <a:lumOff val="25000"/>
                  </a:schemeClr>
                </a:solidFill>
                <a:latin typeface="+mn-ea"/>
                <a:cs typeface="OPPOSans B" panose="00020600040101010101" pitchFamily="18" charset="-122"/>
                <a:sym typeface="Arial" panose="020B0604020202020204" pitchFamily="34" charset="0"/>
              </a:rPr>
              <a:t>3</a:t>
            </a:r>
            <a:r>
              <a:rPr lang="zh-CN" altLang="en-US" sz="1600" dirty="0">
                <a:solidFill>
                  <a:schemeClr val="tx1">
                    <a:lumMod val="75000"/>
                    <a:lumOff val="25000"/>
                  </a:schemeClr>
                </a:solidFill>
                <a:latin typeface="+mn-ea"/>
                <a:cs typeface="OPPOSans B" panose="00020600040101010101" pitchFamily="18" charset="-122"/>
                <a:sym typeface="Arial" panose="020B0604020202020204" pitchFamily="34" charset="0"/>
              </a:rPr>
              <a:t>个月输出</a:t>
            </a:r>
            <a:r>
              <a:rPr lang="en-US" altLang="zh-CN" sz="1600" dirty="0">
                <a:solidFill>
                  <a:schemeClr val="tx1">
                    <a:lumMod val="75000"/>
                    <a:lumOff val="25000"/>
                  </a:schemeClr>
                </a:solidFill>
                <a:latin typeface="+mn-ea"/>
                <a:cs typeface="OPPOSans B" panose="00020600040101010101" pitchFamily="18" charset="-122"/>
                <a:sym typeface="Arial" panose="020B0604020202020204" pitchFamily="34" charset="0"/>
              </a:rPr>
              <a:t>2</a:t>
            </a:r>
            <a:r>
              <a:rPr lang="zh-CN" altLang="en-US" sz="1600" dirty="0">
                <a:solidFill>
                  <a:schemeClr val="tx1">
                    <a:lumMod val="75000"/>
                    <a:lumOff val="25000"/>
                  </a:schemeClr>
                </a:solidFill>
                <a:latin typeface="+mn-ea"/>
                <a:cs typeface="OPPOSans B" panose="00020600040101010101" pitchFamily="18" charset="-122"/>
                <a:sym typeface="Arial" panose="020B0604020202020204" pitchFamily="34" charset="0"/>
              </a:rPr>
              <a:t>次</a:t>
            </a:r>
            <a:br>
              <a:rPr lang="en-US" altLang="zh-CN" sz="1600" dirty="0">
                <a:solidFill>
                  <a:schemeClr val="tx1">
                    <a:lumMod val="75000"/>
                    <a:lumOff val="25000"/>
                  </a:schemeClr>
                </a:solidFill>
                <a:latin typeface="+mn-ea"/>
                <a:cs typeface="OPPOSans B" panose="00020600040101010101" pitchFamily="18" charset="-122"/>
                <a:sym typeface="Arial" panose="020B0604020202020204" pitchFamily="34" charset="0"/>
              </a:rPr>
            </a:br>
            <a:r>
              <a:rPr lang="zh-CN" altLang="en-US" sz="1600" dirty="0">
                <a:solidFill>
                  <a:schemeClr val="tx1">
                    <a:lumMod val="75000"/>
                    <a:lumOff val="25000"/>
                  </a:schemeClr>
                </a:solidFill>
                <a:latin typeface="+mn-ea"/>
                <a:cs typeface="OPPOSans B" panose="00020600040101010101" pitchFamily="18" charset="-122"/>
                <a:sym typeface="Arial" panose="020B0604020202020204" pitchFamily="34" charset="0"/>
              </a:rPr>
              <a:t>竞品分析报告</a:t>
            </a:r>
          </a:p>
        </p:txBody>
      </p:sp>
    </p:spTree>
    <p:custDataLst>
      <p:tags r:id="rId2"/>
    </p:custDataLst>
    <p:extLst>
      <p:ext uri="{BB962C8B-B14F-4D97-AF65-F5344CB8AC3E}">
        <p14:creationId xmlns:p14="http://schemas.microsoft.com/office/powerpoint/2010/main" val="63452484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爱设计-1">
            <a:extLst>
              <a:ext uri="{FF2B5EF4-FFF2-40B4-BE49-F238E27FC236}">
                <a16:creationId xmlns:a16="http://schemas.microsoft.com/office/drawing/2014/main" id="{2483F125-6ECE-0549-B29C-BC55957A18D0}"/>
              </a:ext>
            </a:extLst>
          </p:cNvPr>
          <p:cNvPicPr>
            <a:picLocks noGrp="1" noRot="1" noMove="1" noResize="1" noEditPoints="1" noAdjustHandles="1" noChangeArrowheads="1" noChangeShapeType="1" noCrop="1"/>
          </p:cNvPicPr>
          <p:nvPr/>
        </p:nvPicPr>
        <p:blipFill>
          <a:blip r:embed="rId3" r:link="rId4">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33" name="爱设计-2">
            <a:extLst>
              <a:ext uri="{FF2B5EF4-FFF2-40B4-BE49-F238E27FC236}">
                <a16:creationId xmlns:a16="http://schemas.microsoft.com/office/drawing/2014/main" id="{D5041356-BF03-3FED-8CCE-5A65B03BE862}"/>
              </a:ext>
            </a:extLst>
          </p:cNvPr>
          <p:cNvPicPr>
            <a:picLocks noChangeAspect="1"/>
          </p:cNvPicPr>
          <p:nvPr/>
        </p:nvPicPr>
        <p:blipFill>
          <a:blip r:embed="rId5">
            <a:alphaModFix amt="70000"/>
            <a:extLst>
              <a:ext uri="{28A0092B-C50C-407E-A947-70E740481C1C}">
                <a14:useLocalDpi xmlns:a14="http://schemas.microsoft.com/office/drawing/2010/main" val="0"/>
              </a:ext>
            </a:extLst>
          </a:blip>
          <a:stretch>
            <a:fillRect/>
          </a:stretch>
        </p:blipFill>
        <p:spPr>
          <a:xfrm>
            <a:off x="0" y="0"/>
            <a:ext cx="12217143" cy="6855081"/>
          </a:xfrm>
          <a:prstGeom prst="rect">
            <a:avLst/>
          </a:prstGeom>
        </p:spPr>
      </p:pic>
      <p:grpSp>
        <p:nvGrpSpPr>
          <p:cNvPr id="66" name="爱设计-3">
            <a:extLst>
              <a:ext uri="{FF2B5EF4-FFF2-40B4-BE49-F238E27FC236}">
                <a16:creationId xmlns:a16="http://schemas.microsoft.com/office/drawing/2014/main" id="{3C49212E-0BE3-4AF2-751B-DB2D4E7E549E}"/>
              </a:ext>
            </a:extLst>
          </p:cNvPr>
          <p:cNvGrpSpPr/>
          <p:nvPr/>
        </p:nvGrpSpPr>
        <p:grpSpPr>
          <a:xfrm>
            <a:off x="10361997" y="6133503"/>
            <a:ext cx="1368953" cy="247568"/>
            <a:chOff x="10361997" y="6057830"/>
            <a:chExt cx="1368953" cy="247568"/>
          </a:xfrm>
        </p:grpSpPr>
        <p:cxnSp>
          <p:nvCxnSpPr>
            <p:cNvPr id="67" name="爱设计-3-1">
              <a:extLst>
                <a:ext uri="{FF2B5EF4-FFF2-40B4-BE49-F238E27FC236}">
                  <a16:creationId xmlns:a16="http://schemas.microsoft.com/office/drawing/2014/main" id="{AB0CA926-FC02-F635-F86A-069F14CBAFA7}"/>
                </a:ext>
              </a:extLst>
            </p:cNvPr>
            <p:cNvCxnSpPr/>
            <p:nvPr/>
          </p:nvCxnSpPr>
          <p:spPr>
            <a:xfrm>
              <a:off x="11268075" y="6235700"/>
              <a:ext cx="327931" cy="0"/>
            </a:xfrm>
            <a:prstGeom prst="line">
              <a:avLst/>
            </a:prstGeom>
            <a:ln w="76200">
              <a:solidFill>
                <a:schemeClr val="accent1"/>
              </a:solidFill>
            </a:ln>
          </p:spPr>
          <p:style>
            <a:lnRef idx="1">
              <a:schemeClr val="accent1"/>
            </a:lnRef>
            <a:fillRef idx="0">
              <a:schemeClr val="accent1"/>
            </a:fillRef>
            <a:effectRef idx="0">
              <a:schemeClr val="accent1"/>
            </a:effectRef>
            <a:fontRef idx="minor">
              <a:schemeClr val="tx1"/>
            </a:fontRef>
          </p:style>
        </p:cxnSp>
        <p:sp>
          <p:nvSpPr>
            <p:cNvPr id="68" name="爱设计-3-2">
              <a:extLst>
                <a:ext uri="{FF2B5EF4-FFF2-40B4-BE49-F238E27FC236}">
                  <a16:creationId xmlns:a16="http://schemas.microsoft.com/office/drawing/2014/main" id="{F41A5BD9-DCEA-417B-DE62-BD7CE77DA92A}"/>
                </a:ext>
              </a:extLst>
            </p:cNvPr>
            <p:cNvSpPr txBox="1">
              <a:spLocks/>
            </p:cNvSpPr>
            <p:nvPr/>
          </p:nvSpPr>
          <p:spPr>
            <a:xfrm>
              <a:off x="10361997" y="6057830"/>
              <a:ext cx="1368953" cy="247568"/>
            </a:xfrm>
            <a:prstGeom prst="rect">
              <a:avLst/>
            </a:prstGeom>
          </p:spPr>
          <p:txBody>
            <a:bodyPr wrap="square">
              <a:spAutoFit/>
            </a:bodyPr>
            <a:lstStyle>
              <a:lvl1pPr marL="228589" indent="-228589" algn="l" defTabSz="914354" rtl="0" eaLnBrk="1" latinLnBrk="0" hangingPunct="1">
                <a:lnSpc>
                  <a:spcPct val="90000"/>
                </a:lnSpc>
                <a:spcBef>
                  <a:spcPts val="1000"/>
                </a:spcBef>
                <a:buFont typeface="Arial" panose="020B0604020202020204" pitchFamily="34" charset="0"/>
                <a:buChar char="•"/>
                <a:defRPr sz="1600" kern="1200">
                  <a:solidFill>
                    <a:schemeClr val="tx1"/>
                  </a:solidFill>
                  <a:latin typeface="+mn-lt"/>
                  <a:ea typeface="+mn-ea"/>
                  <a:cs typeface="+mn-cs"/>
                </a:defRPr>
              </a:lvl1pPr>
              <a:lvl2pPr marL="685766"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2942"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altLang="zh-CN" sz="1100" dirty="0">
                  <a:solidFill>
                    <a:schemeClr val="tx1">
                      <a:lumMod val="75000"/>
                      <a:lumOff val="25000"/>
                    </a:schemeClr>
                  </a:solidFill>
                  <a:latin typeface="+mn-ea"/>
                </a:rPr>
                <a:t>December 20XX</a:t>
              </a:r>
              <a:endParaRPr lang="zh-CN" altLang="en-US" sz="1100" dirty="0">
                <a:solidFill>
                  <a:schemeClr val="tx1">
                    <a:lumMod val="75000"/>
                    <a:lumOff val="25000"/>
                  </a:schemeClr>
                </a:solidFill>
                <a:latin typeface="+mn-ea"/>
              </a:endParaRPr>
            </a:p>
          </p:txBody>
        </p:sp>
      </p:grpSp>
      <p:grpSp>
        <p:nvGrpSpPr>
          <p:cNvPr id="27" name="爱设计-4">
            <a:extLst>
              <a:ext uri="{FF2B5EF4-FFF2-40B4-BE49-F238E27FC236}">
                <a16:creationId xmlns:a16="http://schemas.microsoft.com/office/drawing/2014/main" id="{6270F235-3C00-31F3-D9BF-801ACFB450D2}"/>
              </a:ext>
            </a:extLst>
          </p:cNvPr>
          <p:cNvGrpSpPr/>
          <p:nvPr/>
        </p:nvGrpSpPr>
        <p:grpSpPr>
          <a:xfrm>
            <a:off x="533554" y="446209"/>
            <a:ext cx="11309034" cy="798268"/>
            <a:chOff x="533554" y="425889"/>
            <a:chExt cx="11309034" cy="798268"/>
          </a:xfrm>
        </p:grpSpPr>
        <p:sp>
          <p:nvSpPr>
            <p:cNvPr id="29" name="爱设计-4-1">
              <a:extLst>
                <a:ext uri="{FF2B5EF4-FFF2-40B4-BE49-F238E27FC236}">
                  <a16:creationId xmlns:a16="http://schemas.microsoft.com/office/drawing/2014/main" id="{CABCB4A9-C061-28FC-2AE7-0E0025016724}"/>
                </a:ext>
              </a:extLst>
            </p:cNvPr>
            <p:cNvSpPr txBox="1"/>
            <p:nvPr/>
          </p:nvSpPr>
          <p:spPr>
            <a:xfrm>
              <a:off x="533554" y="639382"/>
              <a:ext cx="5469903" cy="584775"/>
            </a:xfrm>
            <a:prstGeom prst="rect">
              <a:avLst/>
            </a:prstGeom>
            <a:noFill/>
          </p:spPr>
          <p:txBody>
            <a:bodyPr wrap="square">
              <a:spAutoFit/>
            </a:bodyPr>
            <a:lstStyle/>
            <a:p>
              <a:r>
                <a:rPr lang="zh-CN" altLang="en-US" sz="3200" dirty="0">
                  <a:solidFill>
                    <a:schemeClr val="tx1">
                      <a:lumMod val="85000"/>
                      <a:lumOff val="15000"/>
                    </a:schemeClr>
                  </a:solidFill>
                  <a:latin typeface="+mj-ea"/>
                  <a:ea typeface="+mj-ea"/>
                </a:rPr>
                <a:t>自主学习情况</a:t>
              </a:r>
            </a:p>
          </p:txBody>
        </p:sp>
        <p:sp>
          <p:nvSpPr>
            <p:cNvPr id="30" name="爱设计-4-2">
              <a:extLst>
                <a:ext uri="{FF2B5EF4-FFF2-40B4-BE49-F238E27FC236}">
                  <a16:creationId xmlns:a16="http://schemas.microsoft.com/office/drawing/2014/main" id="{1BD08319-93E9-32C0-D0AC-7CF83A28A8F7}"/>
                </a:ext>
              </a:extLst>
            </p:cNvPr>
            <p:cNvSpPr/>
            <p:nvPr/>
          </p:nvSpPr>
          <p:spPr>
            <a:xfrm>
              <a:off x="637386" y="425889"/>
              <a:ext cx="2014373" cy="213493"/>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10000"/>
                </a:lnSpc>
              </a:pPr>
              <a:r>
                <a:rPr lang="en-US" altLang="zh-CN" sz="1100" dirty="0">
                  <a:latin typeface="OPPOSans H" panose="00020600040101010101" pitchFamily="18" charset="-122"/>
                  <a:ea typeface="OPPOSans H" panose="00020600040101010101" pitchFamily="18" charset="-122"/>
                  <a:cs typeface="OPPOSans H" panose="00020600040101010101" pitchFamily="18" charset="-122"/>
                </a:rPr>
                <a:t>Autonomous Learning</a:t>
              </a:r>
            </a:p>
          </p:txBody>
        </p:sp>
        <p:grpSp>
          <p:nvGrpSpPr>
            <p:cNvPr id="31" name="组合 30">
              <a:extLst>
                <a:ext uri="{FF2B5EF4-FFF2-40B4-BE49-F238E27FC236}">
                  <a16:creationId xmlns:a16="http://schemas.microsoft.com/office/drawing/2014/main" id="{E06256C6-5A58-8A02-8649-E8D63DBB967C}"/>
                </a:ext>
              </a:extLst>
            </p:cNvPr>
            <p:cNvGrpSpPr/>
            <p:nvPr/>
          </p:nvGrpSpPr>
          <p:grpSpPr>
            <a:xfrm>
              <a:off x="11441080" y="878017"/>
              <a:ext cx="401508" cy="150682"/>
              <a:chOff x="3484345" y="-1299411"/>
              <a:chExt cx="1017051" cy="381691"/>
            </a:xfrm>
            <a:solidFill>
              <a:schemeClr val="accent1"/>
            </a:solidFill>
          </p:grpSpPr>
          <p:sp>
            <p:nvSpPr>
              <p:cNvPr id="34" name="爱设计-4-3">
                <a:extLst>
                  <a:ext uri="{FF2B5EF4-FFF2-40B4-BE49-F238E27FC236}">
                    <a16:creationId xmlns:a16="http://schemas.microsoft.com/office/drawing/2014/main" id="{39CA1976-85C3-61B3-67FF-8465FA20E280}"/>
                  </a:ext>
                </a:extLst>
              </p:cNvPr>
              <p:cNvSpPr/>
              <p:nvPr/>
            </p:nvSpPr>
            <p:spPr>
              <a:xfrm rot="12600000">
                <a:off x="3484345" y="-1299411"/>
                <a:ext cx="442762" cy="38169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爱设计-4-4">
                <a:extLst>
                  <a:ext uri="{FF2B5EF4-FFF2-40B4-BE49-F238E27FC236}">
                    <a16:creationId xmlns:a16="http://schemas.microsoft.com/office/drawing/2014/main" id="{A50804A8-1185-1112-C18B-1A148B05DF92}"/>
                  </a:ext>
                </a:extLst>
              </p:cNvPr>
              <p:cNvSpPr/>
              <p:nvPr/>
            </p:nvSpPr>
            <p:spPr>
              <a:xfrm rot="12600000">
                <a:off x="4058634" y="-1299411"/>
                <a:ext cx="442762" cy="38169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2" name="爱设计-4-5">
              <a:extLst>
                <a:ext uri="{FF2B5EF4-FFF2-40B4-BE49-F238E27FC236}">
                  <a16:creationId xmlns:a16="http://schemas.microsoft.com/office/drawing/2014/main" id="{4431F182-08DB-ADDF-3E1E-ACC71D777CE2}"/>
                </a:ext>
              </a:extLst>
            </p:cNvPr>
            <p:cNvSpPr/>
            <p:nvPr/>
          </p:nvSpPr>
          <p:spPr>
            <a:xfrm>
              <a:off x="10059869" y="815207"/>
              <a:ext cx="1436711" cy="213493"/>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10000"/>
                </a:lnSpc>
              </a:pPr>
              <a:r>
                <a:rPr lang="en-US" altLang="zh-CN" sz="1400" dirty="0">
                  <a:solidFill>
                    <a:schemeClr val="accent1"/>
                  </a:solidFill>
                  <a:latin typeface="OPPOSans H" panose="00020600040101010101" pitchFamily="18" charset="-122"/>
                  <a:ea typeface="OPPOSans H" panose="00020600040101010101" pitchFamily="18" charset="-122"/>
                  <a:cs typeface="OPPOSans H" panose="00020600040101010101" pitchFamily="18" charset="-122"/>
                </a:rPr>
                <a:t>AISHEJI  PPT</a:t>
              </a:r>
              <a:endParaRPr lang="zh-CN" altLang="en-US" sz="1400" dirty="0">
                <a:solidFill>
                  <a:schemeClr val="accent1"/>
                </a:solidFill>
                <a:latin typeface="OPPOSans H" panose="00020600040101010101" pitchFamily="18" charset="-122"/>
                <a:ea typeface="OPPOSans H" panose="00020600040101010101" pitchFamily="18" charset="-122"/>
                <a:cs typeface="OPPOSans H" panose="00020600040101010101" pitchFamily="18" charset="-122"/>
              </a:endParaRPr>
            </a:p>
          </p:txBody>
        </p:sp>
      </p:grpSp>
      <p:sp>
        <p:nvSpPr>
          <p:cNvPr id="39" name="爱设计-5">
            <a:extLst>
              <a:ext uri="{FF2B5EF4-FFF2-40B4-BE49-F238E27FC236}">
                <a16:creationId xmlns:a16="http://schemas.microsoft.com/office/drawing/2014/main" id="{AFD81A36-2BE0-2EDE-57F6-0D0BAB9A9847}"/>
              </a:ext>
            </a:extLst>
          </p:cNvPr>
          <p:cNvSpPr/>
          <p:nvPr/>
        </p:nvSpPr>
        <p:spPr>
          <a:xfrm>
            <a:off x="1080151" y="1858288"/>
            <a:ext cx="10031695" cy="4245331"/>
          </a:xfrm>
          <a:prstGeom prst="rect">
            <a:avLst/>
          </a:prstGeom>
          <a:gradFill flip="none" rotWithShape="0">
            <a:gsLst>
              <a:gs pos="0">
                <a:srgbClr val="F7F8FA"/>
              </a:gs>
              <a:gs pos="25000">
                <a:srgbClr val="F7F8FA"/>
              </a:gs>
              <a:gs pos="75000">
                <a:srgbClr val="F7F8FA"/>
              </a:gs>
              <a:gs pos="50000">
                <a:schemeClr val="bg1">
                  <a:alpha val="0"/>
                </a:schemeClr>
              </a:gs>
              <a:gs pos="100000">
                <a:srgbClr val="F7F8FA">
                  <a:alpha val="73725"/>
                </a:srgbClr>
              </a:gs>
            </a:gsLst>
            <a:lin ang="2700000" scaled="1"/>
            <a:tileRect l="-40563" t="-65802" r="-388623" b="-35262"/>
          </a:gradFill>
          <a:ln>
            <a:solidFill>
              <a:schemeClr val="bg1"/>
            </a:solidFill>
          </a:ln>
          <a:effectLst>
            <a:outerShdw blurRad="190500" algn="ctr" rotWithShape="0">
              <a:schemeClr val="accent1">
                <a:alpha val="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Roboto Light"/>
            </a:endParaRPr>
          </a:p>
        </p:txBody>
      </p:sp>
      <p:sp>
        <p:nvSpPr>
          <p:cNvPr id="40" name="爱设计-6">
            <a:extLst>
              <a:ext uri="{FF2B5EF4-FFF2-40B4-BE49-F238E27FC236}">
                <a16:creationId xmlns:a16="http://schemas.microsoft.com/office/drawing/2014/main" id="{B303C819-928C-660C-FA1E-D2E87410B6B8}"/>
              </a:ext>
            </a:extLst>
          </p:cNvPr>
          <p:cNvSpPr/>
          <p:nvPr/>
        </p:nvSpPr>
        <p:spPr>
          <a:xfrm>
            <a:off x="1726831" y="2328090"/>
            <a:ext cx="2299063" cy="3255178"/>
          </a:xfrm>
          <a:prstGeom prst="ellipse">
            <a:avLst/>
          </a:prstGeom>
          <a:noFill/>
          <a:ln w="6350">
            <a:solidFill>
              <a:srgbClr val="48536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1" name="爱设计-7">
            <a:extLst>
              <a:ext uri="{FF2B5EF4-FFF2-40B4-BE49-F238E27FC236}">
                <a16:creationId xmlns:a16="http://schemas.microsoft.com/office/drawing/2014/main" id="{7362695E-B29F-41C0-B109-7D6BF650F75E}"/>
              </a:ext>
            </a:extLst>
          </p:cNvPr>
          <p:cNvCxnSpPr>
            <a:cxnSpLocks/>
          </p:cNvCxnSpPr>
          <p:nvPr/>
        </p:nvCxnSpPr>
        <p:spPr>
          <a:xfrm>
            <a:off x="4985731" y="1858289"/>
            <a:ext cx="0" cy="4245330"/>
          </a:xfrm>
          <a:prstGeom prst="line">
            <a:avLst/>
          </a:prstGeom>
          <a:ln w="127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42" name="爱设计-8">
            <a:extLst>
              <a:ext uri="{FF2B5EF4-FFF2-40B4-BE49-F238E27FC236}">
                <a16:creationId xmlns:a16="http://schemas.microsoft.com/office/drawing/2014/main" id="{2B67F83E-3918-73AB-4CFC-7A6D2235C803}"/>
              </a:ext>
            </a:extLst>
          </p:cNvPr>
          <p:cNvSpPr/>
          <p:nvPr/>
        </p:nvSpPr>
        <p:spPr>
          <a:xfrm>
            <a:off x="1800698" y="2169574"/>
            <a:ext cx="440047" cy="440047"/>
          </a:xfrm>
          <a:custGeom>
            <a:avLst/>
            <a:gdLst>
              <a:gd name="connsiteX0" fmla="*/ 220024 w 440047"/>
              <a:gd name="connsiteY0" fmla="*/ 0 h 440047"/>
              <a:gd name="connsiteX1" fmla="*/ 262121 w 440047"/>
              <a:gd name="connsiteY1" fmla="*/ 118387 h 440047"/>
              <a:gd name="connsiteX2" fmla="*/ 375605 w 440047"/>
              <a:gd name="connsiteY2" fmla="*/ 64442 h 440047"/>
              <a:gd name="connsiteX3" fmla="*/ 321660 w 440047"/>
              <a:gd name="connsiteY3" fmla="*/ 177926 h 440047"/>
              <a:gd name="connsiteX4" fmla="*/ 440047 w 440047"/>
              <a:gd name="connsiteY4" fmla="*/ 220024 h 440047"/>
              <a:gd name="connsiteX5" fmla="*/ 321660 w 440047"/>
              <a:gd name="connsiteY5" fmla="*/ 262121 h 440047"/>
              <a:gd name="connsiteX6" fmla="*/ 375605 w 440047"/>
              <a:gd name="connsiteY6" fmla="*/ 375605 h 440047"/>
              <a:gd name="connsiteX7" fmla="*/ 262121 w 440047"/>
              <a:gd name="connsiteY7" fmla="*/ 321660 h 440047"/>
              <a:gd name="connsiteX8" fmla="*/ 220024 w 440047"/>
              <a:gd name="connsiteY8" fmla="*/ 440047 h 440047"/>
              <a:gd name="connsiteX9" fmla="*/ 177926 w 440047"/>
              <a:gd name="connsiteY9" fmla="*/ 321660 h 440047"/>
              <a:gd name="connsiteX10" fmla="*/ 64442 w 440047"/>
              <a:gd name="connsiteY10" fmla="*/ 375605 h 440047"/>
              <a:gd name="connsiteX11" fmla="*/ 118387 w 440047"/>
              <a:gd name="connsiteY11" fmla="*/ 262121 h 440047"/>
              <a:gd name="connsiteX12" fmla="*/ 0 w 440047"/>
              <a:gd name="connsiteY12" fmla="*/ 220024 h 440047"/>
              <a:gd name="connsiteX13" fmla="*/ 118387 w 440047"/>
              <a:gd name="connsiteY13" fmla="*/ 177926 h 440047"/>
              <a:gd name="connsiteX14" fmla="*/ 64442 w 440047"/>
              <a:gd name="connsiteY14" fmla="*/ 64442 h 440047"/>
              <a:gd name="connsiteX15" fmla="*/ 177926 w 440047"/>
              <a:gd name="connsiteY15" fmla="*/ 118387 h 440047"/>
              <a:gd name="connsiteX16" fmla="*/ 220024 w 440047"/>
              <a:gd name="connsiteY16" fmla="*/ 0 h 4400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40047" h="440047">
                <a:moveTo>
                  <a:pt x="220024" y="0"/>
                </a:moveTo>
                <a:lnTo>
                  <a:pt x="262121" y="118387"/>
                </a:lnTo>
                <a:lnTo>
                  <a:pt x="375605" y="64442"/>
                </a:lnTo>
                <a:lnTo>
                  <a:pt x="321660" y="177926"/>
                </a:lnTo>
                <a:lnTo>
                  <a:pt x="440047" y="220024"/>
                </a:lnTo>
                <a:lnTo>
                  <a:pt x="321660" y="262121"/>
                </a:lnTo>
                <a:lnTo>
                  <a:pt x="375605" y="375605"/>
                </a:lnTo>
                <a:lnTo>
                  <a:pt x="262121" y="321660"/>
                </a:lnTo>
                <a:lnTo>
                  <a:pt x="220024" y="440047"/>
                </a:lnTo>
                <a:lnTo>
                  <a:pt x="177926" y="321660"/>
                </a:lnTo>
                <a:lnTo>
                  <a:pt x="64442" y="375605"/>
                </a:lnTo>
                <a:lnTo>
                  <a:pt x="118387" y="262121"/>
                </a:lnTo>
                <a:lnTo>
                  <a:pt x="0" y="220024"/>
                </a:lnTo>
                <a:lnTo>
                  <a:pt x="118387" y="177926"/>
                </a:lnTo>
                <a:lnTo>
                  <a:pt x="64442" y="64442"/>
                </a:lnTo>
                <a:lnTo>
                  <a:pt x="177926" y="118387"/>
                </a:lnTo>
                <a:lnTo>
                  <a:pt x="220024" y="0"/>
                </a:lnTo>
                <a:close/>
              </a:path>
            </a:pathLst>
          </a:custGeom>
          <a:solidFill>
            <a:schemeClr val="accent2"/>
          </a:solidFill>
          <a:ln w="483" cap="flat">
            <a:noFill/>
            <a:prstDash val="solid"/>
            <a:miter/>
          </a:ln>
        </p:spPr>
        <p:txBody>
          <a:bodyPr rtlCol="0" anchor="ctr"/>
          <a:lstStyle/>
          <a:p>
            <a:endParaRPr lang="zh-CN" altLang="en-US"/>
          </a:p>
        </p:txBody>
      </p:sp>
      <p:sp>
        <p:nvSpPr>
          <p:cNvPr id="43" name="爱设计-9">
            <a:extLst>
              <a:ext uri="{FF2B5EF4-FFF2-40B4-BE49-F238E27FC236}">
                <a16:creationId xmlns:a16="http://schemas.microsoft.com/office/drawing/2014/main" id="{BD0BDADA-8311-ED18-9858-E6DC5859B22B}"/>
              </a:ext>
            </a:extLst>
          </p:cNvPr>
          <p:cNvSpPr/>
          <p:nvPr/>
        </p:nvSpPr>
        <p:spPr>
          <a:xfrm rot="5400000">
            <a:off x="4788378" y="2107004"/>
            <a:ext cx="409109" cy="40910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H" panose="00020600040101010101" pitchFamily="18" charset="-122"/>
              <a:ea typeface="OPPOSans H" panose="00020600040101010101" pitchFamily="18" charset="-122"/>
              <a:cs typeface="OPPOSans H" panose="00020600040101010101" pitchFamily="18" charset="-122"/>
            </a:endParaRPr>
          </a:p>
        </p:txBody>
      </p:sp>
      <p:sp>
        <p:nvSpPr>
          <p:cNvPr id="44" name="爱设计-10">
            <a:extLst>
              <a:ext uri="{FF2B5EF4-FFF2-40B4-BE49-F238E27FC236}">
                <a16:creationId xmlns:a16="http://schemas.microsoft.com/office/drawing/2014/main" id="{B1D72181-3894-C338-8D6E-3A2073EF82A4}"/>
              </a:ext>
            </a:extLst>
          </p:cNvPr>
          <p:cNvSpPr txBox="1"/>
          <p:nvPr/>
        </p:nvSpPr>
        <p:spPr>
          <a:xfrm>
            <a:off x="5324613" y="2303960"/>
            <a:ext cx="5217110" cy="354456"/>
          </a:xfrm>
          <a:prstGeom prst="rect">
            <a:avLst/>
          </a:prstGeom>
          <a:noFill/>
        </p:spPr>
        <p:txBody>
          <a:bodyPr wrap="square">
            <a:spAutoFit/>
          </a:bodyPr>
          <a:lstStyle/>
          <a:p>
            <a:pPr>
              <a:lnSpc>
                <a:spcPct val="130000"/>
              </a:lnSpc>
            </a:pPr>
            <a:r>
              <a:rPr lang="zh-CN" altLang="en-US" sz="1400" dirty="0">
                <a:solidFill>
                  <a:schemeClr val="tx1">
                    <a:lumMod val="75000"/>
                    <a:lumOff val="25000"/>
                  </a:schemeClr>
                </a:solidFill>
                <a:latin typeface="+mn-ea"/>
                <a:cs typeface="OPPOSans R" panose="00020600040101010101" pitchFamily="18" charset="-122"/>
              </a:rPr>
              <a:t>通过员工入职培训迅速学习公司企业文化和规章制度</a:t>
            </a:r>
          </a:p>
        </p:txBody>
      </p:sp>
      <p:sp>
        <p:nvSpPr>
          <p:cNvPr id="45" name="爱设计-11">
            <a:extLst>
              <a:ext uri="{FF2B5EF4-FFF2-40B4-BE49-F238E27FC236}">
                <a16:creationId xmlns:a16="http://schemas.microsoft.com/office/drawing/2014/main" id="{8F00FF23-7708-B990-4040-D471B3E15AF7}"/>
              </a:ext>
            </a:extLst>
          </p:cNvPr>
          <p:cNvSpPr txBox="1"/>
          <p:nvPr/>
        </p:nvSpPr>
        <p:spPr>
          <a:xfrm>
            <a:off x="5324613" y="2024080"/>
            <a:ext cx="2229430" cy="369332"/>
          </a:xfrm>
          <a:prstGeom prst="rect">
            <a:avLst/>
          </a:prstGeom>
          <a:noFill/>
        </p:spPr>
        <p:txBody>
          <a:bodyPr wrap="square" rtlCol="0">
            <a:spAutoFit/>
          </a:bodyPr>
          <a:lstStyle/>
          <a:p>
            <a:r>
              <a:rPr lang="zh-CN" altLang="en-US" dirty="0">
                <a:solidFill>
                  <a:schemeClr val="accent1"/>
                </a:solidFill>
                <a:latin typeface="OPPOSans H" panose="00020600040101010101" pitchFamily="18" charset="-122"/>
                <a:ea typeface="OPPOSans H" panose="00020600040101010101" pitchFamily="18" charset="-122"/>
                <a:cs typeface="OPPOSans H" panose="00020600040101010101" pitchFamily="18" charset="-122"/>
              </a:rPr>
              <a:t>工作培训</a:t>
            </a:r>
          </a:p>
        </p:txBody>
      </p:sp>
      <p:sp>
        <p:nvSpPr>
          <p:cNvPr id="46" name="爱设计-12">
            <a:extLst>
              <a:ext uri="{FF2B5EF4-FFF2-40B4-BE49-F238E27FC236}">
                <a16:creationId xmlns:a16="http://schemas.microsoft.com/office/drawing/2014/main" id="{C9B1AAAA-4C73-1466-5992-770E156DA022}"/>
              </a:ext>
            </a:extLst>
          </p:cNvPr>
          <p:cNvSpPr txBox="1"/>
          <p:nvPr/>
        </p:nvSpPr>
        <p:spPr>
          <a:xfrm>
            <a:off x="4829096" y="2118693"/>
            <a:ext cx="333594" cy="400110"/>
          </a:xfrm>
          <a:prstGeom prst="rect">
            <a:avLst/>
          </a:prstGeom>
          <a:noFill/>
        </p:spPr>
        <p:txBody>
          <a:bodyPr wrap="square" rtlCol="0">
            <a:spAutoFit/>
          </a:bodyPr>
          <a:lstStyle/>
          <a:p>
            <a:pPr algn="ctr"/>
            <a:r>
              <a:rPr lang="en-US" altLang="zh-CN" sz="2000" dirty="0">
                <a:solidFill>
                  <a:schemeClr val="bg1"/>
                </a:solidFill>
                <a:latin typeface="OPPOSans H" panose="00020600040101010101" pitchFamily="18" charset="-122"/>
                <a:ea typeface="OPPOSans H" panose="00020600040101010101" pitchFamily="18" charset="-122"/>
                <a:cs typeface="OPPOSans H" panose="00020600040101010101" pitchFamily="18" charset="-122"/>
              </a:rPr>
              <a:t>1</a:t>
            </a:r>
            <a:endParaRPr lang="zh-CN" altLang="en-US" sz="2000" dirty="0">
              <a:solidFill>
                <a:schemeClr val="bg1"/>
              </a:solidFill>
              <a:latin typeface="OPPOSans H" panose="00020600040101010101" pitchFamily="18" charset="-122"/>
              <a:ea typeface="OPPOSans H" panose="00020600040101010101" pitchFamily="18" charset="-122"/>
              <a:cs typeface="OPPOSans H" panose="00020600040101010101" pitchFamily="18" charset="-122"/>
            </a:endParaRPr>
          </a:p>
        </p:txBody>
      </p:sp>
      <p:sp>
        <p:nvSpPr>
          <p:cNvPr id="47" name="爱设计-13">
            <a:extLst>
              <a:ext uri="{FF2B5EF4-FFF2-40B4-BE49-F238E27FC236}">
                <a16:creationId xmlns:a16="http://schemas.microsoft.com/office/drawing/2014/main" id="{EE11E30D-CFB7-1688-606A-F2509F561098}"/>
              </a:ext>
            </a:extLst>
          </p:cNvPr>
          <p:cNvSpPr/>
          <p:nvPr/>
        </p:nvSpPr>
        <p:spPr>
          <a:xfrm rot="5400000">
            <a:off x="4788378" y="3119534"/>
            <a:ext cx="409109" cy="40910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H" panose="00020600040101010101" pitchFamily="18" charset="-122"/>
              <a:ea typeface="OPPOSans H" panose="00020600040101010101" pitchFamily="18" charset="-122"/>
              <a:cs typeface="OPPOSans H" panose="00020600040101010101" pitchFamily="18" charset="-122"/>
            </a:endParaRPr>
          </a:p>
        </p:txBody>
      </p:sp>
      <p:sp>
        <p:nvSpPr>
          <p:cNvPr id="48" name="爱设计-14">
            <a:extLst>
              <a:ext uri="{FF2B5EF4-FFF2-40B4-BE49-F238E27FC236}">
                <a16:creationId xmlns:a16="http://schemas.microsoft.com/office/drawing/2014/main" id="{4AA3BAE8-291C-4D2D-4BB6-A4EA8E2C9827}"/>
              </a:ext>
            </a:extLst>
          </p:cNvPr>
          <p:cNvSpPr txBox="1"/>
          <p:nvPr/>
        </p:nvSpPr>
        <p:spPr>
          <a:xfrm>
            <a:off x="5324613" y="3316490"/>
            <a:ext cx="5217110" cy="354456"/>
          </a:xfrm>
          <a:prstGeom prst="rect">
            <a:avLst/>
          </a:prstGeom>
          <a:noFill/>
        </p:spPr>
        <p:txBody>
          <a:bodyPr wrap="square">
            <a:spAutoFit/>
          </a:bodyPr>
          <a:lstStyle/>
          <a:p>
            <a:pPr>
              <a:lnSpc>
                <a:spcPct val="130000"/>
              </a:lnSpc>
            </a:pPr>
            <a:r>
              <a:rPr lang="zh-CN" altLang="en-US" sz="1400" dirty="0">
                <a:solidFill>
                  <a:schemeClr val="tx1">
                    <a:lumMod val="75000"/>
                    <a:lumOff val="25000"/>
                  </a:schemeClr>
                </a:solidFill>
                <a:latin typeface="+mn-ea"/>
                <a:cs typeface="OPPOSans R" panose="00020600040101010101" pitchFamily="18" charset="-122"/>
              </a:rPr>
              <a:t>在各种活动协助中不断提高了活动策划兼统筹能力</a:t>
            </a:r>
          </a:p>
        </p:txBody>
      </p:sp>
      <p:sp>
        <p:nvSpPr>
          <p:cNvPr id="49" name="爱设计-15">
            <a:extLst>
              <a:ext uri="{FF2B5EF4-FFF2-40B4-BE49-F238E27FC236}">
                <a16:creationId xmlns:a16="http://schemas.microsoft.com/office/drawing/2014/main" id="{1272F7DE-8925-02AB-E4A0-E2AD6041329F}"/>
              </a:ext>
            </a:extLst>
          </p:cNvPr>
          <p:cNvSpPr txBox="1"/>
          <p:nvPr/>
        </p:nvSpPr>
        <p:spPr>
          <a:xfrm>
            <a:off x="5324612" y="3036610"/>
            <a:ext cx="2410801" cy="369332"/>
          </a:xfrm>
          <a:prstGeom prst="rect">
            <a:avLst/>
          </a:prstGeom>
          <a:noFill/>
        </p:spPr>
        <p:txBody>
          <a:bodyPr wrap="square" rtlCol="0">
            <a:spAutoFit/>
          </a:bodyPr>
          <a:lstStyle/>
          <a:p>
            <a:r>
              <a:rPr lang="zh-CN" altLang="en-US" dirty="0">
                <a:solidFill>
                  <a:schemeClr val="accent1"/>
                </a:solidFill>
                <a:latin typeface="OPPOSans H" panose="00020600040101010101" pitchFamily="18" charset="-122"/>
                <a:ea typeface="OPPOSans H" panose="00020600040101010101" pitchFamily="18" charset="-122"/>
                <a:cs typeface="OPPOSans H" panose="00020600040101010101" pitchFamily="18" charset="-122"/>
              </a:rPr>
              <a:t>策划能力</a:t>
            </a:r>
          </a:p>
        </p:txBody>
      </p:sp>
      <p:sp>
        <p:nvSpPr>
          <p:cNvPr id="50" name="爱设计-16">
            <a:extLst>
              <a:ext uri="{FF2B5EF4-FFF2-40B4-BE49-F238E27FC236}">
                <a16:creationId xmlns:a16="http://schemas.microsoft.com/office/drawing/2014/main" id="{05DADD34-BB20-2CE7-D79B-262A11D3470D}"/>
              </a:ext>
            </a:extLst>
          </p:cNvPr>
          <p:cNvSpPr txBox="1"/>
          <p:nvPr/>
        </p:nvSpPr>
        <p:spPr>
          <a:xfrm>
            <a:off x="4828721" y="3124639"/>
            <a:ext cx="333594" cy="400110"/>
          </a:xfrm>
          <a:prstGeom prst="rect">
            <a:avLst/>
          </a:prstGeom>
          <a:noFill/>
        </p:spPr>
        <p:txBody>
          <a:bodyPr wrap="square" rtlCol="0">
            <a:spAutoFit/>
          </a:bodyPr>
          <a:lstStyle/>
          <a:p>
            <a:pPr algn="ctr"/>
            <a:r>
              <a:rPr lang="en-US" altLang="zh-CN" sz="2000" dirty="0">
                <a:solidFill>
                  <a:schemeClr val="bg1"/>
                </a:solidFill>
                <a:latin typeface="OPPOSans H" panose="00020600040101010101" pitchFamily="18" charset="-122"/>
                <a:ea typeface="OPPOSans H" panose="00020600040101010101" pitchFamily="18" charset="-122"/>
                <a:cs typeface="OPPOSans H" panose="00020600040101010101" pitchFamily="18" charset="-122"/>
              </a:rPr>
              <a:t>2</a:t>
            </a:r>
            <a:endParaRPr lang="zh-CN" altLang="en-US" sz="2000" dirty="0">
              <a:solidFill>
                <a:schemeClr val="bg1"/>
              </a:solidFill>
              <a:latin typeface="OPPOSans H" panose="00020600040101010101" pitchFamily="18" charset="-122"/>
              <a:ea typeface="OPPOSans H" panose="00020600040101010101" pitchFamily="18" charset="-122"/>
              <a:cs typeface="OPPOSans H" panose="00020600040101010101" pitchFamily="18" charset="-122"/>
            </a:endParaRPr>
          </a:p>
        </p:txBody>
      </p:sp>
      <p:sp>
        <p:nvSpPr>
          <p:cNvPr id="51" name="爱设计-17">
            <a:extLst>
              <a:ext uri="{FF2B5EF4-FFF2-40B4-BE49-F238E27FC236}">
                <a16:creationId xmlns:a16="http://schemas.microsoft.com/office/drawing/2014/main" id="{BA556EF2-E74C-17DE-D979-62C433ECA2F7}"/>
              </a:ext>
            </a:extLst>
          </p:cNvPr>
          <p:cNvSpPr/>
          <p:nvPr/>
        </p:nvSpPr>
        <p:spPr>
          <a:xfrm rot="5400000">
            <a:off x="4788378" y="4132064"/>
            <a:ext cx="409109" cy="40910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H" panose="00020600040101010101" pitchFamily="18" charset="-122"/>
              <a:ea typeface="OPPOSans H" panose="00020600040101010101" pitchFamily="18" charset="-122"/>
              <a:cs typeface="OPPOSans H" panose="00020600040101010101" pitchFamily="18" charset="-122"/>
            </a:endParaRPr>
          </a:p>
        </p:txBody>
      </p:sp>
      <p:sp>
        <p:nvSpPr>
          <p:cNvPr id="52" name="爱设计-18">
            <a:extLst>
              <a:ext uri="{FF2B5EF4-FFF2-40B4-BE49-F238E27FC236}">
                <a16:creationId xmlns:a16="http://schemas.microsoft.com/office/drawing/2014/main" id="{061BA167-236C-77ED-D20E-02E9528F6D49}"/>
              </a:ext>
            </a:extLst>
          </p:cNvPr>
          <p:cNvSpPr txBox="1"/>
          <p:nvPr/>
        </p:nvSpPr>
        <p:spPr>
          <a:xfrm>
            <a:off x="5324613" y="4329020"/>
            <a:ext cx="5217110" cy="354456"/>
          </a:xfrm>
          <a:prstGeom prst="rect">
            <a:avLst/>
          </a:prstGeom>
          <a:noFill/>
        </p:spPr>
        <p:txBody>
          <a:bodyPr wrap="square">
            <a:spAutoFit/>
          </a:bodyPr>
          <a:lstStyle/>
          <a:p>
            <a:pPr>
              <a:lnSpc>
                <a:spcPct val="130000"/>
              </a:lnSpc>
            </a:pPr>
            <a:r>
              <a:rPr lang="zh-CN" altLang="en-US" sz="1400" dirty="0">
                <a:solidFill>
                  <a:schemeClr val="tx1">
                    <a:lumMod val="75000"/>
                    <a:lumOff val="25000"/>
                  </a:schemeClr>
                </a:solidFill>
                <a:latin typeface="+mn-ea"/>
                <a:cs typeface="OPPOSans R" panose="00020600040101010101" pitchFamily="18" charset="-122"/>
              </a:rPr>
              <a:t>业务时间不断充实自我，学习了图片编辑处理、视频剪辑等技能</a:t>
            </a:r>
          </a:p>
        </p:txBody>
      </p:sp>
      <p:sp>
        <p:nvSpPr>
          <p:cNvPr id="53" name="爱设计-19">
            <a:extLst>
              <a:ext uri="{FF2B5EF4-FFF2-40B4-BE49-F238E27FC236}">
                <a16:creationId xmlns:a16="http://schemas.microsoft.com/office/drawing/2014/main" id="{52B576E5-0181-FD48-EF48-500343E5E48D}"/>
              </a:ext>
            </a:extLst>
          </p:cNvPr>
          <p:cNvSpPr txBox="1"/>
          <p:nvPr/>
        </p:nvSpPr>
        <p:spPr>
          <a:xfrm>
            <a:off x="5324613" y="4049140"/>
            <a:ext cx="2229430" cy="369332"/>
          </a:xfrm>
          <a:prstGeom prst="rect">
            <a:avLst/>
          </a:prstGeom>
          <a:noFill/>
        </p:spPr>
        <p:txBody>
          <a:bodyPr wrap="square" rtlCol="0">
            <a:spAutoFit/>
          </a:bodyPr>
          <a:lstStyle/>
          <a:p>
            <a:r>
              <a:rPr lang="zh-CN" altLang="en-US" dirty="0">
                <a:solidFill>
                  <a:schemeClr val="accent1"/>
                </a:solidFill>
                <a:latin typeface="OPPOSans H" panose="00020600040101010101" pitchFamily="18" charset="-122"/>
                <a:ea typeface="OPPOSans H" panose="00020600040101010101" pitchFamily="18" charset="-122"/>
                <a:cs typeface="OPPOSans H" panose="00020600040101010101" pitchFamily="18" charset="-122"/>
              </a:rPr>
              <a:t>其他能力</a:t>
            </a:r>
          </a:p>
        </p:txBody>
      </p:sp>
      <p:sp>
        <p:nvSpPr>
          <p:cNvPr id="54" name="爱设计-20">
            <a:extLst>
              <a:ext uri="{FF2B5EF4-FFF2-40B4-BE49-F238E27FC236}">
                <a16:creationId xmlns:a16="http://schemas.microsoft.com/office/drawing/2014/main" id="{471680EA-5AD4-0426-1CCA-4AD900DF9617}"/>
              </a:ext>
            </a:extLst>
          </p:cNvPr>
          <p:cNvSpPr txBox="1"/>
          <p:nvPr/>
        </p:nvSpPr>
        <p:spPr>
          <a:xfrm>
            <a:off x="4834227" y="4143705"/>
            <a:ext cx="333594" cy="400110"/>
          </a:xfrm>
          <a:prstGeom prst="rect">
            <a:avLst/>
          </a:prstGeom>
          <a:noFill/>
        </p:spPr>
        <p:txBody>
          <a:bodyPr wrap="square" rtlCol="0">
            <a:spAutoFit/>
          </a:bodyPr>
          <a:lstStyle/>
          <a:p>
            <a:pPr algn="ctr"/>
            <a:r>
              <a:rPr lang="en-US" altLang="zh-CN" sz="2000" dirty="0">
                <a:solidFill>
                  <a:schemeClr val="bg1"/>
                </a:solidFill>
                <a:latin typeface="OPPOSans H" panose="00020600040101010101" pitchFamily="18" charset="-122"/>
                <a:ea typeface="OPPOSans H" panose="00020600040101010101" pitchFamily="18" charset="-122"/>
                <a:cs typeface="OPPOSans H" panose="00020600040101010101" pitchFamily="18" charset="-122"/>
              </a:rPr>
              <a:t>3</a:t>
            </a:r>
            <a:endParaRPr lang="zh-CN" altLang="en-US" sz="2000" dirty="0">
              <a:solidFill>
                <a:schemeClr val="bg1"/>
              </a:solidFill>
              <a:latin typeface="OPPOSans H" panose="00020600040101010101" pitchFamily="18" charset="-122"/>
              <a:ea typeface="OPPOSans H" panose="00020600040101010101" pitchFamily="18" charset="-122"/>
              <a:cs typeface="OPPOSans H" panose="00020600040101010101" pitchFamily="18" charset="-122"/>
            </a:endParaRPr>
          </a:p>
        </p:txBody>
      </p:sp>
      <p:sp>
        <p:nvSpPr>
          <p:cNvPr id="55" name="爱设计-21">
            <a:extLst>
              <a:ext uri="{FF2B5EF4-FFF2-40B4-BE49-F238E27FC236}">
                <a16:creationId xmlns:a16="http://schemas.microsoft.com/office/drawing/2014/main" id="{90DFED18-F839-5DF8-C1FE-2FFCEB764AE0}"/>
              </a:ext>
            </a:extLst>
          </p:cNvPr>
          <p:cNvSpPr txBox="1"/>
          <p:nvPr/>
        </p:nvSpPr>
        <p:spPr>
          <a:xfrm>
            <a:off x="5324613" y="5341551"/>
            <a:ext cx="5217110" cy="354456"/>
          </a:xfrm>
          <a:prstGeom prst="rect">
            <a:avLst/>
          </a:prstGeom>
          <a:noFill/>
        </p:spPr>
        <p:txBody>
          <a:bodyPr wrap="square">
            <a:spAutoFit/>
          </a:bodyPr>
          <a:lstStyle/>
          <a:p>
            <a:pPr>
              <a:lnSpc>
                <a:spcPct val="130000"/>
              </a:lnSpc>
            </a:pPr>
            <a:r>
              <a:rPr lang="zh-CN" altLang="en-US" sz="1400" dirty="0">
                <a:solidFill>
                  <a:schemeClr val="tx1">
                    <a:lumMod val="75000"/>
                    <a:lumOff val="25000"/>
                  </a:schemeClr>
                </a:solidFill>
                <a:latin typeface="+mn-ea"/>
                <a:cs typeface="OPPOSans R" panose="00020600040101010101" pitchFamily="18" charset="-122"/>
              </a:rPr>
              <a:t>工作过程中不断提高了</a:t>
            </a:r>
            <a:r>
              <a:rPr lang="en-US" altLang="zh-CN" sz="1400" dirty="0">
                <a:solidFill>
                  <a:schemeClr val="tx1">
                    <a:lumMod val="75000"/>
                    <a:lumOff val="25000"/>
                  </a:schemeClr>
                </a:solidFill>
                <a:latin typeface="+mn-ea"/>
                <a:cs typeface="OPPOSans R" panose="00020600040101010101" pitchFamily="18" charset="-122"/>
              </a:rPr>
              <a:t>PPT</a:t>
            </a:r>
            <a:r>
              <a:rPr lang="zh-CN" altLang="en-US" sz="1400" dirty="0">
                <a:solidFill>
                  <a:schemeClr val="tx1">
                    <a:lumMod val="75000"/>
                    <a:lumOff val="25000"/>
                  </a:schemeClr>
                </a:solidFill>
                <a:latin typeface="+mn-ea"/>
                <a:cs typeface="OPPOSans R" panose="00020600040101010101" pitchFamily="18" charset="-122"/>
              </a:rPr>
              <a:t>、</a:t>
            </a:r>
            <a:r>
              <a:rPr lang="en-US" altLang="zh-CN" sz="1400" dirty="0">
                <a:solidFill>
                  <a:schemeClr val="tx1">
                    <a:lumMod val="75000"/>
                    <a:lumOff val="25000"/>
                  </a:schemeClr>
                </a:solidFill>
                <a:latin typeface="+mn-ea"/>
                <a:cs typeface="OPPOSans R" panose="00020600040101010101" pitchFamily="18" charset="-122"/>
              </a:rPr>
              <a:t>Excel</a:t>
            </a:r>
            <a:r>
              <a:rPr lang="zh-CN" altLang="en-US" sz="1400" dirty="0">
                <a:solidFill>
                  <a:schemeClr val="tx1">
                    <a:lumMod val="75000"/>
                    <a:lumOff val="25000"/>
                  </a:schemeClr>
                </a:solidFill>
                <a:latin typeface="+mn-ea"/>
                <a:cs typeface="OPPOSans R" panose="00020600040101010101" pitchFamily="18" charset="-122"/>
              </a:rPr>
              <a:t>、</a:t>
            </a:r>
            <a:r>
              <a:rPr lang="en-US" altLang="zh-CN" sz="1400" dirty="0">
                <a:solidFill>
                  <a:schemeClr val="tx1">
                    <a:lumMod val="75000"/>
                    <a:lumOff val="25000"/>
                  </a:schemeClr>
                </a:solidFill>
                <a:latin typeface="+mn-ea"/>
                <a:cs typeface="OPPOSans R" panose="00020600040101010101" pitchFamily="18" charset="-122"/>
              </a:rPr>
              <a:t>Word</a:t>
            </a:r>
            <a:r>
              <a:rPr lang="zh-CN" altLang="en-US" sz="1400" dirty="0">
                <a:solidFill>
                  <a:schemeClr val="tx1">
                    <a:lumMod val="75000"/>
                    <a:lumOff val="25000"/>
                  </a:schemeClr>
                </a:solidFill>
                <a:latin typeface="+mn-ea"/>
                <a:cs typeface="OPPOSans R" panose="00020600040101010101" pitchFamily="18" charset="-122"/>
              </a:rPr>
              <a:t>等办公能力</a:t>
            </a:r>
          </a:p>
        </p:txBody>
      </p:sp>
      <p:sp>
        <p:nvSpPr>
          <p:cNvPr id="56" name="爱设计-22">
            <a:extLst>
              <a:ext uri="{FF2B5EF4-FFF2-40B4-BE49-F238E27FC236}">
                <a16:creationId xmlns:a16="http://schemas.microsoft.com/office/drawing/2014/main" id="{A92561C7-8B0D-D478-A95B-19CC14B69EFF}"/>
              </a:ext>
            </a:extLst>
          </p:cNvPr>
          <p:cNvSpPr/>
          <p:nvPr/>
        </p:nvSpPr>
        <p:spPr>
          <a:xfrm rot="5400000">
            <a:off x="4788378" y="5144595"/>
            <a:ext cx="409109" cy="40910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OPPOSans H" panose="00020600040101010101" pitchFamily="18" charset="-122"/>
              <a:ea typeface="OPPOSans H" panose="00020600040101010101" pitchFamily="18" charset="-122"/>
              <a:cs typeface="OPPOSans H" panose="00020600040101010101" pitchFamily="18" charset="-122"/>
            </a:endParaRPr>
          </a:p>
        </p:txBody>
      </p:sp>
      <p:sp>
        <p:nvSpPr>
          <p:cNvPr id="57" name="爱设计-23">
            <a:extLst>
              <a:ext uri="{FF2B5EF4-FFF2-40B4-BE49-F238E27FC236}">
                <a16:creationId xmlns:a16="http://schemas.microsoft.com/office/drawing/2014/main" id="{C2869442-1114-FB84-01D4-BEFCE78800B0}"/>
              </a:ext>
            </a:extLst>
          </p:cNvPr>
          <p:cNvSpPr txBox="1"/>
          <p:nvPr/>
        </p:nvSpPr>
        <p:spPr>
          <a:xfrm>
            <a:off x="5324612" y="5061671"/>
            <a:ext cx="2513101" cy="369332"/>
          </a:xfrm>
          <a:prstGeom prst="rect">
            <a:avLst/>
          </a:prstGeom>
          <a:noFill/>
        </p:spPr>
        <p:txBody>
          <a:bodyPr wrap="square" rtlCol="0">
            <a:spAutoFit/>
          </a:bodyPr>
          <a:lstStyle/>
          <a:p>
            <a:r>
              <a:rPr lang="zh-CN" altLang="en-US" dirty="0">
                <a:solidFill>
                  <a:schemeClr val="accent1"/>
                </a:solidFill>
                <a:latin typeface="OPPOSans H" panose="00020600040101010101" pitchFamily="18" charset="-122"/>
                <a:ea typeface="OPPOSans H" panose="00020600040101010101" pitchFamily="18" charset="-122"/>
                <a:cs typeface="OPPOSans H" panose="00020600040101010101" pitchFamily="18" charset="-122"/>
              </a:rPr>
              <a:t>办公能力</a:t>
            </a:r>
          </a:p>
        </p:txBody>
      </p:sp>
      <p:sp>
        <p:nvSpPr>
          <p:cNvPr id="58" name="爱设计-24">
            <a:extLst>
              <a:ext uri="{FF2B5EF4-FFF2-40B4-BE49-F238E27FC236}">
                <a16:creationId xmlns:a16="http://schemas.microsoft.com/office/drawing/2014/main" id="{11DFC917-9BC6-84A5-7B26-B3500FCCF636}"/>
              </a:ext>
            </a:extLst>
          </p:cNvPr>
          <p:cNvSpPr txBox="1"/>
          <p:nvPr/>
        </p:nvSpPr>
        <p:spPr>
          <a:xfrm>
            <a:off x="4824221" y="5156137"/>
            <a:ext cx="333594" cy="400110"/>
          </a:xfrm>
          <a:prstGeom prst="rect">
            <a:avLst/>
          </a:prstGeom>
          <a:noFill/>
        </p:spPr>
        <p:txBody>
          <a:bodyPr wrap="square" rtlCol="0">
            <a:spAutoFit/>
          </a:bodyPr>
          <a:lstStyle/>
          <a:p>
            <a:pPr algn="ctr"/>
            <a:r>
              <a:rPr lang="en-US" altLang="zh-CN" sz="2000" dirty="0">
                <a:solidFill>
                  <a:schemeClr val="bg1"/>
                </a:solidFill>
                <a:latin typeface="OPPOSans H" panose="00020600040101010101" pitchFamily="18" charset="-122"/>
                <a:ea typeface="OPPOSans H" panose="00020600040101010101" pitchFamily="18" charset="-122"/>
                <a:cs typeface="OPPOSans H" panose="00020600040101010101" pitchFamily="18" charset="-122"/>
              </a:rPr>
              <a:t>4</a:t>
            </a:r>
            <a:endParaRPr lang="zh-CN" altLang="en-US" sz="2000" dirty="0">
              <a:solidFill>
                <a:schemeClr val="bg1"/>
              </a:solidFill>
              <a:latin typeface="OPPOSans H" panose="00020600040101010101" pitchFamily="18" charset="-122"/>
              <a:ea typeface="OPPOSans H" panose="00020600040101010101" pitchFamily="18" charset="-122"/>
              <a:cs typeface="OPPOSans H" panose="00020600040101010101" pitchFamily="18" charset="-122"/>
            </a:endParaRPr>
          </a:p>
        </p:txBody>
      </p:sp>
      <p:pic>
        <p:nvPicPr>
          <p:cNvPr id="59" name="爱设计-25">
            <a:extLst>
              <a:ext uri="{FF2B5EF4-FFF2-40B4-BE49-F238E27FC236}">
                <a16:creationId xmlns:a16="http://schemas.microsoft.com/office/drawing/2014/main" id="{1DD4D89B-BB25-8381-9C99-DEE7ED730F3C}"/>
              </a:ext>
            </a:extLst>
          </p:cNvPr>
          <p:cNvPicPr>
            <a:picLocks noChangeAspect="1"/>
          </p:cNvPicPr>
          <p:nvPr/>
        </p:nvPicPr>
        <p:blipFill>
          <a:blip r:embed="rId6">
            <a:extLst>
              <a:ext uri="{28A0092B-C50C-407E-A947-70E740481C1C}">
                <a14:useLocalDpi xmlns:a14="http://schemas.microsoft.com/office/drawing/2010/main" val="0"/>
              </a:ext>
            </a:extLst>
          </a:blip>
          <a:srcRect t="2804" b="2804"/>
          <a:stretch/>
        </p:blipFill>
        <p:spPr>
          <a:xfrm>
            <a:off x="1846332" y="2389598"/>
            <a:ext cx="2299064" cy="3255178"/>
          </a:xfrm>
          <a:custGeom>
            <a:avLst/>
            <a:gdLst>
              <a:gd name="connsiteX0" fmla="*/ 1149532 w 2299064"/>
              <a:gd name="connsiteY0" fmla="*/ 0 h 3255178"/>
              <a:gd name="connsiteX1" fmla="*/ 2299064 w 2299064"/>
              <a:gd name="connsiteY1" fmla="*/ 1627589 h 3255178"/>
              <a:gd name="connsiteX2" fmla="*/ 1149532 w 2299064"/>
              <a:gd name="connsiteY2" fmla="*/ 3255178 h 3255178"/>
              <a:gd name="connsiteX3" fmla="*/ 0 w 2299064"/>
              <a:gd name="connsiteY3" fmla="*/ 1627589 h 3255178"/>
              <a:gd name="connsiteX4" fmla="*/ 1149532 w 2299064"/>
              <a:gd name="connsiteY4" fmla="*/ 0 h 32551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99064" h="3255178">
                <a:moveTo>
                  <a:pt x="1149532" y="0"/>
                </a:moveTo>
                <a:cubicBezTo>
                  <a:pt x="1784401" y="0"/>
                  <a:pt x="2299064" y="728696"/>
                  <a:pt x="2299064" y="1627589"/>
                </a:cubicBezTo>
                <a:cubicBezTo>
                  <a:pt x="2299064" y="2526482"/>
                  <a:pt x="1784401" y="3255178"/>
                  <a:pt x="1149532" y="3255178"/>
                </a:cubicBezTo>
                <a:cubicBezTo>
                  <a:pt x="514663" y="3255178"/>
                  <a:pt x="0" y="2526482"/>
                  <a:pt x="0" y="1627589"/>
                </a:cubicBezTo>
                <a:cubicBezTo>
                  <a:pt x="0" y="728696"/>
                  <a:pt x="514663" y="0"/>
                  <a:pt x="1149532" y="0"/>
                </a:cubicBezTo>
                <a:close/>
              </a:path>
            </a:pathLst>
          </a:custGeom>
          <a:ln w="6350">
            <a:solidFill>
              <a:srgbClr val="485368"/>
            </a:solidFill>
          </a:ln>
        </p:spPr>
      </p:pic>
      <p:sp>
        <p:nvSpPr>
          <p:cNvPr id="60" name="爱设计-26">
            <a:extLst>
              <a:ext uri="{FF2B5EF4-FFF2-40B4-BE49-F238E27FC236}">
                <a16:creationId xmlns:a16="http://schemas.microsoft.com/office/drawing/2014/main" id="{1A872310-5476-18DA-B408-26DB746CBEB2}"/>
              </a:ext>
            </a:extLst>
          </p:cNvPr>
          <p:cNvSpPr/>
          <p:nvPr/>
        </p:nvSpPr>
        <p:spPr>
          <a:xfrm>
            <a:off x="3981545" y="3885290"/>
            <a:ext cx="327700" cy="327700"/>
          </a:xfrm>
          <a:custGeom>
            <a:avLst/>
            <a:gdLst>
              <a:gd name="connsiteX0" fmla="*/ 163850 w 327700"/>
              <a:gd name="connsiteY0" fmla="*/ 0 h 327700"/>
              <a:gd name="connsiteX1" fmla="*/ 195200 w 327700"/>
              <a:gd name="connsiteY1" fmla="*/ 88162 h 327700"/>
              <a:gd name="connsiteX2" fmla="*/ 279710 w 327700"/>
              <a:gd name="connsiteY2" fmla="*/ 47990 h 327700"/>
              <a:gd name="connsiteX3" fmla="*/ 239538 w 327700"/>
              <a:gd name="connsiteY3" fmla="*/ 132500 h 327700"/>
              <a:gd name="connsiteX4" fmla="*/ 327700 w 327700"/>
              <a:gd name="connsiteY4" fmla="*/ 163850 h 327700"/>
              <a:gd name="connsiteX5" fmla="*/ 239538 w 327700"/>
              <a:gd name="connsiteY5" fmla="*/ 195200 h 327700"/>
              <a:gd name="connsiteX6" fmla="*/ 279710 w 327700"/>
              <a:gd name="connsiteY6" fmla="*/ 279710 h 327700"/>
              <a:gd name="connsiteX7" fmla="*/ 195200 w 327700"/>
              <a:gd name="connsiteY7" fmla="*/ 239538 h 327700"/>
              <a:gd name="connsiteX8" fmla="*/ 163850 w 327700"/>
              <a:gd name="connsiteY8" fmla="*/ 327700 h 327700"/>
              <a:gd name="connsiteX9" fmla="*/ 132500 w 327700"/>
              <a:gd name="connsiteY9" fmla="*/ 239538 h 327700"/>
              <a:gd name="connsiteX10" fmla="*/ 47990 w 327700"/>
              <a:gd name="connsiteY10" fmla="*/ 279710 h 327700"/>
              <a:gd name="connsiteX11" fmla="*/ 88162 w 327700"/>
              <a:gd name="connsiteY11" fmla="*/ 195200 h 327700"/>
              <a:gd name="connsiteX12" fmla="*/ 0 w 327700"/>
              <a:gd name="connsiteY12" fmla="*/ 163850 h 327700"/>
              <a:gd name="connsiteX13" fmla="*/ 88162 w 327700"/>
              <a:gd name="connsiteY13" fmla="*/ 132500 h 327700"/>
              <a:gd name="connsiteX14" fmla="*/ 47990 w 327700"/>
              <a:gd name="connsiteY14" fmla="*/ 47990 h 327700"/>
              <a:gd name="connsiteX15" fmla="*/ 132500 w 327700"/>
              <a:gd name="connsiteY15" fmla="*/ 88162 h 327700"/>
              <a:gd name="connsiteX16" fmla="*/ 163850 w 327700"/>
              <a:gd name="connsiteY16" fmla="*/ 0 h 327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27700" h="327700">
                <a:moveTo>
                  <a:pt x="163850" y="0"/>
                </a:moveTo>
                <a:lnTo>
                  <a:pt x="195200" y="88162"/>
                </a:lnTo>
                <a:lnTo>
                  <a:pt x="279710" y="47990"/>
                </a:lnTo>
                <a:lnTo>
                  <a:pt x="239538" y="132500"/>
                </a:lnTo>
                <a:lnTo>
                  <a:pt x="327700" y="163850"/>
                </a:lnTo>
                <a:lnTo>
                  <a:pt x="239538" y="195200"/>
                </a:lnTo>
                <a:lnTo>
                  <a:pt x="279710" y="279710"/>
                </a:lnTo>
                <a:lnTo>
                  <a:pt x="195200" y="239538"/>
                </a:lnTo>
                <a:lnTo>
                  <a:pt x="163850" y="327700"/>
                </a:lnTo>
                <a:lnTo>
                  <a:pt x="132500" y="239538"/>
                </a:lnTo>
                <a:lnTo>
                  <a:pt x="47990" y="279710"/>
                </a:lnTo>
                <a:lnTo>
                  <a:pt x="88162" y="195200"/>
                </a:lnTo>
                <a:lnTo>
                  <a:pt x="0" y="163850"/>
                </a:lnTo>
                <a:lnTo>
                  <a:pt x="88162" y="132500"/>
                </a:lnTo>
                <a:lnTo>
                  <a:pt x="47990" y="47990"/>
                </a:lnTo>
                <a:lnTo>
                  <a:pt x="132500" y="88162"/>
                </a:lnTo>
                <a:lnTo>
                  <a:pt x="163850" y="0"/>
                </a:lnTo>
                <a:close/>
              </a:path>
            </a:pathLst>
          </a:custGeom>
          <a:solidFill>
            <a:schemeClr val="accent2"/>
          </a:solidFill>
          <a:ln w="362" cap="flat">
            <a:noFill/>
            <a:prstDash val="solid"/>
            <a:miter/>
          </a:ln>
        </p:spPr>
        <p:txBody>
          <a:bodyPr rtlCol="0" anchor="ctr"/>
          <a:lstStyle/>
          <a:p>
            <a:endParaRPr lang="zh-CN" altLang="en-US"/>
          </a:p>
        </p:txBody>
      </p:sp>
      <p:sp>
        <p:nvSpPr>
          <p:cNvPr id="61" name="爱设计-27">
            <a:extLst>
              <a:ext uri="{FF2B5EF4-FFF2-40B4-BE49-F238E27FC236}">
                <a16:creationId xmlns:a16="http://schemas.microsoft.com/office/drawing/2014/main" id="{0A55D55E-2DCF-B4AB-04E9-D52914B82548}"/>
              </a:ext>
            </a:extLst>
          </p:cNvPr>
          <p:cNvSpPr/>
          <p:nvPr/>
        </p:nvSpPr>
        <p:spPr>
          <a:xfrm>
            <a:off x="1511908" y="4630204"/>
            <a:ext cx="1060939" cy="744784"/>
          </a:xfrm>
          <a:custGeom>
            <a:avLst/>
            <a:gdLst>
              <a:gd name="connsiteX0" fmla="*/ 1060939 w 1060939"/>
              <a:gd name="connsiteY0" fmla="*/ 316740 h 633480"/>
              <a:gd name="connsiteX1" fmla="*/ 699890 w 1060939"/>
              <a:gd name="connsiteY1" fmla="*/ 417900 h 633480"/>
              <a:gd name="connsiteX2" fmla="*/ 530470 w 1060939"/>
              <a:gd name="connsiteY2" fmla="*/ 633480 h 633480"/>
              <a:gd name="connsiteX3" fmla="*/ 361049 w 1060939"/>
              <a:gd name="connsiteY3" fmla="*/ 417900 h 633480"/>
              <a:gd name="connsiteX4" fmla="*/ 0 w 1060939"/>
              <a:gd name="connsiteY4" fmla="*/ 316740 h 633480"/>
              <a:gd name="connsiteX5" fmla="*/ 361049 w 1060939"/>
              <a:gd name="connsiteY5" fmla="*/ 215580 h 633480"/>
              <a:gd name="connsiteX6" fmla="*/ 530470 w 1060939"/>
              <a:gd name="connsiteY6" fmla="*/ 0 h 633480"/>
              <a:gd name="connsiteX7" fmla="*/ 699890 w 1060939"/>
              <a:gd name="connsiteY7" fmla="*/ 215580 h 633480"/>
              <a:gd name="connsiteX8" fmla="*/ 1060939 w 1060939"/>
              <a:gd name="connsiteY8" fmla="*/ 316740 h 6334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60939" h="633480">
                <a:moveTo>
                  <a:pt x="1060939" y="316740"/>
                </a:moveTo>
                <a:cubicBezTo>
                  <a:pt x="827839" y="317388"/>
                  <a:pt x="546266" y="326172"/>
                  <a:pt x="699890" y="417900"/>
                </a:cubicBezTo>
                <a:cubicBezTo>
                  <a:pt x="546266" y="326172"/>
                  <a:pt x="531554" y="494297"/>
                  <a:pt x="530470" y="633480"/>
                </a:cubicBezTo>
                <a:cubicBezTo>
                  <a:pt x="529385" y="494297"/>
                  <a:pt x="514673" y="326172"/>
                  <a:pt x="361049" y="417900"/>
                </a:cubicBezTo>
                <a:cubicBezTo>
                  <a:pt x="514673" y="326172"/>
                  <a:pt x="233100" y="317388"/>
                  <a:pt x="0" y="316740"/>
                </a:cubicBezTo>
                <a:cubicBezTo>
                  <a:pt x="233100" y="316092"/>
                  <a:pt x="514673" y="307308"/>
                  <a:pt x="361049" y="215580"/>
                </a:cubicBezTo>
                <a:cubicBezTo>
                  <a:pt x="514673" y="307308"/>
                  <a:pt x="529385" y="139183"/>
                  <a:pt x="530470" y="0"/>
                </a:cubicBezTo>
                <a:cubicBezTo>
                  <a:pt x="531554" y="139183"/>
                  <a:pt x="546266" y="307308"/>
                  <a:pt x="699890" y="215580"/>
                </a:cubicBezTo>
                <a:cubicBezTo>
                  <a:pt x="546266" y="307308"/>
                  <a:pt x="827839" y="316092"/>
                  <a:pt x="1060939" y="316740"/>
                </a:cubicBezTo>
                <a:close/>
              </a:path>
            </a:pathLst>
          </a:custGeom>
          <a:solidFill>
            <a:schemeClr val="accent2"/>
          </a:solidFill>
          <a:ln w="1175" cap="flat">
            <a:noFill/>
            <a:prstDash val="solid"/>
            <a:miter/>
          </a:ln>
        </p:spPr>
        <p:txBody>
          <a:bodyPr rtlCol="0" anchor="ctr"/>
          <a:lstStyle/>
          <a:p>
            <a:endParaRPr lang="zh-CN" altLang="en-US"/>
          </a:p>
        </p:txBody>
      </p:sp>
    </p:spTree>
    <p:extLst>
      <p:ext uri="{BB962C8B-B14F-4D97-AF65-F5344CB8AC3E}">
        <p14:creationId xmlns:p14="http://schemas.microsoft.com/office/powerpoint/2010/main" val="302774416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爱设计-1">
            <a:extLst>
              <a:ext uri="{FF2B5EF4-FFF2-40B4-BE49-F238E27FC236}">
                <a16:creationId xmlns:a16="http://schemas.microsoft.com/office/drawing/2014/main" id="{2483F125-6ECE-0549-B29C-BC55957A18D0}"/>
              </a:ext>
            </a:extLst>
          </p:cNvPr>
          <p:cNvPicPr>
            <a:picLocks noGrp="1" noRot="1" noMove="1" noResize="1" noEditPoints="1" noAdjustHandles="1" noChangeArrowheads="1" noChangeShapeType="1" noCrop="1"/>
          </p:cNvPicPr>
          <p:nvPr/>
        </p:nvPicPr>
        <p:blipFill>
          <a:blip r:embed="rId3" r:link="rId4">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33" name="爱设计-2">
            <a:extLst>
              <a:ext uri="{FF2B5EF4-FFF2-40B4-BE49-F238E27FC236}">
                <a16:creationId xmlns:a16="http://schemas.microsoft.com/office/drawing/2014/main" id="{D5041356-BF03-3FED-8CCE-5A65B03BE862}"/>
              </a:ext>
            </a:extLst>
          </p:cNvPr>
          <p:cNvPicPr>
            <a:picLocks noChangeAspect="1"/>
          </p:cNvPicPr>
          <p:nvPr/>
        </p:nvPicPr>
        <p:blipFill>
          <a:blip r:embed="rId5">
            <a:alphaModFix amt="70000"/>
            <a:extLst>
              <a:ext uri="{28A0092B-C50C-407E-A947-70E740481C1C}">
                <a14:useLocalDpi xmlns:a14="http://schemas.microsoft.com/office/drawing/2010/main" val="0"/>
              </a:ext>
            </a:extLst>
          </a:blip>
          <a:stretch>
            <a:fillRect/>
          </a:stretch>
        </p:blipFill>
        <p:spPr>
          <a:xfrm>
            <a:off x="0" y="2919"/>
            <a:ext cx="12217143" cy="6855081"/>
          </a:xfrm>
          <a:prstGeom prst="rect">
            <a:avLst/>
          </a:prstGeom>
        </p:spPr>
      </p:pic>
      <p:grpSp>
        <p:nvGrpSpPr>
          <p:cNvPr id="62" name="爱设计-3">
            <a:extLst>
              <a:ext uri="{FF2B5EF4-FFF2-40B4-BE49-F238E27FC236}">
                <a16:creationId xmlns:a16="http://schemas.microsoft.com/office/drawing/2014/main" id="{F2166CFB-3B73-E34F-8279-11D081B49DE5}"/>
              </a:ext>
            </a:extLst>
          </p:cNvPr>
          <p:cNvGrpSpPr/>
          <p:nvPr/>
        </p:nvGrpSpPr>
        <p:grpSpPr>
          <a:xfrm>
            <a:off x="651034" y="404998"/>
            <a:ext cx="223679" cy="143861"/>
            <a:chOff x="10749120" y="871596"/>
            <a:chExt cx="223679" cy="143861"/>
          </a:xfrm>
        </p:grpSpPr>
        <p:cxnSp>
          <p:nvCxnSpPr>
            <p:cNvPr id="63" name="爱设计-3-1">
              <a:extLst>
                <a:ext uri="{FF2B5EF4-FFF2-40B4-BE49-F238E27FC236}">
                  <a16:creationId xmlns:a16="http://schemas.microsoft.com/office/drawing/2014/main" id="{CF448C45-2810-A8E8-1DF8-399613786B7F}"/>
                </a:ext>
              </a:extLst>
            </p:cNvPr>
            <p:cNvCxnSpPr>
              <a:cxnSpLocks/>
            </p:cNvCxnSpPr>
            <p:nvPr/>
          </p:nvCxnSpPr>
          <p:spPr>
            <a:xfrm>
              <a:off x="10749120" y="1015457"/>
              <a:ext cx="223679" cy="0"/>
            </a:xfrm>
            <a:prstGeom prst="straightConnector1">
              <a:avLst/>
            </a:prstGeom>
            <a:noFill/>
            <a:ln w="15875" cap="rnd" cmpd="sng" algn="ctr">
              <a:solidFill>
                <a:schemeClr val="tx1">
                  <a:lumMod val="75000"/>
                  <a:lumOff val="25000"/>
                  <a:alpha val="50000"/>
                </a:schemeClr>
              </a:solidFill>
              <a:prstDash val="solid"/>
              <a:round/>
            </a:ln>
            <a:effectLst/>
          </p:spPr>
        </p:cxnSp>
        <p:cxnSp>
          <p:nvCxnSpPr>
            <p:cNvPr id="64" name="爱设计-3-2">
              <a:extLst>
                <a:ext uri="{FF2B5EF4-FFF2-40B4-BE49-F238E27FC236}">
                  <a16:creationId xmlns:a16="http://schemas.microsoft.com/office/drawing/2014/main" id="{9FBFBFF8-9914-A44D-454E-B0B4BF3101DA}"/>
                </a:ext>
              </a:extLst>
            </p:cNvPr>
            <p:cNvCxnSpPr>
              <a:cxnSpLocks/>
            </p:cNvCxnSpPr>
            <p:nvPr/>
          </p:nvCxnSpPr>
          <p:spPr>
            <a:xfrm>
              <a:off x="10749120" y="943527"/>
              <a:ext cx="223679" cy="0"/>
            </a:xfrm>
            <a:prstGeom prst="straightConnector1">
              <a:avLst/>
            </a:prstGeom>
            <a:noFill/>
            <a:ln w="15875" cap="rnd" cmpd="sng" algn="ctr">
              <a:solidFill>
                <a:schemeClr val="accent1">
                  <a:alpha val="50000"/>
                </a:schemeClr>
              </a:solidFill>
              <a:prstDash val="solid"/>
              <a:round/>
            </a:ln>
            <a:effectLst/>
          </p:spPr>
        </p:cxnSp>
        <p:cxnSp>
          <p:nvCxnSpPr>
            <p:cNvPr id="65" name="爱设计-3-3">
              <a:extLst>
                <a:ext uri="{FF2B5EF4-FFF2-40B4-BE49-F238E27FC236}">
                  <a16:creationId xmlns:a16="http://schemas.microsoft.com/office/drawing/2014/main" id="{99D2D59D-E664-659D-4CB7-55664D031E04}"/>
                </a:ext>
              </a:extLst>
            </p:cNvPr>
            <p:cNvCxnSpPr>
              <a:cxnSpLocks/>
            </p:cNvCxnSpPr>
            <p:nvPr/>
          </p:nvCxnSpPr>
          <p:spPr>
            <a:xfrm>
              <a:off x="10749120" y="871596"/>
              <a:ext cx="223679" cy="0"/>
            </a:xfrm>
            <a:prstGeom prst="straightConnector1">
              <a:avLst/>
            </a:prstGeom>
            <a:noFill/>
            <a:ln w="15875" cap="rnd" cmpd="sng" algn="ctr">
              <a:solidFill>
                <a:schemeClr val="tx1">
                  <a:lumMod val="75000"/>
                  <a:lumOff val="25000"/>
                  <a:alpha val="50000"/>
                </a:schemeClr>
              </a:solidFill>
              <a:prstDash val="solid"/>
              <a:round/>
            </a:ln>
            <a:effectLst/>
          </p:spPr>
        </p:cxnSp>
      </p:grpSp>
      <p:grpSp>
        <p:nvGrpSpPr>
          <p:cNvPr id="66" name="爱设计-4">
            <a:extLst>
              <a:ext uri="{FF2B5EF4-FFF2-40B4-BE49-F238E27FC236}">
                <a16:creationId xmlns:a16="http://schemas.microsoft.com/office/drawing/2014/main" id="{3C49212E-0BE3-4AF2-751B-DB2D4E7E549E}"/>
              </a:ext>
            </a:extLst>
          </p:cNvPr>
          <p:cNvGrpSpPr/>
          <p:nvPr/>
        </p:nvGrpSpPr>
        <p:grpSpPr>
          <a:xfrm>
            <a:off x="10361997" y="6133503"/>
            <a:ext cx="1368953" cy="247568"/>
            <a:chOff x="10361997" y="6057830"/>
            <a:chExt cx="1368953" cy="247568"/>
          </a:xfrm>
        </p:grpSpPr>
        <p:cxnSp>
          <p:nvCxnSpPr>
            <p:cNvPr id="67" name="爱设计-4-1">
              <a:extLst>
                <a:ext uri="{FF2B5EF4-FFF2-40B4-BE49-F238E27FC236}">
                  <a16:creationId xmlns:a16="http://schemas.microsoft.com/office/drawing/2014/main" id="{AB0CA926-FC02-F635-F86A-069F14CBAFA7}"/>
                </a:ext>
              </a:extLst>
            </p:cNvPr>
            <p:cNvCxnSpPr/>
            <p:nvPr/>
          </p:nvCxnSpPr>
          <p:spPr>
            <a:xfrm>
              <a:off x="11268075" y="6235700"/>
              <a:ext cx="327931" cy="0"/>
            </a:xfrm>
            <a:prstGeom prst="line">
              <a:avLst/>
            </a:prstGeom>
            <a:ln w="76200">
              <a:solidFill>
                <a:schemeClr val="accent1"/>
              </a:solidFill>
            </a:ln>
          </p:spPr>
          <p:style>
            <a:lnRef idx="1">
              <a:schemeClr val="accent1"/>
            </a:lnRef>
            <a:fillRef idx="0">
              <a:schemeClr val="accent1"/>
            </a:fillRef>
            <a:effectRef idx="0">
              <a:schemeClr val="accent1"/>
            </a:effectRef>
            <a:fontRef idx="minor">
              <a:schemeClr val="tx1"/>
            </a:fontRef>
          </p:style>
        </p:cxnSp>
        <p:sp>
          <p:nvSpPr>
            <p:cNvPr id="68" name="爱设计-4-2">
              <a:extLst>
                <a:ext uri="{FF2B5EF4-FFF2-40B4-BE49-F238E27FC236}">
                  <a16:creationId xmlns:a16="http://schemas.microsoft.com/office/drawing/2014/main" id="{F41A5BD9-DCEA-417B-DE62-BD7CE77DA92A}"/>
                </a:ext>
              </a:extLst>
            </p:cNvPr>
            <p:cNvSpPr txBox="1">
              <a:spLocks/>
            </p:cNvSpPr>
            <p:nvPr/>
          </p:nvSpPr>
          <p:spPr>
            <a:xfrm>
              <a:off x="10361997" y="6057830"/>
              <a:ext cx="1368953" cy="247568"/>
            </a:xfrm>
            <a:prstGeom prst="rect">
              <a:avLst/>
            </a:prstGeom>
          </p:spPr>
          <p:txBody>
            <a:bodyPr wrap="square">
              <a:spAutoFit/>
            </a:bodyPr>
            <a:lstStyle>
              <a:lvl1pPr marL="228589" indent="-228589" algn="l" defTabSz="914354" rtl="0" eaLnBrk="1" latinLnBrk="0" hangingPunct="1">
                <a:lnSpc>
                  <a:spcPct val="90000"/>
                </a:lnSpc>
                <a:spcBef>
                  <a:spcPts val="1000"/>
                </a:spcBef>
                <a:buFont typeface="Arial" panose="020B0604020202020204" pitchFamily="34" charset="0"/>
                <a:buChar char="•"/>
                <a:defRPr sz="1600" kern="1200">
                  <a:solidFill>
                    <a:schemeClr val="tx1"/>
                  </a:solidFill>
                  <a:latin typeface="+mn-lt"/>
                  <a:ea typeface="+mn-ea"/>
                  <a:cs typeface="+mn-cs"/>
                </a:defRPr>
              </a:lvl1pPr>
              <a:lvl2pPr marL="685766"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2942"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altLang="zh-CN" sz="1100" dirty="0">
                  <a:solidFill>
                    <a:schemeClr val="tx1">
                      <a:lumMod val="75000"/>
                      <a:lumOff val="25000"/>
                    </a:schemeClr>
                  </a:solidFill>
                  <a:latin typeface="+mn-ea"/>
                </a:rPr>
                <a:t>December 20XX</a:t>
              </a:r>
              <a:endParaRPr lang="zh-CN" altLang="en-US" sz="1100" dirty="0">
                <a:solidFill>
                  <a:schemeClr val="tx1">
                    <a:lumMod val="75000"/>
                    <a:lumOff val="25000"/>
                  </a:schemeClr>
                </a:solidFill>
                <a:latin typeface="+mn-ea"/>
              </a:endParaRPr>
            </a:p>
          </p:txBody>
        </p:sp>
      </p:grpSp>
      <p:grpSp>
        <p:nvGrpSpPr>
          <p:cNvPr id="69" name="爱设计-5">
            <a:extLst>
              <a:ext uri="{FF2B5EF4-FFF2-40B4-BE49-F238E27FC236}">
                <a16:creationId xmlns:a16="http://schemas.microsoft.com/office/drawing/2014/main" id="{8E4CFA1B-EDFC-C09C-B169-36BB7C350388}"/>
              </a:ext>
            </a:extLst>
          </p:cNvPr>
          <p:cNvGrpSpPr/>
          <p:nvPr/>
        </p:nvGrpSpPr>
        <p:grpSpPr>
          <a:xfrm>
            <a:off x="10666246" y="565245"/>
            <a:ext cx="852654" cy="650177"/>
            <a:chOff x="10539246" y="468403"/>
            <a:chExt cx="979654" cy="747019"/>
          </a:xfrm>
          <a:solidFill>
            <a:schemeClr val="accent1"/>
          </a:solidFill>
        </p:grpSpPr>
        <p:grpSp>
          <p:nvGrpSpPr>
            <p:cNvPr id="70" name="组合 69">
              <a:extLst>
                <a:ext uri="{FF2B5EF4-FFF2-40B4-BE49-F238E27FC236}">
                  <a16:creationId xmlns:a16="http://schemas.microsoft.com/office/drawing/2014/main" id="{B1490042-6B58-C123-AF02-99BB8D8785B2}"/>
                </a:ext>
              </a:extLst>
            </p:cNvPr>
            <p:cNvGrpSpPr/>
            <p:nvPr/>
          </p:nvGrpSpPr>
          <p:grpSpPr>
            <a:xfrm>
              <a:off x="10539246" y="1093083"/>
              <a:ext cx="979654" cy="122339"/>
              <a:chOff x="10273028" y="1093083"/>
              <a:chExt cx="979654" cy="122339"/>
            </a:xfrm>
            <a:grpFill/>
          </p:grpSpPr>
          <p:sp>
            <p:nvSpPr>
              <p:cNvPr id="72" name="爱设计-5-1">
                <a:extLst>
                  <a:ext uri="{FF2B5EF4-FFF2-40B4-BE49-F238E27FC236}">
                    <a16:creationId xmlns:a16="http://schemas.microsoft.com/office/drawing/2014/main" id="{FC0C5A56-E9FC-0EBD-B1A8-60319F661F87}"/>
                  </a:ext>
                </a:extLst>
              </p:cNvPr>
              <p:cNvSpPr/>
              <p:nvPr/>
            </p:nvSpPr>
            <p:spPr>
              <a:xfrm>
                <a:off x="10373640" y="1094110"/>
                <a:ext cx="119414" cy="119413"/>
              </a:xfrm>
              <a:custGeom>
                <a:avLst/>
                <a:gdLst>
                  <a:gd name="connsiteX0" fmla="*/ 74486 w 149733"/>
                  <a:gd name="connsiteY0" fmla="*/ 149732 h 149732"/>
                  <a:gd name="connsiteX1" fmla="*/ 1 w 149733"/>
                  <a:gd name="connsiteY1" fmla="*/ 74486 h 149732"/>
                  <a:gd name="connsiteX2" fmla="*/ 75248 w 149733"/>
                  <a:gd name="connsiteY2" fmla="*/ 1 h 149732"/>
                  <a:gd name="connsiteX3" fmla="*/ 149733 w 149733"/>
                  <a:gd name="connsiteY3" fmla="*/ 74866 h 149732"/>
                  <a:gd name="connsiteX4" fmla="*/ 74868 w 149733"/>
                  <a:gd name="connsiteY4" fmla="*/ 149733 h 149732"/>
                  <a:gd name="connsiteX5" fmla="*/ 74486 w 149733"/>
                  <a:gd name="connsiteY5" fmla="*/ 149732 h 149732"/>
                  <a:gd name="connsiteX6" fmla="*/ 74486 w 149733"/>
                  <a:gd name="connsiteY6" fmla="*/ 25907 h 149732"/>
                  <a:gd name="connsiteX7" fmla="*/ 24956 w 149733"/>
                  <a:gd name="connsiteY7" fmla="*/ 75247 h 149732"/>
                  <a:gd name="connsiteX8" fmla="*/ 74295 w 149733"/>
                  <a:gd name="connsiteY8" fmla="*/ 124776 h 149732"/>
                  <a:gd name="connsiteX9" fmla="*/ 123825 w 149733"/>
                  <a:gd name="connsiteY9" fmla="*/ 75437 h 149732"/>
                  <a:gd name="connsiteX10" fmla="*/ 123825 w 149733"/>
                  <a:gd name="connsiteY10" fmla="*/ 75247 h 149732"/>
                  <a:gd name="connsiteX11" fmla="*/ 74677 w 149733"/>
                  <a:gd name="connsiteY11" fmla="*/ 25527 h 149732"/>
                  <a:gd name="connsiteX12" fmla="*/ 74486 w 149733"/>
                  <a:gd name="connsiteY12" fmla="*/ 25526 h 1497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9733" h="149732">
                    <a:moveTo>
                      <a:pt x="74486" y="149732"/>
                    </a:moveTo>
                    <a:cubicBezTo>
                      <a:pt x="33138" y="149522"/>
                      <a:pt x="-209" y="115833"/>
                      <a:pt x="1" y="74486"/>
                    </a:cubicBezTo>
                    <a:cubicBezTo>
                      <a:pt x="211" y="33138"/>
                      <a:pt x="33900" y="-209"/>
                      <a:pt x="75248" y="1"/>
                    </a:cubicBezTo>
                    <a:cubicBezTo>
                      <a:pt x="116446" y="211"/>
                      <a:pt x="149733" y="33667"/>
                      <a:pt x="149733" y="74866"/>
                    </a:cubicBezTo>
                    <a:cubicBezTo>
                      <a:pt x="149734" y="116213"/>
                      <a:pt x="116215" y="149732"/>
                      <a:pt x="74868" y="149733"/>
                    </a:cubicBezTo>
                    <a:cubicBezTo>
                      <a:pt x="74740" y="149733"/>
                      <a:pt x="74613" y="149733"/>
                      <a:pt x="74486" y="149732"/>
                    </a:cubicBezTo>
                    <a:close/>
                    <a:moveTo>
                      <a:pt x="74486" y="25907"/>
                    </a:moveTo>
                    <a:cubicBezTo>
                      <a:pt x="47184" y="25855"/>
                      <a:pt x="25008" y="47945"/>
                      <a:pt x="24956" y="75247"/>
                    </a:cubicBezTo>
                    <a:cubicBezTo>
                      <a:pt x="24903" y="102549"/>
                      <a:pt x="46993" y="124724"/>
                      <a:pt x="74295" y="124776"/>
                    </a:cubicBezTo>
                    <a:cubicBezTo>
                      <a:pt x="101597" y="124829"/>
                      <a:pt x="123772" y="102739"/>
                      <a:pt x="123825" y="75437"/>
                    </a:cubicBezTo>
                    <a:cubicBezTo>
                      <a:pt x="123825" y="75373"/>
                      <a:pt x="123825" y="75310"/>
                      <a:pt x="123825" y="75247"/>
                    </a:cubicBezTo>
                    <a:cubicBezTo>
                      <a:pt x="123983" y="47945"/>
                      <a:pt x="101979" y="25685"/>
                      <a:pt x="74677" y="25527"/>
                    </a:cubicBezTo>
                    <a:cubicBezTo>
                      <a:pt x="74613" y="25526"/>
                      <a:pt x="74549" y="25526"/>
                      <a:pt x="74486" y="25526"/>
                    </a:cubicBezTo>
                    <a:close/>
                  </a:path>
                </a:pathLst>
              </a:custGeom>
              <a:grpFill/>
              <a:ln w="9525" cap="flat">
                <a:noFill/>
                <a:prstDash val="solid"/>
                <a:miter/>
              </a:ln>
            </p:spPr>
            <p:txBody>
              <a:bodyPr rtlCol="0" anchor="ctr"/>
              <a:lstStyle/>
              <a:p>
                <a:endParaRPr lang="zh-CN" altLang="en-US">
                  <a:solidFill>
                    <a:schemeClr val="bg1"/>
                  </a:solidFill>
                </a:endParaRPr>
              </a:p>
            </p:txBody>
          </p:sp>
          <p:sp>
            <p:nvSpPr>
              <p:cNvPr id="73" name="爱设计-5-2">
                <a:extLst>
                  <a:ext uri="{FF2B5EF4-FFF2-40B4-BE49-F238E27FC236}">
                    <a16:creationId xmlns:a16="http://schemas.microsoft.com/office/drawing/2014/main" id="{37CE4021-0625-F788-33B5-B6D1C6FB0F75}"/>
                  </a:ext>
                </a:extLst>
              </p:cNvPr>
              <p:cNvSpPr/>
              <p:nvPr/>
            </p:nvSpPr>
            <p:spPr>
              <a:xfrm>
                <a:off x="10617177" y="1096768"/>
                <a:ext cx="95286" cy="115318"/>
              </a:xfrm>
              <a:custGeom>
                <a:avLst/>
                <a:gdLst>
                  <a:gd name="connsiteX0" fmla="*/ 93726 w 119479"/>
                  <a:gd name="connsiteY0" fmla="*/ 143732 h 144598"/>
                  <a:gd name="connsiteX1" fmla="*/ 88106 w 119479"/>
                  <a:gd name="connsiteY1" fmla="*/ 140113 h 144598"/>
                  <a:gd name="connsiteX2" fmla="*/ 68390 w 119479"/>
                  <a:gd name="connsiteY2" fmla="*/ 98870 h 144598"/>
                  <a:gd name="connsiteX3" fmla="*/ 62770 w 119479"/>
                  <a:gd name="connsiteY3" fmla="*/ 95345 h 144598"/>
                  <a:gd name="connsiteX4" fmla="*/ 31814 w 119479"/>
                  <a:gd name="connsiteY4" fmla="*/ 95345 h 144598"/>
                  <a:gd name="connsiteX5" fmla="*/ 25432 w 119479"/>
                  <a:gd name="connsiteY5" fmla="*/ 101536 h 144598"/>
                  <a:gd name="connsiteX6" fmla="*/ 25432 w 119479"/>
                  <a:gd name="connsiteY6" fmla="*/ 101632 h 144598"/>
                  <a:gd name="connsiteX7" fmla="*/ 25432 w 119479"/>
                  <a:gd name="connsiteY7" fmla="*/ 137351 h 144598"/>
                  <a:gd name="connsiteX8" fmla="*/ 19241 w 119479"/>
                  <a:gd name="connsiteY8" fmla="*/ 143732 h 144598"/>
                  <a:gd name="connsiteX9" fmla="*/ 19145 w 119479"/>
                  <a:gd name="connsiteY9" fmla="*/ 143732 h 144598"/>
                  <a:gd name="connsiteX10" fmla="*/ 6286 w 119479"/>
                  <a:gd name="connsiteY10" fmla="*/ 143732 h 144598"/>
                  <a:gd name="connsiteX11" fmla="*/ 0 w 119479"/>
                  <a:gd name="connsiteY11" fmla="*/ 137351 h 144598"/>
                  <a:gd name="connsiteX12" fmla="*/ 0 w 119479"/>
                  <a:gd name="connsiteY12" fmla="*/ 6287 h 144598"/>
                  <a:gd name="connsiteX13" fmla="*/ 6286 w 119479"/>
                  <a:gd name="connsiteY13" fmla="*/ 0 h 144598"/>
                  <a:gd name="connsiteX14" fmla="*/ 70485 w 119479"/>
                  <a:gd name="connsiteY14" fmla="*/ 0 h 144598"/>
                  <a:gd name="connsiteX15" fmla="*/ 104394 w 119479"/>
                  <a:gd name="connsiteY15" fmla="*/ 13335 h 144598"/>
                  <a:gd name="connsiteX16" fmla="*/ 119444 w 119479"/>
                  <a:gd name="connsiteY16" fmla="*/ 46006 h 144598"/>
                  <a:gd name="connsiteX17" fmla="*/ 96869 w 119479"/>
                  <a:gd name="connsiteY17" fmla="*/ 88392 h 144598"/>
                  <a:gd name="connsiteX18" fmla="*/ 94583 w 119479"/>
                  <a:gd name="connsiteY18" fmla="*/ 96298 h 144598"/>
                  <a:gd name="connsiteX19" fmla="*/ 113062 w 119479"/>
                  <a:gd name="connsiteY19" fmla="*/ 135065 h 144598"/>
                  <a:gd name="connsiteX20" fmla="*/ 110926 w 119479"/>
                  <a:gd name="connsiteY20" fmla="*/ 143695 h 144598"/>
                  <a:gd name="connsiteX21" fmla="*/ 107347 w 119479"/>
                  <a:gd name="connsiteY21" fmla="*/ 144590 h 144598"/>
                  <a:gd name="connsiteX22" fmla="*/ 31814 w 119479"/>
                  <a:gd name="connsiteY22" fmla="*/ 25813 h 144598"/>
                  <a:gd name="connsiteX23" fmla="*/ 25432 w 119479"/>
                  <a:gd name="connsiteY23" fmla="*/ 32003 h 144598"/>
                  <a:gd name="connsiteX24" fmla="*/ 25432 w 119479"/>
                  <a:gd name="connsiteY24" fmla="*/ 32099 h 144598"/>
                  <a:gd name="connsiteX25" fmla="*/ 25432 w 119479"/>
                  <a:gd name="connsiteY25" fmla="*/ 63246 h 144598"/>
                  <a:gd name="connsiteX26" fmla="*/ 31718 w 119479"/>
                  <a:gd name="connsiteY26" fmla="*/ 69533 h 144598"/>
                  <a:gd name="connsiteX27" fmla="*/ 31813 w 119479"/>
                  <a:gd name="connsiteY27" fmla="*/ 69533 h 144598"/>
                  <a:gd name="connsiteX28" fmla="*/ 70771 w 119479"/>
                  <a:gd name="connsiteY28" fmla="*/ 69533 h 144598"/>
                  <a:gd name="connsiteX29" fmla="*/ 93440 w 119479"/>
                  <a:gd name="connsiteY29" fmla="*/ 48387 h 144598"/>
                  <a:gd name="connsiteX30" fmla="*/ 72404 w 119479"/>
                  <a:gd name="connsiteY30" fmla="*/ 25826 h 144598"/>
                  <a:gd name="connsiteX31" fmla="*/ 71533 w 119479"/>
                  <a:gd name="connsiteY31" fmla="*/ 25813 h 1445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119479" h="144598">
                    <a:moveTo>
                      <a:pt x="93726" y="143732"/>
                    </a:moveTo>
                    <a:cubicBezTo>
                      <a:pt x="91313" y="143704"/>
                      <a:pt x="89130" y="142298"/>
                      <a:pt x="88106" y="140113"/>
                    </a:cubicBezTo>
                    <a:lnTo>
                      <a:pt x="68390" y="98870"/>
                    </a:lnTo>
                    <a:cubicBezTo>
                      <a:pt x="67357" y="96706"/>
                      <a:pt x="65167" y="95333"/>
                      <a:pt x="62770" y="95345"/>
                    </a:cubicBezTo>
                    <a:lnTo>
                      <a:pt x="31814" y="95345"/>
                    </a:lnTo>
                    <a:cubicBezTo>
                      <a:pt x="28342" y="95293"/>
                      <a:pt x="25485" y="98064"/>
                      <a:pt x="25432" y="101536"/>
                    </a:cubicBezTo>
                    <a:cubicBezTo>
                      <a:pt x="25432" y="101568"/>
                      <a:pt x="25432" y="101600"/>
                      <a:pt x="25432" y="101632"/>
                    </a:cubicBezTo>
                    <a:lnTo>
                      <a:pt x="25432" y="137351"/>
                    </a:lnTo>
                    <a:cubicBezTo>
                      <a:pt x="25484" y="140822"/>
                      <a:pt x="22713" y="143679"/>
                      <a:pt x="19241" y="143732"/>
                    </a:cubicBezTo>
                    <a:cubicBezTo>
                      <a:pt x="19209" y="143732"/>
                      <a:pt x="19177" y="143732"/>
                      <a:pt x="19145" y="143732"/>
                    </a:cubicBezTo>
                    <a:lnTo>
                      <a:pt x="6286" y="143732"/>
                    </a:lnTo>
                    <a:cubicBezTo>
                      <a:pt x="2799" y="143680"/>
                      <a:pt x="0" y="140838"/>
                      <a:pt x="0" y="137351"/>
                    </a:cubicBezTo>
                    <a:lnTo>
                      <a:pt x="0" y="6287"/>
                    </a:lnTo>
                    <a:cubicBezTo>
                      <a:pt x="51" y="2836"/>
                      <a:pt x="2836" y="51"/>
                      <a:pt x="6286" y="0"/>
                    </a:cubicBezTo>
                    <a:lnTo>
                      <a:pt x="70485" y="0"/>
                    </a:lnTo>
                    <a:cubicBezTo>
                      <a:pt x="83070" y="-15"/>
                      <a:pt x="95191" y="4751"/>
                      <a:pt x="104394" y="13335"/>
                    </a:cubicBezTo>
                    <a:cubicBezTo>
                      <a:pt x="113565" y="21784"/>
                      <a:pt x="118983" y="33545"/>
                      <a:pt x="119444" y="46006"/>
                    </a:cubicBezTo>
                    <a:cubicBezTo>
                      <a:pt x="120114" y="63172"/>
                      <a:pt x="111488" y="79369"/>
                      <a:pt x="96869" y="88392"/>
                    </a:cubicBezTo>
                    <a:cubicBezTo>
                      <a:pt x="94175" y="90038"/>
                      <a:pt x="93183" y="93468"/>
                      <a:pt x="94583" y="96298"/>
                    </a:cubicBezTo>
                    <a:lnTo>
                      <a:pt x="113062" y="135065"/>
                    </a:lnTo>
                    <a:cubicBezTo>
                      <a:pt x="114855" y="138037"/>
                      <a:pt x="113899" y="141901"/>
                      <a:pt x="110926" y="143695"/>
                    </a:cubicBezTo>
                    <a:cubicBezTo>
                      <a:pt x="109849" y="144344"/>
                      <a:pt x="108603" y="144656"/>
                      <a:pt x="107347" y="144590"/>
                    </a:cubicBezTo>
                    <a:close/>
                    <a:moveTo>
                      <a:pt x="31814" y="25813"/>
                    </a:moveTo>
                    <a:cubicBezTo>
                      <a:pt x="28342" y="25760"/>
                      <a:pt x="25485" y="28532"/>
                      <a:pt x="25432" y="32003"/>
                    </a:cubicBezTo>
                    <a:cubicBezTo>
                      <a:pt x="25432" y="32035"/>
                      <a:pt x="25432" y="32067"/>
                      <a:pt x="25432" y="32099"/>
                    </a:cubicBezTo>
                    <a:lnTo>
                      <a:pt x="25432" y="63246"/>
                    </a:lnTo>
                    <a:cubicBezTo>
                      <a:pt x="25431" y="66718"/>
                      <a:pt x="28246" y="69533"/>
                      <a:pt x="31718" y="69533"/>
                    </a:cubicBezTo>
                    <a:cubicBezTo>
                      <a:pt x="31749" y="69533"/>
                      <a:pt x="31781" y="69533"/>
                      <a:pt x="31813" y="69533"/>
                    </a:cubicBezTo>
                    <a:lnTo>
                      <a:pt x="70771" y="69533"/>
                    </a:lnTo>
                    <a:cubicBezTo>
                      <a:pt x="82756" y="69655"/>
                      <a:pt x="92730" y="60352"/>
                      <a:pt x="93440" y="48387"/>
                    </a:cubicBezTo>
                    <a:cubicBezTo>
                      <a:pt x="93861" y="36348"/>
                      <a:pt x="84443" y="26247"/>
                      <a:pt x="72404" y="25826"/>
                    </a:cubicBezTo>
                    <a:cubicBezTo>
                      <a:pt x="72113" y="25816"/>
                      <a:pt x="71823" y="25811"/>
                      <a:pt x="71533" y="25813"/>
                    </a:cubicBezTo>
                    <a:close/>
                  </a:path>
                </a:pathLst>
              </a:custGeom>
              <a:grpFill/>
              <a:ln w="9525" cap="flat">
                <a:noFill/>
                <a:prstDash val="solid"/>
                <a:miter/>
              </a:ln>
            </p:spPr>
            <p:txBody>
              <a:bodyPr rtlCol="0" anchor="ctr"/>
              <a:lstStyle/>
              <a:p>
                <a:endParaRPr lang="zh-CN" altLang="en-US">
                  <a:solidFill>
                    <a:schemeClr val="bg1"/>
                  </a:solidFill>
                </a:endParaRPr>
              </a:p>
            </p:txBody>
          </p:sp>
          <p:sp>
            <p:nvSpPr>
              <p:cNvPr id="74" name="爱设计-5-3">
                <a:extLst>
                  <a:ext uri="{FF2B5EF4-FFF2-40B4-BE49-F238E27FC236}">
                    <a16:creationId xmlns:a16="http://schemas.microsoft.com/office/drawing/2014/main" id="{4F3D5C20-5D27-BB11-AB99-A2A30791C499}"/>
                  </a:ext>
                </a:extLst>
              </p:cNvPr>
              <p:cNvSpPr/>
              <p:nvPr/>
            </p:nvSpPr>
            <p:spPr>
              <a:xfrm>
                <a:off x="10273028" y="1096768"/>
                <a:ext cx="106346" cy="114628"/>
              </a:xfrm>
              <a:custGeom>
                <a:avLst/>
                <a:gdLst>
                  <a:gd name="connsiteX0" fmla="*/ 59960 w 133348"/>
                  <a:gd name="connsiteY0" fmla="*/ 143732 h 143732"/>
                  <a:gd name="connsiteX1" fmla="*/ 53673 w 133348"/>
                  <a:gd name="connsiteY1" fmla="*/ 137446 h 143732"/>
                  <a:gd name="connsiteX2" fmla="*/ 53673 w 133348"/>
                  <a:gd name="connsiteY2" fmla="*/ 85820 h 143732"/>
                  <a:gd name="connsiteX3" fmla="*/ 51959 w 133348"/>
                  <a:gd name="connsiteY3" fmla="*/ 80391 h 143732"/>
                  <a:gd name="connsiteX4" fmla="*/ 905 w 133348"/>
                  <a:gd name="connsiteY4" fmla="*/ 10001 h 143732"/>
                  <a:gd name="connsiteX5" fmla="*/ 3040 w 133348"/>
                  <a:gd name="connsiteY5" fmla="*/ 1371 h 143732"/>
                  <a:gd name="connsiteX6" fmla="*/ 5953 w 133348"/>
                  <a:gd name="connsiteY6" fmla="*/ 476 h 143732"/>
                  <a:gd name="connsiteX7" fmla="*/ 18716 w 133348"/>
                  <a:gd name="connsiteY7" fmla="*/ 476 h 143732"/>
                  <a:gd name="connsiteX8" fmla="*/ 23479 w 133348"/>
                  <a:gd name="connsiteY8" fmla="*/ 2667 h 143732"/>
                  <a:gd name="connsiteX9" fmla="*/ 61579 w 133348"/>
                  <a:gd name="connsiteY9" fmla="*/ 56483 h 143732"/>
                  <a:gd name="connsiteX10" fmla="*/ 66722 w 133348"/>
                  <a:gd name="connsiteY10" fmla="*/ 59055 h 143732"/>
                  <a:gd name="connsiteX11" fmla="*/ 71771 w 133348"/>
                  <a:gd name="connsiteY11" fmla="*/ 56483 h 143732"/>
                  <a:gd name="connsiteX12" fmla="*/ 109871 w 133348"/>
                  <a:gd name="connsiteY12" fmla="*/ 2667 h 143732"/>
                  <a:gd name="connsiteX13" fmla="*/ 115014 w 133348"/>
                  <a:gd name="connsiteY13" fmla="*/ 0 h 143732"/>
                  <a:gd name="connsiteX14" fmla="*/ 127397 w 133348"/>
                  <a:gd name="connsiteY14" fmla="*/ 0 h 143732"/>
                  <a:gd name="connsiteX15" fmla="*/ 133340 w 133348"/>
                  <a:gd name="connsiteY15" fmla="*/ 6612 h 143732"/>
                  <a:gd name="connsiteX16" fmla="*/ 132445 w 133348"/>
                  <a:gd name="connsiteY16" fmla="*/ 9525 h 143732"/>
                  <a:gd name="connsiteX17" fmla="*/ 81200 w 133348"/>
                  <a:gd name="connsiteY17" fmla="*/ 80391 h 143732"/>
                  <a:gd name="connsiteX18" fmla="*/ 79486 w 133348"/>
                  <a:gd name="connsiteY18" fmla="*/ 85820 h 143732"/>
                  <a:gd name="connsiteX19" fmla="*/ 79486 w 133348"/>
                  <a:gd name="connsiteY19" fmla="*/ 137446 h 143732"/>
                  <a:gd name="connsiteX20" fmla="*/ 73199 w 133348"/>
                  <a:gd name="connsiteY20" fmla="*/ 143732 h 1437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33348" h="143732">
                    <a:moveTo>
                      <a:pt x="59960" y="143732"/>
                    </a:moveTo>
                    <a:cubicBezTo>
                      <a:pt x="56509" y="143681"/>
                      <a:pt x="53724" y="140896"/>
                      <a:pt x="53673" y="137446"/>
                    </a:cubicBezTo>
                    <a:lnTo>
                      <a:pt x="53673" y="85820"/>
                    </a:lnTo>
                    <a:cubicBezTo>
                      <a:pt x="53708" y="83872"/>
                      <a:pt x="53106" y="81966"/>
                      <a:pt x="51959" y="80391"/>
                    </a:cubicBezTo>
                    <a:lnTo>
                      <a:pt x="905" y="10001"/>
                    </a:lnTo>
                    <a:cubicBezTo>
                      <a:pt x="-889" y="7028"/>
                      <a:pt x="67" y="3164"/>
                      <a:pt x="3040" y="1371"/>
                    </a:cubicBezTo>
                    <a:cubicBezTo>
                      <a:pt x="3923" y="838"/>
                      <a:pt x="4923" y="531"/>
                      <a:pt x="5953" y="476"/>
                    </a:cubicBezTo>
                    <a:lnTo>
                      <a:pt x="18716" y="476"/>
                    </a:lnTo>
                    <a:cubicBezTo>
                      <a:pt x="20547" y="478"/>
                      <a:pt x="22286" y="1278"/>
                      <a:pt x="23479" y="2667"/>
                    </a:cubicBezTo>
                    <a:lnTo>
                      <a:pt x="61579" y="56483"/>
                    </a:lnTo>
                    <a:cubicBezTo>
                      <a:pt x="62788" y="58108"/>
                      <a:pt x="64697" y="59063"/>
                      <a:pt x="66722" y="59055"/>
                    </a:cubicBezTo>
                    <a:cubicBezTo>
                      <a:pt x="68722" y="59063"/>
                      <a:pt x="70602" y="58105"/>
                      <a:pt x="71771" y="56483"/>
                    </a:cubicBezTo>
                    <a:lnTo>
                      <a:pt x="109871" y="2667"/>
                    </a:lnTo>
                    <a:cubicBezTo>
                      <a:pt x="111049" y="994"/>
                      <a:pt x="112968" y="-1"/>
                      <a:pt x="115014" y="0"/>
                    </a:cubicBezTo>
                    <a:lnTo>
                      <a:pt x="127397" y="0"/>
                    </a:lnTo>
                    <a:cubicBezTo>
                      <a:pt x="130864" y="185"/>
                      <a:pt x="133524" y="3145"/>
                      <a:pt x="133340" y="6612"/>
                    </a:cubicBezTo>
                    <a:cubicBezTo>
                      <a:pt x="133285" y="7642"/>
                      <a:pt x="132978" y="8642"/>
                      <a:pt x="132445" y="9525"/>
                    </a:cubicBezTo>
                    <a:lnTo>
                      <a:pt x="81200" y="80391"/>
                    </a:lnTo>
                    <a:cubicBezTo>
                      <a:pt x="80053" y="81966"/>
                      <a:pt x="79451" y="83872"/>
                      <a:pt x="79486" y="85820"/>
                    </a:cubicBezTo>
                    <a:lnTo>
                      <a:pt x="79486" y="137446"/>
                    </a:lnTo>
                    <a:cubicBezTo>
                      <a:pt x="79435" y="140896"/>
                      <a:pt x="76650" y="143681"/>
                      <a:pt x="73199" y="143732"/>
                    </a:cubicBezTo>
                    <a:close/>
                  </a:path>
                </a:pathLst>
              </a:custGeom>
              <a:grpFill/>
              <a:ln w="9525" cap="flat">
                <a:noFill/>
                <a:prstDash val="solid"/>
                <a:miter/>
              </a:ln>
            </p:spPr>
            <p:txBody>
              <a:bodyPr rtlCol="0" anchor="ctr"/>
              <a:lstStyle/>
              <a:p>
                <a:endParaRPr lang="zh-CN" altLang="en-US">
                  <a:solidFill>
                    <a:schemeClr val="bg1"/>
                  </a:solidFill>
                </a:endParaRPr>
              </a:p>
            </p:txBody>
          </p:sp>
          <p:sp>
            <p:nvSpPr>
              <p:cNvPr id="75" name="爱设计-5-4">
                <a:extLst>
                  <a:ext uri="{FF2B5EF4-FFF2-40B4-BE49-F238E27FC236}">
                    <a16:creationId xmlns:a16="http://schemas.microsoft.com/office/drawing/2014/main" id="{FF308C9A-AE3F-1D1A-02D9-8FB6AC2AE287}"/>
                  </a:ext>
                </a:extLst>
              </p:cNvPr>
              <p:cNvSpPr/>
              <p:nvPr/>
            </p:nvSpPr>
            <p:spPr>
              <a:xfrm>
                <a:off x="10501942" y="1096768"/>
                <a:ext cx="105056" cy="114628"/>
              </a:xfrm>
              <a:custGeom>
                <a:avLst/>
                <a:gdLst>
                  <a:gd name="connsiteX0" fmla="*/ 65913 w 131730"/>
                  <a:gd name="connsiteY0" fmla="*/ 143732 h 143732"/>
                  <a:gd name="connsiteX1" fmla="*/ 0 w 131730"/>
                  <a:gd name="connsiteY1" fmla="*/ 77819 h 143732"/>
                  <a:gd name="connsiteX2" fmla="*/ 0 w 131730"/>
                  <a:gd name="connsiteY2" fmla="*/ 6287 h 143732"/>
                  <a:gd name="connsiteX3" fmla="*/ 6286 w 131730"/>
                  <a:gd name="connsiteY3" fmla="*/ 0 h 143732"/>
                  <a:gd name="connsiteX4" fmla="*/ 19431 w 131730"/>
                  <a:gd name="connsiteY4" fmla="*/ 0 h 143732"/>
                  <a:gd name="connsiteX5" fmla="*/ 25717 w 131730"/>
                  <a:gd name="connsiteY5" fmla="*/ 6287 h 143732"/>
                  <a:gd name="connsiteX6" fmla="*/ 25717 w 131730"/>
                  <a:gd name="connsiteY6" fmla="*/ 77343 h 143732"/>
                  <a:gd name="connsiteX7" fmla="*/ 63909 w 131730"/>
                  <a:gd name="connsiteY7" fmla="*/ 119447 h 143732"/>
                  <a:gd name="connsiteX8" fmla="*/ 106013 w 131730"/>
                  <a:gd name="connsiteY8" fmla="*/ 81255 h 143732"/>
                  <a:gd name="connsiteX9" fmla="*/ 106013 w 131730"/>
                  <a:gd name="connsiteY9" fmla="*/ 77343 h 143732"/>
                  <a:gd name="connsiteX10" fmla="*/ 106013 w 131730"/>
                  <a:gd name="connsiteY10" fmla="*/ 6287 h 143732"/>
                  <a:gd name="connsiteX11" fmla="*/ 112300 w 131730"/>
                  <a:gd name="connsiteY11" fmla="*/ 0 h 143732"/>
                  <a:gd name="connsiteX12" fmla="*/ 125444 w 131730"/>
                  <a:gd name="connsiteY12" fmla="*/ 0 h 143732"/>
                  <a:gd name="connsiteX13" fmla="*/ 131731 w 131730"/>
                  <a:gd name="connsiteY13" fmla="*/ 6287 h 143732"/>
                  <a:gd name="connsiteX14" fmla="*/ 131731 w 131730"/>
                  <a:gd name="connsiteY14" fmla="*/ 77819 h 143732"/>
                  <a:gd name="connsiteX15" fmla="*/ 66008 w 131730"/>
                  <a:gd name="connsiteY15" fmla="*/ 143732 h 143732"/>
                  <a:gd name="connsiteX16" fmla="*/ 65913 w 131730"/>
                  <a:gd name="connsiteY16" fmla="*/ 143732 h 1437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31730" h="143732">
                    <a:moveTo>
                      <a:pt x="65913" y="143732"/>
                    </a:moveTo>
                    <a:cubicBezTo>
                      <a:pt x="29510" y="143732"/>
                      <a:pt x="0" y="114222"/>
                      <a:pt x="0" y="77819"/>
                    </a:cubicBezTo>
                    <a:lnTo>
                      <a:pt x="0" y="6287"/>
                    </a:lnTo>
                    <a:cubicBezTo>
                      <a:pt x="0" y="2815"/>
                      <a:pt x="2815" y="0"/>
                      <a:pt x="6286" y="0"/>
                    </a:cubicBezTo>
                    <a:lnTo>
                      <a:pt x="19431" y="0"/>
                    </a:lnTo>
                    <a:cubicBezTo>
                      <a:pt x="22903" y="0"/>
                      <a:pt x="25717" y="2815"/>
                      <a:pt x="25717" y="6287"/>
                    </a:cubicBezTo>
                    <a:lnTo>
                      <a:pt x="25717" y="77343"/>
                    </a:lnTo>
                    <a:cubicBezTo>
                      <a:pt x="24637" y="99516"/>
                      <a:pt x="41736" y="118367"/>
                      <a:pt x="63909" y="119447"/>
                    </a:cubicBezTo>
                    <a:cubicBezTo>
                      <a:pt x="86082" y="120527"/>
                      <a:pt x="104933" y="103428"/>
                      <a:pt x="106013" y="81255"/>
                    </a:cubicBezTo>
                    <a:cubicBezTo>
                      <a:pt x="106077" y="79952"/>
                      <a:pt x="106077" y="78646"/>
                      <a:pt x="106013" y="77343"/>
                    </a:cubicBezTo>
                    <a:lnTo>
                      <a:pt x="106013" y="6287"/>
                    </a:lnTo>
                    <a:cubicBezTo>
                      <a:pt x="106064" y="2836"/>
                      <a:pt x="108849" y="51"/>
                      <a:pt x="112300" y="0"/>
                    </a:cubicBezTo>
                    <a:lnTo>
                      <a:pt x="125444" y="0"/>
                    </a:lnTo>
                    <a:cubicBezTo>
                      <a:pt x="128916" y="0"/>
                      <a:pt x="131731" y="2815"/>
                      <a:pt x="131731" y="6287"/>
                    </a:cubicBezTo>
                    <a:lnTo>
                      <a:pt x="131731" y="77819"/>
                    </a:lnTo>
                    <a:cubicBezTo>
                      <a:pt x="131783" y="114169"/>
                      <a:pt x="102358" y="143680"/>
                      <a:pt x="66008" y="143732"/>
                    </a:cubicBezTo>
                    <a:cubicBezTo>
                      <a:pt x="65977" y="143732"/>
                      <a:pt x="65945" y="143732"/>
                      <a:pt x="65913" y="143732"/>
                    </a:cubicBezTo>
                    <a:close/>
                  </a:path>
                </a:pathLst>
              </a:custGeom>
              <a:grpFill/>
              <a:ln w="9525" cap="flat">
                <a:noFill/>
                <a:prstDash val="solid"/>
                <a:miter/>
              </a:ln>
            </p:spPr>
            <p:txBody>
              <a:bodyPr rtlCol="0" anchor="ctr"/>
              <a:lstStyle/>
              <a:p>
                <a:endParaRPr lang="zh-CN" altLang="en-US">
                  <a:solidFill>
                    <a:schemeClr val="bg1"/>
                  </a:solidFill>
                </a:endParaRPr>
              </a:p>
            </p:txBody>
          </p:sp>
          <p:sp>
            <p:nvSpPr>
              <p:cNvPr id="76" name="爱设计-5-5">
                <a:extLst>
                  <a:ext uri="{FF2B5EF4-FFF2-40B4-BE49-F238E27FC236}">
                    <a16:creationId xmlns:a16="http://schemas.microsoft.com/office/drawing/2014/main" id="{21A54416-F008-473A-296F-2DA80DF003F3}"/>
                  </a:ext>
                </a:extLst>
              </p:cNvPr>
              <p:cNvSpPr/>
              <p:nvPr/>
            </p:nvSpPr>
            <p:spPr>
              <a:xfrm>
                <a:off x="10782851" y="1095780"/>
                <a:ext cx="93055" cy="116375"/>
              </a:xfrm>
              <a:custGeom>
                <a:avLst/>
                <a:gdLst>
                  <a:gd name="connsiteX0" fmla="*/ 6287 w 116682"/>
                  <a:gd name="connsiteY0" fmla="*/ 145923 h 145923"/>
                  <a:gd name="connsiteX1" fmla="*/ 1 w 116682"/>
                  <a:gd name="connsiteY1" fmla="*/ 139829 h 145923"/>
                  <a:gd name="connsiteX2" fmla="*/ 1 w 116682"/>
                  <a:gd name="connsiteY2" fmla="*/ 139637 h 145923"/>
                  <a:gd name="connsiteX3" fmla="*/ 1 w 116682"/>
                  <a:gd name="connsiteY3" fmla="*/ 6287 h 145923"/>
                  <a:gd name="connsiteX4" fmla="*/ 6287 w 116682"/>
                  <a:gd name="connsiteY4" fmla="*/ 0 h 145923"/>
                  <a:gd name="connsiteX5" fmla="*/ 20003 w 116682"/>
                  <a:gd name="connsiteY5" fmla="*/ 0 h 145923"/>
                  <a:gd name="connsiteX6" fmla="*/ 26290 w 116682"/>
                  <a:gd name="connsiteY6" fmla="*/ 6287 h 145923"/>
                  <a:gd name="connsiteX7" fmla="*/ 26290 w 116682"/>
                  <a:gd name="connsiteY7" fmla="*/ 114395 h 145923"/>
                  <a:gd name="connsiteX8" fmla="*/ 32576 w 116682"/>
                  <a:gd name="connsiteY8" fmla="*/ 120682 h 145923"/>
                  <a:gd name="connsiteX9" fmla="*/ 110396 w 116682"/>
                  <a:gd name="connsiteY9" fmla="*/ 120682 h 145923"/>
                  <a:gd name="connsiteX10" fmla="*/ 116682 w 116682"/>
                  <a:gd name="connsiteY10" fmla="*/ 126968 h 145923"/>
                  <a:gd name="connsiteX11" fmla="*/ 116682 w 116682"/>
                  <a:gd name="connsiteY11" fmla="*/ 139637 h 145923"/>
                  <a:gd name="connsiteX12" fmla="*/ 110588 w 116682"/>
                  <a:gd name="connsiteY12" fmla="*/ 145923 h 145923"/>
                  <a:gd name="connsiteX13" fmla="*/ 110396 w 116682"/>
                  <a:gd name="connsiteY13" fmla="*/ 145923 h 1459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6682" h="145923">
                    <a:moveTo>
                      <a:pt x="6287" y="145923"/>
                    </a:moveTo>
                    <a:cubicBezTo>
                      <a:pt x="2868" y="145976"/>
                      <a:pt x="54" y="143248"/>
                      <a:pt x="1" y="139829"/>
                    </a:cubicBezTo>
                    <a:cubicBezTo>
                      <a:pt x="0" y="139765"/>
                      <a:pt x="0" y="139701"/>
                      <a:pt x="1" y="139637"/>
                    </a:cubicBezTo>
                    <a:lnTo>
                      <a:pt x="1" y="6287"/>
                    </a:lnTo>
                    <a:cubicBezTo>
                      <a:pt x="1" y="2815"/>
                      <a:pt x="2815" y="0"/>
                      <a:pt x="6287" y="0"/>
                    </a:cubicBezTo>
                    <a:lnTo>
                      <a:pt x="20003" y="0"/>
                    </a:lnTo>
                    <a:cubicBezTo>
                      <a:pt x="23475" y="0"/>
                      <a:pt x="26290" y="2815"/>
                      <a:pt x="26290" y="6287"/>
                    </a:cubicBezTo>
                    <a:lnTo>
                      <a:pt x="26290" y="114395"/>
                    </a:lnTo>
                    <a:cubicBezTo>
                      <a:pt x="26290" y="117867"/>
                      <a:pt x="29104" y="120682"/>
                      <a:pt x="32576" y="120682"/>
                    </a:cubicBezTo>
                    <a:lnTo>
                      <a:pt x="110396" y="120682"/>
                    </a:lnTo>
                    <a:cubicBezTo>
                      <a:pt x="113868" y="120682"/>
                      <a:pt x="116682" y="123496"/>
                      <a:pt x="116682" y="126968"/>
                    </a:cubicBezTo>
                    <a:lnTo>
                      <a:pt x="116682" y="139637"/>
                    </a:lnTo>
                    <a:cubicBezTo>
                      <a:pt x="116735" y="143055"/>
                      <a:pt x="114007" y="145870"/>
                      <a:pt x="110588" y="145923"/>
                    </a:cubicBezTo>
                    <a:cubicBezTo>
                      <a:pt x="110524" y="145924"/>
                      <a:pt x="110460" y="145924"/>
                      <a:pt x="110396" y="145923"/>
                    </a:cubicBezTo>
                    <a:close/>
                  </a:path>
                </a:pathLst>
              </a:custGeom>
              <a:grpFill/>
              <a:ln w="9525" cap="flat">
                <a:noFill/>
                <a:prstDash val="solid"/>
                <a:miter/>
              </a:ln>
            </p:spPr>
            <p:txBody>
              <a:bodyPr rtlCol="0" anchor="ctr"/>
              <a:lstStyle/>
              <a:p>
                <a:endParaRPr lang="zh-CN" altLang="en-US">
                  <a:solidFill>
                    <a:schemeClr val="bg1"/>
                  </a:solidFill>
                </a:endParaRPr>
              </a:p>
            </p:txBody>
          </p:sp>
          <p:sp>
            <p:nvSpPr>
              <p:cNvPr id="77" name="爱设计-5-6">
                <a:extLst>
                  <a:ext uri="{FF2B5EF4-FFF2-40B4-BE49-F238E27FC236}">
                    <a16:creationId xmlns:a16="http://schemas.microsoft.com/office/drawing/2014/main" id="{5C9C8C8B-0564-E1C8-47A3-FD90B402C011}"/>
                  </a:ext>
                </a:extLst>
              </p:cNvPr>
              <p:cNvSpPr/>
              <p:nvPr/>
            </p:nvSpPr>
            <p:spPr>
              <a:xfrm>
                <a:off x="11133572" y="1096312"/>
                <a:ext cx="119110" cy="119110"/>
              </a:xfrm>
              <a:custGeom>
                <a:avLst/>
                <a:gdLst>
                  <a:gd name="connsiteX0" fmla="*/ 74867 w 149352"/>
                  <a:gd name="connsiteY0" fmla="*/ 149352 h 149352"/>
                  <a:gd name="connsiteX1" fmla="*/ 0 w 149352"/>
                  <a:gd name="connsiteY1" fmla="*/ 74867 h 149352"/>
                  <a:gd name="connsiteX2" fmla="*/ 74486 w 149352"/>
                  <a:gd name="connsiteY2" fmla="*/ 0 h 149352"/>
                  <a:gd name="connsiteX3" fmla="*/ 149352 w 149352"/>
                  <a:gd name="connsiteY3" fmla="*/ 74486 h 149352"/>
                  <a:gd name="connsiteX4" fmla="*/ 149352 w 149352"/>
                  <a:gd name="connsiteY4" fmla="*/ 74676 h 149352"/>
                  <a:gd name="connsiteX5" fmla="*/ 74867 w 149352"/>
                  <a:gd name="connsiteY5" fmla="*/ 149352 h 149352"/>
                  <a:gd name="connsiteX6" fmla="*/ 74867 w 149352"/>
                  <a:gd name="connsiteY6" fmla="*/ 25527 h 149352"/>
                  <a:gd name="connsiteX7" fmla="*/ 25527 w 149352"/>
                  <a:gd name="connsiteY7" fmla="*/ 74676 h 149352"/>
                  <a:gd name="connsiteX8" fmla="*/ 74676 w 149352"/>
                  <a:gd name="connsiteY8" fmla="*/ 124015 h 149352"/>
                  <a:gd name="connsiteX9" fmla="*/ 124015 w 149352"/>
                  <a:gd name="connsiteY9" fmla="*/ 74866 h 149352"/>
                  <a:gd name="connsiteX10" fmla="*/ 124016 w 149352"/>
                  <a:gd name="connsiteY10" fmla="*/ 74771 h 149352"/>
                  <a:gd name="connsiteX11" fmla="*/ 74866 w 149352"/>
                  <a:gd name="connsiteY11" fmla="*/ 25432 h 1493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49352" h="149352">
                    <a:moveTo>
                      <a:pt x="74867" y="149352"/>
                    </a:moveTo>
                    <a:cubicBezTo>
                      <a:pt x="33624" y="149457"/>
                      <a:pt x="105" y="116109"/>
                      <a:pt x="0" y="74867"/>
                    </a:cubicBezTo>
                    <a:cubicBezTo>
                      <a:pt x="-105" y="33624"/>
                      <a:pt x="33243" y="105"/>
                      <a:pt x="74486" y="0"/>
                    </a:cubicBezTo>
                    <a:cubicBezTo>
                      <a:pt x="115728" y="-105"/>
                      <a:pt x="149247" y="33243"/>
                      <a:pt x="149352" y="74486"/>
                    </a:cubicBezTo>
                    <a:cubicBezTo>
                      <a:pt x="149352" y="74549"/>
                      <a:pt x="149352" y="74612"/>
                      <a:pt x="149352" y="74676"/>
                    </a:cubicBezTo>
                    <a:cubicBezTo>
                      <a:pt x="149300" y="115822"/>
                      <a:pt x="116013" y="149195"/>
                      <a:pt x="74867" y="149352"/>
                    </a:cubicBezTo>
                    <a:close/>
                    <a:moveTo>
                      <a:pt x="74867" y="25527"/>
                    </a:moveTo>
                    <a:cubicBezTo>
                      <a:pt x="47670" y="25474"/>
                      <a:pt x="25580" y="47479"/>
                      <a:pt x="25527" y="74676"/>
                    </a:cubicBezTo>
                    <a:cubicBezTo>
                      <a:pt x="25474" y="101873"/>
                      <a:pt x="47479" y="123963"/>
                      <a:pt x="74676" y="124015"/>
                    </a:cubicBezTo>
                    <a:cubicBezTo>
                      <a:pt x="101873" y="124068"/>
                      <a:pt x="123963" y="102063"/>
                      <a:pt x="124015" y="74866"/>
                    </a:cubicBezTo>
                    <a:cubicBezTo>
                      <a:pt x="124016" y="74835"/>
                      <a:pt x="124016" y="74803"/>
                      <a:pt x="124016" y="74771"/>
                    </a:cubicBezTo>
                    <a:cubicBezTo>
                      <a:pt x="124016" y="47596"/>
                      <a:pt x="102042" y="25537"/>
                      <a:pt x="74866" y="25432"/>
                    </a:cubicBezTo>
                    <a:close/>
                  </a:path>
                </a:pathLst>
              </a:custGeom>
              <a:grpFill/>
              <a:ln w="9525" cap="flat">
                <a:noFill/>
                <a:prstDash val="solid"/>
                <a:miter/>
              </a:ln>
            </p:spPr>
            <p:txBody>
              <a:bodyPr rtlCol="0" anchor="ctr"/>
              <a:lstStyle/>
              <a:p>
                <a:endParaRPr lang="zh-CN" altLang="en-US">
                  <a:solidFill>
                    <a:schemeClr val="bg1"/>
                  </a:solidFill>
                </a:endParaRPr>
              </a:p>
            </p:txBody>
          </p:sp>
          <p:sp>
            <p:nvSpPr>
              <p:cNvPr id="78" name="爱设计-5-7">
                <a:extLst>
                  <a:ext uri="{FF2B5EF4-FFF2-40B4-BE49-F238E27FC236}">
                    <a16:creationId xmlns:a16="http://schemas.microsoft.com/office/drawing/2014/main" id="{3BF7F456-217B-0242-4DB5-3BC8D25DF0C2}"/>
                  </a:ext>
                </a:extLst>
              </p:cNvPr>
              <p:cNvSpPr/>
              <p:nvPr/>
            </p:nvSpPr>
            <p:spPr>
              <a:xfrm>
                <a:off x="10880009" y="1094261"/>
                <a:ext cx="119109" cy="119109"/>
              </a:xfrm>
              <a:custGeom>
                <a:avLst/>
                <a:gdLst>
                  <a:gd name="connsiteX0" fmla="*/ 74676 w 149351"/>
                  <a:gd name="connsiteY0" fmla="*/ 149352 h 149351"/>
                  <a:gd name="connsiteX1" fmla="*/ 0 w 149351"/>
                  <a:gd name="connsiteY1" fmla="*/ 74676 h 149351"/>
                  <a:gd name="connsiteX2" fmla="*/ 74676 w 149351"/>
                  <a:gd name="connsiteY2" fmla="*/ 0 h 149351"/>
                  <a:gd name="connsiteX3" fmla="*/ 149352 w 149351"/>
                  <a:gd name="connsiteY3" fmla="*/ 74676 h 149351"/>
                  <a:gd name="connsiteX4" fmla="*/ 74676 w 149351"/>
                  <a:gd name="connsiteY4" fmla="*/ 149352 h 149351"/>
                  <a:gd name="connsiteX5" fmla="*/ 74676 w 149351"/>
                  <a:gd name="connsiteY5" fmla="*/ 25527 h 149351"/>
                  <a:gd name="connsiteX6" fmla="*/ 25910 w 149351"/>
                  <a:gd name="connsiteY6" fmla="*/ 75245 h 149351"/>
                  <a:gd name="connsiteX7" fmla="*/ 75629 w 149351"/>
                  <a:gd name="connsiteY7" fmla="*/ 124011 h 149351"/>
                  <a:gd name="connsiteX8" fmla="*/ 124396 w 149351"/>
                  <a:gd name="connsiteY8" fmla="*/ 74676 h 149351"/>
                  <a:gd name="connsiteX9" fmla="*/ 75251 w 149351"/>
                  <a:gd name="connsiteY9" fmla="*/ 25524 h 149351"/>
                  <a:gd name="connsiteX10" fmla="*/ 74676 w 149351"/>
                  <a:gd name="connsiteY10" fmla="*/ 25527 h 1493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49351" h="149351">
                    <a:moveTo>
                      <a:pt x="74676" y="149352"/>
                    </a:moveTo>
                    <a:cubicBezTo>
                      <a:pt x="33434" y="149352"/>
                      <a:pt x="0" y="115918"/>
                      <a:pt x="0" y="74676"/>
                    </a:cubicBezTo>
                    <a:cubicBezTo>
                      <a:pt x="0" y="33434"/>
                      <a:pt x="33434" y="0"/>
                      <a:pt x="74676" y="0"/>
                    </a:cubicBezTo>
                    <a:cubicBezTo>
                      <a:pt x="115918" y="0"/>
                      <a:pt x="149352" y="33434"/>
                      <a:pt x="149352" y="74676"/>
                    </a:cubicBezTo>
                    <a:cubicBezTo>
                      <a:pt x="149352" y="115918"/>
                      <a:pt x="115918" y="149352"/>
                      <a:pt x="74676" y="149352"/>
                    </a:cubicBezTo>
                    <a:close/>
                    <a:moveTo>
                      <a:pt x="74676" y="25527"/>
                    </a:moveTo>
                    <a:cubicBezTo>
                      <a:pt x="47480" y="25790"/>
                      <a:pt x="25647" y="48050"/>
                      <a:pt x="25910" y="75245"/>
                    </a:cubicBezTo>
                    <a:cubicBezTo>
                      <a:pt x="26173" y="102441"/>
                      <a:pt x="48433" y="124274"/>
                      <a:pt x="75629" y="124011"/>
                    </a:cubicBezTo>
                    <a:cubicBezTo>
                      <a:pt x="102675" y="123749"/>
                      <a:pt x="124447" y="101723"/>
                      <a:pt x="124396" y="74676"/>
                    </a:cubicBezTo>
                    <a:cubicBezTo>
                      <a:pt x="124398" y="47532"/>
                      <a:pt x="102395" y="25525"/>
                      <a:pt x="75251" y="25524"/>
                    </a:cubicBezTo>
                    <a:cubicBezTo>
                      <a:pt x="75059" y="25524"/>
                      <a:pt x="74868" y="25525"/>
                      <a:pt x="74676" y="25527"/>
                    </a:cubicBezTo>
                    <a:close/>
                  </a:path>
                </a:pathLst>
              </a:custGeom>
              <a:grpFill/>
              <a:ln w="9525" cap="flat">
                <a:noFill/>
                <a:prstDash val="solid"/>
                <a:miter/>
              </a:ln>
            </p:spPr>
            <p:txBody>
              <a:bodyPr rtlCol="0" anchor="ctr"/>
              <a:lstStyle/>
              <a:p>
                <a:endParaRPr lang="zh-CN" altLang="en-US">
                  <a:solidFill>
                    <a:schemeClr val="bg1"/>
                  </a:solidFill>
                </a:endParaRPr>
              </a:p>
            </p:txBody>
          </p:sp>
          <p:sp>
            <p:nvSpPr>
              <p:cNvPr id="79" name="爱设计-5-8">
                <a:extLst>
                  <a:ext uri="{FF2B5EF4-FFF2-40B4-BE49-F238E27FC236}">
                    <a16:creationId xmlns:a16="http://schemas.microsoft.com/office/drawing/2014/main" id="{B97D2B0B-6051-B539-7FC6-4430F581C21A}"/>
                  </a:ext>
                </a:extLst>
              </p:cNvPr>
              <p:cNvSpPr/>
              <p:nvPr/>
            </p:nvSpPr>
            <p:spPr>
              <a:xfrm>
                <a:off x="11007398" y="1093083"/>
                <a:ext cx="120880" cy="119110"/>
              </a:xfrm>
              <a:custGeom>
                <a:avLst/>
                <a:gdLst>
                  <a:gd name="connsiteX0" fmla="*/ 145638 w 151572"/>
                  <a:gd name="connsiteY0" fmla="*/ 64438 h 149352"/>
                  <a:gd name="connsiteX1" fmla="*/ 145066 w 151572"/>
                  <a:gd name="connsiteY1" fmla="*/ 64438 h 149352"/>
                  <a:gd name="connsiteX2" fmla="*/ 145066 w 151572"/>
                  <a:gd name="connsiteY2" fmla="*/ 64438 h 149352"/>
                  <a:gd name="connsiteX3" fmla="*/ 87916 w 151572"/>
                  <a:gd name="connsiteY3" fmla="*/ 64438 h 149352"/>
                  <a:gd name="connsiteX4" fmla="*/ 81630 w 151572"/>
                  <a:gd name="connsiteY4" fmla="*/ 70724 h 149352"/>
                  <a:gd name="connsiteX5" fmla="*/ 81630 w 151572"/>
                  <a:gd name="connsiteY5" fmla="*/ 83583 h 149352"/>
                  <a:gd name="connsiteX6" fmla="*/ 87916 w 151572"/>
                  <a:gd name="connsiteY6" fmla="*/ 89869 h 149352"/>
                  <a:gd name="connsiteX7" fmla="*/ 115443 w 151572"/>
                  <a:gd name="connsiteY7" fmla="*/ 89869 h 149352"/>
                  <a:gd name="connsiteX8" fmla="*/ 119539 w 151572"/>
                  <a:gd name="connsiteY8" fmla="*/ 91584 h 149352"/>
                  <a:gd name="connsiteX9" fmla="*/ 120492 w 151572"/>
                  <a:gd name="connsiteY9" fmla="*/ 96632 h 149352"/>
                  <a:gd name="connsiteX10" fmla="*/ 120492 w 151572"/>
                  <a:gd name="connsiteY10" fmla="*/ 96632 h 149352"/>
                  <a:gd name="connsiteX11" fmla="*/ 120492 w 151572"/>
                  <a:gd name="connsiteY11" fmla="*/ 96632 h 149352"/>
                  <a:gd name="connsiteX12" fmla="*/ 103632 w 151572"/>
                  <a:gd name="connsiteY12" fmla="*/ 117873 h 149352"/>
                  <a:gd name="connsiteX13" fmla="*/ 102870 w 151572"/>
                  <a:gd name="connsiteY13" fmla="*/ 117873 h 149352"/>
                  <a:gd name="connsiteX14" fmla="*/ 100299 w 151572"/>
                  <a:gd name="connsiteY14" fmla="*/ 119206 h 149352"/>
                  <a:gd name="connsiteX15" fmla="*/ 100299 w 151572"/>
                  <a:gd name="connsiteY15" fmla="*/ 119206 h 149352"/>
                  <a:gd name="connsiteX16" fmla="*/ 99156 w 151572"/>
                  <a:gd name="connsiteY16" fmla="*/ 119778 h 149352"/>
                  <a:gd name="connsiteX17" fmla="*/ 99156 w 151572"/>
                  <a:gd name="connsiteY17" fmla="*/ 119778 h 149352"/>
                  <a:gd name="connsiteX18" fmla="*/ 98108 w 151572"/>
                  <a:gd name="connsiteY18" fmla="*/ 120254 h 149352"/>
                  <a:gd name="connsiteX19" fmla="*/ 98108 w 151572"/>
                  <a:gd name="connsiteY19" fmla="*/ 120254 h 149352"/>
                  <a:gd name="connsiteX20" fmla="*/ 96965 w 151572"/>
                  <a:gd name="connsiteY20" fmla="*/ 120254 h 149352"/>
                  <a:gd name="connsiteX21" fmla="*/ 96965 w 151572"/>
                  <a:gd name="connsiteY21" fmla="*/ 120254 h 149352"/>
                  <a:gd name="connsiteX22" fmla="*/ 91345 w 151572"/>
                  <a:gd name="connsiteY22" fmla="*/ 122254 h 149352"/>
                  <a:gd name="connsiteX23" fmla="*/ 91345 w 151572"/>
                  <a:gd name="connsiteY23" fmla="*/ 122254 h 149352"/>
                  <a:gd name="connsiteX24" fmla="*/ 90012 w 151572"/>
                  <a:gd name="connsiteY24" fmla="*/ 122254 h 149352"/>
                  <a:gd name="connsiteX25" fmla="*/ 90012 w 151572"/>
                  <a:gd name="connsiteY25" fmla="*/ 122254 h 149352"/>
                  <a:gd name="connsiteX26" fmla="*/ 88678 w 151572"/>
                  <a:gd name="connsiteY26" fmla="*/ 122254 h 149352"/>
                  <a:gd name="connsiteX27" fmla="*/ 88678 w 151572"/>
                  <a:gd name="connsiteY27" fmla="*/ 122254 h 149352"/>
                  <a:gd name="connsiteX28" fmla="*/ 81344 w 151572"/>
                  <a:gd name="connsiteY28" fmla="*/ 123302 h 149352"/>
                  <a:gd name="connsiteX29" fmla="*/ 71819 w 151572"/>
                  <a:gd name="connsiteY29" fmla="*/ 123302 h 149352"/>
                  <a:gd name="connsiteX30" fmla="*/ 70581 w 151572"/>
                  <a:gd name="connsiteY30" fmla="*/ 123302 h 149352"/>
                  <a:gd name="connsiteX31" fmla="*/ 70581 w 151572"/>
                  <a:gd name="connsiteY31" fmla="*/ 123302 h 149352"/>
                  <a:gd name="connsiteX32" fmla="*/ 66580 w 151572"/>
                  <a:gd name="connsiteY32" fmla="*/ 122540 h 149352"/>
                  <a:gd name="connsiteX33" fmla="*/ 66580 w 151572"/>
                  <a:gd name="connsiteY33" fmla="*/ 122540 h 149352"/>
                  <a:gd name="connsiteX34" fmla="*/ 29259 w 151572"/>
                  <a:gd name="connsiteY34" fmla="*/ 63743 h 149352"/>
                  <a:gd name="connsiteX35" fmla="*/ 63246 w 151572"/>
                  <a:gd name="connsiteY35" fmla="*/ 27290 h 149352"/>
                  <a:gd name="connsiteX36" fmla="*/ 63246 w 151572"/>
                  <a:gd name="connsiteY36" fmla="*/ 27290 h 149352"/>
                  <a:gd name="connsiteX37" fmla="*/ 72009 w 151572"/>
                  <a:gd name="connsiteY37" fmla="*/ 25480 h 149352"/>
                  <a:gd name="connsiteX38" fmla="*/ 72009 w 151572"/>
                  <a:gd name="connsiteY38" fmla="*/ 25480 h 149352"/>
                  <a:gd name="connsiteX39" fmla="*/ 75438 w 151572"/>
                  <a:gd name="connsiteY39" fmla="*/ 25480 h 149352"/>
                  <a:gd name="connsiteX40" fmla="*/ 77534 w 151572"/>
                  <a:gd name="connsiteY40" fmla="*/ 25480 h 149352"/>
                  <a:gd name="connsiteX41" fmla="*/ 108966 w 151572"/>
                  <a:gd name="connsiteY41" fmla="*/ 36815 h 149352"/>
                  <a:gd name="connsiteX42" fmla="*/ 109538 w 151572"/>
                  <a:gd name="connsiteY42" fmla="*/ 37387 h 149352"/>
                  <a:gd name="connsiteX43" fmla="*/ 109538 w 151572"/>
                  <a:gd name="connsiteY43" fmla="*/ 37387 h 149352"/>
                  <a:gd name="connsiteX44" fmla="*/ 112395 w 151572"/>
                  <a:gd name="connsiteY44" fmla="*/ 40054 h 149352"/>
                  <a:gd name="connsiteX45" fmla="*/ 120396 w 151572"/>
                  <a:gd name="connsiteY45" fmla="*/ 40720 h 149352"/>
                  <a:gd name="connsiteX46" fmla="*/ 131064 w 151572"/>
                  <a:gd name="connsiteY46" fmla="*/ 33291 h 149352"/>
                  <a:gd name="connsiteX47" fmla="*/ 132781 w 151572"/>
                  <a:gd name="connsiteY47" fmla="*/ 24705 h 149352"/>
                  <a:gd name="connsiteX48" fmla="*/ 132588 w 151572"/>
                  <a:gd name="connsiteY48" fmla="*/ 24433 h 149352"/>
                  <a:gd name="connsiteX49" fmla="*/ 122016 w 151572"/>
                  <a:gd name="connsiteY49" fmla="*/ 14908 h 149352"/>
                  <a:gd name="connsiteX50" fmla="*/ 77343 w 151572"/>
                  <a:gd name="connsiteY50" fmla="*/ 49 h 149352"/>
                  <a:gd name="connsiteX51" fmla="*/ 77343 w 151572"/>
                  <a:gd name="connsiteY51" fmla="*/ 49 h 149352"/>
                  <a:gd name="connsiteX52" fmla="*/ 49 w 151572"/>
                  <a:gd name="connsiteY52" fmla="*/ 72010 h 149352"/>
                  <a:gd name="connsiteX53" fmla="*/ 72010 w 151572"/>
                  <a:gd name="connsiteY53" fmla="*/ 149305 h 149352"/>
                  <a:gd name="connsiteX54" fmla="*/ 77344 w 151572"/>
                  <a:gd name="connsiteY54" fmla="*/ 149305 h 149352"/>
                  <a:gd name="connsiteX55" fmla="*/ 84487 w 151572"/>
                  <a:gd name="connsiteY55" fmla="*/ 149305 h 149352"/>
                  <a:gd name="connsiteX56" fmla="*/ 86202 w 151572"/>
                  <a:gd name="connsiteY56" fmla="*/ 149305 h 149352"/>
                  <a:gd name="connsiteX57" fmla="*/ 87440 w 151572"/>
                  <a:gd name="connsiteY57" fmla="*/ 149305 h 149352"/>
                  <a:gd name="connsiteX58" fmla="*/ 88583 w 151572"/>
                  <a:gd name="connsiteY58" fmla="*/ 149305 h 149352"/>
                  <a:gd name="connsiteX59" fmla="*/ 89631 w 151572"/>
                  <a:gd name="connsiteY59" fmla="*/ 149305 h 149352"/>
                  <a:gd name="connsiteX60" fmla="*/ 91536 w 151572"/>
                  <a:gd name="connsiteY60" fmla="*/ 149305 h 149352"/>
                  <a:gd name="connsiteX61" fmla="*/ 92583 w 151572"/>
                  <a:gd name="connsiteY61" fmla="*/ 149305 h 149352"/>
                  <a:gd name="connsiteX62" fmla="*/ 93726 w 151572"/>
                  <a:gd name="connsiteY62" fmla="*/ 149305 h 149352"/>
                  <a:gd name="connsiteX63" fmla="*/ 94679 w 151572"/>
                  <a:gd name="connsiteY63" fmla="*/ 149305 h 149352"/>
                  <a:gd name="connsiteX64" fmla="*/ 96679 w 151572"/>
                  <a:gd name="connsiteY64" fmla="*/ 149305 h 149352"/>
                  <a:gd name="connsiteX65" fmla="*/ 97536 w 151572"/>
                  <a:gd name="connsiteY65" fmla="*/ 149305 h 149352"/>
                  <a:gd name="connsiteX66" fmla="*/ 98775 w 151572"/>
                  <a:gd name="connsiteY66" fmla="*/ 149305 h 149352"/>
                  <a:gd name="connsiteX67" fmla="*/ 99632 w 151572"/>
                  <a:gd name="connsiteY67" fmla="*/ 149305 h 149352"/>
                  <a:gd name="connsiteX68" fmla="*/ 101727 w 151572"/>
                  <a:gd name="connsiteY68" fmla="*/ 148543 h 149352"/>
                  <a:gd name="connsiteX69" fmla="*/ 102489 w 151572"/>
                  <a:gd name="connsiteY69" fmla="*/ 148543 h 149352"/>
                  <a:gd name="connsiteX70" fmla="*/ 103728 w 151572"/>
                  <a:gd name="connsiteY70" fmla="*/ 148543 h 149352"/>
                  <a:gd name="connsiteX71" fmla="*/ 103728 w 151572"/>
                  <a:gd name="connsiteY71" fmla="*/ 148543 h 149352"/>
                  <a:gd name="connsiteX72" fmla="*/ 106299 w 151572"/>
                  <a:gd name="connsiteY72" fmla="*/ 147591 h 149352"/>
                  <a:gd name="connsiteX73" fmla="*/ 106966 w 151572"/>
                  <a:gd name="connsiteY73" fmla="*/ 147591 h 149352"/>
                  <a:gd name="connsiteX74" fmla="*/ 110967 w 151572"/>
                  <a:gd name="connsiteY74" fmla="*/ 145686 h 149352"/>
                  <a:gd name="connsiteX75" fmla="*/ 111538 w 151572"/>
                  <a:gd name="connsiteY75" fmla="*/ 145686 h 149352"/>
                  <a:gd name="connsiteX76" fmla="*/ 114015 w 151572"/>
                  <a:gd name="connsiteY76" fmla="*/ 144257 h 149352"/>
                  <a:gd name="connsiteX77" fmla="*/ 114015 w 151572"/>
                  <a:gd name="connsiteY77" fmla="*/ 144257 h 149352"/>
                  <a:gd name="connsiteX78" fmla="*/ 115253 w 151572"/>
                  <a:gd name="connsiteY78" fmla="*/ 143495 h 149352"/>
                  <a:gd name="connsiteX79" fmla="*/ 115729 w 151572"/>
                  <a:gd name="connsiteY79" fmla="*/ 143495 h 149352"/>
                  <a:gd name="connsiteX80" fmla="*/ 118110 w 151572"/>
                  <a:gd name="connsiteY80" fmla="*/ 141971 h 149352"/>
                  <a:gd name="connsiteX81" fmla="*/ 118110 w 151572"/>
                  <a:gd name="connsiteY81" fmla="*/ 141971 h 149352"/>
                  <a:gd name="connsiteX82" fmla="*/ 119349 w 151572"/>
                  <a:gd name="connsiteY82" fmla="*/ 141114 h 149352"/>
                  <a:gd name="connsiteX83" fmla="*/ 119349 w 151572"/>
                  <a:gd name="connsiteY83" fmla="*/ 141114 h 149352"/>
                  <a:gd name="connsiteX84" fmla="*/ 121730 w 151572"/>
                  <a:gd name="connsiteY84" fmla="*/ 139399 h 149352"/>
                  <a:gd name="connsiteX85" fmla="*/ 121730 w 151572"/>
                  <a:gd name="connsiteY85" fmla="*/ 139399 h 149352"/>
                  <a:gd name="connsiteX86" fmla="*/ 122968 w 151572"/>
                  <a:gd name="connsiteY86" fmla="*/ 138352 h 149352"/>
                  <a:gd name="connsiteX87" fmla="*/ 122968 w 151572"/>
                  <a:gd name="connsiteY87" fmla="*/ 138352 h 149352"/>
                  <a:gd name="connsiteX88" fmla="*/ 125349 w 151572"/>
                  <a:gd name="connsiteY88" fmla="*/ 136351 h 149352"/>
                  <a:gd name="connsiteX89" fmla="*/ 125349 w 151572"/>
                  <a:gd name="connsiteY89" fmla="*/ 136351 h 149352"/>
                  <a:gd name="connsiteX90" fmla="*/ 150400 w 151572"/>
                  <a:gd name="connsiteY90" fmla="*/ 80630 h 149352"/>
                  <a:gd name="connsiteX91" fmla="*/ 150400 w 151572"/>
                  <a:gd name="connsiteY91" fmla="*/ 74248 h 149352"/>
                  <a:gd name="connsiteX92" fmla="*/ 149006 w 151572"/>
                  <a:gd name="connsiteY92" fmla="*/ 65604 h 149352"/>
                  <a:gd name="connsiteX93" fmla="*/ 145638 w 151572"/>
                  <a:gd name="connsiteY93" fmla="*/ 64438 h 1493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Lst>
                <a:rect l="l" t="t" r="r" b="b"/>
                <a:pathLst>
                  <a:path w="151572" h="149352">
                    <a:moveTo>
                      <a:pt x="145638" y="64438"/>
                    </a:moveTo>
                    <a:lnTo>
                      <a:pt x="145066" y="64438"/>
                    </a:lnTo>
                    <a:lnTo>
                      <a:pt x="145066" y="64438"/>
                    </a:lnTo>
                    <a:lnTo>
                      <a:pt x="87916" y="64438"/>
                    </a:lnTo>
                    <a:cubicBezTo>
                      <a:pt x="84444" y="64438"/>
                      <a:pt x="81630" y="67252"/>
                      <a:pt x="81630" y="70724"/>
                    </a:cubicBezTo>
                    <a:lnTo>
                      <a:pt x="81630" y="83583"/>
                    </a:lnTo>
                    <a:cubicBezTo>
                      <a:pt x="81630" y="87055"/>
                      <a:pt x="84444" y="89869"/>
                      <a:pt x="87916" y="89869"/>
                    </a:cubicBezTo>
                    <a:lnTo>
                      <a:pt x="115443" y="89869"/>
                    </a:lnTo>
                    <a:cubicBezTo>
                      <a:pt x="116988" y="89843"/>
                      <a:pt x="118474" y="90465"/>
                      <a:pt x="119539" y="91584"/>
                    </a:cubicBezTo>
                    <a:cubicBezTo>
                      <a:pt x="120734" y="92976"/>
                      <a:pt x="121097" y="94900"/>
                      <a:pt x="120492" y="96632"/>
                    </a:cubicBezTo>
                    <a:lnTo>
                      <a:pt x="120492" y="96632"/>
                    </a:lnTo>
                    <a:lnTo>
                      <a:pt x="120492" y="96632"/>
                    </a:lnTo>
                    <a:cubicBezTo>
                      <a:pt x="116693" y="104984"/>
                      <a:pt x="110905" y="112278"/>
                      <a:pt x="103632" y="117873"/>
                    </a:cubicBezTo>
                    <a:lnTo>
                      <a:pt x="102870" y="117873"/>
                    </a:lnTo>
                    <a:lnTo>
                      <a:pt x="100299" y="119206"/>
                    </a:lnTo>
                    <a:lnTo>
                      <a:pt x="100299" y="119206"/>
                    </a:lnTo>
                    <a:lnTo>
                      <a:pt x="99156" y="119778"/>
                    </a:lnTo>
                    <a:lnTo>
                      <a:pt x="99156" y="119778"/>
                    </a:lnTo>
                    <a:lnTo>
                      <a:pt x="98108" y="120254"/>
                    </a:lnTo>
                    <a:lnTo>
                      <a:pt x="98108" y="120254"/>
                    </a:lnTo>
                    <a:lnTo>
                      <a:pt x="96965" y="120254"/>
                    </a:lnTo>
                    <a:lnTo>
                      <a:pt x="96965" y="120254"/>
                    </a:lnTo>
                    <a:lnTo>
                      <a:pt x="91345" y="122254"/>
                    </a:lnTo>
                    <a:lnTo>
                      <a:pt x="91345" y="122254"/>
                    </a:lnTo>
                    <a:lnTo>
                      <a:pt x="90012" y="122254"/>
                    </a:lnTo>
                    <a:lnTo>
                      <a:pt x="90012" y="122254"/>
                    </a:lnTo>
                    <a:lnTo>
                      <a:pt x="88678" y="122254"/>
                    </a:lnTo>
                    <a:lnTo>
                      <a:pt x="88678" y="122254"/>
                    </a:lnTo>
                    <a:cubicBezTo>
                      <a:pt x="86262" y="122783"/>
                      <a:pt x="83811" y="123133"/>
                      <a:pt x="81344" y="123302"/>
                    </a:cubicBezTo>
                    <a:lnTo>
                      <a:pt x="71819" y="123302"/>
                    </a:lnTo>
                    <a:lnTo>
                      <a:pt x="70581" y="123302"/>
                    </a:lnTo>
                    <a:lnTo>
                      <a:pt x="70581" y="123302"/>
                    </a:lnTo>
                    <a:lnTo>
                      <a:pt x="66580" y="122540"/>
                    </a:lnTo>
                    <a:lnTo>
                      <a:pt x="66580" y="122540"/>
                    </a:lnTo>
                    <a:cubicBezTo>
                      <a:pt x="40038" y="116609"/>
                      <a:pt x="23329" y="90285"/>
                      <a:pt x="29259" y="63743"/>
                    </a:cubicBezTo>
                    <a:cubicBezTo>
                      <a:pt x="33149" y="46333"/>
                      <a:pt x="46151" y="32388"/>
                      <a:pt x="63246" y="27290"/>
                    </a:cubicBezTo>
                    <a:lnTo>
                      <a:pt x="63246" y="27290"/>
                    </a:lnTo>
                    <a:cubicBezTo>
                      <a:pt x="66102" y="26405"/>
                      <a:pt x="69037" y="25799"/>
                      <a:pt x="72009" y="25480"/>
                    </a:cubicBezTo>
                    <a:lnTo>
                      <a:pt x="72009" y="25480"/>
                    </a:lnTo>
                    <a:lnTo>
                      <a:pt x="75438" y="25480"/>
                    </a:lnTo>
                    <a:lnTo>
                      <a:pt x="77534" y="25480"/>
                    </a:lnTo>
                    <a:cubicBezTo>
                      <a:pt x="89018" y="25448"/>
                      <a:pt x="100146" y="29461"/>
                      <a:pt x="108966" y="36815"/>
                    </a:cubicBezTo>
                    <a:lnTo>
                      <a:pt x="109538" y="37387"/>
                    </a:lnTo>
                    <a:lnTo>
                      <a:pt x="109538" y="37387"/>
                    </a:lnTo>
                    <a:lnTo>
                      <a:pt x="112395" y="40054"/>
                    </a:lnTo>
                    <a:cubicBezTo>
                      <a:pt x="114519" y="42249"/>
                      <a:pt x="117939" y="42534"/>
                      <a:pt x="120396" y="40720"/>
                    </a:cubicBezTo>
                    <a:lnTo>
                      <a:pt x="131064" y="33291"/>
                    </a:lnTo>
                    <a:cubicBezTo>
                      <a:pt x="133909" y="31394"/>
                      <a:pt x="134678" y="27550"/>
                      <a:pt x="132781" y="24705"/>
                    </a:cubicBezTo>
                    <a:cubicBezTo>
                      <a:pt x="132719" y="24612"/>
                      <a:pt x="132655" y="24522"/>
                      <a:pt x="132588" y="24433"/>
                    </a:cubicBezTo>
                    <a:cubicBezTo>
                      <a:pt x="129363" y="20941"/>
                      <a:pt x="125824" y="17753"/>
                      <a:pt x="122016" y="14908"/>
                    </a:cubicBezTo>
                    <a:cubicBezTo>
                      <a:pt x="109110" y="5280"/>
                      <a:pt x="93445" y="69"/>
                      <a:pt x="77343" y="49"/>
                    </a:cubicBezTo>
                    <a:lnTo>
                      <a:pt x="77343" y="49"/>
                    </a:lnTo>
                    <a:cubicBezTo>
                      <a:pt x="36127" y="-1424"/>
                      <a:pt x="1521" y="30794"/>
                      <a:pt x="49" y="72010"/>
                    </a:cubicBezTo>
                    <a:cubicBezTo>
                      <a:pt x="-1424" y="113226"/>
                      <a:pt x="30794" y="147833"/>
                      <a:pt x="72010" y="149305"/>
                    </a:cubicBezTo>
                    <a:cubicBezTo>
                      <a:pt x="73788" y="149369"/>
                      <a:pt x="75566" y="149369"/>
                      <a:pt x="77344" y="149305"/>
                    </a:cubicBezTo>
                    <a:lnTo>
                      <a:pt x="84487" y="149305"/>
                    </a:lnTo>
                    <a:lnTo>
                      <a:pt x="86202" y="149305"/>
                    </a:lnTo>
                    <a:lnTo>
                      <a:pt x="87440" y="149305"/>
                    </a:lnTo>
                    <a:lnTo>
                      <a:pt x="88583" y="149305"/>
                    </a:lnTo>
                    <a:lnTo>
                      <a:pt x="89631" y="149305"/>
                    </a:lnTo>
                    <a:lnTo>
                      <a:pt x="91536" y="149305"/>
                    </a:lnTo>
                    <a:lnTo>
                      <a:pt x="92583" y="149305"/>
                    </a:lnTo>
                    <a:lnTo>
                      <a:pt x="93726" y="149305"/>
                    </a:lnTo>
                    <a:lnTo>
                      <a:pt x="94679" y="149305"/>
                    </a:lnTo>
                    <a:lnTo>
                      <a:pt x="96679" y="149305"/>
                    </a:lnTo>
                    <a:lnTo>
                      <a:pt x="97536" y="149305"/>
                    </a:lnTo>
                    <a:lnTo>
                      <a:pt x="98775" y="149305"/>
                    </a:lnTo>
                    <a:lnTo>
                      <a:pt x="99632" y="149305"/>
                    </a:lnTo>
                    <a:lnTo>
                      <a:pt x="101727" y="148543"/>
                    </a:lnTo>
                    <a:lnTo>
                      <a:pt x="102489" y="148543"/>
                    </a:lnTo>
                    <a:lnTo>
                      <a:pt x="103728" y="148543"/>
                    </a:lnTo>
                    <a:lnTo>
                      <a:pt x="103728" y="148543"/>
                    </a:lnTo>
                    <a:lnTo>
                      <a:pt x="106299" y="147591"/>
                    </a:lnTo>
                    <a:lnTo>
                      <a:pt x="106966" y="147591"/>
                    </a:lnTo>
                    <a:lnTo>
                      <a:pt x="110967" y="145686"/>
                    </a:lnTo>
                    <a:lnTo>
                      <a:pt x="111538" y="145686"/>
                    </a:lnTo>
                    <a:lnTo>
                      <a:pt x="114015" y="144257"/>
                    </a:lnTo>
                    <a:lnTo>
                      <a:pt x="114015" y="144257"/>
                    </a:lnTo>
                    <a:lnTo>
                      <a:pt x="115253" y="143495"/>
                    </a:lnTo>
                    <a:lnTo>
                      <a:pt x="115729" y="143495"/>
                    </a:lnTo>
                    <a:lnTo>
                      <a:pt x="118110" y="141971"/>
                    </a:lnTo>
                    <a:lnTo>
                      <a:pt x="118110" y="141971"/>
                    </a:lnTo>
                    <a:lnTo>
                      <a:pt x="119349" y="141114"/>
                    </a:lnTo>
                    <a:lnTo>
                      <a:pt x="119349" y="141114"/>
                    </a:lnTo>
                    <a:cubicBezTo>
                      <a:pt x="120185" y="140604"/>
                      <a:pt x="120981" y="140031"/>
                      <a:pt x="121730" y="139399"/>
                    </a:cubicBezTo>
                    <a:lnTo>
                      <a:pt x="121730" y="139399"/>
                    </a:lnTo>
                    <a:lnTo>
                      <a:pt x="122968" y="138352"/>
                    </a:lnTo>
                    <a:lnTo>
                      <a:pt x="122968" y="138352"/>
                    </a:lnTo>
                    <a:lnTo>
                      <a:pt x="125349" y="136351"/>
                    </a:lnTo>
                    <a:lnTo>
                      <a:pt x="125349" y="136351"/>
                    </a:lnTo>
                    <a:cubicBezTo>
                      <a:pt x="141417" y="122313"/>
                      <a:pt x="150564" y="101966"/>
                      <a:pt x="150400" y="80630"/>
                    </a:cubicBezTo>
                    <a:lnTo>
                      <a:pt x="150400" y="74248"/>
                    </a:lnTo>
                    <a:cubicBezTo>
                      <a:pt x="152402" y="71476"/>
                      <a:pt x="151778" y="67606"/>
                      <a:pt x="149006" y="65604"/>
                    </a:cubicBezTo>
                    <a:cubicBezTo>
                      <a:pt x="148022" y="64894"/>
                      <a:pt x="146850" y="64488"/>
                      <a:pt x="145638" y="64438"/>
                    </a:cubicBezTo>
                    <a:close/>
                  </a:path>
                </a:pathLst>
              </a:custGeom>
              <a:grpFill/>
              <a:ln w="9525" cap="flat">
                <a:noFill/>
                <a:prstDash val="solid"/>
                <a:miter/>
              </a:ln>
            </p:spPr>
            <p:txBody>
              <a:bodyPr rtlCol="0" anchor="ctr"/>
              <a:lstStyle/>
              <a:p>
                <a:endParaRPr lang="zh-CN" altLang="en-US">
                  <a:solidFill>
                    <a:schemeClr val="bg1"/>
                  </a:solidFill>
                </a:endParaRPr>
              </a:p>
            </p:txBody>
          </p:sp>
        </p:grpSp>
        <p:sp>
          <p:nvSpPr>
            <p:cNvPr id="71" name="爱设计-5-9">
              <a:extLst>
                <a:ext uri="{FF2B5EF4-FFF2-40B4-BE49-F238E27FC236}">
                  <a16:creationId xmlns:a16="http://schemas.microsoft.com/office/drawing/2014/main" id="{41F4FB2F-5DE0-D7F3-7B9B-66D8589CEC13}"/>
                </a:ext>
              </a:extLst>
            </p:cNvPr>
            <p:cNvSpPr/>
            <p:nvPr/>
          </p:nvSpPr>
          <p:spPr>
            <a:xfrm>
              <a:off x="10774465" y="468403"/>
              <a:ext cx="508951" cy="508951"/>
            </a:xfrm>
            <a:custGeom>
              <a:avLst/>
              <a:gdLst>
                <a:gd name="connsiteX0" fmla="*/ 210346 w 508951"/>
                <a:gd name="connsiteY0" fmla="*/ 199937 h 508951"/>
                <a:gd name="connsiteX1" fmla="*/ 227889 w 508951"/>
                <a:gd name="connsiteY1" fmla="*/ 217941 h 508951"/>
                <a:gd name="connsiteX2" fmla="*/ 227888 w 508951"/>
                <a:gd name="connsiteY2" fmla="*/ 218013 h 508951"/>
                <a:gd name="connsiteX3" fmla="*/ 209885 w 508951"/>
                <a:gd name="connsiteY3" fmla="*/ 235485 h 508951"/>
                <a:gd name="connsiteX4" fmla="*/ 192342 w 508951"/>
                <a:gd name="connsiteY4" fmla="*/ 217480 h 508951"/>
                <a:gd name="connsiteX5" fmla="*/ 210346 w 508951"/>
                <a:gd name="connsiteY5" fmla="*/ 199937 h 508951"/>
                <a:gd name="connsiteX6" fmla="*/ 276428 w 508951"/>
                <a:gd name="connsiteY6" fmla="*/ 114552 h 508951"/>
                <a:gd name="connsiteX7" fmla="*/ 373357 w 508951"/>
                <a:gd name="connsiteY7" fmla="*/ 211329 h 508951"/>
                <a:gd name="connsiteX8" fmla="*/ 373357 w 508951"/>
                <a:gd name="connsiteY8" fmla="*/ 158763 h 508951"/>
                <a:gd name="connsiteX9" fmla="*/ 373357 w 508951"/>
                <a:gd name="connsiteY9" fmla="*/ 158686 h 508951"/>
                <a:gd name="connsiteX10" fmla="*/ 329070 w 508951"/>
                <a:gd name="connsiteY10" fmla="*/ 114552 h 508951"/>
                <a:gd name="connsiteX11" fmla="*/ 212695 w 508951"/>
                <a:gd name="connsiteY11" fmla="*/ 114552 h 508951"/>
                <a:gd name="connsiteX12" fmla="*/ 155495 w 508951"/>
                <a:gd name="connsiteY12" fmla="*/ 157319 h 508951"/>
                <a:gd name="connsiteX13" fmla="*/ 109918 w 508951"/>
                <a:gd name="connsiteY13" fmla="*/ 311447 h 508951"/>
                <a:gd name="connsiteX14" fmla="*/ 147626 w 508951"/>
                <a:gd name="connsiteY14" fmla="*/ 380453 h 508951"/>
                <a:gd name="connsiteX15" fmla="*/ 163092 w 508951"/>
                <a:gd name="connsiteY15" fmla="*/ 382701 h 508951"/>
                <a:gd name="connsiteX16" fmla="*/ 182234 w 508951"/>
                <a:gd name="connsiteY16" fmla="*/ 366065 h 508951"/>
                <a:gd name="connsiteX17" fmla="*/ 169397 w 508951"/>
                <a:gd name="connsiteY17" fmla="*/ 352467 h 508951"/>
                <a:gd name="connsiteX18" fmla="*/ 141367 w 508951"/>
                <a:gd name="connsiteY18" fmla="*/ 329678 h 508951"/>
                <a:gd name="connsiteX19" fmla="*/ 185020 w 508951"/>
                <a:gd name="connsiteY19" fmla="*/ 274629 h 508951"/>
                <a:gd name="connsiteX20" fmla="*/ 190438 w 508951"/>
                <a:gd name="connsiteY20" fmla="*/ 274302 h 508951"/>
                <a:gd name="connsiteX21" fmla="*/ 236016 w 508951"/>
                <a:gd name="connsiteY21" fmla="*/ 274302 h 508951"/>
                <a:gd name="connsiteX22" fmla="*/ 269515 w 508951"/>
                <a:gd name="connsiteY22" fmla="*/ 307649 h 508951"/>
                <a:gd name="connsiteX23" fmla="*/ 269515 w 508951"/>
                <a:gd name="connsiteY23" fmla="*/ 307801 h 508951"/>
                <a:gd name="connsiteX24" fmla="*/ 269515 w 508951"/>
                <a:gd name="connsiteY24" fmla="*/ 322310 h 508951"/>
                <a:gd name="connsiteX25" fmla="*/ 269515 w 508951"/>
                <a:gd name="connsiteY25" fmla="*/ 347910 h 508951"/>
                <a:gd name="connsiteX26" fmla="*/ 303849 w 508951"/>
                <a:gd name="connsiteY26" fmla="*/ 382700 h 508951"/>
                <a:gd name="connsiteX27" fmla="*/ 303851 w 508951"/>
                <a:gd name="connsiteY27" fmla="*/ 382700 h 508951"/>
                <a:gd name="connsiteX28" fmla="*/ 338793 w 508951"/>
                <a:gd name="connsiteY28" fmla="*/ 382701 h 508951"/>
                <a:gd name="connsiteX29" fmla="*/ 373205 w 508951"/>
                <a:gd name="connsiteY29" fmla="*/ 348213 h 508951"/>
                <a:gd name="connsiteX30" fmla="*/ 373205 w 508951"/>
                <a:gd name="connsiteY30" fmla="*/ 237232 h 508951"/>
                <a:gd name="connsiteX31" fmla="*/ 251588 w 508951"/>
                <a:gd name="connsiteY31" fmla="*/ 114552 h 508951"/>
                <a:gd name="connsiteX32" fmla="*/ 254552 w 508951"/>
                <a:gd name="connsiteY32" fmla="*/ 0 h 508951"/>
                <a:gd name="connsiteX33" fmla="*/ 508951 w 508951"/>
                <a:gd name="connsiteY33" fmla="*/ 254476 h 508951"/>
                <a:gd name="connsiteX34" fmla="*/ 508951 w 508951"/>
                <a:gd name="connsiteY34" fmla="*/ 254552 h 508951"/>
                <a:gd name="connsiteX35" fmla="*/ 254399 w 508951"/>
                <a:gd name="connsiteY35" fmla="*/ 508951 h 508951"/>
                <a:gd name="connsiteX36" fmla="*/ 0 w 508951"/>
                <a:gd name="connsiteY36" fmla="*/ 254399 h 508951"/>
                <a:gd name="connsiteX37" fmla="*/ 254552 w 508951"/>
                <a:gd name="connsiteY37" fmla="*/ 0 h 5089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508951" h="508951">
                  <a:moveTo>
                    <a:pt x="210346" y="199937"/>
                  </a:moveTo>
                  <a:cubicBezTo>
                    <a:pt x="220162" y="200064"/>
                    <a:pt x="228016" y="208125"/>
                    <a:pt x="227889" y="217941"/>
                  </a:cubicBezTo>
                  <a:cubicBezTo>
                    <a:pt x="227888" y="217965"/>
                    <a:pt x="227888" y="217989"/>
                    <a:pt x="227888" y="218013"/>
                  </a:cubicBezTo>
                  <a:cubicBezTo>
                    <a:pt x="227722" y="227801"/>
                    <a:pt x="219673" y="235611"/>
                    <a:pt x="209885" y="235485"/>
                  </a:cubicBezTo>
                  <a:cubicBezTo>
                    <a:pt x="200069" y="235357"/>
                    <a:pt x="192214" y="227297"/>
                    <a:pt x="192342" y="217480"/>
                  </a:cubicBezTo>
                  <a:cubicBezTo>
                    <a:pt x="192469" y="207664"/>
                    <a:pt x="200530" y="199810"/>
                    <a:pt x="210346" y="199937"/>
                  </a:cubicBezTo>
                  <a:close/>
                  <a:moveTo>
                    <a:pt x="276428" y="114552"/>
                  </a:moveTo>
                  <a:cubicBezTo>
                    <a:pt x="276964" y="167836"/>
                    <a:pt x="320073" y="210876"/>
                    <a:pt x="373357" y="211329"/>
                  </a:cubicBezTo>
                  <a:lnTo>
                    <a:pt x="373357" y="158763"/>
                  </a:lnTo>
                  <a:cubicBezTo>
                    <a:pt x="373357" y="158737"/>
                    <a:pt x="373357" y="158712"/>
                    <a:pt x="373357" y="158686"/>
                  </a:cubicBezTo>
                  <a:cubicBezTo>
                    <a:pt x="373315" y="134270"/>
                    <a:pt x="353487" y="114510"/>
                    <a:pt x="329070" y="114552"/>
                  </a:cubicBezTo>
                  <a:close/>
                  <a:moveTo>
                    <a:pt x="212695" y="114552"/>
                  </a:moveTo>
                  <a:cubicBezTo>
                    <a:pt x="186256" y="114550"/>
                    <a:pt x="162973" y="131959"/>
                    <a:pt x="155495" y="157319"/>
                  </a:cubicBezTo>
                  <a:lnTo>
                    <a:pt x="109918" y="311447"/>
                  </a:lnTo>
                  <a:cubicBezTo>
                    <a:pt x="101275" y="340916"/>
                    <a:pt x="118158" y="371811"/>
                    <a:pt x="147626" y="380453"/>
                  </a:cubicBezTo>
                  <a:cubicBezTo>
                    <a:pt x="152650" y="381926"/>
                    <a:pt x="157857" y="382683"/>
                    <a:pt x="163092" y="382701"/>
                  </a:cubicBezTo>
                  <a:cubicBezTo>
                    <a:pt x="178284" y="382701"/>
                    <a:pt x="182234" y="374497"/>
                    <a:pt x="182234" y="366065"/>
                  </a:cubicBezTo>
                  <a:cubicBezTo>
                    <a:pt x="182405" y="358780"/>
                    <a:pt x="176680" y="352715"/>
                    <a:pt x="169397" y="352467"/>
                  </a:cubicBezTo>
                  <a:cubicBezTo>
                    <a:pt x="155594" y="353176"/>
                    <a:pt x="143490" y="343335"/>
                    <a:pt x="141367" y="329678"/>
                  </a:cubicBezTo>
                  <a:cubicBezTo>
                    <a:pt x="138220" y="302422"/>
                    <a:pt x="157764" y="277776"/>
                    <a:pt x="185020" y="274629"/>
                  </a:cubicBezTo>
                  <a:cubicBezTo>
                    <a:pt x="186819" y="274421"/>
                    <a:pt x="188628" y="274312"/>
                    <a:pt x="190438" y="274302"/>
                  </a:cubicBezTo>
                  <a:lnTo>
                    <a:pt x="236016" y="274302"/>
                  </a:lnTo>
                  <a:cubicBezTo>
                    <a:pt x="254475" y="274260"/>
                    <a:pt x="269474" y="289190"/>
                    <a:pt x="269515" y="307649"/>
                  </a:cubicBezTo>
                  <a:cubicBezTo>
                    <a:pt x="269516" y="307700"/>
                    <a:pt x="269516" y="307750"/>
                    <a:pt x="269515" y="307801"/>
                  </a:cubicBezTo>
                  <a:lnTo>
                    <a:pt x="269515" y="322310"/>
                  </a:lnTo>
                  <a:lnTo>
                    <a:pt x="269515" y="347910"/>
                  </a:lnTo>
                  <a:cubicBezTo>
                    <a:pt x="269389" y="366998"/>
                    <a:pt x="284761" y="382574"/>
                    <a:pt x="303849" y="382700"/>
                  </a:cubicBezTo>
                  <a:cubicBezTo>
                    <a:pt x="303849" y="382700"/>
                    <a:pt x="303850" y="382700"/>
                    <a:pt x="303851" y="382700"/>
                  </a:cubicBezTo>
                  <a:lnTo>
                    <a:pt x="338793" y="382701"/>
                  </a:lnTo>
                  <a:cubicBezTo>
                    <a:pt x="357793" y="382617"/>
                    <a:pt x="373163" y="367213"/>
                    <a:pt x="373205" y="348213"/>
                  </a:cubicBezTo>
                  <a:lnTo>
                    <a:pt x="373205" y="237232"/>
                  </a:lnTo>
                  <a:cubicBezTo>
                    <a:pt x="305953" y="236443"/>
                    <a:pt x="251791" y="181808"/>
                    <a:pt x="251588" y="114552"/>
                  </a:cubicBezTo>
                  <a:close/>
                  <a:moveTo>
                    <a:pt x="254552" y="0"/>
                  </a:moveTo>
                  <a:cubicBezTo>
                    <a:pt x="395065" y="42"/>
                    <a:pt x="508951" y="113963"/>
                    <a:pt x="508951" y="254476"/>
                  </a:cubicBezTo>
                  <a:cubicBezTo>
                    <a:pt x="508951" y="254501"/>
                    <a:pt x="508951" y="254526"/>
                    <a:pt x="508951" y="254552"/>
                  </a:cubicBezTo>
                  <a:cubicBezTo>
                    <a:pt x="508909" y="395095"/>
                    <a:pt x="394942" y="508993"/>
                    <a:pt x="254399" y="508951"/>
                  </a:cubicBezTo>
                  <a:cubicBezTo>
                    <a:pt x="113857" y="508909"/>
                    <a:pt x="-42" y="394942"/>
                    <a:pt x="0" y="254399"/>
                  </a:cubicBezTo>
                  <a:cubicBezTo>
                    <a:pt x="42" y="113857"/>
                    <a:pt x="114009" y="-42"/>
                    <a:pt x="254552" y="0"/>
                  </a:cubicBezTo>
                  <a:close/>
                </a:path>
              </a:pathLst>
            </a:custGeom>
            <a:grpFill/>
            <a:ln w="9525" cap="flat">
              <a:noFill/>
              <a:prstDash val="solid"/>
              <a:miter/>
            </a:ln>
          </p:spPr>
          <p:txBody>
            <a:bodyPr wrap="square" rtlCol="0" anchor="ctr">
              <a:noAutofit/>
            </a:bodyPr>
            <a:lstStyle/>
            <a:p>
              <a:endParaRPr lang="zh-CN" altLang="en-US"/>
            </a:p>
          </p:txBody>
        </p:sp>
      </p:grpSp>
      <p:grpSp>
        <p:nvGrpSpPr>
          <p:cNvPr id="106" name="爱设计-6">
            <a:extLst>
              <a:ext uri="{FF2B5EF4-FFF2-40B4-BE49-F238E27FC236}">
                <a16:creationId xmlns:a16="http://schemas.microsoft.com/office/drawing/2014/main" id="{9ACFEE7F-5EA2-005B-D779-729262D25923}"/>
              </a:ext>
            </a:extLst>
          </p:cNvPr>
          <p:cNvGrpSpPr/>
          <p:nvPr/>
        </p:nvGrpSpPr>
        <p:grpSpPr>
          <a:xfrm>
            <a:off x="692686" y="6080613"/>
            <a:ext cx="1679478" cy="300458"/>
            <a:chOff x="692686" y="5833642"/>
            <a:chExt cx="1679478" cy="300458"/>
          </a:xfrm>
        </p:grpSpPr>
        <p:sp>
          <p:nvSpPr>
            <p:cNvPr id="107" name="爱设计-6-1">
              <a:extLst>
                <a:ext uri="{FF2B5EF4-FFF2-40B4-BE49-F238E27FC236}">
                  <a16:creationId xmlns:a16="http://schemas.microsoft.com/office/drawing/2014/main" id="{82B08E89-8D97-EB6C-7486-8F04018BF533}"/>
                </a:ext>
              </a:extLst>
            </p:cNvPr>
            <p:cNvSpPr/>
            <p:nvPr/>
          </p:nvSpPr>
          <p:spPr>
            <a:xfrm flipH="1">
              <a:off x="1229232" y="5953982"/>
              <a:ext cx="59777" cy="59777"/>
            </a:xfrm>
            <a:prstGeom prst="ellipse">
              <a:avLst/>
            </a:prstGeom>
            <a:solidFill>
              <a:schemeClr val="tx1">
                <a:lumMod val="75000"/>
                <a:lumOff val="25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FFFFFF"/>
                </a:solidFill>
                <a:effectLst/>
                <a:uLnTx/>
                <a:uFillTx/>
                <a:latin typeface="Arial"/>
                <a:ea typeface="微软雅黑"/>
                <a:cs typeface="+mn-cs"/>
              </a:endParaRPr>
            </a:p>
          </p:txBody>
        </p:sp>
        <p:sp>
          <p:nvSpPr>
            <p:cNvPr id="108" name="爱设计-6-2">
              <a:extLst>
                <a:ext uri="{FF2B5EF4-FFF2-40B4-BE49-F238E27FC236}">
                  <a16:creationId xmlns:a16="http://schemas.microsoft.com/office/drawing/2014/main" id="{40C39737-1F88-EEBF-4FAB-12DF0B69DD50}"/>
                </a:ext>
              </a:extLst>
            </p:cNvPr>
            <p:cNvSpPr/>
            <p:nvPr/>
          </p:nvSpPr>
          <p:spPr>
            <a:xfrm flipH="1">
              <a:off x="1365884" y="5953982"/>
              <a:ext cx="59777" cy="59777"/>
            </a:xfrm>
            <a:prstGeom prst="ellipse">
              <a:avLst/>
            </a:prstGeom>
            <a:solidFill>
              <a:schemeClr val="tx1">
                <a:lumMod val="65000"/>
                <a:lumOff val="35000"/>
                <a:alpha val="20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Arial"/>
                <a:ea typeface="微软雅黑"/>
                <a:cs typeface="+mn-cs"/>
              </a:endParaRPr>
            </a:p>
          </p:txBody>
        </p:sp>
        <p:sp>
          <p:nvSpPr>
            <p:cNvPr id="109" name="爱设计-6-3">
              <a:extLst>
                <a:ext uri="{FF2B5EF4-FFF2-40B4-BE49-F238E27FC236}">
                  <a16:creationId xmlns:a16="http://schemas.microsoft.com/office/drawing/2014/main" id="{C1EC5B67-3034-3111-64C2-6082017A5214}"/>
                </a:ext>
              </a:extLst>
            </p:cNvPr>
            <p:cNvSpPr/>
            <p:nvPr/>
          </p:nvSpPr>
          <p:spPr>
            <a:xfrm flipH="1">
              <a:off x="1502537" y="5953982"/>
              <a:ext cx="59777" cy="59777"/>
            </a:xfrm>
            <a:prstGeom prst="ellipse">
              <a:avLst/>
            </a:prstGeom>
            <a:solidFill>
              <a:schemeClr val="tx1">
                <a:lumMod val="65000"/>
                <a:lumOff val="35000"/>
                <a:alpha val="20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Arial"/>
                <a:ea typeface="微软雅黑"/>
                <a:cs typeface="+mn-cs"/>
              </a:endParaRPr>
            </a:p>
          </p:txBody>
        </p:sp>
        <p:sp>
          <p:nvSpPr>
            <p:cNvPr id="110" name="爱设计-6-4">
              <a:extLst>
                <a:ext uri="{FF2B5EF4-FFF2-40B4-BE49-F238E27FC236}">
                  <a16:creationId xmlns:a16="http://schemas.microsoft.com/office/drawing/2014/main" id="{F2603889-054B-EC7D-2513-5031B832736A}"/>
                </a:ext>
              </a:extLst>
            </p:cNvPr>
            <p:cNvSpPr/>
            <p:nvPr/>
          </p:nvSpPr>
          <p:spPr>
            <a:xfrm flipH="1">
              <a:off x="1639189" y="5953982"/>
              <a:ext cx="59777" cy="59777"/>
            </a:xfrm>
            <a:prstGeom prst="ellipse">
              <a:avLst/>
            </a:prstGeom>
            <a:solidFill>
              <a:schemeClr val="tx1">
                <a:lumMod val="65000"/>
                <a:lumOff val="35000"/>
                <a:alpha val="20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Arial"/>
                <a:ea typeface="微软雅黑"/>
                <a:cs typeface="+mn-cs"/>
              </a:endParaRPr>
            </a:p>
          </p:txBody>
        </p:sp>
        <p:sp>
          <p:nvSpPr>
            <p:cNvPr id="111" name="爱设计-6-5">
              <a:extLst>
                <a:ext uri="{FF2B5EF4-FFF2-40B4-BE49-F238E27FC236}">
                  <a16:creationId xmlns:a16="http://schemas.microsoft.com/office/drawing/2014/main" id="{B8788B5F-A764-05D1-AC0B-4BAE05265524}"/>
                </a:ext>
              </a:extLst>
            </p:cNvPr>
            <p:cNvSpPr/>
            <p:nvPr/>
          </p:nvSpPr>
          <p:spPr>
            <a:xfrm flipH="1">
              <a:off x="1775842" y="5953982"/>
              <a:ext cx="59777" cy="59777"/>
            </a:xfrm>
            <a:prstGeom prst="ellipse">
              <a:avLst/>
            </a:prstGeom>
            <a:solidFill>
              <a:schemeClr val="tx1">
                <a:lumMod val="65000"/>
                <a:lumOff val="35000"/>
                <a:alpha val="20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Arial"/>
                <a:ea typeface="微软雅黑"/>
                <a:cs typeface="+mn-cs"/>
              </a:endParaRPr>
            </a:p>
          </p:txBody>
        </p:sp>
        <p:sp>
          <p:nvSpPr>
            <p:cNvPr id="112" name="爱设计-6-6">
              <a:extLst>
                <a:ext uri="{FF2B5EF4-FFF2-40B4-BE49-F238E27FC236}">
                  <a16:creationId xmlns:a16="http://schemas.microsoft.com/office/drawing/2014/main" id="{3843F048-CBA0-E842-A890-8640C4A443D9}"/>
                </a:ext>
              </a:extLst>
            </p:cNvPr>
            <p:cNvSpPr/>
            <p:nvPr/>
          </p:nvSpPr>
          <p:spPr>
            <a:xfrm flipH="1">
              <a:off x="2071706" y="5833642"/>
              <a:ext cx="300458" cy="300458"/>
            </a:xfrm>
            <a:prstGeom prst="rect">
              <a:avLst/>
            </a:prstGeom>
            <a:solidFill>
              <a:schemeClr val="tx1">
                <a:lumMod val="75000"/>
                <a:lumOff val="25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Arial"/>
                <a:ea typeface="微软雅黑"/>
                <a:cs typeface="+mn-cs"/>
              </a:endParaRPr>
            </a:p>
          </p:txBody>
        </p:sp>
        <p:cxnSp>
          <p:nvCxnSpPr>
            <p:cNvPr id="113" name="爱设计-6-7">
              <a:extLst>
                <a:ext uri="{FF2B5EF4-FFF2-40B4-BE49-F238E27FC236}">
                  <a16:creationId xmlns:a16="http://schemas.microsoft.com/office/drawing/2014/main" id="{C3EEDCBC-6ED8-E3FC-0F74-B916AB11FA21}"/>
                </a:ext>
              </a:extLst>
            </p:cNvPr>
            <p:cNvCxnSpPr>
              <a:cxnSpLocks/>
            </p:cNvCxnSpPr>
            <p:nvPr/>
          </p:nvCxnSpPr>
          <p:spPr>
            <a:xfrm>
              <a:off x="2159865" y="5983870"/>
              <a:ext cx="124140" cy="0"/>
            </a:xfrm>
            <a:prstGeom prst="line">
              <a:avLst/>
            </a:prstGeom>
            <a:noFill/>
            <a:ln w="12700" cap="flat" cmpd="sng" algn="ctr">
              <a:solidFill>
                <a:srgbClr val="FFFFFF"/>
              </a:solidFill>
              <a:prstDash val="solid"/>
              <a:miter lim="800000"/>
            </a:ln>
            <a:effectLst/>
          </p:spPr>
        </p:cxnSp>
        <p:sp>
          <p:nvSpPr>
            <p:cNvPr id="114" name="爱设计-6-8">
              <a:extLst>
                <a:ext uri="{FF2B5EF4-FFF2-40B4-BE49-F238E27FC236}">
                  <a16:creationId xmlns:a16="http://schemas.microsoft.com/office/drawing/2014/main" id="{27DD36DB-CBBB-BDA3-4CA0-605EF41CCC85}"/>
                </a:ext>
              </a:extLst>
            </p:cNvPr>
            <p:cNvSpPr/>
            <p:nvPr/>
          </p:nvSpPr>
          <p:spPr>
            <a:xfrm rot="18900000">
              <a:off x="2189083" y="5940496"/>
              <a:ext cx="86749" cy="86749"/>
            </a:xfrm>
            <a:custGeom>
              <a:avLst/>
              <a:gdLst>
                <a:gd name="connsiteX0" fmla="*/ 0 w 252248"/>
                <a:gd name="connsiteY0" fmla="*/ 0 h 252248"/>
                <a:gd name="connsiteX1" fmla="*/ 252248 w 252248"/>
                <a:gd name="connsiteY1" fmla="*/ 0 h 252248"/>
                <a:gd name="connsiteX2" fmla="*/ 252248 w 252248"/>
                <a:gd name="connsiteY2" fmla="*/ 252248 h 252248"/>
                <a:gd name="connsiteX3" fmla="*/ 0 w 252248"/>
                <a:gd name="connsiteY3" fmla="*/ 252248 h 252248"/>
                <a:gd name="connsiteX4" fmla="*/ 0 w 252248"/>
                <a:gd name="connsiteY4" fmla="*/ 0 h 252248"/>
                <a:gd name="connsiteX0" fmla="*/ 0 w 252248"/>
                <a:gd name="connsiteY0" fmla="*/ 0 h 252248"/>
                <a:gd name="connsiteX1" fmla="*/ 252248 w 252248"/>
                <a:gd name="connsiteY1" fmla="*/ 0 h 252248"/>
                <a:gd name="connsiteX2" fmla="*/ 252248 w 252248"/>
                <a:gd name="connsiteY2" fmla="*/ 252248 h 252248"/>
                <a:gd name="connsiteX3" fmla="*/ 0 w 252248"/>
                <a:gd name="connsiteY3" fmla="*/ 252248 h 252248"/>
                <a:gd name="connsiteX4" fmla="*/ 91440 w 252248"/>
                <a:gd name="connsiteY4" fmla="*/ 91440 h 252248"/>
                <a:gd name="connsiteX0" fmla="*/ 252248 w 252248"/>
                <a:gd name="connsiteY0" fmla="*/ 0 h 252248"/>
                <a:gd name="connsiteX1" fmla="*/ 252248 w 252248"/>
                <a:gd name="connsiteY1" fmla="*/ 252248 h 252248"/>
                <a:gd name="connsiteX2" fmla="*/ 0 w 252248"/>
                <a:gd name="connsiteY2" fmla="*/ 252248 h 252248"/>
                <a:gd name="connsiteX3" fmla="*/ 91440 w 252248"/>
                <a:gd name="connsiteY3" fmla="*/ 91440 h 252248"/>
                <a:gd name="connsiteX0" fmla="*/ 252248 w 252248"/>
                <a:gd name="connsiteY0" fmla="*/ 0 h 252248"/>
                <a:gd name="connsiteX1" fmla="*/ 252248 w 252248"/>
                <a:gd name="connsiteY1" fmla="*/ 252248 h 252248"/>
                <a:gd name="connsiteX2" fmla="*/ 0 w 252248"/>
                <a:gd name="connsiteY2" fmla="*/ 252248 h 252248"/>
              </a:gdLst>
              <a:ahLst/>
              <a:cxnLst>
                <a:cxn ang="0">
                  <a:pos x="connsiteX0" y="connsiteY0"/>
                </a:cxn>
                <a:cxn ang="0">
                  <a:pos x="connsiteX1" y="connsiteY1"/>
                </a:cxn>
                <a:cxn ang="0">
                  <a:pos x="connsiteX2" y="connsiteY2"/>
                </a:cxn>
              </a:cxnLst>
              <a:rect l="l" t="t" r="r" b="b"/>
              <a:pathLst>
                <a:path w="252248" h="252248">
                  <a:moveTo>
                    <a:pt x="252248" y="0"/>
                  </a:moveTo>
                  <a:lnTo>
                    <a:pt x="252248" y="252248"/>
                  </a:lnTo>
                  <a:lnTo>
                    <a:pt x="0" y="252248"/>
                  </a:lnTo>
                </a:path>
              </a:pathLst>
            </a:custGeom>
            <a:noFill/>
            <a:ln w="12700" cap="flat" cmpd="sng" algn="ctr">
              <a:solidFill>
                <a:srgbClr val="FFFFFF"/>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FFFFFF"/>
                </a:solidFill>
                <a:effectLst/>
                <a:uLnTx/>
                <a:uFillTx/>
                <a:latin typeface="Arial"/>
                <a:ea typeface="微软雅黑"/>
                <a:cs typeface="+mn-cs"/>
              </a:endParaRPr>
            </a:p>
          </p:txBody>
        </p:sp>
        <p:sp>
          <p:nvSpPr>
            <p:cNvPr id="115" name="爱设计-6-9">
              <a:extLst>
                <a:ext uri="{FF2B5EF4-FFF2-40B4-BE49-F238E27FC236}">
                  <a16:creationId xmlns:a16="http://schemas.microsoft.com/office/drawing/2014/main" id="{17A5A7BA-5DAB-2EC5-2107-7081336A3C06}"/>
                </a:ext>
              </a:extLst>
            </p:cNvPr>
            <p:cNvSpPr/>
            <p:nvPr/>
          </p:nvSpPr>
          <p:spPr>
            <a:xfrm>
              <a:off x="692686" y="5833642"/>
              <a:ext cx="300458" cy="300458"/>
            </a:xfrm>
            <a:prstGeom prst="rect">
              <a:avLst/>
            </a:prstGeom>
            <a:solidFill>
              <a:schemeClr val="tx1">
                <a:lumMod val="50000"/>
                <a:lumOff val="50000"/>
                <a:alpha val="15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Arial"/>
                <a:ea typeface="微软雅黑"/>
                <a:cs typeface="+mn-cs"/>
              </a:endParaRPr>
            </a:p>
          </p:txBody>
        </p:sp>
        <p:cxnSp>
          <p:nvCxnSpPr>
            <p:cNvPr id="116" name="爱设计-6-10">
              <a:extLst>
                <a:ext uri="{FF2B5EF4-FFF2-40B4-BE49-F238E27FC236}">
                  <a16:creationId xmlns:a16="http://schemas.microsoft.com/office/drawing/2014/main" id="{366C1924-1555-C5C7-96B1-66FD20770007}"/>
                </a:ext>
              </a:extLst>
            </p:cNvPr>
            <p:cNvCxnSpPr>
              <a:cxnSpLocks/>
            </p:cNvCxnSpPr>
            <p:nvPr/>
          </p:nvCxnSpPr>
          <p:spPr>
            <a:xfrm flipH="1">
              <a:off x="780846" y="5983870"/>
              <a:ext cx="124140" cy="0"/>
            </a:xfrm>
            <a:prstGeom prst="line">
              <a:avLst/>
            </a:prstGeom>
            <a:noFill/>
            <a:ln w="12700" cap="flat" cmpd="sng" algn="ctr">
              <a:solidFill>
                <a:schemeClr val="tx1"/>
              </a:solidFill>
              <a:prstDash val="solid"/>
              <a:miter lim="800000"/>
            </a:ln>
            <a:effectLst/>
          </p:spPr>
        </p:cxnSp>
        <p:sp>
          <p:nvSpPr>
            <p:cNvPr id="117" name="爱设计-6-11">
              <a:extLst>
                <a:ext uri="{FF2B5EF4-FFF2-40B4-BE49-F238E27FC236}">
                  <a16:creationId xmlns:a16="http://schemas.microsoft.com/office/drawing/2014/main" id="{71F52CE2-D53A-4BEE-F7C3-1FD778DDBD25}"/>
                </a:ext>
              </a:extLst>
            </p:cNvPr>
            <p:cNvSpPr/>
            <p:nvPr/>
          </p:nvSpPr>
          <p:spPr>
            <a:xfrm rot="2700000" flipH="1">
              <a:off x="789019" y="5940496"/>
              <a:ext cx="86749" cy="86749"/>
            </a:xfrm>
            <a:custGeom>
              <a:avLst/>
              <a:gdLst>
                <a:gd name="connsiteX0" fmla="*/ 0 w 252248"/>
                <a:gd name="connsiteY0" fmla="*/ 0 h 252248"/>
                <a:gd name="connsiteX1" fmla="*/ 252248 w 252248"/>
                <a:gd name="connsiteY1" fmla="*/ 0 h 252248"/>
                <a:gd name="connsiteX2" fmla="*/ 252248 w 252248"/>
                <a:gd name="connsiteY2" fmla="*/ 252248 h 252248"/>
                <a:gd name="connsiteX3" fmla="*/ 0 w 252248"/>
                <a:gd name="connsiteY3" fmla="*/ 252248 h 252248"/>
                <a:gd name="connsiteX4" fmla="*/ 0 w 252248"/>
                <a:gd name="connsiteY4" fmla="*/ 0 h 252248"/>
                <a:gd name="connsiteX0" fmla="*/ 0 w 252248"/>
                <a:gd name="connsiteY0" fmla="*/ 0 h 252248"/>
                <a:gd name="connsiteX1" fmla="*/ 252248 w 252248"/>
                <a:gd name="connsiteY1" fmla="*/ 0 h 252248"/>
                <a:gd name="connsiteX2" fmla="*/ 252248 w 252248"/>
                <a:gd name="connsiteY2" fmla="*/ 252248 h 252248"/>
                <a:gd name="connsiteX3" fmla="*/ 0 w 252248"/>
                <a:gd name="connsiteY3" fmla="*/ 252248 h 252248"/>
                <a:gd name="connsiteX4" fmla="*/ 91440 w 252248"/>
                <a:gd name="connsiteY4" fmla="*/ 91440 h 252248"/>
                <a:gd name="connsiteX0" fmla="*/ 252248 w 252248"/>
                <a:gd name="connsiteY0" fmla="*/ 0 h 252248"/>
                <a:gd name="connsiteX1" fmla="*/ 252248 w 252248"/>
                <a:gd name="connsiteY1" fmla="*/ 252248 h 252248"/>
                <a:gd name="connsiteX2" fmla="*/ 0 w 252248"/>
                <a:gd name="connsiteY2" fmla="*/ 252248 h 252248"/>
                <a:gd name="connsiteX3" fmla="*/ 91440 w 252248"/>
                <a:gd name="connsiteY3" fmla="*/ 91440 h 252248"/>
                <a:gd name="connsiteX0" fmla="*/ 252248 w 252248"/>
                <a:gd name="connsiteY0" fmla="*/ 0 h 252248"/>
                <a:gd name="connsiteX1" fmla="*/ 252248 w 252248"/>
                <a:gd name="connsiteY1" fmla="*/ 252248 h 252248"/>
                <a:gd name="connsiteX2" fmla="*/ 0 w 252248"/>
                <a:gd name="connsiteY2" fmla="*/ 252248 h 252248"/>
              </a:gdLst>
              <a:ahLst/>
              <a:cxnLst>
                <a:cxn ang="0">
                  <a:pos x="connsiteX0" y="connsiteY0"/>
                </a:cxn>
                <a:cxn ang="0">
                  <a:pos x="connsiteX1" y="connsiteY1"/>
                </a:cxn>
                <a:cxn ang="0">
                  <a:pos x="connsiteX2" y="connsiteY2"/>
                </a:cxn>
              </a:cxnLst>
              <a:rect l="l" t="t" r="r" b="b"/>
              <a:pathLst>
                <a:path w="252248" h="252248">
                  <a:moveTo>
                    <a:pt x="252248" y="0"/>
                  </a:moveTo>
                  <a:lnTo>
                    <a:pt x="252248" y="252248"/>
                  </a:lnTo>
                  <a:lnTo>
                    <a:pt x="0" y="252248"/>
                  </a:lnTo>
                </a:path>
              </a:pathLst>
            </a:custGeom>
            <a:noFill/>
            <a:ln w="12700" cap="flat" cmpd="sng" algn="ctr">
              <a:solidFill>
                <a:schemeClr val="tx1"/>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FFFFFF"/>
                </a:solidFill>
                <a:effectLst/>
                <a:uLnTx/>
                <a:uFillTx/>
                <a:latin typeface="Arial"/>
                <a:ea typeface="微软雅黑"/>
                <a:cs typeface="+mn-cs"/>
              </a:endParaRPr>
            </a:p>
          </p:txBody>
        </p:sp>
      </p:grpSp>
      <p:sp>
        <p:nvSpPr>
          <p:cNvPr id="2" name="爱设计-7">
            <a:extLst>
              <a:ext uri="{FF2B5EF4-FFF2-40B4-BE49-F238E27FC236}">
                <a16:creationId xmlns:a16="http://schemas.microsoft.com/office/drawing/2014/main" id="{1BF2EEFE-02B0-A387-B5B8-793276847BF5}"/>
              </a:ext>
            </a:extLst>
          </p:cNvPr>
          <p:cNvSpPr txBox="1">
            <a:spLocks/>
          </p:cNvSpPr>
          <p:nvPr/>
        </p:nvSpPr>
        <p:spPr>
          <a:xfrm>
            <a:off x="11292807" y="1872789"/>
            <a:ext cx="355482" cy="3450133"/>
          </a:xfrm>
          <a:prstGeom prst="rect">
            <a:avLst/>
          </a:prstGeom>
        </p:spPr>
        <p:txBody>
          <a:bodyPr vert="eaVert" wrap="square">
            <a:spAutoFit/>
          </a:bodyPr>
          <a:lstStyle>
            <a:lvl1pPr marL="228589" indent="-228589" algn="l" defTabSz="914354" rtl="0" eaLnBrk="1" latinLnBrk="0" hangingPunct="1">
              <a:lnSpc>
                <a:spcPct val="90000"/>
              </a:lnSpc>
              <a:spcBef>
                <a:spcPts val="1000"/>
              </a:spcBef>
              <a:buFont typeface="Arial" panose="020B0604020202020204" pitchFamily="34" charset="0"/>
              <a:buChar char="•"/>
              <a:defRPr sz="1600" kern="1200">
                <a:solidFill>
                  <a:schemeClr val="tx1"/>
                </a:solidFill>
                <a:latin typeface="+mn-lt"/>
                <a:ea typeface="+mn-ea"/>
                <a:cs typeface="+mn-cs"/>
              </a:defRPr>
            </a:lvl1pPr>
            <a:lvl2pPr marL="685766"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2942"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altLang="zh-CN" sz="1200" dirty="0" err="1">
                <a:solidFill>
                  <a:schemeClr val="accent1"/>
                </a:solidFill>
                <a:latin typeface="OPPOSans H" panose="00020600040101010101" pitchFamily="18" charset="-122"/>
                <a:ea typeface="OPPOSans H" panose="00020600040101010101" pitchFamily="18" charset="-122"/>
                <a:cs typeface="OPPOSans H" panose="00020600040101010101" pitchFamily="18" charset="-122"/>
              </a:rPr>
              <a:t>Operationreport</a:t>
            </a:r>
            <a:r>
              <a:rPr lang="en-US" altLang="zh-CN" sz="1200" dirty="0">
                <a:solidFill>
                  <a:schemeClr val="accent1"/>
                </a:solidFill>
                <a:latin typeface="OPPOSans H" panose="00020600040101010101" pitchFamily="18" charset="-122"/>
                <a:ea typeface="OPPOSans H" panose="00020600040101010101" pitchFamily="18" charset="-122"/>
                <a:cs typeface="OPPOSans H" panose="00020600040101010101" pitchFamily="18" charset="-122"/>
              </a:rPr>
              <a:t> On Probation Defense</a:t>
            </a:r>
          </a:p>
        </p:txBody>
      </p:sp>
      <p:grpSp>
        <p:nvGrpSpPr>
          <p:cNvPr id="3" name="爱设计-8">
            <a:extLst>
              <a:ext uri="{FF2B5EF4-FFF2-40B4-BE49-F238E27FC236}">
                <a16:creationId xmlns:a16="http://schemas.microsoft.com/office/drawing/2014/main" id="{1BBFE1CF-9468-5230-6691-25807B0F47E8}"/>
              </a:ext>
            </a:extLst>
          </p:cNvPr>
          <p:cNvGrpSpPr/>
          <p:nvPr/>
        </p:nvGrpSpPr>
        <p:grpSpPr>
          <a:xfrm>
            <a:off x="660400" y="3213362"/>
            <a:ext cx="105628" cy="766324"/>
            <a:chOff x="660400" y="3213362"/>
            <a:chExt cx="105628" cy="766324"/>
          </a:xfrm>
        </p:grpSpPr>
        <p:sp>
          <p:nvSpPr>
            <p:cNvPr id="4" name="爱设计-8-1">
              <a:extLst>
                <a:ext uri="{FF2B5EF4-FFF2-40B4-BE49-F238E27FC236}">
                  <a16:creationId xmlns:a16="http://schemas.microsoft.com/office/drawing/2014/main" id="{7D7CAE42-B354-4DFC-F2CF-2B3A166788DB}"/>
                </a:ext>
              </a:extLst>
            </p:cNvPr>
            <p:cNvSpPr/>
            <p:nvPr/>
          </p:nvSpPr>
          <p:spPr>
            <a:xfrm flipH="1">
              <a:off x="660400" y="3213362"/>
              <a:ext cx="105628" cy="105628"/>
            </a:xfrm>
            <a:prstGeom prst="ellipse">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爱设计-8-2">
              <a:extLst>
                <a:ext uri="{FF2B5EF4-FFF2-40B4-BE49-F238E27FC236}">
                  <a16:creationId xmlns:a16="http://schemas.microsoft.com/office/drawing/2014/main" id="{B09C6C8D-C235-C655-046F-57A3E6E56904}"/>
                </a:ext>
              </a:extLst>
            </p:cNvPr>
            <p:cNvSpPr/>
            <p:nvPr/>
          </p:nvSpPr>
          <p:spPr>
            <a:xfrm flipH="1">
              <a:off x="660400" y="3378536"/>
              <a:ext cx="105628" cy="105628"/>
            </a:xfrm>
            <a:prstGeom prst="ellipse">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爱设计-8-3">
              <a:extLst>
                <a:ext uri="{FF2B5EF4-FFF2-40B4-BE49-F238E27FC236}">
                  <a16:creationId xmlns:a16="http://schemas.microsoft.com/office/drawing/2014/main" id="{CFE523F3-B213-30C4-A308-CD943B53F65D}"/>
                </a:ext>
              </a:extLst>
            </p:cNvPr>
            <p:cNvSpPr/>
            <p:nvPr/>
          </p:nvSpPr>
          <p:spPr>
            <a:xfrm flipH="1">
              <a:off x="660400" y="3543710"/>
              <a:ext cx="105628" cy="105628"/>
            </a:xfrm>
            <a:prstGeom prst="ellipse">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爱设计-8-4">
              <a:extLst>
                <a:ext uri="{FF2B5EF4-FFF2-40B4-BE49-F238E27FC236}">
                  <a16:creationId xmlns:a16="http://schemas.microsoft.com/office/drawing/2014/main" id="{0FE9D23C-C840-01EE-F853-80E1EE09E581}"/>
                </a:ext>
              </a:extLst>
            </p:cNvPr>
            <p:cNvSpPr/>
            <p:nvPr/>
          </p:nvSpPr>
          <p:spPr>
            <a:xfrm flipH="1">
              <a:off x="660400" y="3708884"/>
              <a:ext cx="105628" cy="10562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爱设计-8-5">
              <a:extLst>
                <a:ext uri="{FF2B5EF4-FFF2-40B4-BE49-F238E27FC236}">
                  <a16:creationId xmlns:a16="http://schemas.microsoft.com/office/drawing/2014/main" id="{C3494489-4735-D1AD-67AB-9F81FB092DC8}"/>
                </a:ext>
              </a:extLst>
            </p:cNvPr>
            <p:cNvSpPr/>
            <p:nvPr/>
          </p:nvSpPr>
          <p:spPr>
            <a:xfrm flipH="1">
              <a:off x="660400" y="3874058"/>
              <a:ext cx="105628" cy="10562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0" name="爱设计-9">
            <a:extLst>
              <a:ext uri="{FF2B5EF4-FFF2-40B4-BE49-F238E27FC236}">
                <a16:creationId xmlns:a16="http://schemas.microsoft.com/office/drawing/2014/main" id="{6A087F9C-B065-05AC-A14E-B046E8E5DA2C}"/>
              </a:ext>
            </a:extLst>
          </p:cNvPr>
          <p:cNvGrpSpPr/>
          <p:nvPr/>
        </p:nvGrpSpPr>
        <p:grpSpPr>
          <a:xfrm>
            <a:off x="1734807" y="2313866"/>
            <a:ext cx="2654540" cy="2356448"/>
            <a:chOff x="7277264" y="2313866"/>
            <a:chExt cx="2654540" cy="2356448"/>
          </a:xfrm>
          <a:effectLst/>
        </p:grpSpPr>
        <p:sp>
          <p:nvSpPr>
            <p:cNvPr id="11" name="爱设计-9-1">
              <a:extLst>
                <a:ext uri="{FF2B5EF4-FFF2-40B4-BE49-F238E27FC236}">
                  <a16:creationId xmlns:a16="http://schemas.microsoft.com/office/drawing/2014/main" id="{BDD62A76-7502-1E6E-948C-4434ACF5FD1F}"/>
                </a:ext>
              </a:extLst>
            </p:cNvPr>
            <p:cNvSpPr/>
            <p:nvPr/>
          </p:nvSpPr>
          <p:spPr>
            <a:xfrm flipV="1">
              <a:off x="7426498" y="2313866"/>
              <a:ext cx="2356072" cy="2356448"/>
            </a:xfrm>
            <a:prstGeom prst="roundRect">
              <a:avLst>
                <a:gd name="adj" fmla="val 5886"/>
              </a:avLst>
            </a:prstGeom>
            <a:solidFill>
              <a:schemeClr val="accent1"/>
            </a:solidFill>
            <a:ln w="12700" cap="flat" cmpd="sng" algn="ctr">
              <a:noFill/>
              <a:prstDash val="solid"/>
              <a:miter lim="800000"/>
            </a:ln>
            <a:effectLst/>
          </p:spPr>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dirty="0">
                <a:ln w="6350">
                  <a:noFill/>
                </a:ln>
                <a:solidFill>
                  <a:srgbClr val="FFFFFF"/>
                </a:solidFill>
                <a:effectLst>
                  <a:glow rad="63500">
                    <a:srgbClr val="FFFFFF">
                      <a:alpha val="5000"/>
                    </a:srgbClr>
                  </a:glow>
                  <a:outerShdw blurRad="279400" dist="203200" dir="8160000" algn="t" rotWithShape="0">
                    <a:prstClr val="black">
                      <a:alpha val="20000"/>
                    </a:prstClr>
                  </a:outerShdw>
                </a:effectLst>
                <a:uLnTx/>
                <a:uFillTx/>
                <a:latin typeface="OPPOSans R" panose="00020600040101010101" pitchFamily="18" charset="-122"/>
                <a:ea typeface="OPPOSans R" panose="00020600040101010101" pitchFamily="18" charset="-122"/>
                <a:cs typeface="OPPOSans R" panose="00020600040101010101" pitchFamily="18" charset="-122"/>
                <a:sym typeface="+mn-lt"/>
              </a:endParaRPr>
            </a:p>
          </p:txBody>
        </p:sp>
        <p:sp>
          <p:nvSpPr>
            <p:cNvPr id="12" name="爱设计-9-2">
              <a:extLst>
                <a:ext uri="{FF2B5EF4-FFF2-40B4-BE49-F238E27FC236}">
                  <a16:creationId xmlns:a16="http://schemas.microsoft.com/office/drawing/2014/main" id="{A2082E64-F38B-2EC8-3C29-1DBEF1527B80}"/>
                </a:ext>
              </a:extLst>
            </p:cNvPr>
            <p:cNvSpPr txBox="1"/>
            <p:nvPr/>
          </p:nvSpPr>
          <p:spPr>
            <a:xfrm>
              <a:off x="7277264" y="2509559"/>
              <a:ext cx="2654540" cy="2000548"/>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3000" b="0" i="0" u="none" strike="noStrike" kern="1200" cap="none" spc="0" normalizeH="0" baseline="0" noProof="0" dirty="0">
                  <a:ln>
                    <a:noFill/>
                  </a:ln>
                  <a:solidFill>
                    <a:srgbClr val="FFFFFF"/>
                  </a:solidFill>
                  <a:effectLst/>
                  <a:uLnTx/>
                  <a:uFillTx/>
                  <a:latin typeface="OPPOSans H" panose="00020600040101010101" pitchFamily="18" charset="-122"/>
                  <a:ea typeface="OPPOSans H" panose="00020600040101010101" pitchFamily="18" charset="-122"/>
                  <a:cs typeface="OPPOSans H" panose="00020600040101010101" pitchFamily="18" charset="-122"/>
                </a:rPr>
                <a:t>02</a:t>
              </a:r>
              <a:endParaRPr kumimoji="0" lang="zh-CN" altLang="en-US" sz="13000" b="0" i="0" u="none" strike="noStrike" kern="1200" cap="none" spc="0" normalizeH="0" baseline="0" noProof="0" dirty="0">
                <a:ln>
                  <a:noFill/>
                </a:ln>
                <a:solidFill>
                  <a:srgbClr val="FFFFFF"/>
                </a:solidFill>
                <a:effectLst/>
                <a:uLnTx/>
                <a:uFillTx/>
                <a:latin typeface="OPPOSans H" panose="00020600040101010101" pitchFamily="18" charset="-122"/>
                <a:ea typeface="OPPOSans H" panose="00020600040101010101" pitchFamily="18" charset="-122"/>
                <a:cs typeface="OPPOSans H" panose="00020600040101010101" pitchFamily="18" charset="-122"/>
              </a:endParaRPr>
            </a:p>
          </p:txBody>
        </p:sp>
      </p:grpSp>
      <p:sp>
        <p:nvSpPr>
          <p:cNvPr id="13" name="爱设计-10">
            <a:extLst>
              <a:ext uri="{FF2B5EF4-FFF2-40B4-BE49-F238E27FC236}">
                <a16:creationId xmlns:a16="http://schemas.microsoft.com/office/drawing/2014/main" id="{3FA16CE3-E13D-CF99-F5AE-DD888BCB6727}"/>
              </a:ext>
            </a:extLst>
          </p:cNvPr>
          <p:cNvSpPr txBox="1"/>
          <p:nvPr/>
        </p:nvSpPr>
        <p:spPr>
          <a:xfrm>
            <a:off x="5157906" y="1748432"/>
            <a:ext cx="5025935" cy="1440395"/>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9360" i="0" u="none" strike="noStrike" kern="1200" cap="none" spc="0" normalizeH="0" baseline="0" noProof="0" dirty="0">
                <a:ln>
                  <a:noFill/>
                </a:ln>
                <a:solidFill>
                  <a:srgbClr val="000000">
                    <a:lumMod val="85000"/>
                    <a:lumOff val="15000"/>
                  </a:srgbClr>
                </a:solidFill>
                <a:effectLst/>
                <a:uLnTx/>
                <a:uFillTx/>
                <a:latin typeface="OPPOSans H" panose="00020600040101010101" pitchFamily="18" charset="-122"/>
                <a:ea typeface="OPPOSans H" panose="00020600040101010101" pitchFamily="18" charset="-122"/>
                <a:cs typeface="OPPOSans H" panose="00020600040101010101" pitchFamily="18" charset="-122"/>
              </a:rPr>
              <a:t>自我</a:t>
            </a:r>
            <a:r>
              <a:rPr lang="zh-CN" altLang="en-US" sz="9360" dirty="0">
                <a:solidFill>
                  <a:schemeClr val="accent1"/>
                </a:solidFill>
                <a:latin typeface="OPPOSans H" panose="00020600040101010101" pitchFamily="18" charset="-122"/>
                <a:ea typeface="OPPOSans H" panose="00020600040101010101" pitchFamily="18" charset="-122"/>
                <a:cs typeface="OPPOSans H" panose="00020600040101010101" pitchFamily="18" charset="-122"/>
              </a:rPr>
              <a:t>评价</a:t>
            </a:r>
          </a:p>
        </p:txBody>
      </p:sp>
      <p:sp>
        <p:nvSpPr>
          <p:cNvPr id="14" name="爱设计-11">
            <a:extLst>
              <a:ext uri="{FF2B5EF4-FFF2-40B4-BE49-F238E27FC236}">
                <a16:creationId xmlns:a16="http://schemas.microsoft.com/office/drawing/2014/main" id="{6BC0865D-2EED-4B90-3540-A5D3FA3F8ADD}"/>
              </a:ext>
            </a:extLst>
          </p:cNvPr>
          <p:cNvSpPr txBox="1"/>
          <p:nvPr/>
        </p:nvSpPr>
        <p:spPr>
          <a:xfrm>
            <a:off x="5183299" y="3175482"/>
            <a:ext cx="4580653" cy="319754"/>
          </a:xfrm>
          <a:prstGeom prst="rect">
            <a:avLst/>
          </a:prstGeom>
          <a:noFill/>
        </p:spPr>
        <p:txBody>
          <a:bodyPr wrap="square" lIns="0" tIns="0" rIns="0" bIns="0" rtlCol="0">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it-IT" altLang="zh-CN" sz="1820" b="0" i="0" u="none" strike="noStrike" kern="1200" cap="none" spc="0" normalizeH="0" baseline="0" noProof="0" dirty="0">
                <a:ln>
                  <a:noFill/>
                </a:ln>
                <a:solidFill>
                  <a:srgbClr val="000000">
                    <a:alpha val="70000"/>
                  </a:srgbClr>
                </a:solidFill>
                <a:effectLst/>
                <a:uLnTx/>
                <a:uFillTx/>
                <a:latin typeface="+mn-ea"/>
                <a:cs typeface="OPPOSans R" panose="00020600040101010101" pitchFamily="18" charset="-122"/>
              </a:rPr>
              <a:t>Operationreport On Probation Defense</a:t>
            </a:r>
            <a:endParaRPr kumimoji="0" lang="zh-CN" altLang="en-US" sz="1820" b="0" i="0" u="none" strike="noStrike" kern="1200" cap="none" spc="0" normalizeH="0" baseline="0" noProof="0" dirty="0">
              <a:ln>
                <a:noFill/>
              </a:ln>
              <a:solidFill>
                <a:srgbClr val="000000">
                  <a:alpha val="70000"/>
                </a:srgbClr>
              </a:solidFill>
              <a:effectLst/>
              <a:uLnTx/>
              <a:uFillTx/>
              <a:latin typeface="+mn-ea"/>
              <a:cs typeface="OPPOSans R" panose="00020600040101010101" pitchFamily="18" charset="-122"/>
            </a:endParaRPr>
          </a:p>
        </p:txBody>
      </p:sp>
      <p:grpSp>
        <p:nvGrpSpPr>
          <p:cNvPr id="15" name="爱设计-12">
            <a:extLst>
              <a:ext uri="{FF2B5EF4-FFF2-40B4-BE49-F238E27FC236}">
                <a16:creationId xmlns:a16="http://schemas.microsoft.com/office/drawing/2014/main" id="{5F96FF09-9CD8-CDD2-FB49-B60E9464BE00}"/>
              </a:ext>
            </a:extLst>
          </p:cNvPr>
          <p:cNvGrpSpPr/>
          <p:nvPr/>
        </p:nvGrpSpPr>
        <p:grpSpPr>
          <a:xfrm>
            <a:off x="5195468" y="3717478"/>
            <a:ext cx="1130860" cy="365810"/>
            <a:chOff x="6418921" y="5227975"/>
            <a:chExt cx="1130860" cy="365810"/>
          </a:xfrm>
        </p:grpSpPr>
        <p:sp>
          <p:nvSpPr>
            <p:cNvPr id="16" name="爱设计-12-1">
              <a:extLst>
                <a:ext uri="{FF2B5EF4-FFF2-40B4-BE49-F238E27FC236}">
                  <a16:creationId xmlns:a16="http://schemas.microsoft.com/office/drawing/2014/main" id="{D2E53AE3-64B2-54DE-210D-DC848EF5C1BF}"/>
                </a:ext>
              </a:extLst>
            </p:cNvPr>
            <p:cNvSpPr/>
            <p:nvPr/>
          </p:nvSpPr>
          <p:spPr>
            <a:xfrm>
              <a:off x="6418921" y="5227975"/>
              <a:ext cx="1130860" cy="365810"/>
            </a:xfrm>
            <a:prstGeom prst="roundRect">
              <a:avLst>
                <a:gd name="adj" fmla="val 13517"/>
              </a:avLst>
            </a:prstGeom>
            <a:solidFill>
              <a:schemeClr val="accent1">
                <a:lumMod val="20000"/>
                <a:lumOff val="80000"/>
                <a:alpha val="70000"/>
              </a:schemeClr>
            </a:solidFill>
            <a:ln w="8255">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340" b="0" i="0" u="none" strike="noStrike" kern="1200" cap="none" spc="0" normalizeH="0" baseline="0" noProof="0">
                <a:ln>
                  <a:noFill/>
                </a:ln>
                <a:solidFill>
                  <a:schemeClr val="tx1">
                    <a:lumMod val="85000"/>
                    <a:lumOff val="15000"/>
                  </a:schemeClr>
                </a:solidFill>
                <a:effectLst/>
                <a:uLnTx/>
                <a:uFillTx/>
                <a:latin typeface="微软雅黑"/>
                <a:ea typeface="微软雅黑"/>
                <a:cs typeface="+mn-cs"/>
              </a:endParaRPr>
            </a:p>
          </p:txBody>
        </p:sp>
        <p:sp>
          <p:nvSpPr>
            <p:cNvPr id="17" name="爱设计-12-2">
              <a:extLst>
                <a:ext uri="{FF2B5EF4-FFF2-40B4-BE49-F238E27FC236}">
                  <a16:creationId xmlns:a16="http://schemas.microsoft.com/office/drawing/2014/main" id="{40DCCA8F-37A9-4B9A-146D-B29F6F41AA43}"/>
                </a:ext>
              </a:extLst>
            </p:cNvPr>
            <p:cNvSpPr txBox="1"/>
            <p:nvPr/>
          </p:nvSpPr>
          <p:spPr>
            <a:xfrm>
              <a:off x="6465832" y="5290847"/>
              <a:ext cx="1037039" cy="240066"/>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560" b="0" i="0" u="none" strike="noStrike" kern="1200" cap="none" spc="0" normalizeH="0" baseline="0" noProof="0" dirty="0">
                  <a:ln>
                    <a:noFill/>
                  </a:ln>
                  <a:solidFill>
                    <a:schemeClr val="tx1">
                      <a:lumMod val="85000"/>
                      <a:lumOff val="15000"/>
                    </a:schemeClr>
                  </a:solidFill>
                  <a:effectLst/>
                  <a:uLnTx/>
                  <a:uFillTx/>
                  <a:latin typeface="OPPOSans R" panose="00020600040101010101" pitchFamily="18" charset="-122"/>
                  <a:ea typeface="OPPOSans R" panose="00020600040101010101" pitchFamily="18" charset="-122"/>
                  <a:cs typeface="OPPOSans R" panose="00020600040101010101" pitchFamily="18" charset="-122"/>
                </a:rPr>
                <a:t>推广方案</a:t>
              </a:r>
            </a:p>
          </p:txBody>
        </p:sp>
      </p:grpSp>
      <p:grpSp>
        <p:nvGrpSpPr>
          <p:cNvPr id="18" name="爱设计-13">
            <a:extLst>
              <a:ext uri="{FF2B5EF4-FFF2-40B4-BE49-F238E27FC236}">
                <a16:creationId xmlns:a16="http://schemas.microsoft.com/office/drawing/2014/main" id="{48482D31-7260-94F5-1EAB-1D348CB92D3C}"/>
              </a:ext>
            </a:extLst>
          </p:cNvPr>
          <p:cNvGrpSpPr/>
          <p:nvPr/>
        </p:nvGrpSpPr>
        <p:grpSpPr>
          <a:xfrm>
            <a:off x="6572424" y="3717478"/>
            <a:ext cx="1130860" cy="365810"/>
            <a:chOff x="6736681" y="5227975"/>
            <a:chExt cx="1130860" cy="365810"/>
          </a:xfrm>
        </p:grpSpPr>
        <p:sp>
          <p:nvSpPr>
            <p:cNvPr id="19" name="爱设计-13-1">
              <a:extLst>
                <a:ext uri="{FF2B5EF4-FFF2-40B4-BE49-F238E27FC236}">
                  <a16:creationId xmlns:a16="http://schemas.microsoft.com/office/drawing/2014/main" id="{9C559A9D-1843-E01E-F843-F34D7E533DB3}"/>
                </a:ext>
              </a:extLst>
            </p:cNvPr>
            <p:cNvSpPr/>
            <p:nvPr/>
          </p:nvSpPr>
          <p:spPr>
            <a:xfrm>
              <a:off x="6736681" y="5227975"/>
              <a:ext cx="1130860" cy="365810"/>
            </a:xfrm>
            <a:prstGeom prst="roundRect">
              <a:avLst>
                <a:gd name="adj" fmla="val 13517"/>
              </a:avLst>
            </a:prstGeom>
            <a:solidFill>
              <a:schemeClr val="accent1">
                <a:lumMod val="20000"/>
                <a:lumOff val="80000"/>
                <a:alpha val="70000"/>
              </a:schemeClr>
            </a:solidFill>
            <a:ln w="8255">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340" b="0" i="0" u="none" strike="noStrike" kern="1200" cap="none" spc="0" normalizeH="0" baseline="0" noProof="0">
                <a:ln>
                  <a:noFill/>
                </a:ln>
                <a:solidFill>
                  <a:schemeClr val="tx1">
                    <a:lumMod val="85000"/>
                    <a:lumOff val="15000"/>
                  </a:schemeClr>
                </a:solidFill>
                <a:effectLst/>
                <a:uLnTx/>
                <a:uFillTx/>
                <a:latin typeface="微软雅黑"/>
                <a:ea typeface="微软雅黑"/>
                <a:cs typeface="+mn-cs"/>
              </a:endParaRPr>
            </a:p>
          </p:txBody>
        </p:sp>
        <p:sp>
          <p:nvSpPr>
            <p:cNvPr id="20" name="爱设计-13-2">
              <a:extLst>
                <a:ext uri="{FF2B5EF4-FFF2-40B4-BE49-F238E27FC236}">
                  <a16:creationId xmlns:a16="http://schemas.microsoft.com/office/drawing/2014/main" id="{92D769B7-AD59-09F2-C983-8F49CF2D3B1D}"/>
                </a:ext>
              </a:extLst>
            </p:cNvPr>
            <p:cNvSpPr txBox="1"/>
            <p:nvPr/>
          </p:nvSpPr>
          <p:spPr>
            <a:xfrm>
              <a:off x="6783590" y="5290847"/>
              <a:ext cx="1037039" cy="240066"/>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560" b="0" i="0" u="none" strike="noStrike" kern="1200" cap="none" spc="0" normalizeH="0" baseline="0" noProof="0" dirty="0">
                  <a:ln>
                    <a:noFill/>
                  </a:ln>
                  <a:solidFill>
                    <a:schemeClr val="tx1">
                      <a:lumMod val="85000"/>
                      <a:lumOff val="15000"/>
                    </a:schemeClr>
                  </a:solidFill>
                  <a:effectLst/>
                  <a:uLnTx/>
                  <a:uFillTx/>
                  <a:latin typeface="OPPOSans R" panose="00020600040101010101" pitchFamily="18" charset="-122"/>
                  <a:ea typeface="OPPOSans R" panose="00020600040101010101" pitchFamily="18" charset="-122"/>
                  <a:cs typeface="OPPOSans R" panose="00020600040101010101" pitchFamily="18" charset="-122"/>
                </a:rPr>
                <a:t>不足之处</a:t>
              </a:r>
            </a:p>
          </p:txBody>
        </p:sp>
      </p:grpSp>
      <p:grpSp>
        <p:nvGrpSpPr>
          <p:cNvPr id="21" name="爱设计-14">
            <a:extLst>
              <a:ext uri="{FF2B5EF4-FFF2-40B4-BE49-F238E27FC236}">
                <a16:creationId xmlns:a16="http://schemas.microsoft.com/office/drawing/2014/main" id="{7D999361-CF89-17BD-A2C0-BB60B9B505D2}"/>
              </a:ext>
            </a:extLst>
          </p:cNvPr>
          <p:cNvGrpSpPr/>
          <p:nvPr/>
        </p:nvGrpSpPr>
        <p:grpSpPr>
          <a:xfrm>
            <a:off x="7949379" y="3717478"/>
            <a:ext cx="1130860" cy="365810"/>
            <a:chOff x="7054440" y="5227975"/>
            <a:chExt cx="1130860" cy="365810"/>
          </a:xfrm>
        </p:grpSpPr>
        <p:sp>
          <p:nvSpPr>
            <p:cNvPr id="22" name="爱设计-14-1">
              <a:extLst>
                <a:ext uri="{FF2B5EF4-FFF2-40B4-BE49-F238E27FC236}">
                  <a16:creationId xmlns:a16="http://schemas.microsoft.com/office/drawing/2014/main" id="{4A940A53-FDCF-010F-0870-0114F9A04B20}"/>
                </a:ext>
              </a:extLst>
            </p:cNvPr>
            <p:cNvSpPr/>
            <p:nvPr/>
          </p:nvSpPr>
          <p:spPr>
            <a:xfrm>
              <a:off x="7054440" y="5227975"/>
              <a:ext cx="1130860" cy="365810"/>
            </a:xfrm>
            <a:prstGeom prst="roundRect">
              <a:avLst>
                <a:gd name="adj" fmla="val 13517"/>
              </a:avLst>
            </a:prstGeom>
            <a:solidFill>
              <a:schemeClr val="accent1">
                <a:lumMod val="20000"/>
                <a:lumOff val="80000"/>
                <a:alpha val="70000"/>
              </a:schemeClr>
            </a:solidFill>
            <a:ln w="8255">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340" b="0" i="0" u="none" strike="noStrike" kern="1200" cap="none" spc="0" normalizeH="0" baseline="0" noProof="0">
                <a:ln>
                  <a:noFill/>
                </a:ln>
                <a:solidFill>
                  <a:schemeClr val="tx1">
                    <a:lumMod val="85000"/>
                    <a:lumOff val="15000"/>
                  </a:schemeClr>
                </a:solidFill>
                <a:effectLst/>
                <a:uLnTx/>
                <a:uFillTx/>
                <a:latin typeface="微软雅黑"/>
                <a:ea typeface="微软雅黑"/>
                <a:cs typeface="+mn-cs"/>
              </a:endParaRPr>
            </a:p>
          </p:txBody>
        </p:sp>
        <p:sp>
          <p:nvSpPr>
            <p:cNvPr id="23" name="爱设计-14-2">
              <a:extLst>
                <a:ext uri="{FF2B5EF4-FFF2-40B4-BE49-F238E27FC236}">
                  <a16:creationId xmlns:a16="http://schemas.microsoft.com/office/drawing/2014/main" id="{B4E51ACC-6BB9-6D36-96AB-3D93C601357B}"/>
                </a:ext>
              </a:extLst>
            </p:cNvPr>
            <p:cNvSpPr txBox="1"/>
            <p:nvPr/>
          </p:nvSpPr>
          <p:spPr>
            <a:xfrm>
              <a:off x="7101350" y="5290847"/>
              <a:ext cx="1037039" cy="240066"/>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560" b="0" i="0" u="none" strike="noStrike" kern="1200" cap="none" spc="0" normalizeH="0" baseline="0" noProof="0" dirty="0">
                  <a:ln>
                    <a:noFill/>
                  </a:ln>
                  <a:solidFill>
                    <a:schemeClr val="tx1">
                      <a:lumMod val="85000"/>
                      <a:lumOff val="15000"/>
                    </a:schemeClr>
                  </a:solidFill>
                  <a:effectLst/>
                  <a:uLnTx/>
                  <a:uFillTx/>
                  <a:latin typeface="OPPOSans R" panose="00020600040101010101" pitchFamily="18" charset="-122"/>
                  <a:ea typeface="OPPOSans R" panose="00020600040101010101" pitchFamily="18" charset="-122"/>
                  <a:cs typeface="OPPOSans R" panose="00020600040101010101" pitchFamily="18" charset="-122"/>
                </a:rPr>
                <a:t>成果展示</a:t>
              </a:r>
            </a:p>
          </p:txBody>
        </p:sp>
      </p:grpSp>
      <p:grpSp>
        <p:nvGrpSpPr>
          <p:cNvPr id="24" name="爱设计-15">
            <a:extLst>
              <a:ext uri="{FF2B5EF4-FFF2-40B4-BE49-F238E27FC236}">
                <a16:creationId xmlns:a16="http://schemas.microsoft.com/office/drawing/2014/main" id="{37853EF4-238E-B6A4-9985-B104A9ADCCD2}"/>
              </a:ext>
            </a:extLst>
          </p:cNvPr>
          <p:cNvGrpSpPr/>
          <p:nvPr/>
        </p:nvGrpSpPr>
        <p:grpSpPr>
          <a:xfrm>
            <a:off x="9326333" y="3717478"/>
            <a:ext cx="1130860" cy="365810"/>
            <a:chOff x="7372198" y="5227975"/>
            <a:chExt cx="1130860" cy="365810"/>
          </a:xfrm>
        </p:grpSpPr>
        <p:sp>
          <p:nvSpPr>
            <p:cNvPr id="25" name="爱设计-15-1">
              <a:extLst>
                <a:ext uri="{FF2B5EF4-FFF2-40B4-BE49-F238E27FC236}">
                  <a16:creationId xmlns:a16="http://schemas.microsoft.com/office/drawing/2014/main" id="{5645DBBE-E491-E58E-74F5-6B82DEDD1772}"/>
                </a:ext>
              </a:extLst>
            </p:cNvPr>
            <p:cNvSpPr/>
            <p:nvPr/>
          </p:nvSpPr>
          <p:spPr>
            <a:xfrm>
              <a:off x="7372198" y="5227975"/>
              <a:ext cx="1130860" cy="365810"/>
            </a:xfrm>
            <a:prstGeom prst="roundRect">
              <a:avLst>
                <a:gd name="adj" fmla="val 13517"/>
              </a:avLst>
            </a:prstGeom>
            <a:solidFill>
              <a:schemeClr val="accent1">
                <a:lumMod val="20000"/>
                <a:lumOff val="80000"/>
                <a:alpha val="70000"/>
              </a:schemeClr>
            </a:solidFill>
            <a:ln w="8255">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340" b="0" i="0" u="none" strike="noStrike" kern="1200" cap="none" spc="0" normalizeH="0" baseline="0" noProof="0">
                <a:ln>
                  <a:noFill/>
                </a:ln>
                <a:solidFill>
                  <a:schemeClr val="tx1">
                    <a:lumMod val="85000"/>
                    <a:lumOff val="15000"/>
                  </a:schemeClr>
                </a:solidFill>
                <a:effectLst/>
                <a:uLnTx/>
                <a:uFillTx/>
                <a:latin typeface="微软雅黑"/>
                <a:ea typeface="微软雅黑"/>
                <a:cs typeface="+mn-cs"/>
              </a:endParaRPr>
            </a:p>
          </p:txBody>
        </p:sp>
        <p:sp>
          <p:nvSpPr>
            <p:cNvPr id="26" name="爱设计-15-2">
              <a:extLst>
                <a:ext uri="{FF2B5EF4-FFF2-40B4-BE49-F238E27FC236}">
                  <a16:creationId xmlns:a16="http://schemas.microsoft.com/office/drawing/2014/main" id="{1DF8AF5B-D5DF-E15A-B539-C18C8A868DD7}"/>
                </a:ext>
              </a:extLst>
            </p:cNvPr>
            <p:cNvSpPr txBox="1"/>
            <p:nvPr/>
          </p:nvSpPr>
          <p:spPr>
            <a:xfrm>
              <a:off x="7419108" y="5290847"/>
              <a:ext cx="1037039" cy="240066"/>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560" b="0" i="0" u="none" strike="noStrike" kern="1200" cap="none" spc="0" normalizeH="0" baseline="0" noProof="0" dirty="0">
                  <a:ln>
                    <a:noFill/>
                  </a:ln>
                  <a:solidFill>
                    <a:schemeClr val="tx1">
                      <a:lumMod val="85000"/>
                      <a:lumOff val="15000"/>
                    </a:schemeClr>
                  </a:solidFill>
                  <a:effectLst/>
                  <a:uLnTx/>
                  <a:uFillTx/>
                  <a:latin typeface="OPPOSans R" panose="00020600040101010101" pitchFamily="18" charset="-122"/>
                  <a:ea typeface="OPPOSans R" panose="00020600040101010101" pitchFamily="18" charset="-122"/>
                  <a:cs typeface="OPPOSans R" panose="00020600040101010101" pitchFamily="18" charset="-122"/>
                </a:rPr>
                <a:t>完成情况</a:t>
              </a:r>
            </a:p>
          </p:txBody>
        </p:sp>
      </p:grpSp>
      <p:sp>
        <p:nvSpPr>
          <p:cNvPr id="30" name="爱设计-16">
            <a:extLst>
              <a:ext uri="{FF2B5EF4-FFF2-40B4-BE49-F238E27FC236}">
                <a16:creationId xmlns:a16="http://schemas.microsoft.com/office/drawing/2014/main" id="{88215384-C19E-80E3-2B1F-E20E59758447}"/>
              </a:ext>
            </a:extLst>
          </p:cNvPr>
          <p:cNvSpPr txBox="1"/>
          <p:nvPr/>
        </p:nvSpPr>
        <p:spPr>
          <a:xfrm>
            <a:off x="5157905" y="4214090"/>
            <a:ext cx="5299287" cy="973408"/>
          </a:xfrm>
          <a:prstGeom prst="rect">
            <a:avLst/>
          </a:prstGeom>
          <a:noFill/>
        </p:spPr>
        <p:txBody>
          <a:bodyPr wrap="square">
            <a:spAutoFit/>
          </a:bodyPr>
          <a:lstStyle/>
          <a:p>
            <a:pPr marR="0" lvl="0" algn="just" defTabSz="914400" rtl="0" eaLnBrk="1" fontAlgn="auto" latinLnBrk="0" hangingPunct="1">
              <a:lnSpc>
                <a:spcPct val="130000"/>
              </a:lnSpc>
              <a:spcBef>
                <a:spcPts val="0"/>
              </a:spcBef>
              <a:spcAft>
                <a:spcPts val="0"/>
              </a:spcAft>
              <a:buClrTx/>
              <a:buSzTx/>
              <a:tabLst/>
              <a:defRPr/>
            </a:pPr>
            <a:r>
              <a:rPr kumimoji="0" lang="zh-CN" altLang="en-US" sz="1500" b="0" i="0" u="none" strike="noStrike" kern="1200" cap="none" spc="0" normalizeH="0" baseline="0" noProof="0" dirty="0">
                <a:ln>
                  <a:noFill/>
                </a:ln>
                <a:solidFill>
                  <a:schemeClr val="tx1">
                    <a:lumMod val="75000"/>
                    <a:lumOff val="25000"/>
                  </a:schemeClr>
                </a:solidFill>
                <a:effectLst/>
                <a:uLnTx/>
                <a:uFillTx/>
                <a:latin typeface="+mn-ea"/>
                <a:cs typeface="+mn-cs"/>
              </a:rPr>
              <a:t>我性格活泼、开朗，喜欢和人打交道，为人有责任心、做事有耐心。对市场活动有浓厚兴趣，希望能在市场营销领域长期发展，提升专业技能，实现自我价值。</a:t>
            </a:r>
          </a:p>
        </p:txBody>
      </p:sp>
    </p:spTree>
    <p:extLst>
      <p:ext uri="{BB962C8B-B14F-4D97-AF65-F5344CB8AC3E}">
        <p14:creationId xmlns:p14="http://schemas.microsoft.com/office/powerpoint/2010/main" val="326076530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爱设计-1">
            <a:extLst>
              <a:ext uri="{FF2B5EF4-FFF2-40B4-BE49-F238E27FC236}">
                <a16:creationId xmlns:a16="http://schemas.microsoft.com/office/drawing/2014/main" id="{2483F125-6ECE-0549-B29C-BC55957A18D0}"/>
              </a:ext>
            </a:extLst>
          </p:cNvPr>
          <p:cNvPicPr>
            <a:picLocks noGrp="1" noRot="1" noMove="1" noResize="1" noEditPoints="1" noAdjustHandles="1" noChangeArrowheads="1" noChangeShapeType="1" noCrop="1"/>
          </p:cNvPicPr>
          <p:nvPr/>
        </p:nvPicPr>
        <p:blipFill>
          <a:blip r:embed="rId3" r:link="rId4">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33" name="爱设计-2">
            <a:extLst>
              <a:ext uri="{FF2B5EF4-FFF2-40B4-BE49-F238E27FC236}">
                <a16:creationId xmlns:a16="http://schemas.microsoft.com/office/drawing/2014/main" id="{D5041356-BF03-3FED-8CCE-5A65B03BE862}"/>
              </a:ext>
            </a:extLst>
          </p:cNvPr>
          <p:cNvPicPr>
            <a:picLocks noChangeAspect="1"/>
          </p:cNvPicPr>
          <p:nvPr/>
        </p:nvPicPr>
        <p:blipFill>
          <a:blip r:embed="rId5">
            <a:alphaModFix amt="70000"/>
            <a:extLst>
              <a:ext uri="{28A0092B-C50C-407E-A947-70E740481C1C}">
                <a14:useLocalDpi xmlns:a14="http://schemas.microsoft.com/office/drawing/2010/main" val="0"/>
              </a:ext>
            </a:extLst>
          </a:blip>
          <a:stretch>
            <a:fillRect/>
          </a:stretch>
        </p:blipFill>
        <p:spPr>
          <a:xfrm>
            <a:off x="0" y="0"/>
            <a:ext cx="12217143" cy="6855081"/>
          </a:xfrm>
          <a:prstGeom prst="rect">
            <a:avLst/>
          </a:prstGeom>
        </p:spPr>
      </p:pic>
      <p:grpSp>
        <p:nvGrpSpPr>
          <p:cNvPr id="66" name="爱设计-3">
            <a:extLst>
              <a:ext uri="{FF2B5EF4-FFF2-40B4-BE49-F238E27FC236}">
                <a16:creationId xmlns:a16="http://schemas.microsoft.com/office/drawing/2014/main" id="{3C49212E-0BE3-4AF2-751B-DB2D4E7E549E}"/>
              </a:ext>
            </a:extLst>
          </p:cNvPr>
          <p:cNvGrpSpPr/>
          <p:nvPr/>
        </p:nvGrpSpPr>
        <p:grpSpPr>
          <a:xfrm>
            <a:off x="10361997" y="6133503"/>
            <a:ext cx="1368953" cy="247568"/>
            <a:chOff x="10361997" y="6057830"/>
            <a:chExt cx="1368953" cy="247568"/>
          </a:xfrm>
        </p:grpSpPr>
        <p:cxnSp>
          <p:nvCxnSpPr>
            <p:cNvPr id="67" name="爱设计-3-1">
              <a:extLst>
                <a:ext uri="{FF2B5EF4-FFF2-40B4-BE49-F238E27FC236}">
                  <a16:creationId xmlns:a16="http://schemas.microsoft.com/office/drawing/2014/main" id="{AB0CA926-FC02-F635-F86A-069F14CBAFA7}"/>
                </a:ext>
              </a:extLst>
            </p:cNvPr>
            <p:cNvCxnSpPr/>
            <p:nvPr/>
          </p:nvCxnSpPr>
          <p:spPr>
            <a:xfrm>
              <a:off x="11268075" y="6235700"/>
              <a:ext cx="327931" cy="0"/>
            </a:xfrm>
            <a:prstGeom prst="line">
              <a:avLst/>
            </a:prstGeom>
            <a:ln w="76200">
              <a:solidFill>
                <a:schemeClr val="accent1"/>
              </a:solidFill>
            </a:ln>
          </p:spPr>
          <p:style>
            <a:lnRef idx="1">
              <a:schemeClr val="accent1"/>
            </a:lnRef>
            <a:fillRef idx="0">
              <a:schemeClr val="accent1"/>
            </a:fillRef>
            <a:effectRef idx="0">
              <a:schemeClr val="accent1"/>
            </a:effectRef>
            <a:fontRef idx="minor">
              <a:schemeClr val="tx1"/>
            </a:fontRef>
          </p:style>
        </p:cxnSp>
        <p:sp>
          <p:nvSpPr>
            <p:cNvPr id="68" name="爱设计-3-2">
              <a:extLst>
                <a:ext uri="{FF2B5EF4-FFF2-40B4-BE49-F238E27FC236}">
                  <a16:creationId xmlns:a16="http://schemas.microsoft.com/office/drawing/2014/main" id="{F41A5BD9-DCEA-417B-DE62-BD7CE77DA92A}"/>
                </a:ext>
              </a:extLst>
            </p:cNvPr>
            <p:cNvSpPr txBox="1">
              <a:spLocks/>
            </p:cNvSpPr>
            <p:nvPr/>
          </p:nvSpPr>
          <p:spPr>
            <a:xfrm>
              <a:off x="10361997" y="6057830"/>
              <a:ext cx="1368953" cy="247568"/>
            </a:xfrm>
            <a:prstGeom prst="rect">
              <a:avLst/>
            </a:prstGeom>
          </p:spPr>
          <p:txBody>
            <a:bodyPr wrap="square">
              <a:spAutoFit/>
            </a:bodyPr>
            <a:lstStyle>
              <a:lvl1pPr marL="228589" indent="-228589" algn="l" defTabSz="914354" rtl="0" eaLnBrk="1" latinLnBrk="0" hangingPunct="1">
                <a:lnSpc>
                  <a:spcPct val="90000"/>
                </a:lnSpc>
                <a:spcBef>
                  <a:spcPts val="1000"/>
                </a:spcBef>
                <a:buFont typeface="Arial" panose="020B0604020202020204" pitchFamily="34" charset="0"/>
                <a:buChar char="•"/>
                <a:defRPr sz="1600" kern="1200">
                  <a:solidFill>
                    <a:schemeClr val="tx1"/>
                  </a:solidFill>
                  <a:latin typeface="+mn-lt"/>
                  <a:ea typeface="+mn-ea"/>
                  <a:cs typeface="+mn-cs"/>
                </a:defRPr>
              </a:lvl1pPr>
              <a:lvl2pPr marL="685766"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2942"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altLang="zh-CN" sz="1100" dirty="0">
                  <a:solidFill>
                    <a:schemeClr val="tx1">
                      <a:lumMod val="75000"/>
                      <a:lumOff val="25000"/>
                    </a:schemeClr>
                  </a:solidFill>
                  <a:latin typeface="+mn-ea"/>
                </a:rPr>
                <a:t>December 20XX</a:t>
              </a:r>
              <a:endParaRPr lang="zh-CN" altLang="en-US" sz="1100" dirty="0">
                <a:solidFill>
                  <a:schemeClr val="tx1">
                    <a:lumMod val="75000"/>
                    <a:lumOff val="25000"/>
                  </a:schemeClr>
                </a:solidFill>
                <a:latin typeface="+mn-ea"/>
              </a:endParaRPr>
            </a:p>
          </p:txBody>
        </p:sp>
      </p:grpSp>
      <p:grpSp>
        <p:nvGrpSpPr>
          <p:cNvPr id="27" name="爱设计-4">
            <a:extLst>
              <a:ext uri="{FF2B5EF4-FFF2-40B4-BE49-F238E27FC236}">
                <a16:creationId xmlns:a16="http://schemas.microsoft.com/office/drawing/2014/main" id="{6270F235-3C00-31F3-D9BF-801ACFB450D2}"/>
              </a:ext>
            </a:extLst>
          </p:cNvPr>
          <p:cNvGrpSpPr/>
          <p:nvPr/>
        </p:nvGrpSpPr>
        <p:grpSpPr>
          <a:xfrm>
            <a:off x="533554" y="446209"/>
            <a:ext cx="11309034" cy="798268"/>
            <a:chOff x="533554" y="425889"/>
            <a:chExt cx="11309034" cy="798268"/>
          </a:xfrm>
        </p:grpSpPr>
        <p:sp>
          <p:nvSpPr>
            <p:cNvPr id="29" name="爱设计-4-1">
              <a:extLst>
                <a:ext uri="{FF2B5EF4-FFF2-40B4-BE49-F238E27FC236}">
                  <a16:creationId xmlns:a16="http://schemas.microsoft.com/office/drawing/2014/main" id="{CABCB4A9-C061-28FC-2AE7-0E0025016724}"/>
                </a:ext>
              </a:extLst>
            </p:cNvPr>
            <p:cNvSpPr txBox="1"/>
            <p:nvPr/>
          </p:nvSpPr>
          <p:spPr>
            <a:xfrm>
              <a:off x="533554" y="639382"/>
              <a:ext cx="5469903" cy="584775"/>
            </a:xfrm>
            <a:prstGeom prst="rect">
              <a:avLst/>
            </a:prstGeom>
            <a:noFill/>
          </p:spPr>
          <p:txBody>
            <a:bodyPr wrap="square">
              <a:spAutoFit/>
            </a:bodyPr>
            <a:lstStyle/>
            <a:p>
              <a:r>
                <a:rPr lang="zh-CN" altLang="en-US" sz="3200" dirty="0">
                  <a:solidFill>
                    <a:schemeClr val="tx1">
                      <a:lumMod val="85000"/>
                      <a:lumOff val="15000"/>
                    </a:schemeClr>
                  </a:solidFill>
                  <a:latin typeface="+mj-ea"/>
                  <a:ea typeface="+mj-ea"/>
                </a:rPr>
                <a:t>我具备的优势</a:t>
              </a:r>
            </a:p>
          </p:txBody>
        </p:sp>
        <p:sp>
          <p:nvSpPr>
            <p:cNvPr id="30" name="爱设计-4-2">
              <a:extLst>
                <a:ext uri="{FF2B5EF4-FFF2-40B4-BE49-F238E27FC236}">
                  <a16:creationId xmlns:a16="http://schemas.microsoft.com/office/drawing/2014/main" id="{1BD08319-93E9-32C0-D0AC-7CF83A28A8F7}"/>
                </a:ext>
              </a:extLst>
            </p:cNvPr>
            <p:cNvSpPr/>
            <p:nvPr/>
          </p:nvSpPr>
          <p:spPr>
            <a:xfrm>
              <a:off x="637386" y="425889"/>
              <a:ext cx="2014373" cy="213493"/>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10000"/>
                </a:lnSpc>
              </a:pPr>
              <a:r>
                <a:rPr lang="en-US" altLang="zh-CN" sz="1100" dirty="0">
                  <a:latin typeface="OPPOSans H" panose="00020600040101010101" pitchFamily="18" charset="-122"/>
                  <a:ea typeface="OPPOSans H" panose="00020600040101010101" pitchFamily="18" charset="-122"/>
                  <a:cs typeface="OPPOSans H" panose="00020600040101010101" pitchFamily="18" charset="-122"/>
                </a:rPr>
                <a:t>Preponderance</a:t>
              </a:r>
            </a:p>
          </p:txBody>
        </p:sp>
        <p:grpSp>
          <p:nvGrpSpPr>
            <p:cNvPr id="31" name="组合 30">
              <a:extLst>
                <a:ext uri="{FF2B5EF4-FFF2-40B4-BE49-F238E27FC236}">
                  <a16:creationId xmlns:a16="http://schemas.microsoft.com/office/drawing/2014/main" id="{E06256C6-5A58-8A02-8649-E8D63DBB967C}"/>
                </a:ext>
              </a:extLst>
            </p:cNvPr>
            <p:cNvGrpSpPr/>
            <p:nvPr/>
          </p:nvGrpSpPr>
          <p:grpSpPr>
            <a:xfrm>
              <a:off x="11441080" y="878017"/>
              <a:ext cx="401508" cy="150682"/>
              <a:chOff x="3484345" y="-1299411"/>
              <a:chExt cx="1017051" cy="381691"/>
            </a:xfrm>
            <a:solidFill>
              <a:schemeClr val="accent1"/>
            </a:solidFill>
          </p:grpSpPr>
          <p:sp>
            <p:nvSpPr>
              <p:cNvPr id="34" name="爱设计-4-3">
                <a:extLst>
                  <a:ext uri="{FF2B5EF4-FFF2-40B4-BE49-F238E27FC236}">
                    <a16:creationId xmlns:a16="http://schemas.microsoft.com/office/drawing/2014/main" id="{39CA1976-85C3-61B3-67FF-8465FA20E280}"/>
                  </a:ext>
                </a:extLst>
              </p:cNvPr>
              <p:cNvSpPr/>
              <p:nvPr/>
            </p:nvSpPr>
            <p:spPr>
              <a:xfrm rot="12600000">
                <a:off x="3484345" y="-1299411"/>
                <a:ext cx="442762" cy="38169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爱设计-4-4">
                <a:extLst>
                  <a:ext uri="{FF2B5EF4-FFF2-40B4-BE49-F238E27FC236}">
                    <a16:creationId xmlns:a16="http://schemas.microsoft.com/office/drawing/2014/main" id="{A50804A8-1185-1112-C18B-1A148B05DF92}"/>
                  </a:ext>
                </a:extLst>
              </p:cNvPr>
              <p:cNvSpPr/>
              <p:nvPr/>
            </p:nvSpPr>
            <p:spPr>
              <a:xfrm rot="12600000">
                <a:off x="4058634" y="-1299411"/>
                <a:ext cx="442762" cy="38169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2" name="爱设计-4-5">
              <a:extLst>
                <a:ext uri="{FF2B5EF4-FFF2-40B4-BE49-F238E27FC236}">
                  <a16:creationId xmlns:a16="http://schemas.microsoft.com/office/drawing/2014/main" id="{4431F182-08DB-ADDF-3E1E-ACC71D777CE2}"/>
                </a:ext>
              </a:extLst>
            </p:cNvPr>
            <p:cNvSpPr/>
            <p:nvPr/>
          </p:nvSpPr>
          <p:spPr>
            <a:xfrm>
              <a:off x="10059869" y="815207"/>
              <a:ext cx="1436711" cy="213493"/>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10000"/>
                </a:lnSpc>
              </a:pPr>
              <a:r>
                <a:rPr lang="en-US" altLang="zh-CN" sz="1400" dirty="0">
                  <a:solidFill>
                    <a:schemeClr val="accent1"/>
                  </a:solidFill>
                  <a:latin typeface="OPPOSans H" panose="00020600040101010101" pitchFamily="18" charset="-122"/>
                  <a:ea typeface="OPPOSans H" panose="00020600040101010101" pitchFamily="18" charset="-122"/>
                  <a:cs typeface="OPPOSans H" panose="00020600040101010101" pitchFamily="18" charset="-122"/>
                </a:rPr>
                <a:t>AISHEJI  PPT</a:t>
              </a:r>
              <a:endParaRPr lang="zh-CN" altLang="en-US" sz="1400" dirty="0">
                <a:solidFill>
                  <a:schemeClr val="accent1"/>
                </a:solidFill>
                <a:latin typeface="OPPOSans H" panose="00020600040101010101" pitchFamily="18" charset="-122"/>
                <a:ea typeface="OPPOSans H" panose="00020600040101010101" pitchFamily="18" charset="-122"/>
                <a:cs typeface="OPPOSans H" panose="00020600040101010101" pitchFamily="18" charset="-122"/>
              </a:endParaRPr>
            </a:p>
          </p:txBody>
        </p:sp>
      </p:grpSp>
      <p:grpSp>
        <p:nvGrpSpPr>
          <p:cNvPr id="4" name="爱设计-5">
            <a:extLst>
              <a:ext uri="{FF2B5EF4-FFF2-40B4-BE49-F238E27FC236}">
                <a16:creationId xmlns:a16="http://schemas.microsoft.com/office/drawing/2014/main" id="{0D99C561-46F7-DFA7-20BF-29A97B6A38C3}"/>
              </a:ext>
            </a:extLst>
          </p:cNvPr>
          <p:cNvGrpSpPr/>
          <p:nvPr/>
        </p:nvGrpSpPr>
        <p:grpSpPr>
          <a:xfrm>
            <a:off x="-240779" y="4603529"/>
            <a:ext cx="1318260" cy="861060"/>
            <a:chOff x="105413" y="5862398"/>
            <a:chExt cx="1318260" cy="861060"/>
          </a:xfrm>
          <a:gradFill flip="none" rotWithShape="1">
            <a:gsLst>
              <a:gs pos="0">
                <a:schemeClr val="accent1"/>
              </a:gs>
              <a:gs pos="100000">
                <a:schemeClr val="accent1">
                  <a:lumMod val="20000"/>
                  <a:lumOff val="80000"/>
                  <a:alpha val="0"/>
                </a:schemeClr>
              </a:gs>
            </a:gsLst>
            <a:lin ang="18900000" scaled="1"/>
            <a:tileRect/>
          </a:gradFill>
        </p:grpSpPr>
        <p:sp>
          <p:nvSpPr>
            <p:cNvPr id="5" name="爱设计-5-1">
              <a:extLst>
                <a:ext uri="{FF2B5EF4-FFF2-40B4-BE49-F238E27FC236}">
                  <a16:creationId xmlns:a16="http://schemas.microsoft.com/office/drawing/2014/main" id="{17A375FA-4C4C-5233-9D5D-09E9B0EE9177}"/>
                </a:ext>
              </a:extLst>
            </p:cNvPr>
            <p:cNvSpPr/>
            <p:nvPr/>
          </p:nvSpPr>
          <p:spPr>
            <a:xfrm>
              <a:off x="105413" y="5862398"/>
              <a:ext cx="60960" cy="609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endParaRPr>
            </a:p>
          </p:txBody>
        </p:sp>
        <p:sp>
          <p:nvSpPr>
            <p:cNvPr id="6" name="爱设计-5-2">
              <a:extLst>
                <a:ext uri="{FF2B5EF4-FFF2-40B4-BE49-F238E27FC236}">
                  <a16:creationId xmlns:a16="http://schemas.microsoft.com/office/drawing/2014/main" id="{1D20C444-DAF6-3252-ECFA-3C4FC42A18E0}"/>
                </a:ext>
              </a:extLst>
            </p:cNvPr>
            <p:cNvSpPr/>
            <p:nvPr/>
          </p:nvSpPr>
          <p:spPr>
            <a:xfrm>
              <a:off x="245113" y="5862398"/>
              <a:ext cx="60960" cy="609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endParaRPr>
            </a:p>
          </p:txBody>
        </p:sp>
        <p:sp>
          <p:nvSpPr>
            <p:cNvPr id="8" name="爱设计-5-3">
              <a:extLst>
                <a:ext uri="{FF2B5EF4-FFF2-40B4-BE49-F238E27FC236}">
                  <a16:creationId xmlns:a16="http://schemas.microsoft.com/office/drawing/2014/main" id="{5F617FBD-C739-DD84-46E6-37F725FB9631}"/>
                </a:ext>
              </a:extLst>
            </p:cNvPr>
            <p:cNvSpPr/>
            <p:nvPr/>
          </p:nvSpPr>
          <p:spPr>
            <a:xfrm>
              <a:off x="384813" y="5862398"/>
              <a:ext cx="60960" cy="609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endParaRPr>
            </a:p>
          </p:txBody>
        </p:sp>
        <p:sp>
          <p:nvSpPr>
            <p:cNvPr id="9" name="爱设计-5-4">
              <a:extLst>
                <a:ext uri="{FF2B5EF4-FFF2-40B4-BE49-F238E27FC236}">
                  <a16:creationId xmlns:a16="http://schemas.microsoft.com/office/drawing/2014/main" id="{1AB766FB-049C-B003-8C3C-73073699E400}"/>
                </a:ext>
              </a:extLst>
            </p:cNvPr>
            <p:cNvSpPr/>
            <p:nvPr/>
          </p:nvSpPr>
          <p:spPr>
            <a:xfrm>
              <a:off x="524513" y="5862398"/>
              <a:ext cx="60960" cy="609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endParaRPr>
            </a:p>
          </p:txBody>
        </p:sp>
        <p:sp>
          <p:nvSpPr>
            <p:cNvPr id="10" name="爱设计-5-5">
              <a:extLst>
                <a:ext uri="{FF2B5EF4-FFF2-40B4-BE49-F238E27FC236}">
                  <a16:creationId xmlns:a16="http://schemas.microsoft.com/office/drawing/2014/main" id="{536FB94D-D8F5-7C95-7AC8-1C75FD33F1D6}"/>
                </a:ext>
              </a:extLst>
            </p:cNvPr>
            <p:cNvSpPr/>
            <p:nvPr/>
          </p:nvSpPr>
          <p:spPr>
            <a:xfrm>
              <a:off x="664213" y="5862398"/>
              <a:ext cx="60960" cy="609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endParaRPr>
            </a:p>
          </p:txBody>
        </p:sp>
        <p:sp>
          <p:nvSpPr>
            <p:cNvPr id="11" name="爱设计-5-6">
              <a:extLst>
                <a:ext uri="{FF2B5EF4-FFF2-40B4-BE49-F238E27FC236}">
                  <a16:creationId xmlns:a16="http://schemas.microsoft.com/office/drawing/2014/main" id="{B45A5128-BFB0-BDFF-3A02-1841388F6AA4}"/>
                </a:ext>
              </a:extLst>
            </p:cNvPr>
            <p:cNvSpPr/>
            <p:nvPr/>
          </p:nvSpPr>
          <p:spPr>
            <a:xfrm>
              <a:off x="803913" y="5862398"/>
              <a:ext cx="60960" cy="609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endParaRPr>
            </a:p>
          </p:txBody>
        </p:sp>
        <p:sp>
          <p:nvSpPr>
            <p:cNvPr id="12" name="爱设计-5-7">
              <a:extLst>
                <a:ext uri="{FF2B5EF4-FFF2-40B4-BE49-F238E27FC236}">
                  <a16:creationId xmlns:a16="http://schemas.microsoft.com/office/drawing/2014/main" id="{64598566-27A0-D4E6-9FB2-9F499B875AE8}"/>
                </a:ext>
              </a:extLst>
            </p:cNvPr>
            <p:cNvSpPr/>
            <p:nvPr/>
          </p:nvSpPr>
          <p:spPr>
            <a:xfrm>
              <a:off x="943613" y="5862398"/>
              <a:ext cx="60960" cy="609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endParaRPr>
            </a:p>
          </p:txBody>
        </p:sp>
        <p:sp>
          <p:nvSpPr>
            <p:cNvPr id="13" name="爱设计-5-8">
              <a:extLst>
                <a:ext uri="{FF2B5EF4-FFF2-40B4-BE49-F238E27FC236}">
                  <a16:creationId xmlns:a16="http://schemas.microsoft.com/office/drawing/2014/main" id="{D3EEAEA5-C85C-D8FF-CB6C-C314B9BC5BBD}"/>
                </a:ext>
              </a:extLst>
            </p:cNvPr>
            <p:cNvSpPr/>
            <p:nvPr/>
          </p:nvSpPr>
          <p:spPr>
            <a:xfrm>
              <a:off x="1083313" y="5862398"/>
              <a:ext cx="60960" cy="609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endParaRPr>
            </a:p>
          </p:txBody>
        </p:sp>
        <p:sp>
          <p:nvSpPr>
            <p:cNvPr id="14" name="爱设计-5-9">
              <a:extLst>
                <a:ext uri="{FF2B5EF4-FFF2-40B4-BE49-F238E27FC236}">
                  <a16:creationId xmlns:a16="http://schemas.microsoft.com/office/drawing/2014/main" id="{2D67AF37-0F9F-FBFE-6830-7AFBABE80220}"/>
                </a:ext>
              </a:extLst>
            </p:cNvPr>
            <p:cNvSpPr/>
            <p:nvPr/>
          </p:nvSpPr>
          <p:spPr>
            <a:xfrm>
              <a:off x="1223013" y="5862398"/>
              <a:ext cx="60960" cy="609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endParaRPr>
            </a:p>
          </p:txBody>
        </p:sp>
        <p:sp>
          <p:nvSpPr>
            <p:cNvPr id="15" name="爱设计-5-10">
              <a:extLst>
                <a:ext uri="{FF2B5EF4-FFF2-40B4-BE49-F238E27FC236}">
                  <a16:creationId xmlns:a16="http://schemas.microsoft.com/office/drawing/2014/main" id="{012FB175-E3A3-68DA-FBC4-C45C058E5335}"/>
                </a:ext>
              </a:extLst>
            </p:cNvPr>
            <p:cNvSpPr/>
            <p:nvPr/>
          </p:nvSpPr>
          <p:spPr>
            <a:xfrm>
              <a:off x="1362713" y="5862398"/>
              <a:ext cx="60960" cy="609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endParaRPr>
            </a:p>
          </p:txBody>
        </p:sp>
        <p:sp>
          <p:nvSpPr>
            <p:cNvPr id="16" name="爱设计-5-11">
              <a:extLst>
                <a:ext uri="{FF2B5EF4-FFF2-40B4-BE49-F238E27FC236}">
                  <a16:creationId xmlns:a16="http://schemas.microsoft.com/office/drawing/2014/main" id="{D7931AC8-FAC5-5822-8DEE-E0B0724437FB}"/>
                </a:ext>
              </a:extLst>
            </p:cNvPr>
            <p:cNvSpPr/>
            <p:nvPr/>
          </p:nvSpPr>
          <p:spPr>
            <a:xfrm>
              <a:off x="105413" y="5995748"/>
              <a:ext cx="60960" cy="609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endParaRPr>
            </a:p>
          </p:txBody>
        </p:sp>
        <p:sp>
          <p:nvSpPr>
            <p:cNvPr id="17" name="爱设计-5-12">
              <a:extLst>
                <a:ext uri="{FF2B5EF4-FFF2-40B4-BE49-F238E27FC236}">
                  <a16:creationId xmlns:a16="http://schemas.microsoft.com/office/drawing/2014/main" id="{40BC3C49-86C6-BA71-7482-094F8D4530EF}"/>
                </a:ext>
              </a:extLst>
            </p:cNvPr>
            <p:cNvSpPr/>
            <p:nvPr/>
          </p:nvSpPr>
          <p:spPr>
            <a:xfrm>
              <a:off x="245113" y="5995748"/>
              <a:ext cx="60960" cy="609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endParaRPr>
            </a:p>
          </p:txBody>
        </p:sp>
        <p:sp>
          <p:nvSpPr>
            <p:cNvPr id="18" name="爱设计-5-13">
              <a:extLst>
                <a:ext uri="{FF2B5EF4-FFF2-40B4-BE49-F238E27FC236}">
                  <a16:creationId xmlns:a16="http://schemas.microsoft.com/office/drawing/2014/main" id="{5B83BE26-390F-9471-50B4-728317C5B6FC}"/>
                </a:ext>
              </a:extLst>
            </p:cNvPr>
            <p:cNvSpPr/>
            <p:nvPr/>
          </p:nvSpPr>
          <p:spPr>
            <a:xfrm>
              <a:off x="384813" y="5995748"/>
              <a:ext cx="60960" cy="609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endParaRPr>
            </a:p>
          </p:txBody>
        </p:sp>
        <p:sp>
          <p:nvSpPr>
            <p:cNvPr id="19" name="爱设计-5-14">
              <a:extLst>
                <a:ext uri="{FF2B5EF4-FFF2-40B4-BE49-F238E27FC236}">
                  <a16:creationId xmlns:a16="http://schemas.microsoft.com/office/drawing/2014/main" id="{E3A8565A-BA03-AAEE-EF7C-53C22D1371CD}"/>
                </a:ext>
              </a:extLst>
            </p:cNvPr>
            <p:cNvSpPr/>
            <p:nvPr/>
          </p:nvSpPr>
          <p:spPr>
            <a:xfrm>
              <a:off x="524513" y="5995748"/>
              <a:ext cx="60960" cy="609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endParaRPr>
            </a:p>
          </p:txBody>
        </p:sp>
        <p:sp>
          <p:nvSpPr>
            <p:cNvPr id="20" name="爱设计-5-15">
              <a:extLst>
                <a:ext uri="{FF2B5EF4-FFF2-40B4-BE49-F238E27FC236}">
                  <a16:creationId xmlns:a16="http://schemas.microsoft.com/office/drawing/2014/main" id="{AE2A91C5-8E57-07FD-0352-FD33B637137A}"/>
                </a:ext>
              </a:extLst>
            </p:cNvPr>
            <p:cNvSpPr/>
            <p:nvPr/>
          </p:nvSpPr>
          <p:spPr>
            <a:xfrm>
              <a:off x="664213" y="5995748"/>
              <a:ext cx="60960" cy="609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endParaRPr>
            </a:p>
          </p:txBody>
        </p:sp>
        <p:sp>
          <p:nvSpPr>
            <p:cNvPr id="21" name="爱设计-5-16">
              <a:extLst>
                <a:ext uri="{FF2B5EF4-FFF2-40B4-BE49-F238E27FC236}">
                  <a16:creationId xmlns:a16="http://schemas.microsoft.com/office/drawing/2014/main" id="{0821BFF8-A6F8-1548-0018-C1F972689883}"/>
                </a:ext>
              </a:extLst>
            </p:cNvPr>
            <p:cNvSpPr/>
            <p:nvPr/>
          </p:nvSpPr>
          <p:spPr>
            <a:xfrm>
              <a:off x="803913" y="5995748"/>
              <a:ext cx="60960" cy="609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endParaRPr>
            </a:p>
          </p:txBody>
        </p:sp>
        <p:sp>
          <p:nvSpPr>
            <p:cNvPr id="22" name="爱设计-5-17">
              <a:extLst>
                <a:ext uri="{FF2B5EF4-FFF2-40B4-BE49-F238E27FC236}">
                  <a16:creationId xmlns:a16="http://schemas.microsoft.com/office/drawing/2014/main" id="{DC4F29AE-83E5-51F2-6649-FCEA8F93062C}"/>
                </a:ext>
              </a:extLst>
            </p:cNvPr>
            <p:cNvSpPr/>
            <p:nvPr/>
          </p:nvSpPr>
          <p:spPr>
            <a:xfrm>
              <a:off x="943613" y="5995748"/>
              <a:ext cx="60960" cy="609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endParaRPr>
            </a:p>
          </p:txBody>
        </p:sp>
        <p:sp>
          <p:nvSpPr>
            <p:cNvPr id="23" name="爱设计-5-18">
              <a:extLst>
                <a:ext uri="{FF2B5EF4-FFF2-40B4-BE49-F238E27FC236}">
                  <a16:creationId xmlns:a16="http://schemas.microsoft.com/office/drawing/2014/main" id="{EA47DBA2-ADF4-38D1-8652-A763820D1905}"/>
                </a:ext>
              </a:extLst>
            </p:cNvPr>
            <p:cNvSpPr/>
            <p:nvPr/>
          </p:nvSpPr>
          <p:spPr>
            <a:xfrm>
              <a:off x="1083313" y="5995748"/>
              <a:ext cx="60960" cy="609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endParaRPr>
            </a:p>
          </p:txBody>
        </p:sp>
        <p:sp>
          <p:nvSpPr>
            <p:cNvPr id="24" name="爱设计-5-19">
              <a:extLst>
                <a:ext uri="{FF2B5EF4-FFF2-40B4-BE49-F238E27FC236}">
                  <a16:creationId xmlns:a16="http://schemas.microsoft.com/office/drawing/2014/main" id="{94DA634C-5AB4-8E44-31A7-2C2E4BD9087C}"/>
                </a:ext>
              </a:extLst>
            </p:cNvPr>
            <p:cNvSpPr/>
            <p:nvPr/>
          </p:nvSpPr>
          <p:spPr>
            <a:xfrm>
              <a:off x="1223013" y="5995748"/>
              <a:ext cx="60960" cy="609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endParaRPr>
            </a:p>
          </p:txBody>
        </p:sp>
        <p:sp>
          <p:nvSpPr>
            <p:cNvPr id="25" name="爱设计-5-20">
              <a:extLst>
                <a:ext uri="{FF2B5EF4-FFF2-40B4-BE49-F238E27FC236}">
                  <a16:creationId xmlns:a16="http://schemas.microsoft.com/office/drawing/2014/main" id="{EB7440B5-E295-6F9B-384F-8E5E07D15A70}"/>
                </a:ext>
              </a:extLst>
            </p:cNvPr>
            <p:cNvSpPr/>
            <p:nvPr/>
          </p:nvSpPr>
          <p:spPr>
            <a:xfrm>
              <a:off x="1362713" y="5995748"/>
              <a:ext cx="60960" cy="609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endParaRPr>
            </a:p>
          </p:txBody>
        </p:sp>
        <p:sp>
          <p:nvSpPr>
            <p:cNvPr id="26" name="爱设计-5-21">
              <a:extLst>
                <a:ext uri="{FF2B5EF4-FFF2-40B4-BE49-F238E27FC236}">
                  <a16:creationId xmlns:a16="http://schemas.microsoft.com/office/drawing/2014/main" id="{DAD06B4E-F144-4460-6FFF-699CAD08FE30}"/>
                </a:ext>
              </a:extLst>
            </p:cNvPr>
            <p:cNvSpPr/>
            <p:nvPr/>
          </p:nvSpPr>
          <p:spPr>
            <a:xfrm>
              <a:off x="105413" y="6129098"/>
              <a:ext cx="60960" cy="609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endParaRPr>
            </a:p>
          </p:txBody>
        </p:sp>
        <p:sp>
          <p:nvSpPr>
            <p:cNvPr id="28" name="爱设计-5-22">
              <a:extLst>
                <a:ext uri="{FF2B5EF4-FFF2-40B4-BE49-F238E27FC236}">
                  <a16:creationId xmlns:a16="http://schemas.microsoft.com/office/drawing/2014/main" id="{8818C55C-8CBF-E1E0-67EC-5AC129A1ED14}"/>
                </a:ext>
              </a:extLst>
            </p:cNvPr>
            <p:cNvSpPr/>
            <p:nvPr/>
          </p:nvSpPr>
          <p:spPr>
            <a:xfrm>
              <a:off x="245113" y="6129098"/>
              <a:ext cx="60960" cy="609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endParaRPr>
            </a:p>
          </p:txBody>
        </p:sp>
        <p:sp>
          <p:nvSpPr>
            <p:cNvPr id="36" name="爱设计-5-23">
              <a:extLst>
                <a:ext uri="{FF2B5EF4-FFF2-40B4-BE49-F238E27FC236}">
                  <a16:creationId xmlns:a16="http://schemas.microsoft.com/office/drawing/2014/main" id="{C74FC03F-C211-DAF8-2B0B-1B9960FA1DA6}"/>
                </a:ext>
              </a:extLst>
            </p:cNvPr>
            <p:cNvSpPr/>
            <p:nvPr/>
          </p:nvSpPr>
          <p:spPr>
            <a:xfrm>
              <a:off x="384813" y="6129098"/>
              <a:ext cx="60960" cy="609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endParaRPr>
            </a:p>
          </p:txBody>
        </p:sp>
        <p:sp>
          <p:nvSpPr>
            <p:cNvPr id="37" name="爱设计-5-24">
              <a:extLst>
                <a:ext uri="{FF2B5EF4-FFF2-40B4-BE49-F238E27FC236}">
                  <a16:creationId xmlns:a16="http://schemas.microsoft.com/office/drawing/2014/main" id="{202C53B6-376F-D88B-2D41-78F344B64739}"/>
                </a:ext>
              </a:extLst>
            </p:cNvPr>
            <p:cNvSpPr/>
            <p:nvPr/>
          </p:nvSpPr>
          <p:spPr>
            <a:xfrm>
              <a:off x="524513" y="6129098"/>
              <a:ext cx="60960" cy="609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endParaRPr>
            </a:p>
          </p:txBody>
        </p:sp>
        <p:sp>
          <p:nvSpPr>
            <p:cNvPr id="38" name="爱设计-5-25">
              <a:extLst>
                <a:ext uri="{FF2B5EF4-FFF2-40B4-BE49-F238E27FC236}">
                  <a16:creationId xmlns:a16="http://schemas.microsoft.com/office/drawing/2014/main" id="{8A1F7EA6-EF5E-0290-0022-88415D0A0E4D}"/>
                </a:ext>
              </a:extLst>
            </p:cNvPr>
            <p:cNvSpPr/>
            <p:nvPr/>
          </p:nvSpPr>
          <p:spPr>
            <a:xfrm>
              <a:off x="664213" y="6129098"/>
              <a:ext cx="60960" cy="609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endParaRPr>
            </a:p>
          </p:txBody>
        </p:sp>
        <p:sp>
          <p:nvSpPr>
            <p:cNvPr id="39" name="爱设计-5-26">
              <a:extLst>
                <a:ext uri="{FF2B5EF4-FFF2-40B4-BE49-F238E27FC236}">
                  <a16:creationId xmlns:a16="http://schemas.microsoft.com/office/drawing/2014/main" id="{E9B5013B-A538-0365-8A8B-6E84EA97281B}"/>
                </a:ext>
              </a:extLst>
            </p:cNvPr>
            <p:cNvSpPr/>
            <p:nvPr/>
          </p:nvSpPr>
          <p:spPr>
            <a:xfrm>
              <a:off x="803913" y="6129098"/>
              <a:ext cx="60960" cy="609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endParaRPr>
            </a:p>
          </p:txBody>
        </p:sp>
        <p:sp>
          <p:nvSpPr>
            <p:cNvPr id="40" name="爱设计-5-27">
              <a:extLst>
                <a:ext uri="{FF2B5EF4-FFF2-40B4-BE49-F238E27FC236}">
                  <a16:creationId xmlns:a16="http://schemas.microsoft.com/office/drawing/2014/main" id="{6A35A9AF-67B9-3268-AEF2-049E2A97268B}"/>
                </a:ext>
              </a:extLst>
            </p:cNvPr>
            <p:cNvSpPr/>
            <p:nvPr/>
          </p:nvSpPr>
          <p:spPr>
            <a:xfrm>
              <a:off x="943613" y="6129098"/>
              <a:ext cx="60960" cy="609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endParaRPr>
            </a:p>
          </p:txBody>
        </p:sp>
        <p:sp>
          <p:nvSpPr>
            <p:cNvPr id="41" name="爱设计-5-28">
              <a:extLst>
                <a:ext uri="{FF2B5EF4-FFF2-40B4-BE49-F238E27FC236}">
                  <a16:creationId xmlns:a16="http://schemas.microsoft.com/office/drawing/2014/main" id="{77F514ED-A792-1DF8-C49D-2B84FFBAF578}"/>
                </a:ext>
              </a:extLst>
            </p:cNvPr>
            <p:cNvSpPr/>
            <p:nvPr/>
          </p:nvSpPr>
          <p:spPr>
            <a:xfrm>
              <a:off x="1083313" y="6129098"/>
              <a:ext cx="60960" cy="609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endParaRPr>
            </a:p>
          </p:txBody>
        </p:sp>
        <p:sp>
          <p:nvSpPr>
            <p:cNvPr id="42" name="爱设计-5-29">
              <a:extLst>
                <a:ext uri="{FF2B5EF4-FFF2-40B4-BE49-F238E27FC236}">
                  <a16:creationId xmlns:a16="http://schemas.microsoft.com/office/drawing/2014/main" id="{41A232EE-75D6-C474-64FD-74E59B564294}"/>
                </a:ext>
              </a:extLst>
            </p:cNvPr>
            <p:cNvSpPr/>
            <p:nvPr/>
          </p:nvSpPr>
          <p:spPr>
            <a:xfrm>
              <a:off x="1223013" y="6129098"/>
              <a:ext cx="60960" cy="609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endParaRPr>
            </a:p>
          </p:txBody>
        </p:sp>
        <p:sp>
          <p:nvSpPr>
            <p:cNvPr id="43" name="爱设计-5-30">
              <a:extLst>
                <a:ext uri="{FF2B5EF4-FFF2-40B4-BE49-F238E27FC236}">
                  <a16:creationId xmlns:a16="http://schemas.microsoft.com/office/drawing/2014/main" id="{F08C1925-624D-C386-AEA3-A93D3AB8869E}"/>
                </a:ext>
              </a:extLst>
            </p:cNvPr>
            <p:cNvSpPr/>
            <p:nvPr/>
          </p:nvSpPr>
          <p:spPr>
            <a:xfrm>
              <a:off x="1362713" y="6129098"/>
              <a:ext cx="60960" cy="609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endParaRPr>
            </a:p>
          </p:txBody>
        </p:sp>
        <p:sp>
          <p:nvSpPr>
            <p:cNvPr id="44" name="爱设计-5-31">
              <a:extLst>
                <a:ext uri="{FF2B5EF4-FFF2-40B4-BE49-F238E27FC236}">
                  <a16:creationId xmlns:a16="http://schemas.microsoft.com/office/drawing/2014/main" id="{F57F145F-289A-B557-EB10-847C2AD72D5A}"/>
                </a:ext>
              </a:extLst>
            </p:cNvPr>
            <p:cNvSpPr/>
            <p:nvPr/>
          </p:nvSpPr>
          <p:spPr>
            <a:xfrm>
              <a:off x="105413" y="6262448"/>
              <a:ext cx="60960" cy="609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endParaRPr>
            </a:p>
          </p:txBody>
        </p:sp>
        <p:sp>
          <p:nvSpPr>
            <p:cNvPr id="45" name="爱设计-5-32">
              <a:extLst>
                <a:ext uri="{FF2B5EF4-FFF2-40B4-BE49-F238E27FC236}">
                  <a16:creationId xmlns:a16="http://schemas.microsoft.com/office/drawing/2014/main" id="{BB8FC424-65D3-1F94-81CC-5BE29A2FEC00}"/>
                </a:ext>
              </a:extLst>
            </p:cNvPr>
            <p:cNvSpPr/>
            <p:nvPr/>
          </p:nvSpPr>
          <p:spPr>
            <a:xfrm>
              <a:off x="245113" y="6262448"/>
              <a:ext cx="60960" cy="609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endParaRPr>
            </a:p>
          </p:txBody>
        </p:sp>
        <p:sp>
          <p:nvSpPr>
            <p:cNvPr id="46" name="爱设计-5-33">
              <a:extLst>
                <a:ext uri="{FF2B5EF4-FFF2-40B4-BE49-F238E27FC236}">
                  <a16:creationId xmlns:a16="http://schemas.microsoft.com/office/drawing/2014/main" id="{C3AC0436-71A1-1BF2-F08B-B7D0AD175AAF}"/>
                </a:ext>
              </a:extLst>
            </p:cNvPr>
            <p:cNvSpPr/>
            <p:nvPr/>
          </p:nvSpPr>
          <p:spPr>
            <a:xfrm>
              <a:off x="384813" y="6262448"/>
              <a:ext cx="60960" cy="609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endParaRPr>
            </a:p>
          </p:txBody>
        </p:sp>
        <p:sp>
          <p:nvSpPr>
            <p:cNvPr id="47" name="爱设计-5-34">
              <a:extLst>
                <a:ext uri="{FF2B5EF4-FFF2-40B4-BE49-F238E27FC236}">
                  <a16:creationId xmlns:a16="http://schemas.microsoft.com/office/drawing/2014/main" id="{6052A002-CDCB-4355-50EB-A96DB92CBF42}"/>
                </a:ext>
              </a:extLst>
            </p:cNvPr>
            <p:cNvSpPr/>
            <p:nvPr/>
          </p:nvSpPr>
          <p:spPr>
            <a:xfrm>
              <a:off x="524513" y="6262448"/>
              <a:ext cx="60960" cy="609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endParaRPr>
            </a:p>
          </p:txBody>
        </p:sp>
        <p:sp>
          <p:nvSpPr>
            <p:cNvPr id="48" name="爱设计-5-35">
              <a:extLst>
                <a:ext uri="{FF2B5EF4-FFF2-40B4-BE49-F238E27FC236}">
                  <a16:creationId xmlns:a16="http://schemas.microsoft.com/office/drawing/2014/main" id="{902D204B-E1B6-F66C-6EBB-EB4BB5482431}"/>
                </a:ext>
              </a:extLst>
            </p:cNvPr>
            <p:cNvSpPr/>
            <p:nvPr/>
          </p:nvSpPr>
          <p:spPr>
            <a:xfrm>
              <a:off x="664213" y="6262448"/>
              <a:ext cx="60960" cy="609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endParaRPr>
            </a:p>
          </p:txBody>
        </p:sp>
        <p:sp>
          <p:nvSpPr>
            <p:cNvPr id="49" name="爱设计-5-36">
              <a:extLst>
                <a:ext uri="{FF2B5EF4-FFF2-40B4-BE49-F238E27FC236}">
                  <a16:creationId xmlns:a16="http://schemas.microsoft.com/office/drawing/2014/main" id="{DB8C26D4-40A4-0B26-7B31-DAE9DCD7A3AB}"/>
                </a:ext>
              </a:extLst>
            </p:cNvPr>
            <p:cNvSpPr/>
            <p:nvPr/>
          </p:nvSpPr>
          <p:spPr>
            <a:xfrm>
              <a:off x="803913" y="6262448"/>
              <a:ext cx="60960" cy="609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endParaRPr>
            </a:p>
          </p:txBody>
        </p:sp>
        <p:sp>
          <p:nvSpPr>
            <p:cNvPr id="50" name="爱设计-5-37">
              <a:extLst>
                <a:ext uri="{FF2B5EF4-FFF2-40B4-BE49-F238E27FC236}">
                  <a16:creationId xmlns:a16="http://schemas.microsoft.com/office/drawing/2014/main" id="{C0A05E98-71AC-2990-51FB-6BD65F160417}"/>
                </a:ext>
              </a:extLst>
            </p:cNvPr>
            <p:cNvSpPr/>
            <p:nvPr/>
          </p:nvSpPr>
          <p:spPr>
            <a:xfrm>
              <a:off x="943613" y="6262448"/>
              <a:ext cx="60960" cy="609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endParaRPr>
            </a:p>
          </p:txBody>
        </p:sp>
        <p:sp>
          <p:nvSpPr>
            <p:cNvPr id="51" name="爱设计-5-38">
              <a:extLst>
                <a:ext uri="{FF2B5EF4-FFF2-40B4-BE49-F238E27FC236}">
                  <a16:creationId xmlns:a16="http://schemas.microsoft.com/office/drawing/2014/main" id="{3BE85E42-DDFB-C2F5-DD0C-9B4DDABE7164}"/>
                </a:ext>
              </a:extLst>
            </p:cNvPr>
            <p:cNvSpPr/>
            <p:nvPr/>
          </p:nvSpPr>
          <p:spPr>
            <a:xfrm>
              <a:off x="1083313" y="6262448"/>
              <a:ext cx="60960" cy="609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endParaRPr>
            </a:p>
          </p:txBody>
        </p:sp>
        <p:sp>
          <p:nvSpPr>
            <p:cNvPr id="52" name="爱设计-5-39">
              <a:extLst>
                <a:ext uri="{FF2B5EF4-FFF2-40B4-BE49-F238E27FC236}">
                  <a16:creationId xmlns:a16="http://schemas.microsoft.com/office/drawing/2014/main" id="{8C711419-D902-7082-8AC8-2AF1E7C934B1}"/>
                </a:ext>
              </a:extLst>
            </p:cNvPr>
            <p:cNvSpPr/>
            <p:nvPr/>
          </p:nvSpPr>
          <p:spPr>
            <a:xfrm>
              <a:off x="1223013" y="6262448"/>
              <a:ext cx="60960" cy="609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endParaRPr>
            </a:p>
          </p:txBody>
        </p:sp>
        <p:sp>
          <p:nvSpPr>
            <p:cNvPr id="53" name="爱设计-5-40">
              <a:extLst>
                <a:ext uri="{FF2B5EF4-FFF2-40B4-BE49-F238E27FC236}">
                  <a16:creationId xmlns:a16="http://schemas.microsoft.com/office/drawing/2014/main" id="{996C1EC6-AC59-C80F-E89D-6A4A8F02E461}"/>
                </a:ext>
              </a:extLst>
            </p:cNvPr>
            <p:cNvSpPr/>
            <p:nvPr/>
          </p:nvSpPr>
          <p:spPr>
            <a:xfrm>
              <a:off x="1362713" y="6262448"/>
              <a:ext cx="60960" cy="609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endParaRPr>
            </a:p>
          </p:txBody>
        </p:sp>
        <p:sp>
          <p:nvSpPr>
            <p:cNvPr id="54" name="爱设计-5-41">
              <a:extLst>
                <a:ext uri="{FF2B5EF4-FFF2-40B4-BE49-F238E27FC236}">
                  <a16:creationId xmlns:a16="http://schemas.microsoft.com/office/drawing/2014/main" id="{FA9A0B74-3237-0C04-FE5A-C173237EB308}"/>
                </a:ext>
              </a:extLst>
            </p:cNvPr>
            <p:cNvSpPr/>
            <p:nvPr/>
          </p:nvSpPr>
          <p:spPr>
            <a:xfrm>
              <a:off x="105413" y="6395798"/>
              <a:ext cx="60960" cy="609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endParaRPr>
            </a:p>
          </p:txBody>
        </p:sp>
        <p:sp>
          <p:nvSpPr>
            <p:cNvPr id="55" name="爱设计-5-42">
              <a:extLst>
                <a:ext uri="{FF2B5EF4-FFF2-40B4-BE49-F238E27FC236}">
                  <a16:creationId xmlns:a16="http://schemas.microsoft.com/office/drawing/2014/main" id="{E0CB0B4A-5EC3-C6AC-A032-2B23FAD8FA7B}"/>
                </a:ext>
              </a:extLst>
            </p:cNvPr>
            <p:cNvSpPr/>
            <p:nvPr/>
          </p:nvSpPr>
          <p:spPr>
            <a:xfrm>
              <a:off x="245113" y="6395798"/>
              <a:ext cx="60960" cy="609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endParaRPr>
            </a:p>
          </p:txBody>
        </p:sp>
        <p:sp>
          <p:nvSpPr>
            <p:cNvPr id="56" name="爱设计-5-43">
              <a:extLst>
                <a:ext uri="{FF2B5EF4-FFF2-40B4-BE49-F238E27FC236}">
                  <a16:creationId xmlns:a16="http://schemas.microsoft.com/office/drawing/2014/main" id="{B30FB543-F4A5-ED60-BFD8-B727D2D2CAA8}"/>
                </a:ext>
              </a:extLst>
            </p:cNvPr>
            <p:cNvSpPr/>
            <p:nvPr/>
          </p:nvSpPr>
          <p:spPr>
            <a:xfrm>
              <a:off x="384813" y="6395798"/>
              <a:ext cx="60960" cy="609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endParaRPr>
            </a:p>
          </p:txBody>
        </p:sp>
        <p:sp>
          <p:nvSpPr>
            <p:cNvPr id="57" name="爱设计-5-44">
              <a:extLst>
                <a:ext uri="{FF2B5EF4-FFF2-40B4-BE49-F238E27FC236}">
                  <a16:creationId xmlns:a16="http://schemas.microsoft.com/office/drawing/2014/main" id="{4894A90A-D709-F5BE-D03A-6A59532AEFA9}"/>
                </a:ext>
              </a:extLst>
            </p:cNvPr>
            <p:cNvSpPr/>
            <p:nvPr/>
          </p:nvSpPr>
          <p:spPr>
            <a:xfrm>
              <a:off x="524513" y="6395798"/>
              <a:ext cx="60960" cy="609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endParaRPr>
            </a:p>
          </p:txBody>
        </p:sp>
        <p:sp>
          <p:nvSpPr>
            <p:cNvPr id="58" name="爱设计-5-45">
              <a:extLst>
                <a:ext uri="{FF2B5EF4-FFF2-40B4-BE49-F238E27FC236}">
                  <a16:creationId xmlns:a16="http://schemas.microsoft.com/office/drawing/2014/main" id="{20E05E7C-7CB3-26DC-A7F2-0CFF20ECB570}"/>
                </a:ext>
              </a:extLst>
            </p:cNvPr>
            <p:cNvSpPr/>
            <p:nvPr/>
          </p:nvSpPr>
          <p:spPr>
            <a:xfrm>
              <a:off x="664213" y="6395798"/>
              <a:ext cx="60960" cy="609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endParaRPr>
            </a:p>
          </p:txBody>
        </p:sp>
        <p:sp>
          <p:nvSpPr>
            <p:cNvPr id="59" name="爱设计-5-46">
              <a:extLst>
                <a:ext uri="{FF2B5EF4-FFF2-40B4-BE49-F238E27FC236}">
                  <a16:creationId xmlns:a16="http://schemas.microsoft.com/office/drawing/2014/main" id="{CC578761-1E87-AB58-EAE5-BCF7D8C46E13}"/>
                </a:ext>
              </a:extLst>
            </p:cNvPr>
            <p:cNvSpPr/>
            <p:nvPr/>
          </p:nvSpPr>
          <p:spPr>
            <a:xfrm>
              <a:off x="803913" y="6395798"/>
              <a:ext cx="60960" cy="609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endParaRPr>
            </a:p>
          </p:txBody>
        </p:sp>
        <p:sp>
          <p:nvSpPr>
            <p:cNvPr id="60" name="爱设计-5-47">
              <a:extLst>
                <a:ext uri="{FF2B5EF4-FFF2-40B4-BE49-F238E27FC236}">
                  <a16:creationId xmlns:a16="http://schemas.microsoft.com/office/drawing/2014/main" id="{9C989043-1F9B-626A-F03E-B5166D80573D}"/>
                </a:ext>
              </a:extLst>
            </p:cNvPr>
            <p:cNvSpPr/>
            <p:nvPr/>
          </p:nvSpPr>
          <p:spPr>
            <a:xfrm>
              <a:off x="943613" y="6395798"/>
              <a:ext cx="60960" cy="609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endParaRPr>
            </a:p>
          </p:txBody>
        </p:sp>
        <p:sp>
          <p:nvSpPr>
            <p:cNvPr id="61" name="爱设计-5-48">
              <a:extLst>
                <a:ext uri="{FF2B5EF4-FFF2-40B4-BE49-F238E27FC236}">
                  <a16:creationId xmlns:a16="http://schemas.microsoft.com/office/drawing/2014/main" id="{E3ABE17E-4FD2-1D4A-26C1-BA7ADAA26BDB}"/>
                </a:ext>
              </a:extLst>
            </p:cNvPr>
            <p:cNvSpPr/>
            <p:nvPr/>
          </p:nvSpPr>
          <p:spPr>
            <a:xfrm>
              <a:off x="1083313" y="6395798"/>
              <a:ext cx="60960" cy="609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endParaRPr>
            </a:p>
          </p:txBody>
        </p:sp>
        <p:sp>
          <p:nvSpPr>
            <p:cNvPr id="62" name="爱设计-5-49">
              <a:extLst>
                <a:ext uri="{FF2B5EF4-FFF2-40B4-BE49-F238E27FC236}">
                  <a16:creationId xmlns:a16="http://schemas.microsoft.com/office/drawing/2014/main" id="{5450B23F-F9AF-9CA5-9F6D-58AA2A814F64}"/>
                </a:ext>
              </a:extLst>
            </p:cNvPr>
            <p:cNvSpPr/>
            <p:nvPr/>
          </p:nvSpPr>
          <p:spPr>
            <a:xfrm>
              <a:off x="1223013" y="6395798"/>
              <a:ext cx="60960" cy="609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endParaRPr>
            </a:p>
          </p:txBody>
        </p:sp>
        <p:sp>
          <p:nvSpPr>
            <p:cNvPr id="63" name="爱设计-5-50">
              <a:extLst>
                <a:ext uri="{FF2B5EF4-FFF2-40B4-BE49-F238E27FC236}">
                  <a16:creationId xmlns:a16="http://schemas.microsoft.com/office/drawing/2014/main" id="{7F04CB11-A0B9-3E86-BF6A-4493890884F3}"/>
                </a:ext>
              </a:extLst>
            </p:cNvPr>
            <p:cNvSpPr/>
            <p:nvPr/>
          </p:nvSpPr>
          <p:spPr>
            <a:xfrm>
              <a:off x="1362713" y="6395798"/>
              <a:ext cx="60960" cy="609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endParaRPr>
            </a:p>
          </p:txBody>
        </p:sp>
        <p:sp>
          <p:nvSpPr>
            <p:cNvPr id="64" name="爱设计-5-51">
              <a:extLst>
                <a:ext uri="{FF2B5EF4-FFF2-40B4-BE49-F238E27FC236}">
                  <a16:creationId xmlns:a16="http://schemas.microsoft.com/office/drawing/2014/main" id="{43D4A109-E99A-9406-D6FE-3A95D0F6DD1E}"/>
                </a:ext>
              </a:extLst>
            </p:cNvPr>
            <p:cNvSpPr/>
            <p:nvPr/>
          </p:nvSpPr>
          <p:spPr>
            <a:xfrm>
              <a:off x="105413" y="6529148"/>
              <a:ext cx="60960" cy="609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endParaRPr>
            </a:p>
          </p:txBody>
        </p:sp>
        <p:sp>
          <p:nvSpPr>
            <p:cNvPr id="65" name="爱设计-5-52">
              <a:extLst>
                <a:ext uri="{FF2B5EF4-FFF2-40B4-BE49-F238E27FC236}">
                  <a16:creationId xmlns:a16="http://schemas.microsoft.com/office/drawing/2014/main" id="{020208A0-9370-E160-0248-EF5E9A4B729B}"/>
                </a:ext>
              </a:extLst>
            </p:cNvPr>
            <p:cNvSpPr/>
            <p:nvPr/>
          </p:nvSpPr>
          <p:spPr>
            <a:xfrm>
              <a:off x="245113" y="6529148"/>
              <a:ext cx="60960" cy="609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endParaRPr>
            </a:p>
          </p:txBody>
        </p:sp>
        <p:sp>
          <p:nvSpPr>
            <p:cNvPr id="69" name="爱设计-5-53">
              <a:extLst>
                <a:ext uri="{FF2B5EF4-FFF2-40B4-BE49-F238E27FC236}">
                  <a16:creationId xmlns:a16="http://schemas.microsoft.com/office/drawing/2014/main" id="{25F0BF5B-ED30-141A-952A-F68948380332}"/>
                </a:ext>
              </a:extLst>
            </p:cNvPr>
            <p:cNvSpPr/>
            <p:nvPr/>
          </p:nvSpPr>
          <p:spPr>
            <a:xfrm>
              <a:off x="384813" y="6529148"/>
              <a:ext cx="60960" cy="609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endParaRPr>
            </a:p>
          </p:txBody>
        </p:sp>
        <p:sp>
          <p:nvSpPr>
            <p:cNvPr id="70" name="爱设计-5-54">
              <a:extLst>
                <a:ext uri="{FF2B5EF4-FFF2-40B4-BE49-F238E27FC236}">
                  <a16:creationId xmlns:a16="http://schemas.microsoft.com/office/drawing/2014/main" id="{E4E57086-A495-6092-3350-425FCF147680}"/>
                </a:ext>
              </a:extLst>
            </p:cNvPr>
            <p:cNvSpPr/>
            <p:nvPr/>
          </p:nvSpPr>
          <p:spPr>
            <a:xfrm>
              <a:off x="524513" y="6529148"/>
              <a:ext cx="60960" cy="609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endParaRPr>
            </a:p>
          </p:txBody>
        </p:sp>
        <p:sp>
          <p:nvSpPr>
            <p:cNvPr id="71" name="爱设计-5-55">
              <a:extLst>
                <a:ext uri="{FF2B5EF4-FFF2-40B4-BE49-F238E27FC236}">
                  <a16:creationId xmlns:a16="http://schemas.microsoft.com/office/drawing/2014/main" id="{5E36B9BB-DCA6-C441-D186-F893C3138C08}"/>
                </a:ext>
              </a:extLst>
            </p:cNvPr>
            <p:cNvSpPr/>
            <p:nvPr/>
          </p:nvSpPr>
          <p:spPr>
            <a:xfrm>
              <a:off x="664213" y="6529148"/>
              <a:ext cx="60960" cy="609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endParaRPr>
            </a:p>
          </p:txBody>
        </p:sp>
        <p:sp>
          <p:nvSpPr>
            <p:cNvPr id="72" name="爱设计-5-56">
              <a:extLst>
                <a:ext uri="{FF2B5EF4-FFF2-40B4-BE49-F238E27FC236}">
                  <a16:creationId xmlns:a16="http://schemas.microsoft.com/office/drawing/2014/main" id="{D6C40B97-7E77-E206-2590-6C0B6CD9AA99}"/>
                </a:ext>
              </a:extLst>
            </p:cNvPr>
            <p:cNvSpPr/>
            <p:nvPr/>
          </p:nvSpPr>
          <p:spPr>
            <a:xfrm>
              <a:off x="803913" y="6529148"/>
              <a:ext cx="60960" cy="609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endParaRPr>
            </a:p>
          </p:txBody>
        </p:sp>
        <p:sp>
          <p:nvSpPr>
            <p:cNvPr id="73" name="爱设计-5-57">
              <a:extLst>
                <a:ext uri="{FF2B5EF4-FFF2-40B4-BE49-F238E27FC236}">
                  <a16:creationId xmlns:a16="http://schemas.microsoft.com/office/drawing/2014/main" id="{FB3F3F65-734E-B83C-7EB8-3729861A4184}"/>
                </a:ext>
              </a:extLst>
            </p:cNvPr>
            <p:cNvSpPr/>
            <p:nvPr/>
          </p:nvSpPr>
          <p:spPr>
            <a:xfrm>
              <a:off x="943613" y="6529148"/>
              <a:ext cx="60960" cy="609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endParaRPr>
            </a:p>
          </p:txBody>
        </p:sp>
        <p:sp>
          <p:nvSpPr>
            <p:cNvPr id="74" name="爱设计-5-58">
              <a:extLst>
                <a:ext uri="{FF2B5EF4-FFF2-40B4-BE49-F238E27FC236}">
                  <a16:creationId xmlns:a16="http://schemas.microsoft.com/office/drawing/2014/main" id="{E5E23081-59EF-EA0D-D3E2-03463A76A60C}"/>
                </a:ext>
              </a:extLst>
            </p:cNvPr>
            <p:cNvSpPr/>
            <p:nvPr/>
          </p:nvSpPr>
          <p:spPr>
            <a:xfrm>
              <a:off x="1083313" y="6529148"/>
              <a:ext cx="60960" cy="609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endParaRPr>
            </a:p>
          </p:txBody>
        </p:sp>
        <p:sp>
          <p:nvSpPr>
            <p:cNvPr id="75" name="爱设计-5-59">
              <a:extLst>
                <a:ext uri="{FF2B5EF4-FFF2-40B4-BE49-F238E27FC236}">
                  <a16:creationId xmlns:a16="http://schemas.microsoft.com/office/drawing/2014/main" id="{D1571356-2B77-163F-065B-CB1B2E7FA743}"/>
                </a:ext>
              </a:extLst>
            </p:cNvPr>
            <p:cNvSpPr/>
            <p:nvPr/>
          </p:nvSpPr>
          <p:spPr>
            <a:xfrm>
              <a:off x="1223013" y="6529148"/>
              <a:ext cx="60960" cy="609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endParaRPr>
            </a:p>
          </p:txBody>
        </p:sp>
        <p:sp>
          <p:nvSpPr>
            <p:cNvPr id="76" name="爱设计-5-60">
              <a:extLst>
                <a:ext uri="{FF2B5EF4-FFF2-40B4-BE49-F238E27FC236}">
                  <a16:creationId xmlns:a16="http://schemas.microsoft.com/office/drawing/2014/main" id="{30C46E83-7339-3090-F3C6-6C2FE54DB783}"/>
                </a:ext>
              </a:extLst>
            </p:cNvPr>
            <p:cNvSpPr/>
            <p:nvPr/>
          </p:nvSpPr>
          <p:spPr>
            <a:xfrm>
              <a:off x="1362713" y="6529148"/>
              <a:ext cx="60960" cy="609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endParaRPr>
            </a:p>
          </p:txBody>
        </p:sp>
        <p:sp>
          <p:nvSpPr>
            <p:cNvPr id="77" name="爱设计-5-61">
              <a:extLst>
                <a:ext uri="{FF2B5EF4-FFF2-40B4-BE49-F238E27FC236}">
                  <a16:creationId xmlns:a16="http://schemas.microsoft.com/office/drawing/2014/main" id="{5B00DA8D-55BA-AE5A-CF1A-25188D8BF78A}"/>
                </a:ext>
              </a:extLst>
            </p:cNvPr>
            <p:cNvSpPr/>
            <p:nvPr/>
          </p:nvSpPr>
          <p:spPr>
            <a:xfrm>
              <a:off x="105413" y="6662498"/>
              <a:ext cx="60960" cy="609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endParaRPr>
            </a:p>
          </p:txBody>
        </p:sp>
        <p:sp>
          <p:nvSpPr>
            <p:cNvPr id="78" name="爱设计-5-62">
              <a:extLst>
                <a:ext uri="{FF2B5EF4-FFF2-40B4-BE49-F238E27FC236}">
                  <a16:creationId xmlns:a16="http://schemas.microsoft.com/office/drawing/2014/main" id="{5978009C-2DCC-498E-A892-A111EAA4EFFB}"/>
                </a:ext>
              </a:extLst>
            </p:cNvPr>
            <p:cNvSpPr/>
            <p:nvPr/>
          </p:nvSpPr>
          <p:spPr>
            <a:xfrm>
              <a:off x="245113" y="6662498"/>
              <a:ext cx="60960" cy="609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endParaRPr>
            </a:p>
          </p:txBody>
        </p:sp>
        <p:sp>
          <p:nvSpPr>
            <p:cNvPr id="79" name="爱设计-5-63">
              <a:extLst>
                <a:ext uri="{FF2B5EF4-FFF2-40B4-BE49-F238E27FC236}">
                  <a16:creationId xmlns:a16="http://schemas.microsoft.com/office/drawing/2014/main" id="{45AAE192-9028-38AD-B616-10C6DED0CAB5}"/>
                </a:ext>
              </a:extLst>
            </p:cNvPr>
            <p:cNvSpPr/>
            <p:nvPr/>
          </p:nvSpPr>
          <p:spPr>
            <a:xfrm>
              <a:off x="384813" y="6662498"/>
              <a:ext cx="60960" cy="609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endParaRPr>
            </a:p>
          </p:txBody>
        </p:sp>
        <p:sp>
          <p:nvSpPr>
            <p:cNvPr id="80" name="爱设计-5-64">
              <a:extLst>
                <a:ext uri="{FF2B5EF4-FFF2-40B4-BE49-F238E27FC236}">
                  <a16:creationId xmlns:a16="http://schemas.microsoft.com/office/drawing/2014/main" id="{7676813F-53F3-9425-9356-4F75F7905ABA}"/>
                </a:ext>
              </a:extLst>
            </p:cNvPr>
            <p:cNvSpPr/>
            <p:nvPr/>
          </p:nvSpPr>
          <p:spPr>
            <a:xfrm>
              <a:off x="524513" y="6662498"/>
              <a:ext cx="60960" cy="609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endParaRPr>
            </a:p>
          </p:txBody>
        </p:sp>
        <p:sp>
          <p:nvSpPr>
            <p:cNvPr id="81" name="爱设计-5-65">
              <a:extLst>
                <a:ext uri="{FF2B5EF4-FFF2-40B4-BE49-F238E27FC236}">
                  <a16:creationId xmlns:a16="http://schemas.microsoft.com/office/drawing/2014/main" id="{5BB1D6C6-4631-6F7D-6371-3D878E860835}"/>
                </a:ext>
              </a:extLst>
            </p:cNvPr>
            <p:cNvSpPr/>
            <p:nvPr/>
          </p:nvSpPr>
          <p:spPr>
            <a:xfrm>
              <a:off x="664213" y="6662498"/>
              <a:ext cx="60960" cy="609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endParaRPr>
            </a:p>
          </p:txBody>
        </p:sp>
        <p:sp>
          <p:nvSpPr>
            <p:cNvPr id="82" name="爱设计-5-66">
              <a:extLst>
                <a:ext uri="{FF2B5EF4-FFF2-40B4-BE49-F238E27FC236}">
                  <a16:creationId xmlns:a16="http://schemas.microsoft.com/office/drawing/2014/main" id="{DC8FA5C6-8B96-E7CB-E5F5-2F9E58A54780}"/>
                </a:ext>
              </a:extLst>
            </p:cNvPr>
            <p:cNvSpPr/>
            <p:nvPr/>
          </p:nvSpPr>
          <p:spPr>
            <a:xfrm>
              <a:off x="803913" y="6662498"/>
              <a:ext cx="60960" cy="609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endParaRPr>
            </a:p>
          </p:txBody>
        </p:sp>
        <p:sp>
          <p:nvSpPr>
            <p:cNvPr id="83" name="爱设计-5-67">
              <a:extLst>
                <a:ext uri="{FF2B5EF4-FFF2-40B4-BE49-F238E27FC236}">
                  <a16:creationId xmlns:a16="http://schemas.microsoft.com/office/drawing/2014/main" id="{906FDB56-EAE7-4D19-694F-4B1D02CC3E86}"/>
                </a:ext>
              </a:extLst>
            </p:cNvPr>
            <p:cNvSpPr/>
            <p:nvPr/>
          </p:nvSpPr>
          <p:spPr>
            <a:xfrm>
              <a:off x="943613" y="6662498"/>
              <a:ext cx="60960" cy="609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endParaRPr>
            </a:p>
          </p:txBody>
        </p:sp>
        <p:sp>
          <p:nvSpPr>
            <p:cNvPr id="84" name="爱设计-5-68">
              <a:extLst>
                <a:ext uri="{FF2B5EF4-FFF2-40B4-BE49-F238E27FC236}">
                  <a16:creationId xmlns:a16="http://schemas.microsoft.com/office/drawing/2014/main" id="{FCEF8699-7998-422A-D3B5-C4D4C13AC89C}"/>
                </a:ext>
              </a:extLst>
            </p:cNvPr>
            <p:cNvSpPr/>
            <p:nvPr/>
          </p:nvSpPr>
          <p:spPr>
            <a:xfrm>
              <a:off x="1083313" y="6662498"/>
              <a:ext cx="60960" cy="609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endParaRPr>
            </a:p>
          </p:txBody>
        </p:sp>
        <p:sp>
          <p:nvSpPr>
            <p:cNvPr id="85" name="爱设计-5-69">
              <a:extLst>
                <a:ext uri="{FF2B5EF4-FFF2-40B4-BE49-F238E27FC236}">
                  <a16:creationId xmlns:a16="http://schemas.microsoft.com/office/drawing/2014/main" id="{1B94E576-849B-4330-DD48-A3E12E2A7A34}"/>
                </a:ext>
              </a:extLst>
            </p:cNvPr>
            <p:cNvSpPr/>
            <p:nvPr/>
          </p:nvSpPr>
          <p:spPr>
            <a:xfrm>
              <a:off x="1223013" y="6662498"/>
              <a:ext cx="60960" cy="609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endParaRPr>
            </a:p>
          </p:txBody>
        </p:sp>
        <p:sp>
          <p:nvSpPr>
            <p:cNvPr id="86" name="爱设计-5-70">
              <a:extLst>
                <a:ext uri="{FF2B5EF4-FFF2-40B4-BE49-F238E27FC236}">
                  <a16:creationId xmlns:a16="http://schemas.microsoft.com/office/drawing/2014/main" id="{F11BA638-6BAC-1EE2-00DF-6E97AB29221B}"/>
                </a:ext>
              </a:extLst>
            </p:cNvPr>
            <p:cNvSpPr/>
            <p:nvPr/>
          </p:nvSpPr>
          <p:spPr>
            <a:xfrm>
              <a:off x="1362713" y="6662498"/>
              <a:ext cx="60960" cy="609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endParaRPr>
            </a:p>
          </p:txBody>
        </p:sp>
      </p:grpSp>
      <p:grpSp>
        <p:nvGrpSpPr>
          <p:cNvPr id="87" name="爱设计-6">
            <a:extLst>
              <a:ext uri="{FF2B5EF4-FFF2-40B4-BE49-F238E27FC236}">
                <a16:creationId xmlns:a16="http://schemas.microsoft.com/office/drawing/2014/main" id="{83A21569-4004-AA8B-2ACE-87D7D94406A1}"/>
              </a:ext>
            </a:extLst>
          </p:cNvPr>
          <p:cNvGrpSpPr/>
          <p:nvPr/>
        </p:nvGrpSpPr>
        <p:grpSpPr>
          <a:xfrm>
            <a:off x="11578998" y="5167409"/>
            <a:ext cx="679393" cy="637218"/>
            <a:chOff x="11406188" y="-622298"/>
            <a:chExt cx="1219200" cy="1143511"/>
          </a:xfrm>
          <a:gradFill>
            <a:gsLst>
              <a:gs pos="0">
                <a:schemeClr val="accent1">
                  <a:lumMod val="20000"/>
                  <a:lumOff val="80000"/>
                  <a:alpha val="0"/>
                </a:schemeClr>
              </a:gs>
              <a:gs pos="100000">
                <a:schemeClr val="accent1">
                  <a:alpha val="40000"/>
                </a:schemeClr>
              </a:gs>
            </a:gsLst>
            <a:lin ang="0" scaled="0"/>
          </a:gradFill>
        </p:grpSpPr>
        <p:grpSp>
          <p:nvGrpSpPr>
            <p:cNvPr id="88" name="组合 87">
              <a:extLst>
                <a:ext uri="{FF2B5EF4-FFF2-40B4-BE49-F238E27FC236}">
                  <a16:creationId xmlns:a16="http://schemas.microsoft.com/office/drawing/2014/main" id="{1AA2A205-B6C7-9810-6F63-F294E6BCB031}"/>
                </a:ext>
              </a:extLst>
            </p:cNvPr>
            <p:cNvGrpSpPr/>
            <p:nvPr/>
          </p:nvGrpSpPr>
          <p:grpSpPr>
            <a:xfrm>
              <a:off x="11406188" y="-622298"/>
              <a:ext cx="1219200" cy="123825"/>
              <a:chOff x="11406188" y="-622300"/>
              <a:chExt cx="1219200" cy="123825"/>
            </a:xfrm>
            <a:grpFill/>
          </p:grpSpPr>
          <p:sp>
            <p:nvSpPr>
              <p:cNvPr id="117" name="爱设计-6-1">
                <a:extLst>
                  <a:ext uri="{FF2B5EF4-FFF2-40B4-BE49-F238E27FC236}">
                    <a16:creationId xmlns:a16="http://schemas.microsoft.com/office/drawing/2014/main" id="{A594EF86-A70C-AB34-714B-F04741178940}"/>
                  </a:ext>
                </a:extLst>
              </p:cNvPr>
              <p:cNvSpPr/>
              <p:nvPr/>
            </p:nvSpPr>
            <p:spPr>
              <a:xfrm>
                <a:off x="12501563" y="-622300"/>
                <a:ext cx="123825" cy="123825"/>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8" name="爱设计-6-2">
                <a:extLst>
                  <a:ext uri="{FF2B5EF4-FFF2-40B4-BE49-F238E27FC236}">
                    <a16:creationId xmlns:a16="http://schemas.microsoft.com/office/drawing/2014/main" id="{487A310C-4B0B-6F4E-5C0F-24B5F05B5FC8}"/>
                  </a:ext>
                </a:extLst>
              </p:cNvPr>
              <p:cNvSpPr/>
              <p:nvPr/>
            </p:nvSpPr>
            <p:spPr>
              <a:xfrm>
                <a:off x="12282488" y="-622300"/>
                <a:ext cx="123825" cy="123825"/>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9" name="爱设计-6-3">
                <a:extLst>
                  <a:ext uri="{FF2B5EF4-FFF2-40B4-BE49-F238E27FC236}">
                    <a16:creationId xmlns:a16="http://schemas.microsoft.com/office/drawing/2014/main" id="{772B3754-763F-6339-5786-BACD3293EF6E}"/>
                  </a:ext>
                </a:extLst>
              </p:cNvPr>
              <p:cNvSpPr/>
              <p:nvPr/>
            </p:nvSpPr>
            <p:spPr>
              <a:xfrm>
                <a:off x="12063413" y="-622300"/>
                <a:ext cx="123825" cy="123825"/>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0" name="爱设计-6-4">
                <a:extLst>
                  <a:ext uri="{FF2B5EF4-FFF2-40B4-BE49-F238E27FC236}">
                    <a16:creationId xmlns:a16="http://schemas.microsoft.com/office/drawing/2014/main" id="{8AE853A1-7249-A175-9E12-0D5C03A33447}"/>
                  </a:ext>
                </a:extLst>
              </p:cNvPr>
              <p:cNvSpPr/>
              <p:nvPr/>
            </p:nvSpPr>
            <p:spPr>
              <a:xfrm>
                <a:off x="11844338" y="-622300"/>
                <a:ext cx="123825" cy="123825"/>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1" name="爱设计-6-5">
                <a:extLst>
                  <a:ext uri="{FF2B5EF4-FFF2-40B4-BE49-F238E27FC236}">
                    <a16:creationId xmlns:a16="http://schemas.microsoft.com/office/drawing/2014/main" id="{AC127AB4-7577-2FF8-830D-3968582E8D38}"/>
                  </a:ext>
                </a:extLst>
              </p:cNvPr>
              <p:cNvSpPr/>
              <p:nvPr/>
            </p:nvSpPr>
            <p:spPr>
              <a:xfrm>
                <a:off x="11625263" y="-622300"/>
                <a:ext cx="123825" cy="123825"/>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2" name="爱设计-6-6">
                <a:extLst>
                  <a:ext uri="{FF2B5EF4-FFF2-40B4-BE49-F238E27FC236}">
                    <a16:creationId xmlns:a16="http://schemas.microsoft.com/office/drawing/2014/main" id="{59A457F6-E5BD-D026-C7C7-3440391C7213}"/>
                  </a:ext>
                </a:extLst>
              </p:cNvPr>
              <p:cNvSpPr/>
              <p:nvPr/>
            </p:nvSpPr>
            <p:spPr>
              <a:xfrm>
                <a:off x="11406188" y="-622300"/>
                <a:ext cx="123825" cy="123825"/>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9" name="组合 88">
              <a:extLst>
                <a:ext uri="{FF2B5EF4-FFF2-40B4-BE49-F238E27FC236}">
                  <a16:creationId xmlns:a16="http://schemas.microsoft.com/office/drawing/2014/main" id="{ED27D86A-8F77-4A13-7BBB-4A19CF977BF8}"/>
                </a:ext>
              </a:extLst>
            </p:cNvPr>
            <p:cNvGrpSpPr/>
            <p:nvPr/>
          </p:nvGrpSpPr>
          <p:grpSpPr>
            <a:xfrm>
              <a:off x="11406188" y="-367377"/>
              <a:ext cx="1219200" cy="123825"/>
              <a:chOff x="11406188" y="-622300"/>
              <a:chExt cx="1219200" cy="123825"/>
            </a:xfrm>
            <a:grpFill/>
          </p:grpSpPr>
          <p:sp>
            <p:nvSpPr>
              <p:cNvPr id="111" name="爱设计-6-7">
                <a:extLst>
                  <a:ext uri="{FF2B5EF4-FFF2-40B4-BE49-F238E27FC236}">
                    <a16:creationId xmlns:a16="http://schemas.microsoft.com/office/drawing/2014/main" id="{49D6A0AE-59E8-89C6-2FC0-B50F5422E025}"/>
                  </a:ext>
                </a:extLst>
              </p:cNvPr>
              <p:cNvSpPr/>
              <p:nvPr/>
            </p:nvSpPr>
            <p:spPr>
              <a:xfrm>
                <a:off x="12501563" y="-622300"/>
                <a:ext cx="123825" cy="123825"/>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2" name="爱设计-6-8">
                <a:extLst>
                  <a:ext uri="{FF2B5EF4-FFF2-40B4-BE49-F238E27FC236}">
                    <a16:creationId xmlns:a16="http://schemas.microsoft.com/office/drawing/2014/main" id="{3E71FA7B-44AA-7DDB-F010-C32C8FE9E3AA}"/>
                  </a:ext>
                </a:extLst>
              </p:cNvPr>
              <p:cNvSpPr/>
              <p:nvPr/>
            </p:nvSpPr>
            <p:spPr>
              <a:xfrm>
                <a:off x="12282488" y="-622300"/>
                <a:ext cx="123825" cy="123825"/>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3" name="爱设计-6-9">
                <a:extLst>
                  <a:ext uri="{FF2B5EF4-FFF2-40B4-BE49-F238E27FC236}">
                    <a16:creationId xmlns:a16="http://schemas.microsoft.com/office/drawing/2014/main" id="{EEA94D24-0982-D164-4A42-068F589999C5}"/>
                  </a:ext>
                </a:extLst>
              </p:cNvPr>
              <p:cNvSpPr/>
              <p:nvPr/>
            </p:nvSpPr>
            <p:spPr>
              <a:xfrm>
                <a:off x="12063413" y="-622300"/>
                <a:ext cx="123825" cy="123825"/>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4" name="爱设计-6-10">
                <a:extLst>
                  <a:ext uri="{FF2B5EF4-FFF2-40B4-BE49-F238E27FC236}">
                    <a16:creationId xmlns:a16="http://schemas.microsoft.com/office/drawing/2014/main" id="{281112B2-BE41-F604-5182-4E44A555D302}"/>
                  </a:ext>
                </a:extLst>
              </p:cNvPr>
              <p:cNvSpPr/>
              <p:nvPr/>
            </p:nvSpPr>
            <p:spPr>
              <a:xfrm>
                <a:off x="11844338" y="-622300"/>
                <a:ext cx="123825" cy="123825"/>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5" name="爱设计-6-11">
                <a:extLst>
                  <a:ext uri="{FF2B5EF4-FFF2-40B4-BE49-F238E27FC236}">
                    <a16:creationId xmlns:a16="http://schemas.microsoft.com/office/drawing/2014/main" id="{0A4E14DC-8A36-30F0-5185-0088C882D2B0}"/>
                  </a:ext>
                </a:extLst>
              </p:cNvPr>
              <p:cNvSpPr/>
              <p:nvPr/>
            </p:nvSpPr>
            <p:spPr>
              <a:xfrm>
                <a:off x="11625263" y="-622300"/>
                <a:ext cx="123825" cy="123825"/>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6" name="爱设计-6-12">
                <a:extLst>
                  <a:ext uri="{FF2B5EF4-FFF2-40B4-BE49-F238E27FC236}">
                    <a16:creationId xmlns:a16="http://schemas.microsoft.com/office/drawing/2014/main" id="{A3AB292D-BFA7-7A13-D213-CB7A726C205E}"/>
                  </a:ext>
                </a:extLst>
              </p:cNvPr>
              <p:cNvSpPr/>
              <p:nvPr/>
            </p:nvSpPr>
            <p:spPr>
              <a:xfrm>
                <a:off x="11406188" y="-622300"/>
                <a:ext cx="123825" cy="123825"/>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0" name="组合 89">
              <a:extLst>
                <a:ext uri="{FF2B5EF4-FFF2-40B4-BE49-F238E27FC236}">
                  <a16:creationId xmlns:a16="http://schemas.microsoft.com/office/drawing/2014/main" id="{7F914312-73C7-2394-0125-75649B28C748}"/>
                </a:ext>
              </a:extLst>
            </p:cNvPr>
            <p:cNvGrpSpPr/>
            <p:nvPr/>
          </p:nvGrpSpPr>
          <p:grpSpPr>
            <a:xfrm>
              <a:off x="11406188" y="-112456"/>
              <a:ext cx="1219200" cy="123825"/>
              <a:chOff x="11406188" y="-622300"/>
              <a:chExt cx="1219200" cy="123825"/>
            </a:xfrm>
            <a:grpFill/>
          </p:grpSpPr>
          <p:sp>
            <p:nvSpPr>
              <p:cNvPr id="105" name="爱设计-6-13">
                <a:extLst>
                  <a:ext uri="{FF2B5EF4-FFF2-40B4-BE49-F238E27FC236}">
                    <a16:creationId xmlns:a16="http://schemas.microsoft.com/office/drawing/2014/main" id="{B01312C5-8778-5158-22DC-290E55A26D63}"/>
                  </a:ext>
                </a:extLst>
              </p:cNvPr>
              <p:cNvSpPr/>
              <p:nvPr/>
            </p:nvSpPr>
            <p:spPr>
              <a:xfrm>
                <a:off x="12501563" y="-622300"/>
                <a:ext cx="123825" cy="123825"/>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6" name="爱设计-6-14">
                <a:extLst>
                  <a:ext uri="{FF2B5EF4-FFF2-40B4-BE49-F238E27FC236}">
                    <a16:creationId xmlns:a16="http://schemas.microsoft.com/office/drawing/2014/main" id="{1FA3F5A8-0393-2767-6FE3-1E88EFF90D6F}"/>
                  </a:ext>
                </a:extLst>
              </p:cNvPr>
              <p:cNvSpPr/>
              <p:nvPr/>
            </p:nvSpPr>
            <p:spPr>
              <a:xfrm>
                <a:off x="12282488" y="-622300"/>
                <a:ext cx="123825" cy="123825"/>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7" name="爱设计-6-15">
                <a:extLst>
                  <a:ext uri="{FF2B5EF4-FFF2-40B4-BE49-F238E27FC236}">
                    <a16:creationId xmlns:a16="http://schemas.microsoft.com/office/drawing/2014/main" id="{13996D06-A7A5-E4A3-F3BD-31D4BD47A5C1}"/>
                  </a:ext>
                </a:extLst>
              </p:cNvPr>
              <p:cNvSpPr/>
              <p:nvPr/>
            </p:nvSpPr>
            <p:spPr>
              <a:xfrm>
                <a:off x="12063413" y="-622300"/>
                <a:ext cx="123825" cy="123825"/>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8" name="爱设计-6-16">
                <a:extLst>
                  <a:ext uri="{FF2B5EF4-FFF2-40B4-BE49-F238E27FC236}">
                    <a16:creationId xmlns:a16="http://schemas.microsoft.com/office/drawing/2014/main" id="{5B8FF4B3-348F-CDCD-7E9B-DB0A8C354772}"/>
                  </a:ext>
                </a:extLst>
              </p:cNvPr>
              <p:cNvSpPr/>
              <p:nvPr/>
            </p:nvSpPr>
            <p:spPr>
              <a:xfrm>
                <a:off x="11844338" y="-622300"/>
                <a:ext cx="123825" cy="123825"/>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9" name="爱设计-6-17">
                <a:extLst>
                  <a:ext uri="{FF2B5EF4-FFF2-40B4-BE49-F238E27FC236}">
                    <a16:creationId xmlns:a16="http://schemas.microsoft.com/office/drawing/2014/main" id="{46C8ABD7-29D9-24BA-DEA6-A76AE20AEF93}"/>
                  </a:ext>
                </a:extLst>
              </p:cNvPr>
              <p:cNvSpPr/>
              <p:nvPr/>
            </p:nvSpPr>
            <p:spPr>
              <a:xfrm>
                <a:off x="11625263" y="-622300"/>
                <a:ext cx="123825" cy="123825"/>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0" name="爱设计-6-18">
                <a:extLst>
                  <a:ext uri="{FF2B5EF4-FFF2-40B4-BE49-F238E27FC236}">
                    <a16:creationId xmlns:a16="http://schemas.microsoft.com/office/drawing/2014/main" id="{F8D692AD-C50A-E959-E0DA-D7FEF9E7F22F}"/>
                  </a:ext>
                </a:extLst>
              </p:cNvPr>
              <p:cNvSpPr/>
              <p:nvPr/>
            </p:nvSpPr>
            <p:spPr>
              <a:xfrm>
                <a:off x="11406188" y="-622300"/>
                <a:ext cx="123825" cy="123825"/>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1" name="组合 90">
              <a:extLst>
                <a:ext uri="{FF2B5EF4-FFF2-40B4-BE49-F238E27FC236}">
                  <a16:creationId xmlns:a16="http://schemas.microsoft.com/office/drawing/2014/main" id="{4F6A752F-6299-2445-D7FB-1AFBF4C7B3C9}"/>
                </a:ext>
              </a:extLst>
            </p:cNvPr>
            <p:cNvGrpSpPr/>
            <p:nvPr/>
          </p:nvGrpSpPr>
          <p:grpSpPr>
            <a:xfrm>
              <a:off x="11406188" y="142465"/>
              <a:ext cx="1219200" cy="123825"/>
              <a:chOff x="11406188" y="-622300"/>
              <a:chExt cx="1219200" cy="123825"/>
            </a:xfrm>
            <a:grpFill/>
          </p:grpSpPr>
          <p:sp>
            <p:nvSpPr>
              <p:cNvPr id="99" name="爱设计-6-19">
                <a:extLst>
                  <a:ext uri="{FF2B5EF4-FFF2-40B4-BE49-F238E27FC236}">
                    <a16:creationId xmlns:a16="http://schemas.microsoft.com/office/drawing/2014/main" id="{357FAFA1-FA4F-6DD4-B158-67601D62E146}"/>
                  </a:ext>
                </a:extLst>
              </p:cNvPr>
              <p:cNvSpPr/>
              <p:nvPr/>
            </p:nvSpPr>
            <p:spPr>
              <a:xfrm>
                <a:off x="12501563" y="-622300"/>
                <a:ext cx="123825" cy="123825"/>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0" name="爱设计-6-20">
                <a:extLst>
                  <a:ext uri="{FF2B5EF4-FFF2-40B4-BE49-F238E27FC236}">
                    <a16:creationId xmlns:a16="http://schemas.microsoft.com/office/drawing/2014/main" id="{29E2CD1F-1599-5D0E-2349-6614E66359A8}"/>
                  </a:ext>
                </a:extLst>
              </p:cNvPr>
              <p:cNvSpPr/>
              <p:nvPr/>
            </p:nvSpPr>
            <p:spPr>
              <a:xfrm>
                <a:off x="12282488" y="-622300"/>
                <a:ext cx="123825" cy="123825"/>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1" name="爱设计-6-21">
                <a:extLst>
                  <a:ext uri="{FF2B5EF4-FFF2-40B4-BE49-F238E27FC236}">
                    <a16:creationId xmlns:a16="http://schemas.microsoft.com/office/drawing/2014/main" id="{A812D2A1-3BC1-5DF1-C65E-D623458C7EBC}"/>
                  </a:ext>
                </a:extLst>
              </p:cNvPr>
              <p:cNvSpPr/>
              <p:nvPr/>
            </p:nvSpPr>
            <p:spPr>
              <a:xfrm>
                <a:off x="12063413" y="-622300"/>
                <a:ext cx="123825" cy="123825"/>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2" name="爱设计-6-22">
                <a:extLst>
                  <a:ext uri="{FF2B5EF4-FFF2-40B4-BE49-F238E27FC236}">
                    <a16:creationId xmlns:a16="http://schemas.microsoft.com/office/drawing/2014/main" id="{013CD0A8-3A07-D766-D049-D37587D37E24}"/>
                  </a:ext>
                </a:extLst>
              </p:cNvPr>
              <p:cNvSpPr/>
              <p:nvPr/>
            </p:nvSpPr>
            <p:spPr>
              <a:xfrm>
                <a:off x="11844338" y="-622300"/>
                <a:ext cx="123825" cy="123825"/>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 name="爱设计-6-23">
                <a:extLst>
                  <a:ext uri="{FF2B5EF4-FFF2-40B4-BE49-F238E27FC236}">
                    <a16:creationId xmlns:a16="http://schemas.microsoft.com/office/drawing/2014/main" id="{C9E9CF7A-DEF0-5112-0D5C-6EEB1EECFE5D}"/>
                  </a:ext>
                </a:extLst>
              </p:cNvPr>
              <p:cNvSpPr/>
              <p:nvPr/>
            </p:nvSpPr>
            <p:spPr>
              <a:xfrm>
                <a:off x="11625263" y="-622300"/>
                <a:ext cx="123825" cy="123825"/>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 name="爱设计-6-24">
                <a:extLst>
                  <a:ext uri="{FF2B5EF4-FFF2-40B4-BE49-F238E27FC236}">
                    <a16:creationId xmlns:a16="http://schemas.microsoft.com/office/drawing/2014/main" id="{DDB83248-91AE-29FB-820C-7F7BB20B5DB4}"/>
                  </a:ext>
                </a:extLst>
              </p:cNvPr>
              <p:cNvSpPr/>
              <p:nvPr/>
            </p:nvSpPr>
            <p:spPr>
              <a:xfrm>
                <a:off x="11406188" y="-622300"/>
                <a:ext cx="123825" cy="123825"/>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2" name="组合 91">
              <a:extLst>
                <a:ext uri="{FF2B5EF4-FFF2-40B4-BE49-F238E27FC236}">
                  <a16:creationId xmlns:a16="http://schemas.microsoft.com/office/drawing/2014/main" id="{655B118E-D488-AFC2-900A-2C21A03BDE5D}"/>
                </a:ext>
              </a:extLst>
            </p:cNvPr>
            <p:cNvGrpSpPr/>
            <p:nvPr/>
          </p:nvGrpSpPr>
          <p:grpSpPr>
            <a:xfrm>
              <a:off x="11406188" y="397388"/>
              <a:ext cx="1219200" cy="123825"/>
              <a:chOff x="11406188" y="-622300"/>
              <a:chExt cx="1219200" cy="123825"/>
            </a:xfrm>
            <a:grpFill/>
          </p:grpSpPr>
          <p:sp>
            <p:nvSpPr>
              <p:cNvPr id="93" name="爱设计-6-25">
                <a:extLst>
                  <a:ext uri="{FF2B5EF4-FFF2-40B4-BE49-F238E27FC236}">
                    <a16:creationId xmlns:a16="http://schemas.microsoft.com/office/drawing/2014/main" id="{AA47DEF2-C128-0CEF-352A-3969D8DECDEC}"/>
                  </a:ext>
                </a:extLst>
              </p:cNvPr>
              <p:cNvSpPr/>
              <p:nvPr/>
            </p:nvSpPr>
            <p:spPr>
              <a:xfrm>
                <a:off x="12501563" y="-622300"/>
                <a:ext cx="123825" cy="123825"/>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爱设计-6-26">
                <a:extLst>
                  <a:ext uri="{FF2B5EF4-FFF2-40B4-BE49-F238E27FC236}">
                    <a16:creationId xmlns:a16="http://schemas.microsoft.com/office/drawing/2014/main" id="{A443DA44-6C56-6845-FDA4-19FBAF0E1540}"/>
                  </a:ext>
                </a:extLst>
              </p:cNvPr>
              <p:cNvSpPr/>
              <p:nvPr/>
            </p:nvSpPr>
            <p:spPr>
              <a:xfrm>
                <a:off x="12282488" y="-622300"/>
                <a:ext cx="123825" cy="123825"/>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爱设计-6-27">
                <a:extLst>
                  <a:ext uri="{FF2B5EF4-FFF2-40B4-BE49-F238E27FC236}">
                    <a16:creationId xmlns:a16="http://schemas.microsoft.com/office/drawing/2014/main" id="{7545EA01-D370-D87D-51F6-F4109C0B61AA}"/>
                  </a:ext>
                </a:extLst>
              </p:cNvPr>
              <p:cNvSpPr/>
              <p:nvPr/>
            </p:nvSpPr>
            <p:spPr>
              <a:xfrm>
                <a:off x="12063413" y="-622300"/>
                <a:ext cx="123825" cy="123825"/>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爱设计-6-28">
                <a:extLst>
                  <a:ext uri="{FF2B5EF4-FFF2-40B4-BE49-F238E27FC236}">
                    <a16:creationId xmlns:a16="http://schemas.microsoft.com/office/drawing/2014/main" id="{1A3300F0-CB6D-CDC4-85A3-D988519A29A4}"/>
                  </a:ext>
                </a:extLst>
              </p:cNvPr>
              <p:cNvSpPr/>
              <p:nvPr/>
            </p:nvSpPr>
            <p:spPr>
              <a:xfrm>
                <a:off x="11844338" y="-622300"/>
                <a:ext cx="123825" cy="123825"/>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7" name="爱设计-6-29">
                <a:extLst>
                  <a:ext uri="{FF2B5EF4-FFF2-40B4-BE49-F238E27FC236}">
                    <a16:creationId xmlns:a16="http://schemas.microsoft.com/office/drawing/2014/main" id="{6BF7419B-1386-1C57-18B3-C2899E31ABDD}"/>
                  </a:ext>
                </a:extLst>
              </p:cNvPr>
              <p:cNvSpPr/>
              <p:nvPr/>
            </p:nvSpPr>
            <p:spPr>
              <a:xfrm>
                <a:off x="11625263" y="-622300"/>
                <a:ext cx="123825" cy="123825"/>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8" name="爱设计-6-30">
                <a:extLst>
                  <a:ext uri="{FF2B5EF4-FFF2-40B4-BE49-F238E27FC236}">
                    <a16:creationId xmlns:a16="http://schemas.microsoft.com/office/drawing/2014/main" id="{10E56658-7D28-9617-5AB8-1C153E4AA737}"/>
                  </a:ext>
                </a:extLst>
              </p:cNvPr>
              <p:cNvSpPr/>
              <p:nvPr/>
            </p:nvSpPr>
            <p:spPr>
              <a:xfrm>
                <a:off x="11406188" y="-622300"/>
                <a:ext cx="123825" cy="123825"/>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23" name="爱设计-7">
            <a:extLst>
              <a:ext uri="{FF2B5EF4-FFF2-40B4-BE49-F238E27FC236}">
                <a16:creationId xmlns:a16="http://schemas.microsoft.com/office/drawing/2014/main" id="{492D9599-658F-739D-44C0-241E0A2C803F}"/>
              </a:ext>
            </a:extLst>
          </p:cNvPr>
          <p:cNvSpPr/>
          <p:nvPr/>
        </p:nvSpPr>
        <p:spPr>
          <a:xfrm>
            <a:off x="515938" y="2153654"/>
            <a:ext cx="2647142" cy="3696501"/>
          </a:xfrm>
          <a:prstGeom prst="roundRect">
            <a:avLst>
              <a:gd name="adj" fmla="val 4147"/>
            </a:avLst>
          </a:prstGeom>
          <a:gradFill flip="none" rotWithShape="0">
            <a:gsLst>
              <a:gs pos="0">
                <a:srgbClr val="F7F8FA"/>
              </a:gs>
              <a:gs pos="25000">
                <a:srgbClr val="F7F8FA"/>
              </a:gs>
              <a:gs pos="75000">
                <a:srgbClr val="F7F8FA"/>
              </a:gs>
              <a:gs pos="50000">
                <a:schemeClr val="bg1">
                  <a:alpha val="0"/>
                </a:schemeClr>
              </a:gs>
              <a:gs pos="100000">
                <a:srgbClr val="F7F8FA">
                  <a:alpha val="73725"/>
                </a:srgbClr>
              </a:gs>
            </a:gsLst>
            <a:lin ang="2700000" scaled="1"/>
            <a:tileRect l="-40563" t="-65802" r="-388623" b="-35262"/>
          </a:gradFill>
          <a:ln>
            <a:solidFill>
              <a:schemeClr val="bg1"/>
            </a:solidFill>
          </a:ln>
          <a:effectLst>
            <a:outerShdw blurRad="190500" algn="ctr" rotWithShape="0">
              <a:schemeClr val="accent1">
                <a:alpha val="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Roboto Light"/>
            </a:endParaRPr>
          </a:p>
        </p:txBody>
      </p:sp>
      <p:sp>
        <p:nvSpPr>
          <p:cNvPr id="124" name="爱设计-8">
            <a:extLst>
              <a:ext uri="{FF2B5EF4-FFF2-40B4-BE49-F238E27FC236}">
                <a16:creationId xmlns:a16="http://schemas.microsoft.com/office/drawing/2014/main" id="{60D7F02B-4583-3CC4-3FD4-1B1ACCF85C7B}"/>
              </a:ext>
            </a:extLst>
          </p:cNvPr>
          <p:cNvSpPr txBox="1"/>
          <p:nvPr/>
        </p:nvSpPr>
        <p:spPr>
          <a:xfrm>
            <a:off x="1216901" y="2952227"/>
            <a:ext cx="1245217" cy="369332"/>
          </a:xfrm>
          <a:prstGeom prst="rect">
            <a:avLst/>
          </a:prstGeom>
          <a:noFill/>
        </p:spPr>
        <p:txBody>
          <a:bodyPr vert="horz" wrap="square" lIns="0" tIns="0" rIns="0" bIns="0" rtlCol="0">
            <a:spAutoFit/>
          </a:bodyPr>
          <a:lstStyle/>
          <a:p>
            <a:pPr algn="ctr"/>
            <a:r>
              <a:rPr lang="zh-CN" altLang="en-US" sz="2400" dirty="0">
                <a:solidFill>
                  <a:schemeClr val="accent1"/>
                </a:solidFill>
                <a:latin typeface="OPPOSans H" panose="00020600040101010101" pitchFamily="18" charset="-122"/>
                <a:ea typeface="OPPOSans H" panose="00020600040101010101" pitchFamily="18" charset="-122"/>
                <a:cs typeface="OPPOSans H" panose="00020600040101010101" pitchFamily="18" charset="-122"/>
              </a:rPr>
              <a:t>驱动力强</a:t>
            </a:r>
          </a:p>
        </p:txBody>
      </p:sp>
      <p:sp>
        <p:nvSpPr>
          <p:cNvPr id="125" name="爱设计-9">
            <a:extLst>
              <a:ext uri="{FF2B5EF4-FFF2-40B4-BE49-F238E27FC236}">
                <a16:creationId xmlns:a16="http://schemas.microsoft.com/office/drawing/2014/main" id="{D699F468-10BA-FF29-35C5-1645C7D038AF}"/>
              </a:ext>
            </a:extLst>
          </p:cNvPr>
          <p:cNvSpPr txBox="1"/>
          <p:nvPr/>
        </p:nvSpPr>
        <p:spPr>
          <a:xfrm>
            <a:off x="770720" y="3685966"/>
            <a:ext cx="2137580" cy="939809"/>
          </a:xfrm>
          <a:prstGeom prst="rect">
            <a:avLst/>
          </a:prstGeom>
          <a:noFill/>
        </p:spPr>
        <p:txBody>
          <a:bodyPr vert="horz" wrap="square" lIns="0" tIns="0" rIns="0" bIns="0" rtlCol="0">
            <a:spAutoFit/>
          </a:bodyPr>
          <a:lstStyle>
            <a:defPPr>
              <a:defRPr lang="zh-CN"/>
            </a:defPPr>
            <a:lvl1pPr>
              <a:lnSpc>
                <a:spcPct val="150000"/>
              </a:lnSpc>
              <a:defRPr sz="1100">
                <a:solidFill>
                  <a:schemeClr val="tx1">
                    <a:lumMod val="50000"/>
                    <a:lumOff val="50000"/>
                  </a:schemeClr>
                </a:solidFill>
              </a:defRPr>
            </a:lvl1pPr>
          </a:lstStyle>
          <a:p>
            <a:pPr algn="ctr" hangingPunct="0">
              <a:lnSpc>
                <a:spcPct val="130000"/>
              </a:lnSpc>
            </a:pPr>
            <a:r>
              <a:rPr lang="zh-CN" altLang="en-US" sz="1600" dirty="0">
                <a:solidFill>
                  <a:schemeClr val="tx1">
                    <a:lumMod val="65000"/>
                    <a:lumOff val="35000"/>
                  </a:schemeClr>
                </a:solidFill>
                <a:latin typeface="+mn-ea"/>
              </a:rPr>
              <a:t>工作效率高，会合理制定计划，按照计划完成制定的任务</a:t>
            </a:r>
          </a:p>
        </p:txBody>
      </p:sp>
      <p:cxnSp>
        <p:nvCxnSpPr>
          <p:cNvPr id="126" name="爱设计-10">
            <a:extLst>
              <a:ext uri="{FF2B5EF4-FFF2-40B4-BE49-F238E27FC236}">
                <a16:creationId xmlns:a16="http://schemas.microsoft.com/office/drawing/2014/main" id="{F38322A4-0C72-B496-4C8F-BCCA5BF90297}"/>
              </a:ext>
            </a:extLst>
          </p:cNvPr>
          <p:cNvCxnSpPr>
            <a:cxnSpLocks/>
          </p:cNvCxnSpPr>
          <p:nvPr/>
        </p:nvCxnSpPr>
        <p:spPr>
          <a:xfrm>
            <a:off x="1726987" y="3486245"/>
            <a:ext cx="225045" cy="0"/>
          </a:xfrm>
          <a:prstGeom prst="line">
            <a:avLst/>
          </a:prstGeom>
          <a:ln w="19050" cap="rnd">
            <a:round/>
          </a:ln>
        </p:spPr>
        <p:style>
          <a:lnRef idx="1">
            <a:schemeClr val="accent1"/>
          </a:lnRef>
          <a:fillRef idx="0">
            <a:schemeClr val="accent1"/>
          </a:fillRef>
          <a:effectRef idx="0">
            <a:schemeClr val="accent1"/>
          </a:effectRef>
          <a:fontRef idx="minor">
            <a:schemeClr val="tx1"/>
          </a:fontRef>
        </p:style>
      </p:cxnSp>
      <p:grpSp>
        <p:nvGrpSpPr>
          <p:cNvPr id="127" name="爱设计-11">
            <a:extLst>
              <a:ext uri="{FF2B5EF4-FFF2-40B4-BE49-F238E27FC236}">
                <a16:creationId xmlns:a16="http://schemas.microsoft.com/office/drawing/2014/main" id="{6098B65E-EE9B-04A0-3185-CE97C8085CAE}"/>
              </a:ext>
            </a:extLst>
          </p:cNvPr>
          <p:cNvGrpSpPr/>
          <p:nvPr/>
        </p:nvGrpSpPr>
        <p:grpSpPr>
          <a:xfrm>
            <a:off x="1333593" y="1687734"/>
            <a:ext cx="1011832" cy="1011826"/>
            <a:chOff x="2245456" y="3129824"/>
            <a:chExt cx="768152" cy="768148"/>
          </a:xfrm>
        </p:grpSpPr>
        <p:sp>
          <p:nvSpPr>
            <p:cNvPr id="128" name="爱设计-11-1">
              <a:extLst>
                <a:ext uri="{FF2B5EF4-FFF2-40B4-BE49-F238E27FC236}">
                  <a16:creationId xmlns:a16="http://schemas.microsoft.com/office/drawing/2014/main" id="{2A633471-BC37-B538-B6EA-927E2A97C6B2}"/>
                </a:ext>
              </a:extLst>
            </p:cNvPr>
            <p:cNvSpPr/>
            <p:nvPr/>
          </p:nvSpPr>
          <p:spPr>
            <a:xfrm>
              <a:off x="2304539" y="3188904"/>
              <a:ext cx="649984" cy="649984"/>
            </a:xfrm>
            <a:prstGeom prst="ellipse">
              <a:avLst/>
            </a:prstGeom>
            <a:gradFill flip="none" rotWithShape="1">
              <a:gsLst>
                <a:gs pos="38000">
                  <a:schemeClr val="accent1">
                    <a:lumMod val="60000"/>
                    <a:lumOff val="40000"/>
                  </a:schemeClr>
                </a:gs>
                <a:gs pos="100000">
                  <a:schemeClr val="accent1"/>
                </a:gs>
              </a:gsLst>
              <a:path path="circle">
                <a:fillToRect r="100000" b="100000"/>
              </a:path>
              <a:tileRect l="-100000" t="-100000"/>
            </a:gradFill>
            <a:ln>
              <a:noFill/>
            </a:ln>
            <a:effectLst>
              <a:outerShdw blurRad="215900" dist="152400" dir="2700000" sx="97000" sy="97000" algn="tl"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29" name="爱设计-11-2">
              <a:extLst>
                <a:ext uri="{FF2B5EF4-FFF2-40B4-BE49-F238E27FC236}">
                  <a16:creationId xmlns:a16="http://schemas.microsoft.com/office/drawing/2014/main" id="{8CE7F2B0-39DA-F700-427E-2FC31C354C0A}"/>
                </a:ext>
              </a:extLst>
            </p:cNvPr>
            <p:cNvSpPr/>
            <p:nvPr/>
          </p:nvSpPr>
          <p:spPr>
            <a:xfrm>
              <a:off x="2245456" y="3129824"/>
              <a:ext cx="768152" cy="768148"/>
            </a:xfrm>
            <a:prstGeom prst="arc">
              <a:avLst>
                <a:gd name="adj1" fmla="val 8462759"/>
                <a:gd name="adj2" fmla="val 18143130"/>
              </a:avLst>
            </a:prstGeom>
            <a:noFill/>
            <a:ln w="12700" cap="flat" cmpd="sng" algn="ctr">
              <a:gradFill flip="none" rotWithShape="1">
                <a:gsLst>
                  <a:gs pos="0">
                    <a:schemeClr val="accent1"/>
                  </a:gs>
                  <a:gs pos="100000">
                    <a:schemeClr val="accent1">
                      <a:alpha val="0"/>
                    </a:schemeClr>
                  </a:gs>
                </a:gsLst>
                <a:lin ang="8100000" scaled="0"/>
                <a:tileRect/>
              </a:gra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cs typeface="+mn-ea"/>
                <a:sym typeface="+mn-lt"/>
              </a:endParaRPr>
            </a:p>
          </p:txBody>
        </p:sp>
      </p:grpSp>
      <p:sp>
        <p:nvSpPr>
          <p:cNvPr id="130" name="爱设计-12">
            <a:extLst>
              <a:ext uri="{FF2B5EF4-FFF2-40B4-BE49-F238E27FC236}">
                <a16:creationId xmlns:a16="http://schemas.microsoft.com/office/drawing/2014/main" id="{9CECB4A7-A2FC-A239-1F05-FB070441E1CB}"/>
              </a:ext>
            </a:extLst>
          </p:cNvPr>
          <p:cNvSpPr>
            <a:spLocks/>
          </p:cNvSpPr>
          <p:nvPr/>
        </p:nvSpPr>
        <p:spPr>
          <a:xfrm>
            <a:off x="1581019" y="1943498"/>
            <a:ext cx="516980" cy="500301"/>
          </a:xfrm>
          <a:custGeom>
            <a:avLst/>
            <a:gdLst>
              <a:gd name="connsiteX0" fmla="*/ 695958 w 1660735"/>
              <a:gd name="connsiteY0" fmla="*/ 752512 h 1607157"/>
              <a:gd name="connsiteX1" fmla="*/ 376349 w 1660735"/>
              <a:gd name="connsiteY1" fmla="*/ 752512 h 1607157"/>
              <a:gd name="connsiteX2" fmla="*/ 110505 w 1660735"/>
              <a:gd name="connsiteY2" fmla="*/ 642007 h 1607157"/>
              <a:gd name="connsiteX3" fmla="*/ 0 w 1660735"/>
              <a:gd name="connsiteY3" fmla="*/ 376349 h 1607157"/>
              <a:gd name="connsiteX4" fmla="*/ 110505 w 1660735"/>
              <a:gd name="connsiteY4" fmla="*/ 110505 h 1607157"/>
              <a:gd name="connsiteX5" fmla="*/ 376349 w 1660735"/>
              <a:gd name="connsiteY5" fmla="*/ 0 h 1607157"/>
              <a:gd name="connsiteX6" fmla="*/ 642193 w 1660735"/>
              <a:gd name="connsiteY6" fmla="*/ 110505 h 1607157"/>
              <a:gd name="connsiteX7" fmla="*/ 752698 w 1660735"/>
              <a:gd name="connsiteY7" fmla="*/ 376349 h 1607157"/>
              <a:gd name="connsiteX8" fmla="*/ 752698 w 1660735"/>
              <a:gd name="connsiteY8" fmla="*/ 695958 h 1607157"/>
              <a:gd name="connsiteX9" fmla="*/ 695958 w 1660735"/>
              <a:gd name="connsiteY9" fmla="*/ 752512 h 1607157"/>
              <a:gd name="connsiteX10" fmla="*/ 376349 w 1660735"/>
              <a:gd name="connsiteY10" fmla="*/ 111621 h 1607157"/>
              <a:gd name="connsiteX11" fmla="*/ 111621 w 1660735"/>
              <a:gd name="connsiteY11" fmla="*/ 376349 h 1607157"/>
              <a:gd name="connsiteX12" fmla="*/ 376349 w 1660735"/>
              <a:gd name="connsiteY12" fmla="*/ 641077 h 1607157"/>
              <a:gd name="connsiteX13" fmla="*/ 641077 w 1660735"/>
              <a:gd name="connsiteY13" fmla="*/ 641077 h 1607157"/>
              <a:gd name="connsiteX14" fmla="*/ 641077 w 1660735"/>
              <a:gd name="connsiteY14" fmla="*/ 376349 h 1607157"/>
              <a:gd name="connsiteX15" fmla="*/ 376349 w 1660735"/>
              <a:gd name="connsiteY15" fmla="*/ 111621 h 1607157"/>
              <a:gd name="connsiteX16" fmla="*/ 1284201 w 1660735"/>
              <a:gd name="connsiteY16" fmla="*/ 752512 h 1607157"/>
              <a:gd name="connsiteX17" fmla="*/ 964592 w 1660735"/>
              <a:gd name="connsiteY17" fmla="*/ 752512 h 1607157"/>
              <a:gd name="connsiteX18" fmla="*/ 908038 w 1660735"/>
              <a:gd name="connsiteY18" fmla="*/ 695958 h 1607157"/>
              <a:gd name="connsiteX19" fmla="*/ 908038 w 1660735"/>
              <a:gd name="connsiteY19" fmla="*/ 376349 h 1607157"/>
              <a:gd name="connsiteX20" fmla="*/ 1018543 w 1660735"/>
              <a:gd name="connsiteY20" fmla="*/ 110505 h 1607157"/>
              <a:gd name="connsiteX21" fmla="*/ 1284387 w 1660735"/>
              <a:gd name="connsiteY21" fmla="*/ 0 h 1607157"/>
              <a:gd name="connsiteX22" fmla="*/ 1550231 w 1660735"/>
              <a:gd name="connsiteY22" fmla="*/ 110505 h 1607157"/>
              <a:gd name="connsiteX23" fmla="*/ 1660736 w 1660735"/>
              <a:gd name="connsiteY23" fmla="*/ 376349 h 1607157"/>
              <a:gd name="connsiteX24" fmla="*/ 1550231 w 1660735"/>
              <a:gd name="connsiteY24" fmla="*/ 642193 h 1607157"/>
              <a:gd name="connsiteX25" fmla="*/ 1284201 w 1660735"/>
              <a:gd name="connsiteY25" fmla="*/ 752512 h 1607157"/>
              <a:gd name="connsiteX26" fmla="*/ 1019659 w 1660735"/>
              <a:gd name="connsiteY26" fmla="*/ 640891 h 1607157"/>
              <a:gd name="connsiteX27" fmla="*/ 1284387 w 1660735"/>
              <a:gd name="connsiteY27" fmla="*/ 640891 h 1607157"/>
              <a:gd name="connsiteX28" fmla="*/ 1549115 w 1660735"/>
              <a:gd name="connsiteY28" fmla="*/ 376163 h 1607157"/>
              <a:gd name="connsiteX29" fmla="*/ 1284387 w 1660735"/>
              <a:gd name="connsiteY29" fmla="*/ 111435 h 1607157"/>
              <a:gd name="connsiteX30" fmla="*/ 1019659 w 1660735"/>
              <a:gd name="connsiteY30" fmla="*/ 376163 h 1607157"/>
              <a:gd name="connsiteX31" fmla="*/ 1019659 w 1660735"/>
              <a:gd name="connsiteY31" fmla="*/ 640891 h 1607157"/>
              <a:gd name="connsiteX32" fmla="*/ 376349 w 1660735"/>
              <a:gd name="connsiteY32" fmla="*/ 1607158 h 1607157"/>
              <a:gd name="connsiteX33" fmla="*/ 110505 w 1660735"/>
              <a:gd name="connsiteY33" fmla="*/ 1496653 h 1607157"/>
              <a:gd name="connsiteX34" fmla="*/ 0 w 1660735"/>
              <a:gd name="connsiteY34" fmla="*/ 1230809 h 1607157"/>
              <a:gd name="connsiteX35" fmla="*/ 110505 w 1660735"/>
              <a:gd name="connsiteY35" fmla="*/ 964964 h 1607157"/>
              <a:gd name="connsiteX36" fmla="*/ 376349 w 1660735"/>
              <a:gd name="connsiteY36" fmla="*/ 854459 h 1607157"/>
              <a:gd name="connsiteX37" fmla="*/ 695958 w 1660735"/>
              <a:gd name="connsiteY37" fmla="*/ 854459 h 1607157"/>
              <a:gd name="connsiteX38" fmla="*/ 752512 w 1660735"/>
              <a:gd name="connsiteY38" fmla="*/ 911014 h 1607157"/>
              <a:gd name="connsiteX39" fmla="*/ 752512 w 1660735"/>
              <a:gd name="connsiteY39" fmla="*/ 1230623 h 1607157"/>
              <a:gd name="connsiteX40" fmla="*/ 642007 w 1660735"/>
              <a:gd name="connsiteY40" fmla="*/ 1496467 h 1607157"/>
              <a:gd name="connsiteX41" fmla="*/ 376349 w 1660735"/>
              <a:gd name="connsiteY41" fmla="*/ 1607158 h 1607157"/>
              <a:gd name="connsiteX42" fmla="*/ 376349 w 1660735"/>
              <a:gd name="connsiteY42" fmla="*/ 966267 h 1607157"/>
              <a:gd name="connsiteX43" fmla="*/ 111621 w 1660735"/>
              <a:gd name="connsiteY43" fmla="*/ 1230809 h 1607157"/>
              <a:gd name="connsiteX44" fmla="*/ 376349 w 1660735"/>
              <a:gd name="connsiteY44" fmla="*/ 1495537 h 1607157"/>
              <a:gd name="connsiteX45" fmla="*/ 641077 w 1660735"/>
              <a:gd name="connsiteY45" fmla="*/ 1230809 h 1607157"/>
              <a:gd name="connsiteX46" fmla="*/ 641077 w 1660735"/>
              <a:gd name="connsiteY46" fmla="*/ 966267 h 1607157"/>
              <a:gd name="connsiteX47" fmla="*/ 376349 w 1660735"/>
              <a:gd name="connsiteY47" fmla="*/ 966267 h 1607157"/>
              <a:gd name="connsiteX48" fmla="*/ 1284201 w 1660735"/>
              <a:gd name="connsiteY48" fmla="*/ 1607158 h 1607157"/>
              <a:gd name="connsiteX49" fmla="*/ 1018357 w 1660735"/>
              <a:gd name="connsiteY49" fmla="*/ 1496653 h 1607157"/>
              <a:gd name="connsiteX50" fmla="*/ 907852 w 1660735"/>
              <a:gd name="connsiteY50" fmla="*/ 1230809 h 1607157"/>
              <a:gd name="connsiteX51" fmla="*/ 907852 w 1660735"/>
              <a:gd name="connsiteY51" fmla="*/ 911200 h 1607157"/>
              <a:gd name="connsiteX52" fmla="*/ 964406 w 1660735"/>
              <a:gd name="connsiteY52" fmla="*/ 854646 h 1607157"/>
              <a:gd name="connsiteX53" fmla="*/ 1284015 w 1660735"/>
              <a:gd name="connsiteY53" fmla="*/ 854646 h 1607157"/>
              <a:gd name="connsiteX54" fmla="*/ 1549859 w 1660735"/>
              <a:gd name="connsiteY54" fmla="*/ 965150 h 1607157"/>
              <a:gd name="connsiteX55" fmla="*/ 1660364 w 1660735"/>
              <a:gd name="connsiteY55" fmla="*/ 1230995 h 1607157"/>
              <a:gd name="connsiteX56" fmla="*/ 1550045 w 1660735"/>
              <a:gd name="connsiteY56" fmla="*/ 1496653 h 1607157"/>
              <a:gd name="connsiteX57" fmla="*/ 1284201 w 1660735"/>
              <a:gd name="connsiteY57" fmla="*/ 1607158 h 1607157"/>
              <a:gd name="connsiteX58" fmla="*/ 1019659 w 1660735"/>
              <a:gd name="connsiteY58" fmla="*/ 966267 h 1607157"/>
              <a:gd name="connsiteX59" fmla="*/ 1019659 w 1660735"/>
              <a:gd name="connsiteY59" fmla="*/ 1230995 h 1607157"/>
              <a:gd name="connsiteX60" fmla="*/ 1284387 w 1660735"/>
              <a:gd name="connsiteY60" fmla="*/ 1495723 h 1607157"/>
              <a:gd name="connsiteX61" fmla="*/ 1549115 w 1660735"/>
              <a:gd name="connsiteY61" fmla="*/ 1230995 h 1607157"/>
              <a:gd name="connsiteX62" fmla="*/ 1284387 w 1660735"/>
              <a:gd name="connsiteY62" fmla="*/ 966267 h 1607157"/>
              <a:gd name="connsiteX63" fmla="*/ 1019659 w 1660735"/>
              <a:gd name="connsiteY63" fmla="*/ 966267 h 16071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Lst>
            <a:rect l="l" t="t" r="r" b="b"/>
            <a:pathLst>
              <a:path w="1660735" h="1607157">
                <a:moveTo>
                  <a:pt x="695958" y="752512"/>
                </a:moveTo>
                <a:lnTo>
                  <a:pt x="376349" y="752512"/>
                </a:lnTo>
                <a:cubicBezTo>
                  <a:pt x="276262" y="752512"/>
                  <a:pt x="181756" y="713259"/>
                  <a:pt x="110505" y="642007"/>
                </a:cubicBezTo>
                <a:cubicBezTo>
                  <a:pt x="39253" y="570756"/>
                  <a:pt x="0" y="476436"/>
                  <a:pt x="0" y="376349"/>
                </a:cubicBezTo>
                <a:cubicBezTo>
                  <a:pt x="0" y="276262"/>
                  <a:pt x="39253" y="181756"/>
                  <a:pt x="110505" y="110505"/>
                </a:cubicBezTo>
                <a:cubicBezTo>
                  <a:pt x="181756" y="39253"/>
                  <a:pt x="276076" y="0"/>
                  <a:pt x="376349" y="0"/>
                </a:cubicBezTo>
                <a:cubicBezTo>
                  <a:pt x="476436" y="0"/>
                  <a:pt x="570942" y="39253"/>
                  <a:pt x="642193" y="110505"/>
                </a:cubicBezTo>
                <a:cubicBezTo>
                  <a:pt x="713445" y="181756"/>
                  <a:pt x="752698" y="276076"/>
                  <a:pt x="752698" y="376349"/>
                </a:cubicBezTo>
                <a:lnTo>
                  <a:pt x="752698" y="695958"/>
                </a:lnTo>
                <a:cubicBezTo>
                  <a:pt x="752512" y="727211"/>
                  <a:pt x="727211" y="752512"/>
                  <a:pt x="695958" y="752512"/>
                </a:cubicBezTo>
                <a:close/>
                <a:moveTo>
                  <a:pt x="376349" y="111621"/>
                </a:moveTo>
                <a:cubicBezTo>
                  <a:pt x="230498" y="111621"/>
                  <a:pt x="111621" y="230312"/>
                  <a:pt x="111621" y="376349"/>
                </a:cubicBezTo>
                <a:cubicBezTo>
                  <a:pt x="111621" y="522201"/>
                  <a:pt x="230312" y="641077"/>
                  <a:pt x="376349" y="641077"/>
                </a:cubicBezTo>
                <a:lnTo>
                  <a:pt x="641077" y="641077"/>
                </a:lnTo>
                <a:lnTo>
                  <a:pt x="641077" y="376349"/>
                </a:lnTo>
                <a:cubicBezTo>
                  <a:pt x="640891" y="230312"/>
                  <a:pt x="522201" y="111621"/>
                  <a:pt x="376349" y="111621"/>
                </a:cubicBezTo>
                <a:close/>
                <a:moveTo>
                  <a:pt x="1284201" y="752512"/>
                </a:moveTo>
                <a:lnTo>
                  <a:pt x="964592" y="752512"/>
                </a:lnTo>
                <a:cubicBezTo>
                  <a:pt x="933338" y="752512"/>
                  <a:pt x="908038" y="727025"/>
                  <a:pt x="908038" y="695958"/>
                </a:cubicBezTo>
                <a:lnTo>
                  <a:pt x="908038" y="376349"/>
                </a:lnTo>
                <a:cubicBezTo>
                  <a:pt x="908038" y="276262"/>
                  <a:pt x="947291" y="181756"/>
                  <a:pt x="1018543" y="110505"/>
                </a:cubicBezTo>
                <a:cubicBezTo>
                  <a:pt x="1089794" y="39253"/>
                  <a:pt x="1184114" y="0"/>
                  <a:pt x="1284387" y="0"/>
                </a:cubicBezTo>
                <a:cubicBezTo>
                  <a:pt x="1384660" y="0"/>
                  <a:pt x="1478980" y="39253"/>
                  <a:pt x="1550231" y="110505"/>
                </a:cubicBezTo>
                <a:cubicBezTo>
                  <a:pt x="1621482" y="181756"/>
                  <a:pt x="1660736" y="276076"/>
                  <a:pt x="1660736" y="376349"/>
                </a:cubicBezTo>
                <a:cubicBezTo>
                  <a:pt x="1660736" y="476622"/>
                  <a:pt x="1621482" y="570942"/>
                  <a:pt x="1550231" y="642193"/>
                </a:cubicBezTo>
                <a:cubicBezTo>
                  <a:pt x="1478794" y="713259"/>
                  <a:pt x="1384288" y="752512"/>
                  <a:pt x="1284201" y="752512"/>
                </a:cubicBezTo>
                <a:close/>
                <a:moveTo>
                  <a:pt x="1019659" y="640891"/>
                </a:moveTo>
                <a:lnTo>
                  <a:pt x="1284387" y="640891"/>
                </a:lnTo>
                <a:cubicBezTo>
                  <a:pt x="1430238" y="640891"/>
                  <a:pt x="1549115" y="522201"/>
                  <a:pt x="1549115" y="376163"/>
                </a:cubicBezTo>
                <a:cubicBezTo>
                  <a:pt x="1549115" y="230312"/>
                  <a:pt x="1430424" y="111435"/>
                  <a:pt x="1284387" y="111435"/>
                </a:cubicBezTo>
                <a:cubicBezTo>
                  <a:pt x="1138349" y="111435"/>
                  <a:pt x="1019659" y="230125"/>
                  <a:pt x="1019659" y="376163"/>
                </a:cubicBezTo>
                <a:lnTo>
                  <a:pt x="1019659" y="640891"/>
                </a:lnTo>
                <a:close/>
                <a:moveTo>
                  <a:pt x="376349" y="1607158"/>
                </a:moveTo>
                <a:cubicBezTo>
                  <a:pt x="276262" y="1607158"/>
                  <a:pt x="181756" y="1567904"/>
                  <a:pt x="110505" y="1496653"/>
                </a:cubicBezTo>
                <a:cubicBezTo>
                  <a:pt x="39253" y="1425401"/>
                  <a:pt x="0" y="1330896"/>
                  <a:pt x="0" y="1230809"/>
                </a:cubicBezTo>
                <a:cubicBezTo>
                  <a:pt x="0" y="1130722"/>
                  <a:pt x="39253" y="1036216"/>
                  <a:pt x="110505" y="964964"/>
                </a:cubicBezTo>
                <a:cubicBezTo>
                  <a:pt x="181756" y="893713"/>
                  <a:pt x="276076" y="854459"/>
                  <a:pt x="376349" y="854459"/>
                </a:cubicBezTo>
                <a:lnTo>
                  <a:pt x="695958" y="854459"/>
                </a:lnTo>
                <a:cubicBezTo>
                  <a:pt x="727211" y="854459"/>
                  <a:pt x="752512" y="879760"/>
                  <a:pt x="752512" y="911014"/>
                </a:cubicBezTo>
                <a:lnTo>
                  <a:pt x="752512" y="1230623"/>
                </a:lnTo>
                <a:cubicBezTo>
                  <a:pt x="752512" y="1330709"/>
                  <a:pt x="713259" y="1425215"/>
                  <a:pt x="642007" y="1496467"/>
                </a:cubicBezTo>
                <a:cubicBezTo>
                  <a:pt x="570756" y="1567718"/>
                  <a:pt x="476436" y="1607158"/>
                  <a:pt x="376349" y="1607158"/>
                </a:cubicBezTo>
                <a:close/>
                <a:moveTo>
                  <a:pt x="376349" y="966267"/>
                </a:moveTo>
                <a:cubicBezTo>
                  <a:pt x="230312" y="966267"/>
                  <a:pt x="111621" y="1084957"/>
                  <a:pt x="111621" y="1230809"/>
                </a:cubicBezTo>
                <a:cubicBezTo>
                  <a:pt x="111621" y="1376660"/>
                  <a:pt x="230312" y="1495537"/>
                  <a:pt x="376349" y="1495537"/>
                </a:cubicBezTo>
                <a:cubicBezTo>
                  <a:pt x="522201" y="1495537"/>
                  <a:pt x="641077" y="1376846"/>
                  <a:pt x="641077" y="1230809"/>
                </a:cubicBezTo>
                <a:lnTo>
                  <a:pt x="641077" y="966267"/>
                </a:lnTo>
                <a:lnTo>
                  <a:pt x="376349" y="966267"/>
                </a:lnTo>
                <a:close/>
                <a:moveTo>
                  <a:pt x="1284201" y="1607158"/>
                </a:moveTo>
                <a:cubicBezTo>
                  <a:pt x="1184114" y="1607158"/>
                  <a:pt x="1089608" y="1567904"/>
                  <a:pt x="1018357" y="1496653"/>
                </a:cubicBezTo>
                <a:cubicBezTo>
                  <a:pt x="947105" y="1425401"/>
                  <a:pt x="907852" y="1331082"/>
                  <a:pt x="907852" y="1230809"/>
                </a:cubicBezTo>
                <a:lnTo>
                  <a:pt x="907852" y="911200"/>
                </a:lnTo>
                <a:cubicBezTo>
                  <a:pt x="907852" y="879946"/>
                  <a:pt x="933152" y="854646"/>
                  <a:pt x="964406" y="854646"/>
                </a:cubicBezTo>
                <a:lnTo>
                  <a:pt x="1284015" y="854646"/>
                </a:lnTo>
                <a:cubicBezTo>
                  <a:pt x="1384102" y="854646"/>
                  <a:pt x="1478607" y="893899"/>
                  <a:pt x="1549859" y="965150"/>
                </a:cubicBezTo>
                <a:cubicBezTo>
                  <a:pt x="1621110" y="1036402"/>
                  <a:pt x="1660364" y="1130722"/>
                  <a:pt x="1660364" y="1230995"/>
                </a:cubicBezTo>
                <a:cubicBezTo>
                  <a:pt x="1660364" y="1331268"/>
                  <a:pt x="1621296" y="1425401"/>
                  <a:pt x="1550045" y="1496653"/>
                </a:cubicBezTo>
                <a:cubicBezTo>
                  <a:pt x="1478794" y="1567904"/>
                  <a:pt x="1384288" y="1607158"/>
                  <a:pt x="1284201" y="1607158"/>
                </a:cubicBezTo>
                <a:close/>
                <a:moveTo>
                  <a:pt x="1019659" y="966267"/>
                </a:moveTo>
                <a:lnTo>
                  <a:pt x="1019659" y="1230995"/>
                </a:lnTo>
                <a:cubicBezTo>
                  <a:pt x="1019659" y="1376846"/>
                  <a:pt x="1138349" y="1495723"/>
                  <a:pt x="1284387" y="1495723"/>
                </a:cubicBezTo>
                <a:cubicBezTo>
                  <a:pt x="1430424" y="1495723"/>
                  <a:pt x="1549115" y="1377032"/>
                  <a:pt x="1549115" y="1230995"/>
                </a:cubicBezTo>
                <a:cubicBezTo>
                  <a:pt x="1549115" y="1084957"/>
                  <a:pt x="1430424" y="966267"/>
                  <a:pt x="1284387" y="966267"/>
                </a:cubicBezTo>
                <a:lnTo>
                  <a:pt x="1019659" y="966267"/>
                </a:lnTo>
                <a:close/>
              </a:path>
            </a:pathLst>
          </a:custGeom>
          <a:solidFill>
            <a:schemeClr val="bg1"/>
          </a:solidFill>
          <a:ln w="390"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31" name="爱设计-13">
            <a:extLst>
              <a:ext uri="{FF2B5EF4-FFF2-40B4-BE49-F238E27FC236}">
                <a16:creationId xmlns:a16="http://schemas.microsoft.com/office/drawing/2014/main" id="{DBE97A0F-B604-E3C7-504C-F8321DB4BCD1}"/>
              </a:ext>
            </a:extLst>
          </p:cNvPr>
          <p:cNvSpPr/>
          <p:nvPr/>
        </p:nvSpPr>
        <p:spPr>
          <a:xfrm>
            <a:off x="3356923" y="2431741"/>
            <a:ext cx="2647142" cy="3696501"/>
          </a:xfrm>
          <a:prstGeom prst="roundRect">
            <a:avLst>
              <a:gd name="adj" fmla="val 4147"/>
            </a:avLst>
          </a:prstGeom>
          <a:gradFill flip="none" rotWithShape="0">
            <a:gsLst>
              <a:gs pos="0">
                <a:srgbClr val="F7F8FA"/>
              </a:gs>
              <a:gs pos="25000">
                <a:srgbClr val="F7F8FA"/>
              </a:gs>
              <a:gs pos="75000">
                <a:srgbClr val="F7F8FA"/>
              </a:gs>
              <a:gs pos="50000">
                <a:schemeClr val="bg1">
                  <a:alpha val="0"/>
                </a:schemeClr>
              </a:gs>
              <a:gs pos="100000">
                <a:srgbClr val="F7F8FA">
                  <a:alpha val="73725"/>
                </a:srgbClr>
              </a:gs>
            </a:gsLst>
            <a:lin ang="2700000" scaled="1"/>
            <a:tileRect l="-40563" t="-65802" r="-388623" b="-35262"/>
          </a:gradFill>
          <a:ln>
            <a:solidFill>
              <a:schemeClr val="bg1"/>
            </a:solidFill>
          </a:ln>
          <a:effectLst>
            <a:outerShdw blurRad="190500" algn="ctr" rotWithShape="0">
              <a:schemeClr val="accent1">
                <a:alpha val="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Roboto Light"/>
            </a:endParaRPr>
          </a:p>
        </p:txBody>
      </p:sp>
      <p:sp>
        <p:nvSpPr>
          <p:cNvPr id="132" name="爱设计-14">
            <a:extLst>
              <a:ext uri="{FF2B5EF4-FFF2-40B4-BE49-F238E27FC236}">
                <a16:creationId xmlns:a16="http://schemas.microsoft.com/office/drawing/2014/main" id="{A1162A3E-7142-1E87-2DDD-7A9190F4CE08}"/>
              </a:ext>
            </a:extLst>
          </p:cNvPr>
          <p:cNvSpPr txBox="1"/>
          <p:nvPr/>
        </p:nvSpPr>
        <p:spPr>
          <a:xfrm>
            <a:off x="4064942" y="3230314"/>
            <a:ext cx="1231106" cy="369332"/>
          </a:xfrm>
          <a:prstGeom prst="rect">
            <a:avLst/>
          </a:prstGeom>
          <a:noFill/>
        </p:spPr>
        <p:txBody>
          <a:bodyPr vert="horz" wrap="none" lIns="0" tIns="0" rIns="0" bIns="0" rtlCol="0">
            <a:spAutoFit/>
          </a:bodyPr>
          <a:lstStyle/>
          <a:p>
            <a:pPr algn="ctr"/>
            <a:r>
              <a:rPr lang="zh-CN" altLang="en-US" sz="2400" dirty="0">
                <a:solidFill>
                  <a:schemeClr val="accent1"/>
                </a:solidFill>
                <a:latin typeface="OPPOSans H" panose="00020600040101010101" pitchFamily="18" charset="-122"/>
                <a:ea typeface="OPPOSans H" panose="00020600040101010101" pitchFamily="18" charset="-122"/>
                <a:cs typeface="OPPOSans H" panose="00020600040101010101" pitchFamily="18" charset="-122"/>
              </a:rPr>
              <a:t>专业对口</a:t>
            </a:r>
          </a:p>
        </p:txBody>
      </p:sp>
      <p:sp>
        <p:nvSpPr>
          <p:cNvPr id="133" name="爱设计-15">
            <a:extLst>
              <a:ext uri="{FF2B5EF4-FFF2-40B4-BE49-F238E27FC236}">
                <a16:creationId xmlns:a16="http://schemas.microsoft.com/office/drawing/2014/main" id="{68F70DF4-3A3A-C536-8686-EDDE5018F51F}"/>
              </a:ext>
            </a:extLst>
          </p:cNvPr>
          <p:cNvSpPr txBox="1"/>
          <p:nvPr/>
        </p:nvSpPr>
        <p:spPr>
          <a:xfrm>
            <a:off x="3611705" y="3964053"/>
            <a:ext cx="2137580" cy="939809"/>
          </a:xfrm>
          <a:prstGeom prst="rect">
            <a:avLst/>
          </a:prstGeom>
          <a:noFill/>
        </p:spPr>
        <p:txBody>
          <a:bodyPr vert="horz" wrap="square" lIns="0" tIns="0" rIns="0" bIns="0" rtlCol="0">
            <a:spAutoFit/>
          </a:bodyPr>
          <a:lstStyle>
            <a:defPPr>
              <a:defRPr lang="zh-CN"/>
            </a:defPPr>
            <a:lvl1pPr>
              <a:lnSpc>
                <a:spcPct val="150000"/>
              </a:lnSpc>
              <a:defRPr sz="1100">
                <a:solidFill>
                  <a:schemeClr val="tx1">
                    <a:lumMod val="50000"/>
                    <a:lumOff val="50000"/>
                  </a:schemeClr>
                </a:solidFill>
              </a:defRPr>
            </a:lvl1pPr>
          </a:lstStyle>
          <a:p>
            <a:pPr algn="ctr" hangingPunct="0">
              <a:lnSpc>
                <a:spcPct val="130000"/>
              </a:lnSpc>
            </a:pPr>
            <a:r>
              <a:rPr lang="zh-CN" altLang="en-US" sz="1600" dirty="0">
                <a:solidFill>
                  <a:schemeClr val="tx1">
                    <a:lumMod val="65000"/>
                    <a:lumOff val="35000"/>
                  </a:schemeClr>
                </a:solidFill>
                <a:latin typeface="+mn-ea"/>
              </a:rPr>
              <a:t>市场营销专业出身，知识体系健全，对新运营推广兴趣浓厚</a:t>
            </a:r>
          </a:p>
        </p:txBody>
      </p:sp>
      <p:cxnSp>
        <p:nvCxnSpPr>
          <p:cNvPr id="134" name="爱设计-16">
            <a:extLst>
              <a:ext uri="{FF2B5EF4-FFF2-40B4-BE49-F238E27FC236}">
                <a16:creationId xmlns:a16="http://schemas.microsoft.com/office/drawing/2014/main" id="{6FE9D925-04B3-CC63-A5F7-775378A73B2E}"/>
              </a:ext>
            </a:extLst>
          </p:cNvPr>
          <p:cNvCxnSpPr>
            <a:cxnSpLocks/>
          </p:cNvCxnSpPr>
          <p:nvPr/>
        </p:nvCxnSpPr>
        <p:spPr>
          <a:xfrm>
            <a:off x="4567972" y="3764332"/>
            <a:ext cx="225045" cy="0"/>
          </a:xfrm>
          <a:prstGeom prst="line">
            <a:avLst/>
          </a:prstGeom>
          <a:ln w="19050" cap="rnd">
            <a:round/>
          </a:ln>
        </p:spPr>
        <p:style>
          <a:lnRef idx="1">
            <a:schemeClr val="accent1"/>
          </a:lnRef>
          <a:fillRef idx="0">
            <a:schemeClr val="accent1"/>
          </a:fillRef>
          <a:effectRef idx="0">
            <a:schemeClr val="accent1"/>
          </a:effectRef>
          <a:fontRef idx="minor">
            <a:schemeClr val="tx1"/>
          </a:fontRef>
        </p:style>
      </p:cxnSp>
      <p:grpSp>
        <p:nvGrpSpPr>
          <p:cNvPr id="135" name="爱设计-17">
            <a:extLst>
              <a:ext uri="{FF2B5EF4-FFF2-40B4-BE49-F238E27FC236}">
                <a16:creationId xmlns:a16="http://schemas.microsoft.com/office/drawing/2014/main" id="{3839083B-93AA-0198-358E-4B395DF11057}"/>
              </a:ext>
            </a:extLst>
          </p:cNvPr>
          <p:cNvGrpSpPr/>
          <p:nvPr/>
        </p:nvGrpSpPr>
        <p:grpSpPr>
          <a:xfrm>
            <a:off x="4174578" y="1965821"/>
            <a:ext cx="1011832" cy="1011826"/>
            <a:chOff x="2245456" y="3129824"/>
            <a:chExt cx="768152" cy="768148"/>
          </a:xfrm>
        </p:grpSpPr>
        <p:sp>
          <p:nvSpPr>
            <p:cNvPr id="136" name="爱设计-17-1">
              <a:extLst>
                <a:ext uri="{FF2B5EF4-FFF2-40B4-BE49-F238E27FC236}">
                  <a16:creationId xmlns:a16="http://schemas.microsoft.com/office/drawing/2014/main" id="{B0B05A43-9833-D595-2AB0-68E45C838445}"/>
                </a:ext>
              </a:extLst>
            </p:cNvPr>
            <p:cNvSpPr/>
            <p:nvPr/>
          </p:nvSpPr>
          <p:spPr>
            <a:xfrm>
              <a:off x="2304540" y="3188906"/>
              <a:ext cx="649984" cy="649984"/>
            </a:xfrm>
            <a:prstGeom prst="ellipse">
              <a:avLst/>
            </a:prstGeom>
            <a:gradFill flip="none" rotWithShape="1">
              <a:gsLst>
                <a:gs pos="38000">
                  <a:schemeClr val="accent1">
                    <a:lumMod val="60000"/>
                    <a:lumOff val="40000"/>
                  </a:schemeClr>
                </a:gs>
                <a:gs pos="100000">
                  <a:schemeClr val="accent1"/>
                </a:gs>
              </a:gsLst>
              <a:path path="circle">
                <a:fillToRect r="100000" b="100000"/>
              </a:path>
              <a:tileRect l="-100000" t="-100000"/>
            </a:gradFill>
            <a:ln>
              <a:noFill/>
            </a:ln>
            <a:effectLst>
              <a:outerShdw blurRad="215900" dist="152400" dir="2700000" sx="97000" sy="97000" algn="tl"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37" name="爱设计-17-2">
              <a:extLst>
                <a:ext uri="{FF2B5EF4-FFF2-40B4-BE49-F238E27FC236}">
                  <a16:creationId xmlns:a16="http://schemas.microsoft.com/office/drawing/2014/main" id="{D201669C-06D9-B1AA-8754-5A02D4D1C697}"/>
                </a:ext>
              </a:extLst>
            </p:cNvPr>
            <p:cNvSpPr/>
            <p:nvPr/>
          </p:nvSpPr>
          <p:spPr>
            <a:xfrm>
              <a:off x="2245456" y="3129824"/>
              <a:ext cx="768152" cy="768148"/>
            </a:xfrm>
            <a:prstGeom prst="arc">
              <a:avLst>
                <a:gd name="adj1" fmla="val 8462759"/>
                <a:gd name="adj2" fmla="val 18143130"/>
              </a:avLst>
            </a:prstGeom>
            <a:noFill/>
            <a:ln w="12700" cap="flat" cmpd="sng" algn="ctr">
              <a:gradFill flip="none" rotWithShape="1">
                <a:gsLst>
                  <a:gs pos="0">
                    <a:schemeClr val="accent1"/>
                  </a:gs>
                  <a:gs pos="100000">
                    <a:schemeClr val="accent1">
                      <a:alpha val="0"/>
                    </a:schemeClr>
                  </a:gs>
                </a:gsLst>
                <a:lin ang="8100000" scaled="0"/>
                <a:tileRect/>
              </a:gra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cs typeface="+mn-ea"/>
                <a:sym typeface="+mn-lt"/>
              </a:endParaRPr>
            </a:p>
          </p:txBody>
        </p:sp>
      </p:grpSp>
      <p:sp>
        <p:nvSpPr>
          <p:cNvPr id="138" name="爱设计-18">
            <a:extLst>
              <a:ext uri="{FF2B5EF4-FFF2-40B4-BE49-F238E27FC236}">
                <a16:creationId xmlns:a16="http://schemas.microsoft.com/office/drawing/2014/main" id="{4D80B273-4469-FDEF-C9C8-93F3DA2C592C}"/>
              </a:ext>
            </a:extLst>
          </p:cNvPr>
          <p:cNvSpPr/>
          <p:nvPr/>
        </p:nvSpPr>
        <p:spPr>
          <a:xfrm>
            <a:off x="4435558" y="2249618"/>
            <a:ext cx="489991" cy="444233"/>
          </a:xfrm>
          <a:custGeom>
            <a:avLst/>
            <a:gdLst>
              <a:gd name="connsiteX0" fmla="*/ 351048 w 1543905"/>
              <a:gd name="connsiteY0" fmla="*/ 523317 h 1399728"/>
              <a:gd name="connsiteX1" fmla="*/ 351048 w 1543905"/>
              <a:gd name="connsiteY1" fmla="*/ 523317 h 1399728"/>
              <a:gd name="connsiteX2" fmla="*/ 351420 w 1543905"/>
              <a:gd name="connsiteY2" fmla="*/ 523503 h 1399728"/>
              <a:gd name="connsiteX3" fmla="*/ 351420 w 1543905"/>
              <a:gd name="connsiteY3" fmla="*/ 1020031 h 1399728"/>
              <a:gd name="connsiteX4" fmla="*/ 351048 w 1543905"/>
              <a:gd name="connsiteY4" fmla="*/ 1020403 h 1399728"/>
              <a:gd name="connsiteX5" fmla="*/ 163525 w 1543905"/>
              <a:gd name="connsiteY5" fmla="*/ 1020403 h 1399728"/>
              <a:gd name="connsiteX6" fmla="*/ 163153 w 1543905"/>
              <a:gd name="connsiteY6" fmla="*/ 1020031 h 1399728"/>
              <a:gd name="connsiteX7" fmla="*/ 163153 w 1543905"/>
              <a:gd name="connsiteY7" fmla="*/ 523503 h 1399728"/>
              <a:gd name="connsiteX8" fmla="*/ 163153 w 1543905"/>
              <a:gd name="connsiteY8" fmla="*/ 523317 h 1399728"/>
              <a:gd name="connsiteX9" fmla="*/ 163339 w 1543905"/>
              <a:gd name="connsiteY9" fmla="*/ 523131 h 1399728"/>
              <a:gd name="connsiteX10" fmla="*/ 351048 w 1543905"/>
              <a:gd name="connsiteY10" fmla="*/ 523131 h 1399728"/>
              <a:gd name="connsiteX11" fmla="*/ 351048 w 1543905"/>
              <a:gd name="connsiteY11" fmla="*/ 411696 h 1399728"/>
              <a:gd name="connsiteX12" fmla="*/ 163339 w 1543905"/>
              <a:gd name="connsiteY12" fmla="*/ 411696 h 1399728"/>
              <a:gd name="connsiteX13" fmla="*/ 51346 w 1543905"/>
              <a:gd name="connsiteY13" fmla="*/ 523689 h 1399728"/>
              <a:gd name="connsiteX14" fmla="*/ 51346 w 1543905"/>
              <a:gd name="connsiteY14" fmla="*/ 1020217 h 1399728"/>
              <a:gd name="connsiteX15" fmla="*/ 163339 w 1543905"/>
              <a:gd name="connsiteY15" fmla="*/ 1132210 h 1399728"/>
              <a:gd name="connsiteX16" fmla="*/ 351048 w 1543905"/>
              <a:gd name="connsiteY16" fmla="*/ 1132210 h 1399728"/>
              <a:gd name="connsiteX17" fmla="*/ 463042 w 1543905"/>
              <a:gd name="connsiteY17" fmla="*/ 1020217 h 1399728"/>
              <a:gd name="connsiteX18" fmla="*/ 463042 w 1543905"/>
              <a:gd name="connsiteY18" fmla="*/ 523503 h 1399728"/>
              <a:gd name="connsiteX19" fmla="*/ 351048 w 1543905"/>
              <a:gd name="connsiteY19" fmla="*/ 411696 h 1399728"/>
              <a:gd name="connsiteX20" fmla="*/ 865808 w 1543905"/>
              <a:gd name="connsiteY20" fmla="*/ 111621 h 1399728"/>
              <a:gd name="connsiteX21" fmla="*/ 866180 w 1543905"/>
              <a:gd name="connsiteY21" fmla="*/ 111807 h 1399728"/>
              <a:gd name="connsiteX22" fmla="*/ 866180 w 1543905"/>
              <a:gd name="connsiteY22" fmla="*/ 1020031 h 1399728"/>
              <a:gd name="connsiteX23" fmla="*/ 865808 w 1543905"/>
              <a:gd name="connsiteY23" fmla="*/ 1020403 h 1399728"/>
              <a:gd name="connsiteX24" fmla="*/ 678284 w 1543905"/>
              <a:gd name="connsiteY24" fmla="*/ 1020403 h 1399728"/>
              <a:gd name="connsiteX25" fmla="*/ 677912 w 1543905"/>
              <a:gd name="connsiteY25" fmla="*/ 1020031 h 1399728"/>
              <a:gd name="connsiteX26" fmla="*/ 677912 w 1543905"/>
              <a:gd name="connsiteY26" fmla="*/ 111993 h 1399728"/>
              <a:gd name="connsiteX27" fmla="*/ 677912 w 1543905"/>
              <a:gd name="connsiteY27" fmla="*/ 111807 h 1399728"/>
              <a:gd name="connsiteX28" fmla="*/ 678098 w 1543905"/>
              <a:gd name="connsiteY28" fmla="*/ 111621 h 1399728"/>
              <a:gd name="connsiteX29" fmla="*/ 865808 w 1543905"/>
              <a:gd name="connsiteY29" fmla="*/ 111621 h 1399728"/>
              <a:gd name="connsiteX30" fmla="*/ 865808 w 1543905"/>
              <a:gd name="connsiteY30" fmla="*/ 0 h 1399728"/>
              <a:gd name="connsiteX31" fmla="*/ 677912 w 1543905"/>
              <a:gd name="connsiteY31" fmla="*/ 0 h 1399728"/>
              <a:gd name="connsiteX32" fmla="*/ 565919 w 1543905"/>
              <a:gd name="connsiteY32" fmla="*/ 111993 h 1399728"/>
              <a:gd name="connsiteX33" fmla="*/ 565919 w 1543905"/>
              <a:gd name="connsiteY33" fmla="*/ 1020217 h 1399728"/>
              <a:gd name="connsiteX34" fmla="*/ 677912 w 1543905"/>
              <a:gd name="connsiteY34" fmla="*/ 1132210 h 1399728"/>
              <a:gd name="connsiteX35" fmla="*/ 865622 w 1543905"/>
              <a:gd name="connsiteY35" fmla="*/ 1132210 h 1399728"/>
              <a:gd name="connsiteX36" fmla="*/ 977615 w 1543905"/>
              <a:gd name="connsiteY36" fmla="*/ 1020217 h 1399728"/>
              <a:gd name="connsiteX37" fmla="*/ 977615 w 1543905"/>
              <a:gd name="connsiteY37" fmla="*/ 111993 h 1399728"/>
              <a:gd name="connsiteX38" fmla="*/ 865808 w 1543905"/>
              <a:gd name="connsiteY38" fmla="*/ 0 h 1399728"/>
              <a:gd name="connsiteX39" fmla="*/ 1380381 w 1543905"/>
              <a:gd name="connsiteY39" fmla="*/ 729072 h 1399728"/>
              <a:gd name="connsiteX40" fmla="*/ 1380753 w 1543905"/>
              <a:gd name="connsiteY40" fmla="*/ 729258 h 1399728"/>
              <a:gd name="connsiteX41" fmla="*/ 1380753 w 1543905"/>
              <a:gd name="connsiteY41" fmla="*/ 1020031 h 1399728"/>
              <a:gd name="connsiteX42" fmla="*/ 1380381 w 1543905"/>
              <a:gd name="connsiteY42" fmla="*/ 1020403 h 1399728"/>
              <a:gd name="connsiteX43" fmla="*/ 1192858 w 1543905"/>
              <a:gd name="connsiteY43" fmla="*/ 1020403 h 1399728"/>
              <a:gd name="connsiteX44" fmla="*/ 1192485 w 1543905"/>
              <a:gd name="connsiteY44" fmla="*/ 1020031 h 1399728"/>
              <a:gd name="connsiteX45" fmla="*/ 1192485 w 1543905"/>
              <a:gd name="connsiteY45" fmla="*/ 729444 h 1399728"/>
              <a:gd name="connsiteX46" fmla="*/ 1192485 w 1543905"/>
              <a:gd name="connsiteY46" fmla="*/ 729258 h 1399728"/>
              <a:gd name="connsiteX47" fmla="*/ 1192671 w 1543905"/>
              <a:gd name="connsiteY47" fmla="*/ 729072 h 1399728"/>
              <a:gd name="connsiteX48" fmla="*/ 1380381 w 1543905"/>
              <a:gd name="connsiteY48" fmla="*/ 729072 h 1399728"/>
              <a:gd name="connsiteX49" fmla="*/ 1380381 w 1543905"/>
              <a:gd name="connsiteY49" fmla="*/ 617451 h 1399728"/>
              <a:gd name="connsiteX50" fmla="*/ 1192671 w 1543905"/>
              <a:gd name="connsiteY50" fmla="*/ 617451 h 1399728"/>
              <a:gd name="connsiteX51" fmla="*/ 1080678 w 1543905"/>
              <a:gd name="connsiteY51" fmla="*/ 729444 h 1399728"/>
              <a:gd name="connsiteX52" fmla="*/ 1080678 w 1543905"/>
              <a:gd name="connsiteY52" fmla="*/ 1020031 h 1399728"/>
              <a:gd name="connsiteX53" fmla="*/ 1192671 w 1543905"/>
              <a:gd name="connsiteY53" fmla="*/ 1132024 h 1399728"/>
              <a:gd name="connsiteX54" fmla="*/ 1380381 w 1543905"/>
              <a:gd name="connsiteY54" fmla="*/ 1132024 h 1399728"/>
              <a:gd name="connsiteX55" fmla="*/ 1492374 w 1543905"/>
              <a:gd name="connsiteY55" fmla="*/ 1020031 h 1399728"/>
              <a:gd name="connsiteX56" fmla="*/ 1492374 w 1543905"/>
              <a:gd name="connsiteY56" fmla="*/ 729444 h 1399728"/>
              <a:gd name="connsiteX57" fmla="*/ 1380381 w 1543905"/>
              <a:gd name="connsiteY57" fmla="*/ 617451 h 1399728"/>
              <a:gd name="connsiteX58" fmla="*/ 1481956 w 1543905"/>
              <a:gd name="connsiteY58" fmla="*/ 1276201 h 1399728"/>
              <a:gd name="connsiteX59" fmla="*/ 61764 w 1543905"/>
              <a:gd name="connsiteY59" fmla="*/ 1276201 h 1399728"/>
              <a:gd name="connsiteX60" fmla="*/ 0 w 1543905"/>
              <a:gd name="connsiteY60" fmla="*/ 1337965 h 1399728"/>
              <a:gd name="connsiteX61" fmla="*/ 61764 w 1543905"/>
              <a:gd name="connsiteY61" fmla="*/ 1399729 h 1399728"/>
              <a:gd name="connsiteX62" fmla="*/ 1482142 w 1543905"/>
              <a:gd name="connsiteY62" fmla="*/ 1399729 h 1399728"/>
              <a:gd name="connsiteX63" fmla="*/ 1543906 w 1543905"/>
              <a:gd name="connsiteY63" fmla="*/ 1337965 h 1399728"/>
              <a:gd name="connsiteX64" fmla="*/ 1481956 w 1543905"/>
              <a:gd name="connsiteY64" fmla="*/ 1276201 h 13997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Lst>
            <a:rect l="l" t="t" r="r" b="b"/>
            <a:pathLst>
              <a:path w="1543905" h="1399728">
                <a:moveTo>
                  <a:pt x="351048" y="523317"/>
                </a:moveTo>
                <a:cubicBezTo>
                  <a:pt x="351234" y="523317"/>
                  <a:pt x="351234" y="523317"/>
                  <a:pt x="351048" y="523317"/>
                </a:cubicBezTo>
                <a:cubicBezTo>
                  <a:pt x="351234" y="523317"/>
                  <a:pt x="351420" y="523503"/>
                  <a:pt x="351420" y="523503"/>
                </a:cubicBezTo>
                <a:lnTo>
                  <a:pt x="351420" y="1020031"/>
                </a:lnTo>
                <a:lnTo>
                  <a:pt x="351048" y="1020403"/>
                </a:lnTo>
                <a:lnTo>
                  <a:pt x="163525" y="1020403"/>
                </a:lnTo>
                <a:lnTo>
                  <a:pt x="163153" y="1020031"/>
                </a:lnTo>
                <a:lnTo>
                  <a:pt x="163153" y="523503"/>
                </a:lnTo>
                <a:lnTo>
                  <a:pt x="163153" y="523317"/>
                </a:lnTo>
                <a:lnTo>
                  <a:pt x="163339" y="523131"/>
                </a:lnTo>
                <a:lnTo>
                  <a:pt x="351048" y="523131"/>
                </a:lnTo>
                <a:moveTo>
                  <a:pt x="351048" y="411696"/>
                </a:moveTo>
                <a:lnTo>
                  <a:pt x="163339" y="411696"/>
                </a:lnTo>
                <a:cubicBezTo>
                  <a:pt x="101575" y="411696"/>
                  <a:pt x="51346" y="461739"/>
                  <a:pt x="51346" y="523689"/>
                </a:cubicBezTo>
                <a:lnTo>
                  <a:pt x="51346" y="1020217"/>
                </a:lnTo>
                <a:cubicBezTo>
                  <a:pt x="51346" y="1081795"/>
                  <a:pt x="101761" y="1132210"/>
                  <a:pt x="163339" y="1132210"/>
                </a:cubicBezTo>
                <a:lnTo>
                  <a:pt x="351048" y="1132210"/>
                </a:lnTo>
                <a:cubicBezTo>
                  <a:pt x="412626" y="1132210"/>
                  <a:pt x="463042" y="1081795"/>
                  <a:pt x="463042" y="1020217"/>
                </a:cubicBezTo>
                <a:lnTo>
                  <a:pt x="463042" y="523503"/>
                </a:lnTo>
                <a:cubicBezTo>
                  <a:pt x="463042" y="461739"/>
                  <a:pt x="412998" y="411696"/>
                  <a:pt x="351048" y="411696"/>
                </a:cubicBezTo>
                <a:close/>
                <a:moveTo>
                  <a:pt x="865808" y="111621"/>
                </a:moveTo>
                <a:cubicBezTo>
                  <a:pt x="865994" y="111621"/>
                  <a:pt x="866180" y="111807"/>
                  <a:pt x="866180" y="111807"/>
                </a:cubicBezTo>
                <a:lnTo>
                  <a:pt x="866180" y="1020031"/>
                </a:lnTo>
                <a:lnTo>
                  <a:pt x="865808" y="1020403"/>
                </a:lnTo>
                <a:lnTo>
                  <a:pt x="678284" y="1020403"/>
                </a:lnTo>
                <a:lnTo>
                  <a:pt x="677912" y="1020031"/>
                </a:lnTo>
                <a:lnTo>
                  <a:pt x="677912" y="111993"/>
                </a:lnTo>
                <a:lnTo>
                  <a:pt x="677912" y="111807"/>
                </a:lnTo>
                <a:lnTo>
                  <a:pt x="678098" y="111621"/>
                </a:lnTo>
                <a:lnTo>
                  <a:pt x="865808" y="111621"/>
                </a:lnTo>
                <a:moveTo>
                  <a:pt x="865808" y="0"/>
                </a:moveTo>
                <a:lnTo>
                  <a:pt x="677912" y="0"/>
                </a:lnTo>
                <a:cubicBezTo>
                  <a:pt x="616148" y="0"/>
                  <a:pt x="565919" y="50043"/>
                  <a:pt x="565919" y="111993"/>
                </a:cubicBezTo>
                <a:lnTo>
                  <a:pt x="565919" y="1020217"/>
                </a:lnTo>
                <a:cubicBezTo>
                  <a:pt x="565919" y="1081795"/>
                  <a:pt x="616335" y="1132210"/>
                  <a:pt x="677912" y="1132210"/>
                </a:cubicBezTo>
                <a:lnTo>
                  <a:pt x="865622" y="1132210"/>
                </a:lnTo>
                <a:cubicBezTo>
                  <a:pt x="927199" y="1132210"/>
                  <a:pt x="977615" y="1081795"/>
                  <a:pt x="977615" y="1020217"/>
                </a:cubicBezTo>
                <a:lnTo>
                  <a:pt x="977615" y="111993"/>
                </a:lnTo>
                <a:cubicBezTo>
                  <a:pt x="977615" y="50043"/>
                  <a:pt x="927571" y="0"/>
                  <a:pt x="865808" y="0"/>
                </a:cubicBezTo>
                <a:close/>
                <a:moveTo>
                  <a:pt x="1380381" y="729072"/>
                </a:moveTo>
                <a:cubicBezTo>
                  <a:pt x="1380567" y="729072"/>
                  <a:pt x="1380753" y="729258"/>
                  <a:pt x="1380753" y="729258"/>
                </a:cubicBezTo>
                <a:lnTo>
                  <a:pt x="1380753" y="1020031"/>
                </a:lnTo>
                <a:lnTo>
                  <a:pt x="1380381" y="1020403"/>
                </a:lnTo>
                <a:lnTo>
                  <a:pt x="1192858" y="1020403"/>
                </a:lnTo>
                <a:lnTo>
                  <a:pt x="1192485" y="1020031"/>
                </a:lnTo>
                <a:lnTo>
                  <a:pt x="1192485" y="729444"/>
                </a:lnTo>
                <a:lnTo>
                  <a:pt x="1192485" y="729258"/>
                </a:lnTo>
                <a:lnTo>
                  <a:pt x="1192671" y="729072"/>
                </a:lnTo>
                <a:lnTo>
                  <a:pt x="1380381" y="729072"/>
                </a:lnTo>
                <a:moveTo>
                  <a:pt x="1380381" y="617451"/>
                </a:moveTo>
                <a:lnTo>
                  <a:pt x="1192671" y="617451"/>
                </a:lnTo>
                <a:cubicBezTo>
                  <a:pt x="1130908" y="617451"/>
                  <a:pt x="1080678" y="667494"/>
                  <a:pt x="1080678" y="729444"/>
                </a:cubicBezTo>
                <a:lnTo>
                  <a:pt x="1080678" y="1020031"/>
                </a:lnTo>
                <a:cubicBezTo>
                  <a:pt x="1080678" y="1081608"/>
                  <a:pt x="1131094" y="1132024"/>
                  <a:pt x="1192671" y="1132024"/>
                </a:cubicBezTo>
                <a:lnTo>
                  <a:pt x="1380381" y="1132024"/>
                </a:lnTo>
                <a:cubicBezTo>
                  <a:pt x="1441959" y="1132024"/>
                  <a:pt x="1492374" y="1081608"/>
                  <a:pt x="1492374" y="1020031"/>
                </a:cubicBezTo>
                <a:lnTo>
                  <a:pt x="1492374" y="729444"/>
                </a:lnTo>
                <a:cubicBezTo>
                  <a:pt x="1492374" y="667680"/>
                  <a:pt x="1442145" y="617451"/>
                  <a:pt x="1380381" y="617451"/>
                </a:cubicBezTo>
                <a:close/>
                <a:moveTo>
                  <a:pt x="1481956" y="1276201"/>
                </a:moveTo>
                <a:lnTo>
                  <a:pt x="61764" y="1276201"/>
                </a:lnTo>
                <a:cubicBezTo>
                  <a:pt x="27719" y="1276201"/>
                  <a:pt x="0" y="1303920"/>
                  <a:pt x="0" y="1337965"/>
                </a:cubicBezTo>
                <a:cubicBezTo>
                  <a:pt x="0" y="1372009"/>
                  <a:pt x="27719" y="1399729"/>
                  <a:pt x="61764" y="1399729"/>
                </a:cubicBezTo>
                <a:lnTo>
                  <a:pt x="1482142" y="1399729"/>
                </a:lnTo>
                <a:cubicBezTo>
                  <a:pt x="1516187" y="1399729"/>
                  <a:pt x="1543906" y="1372009"/>
                  <a:pt x="1543906" y="1337965"/>
                </a:cubicBezTo>
                <a:cubicBezTo>
                  <a:pt x="1543720" y="1303734"/>
                  <a:pt x="1516187" y="1276201"/>
                  <a:pt x="1481956" y="1276201"/>
                </a:cubicBezTo>
                <a:close/>
              </a:path>
            </a:pathLst>
          </a:custGeom>
          <a:solidFill>
            <a:schemeClr val="bg1"/>
          </a:solidFill>
          <a:ln w="316" cap="flat">
            <a:noFill/>
            <a:prstDash val="solid"/>
            <a:miter/>
          </a:ln>
        </p:spPr>
        <p:txBody>
          <a:bodyPr wrap="square" rtlCol="0"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39" name="爱设计-19">
            <a:extLst>
              <a:ext uri="{FF2B5EF4-FFF2-40B4-BE49-F238E27FC236}">
                <a16:creationId xmlns:a16="http://schemas.microsoft.com/office/drawing/2014/main" id="{D678531B-7189-0A66-2812-0755B7500FFB}"/>
              </a:ext>
            </a:extLst>
          </p:cNvPr>
          <p:cNvSpPr/>
          <p:nvPr/>
        </p:nvSpPr>
        <p:spPr>
          <a:xfrm>
            <a:off x="6197908" y="2153654"/>
            <a:ext cx="2647142" cy="3696501"/>
          </a:xfrm>
          <a:prstGeom prst="roundRect">
            <a:avLst>
              <a:gd name="adj" fmla="val 4147"/>
            </a:avLst>
          </a:prstGeom>
          <a:gradFill flip="none" rotWithShape="0">
            <a:gsLst>
              <a:gs pos="0">
                <a:srgbClr val="F7F8FA"/>
              </a:gs>
              <a:gs pos="25000">
                <a:srgbClr val="F7F8FA"/>
              </a:gs>
              <a:gs pos="75000">
                <a:srgbClr val="F7F8FA"/>
              </a:gs>
              <a:gs pos="50000">
                <a:schemeClr val="bg1">
                  <a:alpha val="0"/>
                </a:schemeClr>
              </a:gs>
              <a:gs pos="100000">
                <a:srgbClr val="F7F8FA">
                  <a:alpha val="73725"/>
                </a:srgbClr>
              </a:gs>
            </a:gsLst>
            <a:lin ang="2700000" scaled="1"/>
            <a:tileRect l="-40563" t="-65802" r="-388623" b="-35262"/>
          </a:gradFill>
          <a:ln>
            <a:solidFill>
              <a:schemeClr val="bg1"/>
            </a:solidFill>
          </a:ln>
          <a:effectLst>
            <a:outerShdw blurRad="190500" algn="ctr" rotWithShape="0">
              <a:schemeClr val="accent1">
                <a:alpha val="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Roboto Light"/>
            </a:endParaRPr>
          </a:p>
        </p:txBody>
      </p:sp>
      <p:sp>
        <p:nvSpPr>
          <p:cNvPr id="140" name="爱设计-20">
            <a:extLst>
              <a:ext uri="{FF2B5EF4-FFF2-40B4-BE49-F238E27FC236}">
                <a16:creationId xmlns:a16="http://schemas.microsoft.com/office/drawing/2014/main" id="{1EC1C201-6367-9272-6594-6B8017F5C1C9}"/>
              </a:ext>
            </a:extLst>
          </p:cNvPr>
          <p:cNvSpPr txBox="1"/>
          <p:nvPr/>
        </p:nvSpPr>
        <p:spPr>
          <a:xfrm>
            <a:off x="6905926" y="2952227"/>
            <a:ext cx="1231106" cy="369332"/>
          </a:xfrm>
          <a:prstGeom prst="rect">
            <a:avLst/>
          </a:prstGeom>
          <a:noFill/>
        </p:spPr>
        <p:txBody>
          <a:bodyPr vert="horz" wrap="none" lIns="0" tIns="0" rIns="0" bIns="0" rtlCol="0">
            <a:spAutoFit/>
          </a:bodyPr>
          <a:lstStyle/>
          <a:p>
            <a:pPr algn="ctr"/>
            <a:r>
              <a:rPr lang="zh-CN" altLang="en-US" sz="2400" dirty="0">
                <a:solidFill>
                  <a:schemeClr val="accent1"/>
                </a:solidFill>
                <a:latin typeface="OPPOSans H" panose="00020600040101010101" pitchFamily="18" charset="-122"/>
                <a:ea typeface="OPPOSans H" panose="00020600040101010101" pitchFamily="18" charset="-122"/>
                <a:cs typeface="OPPOSans H" panose="00020600040101010101" pitchFamily="18" charset="-122"/>
              </a:rPr>
              <a:t>综合能力</a:t>
            </a:r>
          </a:p>
        </p:txBody>
      </p:sp>
      <p:sp>
        <p:nvSpPr>
          <p:cNvPr id="141" name="爱设计-21">
            <a:extLst>
              <a:ext uri="{FF2B5EF4-FFF2-40B4-BE49-F238E27FC236}">
                <a16:creationId xmlns:a16="http://schemas.microsoft.com/office/drawing/2014/main" id="{B9B3FDF4-9E99-8949-5F92-DF5CBD1E0615}"/>
              </a:ext>
            </a:extLst>
          </p:cNvPr>
          <p:cNvSpPr txBox="1"/>
          <p:nvPr/>
        </p:nvSpPr>
        <p:spPr>
          <a:xfrm>
            <a:off x="6452690" y="3685966"/>
            <a:ext cx="2137580" cy="939809"/>
          </a:xfrm>
          <a:prstGeom prst="rect">
            <a:avLst/>
          </a:prstGeom>
          <a:noFill/>
        </p:spPr>
        <p:txBody>
          <a:bodyPr vert="horz" wrap="square" lIns="0" tIns="0" rIns="0" bIns="0" rtlCol="0">
            <a:spAutoFit/>
          </a:bodyPr>
          <a:lstStyle>
            <a:defPPr>
              <a:defRPr lang="zh-CN"/>
            </a:defPPr>
            <a:lvl1pPr>
              <a:lnSpc>
                <a:spcPct val="150000"/>
              </a:lnSpc>
              <a:defRPr sz="1100">
                <a:solidFill>
                  <a:schemeClr val="tx1">
                    <a:lumMod val="50000"/>
                    <a:lumOff val="50000"/>
                  </a:schemeClr>
                </a:solidFill>
              </a:defRPr>
            </a:lvl1pPr>
          </a:lstStyle>
          <a:p>
            <a:pPr algn="ctr" hangingPunct="0">
              <a:lnSpc>
                <a:spcPct val="130000"/>
              </a:lnSpc>
            </a:pPr>
            <a:r>
              <a:rPr lang="zh-CN" altLang="en-US" sz="1600" dirty="0">
                <a:solidFill>
                  <a:schemeClr val="tx1">
                    <a:lumMod val="65000"/>
                    <a:lumOff val="35000"/>
                  </a:schemeClr>
                </a:solidFill>
                <a:latin typeface="+mn-ea"/>
              </a:rPr>
              <a:t>拥有较强的跨部门沟通能力、团队协作能力、较强的逻辑思维能力</a:t>
            </a:r>
          </a:p>
        </p:txBody>
      </p:sp>
      <p:cxnSp>
        <p:nvCxnSpPr>
          <p:cNvPr id="142" name="爱设计-22">
            <a:extLst>
              <a:ext uri="{FF2B5EF4-FFF2-40B4-BE49-F238E27FC236}">
                <a16:creationId xmlns:a16="http://schemas.microsoft.com/office/drawing/2014/main" id="{FA42642D-1409-327A-F1EE-AD9E7C23B61C}"/>
              </a:ext>
            </a:extLst>
          </p:cNvPr>
          <p:cNvCxnSpPr>
            <a:cxnSpLocks/>
          </p:cNvCxnSpPr>
          <p:nvPr/>
        </p:nvCxnSpPr>
        <p:spPr>
          <a:xfrm>
            <a:off x="7408957" y="3486245"/>
            <a:ext cx="225045" cy="0"/>
          </a:xfrm>
          <a:prstGeom prst="line">
            <a:avLst/>
          </a:prstGeom>
          <a:ln w="19050" cap="rnd">
            <a:round/>
          </a:ln>
        </p:spPr>
        <p:style>
          <a:lnRef idx="1">
            <a:schemeClr val="accent1"/>
          </a:lnRef>
          <a:fillRef idx="0">
            <a:schemeClr val="accent1"/>
          </a:fillRef>
          <a:effectRef idx="0">
            <a:schemeClr val="accent1"/>
          </a:effectRef>
          <a:fontRef idx="minor">
            <a:schemeClr val="tx1"/>
          </a:fontRef>
        </p:style>
      </p:cxnSp>
      <p:sp>
        <p:nvSpPr>
          <p:cNvPr id="143" name="爱设计-23">
            <a:extLst>
              <a:ext uri="{FF2B5EF4-FFF2-40B4-BE49-F238E27FC236}">
                <a16:creationId xmlns:a16="http://schemas.microsoft.com/office/drawing/2014/main" id="{F033B842-4437-0AD8-6B5A-2C614E08E64A}"/>
              </a:ext>
            </a:extLst>
          </p:cNvPr>
          <p:cNvSpPr/>
          <p:nvPr/>
        </p:nvSpPr>
        <p:spPr>
          <a:xfrm>
            <a:off x="7093390" y="1765558"/>
            <a:ext cx="856178" cy="856177"/>
          </a:xfrm>
          <a:prstGeom prst="ellipse">
            <a:avLst/>
          </a:prstGeom>
          <a:gradFill flip="none" rotWithShape="1">
            <a:gsLst>
              <a:gs pos="38000">
                <a:schemeClr val="accent1">
                  <a:lumMod val="60000"/>
                  <a:lumOff val="40000"/>
                </a:schemeClr>
              </a:gs>
              <a:gs pos="100000">
                <a:schemeClr val="accent1"/>
              </a:gs>
            </a:gsLst>
            <a:path path="circle">
              <a:fillToRect r="100000" b="100000"/>
            </a:path>
            <a:tileRect l="-100000" t="-100000"/>
          </a:gradFill>
          <a:ln>
            <a:noFill/>
          </a:ln>
          <a:effectLst>
            <a:outerShdw blurRad="215900" dist="152400" dir="2700000" sx="97000" sy="97000" algn="tl"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44" name="爱设计-24">
            <a:extLst>
              <a:ext uri="{FF2B5EF4-FFF2-40B4-BE49-F238E27FC236}">
                <a16:creationId xmlns:a16="http://schemas.microsoft.com/office/drawing/2014/main" id="{37388990-7F59-FE5E-5DF2-3EDD42BF21BD}"/>
              </a:ext>
            </a:extLst>
          </p:cNvPr>
          <p:cNvSpPr/>
          <p:nvPr/>
        </p:nvSpPr>
        <p:spPr>
          <a:xfrm>
            <a:off x="7015563" y="1687734"/>
            <a:ext cx="1011832" cy="1011826"/>
          </a:xfrm>
          <a:prstGeom prst="arc">
            <a:avLst>
              <a:gd name="adj1" fmla="val 8462759"/>
              <a:gd name="adj2" fmla="val 18143130"/>
            </a:avLst>
          </a:prstGeom>
          <a:noFill/>
          <a:ln w="12700" cap="flat" cmpd="sng" algn="ctr">
            <a:gradFill flip="none" rotWithShape="1">
              <a:gsLst>
                <a:gs pos="0">
                  <a:schemeClr val="accent1"/>
                </a:gs>
                <a:gs pos="100000">
                  <a:schemeClr val="accent1">
                    <a:alpha val="0"/>
                  </a:schemeClr>
                </a:gs>
              </a:gsLst>
              <a:lin ang="8100000" scaled="0"/>
              <a:tileRect/>
            </a:gra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cs typeface="+mn-ea"/>
              <a:sym typeface="+mn-lt"/>
            </a:endParaRPr>
          </a:p>
        </p:txBody>
      </p:sp>
      <p:sp>
        <p:nvSpPr>
          <p:cNvPr id="145" name="爱设计-25">
            <a:extLst>
              <a:ext uri="{FF2B5EF4-FFF2-40B4-BE49-F238E27FC236}">
                <a16:creationId xmlns:a16="http://schemas.microsoft.com/office/drawing/2014/main" id="{91F2D73D-2C64-B03D-4D84-41305DF7A21B}"/>
              </a:ext>
            </a:extLst>
          </p:cNvPr>
          <p:cNvSpPr/>
          <p:nvPr/>
        </p:nvSpPr>
        <p:spPr>
          <a:xfrm>
            <a:off x="7306506" y="1978180"/>
            <a:ext cx="430019" cy="405302"/>
          </a:xfrm>
          <a:custGeom>
            <a:avLst/>
            <a:gdLst>
              <a:gd name="connsiteX0" fmla="*/ 1110072 w 1498885"/>
              <a:gd name="connsiteY0" fmla="*/ 1039039 h 1412736"/>
              <a:gd name="connsiteX1" fmla="*/ 1149511 w 1498885"/>
              <a:gd name="connsiteY1" fmla="*/ 1055363 h 1412736"/>
              <a:gd name="connsiteX2" fmla="*/ 1371451 w 1498885"/>
              <a:gd name="connsiteY2" fmla="*/ 1277303 h 1412736"/>
              <a:gd name="connsiteX3" fmla="*/ 1371451 w 1498885"/>
              <a:gd name="connsiteY3" fmla="*/ 1356182 h 1412736"/>
              <a:gd name="connsiteX4" fmla="*/ 1332012 w 1498885"/>
              <a:gd name="connsiteY4" fmla="*/ 1372553 h 1412736"/>
              <a:gd name="connsiteX5" fmla="*/ 1292572 w 1498885"/>
              <a:gd name="connsiteY5" fmla="*/ 1356182 h 1412736"/>
              <a:gd name="connsiteX6" fmla="*/ 1070632 w 1498885"/>
              <a:gd name="connsiteY6" fmla="*/ 1134242 h 1412736"/>
              <a:gd name="connsiteX7" fmla="*/ 1070632 w 1498885"/>
              <a:gd name="connsiteY7" fmla="*/ 1055363 h 1412736"/>
              <a:gd name="connsiteX8" fmla="*/ 1110072 w 1498885"/>
              <a:gd name="connsiteY8" fmla="*/ 1039039 h 1412736"/>
              <a:gd name="connsiteX9" fmla="*/ 1110072 w 1498885"/>
              <a:gd name="connsiteY9" fmla="*/ 705989 h 1412736"/>
              <a:gd name="connsiteX10" fmla="*/ 1443075 w 1498885"/>
              <a:gd name="connsiteY10" fmla="*/ 705989 h 1412736"/>
              <a:gd name="connsiteX11" fmla="*/ 1498885 w 1498885"/>
              <a:gd name="connsiteY11" fmla="*/ 761800 h 1412736"/>
              <a:gd name="connsiteX12" fmla="*/ 1443075 w 1498885"/>
              <a:gd name="connsiteY12" fmla="*/ 817611 h 1412736"/>
              <a:gd name="connsiteX13" fmla="*/ 1110072 w 1498885"/>
              <a:gd name="connsiteY13" fmla="*/ 817611 h 1412736"/>
              <a:gd name="connsiteX14" fmla="*/ 1054261 w 1498885"/>
              <a:gd name="connsiteY14" fmla="*/ 761800 h 1412736"/>
              <a:gd name="connsiteX15" fmla="*/ 1110072 w 1498885"/>
              <a:gd name="connsiteY15" fmla="*/ 705989 h 1412736"/>
              <a:gd name="connsiteX16" fmla="*/ 1332012 w 1498885"/>
              <a:gd name="connsiteY16" fmla="*/ 151093 h 1412736"/>
              <a:gd name="connsiteX17" fmla="*/ 1371451 w 1498885"/>
              <a:gd name="connsiteY17" fmla="*/ 167418 h 1412736"/>
              <a:gd name="connsiteX18" fmla="*/ 1371451 w 1498885"/>
              <a:gd name="connsiteY18" fmla="*/ 246297 h 1412736"/>
              <a:gd name="connsiteX19" fmla="*/ 1149511 w 1498885"/>
              <a:gd name="connsiteY19" fmla="*/ 468236 h 1412736"/>
              <a:gd name="connsiteX20" fmla="*/ 1110072 w 1498885"/>
              <a:gd name="connsiteY20" fmla="*/ 484608 h 1412736"/>
              <a:gd name="connsiteX21" fmla="*/ 1070632 w 1498885"/>
              <a:gd name="connsiteY21" fmla="*/ 468236 h 1412736"/>
              <a:gd name="connsiteX22" fmla="*/ 1070632 w 1498885"/>
              <a:gd name="connsiteY22" fmla="*/ 389358 h 1412736"/>
              <a:gd name="connsiteX23" fmla="*/ 1292572 w 1498885"/>
              <a:gd name="connsiteY23" fmla="*/ 167418 h 1412736"/>
              <a:gd name="connsiteX24" fmla="*/ 1332012 w 1498885"/>
              <a:gd name="connsiteY24" fmla="*/ 151093 h 1412736"/>
              <a:gd name="connsiteX25" fmla="*/ 709724 w 1498885"/>
              <a:gd name="connsiteY25" fmla="*/ 111607 h 1412736"/>
              <a:gd name="connsiteX26" fmla="*/ 649635 w 1498885"/>
              <a:gd name="connsiteY26" fmla="*/ 127420 h 1412736"/>
              <a:gd name="connsiteX27" fmla="*/ 174129 w 1498885"/>
              <a:gd name="connsiteY27" fmla="*/ 394752 h 1412736"/>
              <a:gd name="connsiteX28" fmla="*/ 111621 w 1498885"/>
              <a:gd name="connsiteY28" fmla="*/ 501536 h 1412736"/>
              <a:gd name="connsiteX29" fmla="*/ 111621 w 1498885"/>
              <a:gd name="connsiteY29" fmla="*/ 910814 h 1412736"/>
              <a:gd name="connsiteX30" fmla="*/ 174129 w 1498885"/>
              <a:gd name="connsiteY30" fmla="*/ 1017598 h 1412736"/>
              <a:gd name="connsiteX31" fmla="*/ 649821 w 1498885"/>
              <a:gd name="connsiteY31" fmla="*/ 1284930 h 1412736"/>
              <a:gd name="connsiteX32" fmla="*/ 771674 w 1498885"/>
              <a:gd name="connsiteY32" fmla="*/ 1283814 h 1412736"/>
              <a:gd name="connsiteX33" fmla="*/ 832321 w 1498885"/>
              <a:gd name="connsiteY33" fmla="*/ 1178146 h 1412736"/>
              <a:gd name="connsiteX34" fmla="*/ 832321 w 1498885"/>
              <a:gd name="connsiteY34" fmla="*/ 234204 h 1412736"/>
              <a:gd name="connsiteX35" fmla="*/ 771674 w 1498885"/>
              <a:gd name="connsiteY35" fmla="*/ 128536 h 1412736"/>
              <a:gd name="connsiteX36" fmla="*/ 709724 w 1498885"/>
              <a:gd name="connsiteY36" fmla="*/ 111607 h 1412736"/>
              <a:gd name="connsiteX37" fmla="*/ 711864 w 1498885"/>
              <a:gd name="connsiteY37" fmla="*/ 9 h 1412736"/>
              <a:gd name="connsiteX38" fmla="*/ 828043 w 1498885"/>
              <a:gd name="connsiteY38" fmla="*/ 32356 h 1412736"/>
              <a:gd name="connsiteX39" fmla="*/ 943942 w 1498885"/>
              <a:gd name="connsiteY39" fmla="*/ 234390 h 1412736"/>
              <a:gd name="connsiteX40" fmla="*/ 943942 w 1498885"/>
              <a:gd name="connsiteY40" fmla="*/ 1178518 h 1412736"/>
              <a:gd name="connsiteX41" fmla="*/ 828043 w 1498885"/>
              <a:gd name="connsiteY41" fmla="*/ 1380552 h 1412736"/>
              <a:gd name="connsiteX42" fmla="*/ 709910 w 1498885"/>
              <a:gd name="connsiteY42" fmla="*/ 1412736 h 1412736"/>
              <a:gd name="connsiteX43" fmla="*/ 595126 w 1498885"/>
              <a:gd name="connsiteY43" fmla="*/ 1382413 h 1412736"/>
              <a:gd name="connsiteX44" fmla="*/ 119435 w 1498885"/>
              <a:gd name="connsiteY44" fmla="*/ 1115080 h 1412736"/>
              <a:gd name="connsiteX45" fmla="*/ 0 w 1498885"/>
              <a:gd name="connsiteY45" fmla="*/ 911000 h 1412736"/>
              <a:gd name="connsiteX46" fmla="*/ 0 w 1498885"/>
              <a:gd name="connsiteY46" fmla="*/ 501722 h 1412736"/>
              <a:gd name="connsiteX47" fmla="*/ 119435 w 1498885"/>
              <a:gd name="connsiteY47" fmla="*/ 297642 h 1412736"/>
              <a:gd name="connsiteX48" fmla="*/ 595126 w 1498885"/>
              <a:gd name="connsiteY48" fmla="*/ 30309 h 1412736"/>
              <a:gd name="connsiteX49" fmla="*/ 711864 w 1498885"/>
              <a:gd name="connsiteY49" fmla="*/ 9 h 14127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1498885" h="1412736">
                <a:moveTo>
                  <a:pt x="1110072" y="1039039"/>
                </a:moveTo>
                <a:cubicBezTo>
                  <a:pt x="1124350" y="1039039"/>
                  <a:pt x="1138628" y="1044480"/>
                  <a:pt x="1149511" y="1055363"/>
                </a:cubicBezTo>
                <a:lnTo>
                  <a:pt x="1371451" y="1277303"/>
                </a:lnTo>
                <a:cubicBezTo>
                  <a:pt x="1393217" y="1299070"/>
                  <a:pt x="1393217" y="1334416"/>
                  <a:pt x="1371451" y="1356182"/>
                </a:cubicBezTo>
                <a:cubicBezTo>
                  <a:pt x="1360661" y="1366972"/>
                  <a:pt x="1346336" y="1372553"/>
                  <a:pt x="1332012" y="1372553"/>
                </a:cubicBezTo>
                <a:cubicBezTo>
                  <a:pt x="1317687" y="1372553"/>
                  <a:pt x="1303362" y="1367158"/>
                  <a:pt x="1292572" y="1356182"/>
                </a:cubicBezTo>
                <a:lnTo>
                  <a:pt x="1070632" y="1134242"/>
                </a:lnTo>
                <a:cubicBezTo>
                  <a:pt x="1048866" y="1112476"/>
                  <a:pt x="1048866" y="1077130"/>
                  <a:pt x="1070632" y="1055363"/>
                </a:cubicBezTo>
                <a:cubicBezTo>
                  <a:pt x="1081515" y="1044480"/>
                  <a:pt x="1095793" y="1039039"/>
                  <a:pt x="1110072" y="1039039"/>
                </a:cubicBezTo>
                <a:close/>
                <a:moveTo>
                  <a:pt x="1110072" y="705989"/>
                </a:moveTo>
                <a:lnTo>
                  <a:pt x="1443075" y="705989"/>
                </a:lnTo>
                <a:cubicBezTo>
                  <a:pt x="1473956" y="705989"/>
                  <a:pt x="1498885" y="730918"/>
                  <a:pt x="1498885" y="761800"/>
                </a:cubicBezTo>
                <a:cubicBezTo>
                  <a:pt x="1498885" y="792682"/>
                  <a:pt x="1473770" y="817611"/>
                  <a:pt x="1443075" y="817611"/>
                </a:cubicBezTo>
                <a:lnTo>
                  <a:pt x="1110072" y="817611"/>
                </a:lnTo>
                <a:cubicBezTo>
                  <a:pt x="1079190" y="817611"/>
                  <a:pt x="1054261" y="792682"/>
                  <a:pt x="1054261" y="761800"/>
                </a:cubicBezTo>
                <a:cubicBezTo>
                  <a:pt x="1054261" y="730918"/>
                  <a:pt x="1079190" y="705989"/>
                  <a:pt x="1110072" y="705989"/>
                </a:cubicBezTo>
                <a:close/>
                <a:moveTo>
                  <a:pt x="1332012" y="151093"/>
                </a:moveTo>
                <a:cubicBezTo>
                  <a:pt x="1346290" y="151093"/>
                  <a:pt x="1360568" y="156535"/>
                  <a:pt x="1371451" y="167418"/>
                </a:cubicBezTo>
                <a:cubicBezTo>
                  <a:pt x="1393217" y="189184"/>
                  <a:pt x="1393217" y="224530"/>
                  <a:pt x="1371451" y="246297"/>
                </a:cubicBezTo>
                <a:lnTo>
                  <a:pt x="1149511" y="468236"/>
                </a:lnTo>
                <a:cubicBezTo>
                  <a:pt x="1138721" y="479213"/>
                  <a:pt x="1124396" y="484608"/>
                  <a:pt x="1110072" y="484608"/>
                </a:cubicBezTo>
                <a:cubicBezTo>
                  <a:pt x="1095747" y="484608"/>
                  <a:pt x="1081422" y="479213"/>
                  <a:pt x="1070632" y="468236"/>
                </a:cubicBezTo>
                <a:cubicBezTo>
                  <a:pt x="1048866" y="446470"/>
                  <a:pt x="1048866" y="411124"/>
                  <a:pt x="1070632" y="389358"/>
                </a:cubicBezTo>
                <a:lnTo>
                  <a:pt x="1292572" y="167418"/>
                </a:lnTo>
                <a:cubicBezTo>
                  <a:pt x="1303455" y="156535"/>
                  <a:pt x="1317733" y="151093"/>
                  <a:pt x="1332012" y="151093"/>
                </a:cubicBezTo>
                <a:close/>
                <a:moveTo>
                  <a:pt x="709724" y="111607"/>
                </a:moveTo>
                <a:cubicBezTo>
                  <a:pt x="689074" y="111607"/>
                  <a:pt x="668610" y="116816"/>
                  <a:pt x="649635" y="127420"/>
                </a:cubicBezTo>
                <a:lnTo>
                  <a:pt x="174129" y="394752"/>
                </a:lnTo>
                <a:cubicBezTo>
                  <a:pt x="135620" y="416332"/>
                  <a:pt x="111621" y="457260"/>
                  <a:pt x="111621" y="501536"/>
                </a:cubicBezTo>
                <a:lnTo>
                  <a:pt x="111621" y="910814"/>
                </a:lnTo>
                <a:cubicBezTo>
                  <a:pt x="111621" y="955090"/>
                  <a:pt x="135620" y="996018"/>
                  <a:pt x="174129" y="1017598"/>
                </a:cubicBezTo>
                <a:lnTo>
                  <a:pt x="649821" y="1284930"/>
                </a:lnTo>
                <a:cubicBezTo>
                  <a:pt x="688144" y="1306510"/>
                  <a:pt x="733723" y="1306138"/>
                  <a:pt x="771674" y="1283814"/>
                </a:cubicBezTo>
                <a:cubicBezTo>
                  <a:pt x="809625" y="1261676"/>
                  <a:pt x="832321" y="1222050"/>
                  <a:pt x="832321" y="1178146"/>
                </a:cubicBezTo>
                <a:lnTo>
                  <a:pt x="832321" y="234204"/>
                </a:lnTo>
                <a:cubicBezTo>
                  <a:pt x="832321" y="190113"/>
                  <a:pt x="809625" y="150674"/>
                  <a:pt x="771674" y="128536"/>
                </a:cubicBezTo>
                <a:cubicBezTo>
                  <a:pt x="752326" y="117188"/>
                  <a:pt x="731118" y="111607"/>
                  <a:pt x="709724" y="111607"/>
                </a:cubicBezTo>
                <a:close/>
                <a:moveTo>
                  <a:pt x="711864" y="9"/>
                </a:moveTo>
                <a:cubicBezTo>
                  <a:pt x="751861" y="358"/>
                  <a:pt x="791766" y="11148"/>
                  <a:pt x="828043" y="32356"/>
                </a:cubicBezTo>
                <a:cubicBezTo>
                  <a:pt x="900596" y="74772"/>
                  <a:pt x="943942" y="150302"/>
                  <a:pt x="943942" y="234390"/>
                </a:cubicBezTo>
                <a:lnTo>
                  <a:pt x="943942" y="1178518"/>
                </a:lnTo>
                <a:cubicBezTo>
                  <a:pt x="943942" y="1262606"/>
                  <a:pt x="900596" y="1338136"/>
                  <a:pt x="828043" y="1380552"/>
                </a:cubicBezTo>
                <a:cubicBezTo>
                  <a:pt x="791208" y="1401946"/>
                  <a:pt x="750466" y="1412736"/>
                  <a:pt x="709910" y="1412736"/>
                </a:cubicBezTo>
                <a:cubicBezTo>
                  <a:pt x="670471" y="1412736"/>
                  <a:pt x="631217" y="1402691"/>
                  <a:pt x="595126" y="1382413"/>
                </a:cubicBezTo>
                <a:lnTo>
                  <a:pt x="119435" y="1115080"/>
                </a:lnTo>
                <a:cubicBezTo>
                  <a:pt x="45765" y="1073594"/>
                  <a:pt x="0" y="995460"/>
                  <a:pt x="0" y="911000"/>
                </a:cubicBezTo>
                <a:lnTo>
                  <a:pt x="0" y="501722"/>
                </a:lnTo>
                <a:cubicBezTo>
                  <a:pt x="0" y="417262"/>
                  <a:pt x="45765" y="338942"/>
                  <a:pt x="119435" y="297642"/>
                </a:cubicBezTo>
                <a:lnTo>
                  <a:pt x="595126" y="30309"/>
                </a:lnTo>
                <a:cubicBezTo>
                  <a:pt x="631775" y="9752"/>
                  <a:pt x="671866" y="-340"/>
                  <a:pt x="711864" y="9"/>
                </a:cubicBezTo>
                <a:close/>
              </a:path>
            </a:pathLst>
          </a:custGeom>
          <a:solidFill>
            <a:schemeClr val="bg1"/>
          </a:solidFill>
          <a:ln w="484" cap="flat">
            <a:noFill/>
            <a:prstDash val="solid"/>
            <a:miter/>
          </a:ln>
        </p:spPr>
        <p:txBody>
          <a:bodyPr wrap="square" rtlCol="0"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46" name="爱设计-26">
            <a:extLst>
              <a:ext uri="{FF2B5EF4-FFF2-40B4-BE49-F238E27FC236}">
                <a16:creationId xmlns:a16="http://schemas.microsoft.com/office/drawing/2014/main" id="{98B53DA1-0E25-2300-7D71-9771100971FC}"/>
              </a:ext>
            </a:extLst>
          </p:cNvPr>
          <p:cNvSpPr/>
          <p:nvPr/>
        </p:nvSpPr>
        <p:spPr>
          <a:xfrm>
            <a:off x="9038894" y="2431741"/>
            <a:ext cx="2647142" cy="3696501"/>
          </a:xfrm>
          <a:prstGeom prst="roundRect">
            <a:avLst>
              <a:gd name="adj" fmla="val 4147"/>
            </a:avLst>
          </a:prstGeom>
          <a:gradFill flip="none" rotWithShape="0">
            <a:gsLst>
              <a:gs pos="0">
                <a:srgbClr val="F7F8FA"/>
              </a:gs>
              <a:gs pos="25000">
                <a:srgbClr val="F7F8FA"/>
              </a:gs>
              <a:gs pos="75000">
                <a:srgbClr val="F7F8FA"/>
              </a:gs>
              <a:gs pos="50000">
                <a:schemeClr val="bg1">
                  <a:alpha val="0"/>
                </a:schemeClr>
              </a:gs>
              <a:gs pos="100000">
                <a:srgbClr val="F7F8FA">
                  <a:alpha val="73725"/>
                </a:srgbClr>
              </a:gs>
            </a:gsLst>
            <a:lin ang="2700000" scaled="1"/>
            <a:tileRect l="-40563" t="-65802" r="-388623" b="-35262"/>
          </a:gradFill>
          <a:ln>
            <a:solidFill>
              <a:schemeClr val="bg1"/>
            </a:solidFill>
          </a:ln>
          <a:effectLst>
            <a:outerShdw blurRad="190500" algn="ctr" rotWithShape="0">
              <a:schemeClr val="accent1">
                <a:alpha val="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latin typeface="Roboto Light"/>
            </a:endParaRPr>
          </a:p>
        </p:txBody>
      </p:sp>
      <p:sp>
        <p:nvSpPr>
          <p:cNvPr id="147" name="爱设计-27">
            <a:extLst>
              <a:ext uri="{FF2B5EF4-FFF2-40B4-BE49-F238E27FC236}">
                <a16:creationId xmlns:a16="http://schemas.microsoft.com/office/drawing/2014/main" id="{40345376-BF35-6935-2849-C087A8871AF7}"/>
              </a:ext>
            </a:extLst>
          </p:cNvPr>
          <p:cNvSpPr txBox="1"/>
          <p:nvPr/>
        </p:nvSpPr>
        <p:spPr>
          <a:xfrm>
            <a:off x="9746912" y="3230314"/>
            <a:ext cx="1231106" cy="369332"/>
          </a:xfrm>
          <a:prstGeom prst="rect">
            <a:avLst/>
          </a:prstGeom>
          <a:noFill/>
        </p:spPr>
        <p:txBody>
          <a:bodyPr vert="horz" wrap="none" lIns="0" tIns="0" rIns="0" bIns="0" rtlCol="0">
            <a:spAutoFit/>
          </a:bodyPr>
          <a:lstStyle/>
          <a:p>
            <a:pPr algn="ctr"/>
            <a:r>
              <a:rPr lang="zh-CN" altLang="en-US" sz="2400" dirty="0">
                <a:solidFill>
                  <a:schemeClr val="accent1"/>
                </a:solidFill>
                <a:latin typeface="OPPOSans H" panose="00020600040101010101" pitchFamily="18" charset="-122"/>
                <a:ea typeface="OPPOSans H" panose="00020600040101010101" pitchFamily="18" charset="-122"/>
                <a:cs typeface="OPPOSans H" panose="00020600040101010101" pitchFamily="18" charset="-122"/>
              </a:rPr>
              <a:t>工作技能</a:t>
            </a:r>
          </a:p>
        </p:txBody>
      </p:sp>
      <p:sp>
        <p:nvSpPr>
          <p:cNvPr id="148" name="爱设计-28">
            <a:extLst>
              <a:ext uri="{FF2B5EF4-FFF2-40B4-BE49-F238E27FC236}">
                <a16:creationId xmlns:a16="http://schemas.microsoft.com/office/drawing/2014/main" id="{142FD4FF-CCD4-5014-D37D-93B62F4596FC}"/>
              </a:ext>
            </a:extLst>
          </p:cNvPr>
          <p:cNvSpPr txBox="1"/>
          <p:nvPr/>
        </p:nvSpPr>
        <p:spPr>
          <a:xfrm>
            <a:off x="9293676" y="3964053"/>
            <a:ext cx="2137580" cy="939809"/>
          </a:xfrm>
          <a:prstGeom prst="rect">
            <a:avLst/>
          </a:prstGeom>
          <a:noFill/>
        </p:spPr>
        <p:txBody>
          <a:bodyPr vert="horz" wrap="square" lIns="0" tIns="0" rIns="0" bIns="0" rtlCol="0">
            <a:spAutoFit/>
          </a:bodyPr>
          <a:lstStyle>
            <a:defPPr>
              <a:defRPr lang="zh-CN"/>
            </a:defPPr>
            <a:lvl1pPr>
              <a:lnSpc>
                <a:spcPct val="150000"/>
              </a:lnSpc>
              <a:defRPr sz="1100">
                <a:solidFill>
                  <a:schemeClr val="tx1">
                    <a:lumMod val="50000"/>
                    <a:lumOff val="50000"/>
                  </a:schemeClr>
                </a:solidFill>
              </a:defRPr>
            </a:lvl1pPr>
          </a:lstStyle>
          <a:p>
            <a:pPr algn="ctr" hangingPunct="0">
              <a:lnSpc>
                <a:spcPct val="130000"/>
              </a:lnSpc>
            </a:pPr>
            <a:r>
              <a:rPr lang="zh-CN" altLang="en-US" sz="1600" dirty="0">
                <a:solidFill>
                  <a:schemeClr val="tx1">
                    <a:lumMod val="65000"/>
                    <a:lumOff val="35000"/>
                  </a:schemeClr>
                </a:solidFill>
                <a:latin typeface="+mn-ea"/>
              </a:rPr>
              <a:t>熟悉</a:t>
            </a:r>
            <a:r>
              <a:rPr lang="en-US" altLang="zh-CN" sz="1600" dirty="0">
                <a:solidFill>
                  <a:schemeClr val="tx1">
                    <a:lumMod val="65000"/>
                    <a:lumOff val="35000"/>
                  </a:schemeClr>
                </a:solidFill>
                <a:latin typeface="+mn-ea"/>
              </a:rPr>
              <a:t>Excel</a:t>
            </a:r>
            <a:r>
              <a:rPr lang="zh-CN" altLang="en-US" sz="1600" dirty="0">
                <a:solidFill>
                  <a:schemeClr val="tx1">
                    <a:lumMod val="65000"/>
                    <a:lumOff val="35000"/>
                  </a:schemeClr>
                </a:solidFill>
                <a:latin typeface="+mn-ea"/>
              </a:rPr>
              <a:t>统计分析、</a:t>
            </a:r>
            <a:r>
              <a:rPr lang="en-US" altLang="zh-CN" sz="1600" dirty="0">
                <a:solidFill>
                  <a:schemeClr val="tx1">
                    <a:lumMod val="65000"/>
                    <a:lumOff val="35000"/>
                  </a:schemeClr>
                </a:solidFill>
                <a:latin typeface="+mn-ea"/>
              </a:rPr>
              <a:t>Photoshop</a:t>
            </a:r>
            <a:r>
              <a:rPr lang="zh-CN" altLang="en-US" sz="1600" dirty="0">
                <a:solidFill>
                  <a:schemeClr val="tx1">
                    <a:lumMod val="65000"/>
                    <a:lumOff val="35000"/>
                  </a:schemeClr>
                </a:solidFill>
                <a:latin typeface="+mn-ea"/>
              </a:rPr>
              <a:t>、</a:t>
            </a:r>
            <a:r>
              <a:rPr lang="en-US" altLang="zh-CN" sz="1600" dirty="0">
                <a:solidFill>
                  <a:schemeClr val="tx1">
                    <a:lumMod val="65000"/>
                    <a:lumOff val="35000"/>
                  </a:schemeClr>
                </a:solidFill>
                <a:latin typeface="+mn-ea"/>
              </a:rPr>
              <a:t>H5</a:t>
            </a:r>
            <a:r>
              <a:rPr lang="zh-CN" altLang="en-US" sz="1600" dirty="0">
                <a:solidFill>
                  <a:schemeClr val="tx1">
                    <a:lumMod val="65000"/>
                    <a:lumOff val="35000"/>
                  </a:schemeClr>
                </a:solidFill>
                <a:latin typeface="+mn-ea"/>
              </a:rPr>
              <a:t>、思维导图工具等</a:t>
            </a:r>
          </a:p>
        </p:txBody>
      </p:sp>
      <p:cxnSp>
        <p:nvCxnSpPr>
          <p:cNvPr id="149" name="爱设计-29">
            <a:extLst>
              <a:ext uri="{FF2B5EF4-FFF2-40B4-BE49-F238E27FC236}">
                <a16:creationId xmlns:a16="http://schemas.microsoft.com/office/drawing/2014/main" id="{29101E0E-8954-389E-6C5A-2C7E5C0A21A3}"/>
              </a:ext>
            </a:extLst>
          </p:cNvPr>
          <p:cNvCxnSpPr>
            <a:cxnSpLocks/>
          </p:cNvCxnSpPr>
          <p:nvPr/>
        </p:nvCxnSpPr>
        <p:spPr>
          <a:xfrm>
            <a:off x="10249943" y="3764332"/>
            <a:ext cx="225045" cy="0"/>
          </a:xfrm>
          <a:prstGeom prst="line">
            <a:avLst/>
          </a:prstGeom>
          <a:ln w="19050" cap="rnd">
            <a:round/>
          </a:ln>
        </p:spPr>
        <p:style>
          <a:lnRef idx="1">
            <a:schemeClr val="accent1"/>
          </a:lnRef>
          <a:fillRef idx="0">
            <a:schemeClr val="accent1"/>
          </a:fillRef>
          <a:effectRef idx="0">
            <a:schemeClr val="accent1"/>
          </a:effectRef>
          <a:fontRef idx="minor">
            <a:schemeClr val="tx1"/>
          </a:fontRef>
        </p:style>
      </p:cxnSp>
      <p:sp>
        <p:nvSpPr>
          <p:cNvPr id="150" name="爱设计-30">
            <a:extLst>
              <a:ext uri="{FF2B5EF4-FFF2-40B4-BE49-F238E27FC236}">
                <a16:creationId xmlns:a16="http://schemas.microsoft.com/office/drawing/2014/main" id="{2A3B7035-E8F0-6DFF-C1DA-F30423C1744B}"/>
              </a:ext>
            </a:extLst>
          </p:cNvPr>
          <p:cNvSpPr/>
          <p:nvPr/>
        </p:nvSpPr>
        <p:spPr>
          <a:xfrm>
            <a:off x="9934376" y="2043650"/>
            <a:ext cx="856178" cy="856177"/>
          </a:xfrm>
          <a:prstGeom prst="ellipse">
            <a:avLst/>
          </a:prstGeom>
          <a:gradFill flip="none" rotWithShape="1">
            <a:gsLst>
              <a:gs pos="38000">
                <a:schemeClr val="accent1">
                  <a:lumMod val="60000"/>
                  <a:lumOff val="40000"/>
                </a:schemeClr>
              </a:gs>
              <a:gs pos="100000">
                <a:schemeClr val="accent1"/>
              </a:gs>
            </a:gsLst>
            <a:path path="circle">
              <a:fillToRect r="100000" b="100000"/>
            </a:path>
            <a:tileRect l="-100000" t="-100000"/>
          </a:gradFill>
          <a:ln>
            <a:noFill/>
          </a:ln>
          <a:effectLst>
            <a:outerShdw blurRad="215900" dist="152400" dir="2700000" sx="97000" sy="97000" algn="tl"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51" name="爱设计-31">
            <a:extLst>
              <a:ext uri="{FF2B5EF4-FFF2-40B4-BE49-F238E27FC236}">
                <a16:creationId xmlns:a16="http://schemas.microsoft.com/office/drawing/2014/main" id="{6AC7CDA6-78D5-7D6B-C70A-F9269926EF7C}"/>
              </a:ext>
            </a:extLst>
          </p:cNvPr>
          <p:cNvSpPr/>
          <p:nvPr/>
        </p:nvSpPr>
        <p:spPr>
          <a:xfrm>
            <a:off x="9856549" y="1965826"/>
            <a:ext cx="1011832" cy="1011826"/>
          </a:xfrm>
          <a:prstGeom prst="arc">
            <a:avLst>
              <a:gd name="adj1" fmla="val 8462759"/>
              <a:gd name="adj2" fmla="val 18143130"/>
            </a:avLst>
          </a:prstGeom>
          <a:noFill/>
          <a:ln w="12700" cap="flat" cmpd="sng" algn="ctr">
            <a:gradFill flip="none" rotWithShape="1">
              <a:gsLst>
                <a:gs pos="0">
                  <a:schemeClr val="accent1"/>
                </a:gs>
                <a:gs pos="100000">
                  <a:schemeClr val="accent1">
                    <a:alpha val="0"/>
                  </a:schemeClr>
                </a:gs>
              </a:gsLst>
              <a:lin ang="8100000" scaled="0"/>
              <a:tileRect/>
            </a:gra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cs typeface="+mn-ea"/>
              <a:sym typeface="+mn-lt"/>
            </a:endParaRPr>
          </a:p>
        </p:txBody>
      </p:sp>
      <p:sp>
        <p:nvSpPr>
          <p:cNvPr id="152" name="爱设计-32">
            <a:extLst>
              <a:ext uri="{FF2B5EF4-FFF2-40B4-BE49-F238E27FC236}">
                <a16:creationId xmlns:a16="http://schemas.microsoft.com/office/drawing/2014/main" id="{93E8645F-2949-471C-776E-B7AC44DC6207}"/>
              </a:ext>
            </a:extLst>
          </p:cNvPr>
          <p:cNvSpPr>
            <a:spLocks/>
          </p:cNvSpPr>
          <p:nvPr/>
        </p:nvSpPr>
        <p:spPr>
          <a:xfrm>
            <a:off x="10180665" y="2243695"/>
            <a:ext cx="363599" cy="415242"/>
          </a:xfrm>
          <a:custGeom>
            <a:avLst/>
            <a:gdLst>
              <a:gd name="connsiteX0" fmla="*/ 1449958 w 1449958"/>
              <a:gd name="connsiteY0" fmla="*/ 669913 h 1655898"/>
              <a:gd name="connsiteX1" fmla="*/ 1449586 w 1449958"/>
              <a:gd name="connsiteY1" fmla="*/ 666192 h 1655898"/>
              <a:gd name="connsiteX2" fmla="*/ 1449586 w 1449958"/>
              <a:gd name="connsiteY2" fmla="*/ 665634 h 1655898"/>
              <a:gd name="connsiteX3" fmla="*/ 1448098 w 1449958"/>
              <a:gd name="connsiteY3" fmla="*/ 658006 h 1655898"/>
              <a:gd name="connsiteX4" fmla="*/ 1445307 w 1449958"/>
              <a:gd name="connsiteY4" fmla="*/ 650379 h 1655898"/>
              <a:gd name="connsiteX5" fmla="*/ 1443633 w 1449958"/>
              <a:gd name="connsiteY5" fmla="*/ 646844 h 1655898"/>
              <a:gd name="connsiteX6" fmla="*/ 1441772 w 1449958"/>
              <a:gd name="connsiteY6" fmla="*/ 643496 h 1655898"/>
              <a:gd name="connsiteX7" fmla="*/ 1441400 w 1449958"/>
              <a:gd name="connsiteY7" fmla="*/ 643124 h 1655898"/>
              <a:gd name="connsiteX8" fmla="*/ 1439354 w 1449958"/>
              <a:gd name="connsiteY8" fmla="*/ 640147 h 1655898"/>
              <a:gd name="connsiteX9" fmla="*/ 1439168 w 1449958"/>
              <a:gd name="connsiteY9" fmla="*/ 639775 h 1655898"/>
              <a:gd name="connsiteX10" fmla="*/ 1436936 w 1449958"/>
              <a:gd name="connsiteY10" fmla="*/ 636798 h 1655898"/>
              <a:gd name="connsiteX11" fmla="*/ 1436378 w 1449958"/>
              <a:gd name="connsiteY11" fmla="*/ 636240 h 1655898"/>
              <a:gd name="connsiteX12" fmla="*/ 1433773 w 1449958"/>
              <a:gd name="connsiteY12" fmla="*/ 633450 h 1655898"/>
              <a:gd name="connsiteX13" fmla="*/ 816136 w 1449958"/>
              <a:gd name="connsiteY13" fmla="*/ 15813 h 1655898"/>
              <a:gd name="connsiteX14" fmla="*/ 813346 w 1449958"/>
              <a:gd name="connsiteY14" fmla="*/ 13208 h 1655898"/>
              <a:gd name="connsiteX15" fmla="*/ 812788 w 1449958"/>
              <a:gd name="connsiteY15" fmla="*/ 12650 h 1655898"/>
              <a:gd name="connsiteX16" fmla="*/ 809997 w 1449958"/>
              <a:gd name="connsiteY16" fmla="*/ 10418 h 1655898"/>
              <a:gd name="connsiteX17" fmla="*/ 809625 w 1449958"/>
              <a:gd name="connsiteY17" fmla="*/ 10232 h 1655898"/>
              <a:gd name="connsiteX18" fmla="*/ 806834 w 1449958"/>
              <a:gd name="connsiteY18" fmla="*/ 8372 h 1655898"/>
              <a:gd name="connsiteX19" fmla="*/ 806276 w 1449958"/>
              <a:gd name="connsiteY19" fmla="*/ 8000 h 1655898"/>
              <a:gd name="connsiteX20" fmla="*/ 802928 w 1449958"/>
              <a:gd name="connsiteY20" fmla="*/ 6139 h 1655898"/>
              <a:gd name="connsiteX21" fmla="*/ 802742 w 1449958"/>
              <a:gd name="connsiteY21" fmla="*/ 6139 h 1655898"/>
              <a:gd name="connsiteX22" fmla="*/ 799207 w 1449958"/>
              <a:gd name="connsiteY22" fmla="*/ 4465 h 1655898"/>
              <a:gd name="connsiteX23" fmla="*/ 799021 w 1449958"/>
              <a:gd name="connsiteY23" fmla="*/ 4465 h 1655898"/>
              <a:gd name="connsiteX24" fmla="*/ 791580 w 1449958"/>
              <a:gd name="connsiteY24" fmla="*/ 1860 h 1655898"/>
              <a:gd name="connsiteX25" fmla="*/ 791394 w 1449958"/>
              <a:gd name="connsiteY25" fmla="*/ 1860 h 1655898"/>
              <a:gd name="connsiteX26" fmla="*/ 783766 w 1449958"/>
              <a:gd name="connsiteY26" fmla="*/ 372 h 1655898"/>
              <a:gd name="connsiteX27" fmla="*/ 783022 w 1449958"/>
              <a:gd name="connsiteY27" fmla="*/ 372 h 1655898"/>
              <a:gd name="connsiteX28" fmla="*/ 779301 w 1449958"/>
              <a:gd name="connsiteY28" fmla="*/ 0 h 1655898"/>
              <a:gd name="connsiteX29" fmla="*/ 261751 w 1449958"/>
              <a:gd name="connsiteY29" fmla="*/ 0 h 1655898"/>
              <a:gd name="connsiteX30" fmla="*/ 0 w 1449958"/>
              <a:gd name="connsiteY30" fmla="*/ 261751 h 1655898"/>
              <a:gd name="connsiteX31" fmla="*/ 0 w 1449958"/>
              <a:gd name="connsiteY31" fmla="*/ 1394148 h 1655898"/>
              <a:gd name="connsiteX32" fmla="*/ 261751 w 1449958"/>
              <a:gd name="connsiteY32" fmla="*/ 1655899 h 1655898"/>
              <a:gd name="connsiteX33" fmla="*/ 1188207 w 1449958"/>
              <a:gd name="connsiteY33" fmla="*/ 1655899 h 1655898"/>
              <a:gd name="connsiteX34" fmla="*/ 1449958 w 1449958"/>
              <a:gd name="connsiteY34" fmla="*/ 1394148 h 1655898"/>
              <a:gd name="connsiteX35" fmla="*/ 1449958 w 1449958"/>
              <a:gd name="connsiteY35" fmla="*/ 672889 h 1655898"/>
              <a:gd name="connsiteX36" fmla="*/ 1449958 w 1449958"/>
              <a:gd name="connsiteY36" fmla="*/ 669913 h 1655898"/>
              <a:gd name="connsiteX37" fmla="*/ 832321 w 1449958"/>
              <a:gd name="connsiteY37" fmla="*/ 466948 h 1655898"/>
              <a:gd name="connsiteX38" fmla="*/ 832321 w 1449958"/>
              <a:gd name="connsiteY38" fmla="*/ 189942 h 1655898"/>
              <a:gd name="connsiteX39" fmla="*/ 1259458 w 1449958"/>
              <a:gd name="connsiteY39" fmla="*/ 617079 h 1655898"/>
              <a:gd name="connsiteX40" fmla="*/ 982452 w 1449958"/>
              <a:gd name="connsiteY40" fmla="*/ 617079 h 1655898"/>
              <a:gd name="connsiteX41" fmla="*/ 832321 w 1449958"/>
              <a:gd name="connsiteY41" fmla="*/ 466948 h 1655898"/>
              <a:gd name="connsiteX42" fmla="*/ 1338337 w 1449958"/>
              <a:gd name="connsiteY42" fmla="*/ 1393403 h 1655898"/>
              <a:gd name="connsiteX43" fmla="*/ 1188207 w 1449958"/>
              <a:gd name="connsiteY43" fmla="*/ 1543534 h 1655898"/>
              <a:gd name="connsiteX44" fmla="*/ 261751 w 1449958"/>
              <a:gd name="connsiteY44" fmla="*/ 1543534 h 1655898"/>
              <a:gd name="connsiteX45" fmla="*/ 111621 w 1449958"/>
              <a:gd name="connsiteY45" fmla="*/ 1393403 h 1655898"/>
              <a:gd name="connsiteX46" fmla="*/ 111621 w 1449958"/>
              <a:gd name="connsiteY46" fmla="*/ 261007 h 1655898"/>
              <a:gd name="connsiteX47" fmla="*/ 261751 w 1449958"/>
              <a:gd name="connsiteY47" fmla="*/ 110877 h 1655898"/>
              <a:gd name="connsiteX48" fmla="*/ 720700 w 1449958"/>
              <a:gd name="connsiteY48" fmla="*/ 110877 h 1655898"/>
              <a:gd name="connsiteX49" fmla="*/ 720700 w 1449958"/>
              <a:gd name="connsiteY49" fmla="*/ 466948 h 1655898"/>
              <a:gd name="connsiteX50" fmla="*/ 982452 w 1449958"/>
              <a:gd name="connsiteY50" fmla="*/ 728700 h 1655898"/>
              <a:gd name="connsiteX51" fmla="*/ 1338523 w 1449958"/>
              <a:gd name="connsiteY51" fmla="*/ 728700 h 1655898"/>
              <a:gd name="connsiteX52" fmla="*/ 1338523 w 1449958"/>
              <a:gd name="connsiteY52" fmla="*/ 1393403 h 16558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1449958" h="1655898">
                <a:moveTo>
                  <a:pt x="1449958" y="669913"/>
                </a:moveTo>
                <a:cubicBezTo>
                  <a:pt x="1449958" y="668610"/>
                  <a:pt x="1449772" y="667308"/>
                  <a:pt x="1449586" y="666192"/>
                </a:cubicBezTo>
                <a:lnTo>
                  <a:pt x="1449586" y="665634"/>
                </a:lnTo>
                <a:cubicBezTo>
                  <a:pt x="1449214" y="663029"/>
                  <a:pt x="1448656" y="660425"/>
                  <a:pt x="1448098" y="658006"/>
                </a:cubicBezTo>
                <a:cubicBezTo>
                  <a:pt x="1447354" y="655402"/>
                  <a:pt x="1446423" y="652797"/>
                  <a:pt x="1445307" y="650379"/>
                </a:cubicBezTo>
                <a:cubicBezTo>
                  <a:pt x="1444749" y="649077"/>
                  <a:pt x="1444191" y="647960"/>
                  <a:pt x="1443633" y="646844"/>
                </a:cubicBezTo>
                <a:cubicBezTo>
                  <a:pt x="1443075" y="645728"/>
                  <a:pt x="1442331" y="644612"/>
                  <a:pt x="1441772" y="643496"/>
                </a:cubicBezTo>
                <a:cubicBezTo>
                  <a:pt x="1441587" y="643310"/>
                  <a:pt x="1441587" y="643124"/>
                  <a:pt x="1441400" y="643124"/>
                </a:cubicBezTo>
                <a:cubicBezTo>
                  <a:pt x="1440842" y="642193"/>
                  <a:pt x="1440098" y="641077"/>
                  <a:pt x="1439354" y="640147"/>
                </a:cubicBezTo>
                <a:cubicBezTo>
                  <a:pt x="1439354" y="640147"/>
                  <a:pt x="1439168" y="639961"/>
                  <a:pt x="1439168" y="639775"/>
                </a:cubicBezTo>
                <a:cubicBezTo>
                  <a:pt x="1438424" y="638845"/>
                  <a:pt x="1437680" y="637729"/>
                  <a:pt x="1436936" y="636798"/>
                </a:cubicBezTo>
                <a:lnTo>
                  <a:pt x="1436378" y="636240"/>
                </a:lnTo>
                <a:cubicBezTo>
                  <a:pt x="1435633" y="635310"/>
                  <a:pt x="1434703" y="634380"/>
                  <a:pt x="1433773" y="633450"/>
                </a:cubicBezTo>
                <a:lnTo>
                  <a:pt x="816136" y="15813"/>
                </a:lnTo>
                <a:cubicBezTo>
                  <a:pt x="815206" y="14883"/>
                  <a:pt x="814276" y="14139"/>
                  <a:pt x="813346" y="13208"/>
                </a:cubicBezTo>
                <a:lnTo>
                  <a:pt x="812788" y="12650"/>
                </a:lnTo>
                <a:lnTo>
                  <a:pt x="809997" y="10418"/>
                </a:lnTo>
                <a:cubicBezTo>
                  <a:pt x="809811" y="10418"/>
                  <a:pt x="809811" y="10232"/>
                  <a:pt x="809625" y="10232"/>
                </a:cubicBezTo>
                <a:cubicBezTo>
                  <a:pt x="808695" y="9488"/>
                  <a:pt x="807765" y="8930"/>
                  <a:pt x="806834" y="8372"/>
                </a:cubicBezTo>
                <a:cubicBezTo>
                  <a:pt x="806649" y="8186"/>
                  <a:pt x="806462" y="8186"/>
                  <a:pt x="806276" y="8000"/>
                </a:cubicBezTo>
                <a:cubicBezTo>
                  <a:pt x="805160" y="7255"/>
                  <a:pt x="804044" y="6697"/>
                  <a:pt x="802928" y="6139"/>
                </a:cubicBezTo>
                <a:lnTo>
                  <a:pt x="802742" y="6139"/>
                </a:lnTo>
                <a:cubicBezTo>
                  <a:pt x="801626" y="5581"/>
                  <a:pt x="800509" y="5023"/>
                  <a:pt x="799207" y="4465"/>
                </a:cubicBezTo>
                <a:lnTo>
                  <a:pt x="799021" y="4465"/>
                </a:lnTo>
                <a:cubicBezTo>
                  <a:pt x="796603" y="3349"/>
                  <a:pt x="793998" y="2418"/>
                  <a:pt x="791580" y="1860"/>
                </a:cubicBezTo>
                <a:lnTo>
                  <a:pt x="791394" y="1860"/>
                </a:lnTo>
                <a:cubicBezTo>
                  <a:pt x="788975" y="1116"/>
                  <a:pt x="786371" y="744"/>
                  <a:pt x="783766" y="372"/>
                </a:cubicBezTo>
                <a:lnTo>
                  <a:pt x="783022" y="372"/>
                </a:lnTo>
                <a:cubicBezTo>
                  <a:pt x="781720" y="186"/>
                  <a:pt x="780604" y="186"/>
                  <a:pt x="779301" y="0"/>
                </a:cubicBezTo>
                <a:lnTo>
                  <a:pt x="261751" y="0"/>
                </a:lnTo>
                <a:cubicBezTo>
                  <a:pt x="117388" y="0"/>
                  <a:pt x="0" y="117388"/>
                  <a:pt x="0" y="261751"/>
                </a:cubicBezTo>
                <a:lnTo>
                  <a:pt x="0" y="1394148"/>
                </a:lnTo>
                <a:cubicBezTo>
                  <a:pt x="0" y="1538511"/>
                  <a:pt x="117388" y="1655899"/>
                  <a:pt x="261751" y="1655899"/>
                </a:cubicBezTo>
                <a:lnTo>
                  <a:pt x="1188207" y="1655899"/>
                </a:lnTo>
                <a:cubicBezTo>
                  <a:pt x="1332570" y="1655899"/>
                  <a:pt x="1449958" y="1538511"/>
                  <a:pt x="1449958" y="1394148"/>
                </a:cubicBezTo>
                <a:lnTo>
                  <a:pt x="1449958" y="672889"/>
                </a:lnTo>
                <a:lnTo>
                  <a:pt x="1449958" y="669913"/>
                </a:lnTo>
                <a:close/>
                <a:moveTo>
                  <a:pt x="832321" y="466948"/>
                </a:moveTo>
                <a:lnTo>
                  <a:pt x="832321" y="189942"/>
                </a:lnTo>
                <a:lnTo>
                  <a:pt x="1259458" y="617079"/>
                </a:lnTo>
                <a:lnTo>
                  <a:pt x="982452" y="617079"/>
                </a:lnTo>
                <a:cubicBezTo>
                  <a:pt x="899666" y="617079"/>
                  <a:pt x="832321" y="549734"/>
                  <a:pt x="832321" y="466948"/>
                </a:cubicBezTo>
                <a:close/>
                <a:moveTo>
                  <a:pt x="1338337" y="1393403"/>
                </a:moveTo>
                <a:cubicBezTo>
                  <a:pt x="1338337" y="1476189"/>
                  <a:pt x="1270992" y="1543534"/>
                  <a:pt x="1188207" y="1543534"/>
                </a:cubicBezTo>
                <a:lnTo>
                  <a:pt x="261751" y="1543534"/>
                </a:lnTo>
                <a:cubicBezTo>
                  <a:pt x="178966" y="1543534"/>
                  <a:pt x="111621" y="1476189"/>
                  <a:pt x="111621" y="1393403"/>
                </a:cubicBezTo>
                <a:lnTo>
                  <a:pt x="111621" y="261007"/>
                </a:lnTo>
                <a:cubicBezTo>
                  <a:pt x="111621" y="178222"/>
                  <a:pt x="178966" y="110877"/>
                  <a:pt x="261751" y="110877"/>
                </a:cubicBezTo>
                <a:lnTo>
                  <a:pt x="720700" y="110877"/>
                </a:lnTo>
                <a:lnTo>
                  <a:pt x="720700" y="466948"/>
                </a:lnTo>
                <a:cubicBezTo>
                  <a:pt x="720700" y="611312"/>
                  <a:pt x="838088" y="728700"/>
                  <a:pt x="982452" y="728700"/>
                </a:cubicBezTo>
                <a:lnTo>
                  <a:pt x="1338523" y="728700"/>
                </a:lnTo>
                <a:lnTo>
                  <a:pt x="1338523" y="1393403"/>
                </a:lnTo>
                <a:close/>
              </a:path>
            </a:pathLst>
          </a:custGeom>
          <a:solidFill>
            <a:schemeClr val="bg1"/>
          </a:solidFill>
          <a:ln w="307"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Tree>
    <p:extLst>
      <p:ext uri="{BB962C8B-B14F-4D97-AF65-F5344CB8AC3E}">
        <p14:creationId xmlns:p14="http://schemas.microsoft.com/office/powerpoint/2010/main" val="4055323091"/>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ISLIDE.GUIDESSETTING" val="{&quot;Id&quot;:&quot;GuidesStyle_Normal&quot;,&quot;Name&quot;:&quot;GuidesStyle_Normal&quot;,&quot;Kind&quot;:&quot;System&quot;,&quot;OldGuidesSetting&quot;:{&quot;HeaderHeight&quot;:15.0,&quot;FooterHeight&quot;:9.0,&quot;SideMargin&quot;:5.5,&quot;TopMargin&quot;:0.0,&quot;BottomMargin&quot;:0.0,&quot;IntervalMargin&quot;:1.5}}"/>
</p:tagLst>
</file>

<file path=ppt/tags/tag10.xml><?xml version="1.0" encoding="utf-8"?>
<p:tagLst xmlns:a="http://schemas.openxmlformats.org/drawingml/2006/main" xmlns:r="http://schemas.openxmlformats.org/officeDocument/2006/relationships" xmlns:p="http://schemas.openxmlformats.org/presentationml/2006/main">
  <p:tag name="GD_WM" val="Oval 1213"/>
</p:tagLst>
</file>

<file path=ppt/tags/tag11.xml><?xml version="1.0" encoding="utf-8"?>
<p:tagLst xmlns:a="http://schemas.openxmlformats.org/drawingml/2006/main" xmlns:r="http://schemas.openxmlformats.org/officeDocument/2006/relationships" xmlns:p="http://schemas.openxmlformats.org/presentationml/2006/main">
  <p:tag name="COPY_WM" val="67.64441_136.3011_Freeform 916"/>
</p:tagLst>
</file>

<file path=ppt/tags/tag12.xml><?xml version="1.0" encoding="utf-8"?>
<p:tagLst xmlns:a="http://schemas.openxmlformats.org/drawingml/2006/main" xmlns:r="http://schemas.openxmlformats.org/officeDocument/2006/relationships" xmlns:p="http://schemas.openxmlformats.org/presentationml/2006/main">
  <p:tag name="COPY_WM" val="-102.1874_20.65756_Freeform 921"/>
</p:tagLst>
</file>

<file path=ppt/tags/tag13.xml><?xml version="1.0" encoding="utf-8"?>
<p:tagLst xmlns:a="http://schemas.openxmlformats.org/drawingml/2006/main" xmlns:r="http://schemas.openxmlformats.org/officeDocument/2006/relationships" xmlns:p="http://schemas.openxmlformats.org/presentationml/2006/main">
  <p:tag name="COPY_WM" val="-102.1874_20.65756_Freeform 921"/>
</p:tagLst>
</file>

<file path=ppt/tags/tag14.xml><?xml version="1.0" encoding="utf-8"?>
<p:tagLst xmlns:a="http://schemas.openxmlformats.org/drawingml/2006/main" xmlns:r="http://schemas.openxmlformats.org/officeDocument/2006/relationships" xmlns:p="http://schemas.openxmlformats.org/presentationml/2006/main">
  <p:tag name="COPY_WM" val="-102.1874_20.65756_Freeform 921"/>
</p:tagLst>
</file>

<file path=ppt/tags/tag2.xml><?xml version="1.0" encoding="utf-8"?>
<p:tagLst xmlns:a="http://schemas.openxmlformats.org/drawingml/2006/main" xmlns:r="http://schemas.openxmlformats.org/officeDocument/2006/relationships" xmlns:p="http://schemas.openxmlformats.org/presentationml/2006/main">
  <p:tag name="ISLIDE.ICON" val="#893188;"/>
</p:tagLst>
</file>

<file path=ppt/tags/tag3.xml><?xml version="1.0" encoding="utf-8"?>
<p:tagLst xmlns:a="http://schemas.openxmlformats.org/drawingml/2006/main" xmlns:r="http://schemas.openxmlformats.org/officeDocument/2006/relationships" xmlns:p="http://schemas.openxmlformats.org/presentationml/2006/main">
  <p:tag name="GD_WM" val="Freeform 916"/>
</p:tagLst>
</file>

<file path=ppt/tags/tag4.xml><?xml version="1.0" encoding="utf-8"?>
<p:tagLst xmlns:a="http://schemas.openxmlformats.org/drawingml/2006/main" xmlns:r="http://schemas.openxmlformats.org/officeDocument/2006/relationships" xmlns:p="http://schemas.openxmlformats.org/presentationml/2006/main">
  <p:tag name="GD_WM" val="Oval 1213"/>
</p:tagLst>
</file>

<file path=ppt/tags/tag5.xml><?xml version="1.0" encoding="utf-8"?>
<p:tagLst xmlns:a="http://schemas.openxmlformats.org/drawingml/2006/main" xmlns:r="http://schemas.openxmlformats.org/officeDocument/2006/relationships" xmlns:p="http://schemas.openxmlformats.org/presentationml/2006/main">
  <p:tag name="COPY_WM" val="67.64441_136.3011_Freeform 916"/>
</p:tagLst>
</file>

<file path=ppt/tags/tag6.xml><?xml version="1.0" encoding="utf-8"?>
<p:tagLst xmlns:a="http://schemas.openxmlformats.org/drawingml/2006/main" xmlns:r="http://schemas.openxmlformats.org/officeDocument/2006/relationships" xmlns:p="http://schemas.openxmlformats.org/presentationml/2006/main">
  <p:tag name="GD_WM" val="Freeform 916"/>
</p:tagLst>
</file>

<file path=ppt/tags/tag7.xml><?xml version="1.0" encoding="utf-8"?>
<p:tagLst xmlns:a="http://schemas.openxmlformats.org/drawingml/2006/main" xmlns:r="http://schemas.openxmlformats.org/officeDocument/2006/relationships" xmlns:p="http://schemas.openxmlformats.org/presentationml/2006/main">
  <p:tag name="GD_WM" val="Oval 1213"/>
</p:tagLst>
</file>

<file path=ppt/tags/tag8.xml><?xml version="1.0" encoding="utf-8"?>
<p:tagLst xmlns:a="http://schemas.openxmlformats.org/drawingml/2006/main" xmlns:r="http://schemas.openxmlformats.org/officeDocument/2006/relationships" xmlns:p="http://schemas.openxmlformats.org/presentationml/2006/main">
  <p:tag name="COPY_WM" val="67.64441_136.3011_Freeform 916"/>
</p:tagLst>
</file>

<file path=ppt/tags/tag9.xml><?xml version="1.0" encoding="utf-8"?>
<p:tagLst xmlns:a="http://schemas.openxmlformats.org/drawingml/2006/main" xmlns:r="http://schemas.openxmlformats.org/officeDocument/2006/relationships" xmlns:p="http://schemas.openxmlformats.org/presentationml/2006/main">
  <p:tag name="GD_WM" val="Freeform 916"/>
</p:tagLst>
</file>

<file path=ppt/theme/theme1.xml><?xml version="1.0" encoding="utf-8"?>
<a:theme xmlns:a="http://schemas.openxmlformats.org/drawingml/2006/main" name="Office 主题​​">
  <a:themeElements>
    <a:clrScheme name="自定义 2">
      <a:dk1>
        <a:srgbClr val="000000"/>
      </a:dk1>
      <a:lt1>
        <a:srgbClr val="FFFFFF"/>
      </a:lt1>
      <a:dk2>
        <a:srgbClr val="778495"/>
      </a:dk2>
      <a:lt2>
        <a:srgbClr val="F0F0F0"/>
      </a:lt2>
      <a:accent1>
        <a:srgbClr val="F10156"/>
      </a:accent1>
      <a:accent2>
        <a:srgbClr val="0199FF"/>
      </a:accent2>
      <a:accent3>
        <a:srgbClr val="606060"/>
      </a:accent3>
      <a:accent4>
        <a:srgbClr val="828282"/>
      </a:accent4>
      <a:accent5>
        <a:srgbClr val="A5A5A5"/>
      </a:accent5>
      <a:accent6>
        <a:srgbClr val="C9C9C9"/>
      </a:accent6>
      <a:hlink>
        <a:srgbClr val="4472C4"/>
      </a:hlink>
      <a:folHlink>
        <a:srgbClr val="BFBFBF"/>
      </a:folHlink>
    </a:clrScheme>
    <a:fontScheme name="自定义 2">
      <a:majorFont>
        <a:latin typeface="OPPOSans H"/>
        <a:ea typeface="OPPOSans H"/>
        <a:cs typeface=""/>
      </a:majorFont>
      <a:minorFont>
        <a:latin typeface="OPPOSans L"/>
        <a:ea typeface="OPPOSans L"/>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自定义 2">
    <a:dk1>
      <a:srgbClr val="000000"/>
    </a:dk1>
    <a:lt1>
      <a:srgbClr val="FFFFFF"/>
    </a:lt1>
    <a:dk2>
      <a:srgbClr val="778495"/>
    </a:dk2>
    <a:lt2>
      <a:srgbClr val="F0F0F0"/>
    </a:lt2>
    <a:accent1>
      <a:srgbClr val="F10156"/>
    </a:accent1>
    <a:accent2>
      <a:srgbClr val="0199FF"/>
    </a:accent2>
    <a:accent3>
      <a:srgbClr val="606060"/>
    </a:accent3>
    <a:accent4>
      <a:srgbClr val="828282"/>
    </a:accent4>
    <a:accent5>
      <a:srgbClr val="A5A5A5"/>
    </a:accent5>
    <a:accent6>
      <a:srgbClr val="C9C9C9"/>
    </a:accent6>
    <a:hlink>
      <a:srgbClr val="4472C4"/>
    </a:hlink>
    <a:folHlink>
      <a:srgbClr val="BFBFBF"/>
    </a:folHlink>
  </a:clrScheme>
</a:themeOverride>
</file>

<file path=ppt/theme/themeOverride10.xml><?xml version="1.0" encoding="utf-8"?>
<a:themeOverride xmlns:a="http://schemas.openxmlformats.org/drawingml/2006/main">
  <a:clrScheme name="自定义 2">
    <a:dk1>
      <a:srgbClr val="000000"/>
    </a:dk1>
    <a:lt1>
      <a:srgbClr val="FFFFFF"/>
    </a:lt1>
    <a:dk2>
      <a:srgbClr val="778495"/>
    </a:dk2>
    <a:lt2>
      <a:srgbClr val="F0F0F0"/>
    </a:lt2>
    <a:accent1>
      <a:srgbClr val="F10156"/>
    </a:accent1>
    <a:accent2>
      <a:srgbClr val="0199FF"/>
    </a:accent2>
    <a:accent3>
      <a:srgbClr val="606060"/>
    </a:accent3>
    <a:accent4>
      <a:srgbClr val="828282"/>
    </a:accent4>
    <a:accent5>
      <a:srgbClr val="A5A5A5"/>
    </a:accent5>
    <a:accent6>
      <a:srgbClr val="C9C9C9"/>
    </a:accent6>
    <a:hlink>
      <a:srgbClr val="4472C4"/>
    </a:hlink>
    <a:folHlink>
      <a:srgbClr val="BFBFBF"/>
    </a:folHlink>
  </a:clrScheme>
</a:themeOverride>
</file>

<file path=ppt/theme/themeOverride11.xml><?xml version="1.0" encoding="utf-8"?>
<a:themeOverride xmlns:a="http://schemas.openxmlformats.org/drawingml/2006/main">
  <a:clrScheme name="自定义 2">
    <a:dk1>
      <a:srgbClr val="000000"/>
    </a:dk1>
    <a:lt1>
      <a:srgbClr val="FFFFFF"/>
    </a:lt1>
    <a:dk2>
      <a:srgbClr val="778495"/>
    </a:dk2>
    <a:lt2>
      <a:srgbClr val="F0F0F0"/>
    </a:lt2>
    <a:accent1>
      <a:srgbClr val="F10156"/>
    </a:accent1>
    <a:accent2>
      <a:srgbClr val="0199FF"/>
    </a:accent2>
    <a:accent3>
      <a:srgbClr val="606060"/>
    </a:accent3>
    <a:accent4>
      <a:srgbClr val="828282"/>
    </a:accent4>
    <a:accent5>
      <a:srgbClr val="A5A5A5"/>
    </a:accent5>
    <a:accent6>
      <a:srgbClr val="C9C9C9"/>
    </a:accent6>
    <a:hlink>
      <a:srgbClr val="4472C4"/>
    </a:hlink>
    <a:folHlink>
      <a:srgbClr val="BFBFBF"/>
    </a:folHlink>
  </a:clrScheme>
</a:themeOverride>
</file>

<file path=ppt/theme/themeOverride12.xml><?xml version="1.0" encoding="utf-8"?>
<a:themeOverride xmlns:a="http://schemas.openxmlformats.org/drawingml/2006/main">
  <a:clrScheme name="自定义 2">
    <a:dk1>
      <a:srgbClr val="000000"/>
    </a:dk1>
    <a:lt1>
      <a:srgbClr val="FFFFFF"/>
    </a:lt1>
    <a:dk2>
      <a:srgbClr val="778495"/>
    </a:dk2>
    <a:lt2>
      <a:srgbClr val="F0F0F0"/>
    </a:lt2>
    <a:accent1>
      <a:srgbClr val="F10156"/>
    </a:accent1>
    <a:accent2>
      <a:srgbClr val="0199FF"/>
    </a:accent2>
    <a:accent3>
      <a:srgbClr val="606060"/>
    </a:accent3>
    <a:accent4>
      <a:srgbClr val="828282"/>
    </a:accent4>
    <a:accent5>
      <a:srgbClr val="A5A5A5"/>
    </a:accent5>
    <a:accent6>
      <a:srgbClr val="C9C9C9"/>
    </a:accent6>
    <a:hlink>
      <a:srgbClr val="4472C4"/>
    </a:hlink>
    <a:folHlink>
      <a:srgbClr val="BFBFBF"/>
    </a:folHlink>
  </a:clrScheme>
</a:themeOverride>
</file>

<file path=ppt/theme/themeOverride13.xml><?xml version="1.0" encoding="utf-8"?>
<a:themeOverride xmlns:a="http://schemas.openxmlformats.org/drawingml/2006/main">
  <a:clrScheme name="自定义 2">
    <a:dk1>
      <a:srgbClr val="000000"/>
    </a:dk1>
    <a:lt1>
      <a:srgbClr val="FFFFFF"/>
    </a:lt1>
    <a:dk2>
      <a:srgbClr val="778495"/>
    </a:dk2>
    <a:lt2>
      <a:srgbClr val="F0F0F0"/>
    </a:lt2>
    <a:accent1>
      <a:srgbClr val="F10156"/>
    </a:accent1>
    <a:accent2>
      <a:srgbClr val="0199FF"/>
    </a:accent2>
    <a:accent3>
      <a:srgbClr val="606060"/>
    </a:accent3>
    <a:accent4>
      <a:srgbClr val="828282"/>
    </a:accent4>
    <a:accent5>
      <a:srgbClr val="A5A5A5"/>
    </a:accent5>
    <a:accent6>
      <a:srgbClr val="C9C9C9"/>
    </a:accent6>
    <a:hlink>
      <a:srgbClr val="4472C4"/>
    </a:hlink>
    <a:folHlink>
      <a:srgbClr val="BFBFBF"/>
    </a:folHlink>
  </a:clrScheme>
</a:themeOverride>
</file>

<file path=ppt/theme/themeOverride14.xml><?xml version="1.0" encoding="utf-8"?>
<a:themeOverride xmlns:a="http://schemas.openxmlformats.org/drawingml/2006/main">
  <a:clrScheme name="自定义 2">
    <a:dk1>
      <a:srgbClr val="000000"/>
    </a:dk1>
    <a:lt1>
      <a:srgbClr val="FFFFFF"/>
    </a:lt1>
    <a:dk2>
      <a:srgbClr val="778495"/>
    </a:dk2>
    <a:lt2>
      <a:srgbClr val="F0F0F0"/>
    </a:lt2>
    <a:accent1>
      <a:srgbClr val="F10156"/>
    </a:accent1>
    <a:accent2>
      <a:srgbClr val="0199FF"/>
    </a:accent2>
    <a:accent3>
      <a:srgbClr val="606060"/>
    </a:accent3>
    <a:accent4>
      <a:srgbClr val="828282"/>
    </a:accent4>
    <a:accent5>
      <a:srgbClr val="A5A5A5"/>
    </a:accent5>
    <a:accent6>
      <a:srgbClr val="C9C9C9"/>
    </a:accent6>
    <a:hlink>
      <a:srgbClr val="4472C4"/>
    </a:hlink>
    <a:folHlink>
      <a:srgbClr val="BFBFBF"/>
    </a:folHlink>
  </a:clrScheme>
</a:themeOverride>
</file>

<file path=ppt/theme/themeOverride15.xml><?xml version="1.0" encoding="utf-8"?>
<a:themeOverride xmlns:a="http://schemas.openxmlformats.org/drawingml/2006/main">
  <a:clrScheme name="自定义 2">
    <a:dk1>
      <a:srgbClr val="000000"/>
    </a:dk1>
    <a:lt1>
      <a:srgbClr val="FFFFFF"/>
    </a:lt1>
    <a:dk2>
      <a:srgbClr val="778495"/>
    </a:dk2>
    <a:lt2>
      <a:srgbClr val="F0F0F0"/>
    </a:lt2>
    <a:accent1>
      <a:srgbClr val="F10156"/>
    </a:accent1>
    <a:accent2>
      <a:srgbClr val="0199FF"/>
    </a:accent2>
    <a:accent3>
      <a:srgbClr val="606060"/>
    </a:accent3>
    <a:accent4>
      <a:srgbClr val="828282"/>
    </a:accent4>
    <a:accent5>
      <a:srgbClr val="A5A5A5"/>
    </a:accent5>
    <a:accent6>
      <a:srgbClr val="C9C9C9"/>
    </a:accent6>
    <a:hlink>
      <a:srgbClr val="4472C4"/>
    </a:hlink>
    <a:folHlink>
      <a:srgbClr val="BFBFBF"/>
    </a:folHlink>
  </a:clrScheme>
</a:themeOverride>
</file>

<file path=ppt/theme/themeOverride16.xml><?xml version="1.0" encoding="utf-8"?>
<a:themeOverride xmlns:a="http://schemas.openxmlformats.org/drawingml/2006/main">
  <a:clrScheme name="自定义 2">
    <a:dk1>
      <a:srgbClr val="000000"/>
    </a:dk1>
    <a:lt1>
      <a:srgbClr val="FFFFFF"/>
    </a:lt1>
    <a:dk2>
      <a:srgbClr val="778495"/>
    </a:dk2>
    <a:lt2>
      <a:srgbClr val="F0F0F0"/>
    </a:lt2>
    <a:accent1>
      <a:srgbClr val="F10156"/>
    </a:accent1>
    <a:accent2>
      <a:srgbClr val="0199FF"/>
    </a:accent2>
    <a:accent3>
      <a:srgbClr val="606060"/>
    </a:accent3>
    <a:accent4>
      <a:srgbClr val="828282"/>
    </a:accent4>
    <a:accent5>
      <a:srgbClr val="A5A5A5"/>
    </a:accent5>
    <a:accent6>
      <a:srgbClr val="C9C9C9"/>
    </a:accent6>
    <a:hlink>
      <a:srgbClr val="4472C4"/>
    </a:hlink>
    <a:folHlink>
      <a:srgbClr val="BFBFBF"/>
    </a:folHlink>
  </a:clrScheme>
</a:themeOverride>
</file>

<file path=ppt/theme/themeOverride17.xml><?xml version="1.0" encoding="utf-8"?>
<a:themeOverride xmlns:a="http://schemas.openxmlformats.org/drawingml/2006/main">
  <a:clrScheme name="自定义 2">
    <a:dk1>
      <a:srgbClr val="000000"/>
    </a:dk1>
    <a:lt1>
      <a:srgbClr val="FFFFFF"/>
    </a:lt1>
    <a:dk2>
      <a:srgbClr val="778495"/>
    </a:dk2>
    <a:lt2>
      <a:srgbClr val="F0F0F0"/>
    </a:lt2>
    <a:accent1>
      <a:srgbClr val="F10156"/>
    </a:accent1>
    <a:accent2>
      <a:srgbClr val="0199FF"/>
    </a:accent2>
    <a:accent3>
      <a:srgbClr val="606060"/>
    </a:accent3>
    <a:accent4>
      <a:srgbClr val="828282"/>
    </a:accent4>
    <a:accent5>
      <a:srgbClr val="A5A5A5"/>
    </a:accent5>
    <a:accent6>
      <a:srgbClr val="C9C9C9"/>
    </a:accent6>
    <a:hlink>
      <a:srgbClr val="4472C4"/>
    </a:hlink>
    <a:folHlink>
      <a:srgbClr val="BFBFBF"/>
    </a:folHlink>
  </a:clrScheme>
</a:themeOverride>
</file>

<file path=ppt/theme/themeOverride18.xml><?xml version="1.0" encoding="utf-8"?>
<a:themeOverride xmlns:a="http://schemas.openxmlformats.org/drawingml/2006/main">
  <a:clrScheme name="自定义 2">
    <a:dk1>
      <a:srgbClr val="000000"/>
    </a:dk1>
    <a:lt1>
      <a:srgbClr val="FFFFFF"/>
    </a:lt1>
    <a:dk2>
      <a:srgbClr val="778495"/>
    </a:dk2>
    <a:lt2>
      <a:srgbClr val="F0F0F0"/>
    </a:lt2>
    <a:accent1>
      <a:srgbClr val="F10156"/>
    </a:accent1>
    <a:accent2>
      <a:srgbClr val="0199FF"/>
    </a:accent2>
    <a:accent3>
      <a:srgbClr val="606060"/>
    </a:accent3>
    <a:accent4>
      <a:srgbClr val="828282"/>
    </a:accent4>
    <a:accent5>
      <a:srgbClr val="A5A5A5"/>
    </a:accent5>
    <a:accent6>
      <a:srgbClr val="C9C9C9"/>
    </a:accent6>
    <a:hlink>
      <a:srgbClr val="4472C4"/>
    </a:hlink>
    <a:folHlink>
      <a:srgbClr val="BFBFBF"/>
    </a:folHlink>
  </a:clrScheme>
</a:themeOverride>
</file>

<file path=ppt/theme/themeOverride19.xml><?xml version="1.0" encoding="utf-8"?>
<a:themeOverride xmlns:a="http://schemas.openxmlformats.org/drawingml/2006/main">
  <a:clrScheme name="自定义 2">
    <a:dk1>
      <a:srgbClr val="000000"/>
    </a:dk1>
    <a:lt1>
      <a:srgbClr val="FFFFFF"/>
    </a:lt1>
    <a:dk2>
      <a:srgbClr val="778495"/>
    </a:dk2>
    <a:lt2>
      <a:srgbClr val="F0F0F0"/>
    </a:lt2>
    <a:accent1>
      <a:srgbClr val="F10156"/>
    </a:accent1>
    <a:accent2>
      <a:srgbClr val="0199FF"/>
    </a:accent2>
    <a:accent3>
      <a:srgbClr val="606060"/>
    </a:accent3>
    <a:accent4>
      <a:srgbClr val="828282"/>
    </a:accent4>
    <a:accent5>
      <a:srgbClr val="A5A5A5"/>
    </a:accent5>
    <a:accent6>
      <a:srgbClr val="C9C9C9"/>
    </a:accent6>
    <a:hlink>
      <a:srgbClr val="4472C4"/>
    </a:hlink>
    <a:folHlink>
      <a:srgbClr val="BFBFBF"/>
    </a:folHlink>
  </a:clrScheme>
</a:themeOverride>
</file>

<file path=ppt/theme/themeOverride2.xml><?xml version="1.0" encoding="utf-8"?>
<a:themeOverride xmlns:a="http://schemas.openxmlformats.org/drawingml/2006/main">
  <a:clrScheme name="自定义 2">
    <a:dk1>
      <a:srgbClr val="000000"/>
    </a:dk1>
    <a:lt1>
      <a:srgbClr val="FFFFFF"/>
    </a:lt1>
    <a:dk2>
      <a:srgbClr val="778495"/>
    </a:dk2>
    <a:lt2>
      <a:srgbClr val="F0F0F0"/>
    </a:lt2>
    <a:accent1>
      <a:srgbClr val="F10156"/>
    </a:accent1>
    <a:accent2>
      <a:srgbClr val="0199FF"/>
    </a:accent2>
    <a:accent3>
      <a:srgbClr val="606060"/>
    </a:accent3>
    <a:accent4>
      <a:srgbClr val="828282"/>
    </a:accent4>
    <a:accent5>
      <a:srgbClr val="A5A5A5"/>
    </a:accent5>
    <a:accent6>
      <a:srgbClr val="C9C9C9"/>
    </a:accent6>
    <a:hlink>
      <a:srgbClr val="4472C4"/>
    </a:hlink>
    <a:folHlink>
      <a:srgbClr val="BFBFBF"/>
    </a:folHlink>
  </a:clrScheme>
</a:themeOverride>
</file>

<file path=ppt/theme/themeOverride20.xml><?xml version="1.0" encoding="utf-8"?>
<a:themeOverride xmlns:a="http://schemas.openxmlformats.org/drawingml/2006/main">
  <a:clrScheme name="自定义 2">
    <a:dk1>
      <a:srgbClr val="000000"/>
    </a:dk1>
    <a:lt1>
      <a:srgbClr val="FFFFFF"/>
    </a:lt1>
    <a:dk2>
      <a:srgbClr val="778495"/>
    </a:dk2>
    <a:lt2>
      <a:srgbClr val="F0F0F0"/>
    </a:lt2>
    <a:accent1>
      <a:srgbClr val="F10156"/>
    </a:accent1>
    <a:accent2>
      <a:srgbClr val="0199FF"/>
    </a:accent2>
    <a:accent3>
      <a:srgbClr val="606060"/>
    </a:accent3>
    <a:accent4>
      <a:srgbClr val="828282"/>
    </a:accent4>
    <a:accent5>
      <a:srgbClr val="A5A5A5"/>
    </a:accent5>
    <a:accent6>
      <a:srgbClr val="C9C9C9"/>
    </a:accent6>
    <a:hlink>
      <a:srgbClr val="4472C4"/>
    </a:hlink>
    <a:folHlink>
      <a:srgbClr val="BFBFBF"/>
    </a:folHlink>
  </a:clrScheme>
</a:themeOverride>
</file>

<file path=ppt/theme/themeOverride3.xml><?xml version="1.0" encoding="utf-8"?>
<a:themeOverride xmlns:a="http://schemas.openxmlformats.org/drawingml/2006/main">
  <a:clrScheme name="自定义 2">
    <a:dk1>
      <a:srgbClr val="000000"/>
    </a:dk1>
    <a:lt1>
      <a:srgbClr val="FFFFFF"/>
    </a:lt1>
    <a:dk2>
      <a:srgbClr val="778495"/>
    </a:dk2>
    <a:lt2>
      <a:srgbClr val="F0F0F0"/>
    </a:lt2>
    <a:accent1>
      <a:srgbClr val="F10156"/>
    </a:accent1>
    <a:accent2>
      <a:srgbClr val="0199FF"/>
    </a:accent2>
    <a:accent3>
      <a:srgbClr val="606060"/>
    </a:accent3>
    <a:accent4>
      <a:srgbClr val="828282"/>
    </a:accent4>
    <a:accent5>
      <a:srgbClr val="A5A5A5"/>
    </a:accent5>
    <a:accent6>
      <a:srgbClr val="C9C9C9"/>
    </a:accent6>
    <a:hlink>
      <a:srgbClr val="4472C4"/>
    </a:hlink>
    <a:folHlink>
      <a:srgbClr val="BFBFBF"/>
    </a:folHlink>
  </a:clrScheme>
</a:themeOverride>
</file>

<file path=ppt/theme/themeOverride4.xml><?xml version="1.0" encoding="utf-8"?>
<a:themeOverride xmlns:a="http://schemas.openxmlformats.org/drawingml/2006/main">
  <a:clrScheme name="自定义 2">
    <a:dk1>
      <a:srgbClr val="000000"/>
    </a:dk1>
    <a:lt1>
      <a:srgbClr val="FFFFFF"/>
    </a:lt1>
    <a:dk2>
      <a:srgbClr val="778495"/>
    </a:dk2>
    <a:lt2>
      <a:srgbClr val="F0F0F0"/>
    </a:lt2>
    <a:accent1>
      <a:srgbClr val="F10156"/>
    </a:accent1>
    <a:accent2>
      <a:srgbClr val="0199FF"/>
    </a:accent2>
    <a:accent3>
      <a:srgbClr val="606060"/>
    </a:accent3>
    <a:accent4>
      <a:srgbClr val="828282"/>
    </a:accent4>
    <a:accent5>
      <a:srgbClr val="A5A5A5"/>
    </a:accent5>
    <a:accent6>
      <a:srgbClr val="C9C9C9"/>
    </a:accent6>
    <a:hlink>
      <a:srgbClr val="4472C4"/>
    </a:hlink>
    <a:folHlink>
      <a:srgbClr val="BFBFBF"/>
    </a:folHlink>
  </a:clrScheme>
</a:themeOverride>
</file>

<file path=ppt/theme/themeOverride5.xml><?xml version="1.0" encoding="utf-8"?>
<a:themeOverride xmlns:a="http://schemas.openxmlformats.org/drawingml/2006/main">
  <a:clrScheme name="自定义 2">
    <a:dk1>
      <a:srgbClr val="000000"/>
    </a:dk1>
    <a:lt1>
      <a:srgbClr val="FFFFFF"/>
    </a:lt1>
    <a:dk2>
      <a:srgbClr val="778495"/>
    </a:dk2>
    <a:lt2>
      <a:srgbClr val="F0F0F0"/>
    </a:lt2>
    <a:accent1>
      <a:srgbClr val="F10156"/>
    </a:accent1>
    <a:accent2>
      <a:srgbClr val="0199FF"/>
    </a:accent2>
    <a:accent3>
      <a:srgbClr val="606060"/>
    </a:accent3>
    <a:accent4>
      <a:srgbClr val="828282"/>
    </a:accent4>
    <a:accent5>
      <a:srgbClr val="A5A5A5"/>
    </a:accent5>
    <a:accent6>
      <a:srgbClr val="C9C9C9"/>
    </a:accent6>
    <a:hlink>
      <a:srgbClr val="4472C4"/>
    </a:hlink>
    <a:folHlink>
      <a:srgbClr val="BFBFBF"/>
    </a:folHlink>
  </a:clrScheme>
</a:themeOverride>
</file>

<file path=ppt/theme/themeOverride6.xml><?xml version="1.0" encoding="utf-8"?>
<a:themeOverride xmlns:a="http://schemas.openxmlformats.org/drawingml/2006/main">
  <a:clrScheme name="自定义 2">
    <a:dk1>
      <a:srgbClr val="000000"/>
    </a:dk1>
    <a:lt1>
      <a:srgbClr val="FFFFFF"/>
    </a:lt1>
    <a:dk2>
      <a:srgbClr val="778495"/>
    </a:dk2>
    <a:lt2>
      <a:srgbClr val="F0F0F0"/>
    </a:lt2>
    <a:accent1>
      <a:srgbClr val="F10156"/>
    </a:accent1>
    <a:accent2>
      <a:srgbClr val="0199FF"/>
    </a:accent2>
    <a:accent3>
      <a:srgbClr val="606060"/>
    </a:accent3>
    <a:accent4>
      <a:srgbClr val="828282"/>
    </a:accent4>
    <a:accent5>
      <a:srgbClr val="A5A5A5"/>
    </a:accent5>
    <a:accent6>
      <a:srgbClr val="C9C9C9"/>
    </a:accent6>
    <a:hlink>
      <a:srgbClr val="4472C4"/>
    </a:hlink>
    <a:folHlink>
      <a:srgbClr val="BFBFBF"/>
    </a:folHlink>
  </a:clrScheme>
</a:themeOverride>
</file>

<file path=ppt/theme/themeOverride7.xml><?xml version="1.0" encoding="utf-8"?>
<a:themeOverride xmlns:a="http://schemas.openxmlformats.org/drawingml/2006/main">
  <a:clrScheme name="自定义 2">
    <a:dk1>
      <a:srgbClr val="000000"/>
    </a:dk1>
    <a:lt1>
      <a:srgbClr val="FFFFFF"/>
    </a:lt1>
    <a:dk2>
      <a:srgbClr val="778495"/>
    </a:dk2>
    <a:lt2>
      <a:srgbClr val="F0F0F0"/>
    </a:lt2>
    <a:accent1>
      <a:srgbClr val="F10156"/>
    </a:accent1>
    <a:accent2>
      <a:srgbClr val="0199FF"/>
    </a:accent2>
    <a:accent3>
      <a:srgbClr val="606060"/>
    </a:accent3>
    <a:accent4>
      <a:srgbClr val="828282"/>
    </a:accent4>
    <a:accent5>
      <a:srgbClr val="A5A5A5"/>
    </a:accent5>
    <a:accent6>
      <a:srgbClr val="C9C9C9"/>
    </a:accent6>
    <a:hlink>
      <a:srgbClr val="4472C4"/>
    </a:hlink>
    <a:folHlink>
      <a:srgbClr val="BFBFBF"/>
    </a:folHlink>
  </a:clrScheme>
</a:themeOverride>
</file>

<file path=ppt/theme/themeOverride8.xml><?xml version="1.0" encoding="utf-8"?>
<a:themeOverride xmlns:a="http://schemas.openxmlformats.org/drawingml/2006/main">
  <a:clrScheme name="自定义 2">
    <a:dk1>
      <a:srgbClr val="000000"/>
    </a:dk1>
    <a:lt1>
      <a:srgbClr val="FFFFFF"/>
    </a:lt1>
    <a:dk2>
      <a:srgbClr val="778495"/>
    </a:dk2>
    <a:lt2>
      <a:srgbClr val="F0F0F0"/>
    </a:lt2>
    <a:accent1>
      <a:srgbClr val="F10156"/>
    </a:accent1>
    <a:accent2>
      <a:srgbClr val="0199FF"/>
    </a:accent2>
    <a:accent3>
      <a:srgbClr val="606060"/>
    </a:accent3>
    <a:accent4>
      <a:srgbClr val="828282"/>
    </a:accent4>
    <a:accent5>
      <a:srgbClr val="A5A5A5"/>
    </a:accent5>
    <a:accent6>
      <a:srgbClr val="C9C9C9"/>
    </a:accent6>
    <a:hlink>
      <a:srgbClr val="4472C4"/>
    </a:hlink>
    <a:folHlink>
      <a:srgbClr val="BFBFBF"/>
    </a:folHlink>
  </a:clrScheme>
</a:themeOverride>
</file>

<file path=ppt/theme/themeOverride9.xml><?xml version="1.0" encoding="utf-8"?>
<a:themeOverride xmlns:a="http://schemas.openxmlformats.org/drawingml/2006/main">
  <a:clrScheme name="自定义 2">
    <a:dk1>
      <a:srgbClr val="000000"/>
    </a:dk1>
    <a:lt1>
      <a:srgbClr val="FFFFFF"/>
    </a:lt1>
    <a:dk2>
      <a:srgbClr val="778495"/>
    </a:dk2>
    <a:lt2>
      <a:srgbClr val="F0F0F0"/>
    </a:lt2>
    <a:accent1>
      <a:srgbClr val="F10156"/>
    </a:accent1>
    <a:accent2>
      <a:srgbClr val="0199FF"/>
    </a:accent2>
    <a:accent3>
      <a:srgbClr val="606060"/>
    </a:accent3>
    <a:accent4>
      <a:srgbClr val="828282"/>
    </a:accent4>
    <a:accent5>
      <a:srgbClr val="A5A5A5"/>
    </a:accent5>
    <a:accent6>
      <a:srgbClr val="C9C9C9"/>
    </a:accent6>
    <a:hlink>
      <a:srgbClr val="4472C4"/>
    </a:hlink>
    <a:folHlink>
      <a:srgbClr val="BFBFBF"/>
    </a:folHlink>
  </a:clrScheme>
</a:themeOverride>
</file>

<file path=docProps/app.xml><?xml version="1.0" encoding="utf-8"?>
<Properties xmlns="http://schemas.openxmlformats.org/officeDocument/2006/extended-properties" xmlns:vt="http://schemas.openxmlformats.org/officeDocument/2006/docPropsVTypes">
  <Template>Office Theme</Template>
  <TotalTime>6468</TotalTime>
  <Words>1375</Words>
  <Application>Microsoft Office PowerPoint</Application>
  <PresentationFormat>宽屏</PresentationFormat>
  <Paragraphs>259</Paragraphs>
  <Slides>22</Slides>
  <Notes>1</Notes>
  <HiddenSlides>0</HiddenSlides>
  <MMClips>0</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22</vt:i4>
      </vt:variant>
    </vt:vector>
  </HeadingPairs>
  <TitlesOfParts>
    <vt:vector size="34" baseType="lpstr">
      <vt:lpstr>Helvetica Light</vt:lpstr>
      <vt:lpstr>OPPOSans B</vt:lpstr>
      <vt:lpstr>OPPOSans H</vt:lpstr>
      <vt:lpstr>OPPOSans L</vt:lpstr>
      <vt:lpstr>OPPOSans R</vt:lpstr>
      <vt:lpstr>等线</vt:lpstr>
      <vt:lpstr>微软雅黑</vt:lpstr>
      <vt:lpstr>Arial</vt:lpstr>
      <vt:lpstr>Calibri</vt:lpstr>
      <vt:lpstr>Helvetica</vt:lpstr>
      <vt:lpstr>Roboto Light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51PPT模板网</Manager>
  <Company>爱设计公司</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潮流气泡新媒体运营转正答辩汇报ppt模板</dc:title>
  <dc:creator>爱设计PPT</dc:creator>
  <cp:keywords>51PPT模板网</cp:keywords>
  <dc:description>www.51pptmoban.com</dc:description>
  <cp:lastModifiedBy>Power user</cp:lastModifiedBy>
  <cp:revision>915</cp:revision>
  <dcterms:created xsi:type="dcterms:W3CDTF">2022-08-02T07:45:18Z</dcterms:created>
  <dcterms:modified xsi:type="dcterms:W3CDTF">2023-01-04T11:17:28Z</dcterms:modified>
</cp:coreProperties>
</file>