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79" r:id="rId2"/>
    <p:sldId id="1128" r:id="rId3"/>
    <p:sldId id="1129" r:id="rId4"/>
    <p:sldId id="2007578461" r:id="rId5"/>
    <p:sldId id="306" r:id="rId6"/>
    <p:sldId id="308" r:id="rId7"/>
    <p:sldId id="307" r:id="rId8"/>
    <p:sldId id="315" r:id="rId9"/>
    <p:sldId id="310" r:id="rId10"/>
    <p:sldId id="398" r:id="rId11"/>
    <p:sldId id="321" r:id="rId12"/>
    <p:sldId id="2007578551" r:id="rId13"/>
    <p:sldId id="311" r:id="rId14"/>
    <p:sldId id="401" r:id="rId15"/>
    <p:sldId id="320" r:id="rId16"/>
    <p:sldId id="2007578610" r:id="rId17"/>
    <p:sldId id="312" r:id="rId18"/>
    <p:sldId id="402" r:id="rId19"/>
    <p:sldId id="2007578625" r:id="rId20"/>
    <p:sldId id="414" r:id="rId21"/>
    <p:sldId id="1130" r:id="rId22"/>
    <p:sldId id="1126" r:id="rId23"/>
    <p:sldId id="2007578626"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晓晓" initials="晓晓" lastIdx="1" clrIdx="0">
    <p:extLst>
      <p:ext uri="{19B8F6BF-5375-455C-9EA6-DF929625EA0E}">
        <p15:presenceInfo xmlns:p15="http://schemas.microsoft.com/office/powerpoint/2012/main" userId="e9134477f4cd357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83C6"/>
    <a:srgbClr val="3494BA"/>
    <a:srgbClr val="BDD7EE"/>
    <a:srgbClr val="70AD47"/>
    <a:srgbClr val="5B9BD5"/>
    <a:srgbClr val="BFBFBF"/>
    <a:srgbClr val="FFC000"/>
    <a:srgbClr val="A9D18E"/>
    <a:srgbClr val="7FC4B8"/>
    <a:srgbClr val="EE92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92" autoAdjust="0"/>
  </p:normalViewPr>
  <p:slideViewPr>
    <p:cSldViewPr snapToGrid="0">
      <p:cViewPr varScale="1">
        <p:scale>
          <a:sx n="78" d="100"/>
          <a:sy n="78" d="100"/>
        </p:scale>
        <p:origin x="834" y="90"/>
      </p:cViewPr>
      <p:guideLst/>
    </p:cSldViewPr>
  </p:slideViewPr>
  <p:notesTextViewPr>
    <p:cViewPr>
      <p:scale>
        <a:sx n="20" d="100"/>
        <a:sy n="20" d="100"/>
      </p:scale>
      <p:origin x="0" y="0"/>
    </p:cViewPr>
  </p:notesTextViewPr>
  <p:notesViewPr>
    <p:cSldViewPr snapToGrid="0">
      <p:cViewPr varScale="1">
        <p:scale>
          <a:sx n="64" d="100"/>
          <a:sy n="64" d="100"/>
        </p:scale>
        <p:origin x="3192" y="8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47A35AEE-7678-47D8-B06E-125752D7CA5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78162459-AC44-4624-9348-92F75DB2167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12D599-0C6E-4F40-B7DB-B5F790949E6D}" type="datetimeFigureOut">
              <a:rPr lang="zh-CN" altLang="en-US" smtClean="0"/>
              <a:t>2023/1/4</a:t>
            </a:fld>
            <a:endParaRPr lang="zh-CN" altLang="en-US"/>
          </a:p>
        </p:txBody>
      </p:sp>
      <p:sp>
        <p:nvSpPr>
          <p:cNvPr id="4" name="页脚占位符 3">
            <a:extLst>
              <a:ext uri="{FF2B5EF4-FFF2-40B4-BE49-F238E27FC236}">
                <a16:creationId xmlns:a16="http://schemas.microsoft.com/office/drawing/2014/main" id="{5E912D94-F6B4-432A-8F37-2DB90D9455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04012E8A-5605-416B-82EB-9884CAD7FD1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920B25A-F099-4C5A-A110-23C5E0EDF50B}" type="slidenum">
              <a:rPr lang="zh-CN" altLang="en-US" smtClean="0"/>
              <a:t>‹#›</a:t>
            </a:fld>
            <a:endParaRPr lang="zh-CN" altLang="en-US"/>
          </a:p>
        </p:txBody>
      </p:sp>
    </p:spTree>
    <p:extLst>
      <p:ext uri="{BB962C8B-B14F-4D97-AF65-F5344CB8AC3E}">
        <p14:creationId xmlns:p14="http://schemas.microsoft.com/office/powerpoint/2010/main" val="9045569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5B8A27-8117-4C4E-9B44-BBE901877BB8}" type="datetimeFigureOut">
              <a:rPr lang="zh-CN" altLang="en-US" smtClean="0"/>
              <a:t>2023/1/4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D38ECD-331B-4F34-A61D-4F7F25B55340}"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AD38ECD-331B-4F34-A61D-4F7F25B55340}" type="slidenum">
              <a:rPr lang="zh-CN" altLang="en-US" smtClean="0"/>
              <a:t>15</a:t>
            </a:fld>
            <a:endParaRPr lang="zh-CN" altLang="en-US"/>
          </a:p>
        </p:txBody>
      </p:sp>
    </p:spTree>
    <p:extLst>
      <p:ext uri="{BB962C8B-B14F-4D97-AF65-F5344CB8AC3E}">
        <p14:creationId xmlns:p14="http://schemas.microsoft.com/office/powerpoint/2010/main" val="135060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3AD38ECD-331B-4F34-A61D-4F7F25B55340}" type="slidenum">
              <a:rPr lang="zh-CN" altLang="en-US" smtClean="0"/>
              <a:t>21</a:t>
            </a:fld>
            <a:endParaRPr lang="zh-CN" altLang="en-US"/>
          </a:p>
        </p:txBody>
      </p:sp>
    </p:spTree>
    <p:extLst>
      <p:ext uri="{BB962C8B-B14F-4D97-AF65-F5344CB8AC3E}">
        <p14:creationId xmlns:p14="http://schemas.microsoft.com/office/powerpoint/2010/main" val="5806531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image" Target="../media/image18.svg"/><Relationship Id="rId9"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svg"/><Relationship Id="rId2" Type="http://schemas.openxmlformats.org/officeDocument/2006/relationships/image" Target="../media/image2.png"/><Relationship Id="rId16" Type="http://schemas.openxmlformats.org/officeDocument/2006/relationships/image" Target="../media/image16.svg"/><Relationship Id="rId1" Type="http://schemas.openxmlformats.org/officeDocument/2006/relationships/slideMaster" Target="../slideMasters/slideMaster1.xml"/><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14.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grpSp>
        <p:nvGrpSpPr>
          <p:cNvPr id="2" name="组 3"/>
          <p:cNvGrpSpPr/>
          <p:nvPr userDrawn="1"/>
        </p:nvGrpSpPr>
        <p:grpSpPr>
          <a:xfrm>
            <a:off x="1196384" y="1213686"/>
            <a:ext cx="9799239" cy="4430667"/>
            <a:chOff x="468684" y="1795903"/>
            <a:chExt cx="4682512" cy="2527084"/>
          </a:xfrm>
          <a:solidFill>
            <a:schemeClr val="bg1">
              <a:lumMod val="95000"/>
            </a:schemeClr>
          </a:solidFill>
        </p:grpSpPr>
        <p:sp>
          <p:nvSpPr>
            <p:cNvPr id="3" name="Freeform 559"/>
            <p:cNvSpPr/>
            <p:nvPr/>
          </p:nvSpPr>
          <p:spPr bwMode="auto">
            <a:xfrm>
              <a:off x="2597256" y="2585130"/>
              <a:ext cx="59777" cy="92697"/>
            </a:xfrm>
            <a:custGeom>
              <a:avLst/>
              <a:gdLst>
                <a:gd name="T0" fmla="*/ 2147483647 w 56"/>
                <a:gd name="T1" fmla="*/ 2147483647 h 88"/>
                <a:gd name="T2" fmla="*/ 0 w 56"/>
                <a:gd name="T3" fmla="*/ 2147483647 h 88"/>
                <a:gd name="T4" fmla="*/ 0 w 56"/>
                <a:gd name="T5" fmla="*/ 2147483647 h 88"/>
                <a:gd name="T6" fmla="*/ 0 w 56"/>
                <a:gd name="T7" fmla="*/ 2147483647 h 88"/>
                <a:gd name="T8" fmla="*/ 2147483647 w 56"/>
                <a:gd name="T9" fmla="*/ 2147483647 h 88"/>
                <a:gd name="T10" fmla="*/ 2147483647 w 56"/>
                <a:gd name="T11" fmla="*/ 2147483647 h 88"/>
                <a:gd name="T12" fmla="*/ 0 w 56"/>
                <a:gd name="T13" fmla="*/ 2147483647 h 88"/>
                <a:gd name="T14" fmla="*/ 2147483647 w 56"/>
                <a:gd name="T15" fmla="*/ 2147483647 h 88"/>
                <a:gd name="T16" fmla="*/ 0 w 56"/>
                <a:gd name="T17" fmla="*/ 2147483647 h 88"/>
                <a:gd name="T18" fmla="*/ 2147483647 w 56"/>
                <a:gd name="T19" fmla="*/ 2147483647 h 88"/>
                <a:gd name="T20" fmla="*/ 2147483647 w 56"/>
                <a:gd name="T21" fmla="*/ 2147483647 h 88"/>
                <a:gd name="T22" fmla="*/ 2147483647 w 56"/>
                <a:gd name="T23" fmla="*/ 0 h 88"/>
                <a:gd name="T24" fmla="*/ 2147483647 w 56"/>
                <a:gd name="T25" fmla="*/ 2147483647 h 88"/>
                <a:gd name="T26" fmla="*/ 2147483647 w 56"/>
                <a:gd name="T27" fmla="*/ 2147483647 h 88"/>
                <a:gd name="T28" fmla="*/ 2147483647 w 56"/>
                <a:gd name="T29" fmla="*/ 2147483647 h 88"/>
                <a:gd name="T30" fmla="*/ 2147483647 w 56"/>
                <a:gd name="T31" fmla="*/ 2147483647 h 88"/>
                <a:gd name="T32" fmla="*/ 2147483647 w 56"/>
                <a:gd name="T33" fmla="*/ 2147483647 h 88"/>
                <a:gd name="T34" fmla="*/ 2147483647 w 56"/>
                <a:gd name="T35" fmla="*/ 2147483647 h 88"/>
                <a:gd name="T36" fmla="*/ 2147483647 w 56"/>
                <a:gd name="T37" fmla="*/ 2147483647 h 88"/>
                <a:gd name="T38" fmla="*/ 2147483647 w 56"/>
                <a:gd name="T39" fmla="*/ 2147483647 h 88"/>
                <a:gd name="T40" fmla="*/ 2147483647 w 56"/>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88"/>
                <a:gd name="T65" fmla="*/ 56 w 56"/>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88">
                  <a:moveTo>
                    <a:pt x="8" y="88"/>
                  </a:moveTo>
                  <a:lnTo>
                    <a:pt x="0" y="80"/>
                  </a:lnTo>
                  <a:lnTo>
                    <a:pt x="0" y="72"/>
                  </a:lnTo>
                  <a:lnTo>
                    <a:pt x="0" y="64"/>
                  </a:lnTo>
                  <a:lnTo>
                    <a:pt x="8" y="56"/>
                  </a:lnTo>
                  <a:lnTo>
                    <a:pt x="8" y="48"/>
                  </a:lnTo>
                  <a:lnTo>
                    <a:pt x="0" y="40"/>
                  </a:lnTo>
                  <a:lnTo>
                    <a:pt x="8" y="40"/>
                  </a:lnTo>
                  <a:lnTo>
                    <a:pt x="0" y="24"/>
                  </a:lnTo>
                  <a:lnTo>
                    <a:pt x="16" y="24"/>
                  </a:lnTo>
                  <a:lnTo>
                    <a:pt x="16" y="16"/>
                  </a:lnTo>
                  <a:lnTo>
                    <a:pt x="32" y="0"/>
                  </a:lnTo>
                  <a:lnTo>
                    <a:pt x="40" y="8"/>
                  </a:lnTo>
                  <a:lnTo>
                    <a:pt x="48" y="8"/>
                  </a:lnTo>
                  <a:lnTo>
                    <a:pt x="48" y="16"/>
                  </a:lnTo>
                  <a:lnTo>
                    <a:pt x="56" y="24"/>
                  </a:lnTo>
                  <a:lnTo>
                    <a:pt x="48" y="32"/>
                  </a:lnTo>
                  <a:lnTo>
                    <a:pt x="48" y="48"/>
                  </a:lnTo>
                  <a:lnTo>
                    <a:pt x="48" y="64"/>
                  </a:lnTo>
                  <a:lnTo>
                    <a:pt x="32" y="72"/>
                  </a:lnTo>
                  <a:lnTo>
                    <a:pt x="8" y="8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4" name="Freeform 560"/>
            <p:cNvSpPr/>
            <p:nvPr/>
          </p:nvSpPr>
          <p:spPr bwMode="auto">
            <a:xfrm>
              <a:off x="2648370" y="2508026"/>
              <a:ext cx="101360" cy="195791"/>
            </a:xfrm>
            <a:custGeom>
              <a:avLst/>
              <a:gdLst>
                <a:gd name="T0" fmla="*/ 2147483647 w 96"/>
                <a:gd name="T1" fmla="*/ 2147483647 h 184"/>
                <a:gd name="T2" fmla="*/ 2147483647 w 96"/>
                <a:gd name="T3" fmla="*/ 2147483647 h 184"/>
                <a:gd name="T4" fmla="*/ 2147483647 w 96"/>
                <a:gd name="T5" fmla="*/ 2147483647 h 184"/>
                <a:gd name="T6" fmla="*/ 2147483647 w 96"/>
                <a:gd name="T7" fmla="*/ 2147483647 h 184"/>
                <a:gd name="T8" fmla="*/ 2147483647 w 96"/>
                <a:gd name="T9" fmla="*/ 2147483647 h 184"/>
                <a:gd name="T10" fmla="*/ 2147483647 w 96"/>
                <a:gd name="T11" fmla="*/ 2147483647 h 184"/>
                <a:gd name="T12" fmla="*/ 2147483647 w 96"/>
                <a:gd name="T13" fmla="*/ 2147483647 h 184"/>
                <a:gd name="T14" fmla="*/ 2147483647 w 96"/>
                <a:gd name="T15" fmla="*/ 2147483647 h 184"/>
                <a:gd name="T16" fmla="*/ 2147483647 w 96"/>
                <a:gd name="T17" fmla="*/ 2147483647 h 184"/>
                <a:gd name="T18" fmla="*/ 2147483647 w 96"/>
                <a:gd name="T19" fmla="*/ 2147483647 h 184"/>
                <a:gd name="T20" fmla="*/ 2147483647 w 96"/>
                <a:gd name="T21" fmla="*/ 2147483647 h 184"/>
                <a:gd name="T22" fmla="*/ 2147483647 w 96"/>
                <a:gd name="T23" fmla="*/ 2147483647 h 184"/>
                <a:gd name="T24" fmla="*/ 2147483647 w 96"/>
                <a:gd name="T25" fmla="*/ 2147483647 h 184"/>
                <a:gd name="T26" fmla="*/ 2147483647 w 96"/>
                <a:gd name="T27" fmla="*/ 2147483647 h 184"/>
                <a:gd name="T28" fmla="*/ 2147483647 w 96"/>
                <a:gd name="T29" fmla="*/ 2147483647 h 184"/>
                <a:gd name="T30" fmla="*/ 0 w 96"/>
                <a:gd name="T31" fmla="*/ 2147483647 h 184"/>
                <a:gd name="T32" fmla="*/ 0 w 96"/>
                <a:gd name="T33" fmla="*/ 2147483647 h 184"/>
                <a:gd name="T34" fmla="*/ 0 w 96"/>
                <a:gd name="T35" fmla="*/ 2147483647 h 184"/>
                <a:gd name="T36" fmla="*/ 0 w 96"/>
                <a:gd name="T37" fmla="*/ 2147483647 h 184"/>
                <a:gd name="T38" fmla="*/ 0 w 96"/>
                <a:gd name="T39" fmla="*/ 2147483647 h 184"/>
                <a:gd name="T40" fmla="*/ 2147483647 w 96"/>
                <a:gd name="T41" fmla="*/ 2147483647 h 184"/>
                <a:gd name="T42" fmla="*/ 2147483647 w 96"/>
                <a:gd name="T43" fmla="*/ 0 h 184"/>
                <a:gd name="T44" fmla="*/ 2147483647 w 96"/>
                <a:gd name="T45" fmla="*/ 0 h 184"/>
                <a:gd name="T46" fmla="*/ 2147483647 w 96"/>
                <a:gd name="T47" fmla="*/ 0 h 184"/>
                <a:gd name="T48" fmla="*/ 2147483647 w 96"/>
                <a:gd name="T49" fmla="*/ 2147483647 h 184"/>
                <a:gd name="T50" fmla="*/ 2147483647 w 96"/>
                <a:gd name="T51" fmla="*/ 2147483647 h 184"/>
                <a:gd name="T52" fmla="*/ 2147483647 w 96"/>
                <a:gd name="T53" fmla="*/ 2147483647 h 184"/>
                <a:gd name="T54" fmla="*/ 2147483647 w 96"/>
                <a:gd name="T55" fmla="*/ 2147483647 h 184"/>
                <a:gd name="T56" fmla="*/ 2147483647 w 96"/>
                <a:gd name="T57" fmla="*/ 2147483647 h 184"/>
                <a:gd name="T58" fmla="*/ 2147483647 w 96"/>
                <a:gd name="T59" fmla="*/ 2147483647 h 184"/>
                <a:gd name="T60" fmla="*/ 2147483647 w 96"/>
                <a:gd name="T61" fmla="*/ 2147483647 h 184"/>
                <a:gd name="T62" fmla="*/ 2147483647 w 96"/>
                <a:gd name="T63" fmla="*/ 2147483647 h 184"/>
                <a:gd name="T64" fmla="*/ 2147483647 w 96"/>
                <a:gd name="T65" fmla="*/ 2147483647 h 184"/>
                <a:gd name="T66" fmla="*/ 2147483647 w 96"/>
                <a:gd name="T67" fmla="*/ 2147483647 h 184"/>
                <a:gd name="T68" fmla="*/ 2147483647 w 96"/>
                <a:gd name="T69" fmla="*/ 2147483647 h 184"/>
                <a:gd name="T70" fmla="*/ 2147483647 w 96"/>
                <a:gd name="T71" fmla="*/ 2147483647 h 184"/>
                <a:gd name="T72" fmla="*/ 2147483647 w 96"/>
                <a:gd name="T73" fmla="*/ 2147483647 h 184"/>
                <a:gd name="T74" fmla="*/ 2147483647 w 96"/>
                <a:gd name="T75" fmla="*/ 2147483647 h 184"/>
                <a:gd name="T76" fmla="*/ 2147483647 w 96"/>
                <a:gd name="T77" fmla="*/ 2147483647 h 184"/>
                <a:gd name="T78" fmla="*/ 2147483647 w 96"/>
                <a:gd name="T79" fmla="*/ 2147483647 h 184"/>
                <a:gd name="T80" fmla="*/ 2147483647 w 96"/>
                <a:gd name="T81" fmla="*/ 2147483647 h 184"/>
                <a:gd name="T82" fmla="*/ 2147483647 w 96"/>
                <a:gd name="T83" fmla="*/ 2147483647 h 184"/>
                <a:gd name="T84" fmla="*/ 2147483647 w 96"/>
                <a:gd name="T85" fmla="*/ 2147483647 h 184"/>
                <a:gd name="T86" fmla="*/ 2147483647 w 96"/>
                <a:gd name="T87" fmla="*/ 2147483647 h 184"/>
                <a:gd name="T88" fmla="*/ 2147483647 w 96"/>
                <a:gd name="T89" fmla="*/ 2147483647 h 184"/>
                <a:gd name="T90" fmla="*/ 2147483647 w 96"/>
                <a:gd name="T91" fmla="*/ 2147483647 h 184"/>
                <a:gd name="T92" fmla="*/ 2147483647 w 96"/>
                <a:gd name="T93" fmla="*/ 2147483647 h 184"/>
                <a:gd name="T94" fmla="*/ 2147483647 w 96"/>
                <a:gd name="T95" fmla="*/ 2147483647 h 184"/>
                <a:gd name="T96" fmla="*/ 2147483647 w 96"/>
                <a:gd name="T97" fmla="*/ 2147483647 h 184"/>
                <a:gd name="T98" fmla="*/ 2147483647 w 96"/>
                <a:gd name="T99" fmla="*/ 2147483647 h 184"/>
                <a:gd name="T100" fmla="*/ 2147483647 w 96"/>
                <a:gd name="T101" fmla="*/ 2147483647 h 184"/>
                <a:gd name="T102" fmla="*/ 2147483647 w 96"/>
                <a:gd name="T103" fmla="*/ 2147483647 h 184"/>
                <a:gd name="T104" fmla="*/ 2147483647 w 96"/>
                <a:gd name="T105" fmla="*/ 2147483647 h 184"/>
                <a:gd name="T106" fmla="*/ 2147483647 w 96"/>
                <a:gd name="T107" fmla="*/ 2147483647 h 184"/>
                <a:gd name="T108" fmla="*/ 2147483647 w 96"/>
                <a:gd name="T109" fmla="*/ 2147483647 h 184"/>
                <a:gd name="T110" fmla="*/ 2147483647 w 96"/>
                <a:gd name="T111" fmla="*/ 2147483647 h 184"/>
                <a:gd name="T112" fmla="*/ 2147483647 w 96"/>
                <a:gd name="T113" fmla="*/ 2147483647 h 184"/>
                <a:gd name="T114" fmla="*/ 2147483647 w 96"/>
                <a:gd name="T115" fmla="*/ 2147483647 h 184"/>
                <a:gd name="T116" fmla="*/ 2147483647 w 96"/>
                <a:gd name="T117" fmla="*/ 2147483647 h 184"/>
                <a:gd name="T118" fmla="*/ 2147483647 w 96"/>
                <a:gd name="T119" fmla="*/ 2147483647 h 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84"/>
                <a:gd name="T182" fmla="*/ 96 w 96"/>
                <a:gd name="T183" fmla="*/ 184 h 1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84">
                  <a:moveTo>
                    <a:pt x="16" y="144"/>
                  </a:moveTo>
                  <a:lnTo>
                    <a:pt x="24" y="136"/>
                  </a:lnTo>
                  <a:lnTo>
                    <a:pt x="24" y="128"/>
                  </a:lnTo>
                  <a:lnTo>
                    <a:pt x="16" y="128"/>
                  </a:lnTo>
                  <a:lnTo>
                    <a:pt x="24" y="120"/>
                  </a:lnTo>
                  <a:lnTo>
                    <a:pt x="40" y="112"/>
                  </a:lnTo>
                  <a:lnTo>
                    <a:pt x="40" y="104"/>
                  </a:lnTo>
                  <a:lnTo>
                    <a:pt x="40" y="96"/>
                  </a:lnTo>
                  <a:lnTo>
                    <a:pt x="32" y="88"/>
                  </a:lnTo>
                  <a:lnTo>
                    <a:pt x="24" y="88"/>
                  </a:lnTo>
                  <a:lnTo>
                    <a:pt x="16" y="88"/>
                  </a:lnTo>
                  <a:lnTo>
                    <a:pt x="16" y="80"/>
                  </a:lnTo>
                  <a:lnTo>
                    <a:pt x="16" y="64"/>
                  </a:lnTo>
                  <a:lnTo>
                    <a:pt x="8" y="64"/>
                  </a:lnTo>
                  <a:lnTo>
                    <a:pt x="8" y="72"/>
                  </a:lnTo>
                  <a:lnTo>
                    <a:pt x="0" y="64"/>
                  </a:lnTo>
                  <a:lnTo>
                    <a:pt x="0" y="48"/>
                  </a:lnTo>
                  <a:lnTo>
                    <a:pt x="0" y="40"/>
                  </a:lnTo>
                  <a:lnTo>
                    <a:pt x="0" y="32"/>
                  </a:lnTo>
                  <a:lnTo>
                    <a:pt x="0" y="24"/>
                  </a:lnTo>
                  <a:lnTo>
                    <a:pt x="8" y="16"/>
                  </a:lnTo>
                  <a:lnTo>
                    <a:pt x="16" y="0"/>
                  </a:lnTo>
                  <a:lnTo>
                    <a:pt x="24" y="0"/>
                  </a:lnTo>
                  <a:lnTo>
                    <a:pt x="32" y="0"/>
                  </a:lnTo>
                  <a:lnTo>
                    <a:pt x="24" y="16"/>
                  </a:lnTo>
                  <a:lnTo>
                    <a:pt x="32" y="24"/>
                  </a:lnTo>
                  <a:lnTo>
                    <a:pt x="40" y="16"/>
                  </a:lnTo>
                  <a:lnTo>
                    <a:pt x="56" y="24"/>
                  </a:lnTo>
                  <a:lnTo>
                    <a:pt x="48" y="32"/>
                  </a:lnTo>
                  <a:lnTo>
                    <a:pt x="48" y="40"/>
                  </a:lnTo>
                  <a:lnTo>
                    <a:pt x="40" y="56"/>
                  </a:lnTo>
                  <a:lnTo>
                    <a:pt x="48" y="64"/>
                  </a:lnTo>
                  <a:lnTo>
                    <a:pt x="56" y="64"/>
                  </a:lnTo>
                  <a:lnTo>
                    <a:pt x="64" y="88"/>
                  </a:lnTo>
                  <a:lnTo>
                    <a:pt x="72" y="96"/>
                  </a:lnTo>
                  <a:lnTo>
                    <a:pt x="80" y="112"/>
                  </a:lnTo>
                  <a:lnTo>
                    <a:pt x="80" y="120"/>
                  </a:lnTo>
                  <a:lnTo>
                    <a:pt x="80" y="128"/>
                  </a:lnTo>
                  <a:lnTo>
                    <a:pt x="88" y="128"/>
                  </a:lnTo>
                  <a:lnTo>
                    <a:pt x="96" y="128"/>
                  </a:lnTo>
                  <a:lnTo>
                    <a:pt x="96" y="144"/>
                  </a:lnTo>
                  <a:lnTo>
                    <a:pt x="88" y="152"/>
                  </a:lnTo>
                  <a:lnTo>
                    <a:pt x="88" y="160"/>
                  </a:lnTo>
                  <a:lnTo>
                    <a:pt x="96" y="160"/>
                  </a:lnTo>
                  <a:lnTo>
                    <a:pt x="88" y="160"/>
                  </a:lnTo>
                  <a:lnTo>
                    <a:pt x="72" y="168"/>
                  </a:lnTo>
                  <a:lnTo>
                    <a:pt x="56" y="168"/>
                  </a:lnTo>
                  <a:lnTo>
                    <a:pt x="48" y="176"/>
                  </a:lnTo>
                  <a:lnTo>
                    <a:pt x="40" y="168"/>
                  </a:lnTo>
                  <a:lnTo>
                    <a:pt x="32" y="176"/>
                  </a:lnTo>
                  <a:lnTo>
                    <a:pt x="24" y="176"/>
                  </a:lnTo>
                  <a:lnTo>
                    <a:pt x="16" y="176"/>
                  </a:lnTo>
                  <a:lnTo>
                    <a:pt x="16" y="184"/>
                  </a:lnTo>
                  <a:lnTo>
                    <a:pt x="8" y="184"/>
                  </a:lnTo>
                  <a:lnTo>
                    <a:pt x="8" y="176"/>
                  </a:lnTo>
                  <a:lnTo>
                    <a:pt x="24" y="168"/>
                  </a:lnTo>
                  <a:lnTo>
                    <a:pt x="32" y="152"/>
                  </a:lnTo>
                  <a:lnTo>
                    <a:pt x="24" y="152"/>
                  </a:lnTo>
                  <a:lnTo>
                    <a:pt x="16" y="152"/>
                  </a:lnTo>
                  <a:lnTo>
                    <a:pt x="16" y="14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5" name="Freeform 561"/>
            <p:cNvSpPr/>
            <p:nvPr/>
          </p:nvSpPr>
          <p:spPr bwMode="auto">
            <a:xfrm>
              <a:off x="3421136" y="1821893"/>
              <a:ext cx="237374" cy="296285"/>
            </a:xfrm>
            <a:custGeom>
              <a:avLst/>
              <a:gdLst>
                <a:gd name="T0" fmla="*/ 2147483647 w 224"/>
                <a:gd name="T1" fmla="*/ 2147483647 h 280"/>
                <a:gd name="T2" fmla="*/ 2147483647 w 224"/>
                <a:gd name="T3" fmla="*/ 2147483647 h 280"/>
                <a:gd name="T4" fmla="*/ 2147483647 w 224"/>
                <a:gd name="T5" fmla="*/ 2147483647 h 280"/>
                <a:gd name="T6" fmla="*/ 2147483647 w 224"/>
                <a:gd name="T7" fmla="*/ 2147483647 h 280"/>
                <a:gd name="T8" fmla="*/ 2147483647 w 224"/>
                <a:gd name="T9" fmla="*/ 2147483647 h 280"/>
                <a:gd name="T10" fmla="*/ 2147483647 w 224"/>
                <a:gd name="T11" fmla="*/ 2147483647 h 280"/>
                <a:gd name="T12" fmla="*/ 2147483647 w 224"/>
                <a:gd name="T13" fmla="*/ 2147483647 h 280"/>
                <a:gd name="T14" fmla="*/ 2147483647 w 224"/>
                <a:gd name="T15" fmla="*/ 2147483647 h 280"/>
                <a:gd name="T16" fmla="*/ 2147483647 w 224"/>
                <a:gd name="T17" fmla="*/ 2147483647 h 280"/>
                <a:gd name="T18" fmla="*/ 2147483647 w 224"/>
                <a:gd name="T19" fmla="*/ 2147483647 h 280"/>
                <a:gd name="T20" fmla="*/ 2147483647 w 224"/>
                <a:gd name="T21" fmla="*/ 0 h 280"/>
                <a:gd name="T22" fmla="*/ 2147483647 w 224"/>
                <a:gd name="T23" fmla="*/ 0 h 280"/>
                <a:gd name="T24" fmla="*/ 2147483647 w 224"/>
                <a:gd name="T25" fmla="*/ 2147483647 h 280"/>
                <a:gd name="T26" fmla="*/ 2147483647 w 224"/>
                <a:gd name="T27" fmla="*/ 2147483647 h 280"/>
                <a:gd name="T28" fmla="*/ 2147483647 w 224"/>
                <a:gd name="T29" fmla="*/ 2147483647 h 280"/>
                <a:gd name="T30" fmla="*/ 2147483647 w 224"/>
                <a:gd name="T31" fmla="*/ 2147483647 h 280"/>
                <a:gd name="T32" fmla="*/ 2147483647 w 224"/>
                <a:gd name="T33" fmla="*/ 2147483647 h 280"/>
                <a:gd name="T34" fmla="*/ 2147483647 w 224"/>
                <a:gd name="T35" fmla="*/ 2147483647 h 280"/>
                <a:gd name="T36" fmla="*/ 2147483647 w 224"/>
                <a:gd name="T37" fmla="*/ 2147483647 h 280"/>
                <a:gd name="T38" fmla="*/ 2147483647 w 224"/>
                <a:gd name="T39" fmla="*/ 2147483647 h 280"/>
                <a:gd name="T40" fmla="*/ 2147483647 w 224"/>
                <a:gd name="T41" fmla="*/ 2147483647 h 280"/>
                <a:gd name="T42" fmla="*/ 2147483647 w 224"/>
                <a:gd name="T43" fmla="*/ 2147483647 h 280"/>
                <a:gd name="T44" fmla="*/ 2147483647 w 224"/>
                <a:gd name="T45" fmla="*/ 2147483647 h 280"/>
                <a:gd name="T46" fmla="*/ 2147483647 w 224"/>
                <a:gd name="T47" fmla="*/ 2147483647 h 280"/>
                <a:gd name="T48" fmla="*/ 2147483647 w 224"/>
                <a:gd name="T49" fmla="*/ 2147483647 h 280"/>
                <a:gd name="T50" fmla="*/ 2147483647 w 224"/>
                <a:gd name="T51" fmla="*/ 2147483647 h 280"/>
                <a:gd name="T52" fmla="*/ 2147483647 w 224"/>
                <a:gd name="T53" fmla="*/ 2147483647 h 280"/>
                <a:gd name="T54" fmla="*/ 0 w 224"/>
                <a:gd name="T55" fmla="*/ 2147483647 h 280"/>
                <a:gd name="T56" fmla="*/ 2147483647 w 224"/>
                <a:gd name="T57" fmla="*/ 2147483647 h 280"/>
                <a:gd name="T58" fmla="*/ 2147483647 w 224"/>
                <a:gd name="T59" fmla="*/ 2147483647 h 280"/>
                <a:gd name="T60" fmla="*/ 2147483647 w 224"/>
                <a:gd name="T61" fmla="*/ 2147483647 h 280"/>
                <a:gd name="T62" fmla="*/ 2147483647 w 224"/>
                <a:gd name="T63" fmla="*/ 2147483647 h 280"/>
                <a:gd name="T64" fmla="*/ 2147483647 w 224"/>
                <a:gd name="T65" fmla="*/ 2147483647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4"/>
                <a:gd name="T100" fmla="*/ 0 h 280"/>
                <a:gd name="T101" fmla="*/ 224 w 224"/>
                <a:gd name="T102" fmla="*/ 280 h 2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4" h="280">
                  <a:moveTo>
                    <a:pt x="80" y="280"/>
                  </a:moveTo>
                  <a:lnTo>
                    <a:pt x="64" y="264"/>
                  </a:lnTo>
                  <a:lnTo>
                    <a:pt x="48" y="216"/>
                  </a:lnTo>
                  <a:lnTo>
                    <a:pt x="64" y="184"/>
                  </a:lnTo>
                  <a:lnTo>
                    <a:pt x="96" y="120"/>
                  </a:lnTo>
                  <a:lnTo>
                    <a:pt x="128" y="96"/>
                  </a:lnTo>
                  <a:lnTo>
                    <a:pt x="144" y="72"/>
                  </a:lnTo>
                  <a:lnTo>
                    <a:pt x="168" y="64"/>
                  </a:lnTo>
                  <a:lnTo>
                    <a:pt x="192" y="48"/>
                  </a:lnTo>
                  <a:lnTo>
                    <a:pt x="224" y="16"/>
                  </a:lnTo>
                  <a:lnTo>
                    <a:pt x="216" y="0"/>
                  </a:lnTo>
                  <a:lnTo>
                    <a:pt x="192" y="0"/>
                  </a:lnTo>
                  <a:lnTo>
                    <a:pt x="176" y="16"/>
                  </a:lnTo>
                  <a:lnTo>
                    <a:pt x="168" y="24"/>
                  </a:lnTo>
                  <a:lnTo>
                    <a:pt x="144" y="32"/>
                  </a:lnTo>
                  <a:lnTo>
                    <a:pt x="120" y="32"/>
                  </a:lnTo>
                  <a:lnTo>
                    <a:pt x="112" y="40"/>
                  </a:lnTo>
                  <a:lnTo>
                    <a:pt x="104" y="48"/>
                  </a:lnTo>
                  <a:lnTo>
                    <a:pt x="72" y="80"/>
                  </a:lnTo>
                  <a:lnTo>
                    <a:pt x="56" y="88"/>
                  </a:lnTo>
                  <a:lnTo>
                    <a:pt x="56" y="112"/>
                  </a:lnTo>
                  <a:lnTo>
                    <a:pt x="40" y="120"/>
                  </a:lnTo>
                  <a:lnTo>
                    <a:pt x="24" y="144"/>
                  </a:lnTo>
                  <a:lnTo>
                    <a:pt x="24" y="160"/>
                  </a:lnTo>
                  <a:lnTo>
                    <a:pt x="16" y="176"/>
                  </a:lnTo>
                  <a:lnTo>
                    <a:pt x="8" y="192"/>
                  </a:lnTo>
                  <a:lnTo>
                    <a:pt x="8" y="216"/>
                  </a:lnTo>
                  <a:lnTo>
                    <a:pt x="0" y="232"/>
                  </a:lnTo>
                  <a:lnTo>
                    <a:pt x="8" y="256"/>
                  </a:lnTo>
                  <a:lnTo>
                    <a:pt x="32" y="264"/>
                  </a:lnTo>
                  <a:lnTo>
                    <a:pt x="32" y="272"/>
                  </a:lnTo>
                  <a:lnTo>
                    <a:pt x="48" y="280"/>
                  </a:lnTo>
                  <a:lnTo>
                    <a:pt x="80" y="28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6" name="Freeform 562"/>
            <p:cNvSpPr/>
            <p:nvPr/>
          </p:nvSpPr>
          <p:spPr bwMode="auto">
            <a:xfrm>
              <a:off x="2597256" y="2585130"/>
              <a:ext cx="59777" cy="92697"/>
            </a:xfrm>
            <a:custGeom>
              <a:avLst/>
              <a:gdLst>
                <a:gd name="T0" fmla="*/ 2147483647 w 56"/>
                <a:gd name="T1" fmla="*/ 2147483647 h 88"/>
                <a:gd name="T2" fmla="*/ 0 w 56"/>
                <a:gd name="T3" fmla="*/ 2147483647 h 88"/>
                <a:gd name="T4" fmla="*/ 0 w 56"/>
                <a:gd name="T5" fmla="*/ 2147483647 h 88"/>
                <a:gd name="T6" fmla="*/ 0 w 56"/>
                <a:gd name="T7" fmla="*/ 2147483647 h 88"/>
                <a:gd name="T8" fmla="*/ 2147483647 w 56"/>
                <a:gd name="T9" fmla="*/ 2147483647 h 88"/>
                <a:gd name="T10" fmla="*/ 2147483647 w 56"/>
                <a:gd name="T11" fmla="*/ 2147483647 h 88"/>
                <a:gd name="T12" fmla="*/ 0 w 56"/>
                <a:gd name="T13" fmla="*/ 2147483647 h 88"/>
                <a:gd name="T14" fmla="*/ 2147483647 w 56"/>
                <a:gd name="T15" fmla="*/ 2147483647 h 88"/>
                <a:gd name="T16" fmla="*/ 0 w 56"/>
                <a:gd name="T17" fmla="*/ 2147483647 h 88"/>
                <a:gd name="T18" fmla="*/ 2147483647 w 56"/>
                <a:gd name="T19" fmla="*/ 2147483647 h 88"/>
                <a:gd name="T20" fmla="*/ 2147483647 w 56"/>
                <a:gd name="T21" fmla="*/ 2147483647 h 88"/>
                <a:gd name="T22" fmla="*/ 2147483647 w 56"/>
                <a:gd name="T23" fmla="*/ 0 h 88"/>
                <a:gd name="T24" fmla="*/ 2147483647 w 56"/>
                <a:gd name="T25" fmla="*/ 2147483647 h 88"/>
                <a:gd name="T26" fmla="*/ 2147483647 w 56"/>
                <a:gd name="T27" fmla="*/ 2147483647 h 88"/>
                <a:gd name="T28" fmla="*/ 2147483647 w 56"/>
                <a:gd name="T29" fmla="*/ 2147483647 h 88"/>
                <a:gd name="T30" fmla="*/ 2147483647 w 56"/>
                <a:gd name="T31" fmla="*/ 2147483647 h 88"/>
                <a:gd name="T32" fmla="*/ 2147483647 w 56"/>
                <a:gd name="T33" fmla="*/ 2147483647 h 88"/>
                <a:gd name="T34" fmla="*/ 2147483647 w 56"/>
                <a:gd name="T35" fmla="*/ 2147483647 h 88"/>
                <a:gd name="T36" fmla="*/ 2147483647 w 56"/>
                <a:gd name="T37" fmla="*/ 2147483647 h 88"/>
                <a:gd name="T38" fmla="*/ 2147483647 w 56"/>
                <a:gd name="T39" fmla="*/ 2147483647 h 88"/>
                <a:gd name="T40" fmla="*/ 2147483647 w 56"/>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88"/>
                <a:gd name="T65" fmla="*/ 56 w 56"/>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88">
                  <a:moveTo>
                    <a:pt x="8" y="88"/>
                  </a:moveTo>
                  <a:lnTo>
                    <a:pt x="0" y="80"/>
                  </a:lnTo>
                  <a:lnTo>
                    <a:pt x="0" y="72"/>
                  </a:lnTo>
                  <a:lnTo>
                    <a:pt x="0" y="64"/>
                  </a:lnTo>
                  <a:lnTo>
                    <a:pt x="8" y="56"/>
                  </a:lnTo>
                  <a:lnTo>
                    <a:pt x="8" y="48"/>
                  </a:lnTo>
                  <a:lnTo>
                    <a:pt x="0" y="40"/>
                  </a:lnTo>
                  <a:lnTo>
                    <a:pt x="8" y="40"/>
                  </a:lnTo>
                  <a:lnTo>
                    <a:pt x="0" y="24"/>
                  </a:lnTo>
                  <a:lnTo>
                    <a:pt x="16" y="24"/>
                  </a:lnTo>
                  <a:lnTo>
                    <a:pt x="16" y="16"/>
                  </a:lnTo>
                  <a:lnTo>
                    <a:pt x="32" y="0"/>
                  </a:lnTo>
                  <a:lnTo>
                    <a:pt x="40" y="8"/>
                  </a:lnTo>
                  <a:lnTo>
                    <a:pt x="48" y="8"/>
                  </a:lnTo>
                  <a:lnTo>
                    <a:pt x="48" y="16"/>
                  </a:lnTo>
                  <a:lnTo>
                    <a:pt x="56" y="24"/>
                  </a:lnTo>
                  <a:lnTo>
                    <a:pt x="48" y="32"/>
                  </a:lnTo>
                  <a:lnTo>
                    <a:pt x="48" y="48"/>
                  </a:lnTo>
                  <a:lnTo>
                    <a:pt x="48" y="64"/>
                  </a:lnTo>
                  <a:lnTo>
                    <a:pt x="32" y="72"/>
                  </a:lnTo>
                  <a:lnTo>
                    <a:pt x="8" y="8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7" name="Freeform 563"/>
            <p:cNvSpPr/>
            <p:nvPr/>
          </p:nvSpPr>
          <p:spPr bwMode="auto">
            <a:xfrm>
              <a:off x="3421136" y="1821893"/>
              <a:ext cx="237374" cy="296285"/>
            </a:xfrm>
            <a:custGeom>
              <a:avLst/>
              <a:gdLst>
                <a:gd name="T0" fmla="*/ 2147483647 w 224"/>
                <a:gd name="T1" fmla="*/ 2147483647 h 280"/>
                <a:gd name="T2" fmla="*/ 2147483647 w 224"/>
                <a:gd name="T3" fmla="*/ 2147483647 h 280"/>
                <a:gd name="T4" fmla="*/ 2147483647 w 224"/>
                <a:gd name="T5" fmla="*/ 2147483647 h 280"/>
                <a:gd name="T6" fmla="*/ 2147483647 w 224"/>
                <a:gd name="T7" fmla="*/ 2147483647 h 280"/>
                <a:gd name="T8" fmla="*/ 2147483647 w 224"/>
                <a:gd name="T9" fmla="*/ 2147483647 h 280"/>
                <a:gd name="T10" fmla="*/ 2147483647 w 224"/>
                <a:gd name="T11" fmla="*/ 2147483647 h 280"/>
                <a:gd name="T12" fmla="*/ 2147483647 w 224"/>
                <a:gd name="T13" fmla="*/ 2147483647 h 280"/>
                <a:gd name="T14" fmla="*/ 2147483647 w 224"/>
                <a:gd name="T15" fmla="*/ 2147483647 h 280"/>
                <a:gd name="T16" fmla="*/ 2147483647 w 224"/>
                <a:gd name="T17" fmla="*/ 2147483647 h 280"/>
                <a:gd name="T18" fmla="*/ 2147483647 w 224"/>
                <a:gd name="T19" fmla="*/ 2147483647 h 280"/>
                <a:gd name="T20" fmla="*/ 2147483647 w 224"/>
                <a:gd name="T21" fmla="*/ 0 h 280"/>
                <a:gd name="T22" fmla="*/ 2147483647 w 224"/>
                <a:gd name="T23" fmla="*/ 0 h 280"/>
                <a:gd name="T24" fmla="*/ 2147483647 w 224"/>
                <a:gd name="T25" fmla="*/ 2147483647 h 280"/>
                <a:gd name="T26" fmla="*/ 2147483647 w 224"/>
                <a:gd name="T27" fmla="*/ 2147483647 h 280"/>
                <a:gd name="T28" fmla="*/ 2147483647 w 224"/>
                <a:gd name="T29" fmla="*/ 2147483647 h 280"/>
                <a:gd name="T30" fmla="*/ 2147483647 w 224"/>
                <a:gd name="T31" fmla="*/ 2147483647 h 280"/>
                <a:gd name="T32" fmla="*/ 2147483647 w 224"/>
                <a:gd name="T33" fmla="*/ 2147483647 h 280"/>
                <a:gd name="T34" fmla="*/ 2147483647 w 224"/>
                <a:gd name="T35" fmla="*/ 2147483647 h 280"/>
                <a:gd name="T36" fmla="*/ 2147483647 w 224"/>
                <a:gd name="T37" fmla="*/ 2147483647 h 280"/>
                <a:gd name="T38" fmla="*/ 2147483647 w 224"/>
                <a:gd name="T39" fmla="*/ 2147483647 h 280"/>
                <a:gd name="T40" fmla="*/ 2147483647 w 224"/>
                <a:gd name="T41" fmla="*/ 2147483647 h 280"/>
                <a:gd name="T42" fmla="*/ 2147483647 w 224"/>
                <a:gd name="T43" fmla="*/ 2147483647 h 280"/>
                <a:gd name="T44" fmla="*/ 2147483647 w 224"/>
                <a:gd name="T45" fmla="*/ 2147483647 h 280"/>
                <a:gd name="T46" fmla="*/ 2147483647 w 224"/>
                <a:gd name="T47" fmla="*/ 2147483647 h 280"/>
                <a:gd name="T48" fmla="*/ 2147483647 w 224"/>
                <a:gd name="T49" fmla="*/ 2147483647 h 280"/>
                <a:gd name="T50" fmla="*/ 2147483647 w 224"/>
                <a:gd name="T51" fmla="*/ 2147483647 h 280"/>
                <a:gd name="T52" fmla="*/ 2147483647 w 224"/>
                <a:gd name="T53" fmla="*/ 2147483647 h 280"/>
                <a:gd name="T54" fmla="*/ 0 w 224"/>
                <a:gd name="T55" fmla="*/ 2147483647 h 280"/>
                <a:gd name="T56" fmla="*/ 2147483647 w 224"/>
                <a:gd name="T57" fmla="*/ 2147483647 h 280"/>
                <a:gd name="T58" fmla="*/ 2147483647 w 224"/>
                <a:gd name="T59" fmla="*/ 2147483647 h 280"/>
                <a:gd name="T60" fmla="*/ 2147483647 w 224"/>
                <a:gd name="T61" fmla="*/ 2147483647 h 280"/>
                <a:gd name="T62" fmla="*/ 2147483647 w 224"/>
                <a:gd name="T63" fmla="*/ 2147483647 h 280"/>
                <a:gd name="T64" fmla="*/ 2147483647 w 224"/>
                <a:gd name="T65" fmla="*/ 2147483647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4"/>
                <a:gd name="T100" fmla="*/ 0 h 280"/>
                <a:gd name="T101" fmla="*/ 224 w 224"/>
                <a:gd name="T102" fmla="*/ 280 h 2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4" h="280">
                  <a:moveTo>
                    <a:pt x="80" y="280"/>
                  </a:moveTo>
                  <a:lnTo>
                    <a:pt x="64" y="264"/>
                  </a:lnTo>
                  <a:lnTo>
                    <a:pt x="48" y="216"/>
                  </a:lnTo>
                  <a:lnTo>
                    <a:pt x="64" y="184"/>
                  </a:lnTo>
                  <a:lnTo>
                    <a:pt x="96" y="120"/>
                  </a:lnTo>
                  <a:lnTo>
                    <a:pt x="128" y="96"/>
                  </a:lnTo>
                  <a:lnTo>
                    <a:pt x="144" y="72"/>
                  </a:lnTo>
                  <a:lnTo>
                    <a:pt x="168" y="64"/>
                  </a:lnTo>
                  <a:lnTo>
                    <a:pt x="192" y="48"/>
                  </a:lnTo>
                  <a:lnTo>
                    <a:pt x="224" y="16"/>
                  </a:lnTo>
                  <a:lnTo>
                    <a:pt x="216" y="0"/>
                  </a:lnTo>
                  <a:lnTo>
                    <a:pt x="192" y="0"/>
                  </a:lnTo>
                  <a:lnTo>
                    <a:pt x="176" y="16"/>
                  </a:lnTo>
                  <a:lnTo>
                    <a:pt x="168" y="24"/>
                  </a:lnTo>
                  <a:lnTo>
                    <a:pt x="144" y="32"/>
                  </a:lnTo>
                  <a:lnTo>
                    <a:pt x="120" y="32"/>
                  </a:lnTo>
                  <a:lnTo>
                    <a:pt x="112" y="40"/>
                  </a:lnTo>
                  <a:lnTo>
                    <a:pt x="104" y="48"/>
                  </a:lnTo>
                  <a:lnTo>
                    <a:pt x="72" y="80"/>
                  </a:lnTo>
                  <a:lnTo>
                    <a:pt x="56" y="88"/>
                  </a:lnTo>
                  <a:lnTo>
                    <a:pt x="56" y="112"/>
                  </a:lnTo>
                  <a:lnTo>
                    <a:pt x="40" y="120"/>
                  </a:lnTo>
                  <a:lnTo>
                    <a:pt x="24" y="144"/>
                  </a:lnTo>
                  <a:lnTo>
                    <a:pt x="24" y="160"/>
                  </a:lnTo>
                  <a:lnTo>
                    <a:pt x="16" y="176"/>
                  </a:lnTo>
                  <a:lnTo>
                    <a:pt x="8" y="192"/>
                  </a:lnTo>
                  <a:lnTo>
                    <a:pt x="8" y="216"/>
                  </a:lnTo>
                  <a:lnTo>
                    <a:pt x="0" y="232"/>
                  </a:lnTo>
                  <a:lnTo>
                    <a:pt x="8" y="256"/>
                  </a:lnTo>
                  <a:lnTo>
                    <a:pt x="32" y="264"/>
                  </a:lnTo>
                  <a:lnTo>
                    <a:pt x="32" y="272"/>
                  </a:lnTo>
                  <a:lnTo>
                    <a:pt x="48" y="280"/>
                  </a:lnTo>
                  <a:lnTo>
                    <a:pt x="80" y="28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8" name="Freeform 564"/>
            <p:cNvSpPr/>
            <p:nvPr/>
          </p:nvSpPr>
          <p:spPr bwMode="auto">
            <a:xfrm>
              <a:off x="3304181" y="3644651"/>
              <a:ext cx="84900" cy="187127"/>
            </a:xfrm>
            <a:custGeom>
              <a:avLst/>
              <a:gdLst>
                <a:gd name="T0" fmla="*/ 0 w 80"/>
                <a:gd name="T1" fmla="*/ 2147483647 h 176"/>
                <a:gd name="T2" fmla="*/ 0 w 80"/>
                <a:gd name="T3" fmla="*/ 2147483647 h 176"/>
                <a:gd name="T4" fmla="*/ 2147483647 w 80"/>
                <a:gd name="T5" fmla="*/ 2147483647 h 176"/>
                <a:gd name="T6" fmla="*/ 2147483647 w 80"/>
                <a:gd name="T7" fmla="*/ 2147483647 h 176"/>
                <a:gd name="T8" fmla="*/ 2147483647 w 80"/>
                <a:gd name="T9" fmla="*/ 2147483647 h 176"/>
                <a:gd name="T10" fmla="*/ 2147483647 w 80"/>
                <a:gd name="T11" fmla="*/ 2147483647 h 176"/>
                <a:gd name="T12" fmla="*/ 2147483647 w 80"/>
                <a:gd name="T13" fmla="*/ 2147483647 h 176"/>
                <a:gd name="T14" fmla="*/ 2147483647 w 80"/>
                <a:gd name="T15" fmla="*/ 2147483647 h 176"/>
                <a:gd name="T16" fmla="*/ 2147483647 w 80"/>
                <a:gd name="T17" fmla="*/ 0 h 176"/>
                <a:gd name="T18" fmla="*/ 2147483647 w 80"/>
                <a:gd name="T19" fmla="*/ 2147483647 h 176"/>
                <a:gd name="T20" fmla="*/ 2147483647 w 80"/>
                <a:gd name="T21" fmla="*/ 2147483647 h 176"/>
                <a:gd name="T22" fmla="*/ 2147483647 w 80"/>
                <a:gd name="T23" fmla="*/ 2147483647 h 176"/>
                <a:gd name="T24" fmla="*/ 2147483647 w 80"/>
                <a:gd name="T25" fmla="*/ 2147483647 h 176"/>
                <a:gd name="T26" fmla="*/ 2147483647 w 80"/>
                <a:gd name="T27" fmla="*/ 2147483647 h 176"/>
                <a:gd name="T28" fmla="*/ 2147483647 w 80"/>
                <a:gd name="T29" fmla="*/ 2147483647 h 176"/>
                <a:gd name="T30" fmla="*/ 0 w 80"/>
                <a:gd name="T31" fmla="*/ 2147483647 h 176"/>
                <a:gd name="T32" fmla="*/ 0 w 80"/>
                <a:gd name="T33" fmla="*/ 2147483647 h 1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176"/>
                <a:gd name="T53" fmla="*/ 80 w 80"/>
                <a:gd name="T54" fmla="*/ 176 h 1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176">
                  <a:moveTo>
                    <a:pt x="0" y="144"/>
                  </a:moveTo>
                  <a:lnTo>
                    <a:pt x="0" y="128"/>
                  </a:lnTo>
                  <a:lnTo>
                    <a:pt x="8" y="112"/>
                  </a:lnTo>
                  <a:lnTo>
                    <a:pt x="16" y="88"/>
                  </a:lnTo>
                  <a:lnTo>
                    <a:pt x="8" y="56"/>
                  </a:lnTo>
                  <a:lnTo>
                    <a:pt x="16" y="48"/>
                  </a:lnTo>
                  <a:lnTo>
                    <a:pt x="32" y="40"/>
                  </a:lnTo>
                  <a:lnTo>
                    <a:pt x="48" y="16"/>
                  </a:lnTo>
                  <a:lnTo>
                    <a:pt x="72" y="0"/>
                  </a:lnTo>
                  <a:lnTo>
                    <a:pt x="80" y="16"/>
                  </a:lnTo>
                  <a:lnTo>
                    <a:pt x="80" y="40"/>
                  </a:lnTo>
                  <a:lnTo>
                    <a:pt x="80" y="56"/>
                  </a:lnTo>
                  <a:lnTo>
                    <a:pt x="48" y="168"/>
                  </a:lnTo>
                  <a:lnTo>
                    <a:pt x="32" y="168"/>
                  </a:lnTo>
                  <a:lnTo>
                    <a:pt x="16" y="176"/>
                  </a:lnTo>
                  <a:lnTo>
                    <a:pt x="0" y="160"/>
                  </a:lnTo>
                  <a:lnTo>
                    <a:pt x="0" y="14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9" name="Freeform 565"/>
            <p:cNvSpPr/>
            <p:nvPr/>
          </p:nvSpPr>
          <p:spPr bwMode="auto">
            <a:xfrm>
              <a:off x="3803187" y="3356163"/>
              <a:ext cx="25124" cy="34653"/>
            </a:xfrm>
            <a:custGeom>
              <a:avLst/>
              <a:gdLst>
                <a:gd name="T0" fmla="*/ 0 w 24"/>
                <a:gd name="T1" fmla="*/ 0 h 32"/>
                <a:gd name="T2" fmla="*/ 0 w 24"/>
                <a:gd name="T3" fmla="*/ 2147483647 h 32"/>
                <a:gd name="T4" fmla="*/ 0 w 24"/>
                <a:gd name="T5" fmla="*/ 2147483647 h 32"/>
                <a:gd name="T6" fmla="*/ 2147483647 w 24"/>
                <a:gd name="T7" fmla="*/ 2147483647 h 32"/>
                <a:gd name="T8" fmla="*/ 2147483647 w 24"/>
                <a:gd name="T9" fmla="*/ 2147483647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0" y="16"/>
                  </a:lnTo>
                  <a:lnTo>
                    <a:pt x="0" y="32"/>
                  </a:lnTo>
                  <a:lnTo>
                    <a:pt x="16" y="32"/>
                  </a:lnTo>
                  <a:lnTo>
                    <a:pt x="24" y="16"/>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0" name="Freeform 566"/>
            <p:cNvSpPr/>
            <p:nvPr/>
          </p:nvSpPr>
          <p:spPr bwMode="auto">
            <a:xfrm>
              <a:off x="4193035" y="3203689"/>
              <a:ext cx="25124" cy="25990"/>
            </a:xfrm>
            <a:custGeom>
              <a:avLst/>
              <a:gdLst>
                <a:gd name="T0" fmla="*/ 0 w 24"/>
                <a:gd name="T1" fmla="*/ 2147483647 h 24"/>
                <a:gd name="T2" fmla="*/ 2147483647 w 24"/>
                <a:gd name="T3" fmla="*/ 2147483647 h 24"/>
                <a:gd name="T4" fmla="*/ 2147483647 w 24"/>
                <a:gd name="T5" fmla="*/ 0 h 24"/>
                <a:gd name="T6" fmla="*/ 2147483647 w 24"/>
                <a:gd name="T7" fmla="*/ 2147483647 h 24"/>
                <a:gd name="T8" fmla="*/ 2147483647 w 24"/>
                <a:gd name="T9" fmla="*/ 2147483647 h 24"/>
                <a:gd name="T10" fmla="*/ 2147483647 w 24"/>
                <a:gd name="T11" fmla="*/ 2147483647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6"/>
                  </a:moveTo>
                  <a:lnTo>
                    <a:pt x="8" y="8"/>
                  </a:lnTo>
                  <a:lnTo>
                    <a:pt x="16" y="0"/>
                  </a:lnTo>
                  <a:lnTo>
                    <a:pt x="24" y="8"/>
                  </a:lnTo>
                  <a:lnTo>
                    <a:pt x="16" y="16"/>
                  </a:lnTo>
                  <a:lnTo>
                    <a:pt x="8" y="24"/>
                  </a:lnTo>
                  <a:lnTo>
                    <a:pt x="0"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1" name="Freeform 567"/>
            <p:cNvSpPr/>
            <p:nvPr/>
          </p:nvSpPr>
          <p:spPr bwMode="auto">
            <a:xfrm>
              <a:off x="3803187" y="3356163"/>
              <a:ext cx="25124" cy="34653"/>
            </a:xfrm>
            <a:custGeom>
              <a:avLst/>
              <a:gdLst>
                <a:gd name="T0" fmla="*/ 0 w 24"/>
                <a:gd name="T1" fmla="*/ 0 h 32"/>
                <a:gd name="T2" fmla="*/ 0 w 24"/>
                <a:gd name="T3" fmla="*/ 2147483647 h 32"/>
                <a:gd name="T4" fmla="*/ 0 w 24"/>
                <a:gd name="T5" fmla="*/ 2147483647 h 32"/>
                <a:gd name="T6" fmla="*/ 2147483647 w 24"/>
                <a:gd name="T7" fmla="*/ 2147483647 h 32"/>
                <a:gd name="T8" fmla="*/ 2147483647 w 24"/>
                <a:gd name="T9" fmla="*/ 2147483647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0" y="16"/>
                  </a:lnTo>
                  <a:lnTo>
                    <a:pt x="0" y="32"/>
                  </a:lnTo>
                  <a:lnTo>
                    <a:pt x="16" y="32"/>
                  </a:lnTo>
                  <a:lnTo>
                    <a:pt x="24" y="16"/>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2" name="Freeform 568"/>
            <p:cNvSpPr/>
            <p:nvPr/>
          </p:nvSpPr>
          <p:spPr bwMode="auto">
            <a:xfrm>
              <a:off x="4193035" y="3203689"/>
              <a:ext cx="25124" cy="25990"/>
            </a:xfrm>
            <a:custGeom>
              <a:avLst/>
              <a:gdLst>
                <a:gd name="T0" fmla="*/ 0 w 24"/>
                <a:gd name="T1" fmla="*/ 2147483647 h 24"/>
                <a:gd name="T2" fmla="*/ 2147483647 w 24"/>
                <a:gd name="T3" fmla="*/ 2147483647 h 24"/>
                <a:gd name="T4" fmla="*/ 2147483647 w 24"/>
                <a:gd name="T5" fmla="*/ 0 h 24"/>
                <a:gd name="T6" fmla="*/ 2147483647 w 24"/>
                <a:gd name="T7" fmla="*/ 2147483647 h 24"/>
                <a:gd name="T8" fmla="*/ 2147483647 w 24"/>
                <a:gd name="T9" fmla="*/ 2147483647 h 24"/>
                <a:gd name="T10" fmla="*/ 2147483647 w 24"/>
                <a:gd name="T11" fmla="*/ 2147483647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6"/>
                  </a:moveTo>
                  <a:lnTo>
                    <a:pt x="8" y="8"/>
                  </a:lnTo>
                  <a:lnTo>
                    <a:pt x="16" y="0"/>
                  </a:lnTo>
                  <a:lnTo>
                    <a:pt x="24" y="8"/>
                  </a:lnTo>
                  <a:lnTo>
                    <a:pt x="16" y="16"/>
                  </a:lnTo>
                  <a:lnTo>
                    <a:pt x="8" y="24"/>
                  </a:lnTo>
                  <a:lnTo>
                    <a:pt x="0"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3" name="Freeform 569"/>
            <p:cNvSpPr/>
            <p:nvPr/>
          </p:nvSpPr>
          <p:spPr bwMode="auto">
            <a:xfrm>
              <a:off x="4345509" y="3127452"/>
              <a:ext cx="17327" cy="51113"/>
            </a:xfrm>
            <a:custGeom>
              <a:avLst/>
              <a:gdLst>
                <a:gd name="T0" fmla="*/ 0 w 16"/>
                <a:gd name="T1" fmla="*/ 2147483647 h 48"/>
                <a:gd name="T2" fmla="*/ 0 w 16"/>
                <a:gd name="T3" fmla="*/ 2147483647 h 48"/>
                <a:gd name="T4" fmla="*/ 2147483647 w 16"/>
                <a:gd name="T5" fmla="*/ 0 h 48"/>
                <a:gd name="T6" fmla="*/ 2147483647 w 16"/>
                <a:gd name="T7" fmla="*/ 2147483647 h 48"/>
                <a:gd name="T8" fmla="*/ 2147483647 w 16"/>
                <a:gd name="T9" fmla="*/ 2147483647 h 48"/>
                <a:gd name="T10" fmla="*/ 0 w 16"/>
                <a:gd name="T11" fmla="*/ 2147483647 h 48"/>
                <a:gd name="T12" fmla="*/ 0 60000 65536"/>
                <a:gd name="T13" fmla="*/ 0 60000 65536"/>
                <a:gd name="T14" fmla="*/ 0 60000 65536"/>
                <a:gd name="T15" fmla="*/ 0 60000 65536"/>
                <a:gd name="T16" fmla="*/ 0 60000 65536"/>
                <a:gd name="T17" fmla="*/ 0 60000 65536"/>
                <a:gd name="T18" fmla="*/ 0 w 16"/>
                <a:gd name="T19" fmla="*/ 0 h 48"/>
                <a:gd name="T20" fmla="*/ 16 w 1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6" h="48">
                  <a:moveTo>
                    <a:pt x="0" y="32"/>
                  </a:moveTo>
                  <a:lnTo>
                    <a:pt x="0" y="16"/>
                  </a:lnTo>
                  <a:lnTo>
                    <a:pt x="16" y="0"/>
                  </a:lnTo>
                  <a:lnTo>
                    <a:pt x="16" y="16"/>
                  </a:lnTo>
                  <a:lnTo>
                    <a:pt x="8" y="48"/>
                  </a:lnTo>
                  <a:lnTo>
                    <a:pt x="0"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4" name="Freeform 570"/>
            <p:cNvSpPr/>
            <p:nvPr/>
          </p:nvSpPr>
          <p:spPr bwMode="auto">
            <a:xfrm>
              <a:off x="4472860" y="3000101"/>
              <a:ext cx="25123" cy="33787"/>
            </a:xfrm>
            <a:custGeom>
              <a:avLst/>
              <a:gdLst>
                <a:gd name="T0" fmla="*/ 0 w 24"/>
                <a:gd name="T1" fmla="*/ 2147483647 h 32"/>
                <a:gd name="T2" fmla="*/ 2147483647 w 24"/>
                <a:gd name="T3" fmla="*/ 2147483647 h 32"/>
                <a:gd name="T4" fmla="*/ 2147483647 w 24"/>
                <a:gd name="T5" fmla="*/ 2147483647 h 32"/>
                <a:gd name="T6" fmla="*/ 2147483647 w 24"/>
                <a:gd name="T7" fmla="*/ 2147483647 h 32"/>
                <a:gd name="T8" fmla="*/ 2147483647 w 24"/>
                <a:gd name="T9" fmla="*/ 2147483647 h 32"/>
                <a:gd name="T10" fmla="*/ 2147483647 w 24"/>
                <a:gd name="T11" fmla="*/ 0 h 32"/>
                <a:gd name="T12" fmla="*/ 0 w 24"/>
                <a:gd name="T13" fmla="*/ 2147483647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8"/>
                  </a:moveTo>
                  <a:lnTo>
                    <a:pt x="8" y="24"/>
                  </a:lnTo>
                  <a:lnTo>
                    <a:pt x="8" y="32"/>
                  </a:lnTo>
                  <a:lnTo>
                    <a:pt x="24" y="24"/>
                  </a:lnTo>
                  <a:lnTo>
                    <a:pt x="24" y="8"/>
                  </a:lnTo>
                  <a:lnTo>
                    <a:pt x="24" y="0"/>
                  </a:lnTo>
                  <a:lnTo>
                    <a:pt x="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5" name="Freeform 571"/>
            <p:cNvSpPr/>
            <p:nvPr/>
          </p:nvSpPr>
          <p:spPr bwMode="auto">
            <a:xfrm>
              <a:off x="4345509" y="3127452"/>
              <a:ext cx="17327" cy="51113"/>
            </a:xfrm>
            <a:custGeom>
              <a:avLst/>
              <a:gdLst>
                <a:gd name="T0" fmla="*/ 0 w 16"/>
                <a:gd name="T1" fmla="*/ 2147483647 h 48"/>
                <a:gd name="T2" fmla="*/ 0 w 16"/>
                <a:gd name="T3" fmla="*/ 2147483647 h 48"/>
                <a:gd name="T4" fmla="*/ 2147483647 w 16"/>
                <a:gd name="T5" fmla="*/ 0 h 48"/>
                <a:gd name="T6" fmla="*/ 2147483647 w 16"/>
                <a:gd name="T7" fmla="*/ 2147483647 h 48"/>
                <a:gd name="T8" fmla="*/ 2147483647 w 16"/>
                <a:gd name="T9" fmla="*/ 2147483647 h 48"/>
                <a:gd name="T10" fmla="*/ 0 w 16"/>
                <a:gd name="T11" fmla="*/ 2147483647 h 48"/>
                <a:gd name="T12" fmla="*/ 0 60000 65536"/>
                <a:gd name="T13" fmla="*/ 0 60000 65536"/>
                <a:gd name="T14" fmla="*/ 0 60000 65536"/>
                <a:gd name="T15" fmla="*/ 0 60000 65536"/>
                <a:gd name="T16" fmla="*/ 0 60000 65536"/>
                <a:gd name="T17" fmla="*/ 0 60000 65536"/>
                <a:gd name="T18" fmla="*/ 0 w 16"/>
                <a:gd name="T19" fmla="*/ 0 h 48"/>
                <a:gd name="T20" fmla="*/ 16 w 1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6" h="48">
                  <a:moveTo>
                    <a:pt x="0" y="32"/>
                  </a:moveTo>
                  <a:lnTo>
                    <a:pt x="0" y="16"/>
                  </a:lnTo>
                  <a:lnTo>
                    <a:pt x="16" y="0"/>
                  </a:lnTo>
                  <a:lnTo>
                    <a:pt x="16" y="16"/>
                  </a:lnTo>
                  <a:lnTo>
                    <a:pt x="8" y="48"/>
                  </a:lnTo>
                  <a:lnTo>
                    <a:pt x="0"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6" name="Freeform 572"/>
            <p:cNvSpPr/>
            <p:nvPr/>
          </p:nvSpPr>
          <p:spPr bwMode="auto">
            <a:xfrm>
              <a:off x="4472860" y="3000101"/>
              <a:ext cx="25123" cy="33787"/>
            </a:xfrm>
            <a:custGeom>
              <a:avLst/>
              <a:gdLst>
                <a:gd name="T0" fmla="*/ 0 w 24"/>
                <a:gd name="T1" fmla="*/ 2147483647 h 32"/>
                <a:gd name="T2" fmla="*/ 2147483647 w 24"/>
                <a:gd name="T3" fmla="*/ 2147483647 h 32"/>
                <a:gd name="T4" fmla="*/ 2147483647 w 24"/>
                <a:gd name="T5" fmla="*/ 2147483647 h 32"/>
                <a:gd name="T6" fmla="*/ 2147483647 w 24"/>
                <a:gd name="T7" fmla="*/ 2147483647 h 32"/>
                <a:gd name="T8" fmla="*/ 2147483647 w 24"/>
                <a:gd name="T9" fmla="*/ 2147483647 h 32"/>
                <a:gd name="T10" fmla="*/ 2147483647 w 24"/>
                <a:gd name="T11" fmla="*/ 0 h 32"/>
                <a:gd name="T12" fmla="*/ 0 w 24"/>
                <a:gd name="T13" fmla="*/ 2147483647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8"/>
                  </a:moveTo>
                  <a:lnTo>
                    <a:pt x="8" y="24"/>
                  </a:lnTo>
                  <a:lnTo>
                    <a:pt x="8" y="32"/>
                  </a:lnTo>
                  <a:lnTo>
                    <a:pt x="24" y="24"/>
                  </a:lnTo>
                  <a:lnTo>
                    <a:pt x="24" y="8"/>
                  </a:lnTo>
                  <a:lnTo>
                    <a:pt x="24" y="0"/>
                  </a:lnTo>
                  <a:lnTo>
                    <a:pt x="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7" name="Freeform 573"/>
            <p:cNvSpPr/>
            <p:nvPr/>
          </p:nvSpPr>
          <p:spPr bwMode="auto">
            <a:xfrm>
              <a:off x="4506647" y="2805177"/>
              <a:ext cx="186261" cy="203587"/>
            </a:xfrm>
            <a:custGeom>
              <a:avLst/>
              <a:gdLst>
                <a:gd name="T0" fmla="*/ 0 w 176"/>
                <a:gd name="T1" fmla="*/ 2147483647 h 192"/>
                <a:gd name="T2" fmla="*/ 2147483647 w 176"/>
                <a:gd name="T3" fmla="*/ 2147483647 h 192"/>
                <a:gd name="T4" fmla="*/ 2147483647 w 176"/>
                <a:gd name="T5" fmla="*/ 2147483647 h 192"/>
                <a:gd name="T6" fmla="*/ 2147483647 w 176"/>
                <a:gd name="T7" fmla="*/ 2147483647 h 192"/>
                <a:gd name="T8" fmla="*/ 2147483647 w 176"/>
                <a:gd name="T9" fmla="*/ 2147483647 h 192"/>
                <a:gd name="T10" fmla="*/ 2147483647 w 176"/>
                <a:gd name="T11" fmla="*/ 2147483647 h 192"/>
                <a:gd name="T12" fmla="*/ 2147483647 w 176"/>
                <a:gd name="T13" fmla="*/ 2147483647 h 192"/>
                <a:gd name="T14" fmla="*/ 2147483647 w 176"/>
                <a:gd name="T15" fmla="*/ 2147483647 h 192"/>
                <a:gd name="T16" fmla="*/ 2147483647 w 176"/>
                <a:gd name="T17" fmla="*/ 2147483647 h 192"/>
                <a:gd name="T18" fmla="*/ 2147483647 w 176"/>
                <a:gd name="T19" fmla="*/ 2147483647 h 192"/>
                <a:gd name="T20" fmla="*/ 2147483647 w 176"/>
                <a:gd name="T21" fmla="*/ 0 h 192"/>
                <a:gd name="T22" fmla="*/ 2147483647 w 176"/>
                <a:gd name="T23" fmla="*/ 2147483647 h 192"/>
                <a:gd name="T24" fmla="*/ 2147483647 w 176"/>
                <a:gd name="T25" fmla="*/ 2147483647 h 192"/>
                <a:gd name="T26" fmla="*/ 2147483647 w 176"/>
                <a:gd name="T27" fmla="*/ 2147483647 h 192"/>
                <a:gd name="T28" fmla="*/ 2147483647 w 176"/>
                <a:gd name="T29" fmla="*/ 2147483647 h 192"/>
                <a:gd name="T30" fmla="*/ 2147483647 w 176"/>
                <a:gd name="T31" fmla="*/ 2147483647 h 192"/>
                <a:gd name="T32" fmla="*/ 2147483647 w 176"/>
                <a:gd name="T33" fmla="*/ 2147483647 h 192"/>
                <a:gd name="T34" fmla="*/ 2147483647 w 176"/>
                <a:gd name="T35" fmla="*/ 2147483647 h 192"/>
                <a:gd name="T36" fmla="*/ 2147483647 w 176"/>
                <a:gd name="T37" fmla="*/ 2147483647 h 192"/>
                <a:gd name="T38" fmla="*/ 2147483647 w 176"/>
                <a:gd name="T39" fmla="*/ 2147483647 h 192"/>
                <a:gd name="T40" fmla="*/ 2147483647 w 176"/>
                <a:gd name="T41" fmla="*/ 2147483647 h 192"/>
                <a:gd name="T42" fmla="*/ 2147483647 w 176"/>
                <a:gd name="T43" fmla="*/ 2147483647 h 192"/>
                <a:gd name="T44" fmla="*/ 2147483647 w 176"/>
                <a:gd name="T45" fmla="*/ 2147483647 h 192"/>
                <a:gd name="T46" fmla="*/ 2147483647 w 176"/>
                <a:gd name="T47" fmla="*/ 2147483647 h 192"/>
                <a:gd name="T48" fmla="*/ 2147483647 w 176"/>
                <a:gd name="T49" fmla="*/ 2147483647 h 192"/>
                <a:gd name="T50" fmla="*/ 2147483647 w 176"/>
                <a:gd name="T51" fmla="*/ 2147483647 h 192"/>
                <a:gd name="T52" fmla="*/ 2147483647 w 176"/>
                <a:gd name="T53" fmla="*/ 2147483647 h 192"/>
                <a:gd name="T54" fmla="*/ 2147483647 w 176"/>
                <a:gd name="T55" fmla="*/ 2147483647 h 192"/>
                <a:gd name="T56" fmla="*/ 2147483647 w 176"/>
                <a:gd name="T57" fmla="*/ 2147483647 h 192"/>
                <a:gd name="T58" fmla="*/ 2147483647 w 176"/>
                <a:gd name="T59" fmla="*/ 2147483647 h 192"/>
                <a:gd name="T60" fmla="*/ 2147483647 w 176"/>
                <a:gd name="T61" fmla="*/ 2147483647 h 192"/>
                <a:gd name="T62" fmla="*/ 2147483647 w 176"/>
                <a:gd name="T63" fmla="*/ 2147483647 h 192"/>
                <a:gd name="T64" fmla="*/ 2147483647 w 176"/>
                <a:gd name="T65" fmla="*/ 2147483647 h 192"/>
                <a:gd name="T66" fmla="*/ 0 w 176"/>
                <a:gd name="T67" fmla="*/ 2147483647 h 192"/>
                <a:gd name="T68" fmla="*/ 0 w 176"/>
                <a:gd name="T69" fmla="*/ 2147483647 h 1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6"/>
                <a:gd name="T106" fmla="*/ 0 h 192"/>
                <a:gd name="T107" fmla="*/ 176 w 176"/>
                <a:gd name="T108" fmla="*/ 192 h 1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6" h="192">
                  <a:moveTo>
                    <a:pt x="0" y="160"/>
                  </a:moveTo>
                  <a:lnTo>
                    <a:pt x="24" y="152"/>
                  </a:lnTo>
                  <a:lnTo>
                    <a:pt x="40" y="152"/>
                  </a:lnTo>
                  <a:lnTo>
                    <a:pt x="72" y="128"/>
                  </a:lnTo>
                  <a:lnTo>
                    <a:pt x="88" y="120"/>
                  </a:lnTo>
                  <a:lnTo>
                    <a:pt x="96" y="104"/>
                  </a:lnTo>
                  <a:lnTo>
                    <a:pt x="104" y="72"/>
                  </a:lnTo>
                  <a:lnTo>
                    <a:pt x="104" y="48"/>
                  </a:lnTo>
                  <a:lnTo>
                    <a:pt x="112" y="32"/>
                  </a:lnTo>
                  <a:lnTo>
                    <a:pt x="112" y="8"/>
                  </a:lnTo>
                  <a:lnTo>
                    <a:pt x="120" y="0"/>
                  </a:lnTo>
                  <a:lnTo>
                    <a:pt x="136" y="8"/>
                  </a:lnTo>
                  <a:lnTo>
                    <a:pt x="160" y="16"/>
                  </a:lnTo>
                  <a:lnTo>
                    <a:pt x="176" y="16"/>
                  </a:lnTo>
                  <a:lnTo>
                    <a:pt x="160" y="32"/>
                  </a:lnTo>
                  <a:lnTo>
                    <a:pt x="144" y="40"/>
                  </a:lnTo>
                  <a:lnTo>
                    <a:pt x="136" y="56"/>
                  </a:lnTo>
                  <a:lnTo>
                    <a:pt x="120" y="40"/>
                  </a:lnTo>
                  <a:lnTo>
                    <a:pt x="104" y="64"/>
                  </a:lnTo>
                  <a:lnTo>
                    <a:pt x="120" y="88"/>
                  </a:lnTo>
                  <a:lnTo>
                    <a:pt x="112" y="112"/>
                  </a:lnTo>
                  <a:lnTo>
                    <a:pt x="104" y="128"/>
                  </a:lnTo>
                  <a:lnTo>
                    <a:pt x="104" y="152"/>
                  </a:lnTo>
                  <a:lnTo>
                    <a:pt x="96" y="160"/>
                  </a:lnTo>
                  <a:lnTo>
                    <a:pt x="88" y="160"/>
                  </a:lnTo>
                  <a:lnTo>
                    <a:pt x="80" y="160"/>
                  </a:lnTo>
                  <a:lnTo>
                    <a:pt x="64" y="160"/>
                  </a:lnTo>
                  <a:lnTo>
                    <a:pt x="56" y="160"/>
                  </a:lnTo>
                  <a:lnTo>
                    <a:pt x="40" y="176"/>
                  </a:lnTo>
                  <a:lnTo>
                    <a:pt x="40" y="168"/>
                  </a:lnTo>
                  <a:lnTo>
                    <a:pt x="32" y="176"/>
                  </a:lnTo>
                  <a:lnTo>
                    <a:pt x="24" y="176"/>
                  </a:lnTo>
                  <a:lnTo>
                    <a:pt x="8" y="192"/>
                  </a:lnTo>
                  <a:lnTo>
                    <a:pt x="0" y="168"/>
                  </a:lnTo>
                  <a:lnTo>
                    <a:pt x="0" y="16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8" name="Freeform 574"/>
            <p:cNvSpPr/>
            <p:nvPr/>
          </p:nvSpPr>
          <p:spPr bwMode="auto">
            <a:xfrm>
              <a:off x="4633997" y="2618916"/>
              <a:ext cx="33787" cy="161137"/>
            </a:xfrm>
            <a:custGeom>
              <a:avLst/>
              <a:gdLst>
                <a:gd name="T0" fmla="*/ 2147483647 w 32"/>
                <a:gd name="T1" fmla="*/ 2147483647 h 152"/>
                <a:gd name="T2" fmla="*/ 2147483647 w 32"/>
                <a:gd name="T3" fmla="*/ 2147483647 h 152"/>
                <a:gd name="T4" fmla="*/ 2147483647 w 32"/>
                <a:gd name="T5" fmla="*/ 2147483647 h 152"/>
                <a:gd name="T6" fmla="*/ 0 w 32"/>
                <a:gd name="T7" fmla="*/ 2147483647 h 152"/>
                <a:gd name="T8" fmla="*/ 2147483647 w 32"/>
                <a:gd name="T9" fmla="*/ 2147483647 h 152"/>
                <a:gd name="T10" fmla="*/ 2147483647 w 32"/>
                <a:gd name="T11" fmla="*/ 0 h 152"/>
                <a:gd name="T12" fmla="*/ 2147483647 w 32"/>
                <a:gd name="T13" fmla="*/ 2147483647 h 152"/>
                <a:gd name="T14" fmla="*/ 2147483647 w 32"/>
                <a:gd name="T15" fmla="*/ 2147483647 h 152"/>
                <a:gd name="T16" fmla="*/ 2147483647 w 32"/>
                <a:gd name="T17" fmla="*/ 2147483647 h 152"/>
                <a:gd name="T18" fmla="*/ 2147483647 w 32"/>
                <a:gd name="T19" fmla="*/ 2147483647 h 152"/>
                <a:gd name="T20" fmla="*/ 2147483647 w 32"/>
                <a:gd name="T21" fmla="*/ 2147483647 h 152"/>
                <a:gd name="T22" fmla="*/ 2147483647 w 32"/>
                <a:gd name="T23" fmla="*/ 2147483647 h 152"/>
                <a:gd name="T24" fmla="*/ 2147483647 w 32"/>
                <a:gd name="T25" fmla="*/ 2147483647 h 152"/>
                <a:gd name="T26" fmla="*/ 2147483647 w 32"/>
                <a:gd name="T27" fmla="*/ 2147483647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52"/>
                <a:gd name="T44" fmla="*/ 32 w 32"/>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52">
                  <a:moveTo>
                    <a:pt x="8" y="144"/>
                  </a:moveTo>
                  <a:lnTo>
                    <a:pt x="8" y="120"/>
                  </a:lnTo>
                  <a:lnTo>
                    <a:pt x="8" y="56"/>
                  </a:lnTo>
                  <a:lnTo>
                    <a:pt x="0" y="40"/>
                  </a:lnTo>
                  <a:lnTo>
                    <a:pt x="8" y="16"/>
                  </a:lnTo>
                  <a:lnTo>
                    <a:pt x="8" y="0"/>
                  </a:lnTo>
                  <a:lnTo>
                    <a:pt x="16" y="24"/>
                  </a:lnTo>
                  <a:lnTo>
                    <a:pt x="16" y="40"/>
                  </a:lnTo>
                  <a:lnTo>
                    <a:pt x="32" y="104"/>
                  </a:lnTo>
                  <a:lnTo>
                    <a:pt x="24" y="96"/>
                  </a:lnTo>
                  <a:lnTo>
                    <a:pt x="16" y="112"/>
                  </a:lnTo>
                  <a:lnTo>
                    <a:pt x="16" y="128"/>
                  </a:lnTo>
                  <a:lnTo>
                    <a:pt x="32" y="152"/>
                  </a:lnTo>
                  <a:lnTo>
                    <a:pt x="8" y="14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9" name="Freeform 575"/>
            <p:cNvSpPr/>
            <p:nvPr/>
          </p:nvSpPr>
          <p:spPr bwMode="auto">
            <a:xfrm>
              <a:off x="4972732" y="4076949"/>
              <a:ext cx="93564" cy="110890"/>
            </a:xfrm>
            <a:custGeom>
              <a:avLst/>
              <a:gdLst>
                <a:gd name="T0" fmla="*/ 0 w 88"/>
                <a:gd name="T1" fmla="*/ 2147483647 h 104"/>
                <a:gd name="T2" fmla="*/ 2147483647 w 88"/>
                <a:gd name="T3" fmla="*/ 2147483647 h 104"/>
                <a:gd name="T4" fmla="*/ 2147483647 w 88"/>
                <a:gd name="T5" fmla="*/ 2147483647 h 104"/>
                <a:gd name="T6" fmla="*/ 2147483647 w 88"/>
                <a:gd name="T7" fmla="*/ 2147483647 h 104"/>
                <a:gd name="T8" fmla="*/ 2147483647 w 88"/>
                <a:gd name="T9" fmla="*/ 2147483647 h 104"/>
                <a:gd name="T10" fmla="*/ 2147483647 w 88"/>
                <a:gd name="T11" fmla="*/ 2147483647 h 104"/>
                <a:gd name="T12" fmla="*/ 2147483647 w 88"/>
                <a:gd name="T13" fmla="*/ 0 h 104"/>
                <a:gd name="T14" fmla="*/ 2147483647 w 88"/>
                <a:gd name="T15" fmla="*/ 2147483647 h 104"/>
                <a:gd name="T16" fmla="*/ 2147483647 w 88"/>
                <a:gd name="T17" fmla="*/ 2147483647 h 104"/>
                <a:gd name="T18" fmla="*/ 2147483647 w 88"/>
                <a:gd name="T19" fmla="*/ 2147483647 h 104"/>
                <a:gd name="T20" fmla="*/ 2147483647 w 88"/>
                <a:gd name="T21" fmla="*/ 2147483647 h 104"/>
                <a:gd name="T22" fmla="*/ 2147483647 w 88"/>
                <a:gd name="T23" fmla="*/ 2147483647 h 104"/>
                <a:gd name="T24" fmla="*/ 2147483647 w 88"/>
                <a:gd name="T25" fmla="*/ 2147483647 h 104"/>
                <a:gd name="T26" fmla="*/ 2147483647 w 88"/>
                <a:gd name="T27" fmla="*/ 2147483647 h 104"/>
                <a:gd name="T28" fmla="*/ 2147483647 w 88"/>
                <a:gd name="T29" fmla="*/ 2147483647 h 104"/>
                <a:gd name="T30" fmla="*/ 2147483647 w 88"/>
                <a:gd name="T31" fmla="*/ 2147483647 h 104"/>
                <a:gd name="T32" fmla="*/ 2147483647 w 88"/>
                <a:gd name="T33" fmla="*/ 2147483647 h 104"/>
                <a:gd name="T34" fmla="*/ 0 w 88"/>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104"/>
                <a:gd name="T56" fmla="*/ 88 w 88"/>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104">
                  <a:moveTo>
                    <a:pt x="0" y="88"/>
                  </a:moveTo>
                  <a:lnTo>
                    <a:pt x="8" y="64"/>
                  </a:lnTo>
                  <a:lnTo>
                    <a:pt x="16" y="48"/>
                  </a:lnTo>
                  <a:lnTo>
                    <a:pt x="40" y="40"/>
                  </a:lnTo>
                  <a:lnTo>
                    <a:pt x="48" y="32"/>
                  </a:lnTo>
                  <a:lnTo>
                    <a:pt x="56" y="16"/>
                  </a:lnTo>
                  <a:lnTo>
                    <a:pt x="64" y="0"/>
                  </a:lnTo>
                  <a:lnTo>
                    <a:pt x="72" y="8"/>
                  </a:lnTo>
                  <a:lnTo>
                    <a:pt x="88" y="8"/>
                  </a:lnTo>
                  <a:lnTo>
                    <a:pt x="88" y="24"/>
                  </a:lnTo>
                  <a:lnTo>
                    <a:pt x="72" y="32"/>
                  </a:lnTo>
                  <a:lnTo>
                    <a:pt x="64" y="40"/>
                  </a:lnTo>
                  <a:lnTo>
                    <a:pt x="48" y="56"/>
                  </a:lnTo>
                  <a:lnTo>
                    <a:pt x="48" y="72"/>
                  </a:lnTo>
                  <a:lnTo>
                    <a:pt x="40" y="96"/>
                  </a:lnTo>
                  <a:lnTo>
                    <a:pt x="24" y="104"/>
                  </a:lnTo>
                  <a:lnTo>
                    <a:pt x="8" y="96"/>
                  </a:lnTo>
                  <a:lnTo>
                    <a:pt x="0" y="8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0" name="Freeform 576"/>
            <p:cNvSpPr/>
            <p:nvPr/>
          </p:nvSpPr>
          <p:spPr bwMode="auto">
            <a:xfrm>
              <a:off x="4633997" y="2618916"/>
              <a:ext cx="33787" cy="161137"/>
            </a:xfrm>
            <a:custGeom>
              <a:avLst/>
              <a:gdLst>
                <a:gd name="T0" fmla="*/ 2147483647 w 32"/>
                <a:gd name="T1" fmla="*/ 2147483647 h 152"/>
                <a:gd name="T2" fmla="*/ 2147483647 w 32"/>
                <a:gd name="T3" fmla="*/ 2147483647 h 152"/>
                <a:gd name="T4" fmla="*/ 2147483647 w 32"/>
                <a:gd name="T5" fmla="*/ 2147483647 h 152"/>
                <a:gd name="T6" fmla="*/ 0 w 32"/>
                <a:gd name="T7" fmla="*/ 2147483647 h 152"/>
                <a:gd name="T8" fmla="*/ 2147483647 w 32"/>
                <a:gd name="T9" fmla="*/ 2147483647 h 152"/>
                <a:gd name="T10" fmla="*/ 2147483647 w 32"/>
                <a:gd name="T11" fmla="*/ 0 h 152"/>
                <a:gd name="T12" fmla="*/ 2147483647 w 32"/>
                <a:gd name="T13" fmla="*/ 2147483647 h 152"/>
                <a:gd name="T14" fmla="*/ 2147483647 w 32"/>
                <a:gd name="T15" fmla="*/ 2147483647 h 152"/>
                <a:gd name="T16" fmla="*/ 2147483647 w 32"/>
                <a:gd name="T17" fmla="*/ 2147483647 h 152"/>
                <a:gd name="T18" fmla="*/ 2147483647 w 32"/>
                <a:gd name="T19" fmla="*/ 2147483647 h 152"/>
                <a:gd name="T20" fmla="*/ 2147483647 w 32"/>
                <a:gd name="T21" fmla="*/ 2147483647 h 152"/>
                <a:gd name="T22" fmla="*/ 2147483647 w 32"/>
                <a:gd name="T23" fmla="*/ 2147483647 h 152"/>
                <a:gd name="T24" fmla="*/ 2147483647 w 32"/>
                <a:gd name="T25" fmla="*/ 2147483647 h 152"/>
                <a:gd name="T26" fmla="*/ 2147483647 w 32"/>
                <a:gd name="T27" fmla="*/ 2147483647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52"/>
                <a:gd name="T44" fmla="*/ 32 w 32"/>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52">
                  <a:moveTo>
                    <a:pt x="8" y="144"/>
                  </a:moveTo>
                  <a:lnTo>
                    <a:pt x="8" y="120"/>
                  </a:lnTo>
                  <a:lnTo>
                    <a:pt x="8" y="56"/>
                  </a:lnTo>
                  <a:lnTo>
                    <a:pt x="0" y="40"/>
                  </a:lnTo>
                  <a:lnTo>
                    <a:pt x="8" y="16"/>
                  </a:lnTo>
                  <a:lnTo>
                    <a:pt x="8" y="0"/>
                  </a:lnTo>
                  <a:lnTo>
                    <a:pt x="16" y="24"/>
                  </a:lnTo>
                  <a:lnTo>
                    <a:pt x="16" y="40"/>
                  </a:lnTo>
                  <a:lnTo>
                    <a:pt x="32" y="104"/>
                  </a:lnTo>
                  <a:lnTo>
                    <a:pt x="24" y="96"/>
                  </a:lnTo>
                  <a:lnTo>
                    <a:pt x="16" y="112"/>
                  </a:lnTo>
                  <a:lnTo>
                    <a:pt x="16" y="128"/>
                  </a:lnTo>
                  <a:lnTo>
                    <a:pt x="32" y="152"/>
                  </a:lnTo>
                  <a:lnTo>
                    <a:pt x="8" y="14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1" name="Freeform 577"/>
            <p:cNvSpPr/>
            <p:nvPr/>
          </p:nvSpPr>
          <p:spPr bwMode="auto">
            <a:xfrm>
              <a:off x="4972732" y="4076949"/>
              <a:ext cx="93564" cy="110890"/>
            </a:xfrm>
            <a:custGeom>
              <a:avLst/>
              <a:gdLst>
                <a:gd name="T0" fmla="*/ 0 w 88"/>
                <a:gd name="T1" fmla="*/ 2147483647 h 104"/>
                <a:gd name="T2" fmla="*/ 2147483647 w 88"/>
                <a:gd name="T3" fmla="*/ 2147483647 h 104"/>
                <a:gd name="T4" fmla="*/ 2147483647 w 88"/>
                <a:gd name="T5" fmla="*/ 2147483647 h 104"/>
                <a:gd name="T6" fmla="*/ 2147483647 w 88"/>
                <a:gd name="T7" fmla="*/ 2147483647 h 104"/>
                <a:gd name="T8" fmla="*/ 2147483647 w 88"/>
                <a:gd name="T9" fmla="*/ 2147483647 h 104"/>
                <a:gd name="T10" fmla="*/ 2147483647 w 88"/>
                <a:gd name="T11" fmla="*/ 2147483647 h 104"/>
                <a:gd name="T12" fmla="*/ 2147483647 w 88"/>
                <a:gd name="T13" fmla="*/ 0 h 104"/>
                <a:gd name="T14" fmla="*/ 2147483647 w 88"/>
                <a:gd name="T15" fmla="*/ 2147483647 h 104"/>
                <a:gd name="T16" fmla="*/ 2147483647 w 88"/>
                <a:gd name="T17" fmla="*/ 2147483647 h 104"/>
                <a:gd name="T18" fmla="*/ 2147483647 w 88"/>
                <a:gd name="T19" fmla="*/ 2147483647 h 104"/>
                <a:gd name="T20" fmla="*/ 2147483647 w 88"/>
                <a:gd name="T21" fmla="*/ 2147483647 h 104"/>
                <a:gd name="T22" fmla="*/ 2147483647 w 88"/>
                <a:gd name="T23" fmla="*/ 2147483647 h 104"/>
                <a:gd name="T24" fmla="*/ 2147483647 w 88"/>
                <a:gd name="T25" fmla="*/ 2147483647 h 104"/>
                <a:gd name="T26" fmla="*/ 2147483647 w 88"/>
                <a:gd name="T27" fmla="*/ 2147483647 h 104"/>
                <a:gd name="T28" fmla="*/ 2147483647 w 88"/>
                <a:gd name="T29" fmla="*/ 2147483647 h 104"/>
                <a:gd name="T30" fmla="*/ 2147483647 w 88"/>
                <a:gd name="T31" fmla="*/ 2147483647 h 104"/>
                <a:gd name="T32" fmla="*/ 2147483647 w 88"/>
                <a:gd name="T33" fmla="*/ 2147483647 h 104"/>
                <a:gd name="T34" fmla="*/ 0 w 88"/>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104"/>
                <a:gd name="T56" fmla="*/ 88 w 88"/>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104">
                  <a:moveTo>
                    <a:pt x="0" y="88"/>
                  </a:moveTo>
                  <a:lnTo>
                    <a:pt x="8" y="64"/>
                  </a:lnTo>
                  <a:lnTo>
                    <a:pt x="16" y="48"/>
                  </a:lnTo>
                  <a:lnTo>
                    <a:pt x="40" y="40"/>
                  </a:lnTo>
                  <a:lnTo>
                    <a:pt x="48" y="32"/>
                  </a:lnTo>
                  <a:lnTo>
                    <a:pt x="56" y="16"/>
                  </a:lnTo>
                  <a:lnTo>
                    <a:pt x="64" y="0"/>
                  </a:lnTo>
                  <a:lnTo>
                    <a:pt x="72" y="8"/>
                  </a:lnTo>
                  <a:lnTo>
                    <a:pt x="88" y="8"/>
                  </a:lnTo>
                  <a:lnTo>
                    <a:pt x="88" y="24"/>
                  </a:lnTo>
                  <a:lnTo>
                    <a:pt x="72" y="32"/>
                  </a:lnTo>
                  <a:lnTo>
                    <a:pt x="64" y="40"/>
                  </a:lnTo>
                  <a:lnTo>
                    <a:pt x="48" y="56"/>
                  </a:lnTo>
                  <a:lnTo>
                    <a:pt x="48" y="72"/>
                  </a:lnTo>
                  <a:lnTo>
                    <a:pt x="40" y="96"/>
                  </a:lnTo>
                  <a:lnTo>
                    <a:pt x="24" y="104"/>
                  </a:lnTo>
                  <a:lnTo>
                    <a:pt x="8" y="96"/>
                  </a:lnTo>
                  <a:lnTo>
                    <a:pt x="0" y="8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2" name="Freeform 578"/>
            <p:cNvSpPr/>
            <p:nvPr/>
          </p:nvSpPr>
          <p:spPr bwMode="auto">
            <a:xfrm>
              <a:off x="5057632" y="3975589"/>
              <a:ext cx="68440" cy="110024"/>
            </a:xfrm>
            <a:custGeom>
              <a:avLst/>
              <a:gdLst>
                <a:gd name="T0" fmla="*/ 0 w 64"/>
                <a:gd name="T1" fmla="*/ 2147483647 h 104"/>
                <a:gd name="T2" fmla="*/ 2147483647 w 64"/>
                <a:gd name="T3" fmla="*/ 2147483647 h 104"/>
                <a:gd name="T4" fmla="*/ 2147483647 w 64"/>
                <a:gd name="T5" fmla="*/ 2147483647 h 104"/>
                <a:gd name="T6" fmla="*/ 0 w 64"/>
                <a:gd name="T7" fmla="*/ 0 h 104"/>
                <a:gd name="T8" fmla="*/ 2147483647 w 64"/>
                <a:gd name="T9" fmla="*/ 2147483647 h 104"/>
                <a:gd name="T10" fmla="*/ 2147483647 w 64"/>
                <a:gd name="T11" fmla="*/ 2147483647 h 104"/>
                <a:gd name="T12" fmla="*/ 2147483647 w 64"/>
                <a:gd name="T13" fmla="*/ 2147483647 h 104"/>
                <a:gd name="T14" fmla="*/ 2147483647 w 64"/>
                <a:gd name="T15" fmla="*/ 2147483647 h 104"/>
                <a:gd name="T16" fmla="*/ 2147483647 w 64"/>
                <a:gd name="T17" fmla="*/ 2147483647 h 104"/>
                <a:gd name="T18" fmla="*/ 2147483647 w 64"/>
                <a:gd name="T19" fmla="*/ 2147483647 h 104"/>
                <a:gd name="T20" fmla="*/ 2147483647 w 64"/>
                <a:gd name="T21" fmla="*/ 2147483647 h 104"/>
                <a:gd name="T22" fmla="*/ 2147483647 w 64"/>
                <a:gd name="T23" fmla="*/ 2147483647 h 104"/>
                <a:gd name="T24" fmla="*/ 2147483647 w 64"/>
                <a:gd name="T25" fmla="*/ 2147483647 h 104"/>
                <a:gd name="T26" fmla="*/ 2147483647 w 64"/>
                <a:gd name="T27" fmla="*/ 2147483647 h 104"/>
                <a:gd name="T28" fmla="*/ 2147483647 w 64"/>
                <a:gd name="T29" fmla="*/ 2147483647 h 104"/>
                <a:gd name="T30" fmla="*/ 2147483647 w 64"/>
                <a:gd name="T31" fmla="*/ 2147483647 h 104"/>
                <a:gd name="T32" fmla="*/ 2147483647 w 64"/>
                <a:gd name="T33" fmla="*/ 2147483647 h 104"/>
                <a:gd name="T34" fmla="*/ 0 w 64"/>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04"/>
                <a:gd name="T56" fmla="*/ 64 w 64"/>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04">
                  <a:moveTo>
                    <a:pt x="0" y="72"/>
                  </a:moveTo>
                  <a:lnTo>
                    <a:pt x="16" y="48"/>
                  </a:lnTo>
                  <a:lnTo>
                    <a:pt x="16" y="32"/>
                  </a:lnTo>
                  <a:lnTo>
                    <a:pt x="0" y="0"/>
                  </a:lnTo>
                  <a:lnTo>
                    <a:pt x="16" y="8"/>
                  </a:lnTo>
                  <a:lnTo>
                    <a:pt x="16" y="24"/>
                  </a:lnTo>
                  <a:lnTo>
                    <a:pt x="24" y="40"/>
                  </a:lnTo>
                  <a:lnTo>
                    <a:pt x="40" y="48"/>
                  </a:lnTo>
                  <a:lnTo>
                    <a:pt x="56" y="40"/>
                  </a:lnTo>
                  <a:lnTo>
                    <a:pt x="64" y="48"/>
                  </a:lnTo>
                  <a:lnTo>
                    <a:pt x="56" y="56"/>
                  </a:lnTo>
                  <a:lnTo>
                    <a:pt x="48" y="64"/>
                  </a:lnTo>
                  <a:lnTo>
                    <a:pt x="40" y="72"/>
                  </a:lnTo>
                  <a:lnTo>
                    <a:pt x="40" y="88"/>
                  </a:lnTo>
                  <a:lnTo>
                    <a:pt x="24" y="104"/>
                  </a:lnTo>
                  <a:lnTo>
                    <a:pt x="16" y="96"/>
                  </a:lnTo>
                  <a:lnTo>
                    <a:pt x="16" y="80"/>
                  </a:lnTo>
                  <a:lnTo>
                    <a:pt x="0" y="7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3" name="Freeform 579"/>
            <p:cNvSpPr/>
            <p:nvPr/>
          </p:nvSpPr>
          <p:spPr bwMode="auto">
            <a:xfrm>
              <a:off x="4251946" y="3635987"/>
              <a:ext cx="534526" cy="407175"/>
            </a:xfrm>
            <a:custGeom>
              <a:avLst/>
              <a:gdLst>
                <a:gd name="T0" fmla="*/ 2147483647 w 504"/>
                <a:gd name="T1" fmla="*/ 2147483647 h 384"/>
                <a:gd name="T2" fmla="*/ 2147483647 w 504"/>
                <a:gd name="T3" fmla="*/ 2147483647 h 384"/>
                <a:gd name="T4" fmla="*/ 0 w 504"/>
                <a:gd name="T5" fmla="*/ 2147483647 h 384"/>
                <a:gd name="T6" fmla="*/ 2147483647 w 504"/>
                <a:gd name="T7" fmla="*/ 2147483647 h 384"/>
                <a:gd name="T8" fmla="*/ 2147483647 w 504"/>
                <a:gd name="T9" fmla="*/ 2147483647 h 384"/>
                <a:gd name="T10" fmla="*/ 2147483647 w 504"/>
                <a:gd name="T11" fmla="*/ 2147483647 h 384"/>
                <a:gd name="T12" fmla="*/ 2147483647 w 504"/>
                <a:gd name="T13" fmla="*/ 2147483647 h 384"/>
                <a:gd name="T14" fmla="*/ 2147483647 w 504"/>
                <a:gd name="T15" fmla="*/ 2147483647 h 384"/>
                <a:gd name="T16" fmla="*/ 2147483647 w 504"/>
                <a:gd name="T17" fmla="*/ 2147483647 h 384"/>
                <a:gd name="T18" fmla="*/ 2147483647 w 504"/>
                <a:gd name="T19" fmla="*/ 2147483647 h 384"/>
                <a:gd name="T20" fmla="*/ 2147483647 w 504"/>
                <a:gd name="T21" fmla="*/ 0 h 384"/>
                <a:gd name="T22" fmla="*/ 2147483647 w 504"/>
                <a:gd name="T23" fmla="*/ 2147483647 h 384"/>
                <a:gd name="T24" fmla="*/ 2147483647 w 504"/>
                <a:gd name="T25" fmla="*/ 2147483647 h 384"/>
                <a:gd name="T26" fmla="*/ 2147483647 w 504"/>
                <a:gd name="T27" fmla="*/ 2147483647 h 384"/>
                <a:gd name="T28" fmla="*/ 2147483647 w 504"/>
                <a:gd name="T29" fmla="*/ 2147483647 h 384"/>
                <a:gd name="T30" fmla="*/ 2147483647 w 504"/>
                <a:gd name="T31" fmla="*/ 2147483647 h 384"/>
                <a:gd name="T32" fmla="*/ 2147483647 w 504"/>
                <a:gd name="T33" fmla="*/ 2147483647 h 384"/>
                <a:gd name="T34" fmla="*/ 2147483647 w 504"/>
                <a:gd name="T35" fmla="*/ 2147483647 h 384"/>
                <a:gd name="T36" fmla="*/ 2147483647 w 504"/>
                <a:gd name="T37" fmla="*/ 2147483647 h 384"/>
                <a:gd name="T38" fmla="*/ 2147483647 w 504"/>
                <a:gd name="T39" fmla="*/ 2147483647 h 384"/>
                <a:gd name="T40" fmla="*/ 2147483647 w 504"/>
                <a:gd name="T41" fmla="*/ 2147483647 h 384"/>
                <a:gd name="T42" fmla="*/ 2147483647 w 504"/>
                <a:gd name="T43" fmla="*/ 2147483647 h 384"/>
                <a:gd name="T44" fmla="*/ 2147483647 w 504"/>
                <a:gd name="T45" fmla="*/ 2147483647 h 384"/>
                <a:gd name="T46" fmla="*/ 2147483647 w 504"/>
                <a:gd name="T47" fmla="*/ 2147483647 h 384"/>
                <a:gd name="T48" fmla="*/ 2147483647 w 504"/>
                <a:gd name="T49" fmla="*/ 2147483647 h 384"/>
                <a:gd name="T50" fmla="*/ 2147483647 w 504"/>
                <a:gd name="T51" fmla="*/ 2147483647 h 384"/>
                <a:gd name="T52" fmla="*/ 2147483647 w 504"/>
                <a:gd name="T53" fmla="*/ 2147483647 h 384"/>
                <a:gd name="T54" fmla="*/ 2147483647 w 504"/>
                <a:gd name="T55" fmla="*/ 2147483647 h 384"/>
                <a:gd name="T56" fmla="*/ 2147483647 w 504"/>
                <a:gd name="T57" fmla="*/ 2147483647 h 384"/>
                <a:gd name="T58" fmla="*/ 2147483647 w 504"/>
                <a:gd name="T59" fmla="*/ 2147483647 h 384"/>
                <a:gd name="T60" fmla="*/ 2147483647 w 504"/>
                <a:gd name="T61" fmla="*/ 2147483647 h 384"/>
                <a:gd name="T62" fmla="*/ 2147483647 w 504"/>
                <a:gd name="T63" fmla="*/ 2147483647 h 384"/>
                <a:gd name="T64" fmla="*/ 2147483647 w 504"/>
                <a:gd name="T65" fmla="*/ 2147483647 h 384"/>
                <a:gd name="T66" fmla="*/ 2147483647 w 504"/>
                <a:gd name="T67" fmla="*/ 2147483647 h 384"/>
                <a:gd name="T68" fmla="*/ 2147483647 w 504"/>
                <a:gd name="T69" fmla="*/ 2147483647 h 384"/>
                <a:gd name="T70" fmla="*/ 2147483647 w 504"/>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4"/>
                <a:gd name="T109" fmla="*/ 0 h 384"/>
                <a:gd name="T110" fmla="*/ 504 w 504"/>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4" h="384">
                  <a:moveTo>
                    <a:pt x="24" y="304"/>
                  </a:moveTo>
                  <a:lnTo>
                    <a:pt x="24" y="272"/>
                  </a:lnTo>
                  <a:lnTo>
                    <a:pt x="24" y="256"/>
                  </a:lnTo>
                  <a:lnTo>
                    <a:pt x="8" y="200"/>
                  </a:lnTo>
                  <a:lnTo>
                    <a:pt x="8" y="184"/>
                  </a:lnTo>
                  <a:lnTo>
                    <a:pt x="0" y="160"/>
                  </a:lnTo>
                  <a:lnTo>
                    <a:pt x="8" y="144"/>
                  </a:lnTo>
                  <a:lnTo>
                    <a:pt x="24" y="128"/>
                  </a:lnTo>
                  <a:lnTo>
                    <a:pt x="56" y="112"/>
                  </a:lnTo>
                  <a:lnTo>
                    <a:pt x="80" y="96"/>
                  </a:lnTo>
                  <a:lnTo>
                    <a:pt x="96" y="96"/>
                  </a:lnTo>
                  <a:lnTo>
                    <a:pt x="104" y="72"/>
                  </a:lnTo>
                  <a:lnTo>
                    <a:pt x="120" y="64"/>
                  </a:lnTo>
                  <a:lnTo>
                    <a:pt x="136" y="56"/>
                  </a:lnTo>
                  <a:lnTo>
                    <a:pt x="160" y="40"/>
                  </a:lnTo>
                  <a:lnTo>
                    <a:pt x="176" y="32"/>
                  </a:lnTo>
                  <a:lnTo>
                    <a:pt x="192" y="40"/>
                  </a:lnTo>
                  <a:lnTo>
                    <a:pt x="200" y="40"/>
                  </a:lnTo>
                  <a:lnTo>
                    <a:pt x="208" y="24"/>
                  </a:lnTo>
                  <a:lnTo>
                    <a:pt x="224" y="16"/>
                  </a:lnTo>
                  <a:lnTo>
                    <a:pt x="240" y="8"/>
                  </a:lnTo>
                  <a:lnTo>
                    <a:pt x="248" y="0"/>
                  </a:lnTo>
                  <a:lnTo>
                    <a:pt x="264" y="0"/>
                  </a:lnTo>
                  <a:lnTo>
                    <a:pt x="296" y="8"/>
                  </a:lnTo>
                  <a:lnTo>
                    <a:pt x="288" y="24"/>
                  </a:lnTo>
                  <a:lnTo>
                    <a:pt x="280" y="40"/>
                  </a:lnTo>
                  <a:lnTo>
                    <a:pt x="296" y="48"/>
                  </a:lnTo>
                  <a:lnTo>
                    <a:pt x="312" y="48"/>
                  </a:lnTo>
                  <a:lnTo>
                    <a:pt x="328" y="72"/>
                  </a:lnTo>
                  <a:lnTo>
                    <a:pt x="344" y="72"/>
                  </a:lnTo>
                  <a:lnTo>
                    <a:pt x="360" y="56"/>
                  </a:lnTo>
                  <a:lnTo>
                    <a:pt x="360" y="16"/>
                  </a:lnTo>
                  <a:lnTo>
                    <a:pt x="376" y="0"/>
                  </a:lnTo>
                  <a:lnTo>
                    <a:pt x="384" y="24"/>
                  </a:lnTo>
                  <a:lnTo>
                    <a:pt x="392" y="32"/>
                  </a:lnTo>
                  <a:lnTo>
                    <a:pt x="400" y="40"/>
                  </a:lnTo>
                  <a:lnTo>
                    <a:pt x="408" y="80"/>
                  </a:lnTo>
                  <a:lnTo>
                    <a:pt x="432" y="96"/>
                  </a:lnTo>
                  <a:lnTo>
                    <a:pt x="456" y="104"/>
                  </a:lnTo>
                  <a:lnTo>
                    <a:pt x="464" y="128"/>
                  </a:lnTo>
                  <a:lnTo>
                    <a:pt x="472" y="136"/>
                  </a:lnTo>
                  <a:lnTo>
                    <a:pt x="480" y="160"/>
                  </a:lnTo>
                  <a:lnTo>
                    <a:pt x="504" y="176"/>
                  </a:lnTo>
                  <a:lnTo>
                    <a:pt x="504" y="192"/>
                  </a:lnTo>
                  <a:lnTo>
                    <a:pt x="504" y="216"/>
                  </a:lnTo>
                  <a:lnTo>
                    <a:pt x="504" y="248"/>
                  </a:lnTo>
                  <a:lnTo>
                    <a:pt x="480" y="312"/>
                  </a:lnTo>
                  <a:lnTo>
                    <a:pt x="464" y="344"/>
                  </a:lnTo>
                  <a:lnTo>
                    <a:pt x="464" y="360"/>
                  </a:lnTo>
                  <a:lnTo>
                    <a:pt x="456" y="360"/>
                  </a:lnTo>
                  <a:lnTo>
                    <a:pt x="440" y="368"/>
                  </a:lnTo>
                  <a:lnTo>
                    <a:pt x="424" y="384"/>
                  </a:lnTo>
                  <a:lnTo>
                    <a:pt x="416" y="384"/>
                  </a:lnTo>
                  <a:lnTo>
                    <a:pt x="400" y="368"/>
                  </a:lnTo>
                  <a:lnTo>
                    <a:pt x="384" y="376"/>
                  </a:lnTo>
                  <a:lnTo>
                    <a:pt x="360" y="368"/>
                  </a:lnTo>
                  <a:lnTo>
                    <a:pt x="336" y="352"/>
                  </a:lnTo>
                  <a:lnTo>
                    <a:pt x="320" y="336"/>
                  </a:lnTo>
                  <a:lnTo>
                    <a:pt x="312" y="320"/>
                  </a:lnTo>
                  <a:lnTo>
                    <a:pt x="296" y="320"/>
                  </a:lnTo>
                  <a:lnTo>
                    <a:pt x="280" y="304"/>
                  </a:lnTo>
                  <a:lnTo>
                    <a:pt x="256" y="280"/>
                  </a:lnTo>
                  <a:lnTo>
                    <a:pt x="208" y="272"/>
                  </a:lnTo>
                  <a:lnTo>
                    <a:pt x="176" y="272"/>
                  </a:lnTo>
                  <a:lnTo>
                    <a:pt x="136" y="288"/>
                  </a:lnTo>
                  <a:lnTo>
                    <a:pt x="136" y="296"/>
                  </a:lnTo>
                  <a:lnTo>
                    <a:pt x="112" y="304"/>
                  </a:lnTo>
                  <a:lnTo>
                    <a:pt x="96" y="304"/>
                  </a:lnTo>
                  <a:lnTo>
                    <a:pt x="80" y="312"/>
                  </a:lnTo>
                  <a:lnTo>
                    <a:pt x="56" y="320"/>
                  </a:lnTo>
                  <a:lnTo>
                    <a:pt x="40" y="320"/>
                  </a:lnTo>
                  <a:lnTo>
                    <a:pt x="24" y="30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4" name="Freeform 580"/>
            <p:cNvSpPr/>
            <p:nvPr/>
          </p:nvSpPr>
          <p:spPr bwMode="auto">
            <a:xfrm>
              <a:off x="5057632" y="3975589"/>
              <a:ext cx="68440" cy="110024"/>
            </a:xfrm>
            <a:custGeom>
              <a:avLst/>
              <a:gdLst>
                <a:gd name="T0" fmla="*/ 0 w 64"/>
                <a:gd name="T1" fmla="*/ 2147483647 h 104"/>
                <a:gd name="T2" fmla="*/ 2147483647 w 64"/>
                <a:gd name="T3" fmla="*/ 2147483647 h 104"/>
                <a:gd name="T4" fmla="*/ 2147483647 w 64"/>
                <a:gd name="T5" fmla="*/ 2147483647 h 104"/>
                <a:gd name="T6" fmla="*/ 0 w 64"/>
                <a:gd name="T7" fmla="*/ 0 h 104"/>
                <a:gd name="T8" fmla="*/ 2147483647 w 64"/>
                <a:gd name="T9" fmla="*/ 2147483647 h 104"/>
                <a:gd name="T10" fmla="*/ 2147483647 w 64"/>
                <a:gd name="T11" fmla="*/ 2147483647 h 104"/>
                <a:gd name="T12" fmla="*/ 2147483647 w 64"/>
                <a:gd name="T13" fmla="*/ 2147483647 h 104"/>
                <a:gd name="T14" fmla="*/ 2147483647 w 64"/>
                <a:gd name="T15" fmla="*/ 2147483647 h 104"/>
                <a:gd name="T16" fmla="*/ 2147483647 w 64"/>
                <a:gd name="T17" fmla="*/ 2147483647 h 104"/>
                <a:gd name="T18" fmla="*/ 2147483647 w 64"/>
                <a:gd name="T19" fmla="*/ 2147483647 h 104"/>
                <a:gd name="T20" fmla="*/ 2147483647 w 64"/>
                <a:gd name="T21" fmla="*/ 2147483647 h 104"/>
                <a:gd name="T22" fmla="*/ 2147483647 w 64"/>
                <a:gd name="T23" fmla="*/ 2147483647 h 104"/>
                <a:gd name="T24" fmla="*/ 2147483647 w 64"/>
                <a:gd name="T25" fmla="*/ 2147483647 h 104"/>
                <a:gd name="T26" fmla="*/ 2147483647 w 64"/>
                <a:gd name="T27" fmla="*/ 2147483647 h 104"/>
                <a:gd name="T28" fmla="*/ 2147483647 w 64"/>
                <a:gd name="T29" fmla="*/ 2147483647 h 104"/>
                <a:gd name="T30" fmla="*/ 2147483647 w 64"/>
                <a:gd name="T31" fmla="*/ 2147483647 h 104"/>
                <a:gd name="T32" fmla="*/ 2147483647 w 64"/>
                <a:gd name="T33" fmla="*/ 2147483647 h 104"/>
                <a:gd name="T34" fmla="*/ 0 w 64"/>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04"/>
                <a:gd name="T56" fmla="*/ 64 w 64"/>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04">
                  <a:moveTo>
                    <a:pt x="0" y="72"/>
                  </a:moveTo>
                  <a:lnTo>
                    <a:pt x="16" y="48"/>
                  </a:lnTo>
                  <a:lnTo>
                    <a:pt x="16" y="32"/>
                  </a:lnTo>
                  <a:lnTo>
                    <a:pt x="0" y="0"/>
                  </a:lnTo>
                  <a:lnTo>
                    <a:pt x="16" y="8"/>
                  </a:lnTo>
                  <a:lnTo>
                    <a:pt x="16" y="24"/>
                  </a:lnTo>
                  <a:lnTo>
                    <a:pt x="24" y="40"/>
                  </a:lnTo>
                  <a:lnTo>
                    <a:pt x="40" y="48"/>
                  </a:lnTo>
                  <a:lnTo>
                    <a:pt x="56" y="40"/>
                  </a:lnTo>
                  <a:lnTo>
                    <a:pt x="64" y="48"/>
                  </a:lnTo>
                  <a:lnTo>
                    <a:pt x="56" y="56"/>
                  </a:lnTo>
                  <a:lnTo>
                    <a:pt x="48" y="64"/>
                  </a:lnTo>
                  <a:lnTo>
                    <a:pt x="40" y="72"/>
                  </a:lnTo>
                  <a:lnTo>
                    <a:pt x="40" y="88"/>
                  </a:lnTo>
                  <a:lnTo>
                    <a:pt x="24" y="104"/>
                  </a:lnTo>
                  <a:lnTo>
                    <a:pt x="16" y="96"/>
                  </a:lnTo>
                  <a:lnTo>
                    <a:pt x="16" y="80"/>
                  </a:lnTo>
                  <a:lnTo>
                    <a:pt x="0" y="7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5" name="Freeform 581"/>
            <p:cNvSpPr/>
            <p:nvPr/>
          </p:nvSpPr>
          <p:spPr bwMode="auto">
            <a:xfrm>
              <a:off x="4251946" y="3635987"/>
              <a:ext cx="534526" cy="407175"/>
            </a:xfrm>
            <a:custGeom>
              <a:avLst/>
              <a:gdLst>
                <a:gd name="T0" fmla="*/ 2147483647 w 504"/>
                <a:gd name="T1" fmla="*/ 2147483647 h 384"/>
                <a:gd name="T2" fmla="*/ 2147483647 w 504"/>
                <a:gd name="T3" fmla="*/ 2147483647 h 384"/>
                <a:gd name="T4" fmla="*/ 0 w 504"/>
                <a:gd name="T5" fmla="*/ 2147483647 h 384"/>
                <a:gd name="T6" fmla="*/ 2147483647 w 504"/>
                <a:gd name="T7" fmla="*/ 2147483647 h 384"/>
                <a:gd name="T8" fmla="*/ 2147483647 w 504"/>
                <a:gd name="T9" fmla="*/ 2147483647 h 384"/>
                <a:gd name="T10" fmla="*/ 2147483647 w 504"/>
                <a:gd name="T11" fmla="*/ 2147483647 h 384"/>
                <a:gd name="T12" fmla="*/ 2147483647 w 504"/>
                <a:gd name="T13" fmla="*/ 2147483647 h 384"/>
                <a:gd name="T14" fmla="*/ 2147483647 w 504"/>
                <a:gd name="T15" fmla="*/ 2147483647 h 384"/>
                <a:gd name="T16" fmla="*/ 2147483647 w 504"/>
                <a:gd name="T17" fmla="*/ 2147483647 h 384"/>
                <a:gd name="T18" fmla="*/ 2147483647 w 504"/>
                <a:gd name="T19" fmla="*/ 2147483647 h 384"/>
                <a:gd name="T20" fmla="*/ 2147483647 w 504"/>
                <a:gd name="T21" fmla="*/ 0 h 384"/>
                <a:gd name="T22" fmla="*/ 2147483647 w 504"/>
                <a:gd name="T23" fmla="*/ 2147483647 h 384"/>
                <a:gd name="T24" fmla="*/ 2147483647 w 504"/>
                <a:gd name="T25" fmla="*/ 2147483647 h 384"/>
                <a:gd name="T26" fmla="*/ 2147483647 w 504"/>
                <a:gd name="T27" fmla="*/ 2147483647 h 384"/>
                <a:gd name="T28" fmla="*/ 2147483647 w 504"/>
                <a:gd name="T29" fmla="*/ 2147483647 h 384"/>
                <a:gd name="T30" fmla="*/ 2147483647 w 504"/>
                <a:gd name="T31" fmla="*/ 2147483647 h 384"/>
                <a:gd name="T32" fmla="*/ 2147483647 w 504"/>
                <a:gd name="T33" fmla="*/ 2147483647 h 384"/>
                <a:gd name="T34" fmla="*/ 2147483647 w 504"/>
                <a:gd name="T35" fmla="*/ 2147483647 h 384"/>
                <a:gd name="T36" fmla="*/ 2147483647 w 504"/>
                <a:gd name="T37" fmla="*/ 2147483647 h 384"/>
                <a:gd name="T38" fmla="*/ 2147483647 w 504"/>
                <a:gd name="T39" fmla="*/ 2147483647 h 384"/>
                <a:gd name="T40" fmla="*/ 2147483647 w 504"/>
                <a:gd name="T41" fmla="*/ 2147483647 h 384"/>
                <a:gd name="T42" fmla="*/ 2147483647 w 504"/>
                <a:gd name="T43" fmla="*/ 2147483647 h 384"/>
                <a:gd name="T44" fmla="*/ 2147483647 w 504"/>
                <a:gd name="T45" fmla="*/ 2147483647 h 384"/>
                <a:gd name="T46" fmla="*/ 2147483647 w 504"/>
                <a:gd name="T47" fmla="*/ 2147483647 h 384"/>
                <a:gd name="T48" fmla="*/ 2147483647 w 504"/>
                <a:gd name="T49" fmla="*/ 2147483647 h 384"/>
                <a:gd name="T50" fmla="*/ 2147483647 w 504"/>
                <a:gd name="T51" fmla="*/ 2147483647 h 384"/>
                <a:gd name="T52" fmla="*/ 2147483647 w 504"/>
                <a:gd name="T53" fmla="*/ 2147483647 h 384"/>
                <a:gd name="T54" fmla="*/ 2147483647 w 504"/>
                <a:gd name="T55" fmla="*/ 2147483647 h 384"/>
                <a:gd name="T56" fmla="*/ 2147483647 w 504"/>
                <a:gd name="T57" fmla="*/ 2147483647 h 384"/>
                <a:gd name="T58" fmla="*/ 2147483647 w 504"/>
                <a:gd name="T59" fmla="*/ 2147483647 h 384"/>
                <a:gd name="T60" fmla="*/ 2147483647 w 504"/>
                <a:gd name="T61" fmla="*/ 2147483647 h 384"/>
                <a:gd name="T62" fmla="*/ 2147483647 w 504"/>
                <a:gd name="T63" fmla="*/ 2147483647 h 384"/>
                <a:gd name="T64" fmla="*/ 2147483647 w 504"/>
                <a:gd name="T65" fmla="*/ 2147483647 h 384"/>
                <a:gd name="T66" fmla="*/ 2147483647 w 504"/>
                <a:gd name="T67" fmla="*/ 2147483647 h 384"/>
                <a:gd name="T68" fmla="*/ 2147483647 w 504"/>
                <a:gd name="T69" fmla="*/ 2147483647 h 384"/>
                <a:gd name="T70" fmla="*/ 2147483647 w 504"/>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4"/>
                <a:gd name="T109" fmla="*/ 0 h 384"/>
                <a:gd name="T110" fmla="*/ 504 w 504"/>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4" h="384">
                  <a:moveTo>
                    <a:pt x="24" y="304"/>
                  </a:moveTo>
                  <a:lnTo>
                    <a:pt x="24" y="272"/>
                  </a:lnTo>
                  <a:lnTo>
                    <a:pt x="24" y="256"/>
                  </a:lnTo>
                  <a:lnTo>
                    <a:pt x="8" y="200"/>
                  </a:lnTo>
                  <a:lnTo>
                    <a:pt x="8" y="184"/>
                  </a:lnTo>
                  <a:lnTo>
                    <a:pt x="0" y="160"/>
                  </a:lnTo>
                  <a:lnTo>
                    <a:pt x="8" y="144"/>
                  </a:lnTo>
                  <a:lnTo>
                    <a:pt x="24" y="128"/>
                  </a:lnTo>
                  <a:lnTo>
                    <a:pt x="56" y="112"/>
                  </a:lnTo>
                  <a:lnTo>
                    <a:pt x="80" y="96"/>
                  </a:lnTo>
                  <a:lnTo>
                    <a:pt x="96" y="96"/>
                  </a:lnTo>
                  <a:lnTo>
                    <a:pt x="104" y="72"/>
                  </a:lnTo>
                  <a:lnTo>
                    <a:pt x="120" y="64"/>
                  </a:lnTo>
                  <a:lnTo>
                    <a:pt x="136" y="56"/>
                  </a:lnTo>
                  <a:lnTo>
                    <a:pt x="160" y="40"/>
                  </a:lnTo>
                  <a:lnTo>
                    <a:pt x="176" y="32"/>
                  </a:lnTo>
                  <a:lnTo>
                    <a:pt x="192" y="40"/>
                  </a:lnTo>
                  <a:lnTo>
                    <a:pt x="200" y="40"/>
                  </a:lnTo>
                  <a:lnTo>
                    <a:pt x="208" y="24"/>
                  </a:lnTo>
                  <a:lnTo>
                    <a:pt x="224" y="16"/>
                  </a:lnTo>
                  <a:lnTo>
                    <a:pt x="240" y="8"/>
                  </a:lnTo>
                  <a:lnTo>
                    <a:pt x="248" y="0"/>
                  </a:lnTo>
                  <a:lnTo>
                    <a:pt x="264" y="0"/>
                  </a:lnTo>
                  <a:lnTo>
                    <a:pt x="296" y="8"/>
                  </a:lnTo>
                  <a:lnTo>
                    <a:pt x="288" y="24"/>
                  </a:lnTo>
                  <a:lnTo>
                    <a:pt x="280" y="40"/>
                  </a:lnTo>
                  <a:lnTo>
                    <a:pt x="296" y="48"/>
                  </a:lnTo>
                  <a:lnTo>
                    <a:pt x="312" y="48"/>
                  </a:lnTo>
                  <a:lnTo>
                    <a:pt x="328" y="72"/>
                  </a:lnTo>
                  <a:lnTo>
                    <a:pt x="344" y="72"/>
                  </a:lnTo>
                  <a:lnTo>
                    <a:pt x="360" y="56"/>
                  </a:lnTo>
                  <a:lnTo>
                    <a:pt x="360" y="16"/>
                  </a:lnTo>
                  <a:lnTo>
                    <a:pt x="376" y="0"/>
                  </a:lnTo>
                  <a:lnTo>
                    <a:pt x="384" y="24"/>
                  </a:lnTo>
                  <a:lnTo>
                    <a:pt x="392" y="32"/>
                  </a:lnTo>
                  <a:lnTo>
                    <a:pt x="400" y="40"/>
                  </a:lnTo>
                  <a:lnTo>
                    <a:pt x="408" y="80"/>
                  </a:lnTo>
                  <a:lnTo>
                    <a:pt x="432" y="96"/>
                  </a:lnTo>
                  <a:lnTo>
                    <a:pt x="456" y="104"/>
                  </a:lnTo>
                  <a:lnTo>
                    <a:pt x="464" y="128"/>
                  </a:lnTo>
                  <a:lnTo>
                    <a:pt x="472" y="136"/>
                  </a:lnTo>
                  <a:lnTo>
                    <a:pt x="480" y="160"/>
                  </a:lnTo>
                  <a:lnTo>
                    <a:pt x="504" y="176"/>
                  </a:lnTo>
                  <a:lnTo>
                    <a:pt x="504" y="192"/>
                  </a:lnTo>
                  <a:lnTo>
                    <a:pt x="504" y="216"/>
                  </a:lnTo>
                  <a:lnTo>
                    <a:pt x="504" y="248"/>
                  </a:lnTo>
                  <a:lnTo>
                    <a:pt x="480" y="312"/>
                  </a:lnTo>
                  <a:lnTo>
                    <a:pt x="464" y="344"/>
                  </a:lnTo>
                  <a:lnTo>
                    <a:pt x="464" y="360"/>
                  </a:lnTo>
                  <a:lnTo>
                    <a:pt x="456" y="360"/>
                  </a:lnTo>
                  <a:lnTo>
                    <a:pt x="440" y="368"/>
                  </a:lnTo>
                  <a:lnTo>
                    <a:pt x="424" y="384"/>
                  </a:lnTo>
                  <a:lnTo>
                    <a:pt x="416" y="384"/>
                  </a:lnTo>
                  <a:lnTo>
                    <a:pt x="400" y="368"/>
                  </a:lnTo>
                  <a:lnTo>
                    <a:pt x="384" y="376"/>
                  </a:lnTo>
                  <a:lnTo>
                    <a:pt x="360" y="368"/>
                  </a:lnTo>
                  <a:lnTo>
                    <a:pt x="336" y="352"/>
                  </a:lnTo>
                  <a:lnTo>
                    <a:pt x="320" y="336"/>
                  </a:lnTo>
                  <a:lnTo>
                    <a:pt x="312" y="320"/>
                  </a:lnTo>
                  <a:lnTo>
                    <a:pt x="296" y="320"/>
                  </a:lnTo>
                  <a:lnTo>
                    <a:pt x="280" y="304"/>
                  </a:lnTo>
                  <a:lnTo>
                    <a:pt x="256" y="280"/>
                  </a:lnTo>
                  <a:lnTo>
                    <a:pt x="208" y="272"/>
                  </a:lnTo>
                  <a:lnTo>
                    <a:pt x="176" y="272"/>
                  </a:lnTo>
                  <a:lnTo>
                    <a:pt x="136" y="288"/>
                  </a:lnTo>
                  <a:lnTo>
                    <a:pt x="136" y="296"/>
                  </a:lnTo>
                  <a:lnTo>
                    <a:pt x="112" y="304"/>
                  </a:lnTo>
                  <a:lnTo>
                    <a:pt x="96" y="304"/>
                  </a:lnTo>
                  <a:lnTo>
                    <a:pt x="80" y="312"/>
                  </a:lnTo>
                  <a:lnTo>
                    <a:pt x="56" y="320"/>
                  </a:lnTo>
                  <a:lnTo>
                    <a:pt x="40" y="320"/>
                  </a:lnTo>
                  <a:lnTo>
                    <a:pt x="24" y="30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6" name="Freeform 582"/>
            <p:cNvSpPr/>
            <p:nvPr/>
          </p:nvSpPr>
          <p:spPr bwMode="auto">
            <a:xfrm>
              <a:off x="4676447" y="4069152"/>
              <a:ext cx="42450" cy="58910"/>
            </a:xfrm>
            <a:custGeom>
              <a:avLst/>
              <a:gdLst>
                <a:gd name="T0" fmla="*/ 0 w 40"/>
                <a:gd name="T1" fmla="*/ 2147483647 h 56"/>
                <a:gd name="T2" fmla="*/ 2147483647 w 40"/>
                <a:gd name="T3" fmla="*/ 2147483647 h 56"/>
                <a:gd name="T4" fmla="*/ 2147483647 w 40"/>
                <a:gd name="T5" fmla="*/ 2147483647 h 56"/>
                <a:gd name="T6" fmla="*/ 2147483647 w 40"/>
                <a:gd name="T7" fmla="*/ 2147483647 h 56"/>
                <a:gd name="T8" fmla="*/ 2147483647 w 40"/>
                <a:gd name="T9" fmla="*/ 2147483647 h 56"/>
                <a:gd name="T10" fmla="*/ 2147483647 w 40"/>
                <a:gd name="T11" fmla="*/ 2147483647 h 56"/>
                <a:gd name="T12" fmla="*/ 2147483647 w 40"/>
                <a:gd name="T13" fmla="*/ 0 h 56"/>
                <a:gd name="T14" fmla="*/ 2147483647 w 40"/>
                <a:gd name="T15" fmla="*/ 2147483647 h 56"/>
                <a:gd name="T16" fmla="*/ 0 w 40"/>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56"/>
                <a:gd name="T29" fmla="*/ 40 w 40"/>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56">
                  <a:moveTo>
                    <a:pt x="0" y="8"/>
                  </a:moveTo>
                  <a:lnTo>
                    <a:pt x="8" y="32"/>
                  </a:lnTo>
                  <a:lnTo>
                    <a:pt x="8" y="48"/>
                  </a:lnTo>
                  <a:lnTo>
                    <a:pt x="24" y="56"/>
                  </a:lnTo>
                  <a:lnTo>
                    <a:pt x="32" y="40"/>
                  </a:lnTo>
                  <a:lnTo>
                    <a:pt x="40" y="16"/>
                  </a:lnTo>
                  <a:lnTo>
                    <a:pt x="40" y="0"/>
                  </a:lnTo>
                  <a:lnTo>
                    <a:pt x="24" y="8"/>
                  </a:lnTo>
                  <a:lnTo>
                    <a:pt x="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7" name="Freeform 583"/>
            <p:cNvSpPr/>
            <p:nvPr/>
          </p:nvSpPr>
          <p:spPr bwMode="auto">
            <a:xfrm>
              <a:off x="4023235" y="3407276"/>
              <a:ext cx="136014" cy="144677"/>
            </a:xfrm>
            <a:custGeom>
              <a:avLst/>
              <a:gdLst>
                <a:gd name="T0" fmla="*/ 0 w 128"/>
                <a:gd name="T1" fmla="*/ 0 h 136"/>
                <a:gd name="T2" fmla="*/ 2147483647 w 128"/>
                <a:gd name="T3" fmla="*/ 0 h 136"/>
                <a:gd name="T4" fmla="*/ 2147483647 w 128"/>
                <a:gd name="T5" fmla="*/ 2147483647 h 136"/>
                <a:gd name="T6" fmla="*/ 2147483647 w 128"/>
                <a:gd name="T7" fmla="*/ 2147483647 h 136"/>
                <a:gd name="T8" fmla="*/ 2147483647 w 128"/>
                <a:gd name="T9" fmla="*/ 2147483647 h 136"/>
                <a:gd name="T10" fmla="*/ 2147483647 w 128"/>
                <a:gd name="T11" fmla="*/ 2147483647 h 136"/>
                <a:gd name="T12" fmla="*/ 2147483647 w 128"/>
                <a:gd name="T13" fmla="*/ 2147483647 h 136"/>
                <a:gd name="T14" fmla="*/ 2147483647 w 128"/>
                <a:gd name="T15" fmla="*/ 2147483647 h 136"/>
                <a:gd name="T16" fmla="*/ 2147483647 w 128"/>
                <a:gd name="T17" fmla="*/ 2147483647 h 136"/>
                <a:gd name="T18" fmla="*/ 2147483647 w 128"/>
                <a:gd name="T19" fmla="*/ 2147483647 h 136"/>
                <a:gd name="T20" fmla="*/ 2147483647 w 128"/>
                <a:gd name="T21" fmla="*/ 2147483647 h 136"/>
                <a:gd name="T22" fmla="*/ 2147483647 w 128"/>
                <a:gd name="T23" fmla="*/ 2147483647 h 136"/>
                <a:gd name="T24" fmla="*/ 2147483647 w 128"/>
                <a:gd name="T25" fmla="*/ 2147483647 h 136"/>
                <a:gd name="T26" fmla="*/ 2147483647 w 128"/>
                <a:gd name="T27" fmla="*/ 2147483647 h 136"/>
                <a:gd name="T28" fmla="*/ 2147483647 w 128"/>
                <a:gd name="T29" fmla="*/ 2147483647 h 136"/>
                <a:gd name="T30" fmla="*/ 2147483647 w 128"/>
                <a:gd name="T31" fmla="*/ 2147483647 h 136"/>
                <a:gd name="T32" fmla="*/ 0 w 128"/>
                <a:gd name="T33" fmla="*/ 0 h 1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8"/>
                <a:gd name="T52" fmla="*/ 0 h 136"/>
                <a:gd name="T53" fmla="*/ 128 w 128"/>
                <a:gd name="T54" fmla="*/ 136 h 1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8" h="136">
                  <a:moveTo>
                    <a:pt x="0" y="0"/>
                  </a:moveTo>
                  <a:lnTo>
                    <a:pt x="16" y="0"/>
                  </a:lnTo>
                  <a:lnTo>
                    <a:pt x="32" y="24"/>
                  </a:lnTo>
                  <a:lnTo>
                    <a:pt x="48" y="32"/>
                  </a:lnTo>
                  <a:lnTo>
                    <a:pt x="64" y="40"/>
                  </a:lnTo>
                  <a:lnTo>
                    <a:pt x="96" y="72"/>
                  </a:lnTo>
                  <a:lnTo>
                    <a:pt x="104" y="80"/>
                  </a:lnTo>
                  <a:lnTo>
                    <a:pt x="120" y="104"/>
                  </a:lnTo>
                  <a:lnTo>
                    <a:pt x="128" y="128"/>
                  </a:lnTo>
                  <a:lnTo>
                    <a:pt x="112" y="136"/>
                  </a:lnTo>
                  <a:lnTo>
                    <a:pt x="88" y="120"/>
                  </a:lnTo>
                  <a:lnTo>
                    <a:pt x="64" y="104"/>
                  </a:lnTo>
                  <a:lnTo>
                    <a:pt x="48" y="72"/>
                  </a:lnTo>
                  <a:lnTo>
                    <a:pt x="40" y="64"/>
                  </a:lnTo>
                  <a:lnTo>
                    <a:pt x="24" y="48"/>
                  </a:lnTo>
                  <a:lnTo>
                    <a:pt x="8" y="32"/>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8" name="Freeform 584"/>
            <p:cNvSpPr/>
            <p:nvPr/>
          </p:nvSpPr>
          <p:spPr bwMode="auto">
            <a:xfrm>
              <a:off x="4201699" y="3382153"/>
              <a:ext cx="126484" cy="143811"/>
            </a:xfrm>
            <a:custGeom>
              <a:avLst/>
              <a:gdLst>
                <a:gd name="T0" fmla="*/ 2147483647 w 120"/>
                <a:gd name="T1" fmla="*/ 2147483647 h 136"/>
                <a:gd name="T2" fmla="*/ 0 w 120"/>
                <a:gd name="T3" fmla="*/ 2147483647 h 136"/>
                <a:gd name="T4" fmla="*/ 0 w 120"/>
                <a:gd name="T5" fmla="*/ 2147483647 h 136"/>
                <a:gd name="T6" fmla="*/ 2147483647 w 120"/>
                <a:gd name="T7" fmla="*/ 2147483647 h 136"/>
                <a:gd name="T8" fmla="*/ 2147483647 w 120"/>
                <a:gd name="T9" fmla="*/ 2147483647 h 136"/>
                <a:gd name="T10" fmla="*/ 2147483647 w 120"/>
                <a:gd name="T11" fmla="*/ 2147483647 h 136"/>
                <a:gd name="T12" fmla="*/ 2147483647 w 120"/>
                <a:gd name="T13" fmla="*/ 2147483647 h 136"/>
                <a:gd name="T14" fmla="*/ 2147483647 w 120"/>
                <a:gd name="T15" fmla="*/ 0 h 136"/>
                <a:gd name="T16" fmla="*/ 2147483647 w 120"/>
                <a:gd name="T17" fmla="*/ 2147483647 h 136"/>
                <a:gd name="T18" fmla="*/ 2147483647 w 120"/>
                <a:gd name="T19" fmla="*/ 2147483647 h 136"/>
                <a:gd name="T20" fmla="*/ 2147483647 w 120"/>
                <a:gd name="T21" fmla="*/ 2147483647 h 136"/>
                <a:gd name="T22" fmla="*/ 2147483647 w 120"/>
                <a:gd name="T23" fmla="*/ 2147483647 h 136"/>
                <a:gd name="T24" fmla="*/ 2147483647 w 120"/>
                <a:gd name="T25" fmla="*/ 2147483647 h 136"/>
                <a:gd name="T26" fmla="*/ 2147483647 w 120"/>
                <a:gd name="T27" fmla="*/ 2147483647 h 136"/>
                <a:gd name="T28" fmla="*/ 2147483647 w 120"/>
                <a:gd name="T29" fmla="*/ 2147483647 h 136"/>
                <a:gd name="T30" fmla="*/ 2147483647 w 120"/>
                <a:gd name="T31" fmla="*/ 2147483647 h 136"/>
                <a:gd name="T32" fmla="*/ 2147483647 w 120"/>
                <a:gd name="T33" fmla="*/ 2147483647 h 136"/>
                <a:gd name="T34" fmla="*/ 2147483647 w 120"/>
                <a:gd name="T35" fmla="*/ 2147483647 h 136"/>
                <a:gd name="T36" fmla="*/ 2147483647 w 120"/>
                <a:gd name="T37" fmla="*/ 2147483647 h 136"/>
                <a:gd name="T38" fmla="*/ 2147483647 w 120"/>
                <a:gd name="T39" fmla="*/ 2147483647 h 136"/>
                <a:gd name="T40" fmla="*/ 2147483647 w 120"/>
                <a:gd name="T41" fmla="*/ 2147483647 h 136"/>
                <a:gd name="T42" fmla="*/ 2147483647 w 120"/>
                <a:gd name="T43" fmla="*/ 2147483647 h 136"/>
                <a:gd name="T44" fmla="*/ 2147483647 w 120"/>
                <a:gd name="T45" fmla="*/ 2147483647 h 136"/>
                <a:gd name="T46" fmla="*/ 2147483647 w 120"/>
                <a:gd name="T47" fmla="*/ 2147483647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36"/>
                <a:gd name="T74" fmla="*/ 120 w 12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36">
                  <a:moveTo>
                    <a:pt x="8" y="112"/>
                  </a:moveTo>
                  <a:lnTo>
                    <a:pt x="0" y="96"/>
                  </a:lnTo>
                  <a:lnTo>
                    <a:pt x="0" y="72"/>
                  </a:lnTo>
                  <a:lnTo>
                    <a:pt x="8" y="64"/>
                  </a:lnTo>
                  <a:lnTo>
                    <a:pt x="24" y="56"/>
                  </a:lnTo>
                  <a:lnTo>
                    <a:pt x="40" y="48"/>
                  </a:lnTo>
                  <a:lnTo>
                    <a:pt x="64" y="16"/>
                  </a:lnTo>
                  <a:lnTo>
                    <a:pt x="96" y="0"/>
                  </a:lnTo>
                  <a:lnTo>
                    <a:pt x="112" y="8"/>
                  </a:lnTo>
                  <a:lnTo>
                    <a:pt x="120" y="24"/>
                  </a:lnTo>
                  <a:lnTo>
                    <a:pt x="104" y="32"/>
                  </a:lnTo>
                  <a:lnTo>
                    <a:pt x="104" y="48"/>
                  </a:lnTo>
                  <a:lnTo>
                    <a:pt x="104" y="64"/>
                  </a:lnTo>
                  <a:lnTo>
                    <a:pt x="120" y="72"/>
                  </a:lnTo>
                  <a:lnTo>
                    <a:pt x="104" y="80"/>
                  </a:lnTo>
                  <a:lnTo>
                    <a:pt x="104" y="88"/>
                  </a:lnTo>
                  <a:lnTo>
                    <a:pt x="96" y="104"/>
                  </a:lnTo>
                  <a:lnTo>
                    <a:pt x="88" y="112"/>
                  </a:lnTo>
                  <a:lnTo>
                    <a:pt x="80" y="136"/>
                  </a:lnTo>
                  <a:lnTo>
                    <a:pt x="64" y="136"/>
                  </a:lnTo>
                  <a:lnTo>
                    <a:pt x="48" y="128"/>
                  </a:lnTo>
                  <a:lnTo>
                    <a:pt x="32" y="128"/>
                  </a:lnTo>
                  <a:lnTo>
                    <a:pt x="16" y="128"/>
                  </a:lnTo>
                  <a:lnTo>
                    <a:pt x="8" y="11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9" name="Freeform 585"/>
            <p:cNvSpPr/>
            <p:nvPr/>
          </p:nvSpPr>
          <p:spPr bwMode="auto">
            <a:xfrm>
              <a:off x="4489320" y="3483513"/>
              <a:ext cx="246038" cy="136014"/>
            </a:xfrm>
            <a:custGeom>
              <a:avLst/>
              <a:gdLst>
                <a:gd name="T0" fmla="*/ 0 w 232"/>
                <a:gd name="T1" fmla="*/ 2147483647 h 128"/>
                <a:gd name="T2" fmla="*/ 2147483647 w 232"/>
                <a:gd name="T3" fmla="*/ 2147483647 h 128"/>
                <a:gd name="T4" fmla="*/ 2147483647 w 232"/>
                <a:gd name="T5" fmla="*/ 2147483647 h 128"/>
                <a:gd name="T6" fmla="*/ 2147483647 w 232"/>
                <a:gd name="T7" fmla="*/ 2147483647 h 128"/>
                <a:gd name="T8" fmla="*/ 2147483647 w 232"/>
                <a:gd name="T9" fmla="*/ 2147483647 h 128"/>
                <a:gd name="T10" fmla="*/ 2147483647 w 232"/>
                <a:gd name="T11" fmla="*/ 2147483647 h 128"/>
                <a:gd name="T12" fmla="*/ 2147483647 w 232"/>
                <a:gd name="T13" fmla="*/ 2147483647 h 128"/>
                <a:gd name="T14" fmla="*/ 2147483647 w 232"/>
                <a:gd name="T15" fmla="*/ 2147483647 h 128"/>
                <a:gd name="T16" fmla="*/ 2147483647 w 232"/>
                <a:gd name="T17" fmla="*/ 2147483647 h 128"/>
                <a:gd name="T18" fmla="*/ 2147483647 w 232"/>
                <a:gd name="T19" fmla="*/ 2147483647 h 128"/>
                <a:gd name="T20" fmla="*/ 2147483647 w 232"/>
                <a:gd name="T21" fmla="*/ 2147483647 h 128"/>
                <a:gd name="T22" fmla="*/ 2147483647 w 232"/>
                <a:gd name="T23" fmla="*/ 2147483647 h 128"/>
                <a:gd name="T24" fmla="*/ 2147483647 w 232"/>
                <a:gd name="T25" fmla="*/ 2147483647 h 128"/>
                <a:gd name="T26" fmla="*/ 2147483647 w 232"/>
                <a:gd name="T27" fmla="*/ 2147483647 h 128"/>
                <a:gd name="T28" fmla="*/ 2147483647 w 232"/>
                <a:gd name="T29" fmla="*/ 2147483647 h 128"/>
                <a:gd name="T30" fmla="*/ 2147483647 w 232"/>
                <a:gd name="T31" fmla="*/ 2147483647 h 128"/>
                <a:gd name="T32" fmla="*/ 2147483647 w 232"/>
                <a:gd name="T33" fmla="*/ 2147483647 h 128"/>
                <a:gd name="T34" fmla="*/ 2147483647 w 232"/>
                <a:gd name="T35" fmla="*/ 2147483647 h 128"/>
                <a:gd name="T36" fmla="*/ 2147483647 w 232"/>
                <a:gd name="T37" fmla="*/ 2147483647 h 128"/>
                <a:gd name="T38" fmla="*/ 2147483647 w 232"/>
                <a:gd name="T39" fmla="*/ 2147483647 h 128"/>
                <a:gd name="T40" fmla="*/ 2147483647 w 232"/>
                <a:gd name="T41" fmla="*/ 2147483647 h 128"/>
                <a:gd name="T42" fmla="*/ 2147483647 w 232"/>
                <a:gd name="T43" fmla="*/ 2147483647 h 128"/>
                <a:gd name="T44" fmla="*/ 2147483647 w 232"/>
                <a:gd name="T45" fmla="*/ 2147483647 h 128"/>
                <a:gd name="T46" fmla="*/ 2147483647 w 232"/>
                <a:gd name="T47" fmla="*/ 2147483647 h 128"/>
                <a:gd name="T48" fmla="*/ 2147483647 w 232"/>
                <a:gd name="T49" fmla="*/ 2147483647 h 128"/>
                <a:gd name="T50" fmla="*/ 2147483647 w 232"/>
                <a:gd name="T51" fmla="*/ 2147483647 h 128"/>
                <a:gd name="T52" fmla="*/ 2147483647 w 232"/>
                <a:gd name="T53" fmla="*/ 2147483647 h 128"/>
                <a:gd name="T54" fmla="*/ 2147483647 w 232"/>
                <a:gd name="T55" fmla="*/ 2147483647 h 128"/>
                <a:gd name="T56" fmla="*/ 2147483647 w 232"/>
                <a:gd name="T57" fmla="*/ 2147483647 h 128"/>
                <a:gd name="T58" fmla="*/ 2147483647 w 232"/>
                <a:gd name="T59" fmla="*/ 2147483647 h 128"/>
                <a:gd name="T60" fmla="*/ 2147483647 w 232"/>
                <a:gd name="T61" fmla="*/ 0 h 128"/>
                <a:gd name="T62" fmla="*/ 2147483647 w 232"/>
                <a:gd name="T63" fmla="*/ 0 h 128"/>
                <a:gd name="T64" fmla="*/ 0 w 232"/>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2"/>
                <a:gd name="T100" fmla="*/ 0 h 128"/>
                <a:gd name="T101" fmla="*/ 232 w 232"/>
                <a:gd name="T102" fmla="*/ 128 h 1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2" h="128">
                  <a:moveTo>
                    <a:pt x="0" y="16"/>
                  </a:moveTo>
                  <a:lnTo>
                    <a:pt x="16" y="24"/>
                  </a:lnTo>
                  <a:lnTo>
                    <a:pt x="24" y="32"/>
                  </a:lnTo>
                  <a:lnTo>
                    <a:pt x="24" y="48"/>
                  </a:lnTo>
                  <a:lnTo>
                    <a:pt x="40" y="48"/>
                  </a:lnTo>
                  <a:lnTo>
                    <a:pt x="48" y="48"/>
                  </a:lnTo>
                  <a:lnTo>
                    <a:pt x="72" y="64"/>
                  </a:lnTo>
                  <a:lnTo>
                    <a:pt x="104" y="80"/>
                  </a:lnTo>
                  <a:lnTo>
                    <a:pt x="104" y="88"/>
                  </a:lnTo>
                  <a:lnTo>
                    <a:pt x="88" y="96"/>
                  </a:lnTo>
                  <a:lnTo>
                    <a:pt x="104" y="96"/>
                  </a:lnTo>
                  <a:lnTo>
                    <a:pt x="120" y="104"/>
                  </a:lnTo>
                  <a:lnTo>
                    <a:pt x="136" y="112"/>
                  </a:lnTo>
                  <a:lnTo>
                    <a:pt x="144" y="112"/>
                  </a:lnTo>
                  <a:lnTo>
                    <a:pt x="160" y="96"/>
                  </a:lnTo>
                  <a:lnTo>
                    <a:pt x="176" y="88"/>
                  </a:lnTo>
                  <a:lnTo>
                    <a:pt x="192" y="96"/>
                  </a:lnTo>
                  <a:lnTo>
                    <a:pt x="216" y="120"/>
                  </a:lnTo>
                  <a:lnTo>
                    <a:pt x="232" y="128"/>
                  </a:lnTo>
                  <a:lnTo>
                    <a:pt x="232" y="104"/>
                  </a:lnTo>
                  <a:lnTo>
                    <a:pt x="208" y="96"/>
                  </a:lnTo>
                  <a:lnTo>
                    <a:pt x="208" y="80"/>
                  </a:lnTo>
                  <a:lnTo>
                    <a:pt x="216" y="72"/>
                  </a:lnTo>
                  <a:lnTo>
                    <a:pt x="192" y="64"/>
                  </a:lnTo>
                  <a:lnTo>
                    <a:pt x="184" y="48"/>
                  </a:lnTo>
                  <a:lnTo>
                    <a:pt x="160" y="32"/>
                  </a:lnTo>
                  <a:lnTo>
                    <a:pt x="96" y="16"/>
                  </a:lnTo>
                  <a:lnTo>
                    <a:pt x="72" y="32"/>
                  </a:lnTo>
                  <a:lnTo>
                    <a:pt x="56" y="32"/>
                  </a:lnTo>
                  <a:lnTo>
                    <a:pt x="40" y="16"/>
                  </a:lnTo>
                  <a:lnTo>
                    <a:pt x="24" y="0"/>
                  </a:lnTo>
                  <a:lnTo>
                    <a:pt x="8" y="0"/>
                  </a:lnTo>
                  <a:lnTo>
                    <a:pt x="0"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30" name="Freeform 586"/>
            <p:cNvSpPr/>
            <p:nvPr/>
          </p:nvSpPr>
          <p:spPr bwMode="auto">
            <a:xfrm>
              <a:off x="4201699" y="3382153"/>
              <a:ext cx="126484" cy="143811"/>
            </a:xfrm>
            <a:custGeom>
              <a:avLst/>
              <a:gdLst>
                <a:gd name="T0" fmla="*/ 2147483647 w 120"/>
                <a:gd name="T1" fmla="*/ 2147483647 h 136"/>
                <a:gd name="T2" fmla="*/ 0 w 120"/>
                <a:gd name="T3" fmla="*/ 2147483647 h 136"/>
                <a:gd name="T4" fmla="*/ 0 w 120"/>
                <a:gd name="T5" fmla="*/ 2147483647 h 136"/>
                <a:gd name="T6" fmla="*/ 2147483647 w 120"/>
                <a:gd name="T7" fmla="*/ 2147483647 h 136"/>
                <a:gd name="T8" fmla="*/ 2147483647 w 120"/>
                <a:gd name="T9" fmla="*/ 2147483647 h 136"/>
                <a:gd name="T10" fmla="*/ 2147483647 w 120"/>
                <a:gd name="T11" fmla="*/ 2147483647 h 136"/>
                <a:gd name="T12" fmla="*/ 2147483647 w 120"/>
                <a:gd name="T13" fmla="*/ 2147483647 h 136"/>
                <a:gd name="T14" fmla="*/ 2147483647 w 120"/>
                <a:gd name="T15" fmla="*/ 0 h 136"/>
                <a:gd name="T16" fmla="*/ 2147483647 w 120"/>
                <a:gd name="T17" fmla="*/ 2147483647 h 136"/>
                <a:gd name="T18" fmla="*/ 2147483647 w 120"/>
                <a:gd name="T19" fmla="*/ 2147483647 h 136"/>
                <a:gd name="T20" fmla="*/ 2147483647 w 120"/>
                <a:gd name="T21" fmla="*/ 2147483647 h 136"/>
                <a:gd name="T22" fmla="*/ 2147483647 w 120"/>
                <a:gd name="T23" fmla="*/ 2147483647 h 136"/>
                <a:gd name="T24" fmla="*/ 2147483647 w 120"/>
                <a:gd name="T25" fmla="*/ 2147483647 h 136"/>
                <a:gd name="T26" fmla="*/ 2147483647 w 120"/>
                <a:gd name="T27" fmla="*/ 2147483647 h 136"/>
                <a:gd name="T28" fmla="*/ 2147483647 w 120"/>
                <a:gd name="T29" fmla="*/ 2147483647 h 136"/>
                <a:gd name="T30" fmla="*/ 2147483647 w 120"/>
                <a:gd name="T31" fmla="*/ 2147483647 h 136"/>
                <a:gd name="T32" fmla="*/ 2147483647 w 120"/>
                <a:gd name="T33" fmla="*/ 2147483647 h 136"/>
                <a:gd name="T34" fmla="*/ 2147483647 w 120"/>
                <a:gd name="T35" fmla="*/ 2147483647 h 136"/>
                <a:gd name="T36" fmla="*/ 2147483647 w 120"/>
                <a:gd name="T37" fmla="*/ 2147483647 h 136"/>
                <a:gd name="T38" fmla="*/ 2147483647 w 120"/>
                <a:gd name="T39" fmla="*/ 2147483647 h 136"/>
                <a:gd name="T40" fmla="*/ 2147483647 w 120"/>
                <a:gd name="T41" fmla="*/ 2147483647 h 136"/>
                <a:gd name="T42" fmla="*/ 2147483647 w 120"/>
                <a:gd name="T43" fmla="*/ 2147483647 h 136"/>
                <a:gd name="T44" fmla="*/ 2147483647 w 120"/>
                <a:gd name="T45" fmla="*/ 2147483647 h 136"/>
                <a:gd name="T46" fmla="*/ 2147483647 w 120"/>
                <a:gd name="T47" fmla="*/ 2147483647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36"/>
                <a:gd name="T74" fmla="*/ 120 w 12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36">
                  <a:moveTo>
                    <a:pt x="8" y="112"/>
                  </a:moveTo>
                  <a:lnTo>
                    <a:pt x="0" y="96"/>
                  </a:lnTo>
                  <a:lnTo>
                    <a:pt x="0" y="72"/>
                  </a:lnTo>
                  <a:lnTo>
                    <a:pt x="8" y="64"/>
                  </a:lnTo>
                  <a:lnTo>
                    <a:pt x="24" y="56"/>
                  </a:lnTo>
                  <a:lnTo>
                    <a:pt x="40" y="48"/>
                  </a:lnTo>
                  <a:lnTo>
                    <a:pt x="64" y="16"/>
                  </a:lnTo>
                  <a:lnTo>
                    <a:pt x="96" y="0"/>
                  </a:lnTo>
                  <a:lnTo>
                    <a:pt x="112" y="8"/>
                  </a:lnTo>
                  <a:lnTo>
                    <a:pt x="120" y="24"/>
                  </a:lnTo>
                  <a:lnTo>
                    <a:pt x="104" y="32"/>
                  </a:lnTo>
                  <a:lnTo>
                    <a:pt x="104" y="48"/>
                  </a:lnTo>
                  <a:lnTo>
                    <a:pt x="104" y="64"/>
                  </a:lnTo>
                  <a:lnTo>
                    <a:pt x="120" y="72"/>
                  </a:lnTo>
                  <a:lnTo>
                    <a:pt x="104" y="80"/>
                  </a:lnTo>
                  <a:lnTo>
                    <a:pt x="104" y="88"/>
                  </a:lnTo>
                  <a:lnTo>
                    <a:pt x="96" y="104"/>
                  </a:lnTo>
                  <a:lnTo>
                    <a:pt x="88" y="112"/>
                  </a:lnTo>
                  <a:lnTo>
                    <a:pt x="80" y="136"/>
                  </a:lnTo>
                  <a:lnTo>
                    <a:pt x="64" y="136"/>
                  </a:lnTo>
                  <a:lnTo>
                    <a:pt x="48" y="128"/>
                  </a:lnTo>
                  <a:lnTo>
                    <a:pt x="32" y="128"/>
                  </a:lnTo>
                  <a:lnTo>
                    <a:pt x="16" y="128"/>
                  </a:lnTo>
                  <a:lnTo>
                    <a:pt x="8" y="11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31" name="Freeform 587"/>
            <p:cNvSpPr/>
            <p:nvPr/>
          </p:nvSpPr>
          <p:spPr bwMode="auto">
            <a:xfrm>
              <a:off x="4489320" y="3483513"/>
              <a:ext cx="246038" cy="136014"/>
            </a:xfrm>
            <a:custGeom>
              <a:avLst/>
              <a:gdLst>
                <a:gd name="T0" fmla="*/ 0 w 232"/>
                <a:gd name="T1" fmla="*/ 2147483647 h 128"/>
                <a:gd name="T2" fmla="*/ 2147483647 w 232"/>
                <a:gd name="T3" fmla="*/ 2147483647 h 128"/>
                <a:gd name="T4" fmla="*/ 2147483647 w 232"/>
                <a:gd name="T5" fmla="*/ 2147483647 h 128"/>
                <a:gd name="T6" fmla="*/ 2147483647 w 232"/>
                <a:gd name="T7" fmla="*/ 2147483647 h 128"/>
                <a:gd name="T8" fmla="*/ 2147483647 w 232"/>
                <a:gd name="T9" fmla="*/ 2147483647 h 128"/>
                <a:gd name="T10" fmla="*/ 2147483647 w 232"/>
                <a:gd name="T11" fmla="*/ 2147483647 h 128"/>
                <a:gd name="T12" fmla="*/ 2147483647 w 232"/>
                <a:gd name="T13" fmla="*/ 2147483647 h 128"/>
                <a:gd name="T14" fmla="*/ 2147483647 w 232"/>
                <a:gd name="T15" fmla="*/ 2147483647 h 128"/>
                <a:gd name="T16" fmla="*/ 2147483647 w 232"/>
                <a:gd name="T17" fmla="*/ 2147483647 h 128"/>
                <a:gd name="T18" fmla="*/ 2147483647 w 232"/>
                <a:gd name="T19" fmla="*/ 2147483647 h 128"/>
                <a:gd name="T20" fmla="*/ 2147483647 w 232"/>
                <a:gd name="T21" fmla="*/ 2147483647 h 128"/>
                <a:gd name="T22" fmla="*/ 2147483647 w 232"/>
                <a:gd name="T23" fmla="*/ 2147483647 h 128"/>
                <a:gd name="T24" fmla="*/ 2147483647 w 232"/>
                <a:gd name="T25" fmla="*/ 2147483647 h 128"/>
                <a:gd name="T26" fmla="*/ 2147483647 w 232"/>
                <a:gd name="T27" fmla="*/ 2147483647 h 128"/>
                <a:gd name="T28" fmla="*/ 2147483647 w 232"/>
                <a:gd name="T29" fmla="*/ 2147483647 h 128"/>
                <a:gd name="T30" fmla="*/ 2147483647 w 232"/>
                <a:gd name="T31" fmla="*/ 2147483647 h 128"/>
                <a:gd name="T32" fmla="*/ 2147483647 w 232"/>
                <a:gd name="T33" fmla="*/ 2147483647 h 128"/>
                <a:gd name="T34" fmla="*/ 2147483647 w 232"/>
                <a:gd name="T35" fmla="*/ 2147483647 h 128"/>
                <a:gd name="T36" fmla="*/ 2147483647 w 232"/>
                <a:gd name="T37" fmla="*/ 2147483647 h 128"/>
                <a:gd name="T38" fmla="*/ 2147483647 w 232"/>
                <a:gd name="T39" fmla="*/ 2147483647 h 128"/>
                <a:gd name="T40" fmla="*/ 2147483647 w 232"/>
                <a:gd name="T41" fmla="*/ 2147483647 h 128"/>
                <a:gd name="T42" fmla="*/ 2147483647 w 232"/>
                <a:gd name="T43" fmla="*/ 2147483647 h 128"/>
                <a:gd name="T44" fmla="*/ 2147483647 w 232"/>
                <a:gd name="T45" fmla="*/ 2147483647 h 128"/>
                <a:gd name="T46" fmla="*/ 2147483647 w 232"/>
                <a:gd name="T47" fmla="*/ 2147483647 h 128"/>
                <a:gd name="T48" fmla="*/ 2147483647 w 232"/>
                <a:gd name="T49" fmla="*/ 2147483647 h 128"/>
                <a:gd name="T50" fmla="*/ 2147483647 w 232"/>
                <a:gd name="T51" fmla="*/ 2147483647 h 128"/>
                <a:gd name="T52" fmla="*/ 2147483647 w 232"/>
                <a:gd name="T53" fmla="*/ 2147483647 h 128"/>
                <a:gd name="T54" fmla="*/ 2147483647 w 232"/>
                <a:gd name="T55" fmla="*/ 2147483647 h 128"/>
                <a:gd name="T56" fmla="*/ 2147483647 w 232"/>
                <a:gd name="T57" fmla="*/ 2147483647 h 128"/>
                <a:gd name="T58" fmla="*/ 2147483647 w 232"/>
                <a:gd name="T59" fmla="*/ 2147483647 h 128"/>
                <a:gd name="T60" fmla="*/ 2147483647 w 232"/>
                <a:gd name="T61" fmla="*/ 0 h 128"/>
                <a:gd name="T62" fmla="*/ 2147483647 w 232"/>
                <a:gd name="T63" fmla="*/ 0 h 128"/>
                <a:gd name="T64" fmla="*/ 0 w 232"/>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2"/>
                <a:gd name="T100" fmla="*/ 0 h 128"/>
                <a:gd name="T101" fmla="*/ 232 w 232"/>
                <a:gd name="T102" fmla="*/ 128 h 1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2" h="128">
                  <a:moveTo>
                    <a:pt x="0" y="16"/>
                  </a:moveTo>
                  <a:lnTo>
                    <a:pt x="16" y="24"/>
                  </a:lnTo>
                  <a:lnTo>
                    <a:pt x="24" y="32"/>
                  </a:lnTo>
                  <a:lnTo>
                    <a:pt x="24" y="48"/>
                  </a:lnTo>
                  <a:lnTo>
                    <a:pt x="40" y="48"/>
                  </a:lnTo>
                  <a:lnTo>
                    <a:pt x="48" y="48"/>
                  </a:lnTo>
                  <a:lnTo>
                    <a:pt x="72" y="64"/>
                  </a:lnTo>
                  <a:lnTo>
                    <a:pt x="104" y="80"/>
                  </a:lnTo>
                  <a:lnTo>
                    <a:pt x="104" y="88"/>
                  </a:lnTo>
                  <a:lnTo>
                    <a:pt x="88" y="96"/>
                  </a:lnTo>
                  <a:lnTo>
                    <a:pt x="104" y="96"/>
                  </a:lnTo>
                  <a:lnTo>
                    <a:pt x="120" y="104"/>
                  </a:lnTo>
                  <a:lnTo>
                    <a:pt x="136" y="112"/>
                  </a:lnTo>
                  <a:lnTo>
                    <a:pt x="144" y="112"/>
                  </a:lnTo>
                  <a:lnTo>
                    <a:pt x="160" y="96"/>
                  </a:lnTo>
                  <a:lnTo>
                    <a:pt x="176" y="88"/>
                  </a:lnTo>
                  <a:lnTo>
                    <a:pt x="192" y="96"/>
                  </a:lnTo>
                  <a:lnTo>
                    <a:pt x="216" y="120"/>
                  </a:lnTo>
                  <a:lnTo>
                    <a:pt x="232" y="128"/>
                  </a:lnTo>
                  <a:lnTo>
                    <a:pt x="232" y="104"/>
                  </a:lnTo>
                  <a:lnTo>
                    <a:pt x="208" y="96"/>
                  </a:lnTo>
                  <a:lnTo>
                    <a:pt x="208" y="80"/>
                  </a:lnTo>
                  <a:lnTo>
                    <a:pt x="216" y="72"/>
                  </a:lnTo>
                  <a:lnTo>
                    <a:pt x="192" y="64"/>
                  </a:lnTo>
                  <a:lnTo>
                    <a:pt x="184" y="48"/>
                  </a:lnTo>
                  <a:lnTo>
                    <a:pt x="160" y="32"/>
                  </a:lnTo>
                  <a:lnTo>
                    <a:pt x="96" y="16"/>
                  </a:lnTo>
                  <a:lnTo>
                    <a:pt x="72" y="32"/>
                  </a:lnTo>
                  <a:lnTo>
                    <a:pt x="56" y="32"/>
                  </a:lnTo>
                  <a:lnTo>
                    <a:pt x="40" y="16"/>
                  </a:lnTo>
                  <a:lnTo>
                    <a:pt x="24" y="0"/>
                  </a:lnTo>
                  <a:lnTo>
                    <a:pt x="8" y="0"/>
                  </a:lnTo>
                  <a:lnTo>
                    <a:pt x="0"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32" name="Freeform 588"/>
            <p:cNvSpPr/>
            <p:nvPr/>
          </p:nvSpPr>
          <p:spPr bwMode="auto">
            <a:xfrm>
              <a:off x="4336846" y="3229679"/>
              <a:ext cx="76237" cy="101360"/>
            </a:xfrm>
            <a:custGeom>
              <a:avLst/>
              <a:gdLst>
                <a:gd name="T0" fmla="*/ 2147483647 w 72"/>
                <a:gd name="T1" fmla="*/ 2147483647 h 96"/>
                <a:gd name="T2" fmla="*/ 0 w 72"/>
                <a:gd name="T3" fmla="*/ 2147483647 h 96"/>
                <a:gd name="T4" fmla="*/ 2147483647 w 72"/>
                <a:gd name="T5" fmla="*/ 2147483647 h 96"/>
                <a:gd name="T6" fmla="*/ 2147483647 w 72"/>
                <a:gd name="T7" fmla="*/ 2147483647 h 96"/>
                <a:gd name="T8" fmla="*/ 2147483647 w 72"/>
                <a:gd name="T9" fmla="*/ 2147483647 h 96"/>
                <a:gd name="T10" fmla="*/ 2147483647 w 72"/>
                <a:gd name="T11" fmla="*/ 2147483647 h 96"/>
                <a:gd name="T12" fmla="*/ 2147483647 w 72"/>
                <a:gd name="T13" fmla="*/ 2147483647 h 96"/>
                <a:gd name="T14" fmla="*/ 2147483647 w 72"/>
                <a:gd name="T15" fmla="*/ 2147483647 h 96"/>
                <a:gd name="T16" fmla="*/ 2147483647 w 72"/>
                <a:gd name="T17" fmla="*/ 2147483647 h 96"/>
                <a:gd name="T18" fmla="*/ 2147483647 w 72"/>
                <a:gd name="T19" fmla="*/ 2147483647 h 96"/>
                <a:gd name="T20" fmla="*/ 2147483647 w 72"/>
                <a:gd name="T21" fmla="*/ 2147483647 h 96"/>
                <a:gd name="T22" fmla="*/ 2147483647 w 72"/>
                <a:gd name="T23" fmla="*/ 2147483647 h 96"/>
                <a:gd name="T24" fmla="*/ 2147483647 w 72"/>
                <a:gd name="T25" fmla="*/ 2147483647 h 96"/>
                <a:gd name="T26" fmla="*/ 2147483647 w 72"/>
                <a:gd name="T27" fmla="*/ 0 h 96"/>
                <a:gd name="T28" fmla="*/ 2147483647 w 72"/>
                <a:gd name="T29" fmla="*/ 2147483647 h 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96"/>
                <a:gd name="T47" fmla="*/ 72 w 72"/>
                <a:gd name="T48" fmla="*/ 96 h 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96">
                  <a:moveTo>
                    <a:pt x="8" y="8"/>
                  </a:moveTo>
                  <a:lnTo>
                    <a:pt x="0" y="24"/>
                  </a:lnTo>
                  <a:lnTo>
                    <a:pt x="8" y="48"/>
                  </a:lnTo>
                  <a:lnTo>
                    <a:pt x="16" y="56"/>
                  </a:lnTo>
                  <a:lnTo>
                    <a:pt x="24" y="56"/>
                  </a:lnTo>
                  <a:lnTo>
                    <a:pt x="48" y="72"/>
                  </a:lnTo>
                  <a:lnTo>
                    <a:pt x="56" y="88"/>
                  </a:lnTo>
                  <a:lnTo>
                    <a:pt x="72" y="96"/>
                  </a:lnTo>
                  <a:lnTo>
                    <a:pt x="72" y="80"/>
                  </a:lnTo>
                  <a:lnTo>
                    <a:pt x="56" y="56"/>
                  </a:lnTo>
                  <a:lnTo>
                    <a:pt x="32" y="40"/>
                  </a:lnTo>
                  <a:lnTo>
                    <a:pt x="32" y="32"/>
                  </a:lnTo>
                  <a:lnTo>
                    <a:pt x="40" y="8"/>
                  </a:lnTo>
                  <a:lnTo>
                    <a:pt x="24" y="0"/>
                  </a:lnTo>
                  <a:lnTo>
                    <a:pt x="8"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33" name="Freeform 589"/>
            <p:cNvSpPr/>
            <p:nvPr/>
          </p:nvSpPr>
          <p:spPr bwMode="auto">
            <a:xfrm>
              <a:off x="4370633" y="3348366"/>
              <a:ext cx="59776" cy="50247"/>
            </a:xfrm>
            <a:custGeom>
              <a:avLst/>
              <a:gdLst>
                <a:gd name="T0" fmla="*/ 0 w 56"/>
                <a:gd name="T1" fmla="*/ 2147483647 h 48"/>
                <a:gd name="T2" fmla="*/ 2147483647 w 56"/>
                <a:gd name="T3" fmla="*/ 2147483647 h 48"/>
                <a:gd name="T4" fmla="*/ 2147483647 w 56"/>
                <a:gd name="T5" fmla="*/ 2147483647 h 48"/>
                <a:gd name="T6" fmla="*/ 2147483647 w 56"/>
                <a:gd name="T7" fmla="*/ 0 h 48"/>
                <a:gd name="T8" fmla="*/ 2147483647 w 56"/>
                <a:gd name="T9" fmla="*/ 2147483647 h 48"/>
                <a:gd name="T10" fmla="*/ 2147483647 w 56"/>
                <a:gd name="T11" fmla="*/ 2147483647 h 48"/>
                <a:gd name="T12" fmla="*/ 2147483647 w 56"/>
                <a:gd name="T13" fmla="*/ 2147483647 h 48"/>
                <a:gd name="T14" fmla="*/ 2147483647 w 56"/>
                <a:gd name="T15" fmla="*/ 2147483647 h 48"/>
                <a:gd name="T16" fmla="*/ 2147483647 w 56"/>
                <a:gd name="T17" fmla="*/ 2147483647 h 48"/>
                <a:gd name="T18" fmla="*/ 0 w 56"/>
                <a:gd name="T19" fmla="*/ 2147483647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48"/>
                <a:gd name="T32" fmla="*/ 56 w 5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48">
                  <a:moveTo>
                    <a:pt x="0" y="40"/>
                  </a:moveTo>
                  <a:lnTo>
                    <a:pt x="8" y="16"/>
                  </a:lnTo>
                  <a:lnTo>
                    <a:pt x="24" y="16"/>
                  </a:lnTo>
                  <a:lnTo>
                    <a:pt x="40" y="0"/>
                  </a:lnTo>
                  <a:lnTo>
                    <a:pt x="56" y="16"/>
                  </a:lnTo>
                  <a:lnTo>
                    <a:pt x="56" y="48"/>
                  </a:lnTo>
                  <a:lnTo>
                    <a:pt x="40" y="40"/>
                  </a:lnTo>
                  <a:lnTo>
                    <a:pt x="24" y="40"/>
                  </a:lnTo>
                  <a:lnTo>
                    <a:pt x="16" y="32"/>
                  </a:lnTo>
                  <a:lnTo>
                    <a:pt x="0" y="4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34" name="Freeform 590"/>
            <p:cNvSpPr/>
            <p:nvPr/>
          </p:nvSpPr>
          <p:spPr bwMode="auto">
            <a:xfrm>
              <a:off x="4340311" y="3229679"/>
              <a:ext cx="76237" cy="101360"/>
            </a:xfrm>
            <a:custGeom>
              <a:avLst/>
              <a:gdLst>
                <a:gd name="T0" fmla="*/ 2147483647 w 72"/>
                <a:gd name="T1" fmla="*/ 2147483647 h 96"/>
                <a:gd name="T2" fmla="*/ 0 w 72"/>
                <a:gd name="T3" fmla="*/ 2147483647 h 96"/>
                <a:gd name="T4" fmla="*/ 2147483647 w 72"/>
                <a:gd name="T5" fmla="*/ 2147483647 h 96"/>
                <a:gd name="T6" fmla="*/ 2147483647 w 72"/>
                <a:gd name="T7" fmla="*/ 2147483647 h 96"/>
                <a:gd name="T8" fmla="*/ 2147483647 w 72"/>
                <a:gd name="T9" fmla="*/ 2147483647 h 96"/>
                <a:gd name="T10" fmla="*/ 2147483647 w 72"/>
                <a:gd name="T11" fmla="*/ 2147483647 h 96"/>
                <a:gd name="T12" fmla="*/ 2147483647 w 72"/>
                <a:gd name="T13" fmla="*/ 2147483647 h 96"/>
                <a:gd name="T14" fmla="*/ 2147483647 w 72"/>
                <a:gd name="T15" fmla="*/ 2147483647 h 96"/>
                <a:gd name="T16" fmla="*/ 2147483647 w 72"/>
                <a:gd name="T17" fmla="*/ 2147483647 h 96"/>
                <a:gd name="T18" fmla="*/ 2147483647 w 72"/>
                <a:gd name="T19" fmla="*/ 2147483647 h 96"/>
                <a:gd name="T20" fmla="*/ 2147483647 w 72"/>
                <a:gd name="T21" fmla="*/ 2147483647 h 96"/>
                <a:gd name="T22" fmla="*/ 2147483647 w 72"/>
                <a:gd name="T23" fmla="*/ 2147483647 h 96"/>
                <a:gd name="T24" fmla="*/ 2147483647 w 72"/>
                <a:gd name="T25" fmla="*/ 2147483647 h 96"/>
                <a:gd name="T26" fmla="*/ 2147483647 w 72"/>
                <a:gd name="T27" fmla="*/ 0 h 96"/>
                <a:gd name="T28" fmla="*/ 2147483647 w 72"/>
                <a:gd name="T29" fmla="*/ 2147483647 h 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96"/>
                <a:gd name="T47" fmla="*/ 72 w 72"/>
                <a:gd name="T48" fmla="*/ 96 h 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96">
                  <a:moveTo>
                    <a:pt x="8" y="8"/>
                  </a:moveTo>
                  <a:lnTo>
                    <a:pt x="0" y="24"/>
                  </a:lnTo>
                  <a:lnTo>
                    <a:pt x="8" y="48"/>
                  </a:lnTo>
                  <a:lnTo>
                    <a:pt x="16" y="56"/>
                  </a:lnTo>
                  <a:lnTo>
                    <a:pt x="24" y="56"/>
                  </a:lnTo>
                  <a:lnTo>
                    <a:pt x="48" y="72"/>
                  </a:lnTo>
                  <a:lnTo>
                    <a:pt x="56" y="88"/>
                  </a:lnTo>
                  <a:lnTo>
                    <a:pt x="72" y="96"/>
                  </a:lnTo>
                  <a:lnTo>
                    <a:pt x="72" y="80"/>
                  </a:lnTo>
                  <a:lnTo>
                    <a:pt x="56" y="56"/>
                  </a:lnTo>
                  <a:lnTo>
                    <a:pt x="32" y="40"/>
                  </a:lnTo>
                  <a:lnTo>
                    <a:pt x="32" y="32"/>
                  </a:lnTo>
                  <a:lnTo>
                    <a:pt x="40" y="8"/>
                  </a:lnTo>
                  <a:lnTo>
                    <a:pt x="24" y="0"/>
                  </a:lnTo>
                  <a:lnTo>
                    <a:pt x="8"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35" name="Freeform 591"/>
            <p:cNvSpPr/>
            <p:nvPr/>
          </p:nvSpPr>
          <p:spPr bwMode="auto">
            <a:xfrm>
              <a:off x="4370633" y="3348366"/>
              <a:ext cx="59776" cy="50247"/>
            </a:xfrm>
            <a:custGeom>
              <a:avLst/>
              <a:gdLst>
                <a:gd name="T0" fmla="*/ 0 w 56"/>
                <a:gd name="T1" fmla="*/ 2147483647 h 48"/>
                <a:gd name="T2" fmla="*/ 2147483647 w 56"/>
                <a:gd name="T3" fmla="*/ 2147483647 h 48"/>
                <a:gd name="T4" fmla="*/ 2147483647 w 56"/>
                <a:gd name="T5" fmla="*/ 2147483647 h 48"/>
                <a:gd name="T6" fmla="*/ 2147483647 w 56"/>
                <a:gd name="T7" fmla="*/ 0 h 48"/>
                <a:gd name="T8" fmla="*/ 2147483647 w 56"/>
                <a:gd name="T9" fmla="*/ 2147483647 h 48"/>
                <a:gd name="T10" fmla="*/ 2147483647 w 56"/>
                <a:gd name="T11" fmla="*/ 2147483647 h 48"/>
                <a:gd name="T12" fmla="*/ 2147483647 w 56"/>
                <a:gd name="T13" fmla="*/ 2147483647 h 48"/>
                <a:gd name="T14" fmla="*/ 2147483647 w 56"/>
                <a:gd name="T15" fmla="*/ 2147483647 h 48"/>
                <a:gd name="T16" fmla="*/ 2147483647 w 56"/>
                <a:gd name="T17" fmla="*/ 2147483647 h 48"/>
                <a:gd name="T18" fmla="*/ 0 w 56"/>
                <a:gd name="T19" fmla="*/ 2147483647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48"/>
                <a:gd name="T32" fmla="*/ 56 w 5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48">
                  <a:moveTo>
                    <a:pt x="0" y="40"/>
                  </a:moveTo>
                  <a:lnTo>
                    <a:pt x="8" y="16"/>
                  </a:lnTo>
                  <a:lnTo>
                    <a:pt x="24" y="16"/>
                  </a:lnTo>
                  <a:lnTo>
                    <a:pt x="40" y="0"/>
                  </a:lnTo>
                  <a:lnTo>
                    <a:pt x="56" y="16"/>
                  </a:lnTo>
                  <a:lnTo>
                    <a:pt x="56" y="48"/>
                  </a:lnTo>
                  <a:lnTo>
                    <a:pt x="40" y="40"/>
                  </a:lnTo>
                  <a:lnTo>
                    <a:pt x="24" y="40"/>
                  </a:lnTo>
                  <a:lnTo>
                    <a:pt x="16" y="32"/>
                  </a:lnTo>
                  <a:lnTo>
                    <a:pt x="0" y="4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36" name="Freeform 592"/>
            <p:cNvSpPr/>
            <p:nvPr/>
          </p:nvSpPr>
          <p:spPr bwMode="auto">
            <a:xfrm>
              <a:off x="4328183" y="3458390"/>
              <a:ext cx="77104" cy="93564"/>
            </a:xfrm>
            <a:custGeom>
              <a:avLst/>
              <a:gdLst>
                <a:gd name="T0" fmla="*/ 2147483647 w 72"/>
                <a:gd name="T1" fmla="*/ 2147483647 h 88"/>
                <a:gd name="T2" fmla="*/ 2147483647 w 72"/>
                <a:gd name="T3" fmla="*/ 2147483647 h 88"/>
                <a:gd name="T4" fmla="*/ 0 w 72"/>
                <a:gd name="T5" fmla="*/ 2147483647 h 88"/>
                <a:gd name="T6" fmla="*/ 0 w 72"/>
                <a:gd name="T7" fmla="*/ 2147483647 h 88"/>
                <a:gd name="T8" fmla="*/ 2147483647 w 72"/>
                <a:gd name="T9" fmla="*/ 2147483647 h 88"/>
                <a:gd name="T10" fmla="*/ 2147483647 w 72"/>
                <a:gd name="T11" fmla="*/ 2147483647 h 88"/>
                <a:gd name="T12" fmla="*/ 2147483647 w 72"/>
                <a:gd name="T13" fmla="*/ 2147483647 h 88"/>
                <a:gd name="T14" fmla="*/ 2147483647 w 72"/>
                <a:gd name="T15" fmla="*/ 0 h 88"/>
                <a:gd name="T16" fmla="*/ 2147483647 w 72"/>
                <a:gd name="T17" fmla="*/ 2147483647 h 88"/>
                <a:gd name="T18" fmla="*/ 2147483647 w 72"/>
                <a:gd name="T19" fmla="*/ 2147483647 h 88"/>
                <a:gd name="T20" fmla="*/ 2147483647 w 72"/>
                <a:gd name="T21" fmla="*/ 2147483647 h 88"/>
                <a:gd name="T22" fmla="*/ 2147483647 w 72"/>
                <a:gd name="T23" fmla="*/ 2147483647 h 88"/>
                <a:gd name="T24" fmla="*/ 2147483647 w 72"/>
                <a:gd name="T25" fmla="*/ 2147483647 h 88"/>
                <a:gd name="T26" fmla="*/ 2147483647 w 72"/>
                <a:gd name="T27" fmla="*/ 2147483647 h 88"/>
                <a:gd name="T28" fmla="*/ 2147483647 w 72"/>
                <a:gd name="T29" fmla="*/ 2147483647 h 88"/>
                <a:gd name="T30" fmla="*/ 2147483647 w 72"/>
                <a:gd name="T31" fmla="*/ 2147483647 h 88"/>
                <a:gd name="T32" fmla="*/ 2147483647 w 72"/>
                <a:gd name="T33" fmla="*/ 2147483647 h 88"/>
                <a:gd name="T34" fmla="*/ 2147483647 w 72"/>
                <a:gd name="T35" fmla="*/ 2147483647 h 88"/>
                <a:gd name="T36" fmla="*/ 2147483647 w 72"/>
                <a:gd name="T37" fmla="*/ 2147483647 h 88"/>
                <a:gd name="T38" fmla="*/ 2147483647 w 72"/>
                <a:gd name="T39" fmla="*/ 2147483647 h 88"/>
                <a:gd name="T40" fmla="*/ 2147483647 w 72"/>
                <a:gd name="T41" fmla="*/ 2147483647 h 88"/>
                <a:gd name="T42" fmla="*/ 2147483647 w 72"/>
                <a:gd name="T43" fmla="*/ 2147483647 h 88"/>
                <a:gd name="T44" fmla="*/ 2147483647 w 72"/>
                <a:gd name="T45" fmla="*/ 2147483647 h 88"/>
                <a:gd name="T46" fmla="*/ 2147483647 w 72"/>
                <a:gd name="T47" fmla="*/ 2147483647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88"/>
                <a:gd name="T74" fmla="*/ 72 w 72"/>
                <a:gd name="T75" fmla="*/ 88 h 8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88">
                  <a:moveTo>
                    <a:pt x="8" y="88"/>
                  </a:moveTo>
                  <a:lnTo>
                    <a:pt x="8" y="72"/>
                  </a:lnTo>
                  <a:lnTo>
                    <a:pt x="0" y="56"/>
                  </a:lnTo>
                  <a:lnTo>
                    <a:pt x="0" y="48"/>
                  </a:lnTo>
                  <a:lnTo>
                    <a:pt x="16" y="16"/>
                  </a:lnTo>
                  <a:lnTo>
                    <a:pt x="24" y="8"/>
                  </a:lnTo>
                  <a:lnTo>
                    <a:pt x="40" y="8"/>
                  </a:lnTo>
                  <a:lnTo>
                    <a:pt x="72" y="0"/>
                  </a:lnTo>
                  <a:lnTo>
                    <a:pt x="72" y="8"/>
                  </a:lnTo>
                  <a:lnTo>
                    <a:pt x="56" y="8"/>
                  </a:lnTo>
                  <a:lnTo>
                    <a:pt x="32" y="16"/>
                  </a:lnTo>
                  <a:lnTo>
                    <a:pt x="24" y="32"/>
                  </a:lnTo>
                  <a:lnTo>
                    <a:pt x="56" y="32"/>
                  </a:lnTo>
                  <a:lnTo>
                    <a:pt x="56" y="40"/>
                  </a:lnTo>
                  <a:lnTo>
                    <a:pt x="48" y="48"/>
                  </a:lnTo>
                  <a:lnTo>
                    <a:pt x="40" y="56"/>
                  </a:lnTo>
                  <a:lnTo>
                    <a:pt x="56" y="72"/>
                  </a:lnTo>
                  <a:lnTo>
                    <a:pt x="64" y="88"/>
                  </a:lnTo>
                  <a:lnTo>
                    <a:pt x="48" y="88"/>
                  </a:lnTo>
                  <a:lnTo>
                    <a:pt x="32" y="72"/>
                  </a:lnTo>
                  <a:lnTo>
                    <a:pt x="24" y="56"/>
                  </a:lnTo>
                  <a:lnTo>
                    <a:pt x="24" y="80"/>
                  </a:lnTo>
                  <a:lnTo>
                    <a:pt x="24" y="88"/>
                  </a:lnTo>
                  <a:lnTo>
                    <a:pt x="8" y="8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37" name="Freeform 593"/>
            <p:cNvSpPr/>
            <p:nvPr/>
          </p:nvSpPr>
          <p:spPr bwMode="auto">
            <a:xfrm>
              <a:off x="4150585" y="3568414"/>
              <a:ext cx="143811" cy="33787"/>
            </a:xfrm>
            <a:custGeom>
              <a:avLst/>
              <a:gdLst>
                <a:gd name="T0" fmla="*/ 0 w 136"/>
                <a:gd name="T1" fmla="*/ 0 h 32"/>
                <a:gd name="T2" fmla="*/ 2147483647 w 136"/>
                <a:gd name="T3" fmla="*/ 0 h 32"/>
                <a:gd name="T4" fmla="*/ 2147483647 w 136"/>
                <a:gd name="T5" fmla="*/ 0 h 32"/>
                <a:gd name="T6" fmla="*/ 2147483647 w 136"/>
                <a:gd name="T7" fmla="*/ 0 h 32"/>
                <a:gd name="T8" fmla="*/ 2147483647 w 136"/>
                <a:gd name="T9" fmla="*/ 2147483647 h 32"/>
                <a:gd name="T10" fmla="*/ 2147483647 w 136"/>
                <a:gd name="T11" fmla="*/ 2147483647 h 32"/>
                <a:gd name="T12" fmla="*/ 2147483647 w 136"/>
                <a:gd name="T13" fmla="*/ 2147483647 h 32"/>
                <a:gd name="T14" fmla="*/ 2147483647 w 136"/>
                <a:gd name="T15" fmla="*/ 2147483647 h 32"/>
                <a:gd name="T16" fmla="*/ 2147483647 w 136"/>
                <a:gd name="T17" fmla="*/ 2147483647 h 32"/>
                <a:gd name="T18" fmla="*/ 2147483647 w 136"/>
                <a:gd name="T19" fmla="*/ 2147483647 h 32"/>
                <a:gd name="T20" fmla="*/ 0 w 136"/>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6"/>
                <a:gd name="T34" fmla="*/ 0 h 32"/>
                <a:gd name="T35" fmla="*/ 136 w 136"/>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6" h="32">
                  <a:moveTo>
                    <a:pt x="0" y="0"/>
                  </a:moveTo>
                  <a:lnTo>
                    <a:pt x="40" y="0"/>
                  </a:lnTo>
                  <a:lnTo>
                    <a:pt x="64" y="0"/>
                  </a:lnTo>
                  <a:lnTo>
                    <a:pt x="80" y="0"/>
                  </a:lnTo>
                  <a:lnTo>
                    <a:pt x="96" y="8"/>
                  </a:lnTo>
                  <a:lnTo>
                    <a:pt x="128" y="16"/>
                  </a:lnTo>
                  <a:lnTo>
                    <a:pt x="136" y="32"/>
                  </a:lnTo>
                  <a:lnTo>
                    <a:pt x="104" y="24"/>
                  </a:lnTo>
                  <a:lnTo>
                    <a:pt x="80" y="24"/>
                  </a:lnTo>
                  <a:lnTo>
                    <a:pt x="32" y="16"/>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38" name="Freeform 594"/>
            <p:cNvSpPr/>
            <p:nvPr/>
          </p:nvSpPr>
          <p:spPr bwMode="auto">
            <a:xfrm>
              <a:off x="1936247" y="2669163"/>
              <a:ext cx="84900" cy="102227"/>
            </a:xfrm>
            <a:custGeom>
              <a:avLst/>
              <a:gdLst>
                <a:gd name="T0" fmla="*/ 0 w 80"/>
                <a:gd name="T1" fmla="*/ 2147483647 h 96"/>
                <a:gd name="T2" fmla="*/ 0 w 80"/>
                <a:gd name="T3" fmla="*/ 2147483647 h 96"/>
                <a:gd name="T4" fmla="*/ 0 w 80"/>
                <a:gd name="T5" fmla="*/ 2147483647 h 96"/>
                <a:gd name="T6" fmla="*/ 2147483647 w 80"/>
                <a:gd name="T7" fmla="*/ 2147483647 h 96"/>
                <a:gd name="T8" fmla="*/ 2147483647 w 80"/>
                <a:gd name="T9" fmla="*/ 0 h 96"/>
                <a:gd name="T10" fmla="*/ 2147483647 w 80"/>
                <a:gd name="T11" fmla="*/ 2147483647 h 96"/>
                <a:gd name="T12" fmla="*/ 2147483647 w 80"/>
                <a:gd name="T13" fmla="*/ 2147483647 h 96"/>
                <a:gd name="T14" fmla="*/ 2147483647 w 80"/>
                <a:gd name="T15" fmla="*/ 2147483647 h 96"/>
                <a:gd name="T16" fmla="*/ 2147483647 w 80"/>
                <a:gd name="T17" fmla="*/ 2147483647 h 96"/>
                <a:gd name="T18" fmla="*/ 2147483647 w 80"/>
                <a:gd name="T19" fmla="*/ 2147483647 h 96"/>
                <a:gd name="T20" fmla="*/ 2147483647 w 80"/>
                <a:gd name="T21" fmla="*/ 2147483647 h 96"/>
                <a:gd name="T22" fmla="*/ 2147483647 w 80"/>
                <a:gd name="T23" fmla="*/ 2147483647 h 96"/>
                <a:gd name="T24" fmla="*/ 2147483647 w 80"/>
                <a:gd name="T25" fmla="*/ 2147483647 h 96"/>
                <a:gd name="T26" fmla="*/ 2147483647 w 80"/>
                <a:gd name="T27" fmla="*/ 2147483647 h 96"/>
                <a:gd name="T28" fmla="*/ 2147483647 w 80"/>
                <a:gd name="T29" fmla="*/ 2147483647 h 96"/>
                <a:gd name="T30" fmla="*/ 2147483647 w 80"/>
                <a:gd name="T31" fmla="*/ 2147483647 h 96"/>
                <a:gd name="T32" fmla="*/ 0 w 80"/>
                <a:gd name="T33" fmla="*/ 2147483647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96"/>
                <a:gd name="T53" fmla="*/ 80 w 80"/>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96">
                  <a:moveTo>
                    <a:pt x="0" y="80"/>
                  </a:moveTo>
                  <a:lnTo>
                    <a:pt x="0" y="64"/>
                  </a:lnTo>
                  <a:lnTo>
                    <a:pt x="0" y="48"/>
                  </a:lnTo>
                  <a:lnTo>
                    <a:pt x="24" y="16"/>
                  </a:lnTo>
                  <a:lnTo>
                    <a:pt x="40" y="0"/>
                  </a:lnTo>
                  <a:lnTo>
                    <a:pt x="40" y="16"/>
                  </a:lnTo>
                  <a:lnTo>
                    <a:pt x="32" y="32"/>
                  </a:lnTo>
                  <a:lnTo>
                    <a:pt x="40" y="40"/>
                  </a:lnTo>
                  <a:lnTo>
                    <a:pt x="72" y="56"/>
                  </a:lnTo>
                  <a:lnTo>
                    <a:pt x="80" y="72"/>
                  </a:lnTo>
                  <a:lnTo>
                    <a:pt x="80" y="88"/>
                  </a:lnTo>
                  <a:lnTo>
                    <a:pt x="64" y="96"/>
                  </a:lnTo>
                  <a:lnTo>
                    <a:pt x="56" y="80"/>
                  </a:lnTo>
                  <a:lnTo>
                    <a:pt x="40" y="88"/>
                  </a:lnTo>
                  <a:lnTo>
                    <a:pt x="32" y="80"/>
                  </a:lnTo>
                  <a:lnTo>
                    <a:pt x="8" y="72"/>
                  </a:lnTo>
                  <a:lnTo>
                    <a:pt x="0" y="8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39" name="Freeform 595"/>
            <p:cNvSpPr/>
            <p:nvPr/>
          </p:nvSpPr>
          <p:spPr bwMode="auto">
            <a:xfrm>
              <a:off x="1580185" y="3161239"/>
              <a:ext cx="152474" cy="42450"/>
            </a:xfrm>
            <a:custGeom>
              <a:avLst/>
              <a:gdLst>
                <a:gd name="T0" fmla="*/ 2147483647 w 144"/>
                <a:gd name="T1" fmla="*/ 2147483647 h 40"/>
                <a:gd name="T2" fmla="*/ 2147483647 w 144"/>
                <a:gd name="T3" fmla="*/ 0 h 40"/>
                <a:gd name="T4" fmla="*/ 2147483647 w 144"/>
                <a:gd name="T5" fmla="*/ 0 h 40"/>
                <a:gd name="T6" fmla="*/ 2147483647 w 144"/>
                <a:gd name="T7" fmla="*/ 2147483647 h 40"/>
                <a:gd name="T8" fmla="*/ 2147483647 w 144"/>
                <a:gd name="T9" fmla="*/ 2147483647 h 40"/>
                <a:gd name="T10" fmla="*/ 2147483647 w 144"/>
                <a:gd name="T11" fmla="*/ 2147483647 h 40"/>
                <a:gd name="T12" fmla="*/ 2147483647 w 144"/>
                <a:gd name="T13" fmla="*/ 2147483647 h 40"/>
                <a:gd name="T14" fmla="*/ 2147483647 w 144"/>
                <a:gd name="T15" fmla="*/ 2147483647 h 40"/>
                <a:gd name="T16" fmla="*/ 2147483647 w 144"/>
                <a:gd name="T17" fmla="*/ 2147483647 h 40"/>
                <a:gd name="T18" fmla="*/ 2147483647 w 144"/>
                <a:gd name="T19" fmla="*/ 2147483647 h 40"/>
                <a:gd name="T20" fmla="*/ 2147483647 w 144"/>
                <a:gd name="T21" fmla="*/ 2147483647 h 40"/>
                <a:gd name="T22" fmla="*/ 2147483647 w 144"/>
                <a:gd name="T23" fmla="*/ 2147483647 h 40"/>
                <a:gd name="T24" fmla="*/ 2147483647 w 144"/>
                <a:gd name="T25" fmla="*/ 2147483647 h 40"/>
                <a:gd name="T26" fmla="*/ 2147483647 w 144"/>
                <a:gd name="T27" fmla="*/ 2147483647 h 40"/>
                <a:gd name="T28" fmla="*/ 0 w 144"/>
                <a:gd name="T29" fmla="*/ 2147483647 h 40"/>
                <a:gd name="T30" fmla="*/ 2147483647 w 144"/>
                <a:gd name="T31" fmla="*/ 2147483647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4"/>
                <a:gd name="T49" fmla="*/ 0 h 40"/>
                <a:gd name="T50" fmla="*/ 144 w 144"/>
                <a:gd name="T51" fmla="*/ 40 h 4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4" h="40">
                  <a:moveTo>
                    <a:pt x="8" y="8"/>
                  </a:moveTo>
                  <a:lnTo>
                    <a:pt x="32" y="0"/>
                  </a:lnTo>
                  <a:lnTo>
                    <a:pt x="80" y="0"/>
                  </a:lnTo>
                  <a:lnTo>
                    <a:pt x="104" y="16"/>
                  </a:lnTo>
                  <a:lnTo>
                    <a:pt x="112" y="24"/>
                  </a:lnTo>
                  <a:lnTo>
                    <a:pt x="136" y="32"/>
                  </a:lnTo>
                  <a:lnTo>
                    <a:pt x="144" y="40"/>
                  </a:lnTo>
                  <a:lnTo>
                    <a:pt x="136" y="40"/>
                  </a:lnTo>
                  <a:lnTo>
                    <a:pt x="104" y="40"/>
                  </a:lnTo>
                  <a:lnTo>
                    <a:pt x="96" y="32"/>
                  </a:lnTo>
                  <a:lnTo>
                    <a:pt x="88" y="24"/>
                  </a:lnTo>
                  <a:lnTo>
                    <a:pt x="64" y="16"/>
                  </a:lnTo>
                  <a:lnTo>
                    <a:pt x="40" y="16"/>
                  </a:lnTo>
                  <a:lnTo>
                    <a:pt x="24" y="16"/>
                  </a:lnTo>
                  <a:lnTo>
                    <a:pt x="0" y="16"/>
                  </a:lnTo>
                  <a:lnTo>
                    <a:pt x="8" y="8"/>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40" name="Freeform 596"/>
            <p:cNvSpPr/>
            <p:nvPr/>
          </p:nvSpPr>
          <p:spPr bwMode="auto">
            <a:xfrm>
              <a:off x="1732659" y="3212352"/>
              <a:ext cx="92698" cy="25123"/>
            </a:xfrm>
            <a:custGeom>
              <a:avLst/>
              <a:gdLst>
                <a:gd name="T0" fmla="*/ 2147483647 w 88"/>
                <a:gd name="T1" fmla="*/ 0 h 24"/>
                <a:gd name="T2" fmla="*/ 2147483647 w 88"/>
                <a:gd name="T3" fmla="*/ 2147483647 h 24"/>
                <a:gd name="T4" fmla="*/ 0 w 88"/>
                <a:gd name="T5" fmla="*/ 2147483647 h 24"/>
                <a:gd name="T6" fmla="*/ 2147483647 w 88"/>
                <a:gd name="T7" fmla="*/ 2147483647 h 24"/>
                <a:gd name="T8" fmla="*/ 2147483647 w 88"/>
                <a:gd name="T9" fmla="*/ 2147483647 h 24"/>
                <a:gd name="T10" fmla="*/ 2147483647 w 88"/>
                <a:gd name="T11" fmla="*/ 2147483647 h 24"/>
                <a:gd name="T12" fmla="*/ 2147483647 w 88"/>
                <a:gd name="T13" fmla="*/ 2147483647 h 24"/>
                <a:gd name="T14" fmla="*/ 2147483647 w 88"/>
                <a:gd name="T15" fmla="*/ 2147483647 h 24"/>
                <a:gd name="T16" fmla="*/ 2147483647 w 88"/>
                <a:gd name="T17" fmla="*/ 2147483647 h 24"/>
                <a:gd name="T18" fmla="*/ 2147483647 w 88"/>
                <a:gd name="T19" fmla="*/ 0 h 24"/>
                <a:gd name="T20" fmla="*/ 2147483647 w 88"/>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24"/>
                <a:gd name="T35" fmla="*/ 88 w 8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24">
                  <a:moveTo>
                    <a:pt x="16" y="0"/>
                  </a:moveTo>
                  <a:lnTo>
                    <a:pt x="16" y="8"/>
                  </a:lnTo>
                  <a:lnTo>
                    <a:pt x="0" y="8"/>
                  </a:lnTo>
                  <a:lnTo>
                    <a:pt x="16" y="16"/>
                  </a:lnTo>
                  <a:lnTo>
                    <a:pt x="24" y="24"/>
                  </a:lnTo>
                  <a:lnTo>
                    <a:pt x="40" y="24"/>
                  </a:lnTo>
                  <a:lnTo>
                    <a:pt x="56" y="16"/>
                  </a:lnTo>
                  <a:lnTo>
                    <a:pt x="88" y="16"/>
                  </a:lnTo>
                  <a:lnTo>
                    <a:pt x="72" y="8"/>
                  </a:lnTo>
                  <a:lnTo>
                    <a:pt x="48" y="0"/>
                  </a:lnTo>
                  <a:lnTo>
                    <a:pt x="16" y="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41" name="Freeform 597"/>
            <p:cNvSpPr/>
            <p:nvPr/>
          </p:nvSpPr>
          <p:spPr bwMode="auto">
            <a:xfrm>
              <a:off x="1936247" y="2669163"/>
              <a:ext cx="84900" cy="102227"/>
            </a:xfrm>
            <a:custGeom>
              <a:avLst/>
              <a:gdLst>
                <a:gd name="T0" fmla="*/ 0 w 80"/>
                <a:gd name="T1" fmla="*/ 2147483647 h 96"/>
                <a:gd name="T2" fmla="*/ 0 w 80"/>
                <a:gd name="T3" fmla="*/ 2147483647 h 96"/>
                <a:gd name="T4" fmla="*/ 0 w 80"/>
                <a:gd name="T5" fmla="*/ 2147483647 h 96"/>
                <a:gd name="T6" fmla="*/ 2147483647 w 80"/>
                <a:gd name="T7" fmla="*/ 2147483647 h 96"/>
                <a:gd name="T8" fmla="*/ 2147483647 w 80"/>
                <a:gd name="T9" fmla="*/ 0 h 96"/>
                <a:gd name="T10" fmla="*/ 2147483647 w 80"/>
                <a:gd name="T11" fmla="*/ 2147483647 h 96"/>
                <a:gd name="T12" fmla="*/ 2147483647 w 80"/>
                <a:gd name="T13" fmla="*/ 2147483647 h 96"/>
                <a:gd name="T14" fmla="*/ 2147483647 w 80"/>
                <a:gd name="T15" fmla="*/ 2147483647 h 96"/>
                <a:gd name="T16" fmla="*/ 2147483647 w 80"/>
                <a:gd name="T17" fmla="*/ 2147483647 h 96"/>
                <a:gd name="T18" fmla="*/ 2147483647 w 80"/>
                <a:gd name="T19" fmla="*/ 2147483647 h 96"/>
                <a:gd name="T20" fmla="*/ 2147483647 w 80"/>
                <a:gd name="T21" fmla="*/ 2147483647 h 96"/>
                <a:gd name="T22" fmla="*/ 2147483647 w 80"/>
                <a:gd name="T23" fmla="*/ 2147483647 h 96"/>
                <a:gd name="T24" fmla="*/ 2147483647 w 80"/>
                <a:gd name="T25" fmla="*/ 2147483647 h 96"/>
                <a:gd name="T26" fmla="*/ 2147483647 w 80"/>
                <a:gd name="T27" fmla="*/ 2147483647 h 96"/>
                <a:gd name="T28" fmla="*/ 2147483647 w 80"/>
                <a:gd name="T29" fmla="*/ 2147483647 h 96"/>
                <a:gd name="T30" fmla="*/ 2147483647 w 80"/>
                <a:gd name="T31" fmla="*/ 2147483647 h 96"/>
                <a:gd name="T32" fmla="*/ 0 w 80"/>
                <a:gd name="T33" fmla="*/ 2147483647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96"/>
                <a:gd name="T53" fmla="*/ 80 w 80"/>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96">
                  <a:moveTo>
                    <a:pt x="0" y="80"/>
                  </a:moveTo>
                  <a:lnTo>
                    <a:pt x="0" y="64"/>
                  </a:lnTo>
                  <a:lnTo>
                    <a:pt x="0" y="48"/>
                  </a:lnTo>
                  <a:lnTo>
                    <a:pt x="24" y="16"/>
                  </a:lnTo>
                  <a:lnTo>
                    <a:pt x="40" y="0"/>
                  </a:lnTo>
                  <a:lnTo>
                    <a:pt x="40" y="16"/>
                  </a:lnTo>
                  <a:lnTo>
                    <a:pt x="32" y="32"/>
                  </a:lnTo>
                  <a:lnTo>
                    <a:pt x="40" y="40"/>
                  </a:lnTo>
                  <a:lnTo>
                    <a:pt x="72" y="56"/>
                  </a:lnTo>
                  <a:lnTo>
                    <a:pt x="80" y="72"/>
                  </a:lnTo>
                  <a:lnTo>
                    <a:pt x="80" y="88"/>
                  </a:lnTo>
                  <a:lnTo>
                    <a:pt x="64" y="96"/>
                  </a:lnTo>
                  <a:lnTo>
                    <a:pt x="56" y="80"/>
                  </a:lnTo>
                  <a:lnTo>
                    <a:pt x="40" y="88"/>
                  </a:lnTo>
                  <a:lnTo>
                    <a:pt x="32" y="80"/>
                  </a:lnTo>
                  <a:lnTo>
                    <a:pt x="8" y="72"/>
                  </a:lnTo>
                  <a:lnTo>
                    <a:pt x="0" y="8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42" name="Freeform 598"/>
            <p:cNvSpPr/>
            <p:nvPr/>
          </p:nvSpPr>
          <p:spPr bwMode="auto">
            <a:xfrm>
              <a:off x="1732659" y="3212352"/>
              <a:ext cx="92698" cy="25123"/>
            </a:xfrm>
            <a:custGeom>
              <a:avLst/>
              <a:gdLst>
                <a:gd name="T0" fmla="*/ 2147483647 w 88"/>
                <a:gd name="T1" fmla="*/ 0 h 24"/>
                <a:gd name="T2" fmla="*/ 2147483647 w 88"/>
                <a:gd name="T3" fmla="*/ 2147483647 h 24"/>
                <a:gd name="T4" fmla="*/ 0 w 88"/>
                <a:gd name="T5" fmla="*/ 2147483647 h 24"/>
                <a:gd name="T6" fmla="*/ 2147483647 w 88"/>
                <a:gd name="T7" fmla="*/ 2147483647 h 24"/>
                <a:gd name="T8" fmla="*/ 2147483647 w 88"/>
                <a:gd name="T9" fmla="*/ 2147483647 h 24"/>
                <a:gd name="T10" fmla="*/ 2147483647 w 88"/>
                <a:gd name="T11" fmla="*/ 2147483647 h 24"/>
                <a:gd name="T12" fmla="*/ 2147483647 w 88"/>
                <a:gd name="T13" fmla="*/ 2147483647 h 24"/>
                <a:gd name="T14" fmla="*/ 2147483647 w 88"/>
                <a:gd name="T15" fmla="*/ 2147483647 h 24"/>
                <a:gd name="T16" fmla="*/ 2147483647 w 88"/>
                <a:gd name="T17" fmla="*/ 2147483647 h 24"/>
                <a:gd name="T18" fmla="*/ 2147483647 w 88"/>
                <a:gd name="T19" fmla="*/ 0 h 24"/>
                <a:gd name="T20" fmla="*/ 2147483647 w 88"/>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24"/>
                <a:gd name="T35" fmla="*/ 88 w 8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24">
                  <a:moveTo>
                    <a:pt x="16" y="0"/>
                  </a:moveTo>
                  <a:lnTo>
                    <a:pt x="16" y="8"/>
                  </a:lnTo>
                  <a:lnTo>
                    <a:pt x="0" y="8"/>
                  </a:lnTo>
                  <a:lnTo>
                    <a:pt x="16" y="16"/>
                  </a:lnTo>
                  <a:lnTo>
                    <a:pt x="24" y="24"/>
                  </a:lnTo>
                  <a:lnTo>
                    <a:pt x="40" y="24"/>
                  </a:lnTo>
                  <a:lnTo>
                    <a:pt x="56" y="16"/>
                  </a:lnTo>
                  <a:lnTo>
                    <a:pt x="88" y="16"/>
                  </a:lnTo>
                  <a:lnTo>
                    <a:pt x="72" y="8"/>
                  </a:lnTo>
                  <a:lnTo>
                    <a:pt x="48" y="0"/>
                  </a:lnTo>
                  <a:lnTo>
                    <a:pt x="16" y="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43" name="Freeform 599"/>
            <p:cNvSpPr/>
            <p:nvPr/>
          </p:nvSpPr>
          <p:spPr bwMode="auto">
            <a:xfrm>
              <a:off x="2886610" y="2923864"/>
              <a:ext cx="42450" cy="25990"/>
            </a:xfrm>
            <a:custGeom>
              <a:avLst/>
              <a:gdLst>
                <a:gd name="T0" fmla="*/ 0 w 40"/>
                <a:gd name="T1" fmla="*/ 2147483647 h 24"/>
                <a:gd name="T2" fmla="*/ 2147483647 w 40"/>
                <a:gd name="T3" fmla="*/ 0 h 24"/>
                <a:gd name="T4" fmla="*/ 2147483647 w 40"/>
                <a:gd name="T5" fmla="*/ 0 h 24"/>
                <a:gd name="T6" fmla="*/ 2147483647 w 40"/>
                <a:gd name="T7" fmla="*/ 2147483647 h 24"/>
                <a:gd name="T8" fmla="*/ 2147483647 w 40"/>
                <a:gd name="T9" fmla="*/ 2147483647 h 24"/>
                <a:gd name="T10" fmla="*/ 2147483647 w 40"/>
                <a:gd name="T11" fmla="*/ 2147483647 h 24"/>
                <a:gd name="T12" fmla="*/ 0 w 40"/>
                <a:gd name="T13" fmla="*/ 2147483647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0" y="8"/>
                  </a:moveTo>
                  <a:lnTo>
                    <a:pt x="24" y="0"/>
                  </a:lnTo>
                  <a:lnTo>
                    <a:pt x="40" y="0"/>
                  </a:lnTo>
                  <a:lnTo>
                    <a:pt x="40" y="8"/>
                  </a:lnTo>
                  <a:lnTo>
                    <a:pt x="40" y="24"/>
                  </a:lnTo>
                  <a:lnTo>
                    <a:pt x="24" y="16"/>
                  </a:lnTo>
                  <a:lnTo>
                    <a:pt x="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44" name="Freeform 600"/>
            <p:cNvSpPr/>
            <p:nvPr/>
          </p:nvSpPr>
          <p:spPr bwMode="auto">
            <a:xfrm>
              <a:off x="2844160" y="2872751"/>
              <a:ext cx="17327" cy="34653"/>
            </a:xfrm>
            <a:custGeom>
              <a:avLst/>
              <a:gdLst>
                <a:gd name="T0" fmla="*/ 0 w 16"/>
                <a:gd name="T1" fmla="*/ 2147483647 h 32"/>
                <a:gd name="T2" fmla="*/ 0 w 16"/>
                <a:gd name="T3" fmla="*/ 2147483647 h 32"/>
                <a:gd name="T4" fmla="*/ 2147483647 w 16"/>
                <a:gd name="T5" fmla="*/ 0 h 32"/>
                <a:gd name="T6" fmla="*/ 2147483647 w 16"/>
                <a:gd name="T7" fmla="*/ 2147483647 h 32"/>
                <a:gd name="T8" fmla="*/ 2147483647 w 16"/>
                <a:gd name="T9" fmla="*/ 2147483647 h 32"/>
                <a:gd name="T10" fmla="*/ 0 w 16"/>
                <a:gd name="T11" fmla="*/ 2147483647 h 32"/>
                <a:gd name="T12" fmla="*/ 0 60000 65536"/>
                <a:gd name="T13" fmla="*/ 0 60000 65536"/>
                <a:gd name="T14" fmla="*/ 0 60000 65536"/>
                <a:gd name="T15" fmla="*/ 0 60000 65536"/>
                <a:gd name="T16" fmla="*/ 0 60000 65536"/>
                <a:gd name="T17" fmla="*/ 0 60000 65536"/>
                <a:gd name="T18" fmla="*/ 0 w 16"/>
                <a:gd name="T19" fmla="*/ 0 h 32"/>
                <a:gd name="T20" fmla="*/ 16 w 1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6" h="32">
                  <a:moveTo>
                    <a:pt x="0" y="32"/>
                  </a:moveTo>
                  <a:lnTo>
                    <a:pt x="0" y="8"/>
                  </a:lnTo>
                  <a:lnTo>
                    <a:pt x="8" y="0"/>
                  </a:lnTo>
                  <a:lnTo>
                    <a:pt x="16" y="16"/>
                  </a:lnTo>
                  <a:lnTo>
                    <a:pt x="16" y="32"/>
                  </a:lnTo>
                  <a:lnTo>
                    <a:pt x="0"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45" name="Freeform 601"/>
            <p:cNvSpPr/>
            <p:nvPr/>
          </p:nvSpPr>
          <p:spPr bwMode="auto">
            <a:xfrm>
              <a:off x="2886610" y="2923864"/>
              <a:ext cx="42450" cy="25990"/>
            </a:xfrm>
            <a:custGeom>
              <a:avLst/>
              <a:gdLst>
                <a:gd name="T0" fmla="*/ 0 w 40"/>
                <a:gd name="T1" fmla="*/ 2147483647 h 24"/>
                <a:gd name="T2" fmla="*/ 2147483647 w 40"/>
                <a:gd name="T3" fmla="*/ 0 h 24"/>
                <a:gd name="T4" fmla="*/ 2147483647 w 40"/>
                <a:gd name="T5" fmla="*/ 0 h 24"/>
                <a:gd name="T6" fmla="*/ 2147483647 w 40"/>
                <a:gd name="T7" fmla="*/ 2147483647 h 24"/>
                <a:gd name="T8" fmla="*/ 2147483647 w 40"/>
                <a:gd name="T9" fmla="*/ 2147483647 h 24"/>
                <a:gd name="T10" fmla="*/ 2147483647 w 40"/>
                <a:gd name="T11" fmla="*/ 2147483647 h 24"/>
                <a:gd name="T12" fmla="*/ 0 w 40"/>
                <a:gd name="T13" fmla="*/ 2147483647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0" y="8"/>
                  </a:moveTo>
                  <a:lnTo>
                    <a:pt x="24" y="0"/>
                  </a:lnTo>
                  <a:lnTo>
                    <a:pt x="40" y="0"/>
                  </a:lnTo>
                  <a:lnTo>
                    <a:pt x="40" y="8"/>
                  </a:lnTo>
                  <a:lnTo>
                    <a:pt x="40" y="24"/>
                  </a:lnTo>
                  <a:lnTo>
                    <a:pt x="24" y="16"/>
                  </a:lnTo>
                  <a:lnTo>
                    <a:pt x="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46" name="Freeform 602"/>
            <p:cNvSpPr/>
            <p:nvPr/>
          </p:nvSpPr>
          <p:spPr bwMode="auto">
            <a:xfrm>
              <a:off x="2844160" y="2872751"/>
              <a:ext cx="17327" cy="34653"/>
            </a:xfrm>
            <a:custGeom>
              <a:avLst/>
              <a:gdLst>
                <a:gd name="T0" fmla="*/ 0 w 16"/>
                <a:gd name="T1" fmla="*/ 2147483647 h 32"/>
                <a:gd name="T2" fmla="*/ 0 w 16"/>
                <a:gd name="T3" fmla="*/ 2147483647 h 32"/>
                <a:gd name="T4" fmla="*/ 2147483647 w 16"/>
                <a:gd name="T5" fmla="*/ 0 h 32"/>
                <a:gd name="T6" fmla="*/ 2147483647 w 16"/>
                <a:gd name="T7" fmla="*/ 2147483647 h 32"/>
                <a:gd name="T8" fmla="*/ 2147483647 w 16"/>
                <a:gd name="T9" fmla="*/ 2147483647 h 32"/>
                <a:gd name="T10" fmla="*/ 0 w 16"/>
                <a:gd name="T11" fmla="*/ 2147483647 h 32"/>
                <a:gd name="T12" fmla="*/ 0 60000 65536"/>
                <a:gd name="T13" fmla="*/ 0 60000 65536"/>
                <a:gd name="T14" fmla="*/ 0 60000 65536"/>
                <a:gd name="T15" fmla="*/ 0 60000 65536"/>
                <a:gd name="T16" fmla="*/ 0 60000 65536"/>
                <a:gd name="T17" fmla="*/ 0 60000 65536"/>
                <a:gd name="T18" fmla="*/ 0 w 16"/>
                <a:gd name="T19" fmla="*/ 0 h 32"/>
                <a:gd name="T20" fmla="*/ 16 w 1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6" h="32">
                  <a:moveTo>
                    <a:pt x="0" y="32"/>
                  </a:moveTo>
                  <a:lnTo>
                    <a:pt x="0" y="8"/>
                  </a:lnTo>
                  <a:lnTo>
                    <a:pt x="8" y="0"/>
                  </a:lnTo>
                  <a:lnTo>
                    <a:pt x="16" y="16"/>
                  </a:lnTo>
                  <a:lnTo>
                    <a:pt x="16" y="32"/>
                  </a:lnTo>
                  <a:lnTo>
                    <a:pt x="0"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47" name="Freeform 603"/>
            <p:cNvSpPr/>
            <p:nvPr/>
          </p:nvSpPr>
          <p:spPr bwMode="auto">
            <a:xfrm>
              <a:off x="2836363" y="2838964"/>
              <a:ext cx="25124" cy="25990"/>
            </a:xfrm>
            <a:custGeom>
              <a:avLst/>
              <a:gdLst>
                <a:gd name="T0" fmla="*/ 0 w 24"/>
                <a:gd name="T1" fmla="*/ 2147483647 h 24"/>
                <a:gd name="T2" fmla="*/ 2147483647 w 24"/>
                <a:gd name="T3" fmla="*/ 0 h 24"/>
                <a:gd name="T4" fmla="*/ 2147483647 w 24"/>
                <a:gd name="T5" fmla="*/ 2147483647 h 24"/>
                <a:gd name="T6" fmla="*/ 2147483647 w 24"/>
                <a:gd name="T7" fmla="*/ 2147483647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8"/>
                  </a:moveTo>
                  <a:lnTo>
                    <a:pt x="16" y="0"/>
                  </a:lnTo>
                  <a:lnTo>
                    <a:pt x="24" y="16"/>
                  </a:lnTo>
                  <a:lnTo>
                    <a:pt x="16" y="24"/>
                  </a:lnTo>
                  <a:lnTo>
                    <a:pt x="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48" name="Freeform 604"/>
            <p:cNvSpPr/>
            <p:nvPr/>
          </p:nvSpPr>
          <p:spPr bwMode="auto">
            <a:xfrm>
              <a:off x="3277325" y="2941191"/>
              <a:ext cx="25123" cy="8663"/>
            </a:xfrm>
            <a:custGeom>
              <a:avLst/>
              <a:gdLst>
                <a:gd name="T0" fmla="*/ 2147483647 w 24"/>
                <a:gd name="T1" fmla="*/ 0 h 8"/>
                <a:gd name="T2" fmla="*/ 2147483647 w 24"/>
                <a:gd name="T3" fmla="*/ 0 h 8"/>
                <a:gd name="T4" fmla="*/ 0 w 24"/>
                <a:gd name="T5" fmla="*/ 2147483647 h 8"/>
                <a:gd name="T6" fmla="*/ 2147483647 w 24"/>
                <a:gd name="T7" fmla="*/ 0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16" y="0"/>
                  </a:moveTo>
                  <a:lnTo>
                    <a:pt x="24" y="0"/>
                  </a:lnTo>
                  <a:lnTo>
                    <a:pt x="0" y="8"/>
                  </a:lnTo>
                  <a:lnTo>
                    <a:pt x="16"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49" name="Freeform 605"/>
            <p:cNvSpPr/>
            <p:nvPr/>
          </p:nvSpPr>
          <p:spPr bwMode="auto">
            <a:xfrm>
              <a:off x="2836363" y="2838964"/>
              <a:ext cx="25124" cy="25990"/>
            </a:xfrm>
            <a:custGeom>
              <a:avLst/>
              <a:gdLst>
                <a:gd name="T0" fmla="*/ 0 w 24"/>
                <a:gd name="T1" fmla="*/ 2147483647 h 24"/>
                <a:gd name="T2" fmla="*/ 2147483647 w 24"/>
                <a:gd name="T3" fmla="*/ 0 h 24"/>
                <a:gd name="T4" fmla="*/ 2147483647 w 24"/>
                <a:gd name="T5" fmla="*/ 2147483647 h 24"/>
                <a:gd name="T6" fmla="*/ 2147483647 w 24"/>
                <a:gd name="T7" fmla="*/ 2147483647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8"/>
                  </a:moveTo>
                  <a:lnTo>
                    <a:pt x="16" y="0"/>
                  </a:lnTo>
                  <a:lnTo>
                    <a:pt x="24" y="16"/>
                  </a:lnTo>
                  <a:lnTo>
                    <a:pt x="16" y="24"/>
                  </a:lnTo>
                  <a:lnTo>
                    <a:pt x="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50" name="Freeform 606"/>
            <p:cNvSpPr/>
            <p:nvPr/>
          </p:nvSpPr>
          <p:spPr bwMode="auto">
            <a:xfrm>
              <a:off x="3277325" y="2941191"/>
              <a:ext cx="25123" cy="8663"/>
            </a:xfrm>
            <a:custGeom>
              <a:avLst/>
              <a:gdLst>
                <a:gd name="T0" fmla="*/ 2147483647 w 24"/>
                <a:gd name="T1" fmla="*/ 0 h 8"/>
                <a:gd name="T2" fmla="*/ 2147483647 w 24"/>
                <a:gd name="T3" fmla="*/ 0 h 8"/>
                <a:gd name="T4" fmla="*/ 0 w 24"/>
                <a:gd name="T5" fmla="*/ 2147483647 h 8"/>
                <a:gd name="T6" fmla="*/ 2147483647 w 24"/>
                <a:gd name="T7" fmla="*/ 0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16" y="0"/>
                  </a:moveTo>
                  <a:lnTo>
                    <a:pt x="24" y="0"/>
                  </a:lnTo>
                  <a:lnTo>
                    <a:pt x="0" y="8"/>
                  </a:lnTo>
                  <a:lnTo>
                    <a:pt x="16"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51" name="Rectangle 607"/>
            <p:cNvSpPr>
              <a:spLocks noChangeArrowheads="1"/>
            </p:cNvSpPr>
            <p:nvPr/>
          </p:nvSpPr>
          <p:spPr bwMode="auto">
            <a:xfrm>
              <a:off x="3200221" y="3068542"/>
              <a:ext cx="0" cy="0"/>
            </a:xfrm>
            <a:prstGeom prst="rect">
              <a:avLst/>
            </a:prstGeom>
            <a:grpFill/>
            <a:ln w="6350">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algn="ctr" defTabSz="1218565" eaLnBrk="1" hangingPunct="1">
                <a:spcBef>
                  <a:spcPct val="50000"/>
                </a:spcBef>
              </a:pPr>
              <a:endParaRPr lang="en-US" sz="3200">
                <a:solidFill>
                  <a:srgbClr val="4D4D4D"/>
                </a:solidFill>
                <a:ea typeface="MS PGothic" panose="020B0600070205080204" pitchFamily="34" charset="-128"/>
              </a:endParaRPr>
            </a:p>
          </p:txBody>
        </p:sp>
        <p:sp>
          <p:nvSpPr>
            <p:cNvPr id="52" name="Freeform 608"/>
            <p:cNvSpPr/>
            <p:nvPr/>
          </p:nvSpPr>
          <p:spPr bwMode="auto">
            <a:xfrm>
              <a:off x="3081535" y="2864954"/>
              <a:ext cx="246038" cy="92698"/>
            </a:xfrm>
            <a:custGeom>
              <a:avLst/>
              <a:gdLst>
                <a:gd name="T0" fmla="*/ 2147483647 w 232"/>
                <a:gd name="T1" fmla="*/ 2147483647 h 88"/>
                <a:gd name="T2" fmla="*/ 2147483647 w 232"/>
                <a:gd name="T3" fmla="*/ 2147483647 h 88"/>
                <a:gd name="T4" fmla="*/ 2147483647 w 232"/>
                <a:gd name="T5" fmla="*/ 2147483647 h 88"/>
                <a:gd name="T6" fmla="*/ 2147483647 w 232"/>
                <a:gd name="T7" fmla="*/ 2147483647 h 88"/>
                <a:gd name="T8" fmla="*/ 2147483647 w 232"/>
                <a:gd name="T9" fmla="*/ 2147483647 h 88"/>
                <a:gd name="T10" fmla="*/ 2147483647 w 232"/>
                <a:gd name="T11" fmla="*/ 2147483647 h 88"/>
                <a:gd name="T12" fmla="*/ 2147483647 w 232"/>
                <a:gd name="T13" fmla="*/ 2147483647 h 88"/>
                <a:gd name="T14" fmla="*/ 2147483647 w 232"/>
                <a:gd name="T15" fmla="*/ 2147483647 h 88"/>
                <a:gd name="T16" fmla="*/ 2147483647 w 232"/>
                <a:gd name="T17" fmla="*/ 2147483647 h 88"/>
                <a:gd name="T18" fmla="*/ 2147483647 w 232"/>
                <a:gd name="T19" fmla="*/ 0 h 88"/>
                <a:gd name="T20" fmla="*/ 2147483647 w 232"/>
                <a:gd name="T21" fmla="*/ 0 h 88"/>
                <a:gd name="T22" fmla="*/ 2147483647 w 232"/>
                <a:gd name="T23" fmla="*/ 0 h 88"/>
                <a:gd name="T24" fmla="*/ 2147483647 w 232"/>
                <a:gd name="T25" fmla="*/ 2147483647 h 88"/>
                <a:gd name="T26" fmla="*/ 2147483647 w 232"/>
                <a:gd name="T27" fmla="*/ 2147483647 h 88"/>
                <a:gd name="T28" fmla="*/ 2147483647 w 232"/>
                <a:gd name="T29" fmla="*/ 2147483647 h 88"/>
                <a:gd name="T30" fmla="*/ 2147483647 w 232"/>
                <a:gd name="T31" fmla="*/ 0 h 88"/>
                <a:gd name="T32" fmla="*/ 2147483647 w 232"/>
                <a:gd name="T33" fmla="*/ 0 h 88"/>
                <a:gd name="T34" fmla="*/ 2147483647 w 232"/>
                <a:gd name="T35" fmla="*/ 0 h 88"/>
                <a:gd name="T36" fmla="*/ 2147483647 w 232"/>
                <a:gd name="T37" fmla="*/ 0 h 88"/>
                <a:gd name="T38" fmla="*/ 2147483647 w 232"/>
                <a:gd name="T39" fmla="*/ 0 h 88"/>
                <a:gd name="T40" fmla="*/ 2147483647 w 232"/>
                <a:gd name="T41" fmla="*/ 2147483647 h 88"/>
                <a:gd name="T42" fmla="*/ 2147483647 w 232"/>
                <a:gd name="T43" fmla="*/ 2147483647 h 88"/>
                <a:gd name="T44" fmla="*/ 2147483647 w 232"/>
                <a:gd name="T45" fmla="*/ 2147483647 h 88"/>
                <a:gd name="T46" fmla="*/ 2147483647 w 232"/>
                <a:gd name="T47" fmla="*/ 2147483647 h 88"/>
                <a:gd name="T48" fmla="*/ 2147483647 w 232"/>
                <a:gd name="T49" fmla="*/ 2147483647 h 88"/>
                <a:gd name="T50" fmla="*/ 0 w 232"/>
                <a:gd name="T51" fmla="*/ 2147483647 h 88"/>
                <a:gd name="T52" fmla="*/ 2147483647 w 232"/>
                <a:gd name="T53" fmla="*/ 2147483647 h 88"/>
                <a:gd name="T54" fmla="*/ 2147483647 w 232"/>
                <a:gd name="T55" fmla="*/ 2147483647 h 88"/>
                <a:gd name="T56" fmla="*/ 2147483647 w 232"/>
                <a:gd name="T57" fmla="*/ 2147483647 h 88"/>
                <a:gd name="T58" fmla="*/ 2147483647 w 232"/>
                <a:gd name="T59" fmla="*/ 2147483647 h 88"/>
                <a:gd name="T60" fmla="*/ 2147483647 w 232"/>
                <a:gd name="T61" fmla="*/ 2147483647 h 88"/>
                <a:gd name="T62" fmla="*/ 2147483647 w 232"/>
                <a:gd name="T63" fmla="*/ 2147483647 h 88"/>
                <a:gd name="T64" fmla="*/ 2147483647 w 232"/>
                <a:gd name="T65" fmla="*/ 2147483647 h 88"/>
                <a:gd name="T66" fmla="*/ 2147483647 w 232"/>
                <a:gd name="T67" fmla="*/ 2147483647 h 88"/>
                <a:gd name="T68" fmla="*/ 2147483647 w 232"/>
                <a:gd name="T69" fmla="*/ 2147483647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2"/>
                <a:gd name="T106" fmla="*/ 0 h 88"/>
                <a:gd name="T107" fmla="*/ 232 w 232"/>
                <a:gd name="T108" fmla="*/ 88 h 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2" h="88">
                  <a:moveTo>
                    <a:pt x="136" y="80"/>
                  </a:moveTo>
                  <a:lnTo>
                    <a:pt x="144" y="80"/>
                  </a:lnTo>
                  <a:lnTo>
                    <a:pt x="184" y="80"/>
                  </a:lnTo>
                  <a:lnTo>
                    <a:pt x="208" y="72"/>
                  </a:lnTo>
                  <a:lnTo>
                    <a:pt x="224" y="72"/>
                  </a:lnTo>
                  <a:lnTo>
                    <a:pt x="232" y="72"/>
                  </a:lnTo>
                  <a:lnTo>
                    <a:pt x="232" y="64"/>
                  </a:lnTo>
                  <a:lnTo>
                    <a:pt x="232" y="32"/>
                  </a:lnTo>
                  <a:lnTo>
                    <a:pt x="216" y="8"/>
                  </a:lnTo>
                  <a:lnTo>
                    <a:pt x="208" y="0"/>
                  </a:lnTo>
                  <a:lnTo>
                    <a:pt x="200" y="0"/>
                  </a:lnTo>
                  <a:lnTo>
                    <a:pt x="192" y="0"/>
                  </a:lnTo>
                  <a:lnTo>
                    <a:pt x="176" y="8"/>
                  </a:lnTo>
                  <a:lnTo>
                    <a:pt x="160" y="8"/>
                  </a:lnTo>
                  <a:lnTo>
                    <a:pt x="152" y="8"/>
                  </a:lnTo>
                  <a:lnTo>
                    <a:pt x="136" y="0"/>
                  </a:lnTo>
                  <a:lnTo>
                    <a:pt x="128" y="0"/>
                  </a:lnTo>
                  <a:lnTo>
                    <a:pt x="96" y="0"/>
                  </a:lnTo>
                  <a:lnTo>
                    <a:pt x="88" y="0"/>
                  </a:lnTo>
                  <a:lnTo>
                    <a:pt x="72" y="0"/>
                  </a:lnTo>
                  <a:lnTo>
                    <a:pt x="64" y="8"/>
                  </a:lnTo>
                  <a:lnTo>
                    <a:pt x="48" y="16"/>
                  </a:lnTo>
                  <a:lnTo>
                    <a:pt x="40" y="8"/>
                  </a:lnTo>
                  <a:lnTo>
                    <a:pt x="32" y="24"/>
                  </a:lnTo>
                  <a:lnTo>
                    <a:pt x="16" y="24"/>
                  </a:lnTo>
                  <a:lnTo>
                    <a:pt x="0" y="32"/>
                  </a:lnTo>
                  <a:lnTo>
                    <a:pt x="8" y="48"/>
                  </a:lnTo>
                  <a:lnTo>
                    <a:pt x="16" y="64"/>
                  </a:lnTo>
                  <a:lnTo>
                    <a:pt x="24" y="80"/>
                  </a:lnTo>
                  <a:lnTo>
                    <a:pt x="56" y="80"/>
                  </a:lnTo>
                  <a:lnTo>
                    <a:pt x="64" y="80"/>
                  </a:lnTo>
                  <a:lnTo>
                    <a:pt x="88" y="88"/>
                  </a:lnTo>
                  <a:lnTo>
                    <a:pt x="104" y="80"/>
                  </a:lnTo>
                  <a:lnTo>
                    <a:pt x="120" y="88"/>
                  </a:lnTo>
                  <a:lnTo>
                    <a:pt x="136" y="8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53" name="Freeform 609"/>
            <p:cNvSpPr/>
            <p:nvPr/>
          </p:nvSpPr>
          <p:spPr bwMode="auto">
            <a:xfrm>
              <a:off x="3200221" y="2941191"/>
              <a:ext cx="93564" cy="84900"/>
            </a:xfrm>
            <a:custGeom>
              <a:avLst/>
              <a:gdLst>
                <a:gd name="T0" fmla="*/ 2147483647 w 88"/>
                <a:gd name="T1" fmla="*/ 2147483647 h 80"/>
                <a:gd name="T2" fmla="*/ 2147483647 w 88"/>
                <a:gd name="T3" fmla="*/ 2147483647 h 80"/>
                <a:gd name="T4" fmla="*/ 2147483647 w 88"/>
                <a:gd name="T5" fmla="*/ 2147483647 h 80"/>
                <a:gd name="T6" fmla="*/ 2147483647 w 88"/>
                <a:gd name="T7" fmla="*/ 2147483647 h 80"/>
                <a:gd name="T8" fmla="*/ 2147483647 w 88"/>
                <a:gd name="T9" fmla="*/ 2147483647 h 80"/>
                <a:gd name="T10" fmla="*/ 2147483647 w 88"/>
                <a:gd name="T11" fmla="*/ 2147483647 h 80"/>
                <a:gd name="T12" fmla="*/ 2147483647 w 88"/>
                <a:gd name="T13" fmla="*/ 0 h 80"/>
                <a:gd name="T14" fmla="*/ 2147483647 w 88"/>
                <a:gd name="T15" fmla="*/ 2147483647 h 80"/>
                <a:gd name="T16" fmla="*/ 2147483647 w 88"/>
                <a:gd name="T17" fmla="*/ 2147483647 h 80"/>
                <a:gd name="T18" fmla="*/ 2147483647 w 88"/>
                <a:gd name="T19" fmla="*/ 2147483647 h 80"/>
                <a:gd name="T20" fmla="*/ 2147483647 w 88"/>
                <a:gd name="T21" fmla="*/ 2147483647 h 80"/>
                <a:gd name="T22" fmla="*/ 2147483647 w 88"/>
                <a:gd name="T23" fmla="*/ 2147483647 h 80"/>
                <a:gd name="T24" fmla="*/ 0 w 88"/>
                <a:gd name="T25" fmla="*/ 2147483647 h 80"/>
                <a:gd name="T26" fmla="*/ 2147483647 w 88"/>
                <a:gd name="T27" fmla="*/ 2147483647 h 80"/>
                <a:gd name="T28" fmla="*/ 2147483647 w 88"/>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80"/>
                <a:gd name="T47" fmla="*/ 88 w 88"/>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80">
                  <a:moveTo>
                    <a:pt x="16" y="80"/>
                  </a:moveTo>
                  <a:lnTo>
                    <a:pt x="40" y="64"/>
                  </a:lnTo>
                  <a:lnTo>
                    <a:pt x="48" y="64"/>
                  </a:lnTo>
                  <a:lnTo>
                    <a:pt x="72" y="48"/>
                  </a:lnTo>
                  <a:lnTo>
                    <a:pt x="80" y="16"/>
                  </a:lnTo>
                  <a:lnTo>
                    <a:pt x="88" y="8"/>
                  </a:lnTo>
                  <a:lnTo>
                    <a:pt x="88" y="0"/>
                  </a:lnTo>
                  <a:lnTo>
                    <a:pt x="72" y="8"/>
                  </a:lnTo>
                  <a:lnTo>
                    <a:pt x="32" y="8"/>
                  </a:lnTo>
                  <a:lnTo>
                    <a:pt x="24" y="8"/>
                  </a:lnTo>
                  <a:lnTo>
                    <a:pt x="8" y="16"/>
                  </a:lnTo>
                  <a:lnTo>
                    <a:pt x="16" y="32"/>
                  </a:lnTo>
                  <a:lnTo>
                    <a:pt x="0" y="72"/>
                  </a:lnTo>
                  <a:lnTo>
                    <a:pt x="8" y="72"/>
                  </a:lnTo>
                  <a:lnTo>
                    <a:pt x="16" y="8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54" name="Freeform 610"/>
            <p:cNvSpPr/>
            <p:nvPr/>
          </p:nvSpPr>
          <p:spPr bwMode="auto">
            <a:xfrm>
              <a:off x="3183761" y="3008765"/>
              <a:ext cx="67574" cy="59777"/>
            </a:xfrm>
            <a:custGeom>
              <a:avLst/>
              <a:gdLst>
                <a:gd name="T0" fmla="*/ 2147483647 w 64"/>
                <a:gd name="T1" fmla="*/ 2147483647 h 56"/>
                <a:gd name="T2" fmla="*/ 2147483647 w 64"/>
                <a:gd name="T3" fmla="*/ 0 h 56"/>
                <a:gd name="T4" fmla="*/ 2147483647 w 64"/>
                <a:gd name="T5" fmla="*/ 0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
                <a:gd name="T49" fmla="*/ 0 h 56"/>
                <a:gd name="T50" fmla="*/ 64 w 64"/>
                <a:gd name="T51" fmla="*/ 56 h 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 h="56">
                  <a:moveTo>
                    <a:pt x="64" y="16"/>
                  </a:move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55" name="Freeform 611"/>
            <p:cNvSpPr/>
            <p:nvPr/>
          </p:nvSpPr>
          <p:spPr bwMode="auto">
            <a:xfrm>
              <a:off x="3200221" y="2941191"/>
              <a:ext cx="93564" cy="84900"/>
            </a:xfrm>
            <a:custGeom>
              <a:avLst/>
              <a:gdLst>
                <a:gd name="T0" fmla="*/ 2147483647 w 88"/>
                <a:gd name="T1" fmla="*/ 2147483647 h 80"/>
                <a:gd name="T2" fmla="*/ 2147483647 w 88"/>
                <a:gd name="T3" fmla="*/ 2147483647 h 80"/>
                <a:gd name="T4" fmla="*/ 2147483647 w 88"/>
                <a:gd name="T5" fmla="*/ 2147483647 h 80"/>
                <a:gd name="T6" fmla="*/ 2147483647 w 88"/>
                <a:gd name="T7" fmla="*/ 2147483647 h 80"/>
                <a:gd name="T8" fmla="*/ 2147483647 w 88"/>
                <a:gd name="T9" fmla="*/ 2147483647 h 80"/>
                <a:gd name="T10" fmla="*/ 2147483647 w 88"/>
                <a:gd name="T11" fmla="*/ 2147483647 h 80"/>
                <a:gd name="T12" fmla="*/ 2147483647 w 88"/>
                <a:gd name="T13" fmla="*/ 0 h 80"/>
                <a:gd name="T14" fmla="*/ 2147483647 w 88"/>
                <a:gd name="T15" fmla="*/ 2147483647 h 80"/>
                <a:gd name="T16" fmla="*/ 2147483647 w 88"/>
                <a:gd name="T17" fmla="*/ 2147483647 h 80"/>
                <a:gd name="T18" fmla="*/ 2147483647 w 88"/>
                <a:gd name="T19" fmla="*/ 2147483647 h 80"/>
                <a:gd name="T20" fmla="*/ 2147483647 w 88"/>
                <a:gd name="T21" fmla="*/ 2147483647 h 80"/>
                <a:gd name="T22" fmla="*/ 2147483647 w 88"/>
                <a:gd name="T23" fmla="*/ 2147483647 h 80"/>
                <a:gd name="T24" fmla="*/ 2147483647 w 88"/>
                <a:gd name="T25" fmla="*/ 2147483647 h 80"/>
                <a:gd name="T26" fmla="*/ 0 w 88"/>
                <a:gd name="T27" fmla="*/ 2147483647 h 80"/>
                <a:gd name="T28" fmla="*/ 2147483647 w 88"/>
                <a:gd name="T29" fmla="*/ 2147483647 h 80"/>
                <a:gd name="T30" fmla="*/ 2147483647 w 88"/>
                <a:gd name="T31" fmla="*/ 2147483647 h 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8"/>
                <a:gd name="T49" fmla="*/ 0 h 80"/>
                <a:gd name="T50" fmla="*/ 88 w 88"/>
                <a:gd name="T51" fmla="*/ 80 h 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8" h="80">
                  <a:moveTo>
                    <a:pt x="16" y="80"/>
                  </a:moveTo>
                  <a:lnTo>
                    <a:pt x="40" y="64"/>
                  </a:lnTo>
                  <a:lnTo>
                    <a:pt x="48" y="64"/>
                  </a:lnTo>
                  <a:lnTo>
                    <a:pt x="72" y="48"/>
                  </a:lnTo>
                  <a:lnTo>
                    <a:pt x="80" y="16"/>
                  </a:lnTo>
                  <a:lnTo>
                    <a:pt x="88" y="8"/>
                  </a:lnTo>
                  <a:lnTo>
                    <a:pt x="88" y="0"/>
                  </a:lnTo>
                  <a:lnTo>
                    <a:pt x="72" y="8"/>
                  </a:lnTo>
                  <a:lnTo>
                    <a:pt x="32" y="8"/>
                  </a:lnTo>
                  <a:lnTo>
                    <a:pt x="24" y="8"/>
                  </a:lnTo>
                  <a:lnTo>
                    <a:pt x="8" y="16"/>
                  </a:lnTo>
                  <a:lnTo>
                    <a:pt x="16" y="32"/>
                  </a:lnTo>
                  <a:lnTo>
                    <a:pt x="0" y="72"/>
                  </a:lnTo>
                  <a:lnTo>
                    <a:pt x="8" y="72"/>
                  </a:lnTo>
                  <a:lnTo>
                    <a:pt x="16" y="8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56" name="Freeform 612"/>
            <p:cNvSpPr/>
            <p:nvPr/>
          </p:nvSpPr>
          <p:spPr bwMode="auto">
            <a:xfrm>
              <a:off x="3183761" y="3008765"/>
              <a:ext cx="67574" cy="59777"/>
            </a:xfrm>
            <a:custGeom>
              <a:avLst/>
              <a:gdLst>
                <a:gd name="T0" fmla="*/ 2147483647 w 64"/>
                <a:gd name="T1" fmla="*/ 2147483647 h 56"/>
                <a:gd name="T2" fmla="*/ 2147483647 w 64"/>
                <a:gd name="T3" fmla="*/ 0 h 56"/>
                <a:gd name="T4" fmla="*/ 2147483647 w 64"/>
                <a:gd name="T5" fmla="*/ 0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2147483647 w 64"/>
                <a:gd name="T33" fmla="*/ 2147483647 h 56"/>
                <a:gd name="T34" fmla="*/ 2147483647 w 64"/>
                <a:gd name="T35" fmla="*/ 2147483647 h 56"/>
                <a:gd name="T36" fmla="*/ 2147483647 w 64"/>
                <a:gd name="T37" fmla="*/ 2147483647 h 56"/>
                <a:gd name="T38" fmla="*/ 2147483647 w 64"/>
                <a:gd name="T39" fmla="*/ 2147483647 h 56"/>
                <a:gd name="T40" fmla="*/ 2147483647 w 64"/>
                <a:gd name="T41" fmla="*/ 0 h 56"/>
                <a:gd name="T42" fmla="*/ 2147483647 w 64"/>
                <a:gd name="T43" fmla="*/ 0 h 56"/>
                <a:gd name="T44" fmla="*/ 2147483647 w 64"/>
                <a:gd name="T45" fmla="*/ 2147483647 h 56"/>
                <a:gd name="T46" fmla="*/ 2147483647 w 64"/>
                <a:gd name="T47" fmla="*/ 2147483647 h 56"/>
                <a:gd name="T48" fmla="*/ 2147483647 w 64"/>
                <a:gd name="T49" fmla="*/ 2147483647 h 56"/>
                <a:gd name="T50" fmla="*/ 2147483647 w 64"/>
                <a:gd name="T51" fmla="*/ 2147483647 h 56"/>
                <a:gd name="T52" fmla="*/ 0 w 64"/>
                <a:gd name="T53" fmla="*/ 2147483647 h 56"/>
                <a:gd name="T54" fmla="*/ 2147483647 w 64"/>
                <a:gd name="T55" fmla="*/ 2147483647 h 56"/>
                <a:gd name="T56" fmla="*/ 2147483647 w 64"/>
                <a:gd name="T57" fmla="*/ 2147483647 h 56"/>
                <a:gd name="T58" fmla="*/ 2147483647 w 64"/>
                <a:gd name="T59" fmla="*/ 2147483647 h 56"/>
                <a:gd name="T60" fmla="*/ 2147483647 w 64"/>
                <a:gd name="T61" fmla="*/ 2147483647 h 56"/>
                <a:gd name="T62" fmla="*/ 2147483647 w 64"/>
                <a:gd name="T63" fmla="*/ 2147483647 h 56"/>
                <a:gd name="T64" fmla="*/ 2147483647 w 64"/>
                <a:gd name="T65" fmla="*/ 2147483647 h 56"/>
                <a:gd name="T66" fmla="*/ 2147483647 w 64"/>
                <a:gd name="T67" fmla="*/ 2147483647 h 56"/>
                <a:gd name="T68" fmla="*/ 2147483647 w 64"/>
                <a:gd name="T69" fmla="*/ 2147483647 h 56"/>
                <a:gd name="T70" fmla="*/ 2147483647 w 64"/>
                <a:gd name="T71" fmla="*/ 2147483647 h 56"/>
                <a:gd name="T72" fmla="*/ 2147483647 w 64"/>
                <a:gd name="T73" fmla="*/ 2147483647 h 56"/>
                <a:gd name="T74" fmla="*/ 2147483647 w 64"/>
                <a:gd name="T75" fmla="*/ 2147483647 h 56"/>
                <a:gd name="T76" fmla="*/ 2147483647 w 64"/>
                <a:gd name="T77" fmla="*/ 2147483647 h 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4"/>
                <a:gd name="T118" fmla="*/ 0 h 56"/>
                <a:gd name="T119" fmla="*/ 64 w 64"/>
                <a:gd name="T120" fmla="*/ 56 h 5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4" h="56">
                  <a:moveTo>
                    <a:pt x="64" y="16"/>
                  </a:move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57" name="Freeform 613"/>
            <p:cNvSpPr/>
            <p:nvPr/>
          </p:nvSpPr>
          <p:spPr bwMode="auto">
            <a:xfrm>
              <a:off x="3421136" y="3127452"/>
              <a:ext cx="67574" cy="42450"/>
            </a:xfrm>
            <a:custGeom>
              <a:avLst/>
              <a:gdLst>
                <a:gd name="T0" fmla="*/ 2147483647 w 64"/>
                <a:gd name="T1" fmla="*/ 2147483647 h 40"/>
                <a:gd name="T2" fmla="*/ 2147483647 w 64"/>
                <a:gd name="T3" fmla="*/ 2147483647 h 40"/>
                <a:gd name="T4" fmla="*/ 2147483647 w 64"/>
                <a:gd name="T5" fmla="*/ 2147483647 h 40"/>
                <a:gd name="T6" fmla="*/ 2147483647 w 64"/>
                <a:gd name="T7" fmla="*/ 2147483647 h 40"/>
                <a:gd name="T8" fmla="*/ 2147483647 w 64"/>
                <a:gd name="T9" fmla="*/ 0 h 40"/>
                <a:gd name="T10" fmla="*/ 2147483647 w 64"/>
                <a:gd name="T11" fmla="*/ 2147483647 h 40"/>
                <a:gd name="T12" fmla="*/ 2147483647 w 64"/>
                <a:gd name="T13" fmla="*/ 0 h 40"/>
                <a:gd name="T14" fmla="*/ 0 w 64"/>
                <a:gd name="T15" fmla="*/ 2147483647 h 40"/>
                <a:gd name="T16" fmla="*/ 2147483647 w 64"/>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0"/>
                <a:gd name="T29" fmla="*/ 64 w 6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0">
                  <a:moveTo>
                    <a:pt x="16" y="32"/>
                  </a:moveTo>
                  <a:lnTo>
                    <a:pt x="48" y="40"/>
                  </a:lnTo>
                  <a:lnTo>
                    <a:pt x="56" y="16"/>
                  </a:lnTo>
                  <a:lnTo>
                    <a:pt x="64" y="16"/>
                  </a:lnTo>
                  <a:lnTo>
                    <a:pt x="56" y="0"/>
                  </a:lnTo>
                  <a:lnTo>
                    <a:pt x="24" y="8"/>
                  </a:lnTo>
                  <a:lnTo>
                    <a:pt x="8" y="0"/>
                  </a:lnTo>
                  <a:lnTo>
                    <a:pt x="0" y="16"/>
                  </a:lnTo>
                  <a:lnTo>
                    <a:pt x="16"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58" name="Freeform 614"/>
            <p:cNvSpPr/>
            <p:nvPr/>
          </p:nvSpPr>
          <p:spPr bwMode="auto">
            <a:xfrm>
              <a:off x="3429799" y="3144779"/>
              <a:ext cx="101360" cy="118687"/>
            </a:xfrm>
            <a:custGeom>
              <a:avLst/>
              <a:gdLst>
                <a:gd name="T0" fmla="*/ 2147483647 w 96"/>
                <a:gd name="T1" fmla="*/ 2147483647 h 112"/>
                <a:gd name="T2" fmla="*/ 2147483647 w 96"/>
                <a:gd name="T3" fmla="*/ 2147483647 h 112"/>
                <a:gd name="T4" fmla="*/ 2147483647 w 96"/>
                <a:gd name="T5" fmla="*/ 2147483647 h 112"/>
                <a:gd name="T6" fmla="*/ 0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2147483647 h 112"/>
                <a:gd name="T16" fmla="*/ 2147483647 w 96"/>
                <a:gd name="T17" fmla="*/ 2147483647 h 112"/>
                <a:gd name="T18" fmla="*/ 2147483647 w 96"/>
                <a:gd name="T19" fmla="*/ 2147483647 h 112"/>
                <a:gd name="T20" fmla="*/ 2147483647 w 96"/>
                <a:gd name="T21" fmla="*/ 0 h 112"/>
                <a:gd name="T22" fmla="*/ 2147483647 w 96"/>
                <a:gd name="T23" fmla="*/ 0 h 112"/>
                <a:gd name="T24" fmla="*/ 2147483647 w 96"/>
                <a:gd name="T25" fmla="*/ 0 h 112"/>
                <a:gd name="T26" fmla="*/ 2147483647 w 96"/>
                <a:gd name="T27" fmla="*/ 2147483647 h 1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112"/>
                <a:gd name="T44" fmla="*/ 96 w 96"/>
                <a:gd name="T45" fmla="*/ 112 h 1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112">
                  <a:moveTo>
                    <a:pt x="40" y="24"/>
                  </a:moveTo>
                  <a:lnTo>
                    <a:pt x="40" y="48"/>
                  </a:lnTo>
                  <a:lnTo>
                    <a:pt x="16" y="64"/>
                  </a:lnTo>
                  <a:lnTo>
                    <a:pt x="0" y="72"/>
                  </a:lnTo>
                  <a:lnTo>
                    <a:pt x="8" y="80"/>
                  </a:lnTo>
                  <a:lnTo>
                    <a:pt x="16" y="112"/>
                  </a:lnTo>
                  <a:lnTo>
                    <a:pt x="48" y="88"/>
                  </a:lnTo>
                  <a:lnTo>
                    <a:pt x="72" y="56"/>
                  </a:lnTo>
                  <a:lnTo>
                    <a:pt x="80" y="40"/>
                  </a:lnTo>
                  <a:lnTo>
                    <a:pt x="96" y="24"/>
                  </a:lnTo>
                  <a:lnTo>
                    <a:pt x="64" y="0"/>
                  </a:lnTo>
                  <a:lnTo>
                    <a:pt x="56" y="0"/>
                  </a:lnTo>
                  <a:lnTo>
                    <a:pt x="48" y="0"/>
                  </a:lnTo>
                  <a:lnTo>
                    <a:pt x="40"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59" name="Freeform 615"/>
            <p:cNvSpPr/>
            <p:nvPr/>
          </p:nvSpPr>
          <p:spPr bwMode="auto">
            <a:xfrm>
              <a:off x="3302448" y="3221016"/>
              <a:ext cx="143811" cy="84900"/>
            </a:xfrm>
            <a:custGeom>
              <a:avLst/>
              <a:gdLst>
                <a:gd name="T0" fmla="*/ 2147483647 w 136"/>
                <a:gd name="T1" fmla="*/ 0 h 80"/>
                <a:gd name="T2" fmla="*/ 2147483647 w 136"/>
                <a:gd name="T3" fmla="*/ 2147483647 h 80"/>
                <a:gd name="T4" fmla="*/ 2147483647 w 136"/>
                <a:gd name="T5" fmla="*/ 2147483647 h 80"/>
                <a:gd name="T6" fmla="*/ 2147483647 w 136"/>
                <a:gd name="T7" fmla="*/ 2147483647 h 80"/>
                <a:gd name="T8" fmla="*/ 0 w 136"/>
                <a:gd name="T9" fmla="*/ 2147483647 h 80"/>
                <a:gd name="T10" fmla="*/ 2147483647 w 136"/>
                <a:gd name="T11" fmla="*/ 2147483647 h 80"/>
                <a:gd name="T12" fmla="*/ 2147483647 w 136"/>
                <a:gd name="T13" fmla="*/ 2147483647 h 80"/>
                <a:gd name="T14" fmla="*/ 2147483647 w 136"/>
                <a:gd name="T15" fmla="*/ 2147483647 h 80"/>
                <a:gd name="T16" fmla="*/ 2147483647 w 136"/>
                <a:gd name="T17" fmla="*/ 2147483647 h 80"/>
                <a:gd name="T18" fmla="*/ 2147483647 w 136"/>
                <a:gd name="T19" fmla="*/ 2147483647 h 80"/>
                <a:gd name="T20" fmla="*/ 2147483647 w 136"/>
                <a:gd name="T21" fmla="*/ 2147483647 h 80"/>
                <a:gd name="T22" fmla="*/ 2147483647 w 136"/>
                <a:gd name="T23" fmla="*/ 2147483647 h 80"/>
                <a:gd name="T24" fmla="*/ 2147483647 w 136"/>
                <a:gd name="T25" fmla="*/ 2147483647 h 80"/>
                <a:gd name="T26" fmla="*/ 2147483647 w 136"/>
                <a:gd name="T27" fmla="*/ 0 h 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6"/>
                <a:gd name="T43" fmla="*/ 0 h 80"/>
                <a:gd name="T44" fmla="*/ 136 w 136"/>
                <a:gd name="T45" fmla="*/ 80 h 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6" h="80">
                  <a:moveTo>
                    <a:pt x="120" y="0"/>
                  </a:moveTo>
                  <a:lnTo>
                    <a:pt x="72" y="16"/>
                  </a:lnTo>
                  <a:lnTo>
                    <a:pt x="56" y="24"/>
                  </a:lnTo>
                  <a:lnTo>
                    <a:pt x="16" y="24"/>
                  </a:lnTo>
                  <a:lnTo>
                    <a:pt x="0" y="32"/>
                  </a:lnTo>
                  <a:lnTo>
                    <a:pt x="8" y="48"/>
                  </a:lnTo>
                  <a:lnTo>
                    <a:pt x="24" y="80"/>
                  </a:lnTo>
                  <a:lnTo>
                    <a:pt x="48" y="72"/>
                  </a:lnTo>
                  <a:lnTo>
                    <a:pt x="64" y="72"/>
                  </a:lnTo>
                  <a:lnTo>
                    <a:pt x="80" y="56"/>
                  </a:lnTo>
                  <a:lnTo>
                    <a:pt x="104" y="48"/>
                  </a:lnTo>
                  <a:lnTo>
                    <a:pt x="136" y="40"/>
                  </a:lnTo>
                  <a:lnTo>
                    <a:pt x="128" y="8"/>
                  </a:lnTo>
                  <a:lnTo>
                    <a:pt x="12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60" name="Freeform 616"/>
            <p:cNvSpPr/>
            <p:nvPr/>
          </p:nvSpPr>
          <p:spPr bwMode="auto">
            <a:xfrm>
              <a:off x="3200221" y="3026091"/>
              <a:ext cx="272028" cy="228711"/>
            </a:xfrm>
            <a:custGeom>
              <a:avLst/>
              <a:gdLst>
                <a:gd name="T0" fmla="*/ 2147483647 w 256"/>
                <a:gd name="T1" fmla="*/ 2147483647 h 216"/>
                <a:gd name="T2" fmla="*/ 2147483647 w 256"/>
                <a:gd name="T3" fmla="*/ 2147483647 h 216"/>
                <a:gd name="T4" fmla="*/ 2147483647 w 256"/>
                <a:gd name="T5" fmla="*/ 2147483647 h 216"/>
                <a:gd name="T6" fmla="*/ 2147483647 w 256"/>
                <a:gd name="T7" fmla="*/ 2147483647 h 216"/>
                <a:gd name="T8" fmla="*/ 2147483647 w 256"/>
                <a:gd name="T9" fmla="*/ 2147483647 h 216"/>
                <a:gd name="T10" fmla="*/ 2147483647 w 256"/>
                <a:gd name="T11" fmla="*/ 2147483647 h 216"/>
                <a:gd name="T12" fmla="*/ 2147483647 w 256"/>
                <a:gd name="T13" fmla="*/ 2147483647 h 216"/>
                <a:gd name="T14" fmla="*/ 2147483647 w 256"/>
                <a:gd name="T15" fmla="*/ 2147483647 h 216"/>
                <a:gd name="T16" fmla="*/ 2147483647 w 256"/>
                <a:gd name="T17" fmla="*/ 2147483647 h 216"/>
                <a:gd name="T18" fmla="*/ 2147483647 w 256"/>
                <a:gd name="T19" fmla="*/ 2147483647 h 216"/>
                <a:gd name="T20" fmla="*/ 2147483647 w 256"/>
                <a:gd name="T21" fmla="*/ 2147483647 h 216"/>
                <a:gd name="T22" fmla="*/ 2147483647 w 256"/>
                <a:gd name="T23" fmla="*/ 2147483647 h 216"/>
                <a:gd name="T24" fmla="*/ 2147483647 w 256"/>
                <a:gd name="T25" fmla="*/ 0 h 216"/>
                <a:gd name="T26" fmla="*/ 2147483647 w 256"/>
                <a:gd name="T27" fmla="*/ 0 h 216"/>
                <a:gd name="T28" fmla="*/ 2147483647 w 256"/>
                <a:gd name="T29" fmla="*/ 0 h 216"/>
                <a:gd name="T30" fmla="*/ 2147483647 w 256"/>
                <a:gd name="T31" fmla="*/ 2147483647 h 216"/>
                <a:gd name="T32" fmla="*/ 2147483647 w 256"/>
                <a:gd name="T33" fmla="*/ 2147483647 h 216"/>
                <a:gd name="T34" fmla="*/ 2147483647 w 256"/>
                <a:gd name="T35" fmla="*/ 2147483647 h 216"/>
                <a:gd name="T36" fmla="*/ 2147483647 w 256"/>
                <a:gd name="T37" fmla="*/ 2147483647 h 216"/>
                <a:gd name="T38" fmla="*/ 2147483647 w 256"/>
                <a:gd name="T39" fmla="*/ 2147483647 h 216"/>
                <a:gd name="T40" fmla="*/ 0 w 256"/>
                <a:gd name="T41" fmla="*/ 2147483647 h 216"/>
                <a:gd name="T42" fmla="*/ 2147483647 w 256"/>
                <a:gd name="T43" fmla="*/ 2147483647 h 216"/>
                <a:gd name="T44" fmla="*/ 2147483647 w 256"/>
                <a:gd name="T45" fmla="*/ 2147483647 h 216"/>
                <a:gd name="T46" fmla="*/ 2147483647 w 256"/>
                <a:gd name="T47" fmla="*/ 2147483647 h 216"/>
                <a:gd name="T48" fmla="*/ 2147483647 w 256"/>
                <a:gd name="T49" fmla="*/ 2147483647 h 216"/>
                <a:gd name="T50" fmla="*/ 2147483647 w 256"/>
                <a:gd name="T51" fmla="*/ 2147483647 h 216"/>
                <a:gd name="T52" fmla="*/ 2147483647 w 256"/>
                <a:gd name="T53" fmla="*/ 2147483647 h 216"/>
                <a:gd name="T54" fmla="*/ 2147483647 w 256"/>
                <a:gd name="T55" fmla="*/ 2147483647 h 216"/>
                <a:gd name="T56" fmla="*/ 2147483647 w 256"/>
                <a:gd name="T57" fmla="*/ 2147483647 h 216"/>
                <a:gd name="T58" fmla="*/ 2147483647 w 256"/>
                <a:gd name="T59" fmla="*/ 2147483647 h 216"/>
                <a:gd name="T60" fmla="*/ 2147483647 w 256"/>
                <a:gd name="T61" fmla="*/ 2147483647 h 216"/>
                <a:gd name="T62" fmla="*/ 2147483647 w 256"/>
                <a:gd name="T63" fmla="*/ 2147483647 h 216"/>
                <a:gd name="T64" fmla="*/ 2147483647 w 256"/>
                <a:gd name="T65" fmla="*/ 2147483647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6"/>
                <a:gd name="T100" fmla="*/ 0 h 216"/>
                <a:gd name="T101" fmla="*/ 256 w 256"/>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6" h="216">
                  <a:moveTo>
                    <a:pt x="256" y="136"/>
                  </a:moveTo>
                  <a:lnTo>
                    <a:pt x="224" y="128"/>
                  </a:lnTo>
                  <a:lnTo>
                    <a:pt x="208" y="112"/>
                  </a:lnTo>
                  <a:lnTo>
                    <a:pt x="216" y="96"/>
                  </a:lnTo>
                  <a:lnTo>
                    <a:pt x="208" y="96"/>
                  </a:lnTo>
                  <a:lnTo>
                    <a:pt x="192" y="88"/>
                  </a:lnTo>
                  <a:lnTo>
                    <a:pt x="184" y="64"/>
                  </a:lnTo>
                  <a:lnTo>
                    <a:pt x="168" y="48"/>
                  </a:lnTo>
                  <a:lnTo>
                    <a:pt x="160" y="48"/>
                  </a:lnTo>
                  <a:lnTo>
                    <a:pt x="144" y="40"/>
                  </a:lnTo>
                  <a:lnTo>
                    <a:pt x="112" y="32"/>
                  </a:lnTo>
                  <a:lnTo>
                    <a:pt x="104" y="24"/>
                  </a:lnTo>
                  <a:lnTo>
                    <a:pt x="64" y="0"/>
                  </a:lnTo>
                  <a:lnTo>
                    <a:pt x="48" y="0"/>
                  </a:lnTo>
                  <a:lnTo>
                    <a:pt x="40" y="0"/>
                  </a:lnTo>
                  <a:lnTo>
                    <a:pt x="24" y="8"/>
                  </a:lnTo>
                  <a:lnTo>
                    <a:pt x="32" y="24"/>
                  </a:lnTo>
                  <a:lnTo>
                    <a:pt x="32" y="32"/>
                  </a:lnTo>
                  <a:lnTo>
                    <a:pt x="16" y="32"/>
                  </a:lnTo>
                  <a:lnTo>
                    <a:pt x="8" y="40"/>
                  </a:lnTo>
                  <a:lnTo>
                    <a:pt x="0" y="40"/>
                  </a:lnTo>
                  <a:lnTo>
                    <a:pt x="8" y="56"/>
                  </a:lnTo>
                  <a:lnTo>
                    <a:pt x="40" y="112"/>
                  </a:lnTo>
                  <a:lnTo>
                    <a:pt x="56" y="128"/>
                  </a:lnTo>
                  <a:lnTo>
                    <a:pt x="64" y="152"/>
                  </a:lnTo>
                  <a:lnTo>
                    <a:pt x="72" y="184"/>
                  </a:lnTo>
                  <a:lnTo>
                    <a:pt x="96" y="208"/>
                  </a:lnTo>
                  <a:lnTo>
                    <a:pt x="96" y="216"/>
                  </a:lnTo>
                  <a:lnTo>
                    <a:pt x="112" y="208"/>
                  </a:lnTo>
                  <a:lnTo>
                    <a:pt x="152" y="208"/>
                  </a:lnTo>
                  <a:lnTo>
                    <a:pt x="168" y="200"/>
                  </a:lnTo>
                  <a:lnTo>
                    <a:pt x="216" y="184"/>
                  </a:lnTo>
                  <a:lnTo>
                    <a:pt x="256" y="13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61" name="Freeform 617"/>
            <p:cNvSpPr/>
            <p:nvPr/>
          </p:nvSpPr>
          <p:spPr bwMode="auto">
            <a:xfrm>
              <a:off x="3429799" y="3169902"/>
              <a:ext cx="42450" cy="51114"/>
            </a:xfrm>
            <a:custGeom>
              <a:avLst/>
              <a:gdLst>
                <a:gd name="T0" fmla="*/ 0 w 40"/>
                <a:gd name="T1" fmla="*/ 2147483647 h 48"/>
                <a:gd name="T2" fmla="*/ 2147483647 w 40"/>
                <a:gd name="T3" fmla="*/ 2147483647 h 48"/>
                <a:gd name="T4" fmla="*/ 2147483647 w 40"/>
                <a:gd name="T5" fmla="*/ 2147483647 h 48"/>
                <a:gd name="T6" fmla="*/ 2147483647 w 40"/>
                <a:gd name="T7" fmla="*/ 0 h 48"/>
                <a:gd name="T8" fmla="*/ 0 w 40"/>
                <a:gd name="T9" fmla="*/ 2147483647 h 48"/>
                <a:gd name="T10" fmla="*/ 0 60000 65536"/>
                <a:gd name="T11" fmla="*/ 0 60000 65536"/>
                <a:gd name="T12" fmla="*/ 0 60000 65536"/>
                <a:gd name="T13" fmla="*/ 0 60000 65536"/>
                <a:gd name="T14" fmla="*/ 0 60000 65536"/>
                <a:gd name="T15" fmla="*/ 0 w 40"/>
                <a:gd name="T16" fmla="*/ 0 h 48"/>
                <a:gd name="T17" fmla="*/ 40 w 40"/>
                <a:gd name="T18" fmla="*/ 48 h 48"/>
              </a:gdLst>
              <a:ahLst/>
              <a:cxnLst>
                <a:cxn ang="T10">
                  <a:pos x="T0" y="T1"/>
                </a:cxn>
                <a:cxn ang="T11">
                  <a:pos x="T2" y="T3"/>
                </a:cxn>
                <a:cxn ang="T12">
                  <a:pos x="T4" y="T5"/>
                </a:cxn>
                <a:cxn ang="T13">
                  <a:pos x="T6" y="T7"/>
                </a:cxn>
                <a:cxn ang="T14">
                  <a:pos x="T8" y="T9"/>
                </a:cxn>
              </a:cxnLst>
              <a:rect l="T15" t="T16" r="T17" b="T18"/>
              <a:pathLst>
                <a:path w="40" h="48">
                  <a:moveTo>
                    <a:pt x="0" y="48"/>
                  </a:moveTo>
                  <a:lnTo>
                    <a:pt x="16" y="40"/>
                  </a:lnTo>
                  <a:lnTo>
                    <a:pt x="40" y="24"/>
                  </a:lnTo>
                  <a:lnTo>
                    <a:pt x="40" y="0"/>
                  </a:lnTo>
                  <a:lnTo>
                    <a:pt x="0" y="4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62" name="Freeform 618"/>
            <p:cNvSpPr/>
            <p:nvPr/>
          </p:nvSpPr>
          <p:spPr bwMode="auto">
            <a:xfrm>
              <a:off x="3251335" y="2941191"/>
              <a:ext cx="136013" cy="135147"/>
            </a:xfrm>
            <a:custGeom>
              <a:avLst/>
              <a:gdLst>
                <a:gd name="T0" fmla="*/ 2147483647 w 128"/>
                <a:gd name="T1" fmla="*/ 2147483647 h 128"/>
                <a:gd name="T2" fmla="*/ 2147483647 w 128"/>
                <a:gd name="T3" fmla="*/ 2147483647 h 128"/>
                <a:gd name="T4" fmla="*/ 2147483647 w 128"/>
                <a:gd name="T5" fmla="*/ 2147483647 h 128"/>
                <a:gd name="T6" fmla="*/ 2147483647 w 128"/>
                <a:gd name="T7" fmla="*/ 2147483647 h 128"/>
                <a:gd name="T8" fmla="*/ 2147483647 w 128"/>
                <a:gd name="T9" fmla="*/ 0 h 128"/>
                <a:gd name="T10" fmla="*/ 2147483647 w 128"/>
                <a:gd name="T11" fmla="*/ 0 h 128"/>
                <a:gd name="T12" fmla="*/ 2147483647 w 128"/>
                <a:gd name="T13" fmla="*/ 0 h 128"/>
                <a:gd name="T14" fmla="*/ 2147483647 w 128"/>
                <a:gd name="T15" fmla="*/ 0 h 128"/>
                <a:gd name="T16" fmla="*/ 2147483647 w 128"/>
                <a:gd name="T17" fmla="*/ 2147483647 h 128"/>
                <a:gd name="T18" fmla="*/ 2147483647 w 128"/>
                <a:gd name="T19" fmla="*/ 2147483647 h 128"/>
                <a:gd name="T20" fmla="*/ 2147483647 w 128"/>
                <a:gd name="T21" fmla="*/ 2147483647 h 128"/>
                <a:gd name="T22" fmla="*/ 0 w 128"/>
                <a:gd name="T23" fmla="*/ 2147483647 h 128"/>
                <a:gd name="T24" fmla="*/ 0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128"/>
                <a:gd name="T71" fmla="*/ 128 w 128"/>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128">
                  <a:moveTo>
                    <a:pt x="112" y="80"/>
                  </a:moveTo>
                  <a:lnTo>
                    <a:pt x="88" y="56"/>
                  </a:lnTo>
                  <a:lnTo>
                    <a:pt x="88" y="40"/>
                  </a:lnTo>
                  <a:lnTo>
                    <a:pt x="88" y="24"/>
                  </a:lnTo>
                  <a:lnTo>
                    <a:pt x="72" y="0"/>
                  </a:lnTo>
                  <a:lnTo>
                    <a:pt x="64" y="0"/>
                  </a:lnTo>
                  <a:lnTo>
                    <a:pt x="48" y="0"/>
                  </a:lnTo>
                  <a:lnTo>
                    <a:pt x="40" y="0"/>
                  </a:lnTo>
                  <a:lnTo>
                    <a:pt x="40" y="8"/>
                  </a:lnTo>
                  <a:lnTo>
                    <a:pt x="32" y="16"/>
                  </a:lnTo>
                  <a:lnTo>
                    <a:pt x="24" y="48"/>
                  </a:lnTo>
                  <a:lnTo>
                    <a:pt x="0" y="64"/>
                  </a:lnTo>
                  <a:lnTo>
                    <a:pt x="0" y="80"/>
                  </a:lnTo>
                  <a:lnTo>
                    <a:pt x="16" y="80"/>
                  </a:lnTo>
                  <a:lnTo>
                    <a:pt x="56" y="104"/>
                  </a:lnTo>
                  <a:lnTo>
                    <a:pt x="64" y="112"/>
                  </a:lnTo>
                  <a:lnTo>
                    <a:pt x="96" y="120"/>
                  </a:lnTo>
                  <a:lnTo>
                    <a:pt x="112" y="128"/>
                  </a:lnTo>
                  <a:lnTo>
                    <a:pt x="120" y="128"/>
                  </a:lnTo>
                  <a:lnTo>
                    <a:pt x="120" y="120"/>
                  </a:lnTo>
                  <a:lnTo>
                    <a:pt x="128" y="112"/>
                  </a:lnTo>
                  <a:lnTo>
                    <a:pt x="120" y="96"/>
                  </a:lnTo>
                  <a:lnTo>
                    <a:pt x="112" y="8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63" name="Freeform 619"/>
            <p:cNvSpPr/>
            <p:nvPr/>
          </p:nvSpPr>
          <p:spPr bwMode="auto">
            <a:xfrm>
              <a:off x="3421136" y="3127452"/>
              <a:ext cx="67574" cy="42450"/>
            </a:xfrm>
            <a:custGeom>
              <a:avLst/>
              <a:gdLst>
                <a:gd name="T0" fmla="*/ 2147483647 w 64"/>
                <a:gd name="T1" fmla="*/ 2147483647 h 40"/>
                <a:gd name="T2" fmla="*/ 2147483647 w 64"/>
                <a:gd name="T3" fmla="*/ 2147483647 h 40"/>
                <a:gd name="T4" fmla="*/ 2147483647 w 64"/>
                <a:gd name="T5" fmla="*/ 2147483647 h 40"/>
                <a:gd name="T6" fmla="*/ 2147483647 w 64"/>
                <a:gd name="T7" fmla="*/ 2147483647 h 40"/>
                <a:gd name="T8" fmla="*/ 2147483647 w 64"/>
                <a:gd name="T9" fmla="*/ 0 h 40"/>
                <a:gd name="T10" fmla="*/ 2147483647 w 64"/>
                <a:gd name="T11" fmla="*/ 2147483647 h 40"/>
                <a:gd name="T12" fmla="*/ 2147483647 w 64"/>
                <a:gd name="T13" fmla="*/ 0 h 40"/>
                <a:gd name="T14" fmla="*/ 0 w 64"/>
                <a:gd name="T15" fmla="*/ 2147483647 h 40"/>
                <a:gd name="T16" fmla="*/ 2147483647 w 64"/>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0"/>
                <a:gd name="T29" fmla="*/ 64 w 6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0">
                  <a:moveTo>
                    <a:pt x="16" y="32"/>
                  </a:moveTo>
                  <a:lnTo>
                    <a:pt x="48" y="40"/>
                  </a:lnTo>
                  <a:lnTo>
                    <a:pt x="56" y="16"/>
                  </a:lnTo>
                  <a:lnTo>
                    <a:pt x="64" y="16"/>
                  </a:lnTo>
                  <a:lnTo>
                    <a:pt x="56" y="0"/>
                  </a:lnTo>
                  <a:lnTo>
                    <a:pt x="24" y="8"/>
                  </a:lnTo>
                  <a:lnTo>
                    <a:pt x="8" y="0"/>
                  </a:lnTo>
                  <a:lnTo>
                    <a:pt x="0" y="16"/>
                  </a:lnTo>
                  <a:lnTo>
                    <a:pt x="16"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64" name="Freeform 620"/>
            <p:cNvSpPr/>
            <p:nvPr/>
          </p:nvSpPr>
          <p:spPr bwMode="auto">
            <a:xfrm>
              <a:off x="3251335" y="2941191"/>
              <a:ext cx="136013" cy="135147"/>
            </a:xfrm>
            <a:custGeom>
              <a:avLst/>
              <a:gdLst>
                <a:gd name="T0" fmla="*/ 2147483647 w 128"/>
                <a:gd name="T1" fmla="*/ 2147483647 h 128"/>
                <a:gd name="T2" fmla="*/ 2147483647 w 128"/>
                <a:gd name="T3" fmla="*/ 2147483647 h 128"/>
                <a:gd name="T4" fmla="*/ 2147483647 w 128"/>
                <a:gd name="T5" fmla="*/ 2147483647 h 128"/>
                <a:gd name="T6" fmla="*/ 2147483647 w 128"/>
                <a:gd name="T7" fmla="*/ 2147483647 h 128"/>
                <a:gd name="T8" fmla="*/ 2147483647 w 128"/>
                <a:gd name="T9" fmla="*/ 0 h 128"/>
                <a:gd name="T10" fmla="*/ 2147483647 w 128"/>
                <a:gd name="T11" fmla="*/ 0 h 128"/>
                <a:gd name="T12" fmla="*/ 2147483647 w 128"/>
                <a:gd name="T13" fmla="*/ 0 h 128"/>
                <a:gd name="T14" fmla="*/ 2147483647 w 128"/>
                <a:gd name="T15" fmla="*/ 0 h 128"/>
                <a:gd name="T16" fmla="*/ 2147483647 w 128"/>
                <a:gd name="T17" fmla="*/ 2147483647 h 128"/>
                <a:gd name="T18" fmla="*/ 2147483647 w 128"/>
                <a:gd name="T19" fmla="*/ 2147483647 h 128"/>
                <a:gd name="T20" fmla="*/ 2147483647 w 128"/>
                <a:gd name="T21" fmla="*/ 2147483647 h 128"/>
                <a:gd name="T22" fmla="*/ 0 w 128"/>
                <a:gd name="T23" fmla="*/ 2147483647 h 128"/>
                <a:gd name="T24" fmla="*/ 0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128"/>
                <a:gd name="T71" fmla="*/ 128 w 128"/>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128">
                  <a:moveTo>
                    <a:pt x="112" y="80"/>
                  </a:moveTo>
                  <a:lnTo>
                    <a:pt x="88" y="56"/>
                  </a:lnTo>
                  <a:lnTo>
                    <a:pt x="88" y="40"/>
                  </a:lnTo>
                  <a:lnTo>
                    <a:pt x="88" y="24"/>
                  </a:lnTo>
                  <a:lnTo>
                    <a:pt x="72" y="0"/>
                  </a:lnTo>
                  <a:lnTo>
                    <a:pt x="64" y="0"/>
                  </a:lnTo>
                  <a:lnTo>
                    <a:pt x="48" y="0"/>
                  </a:lnTo>
                  <a:lnTo>
                    <a:pt x="40" y="0"/>
                  </a:lnTo>
                  <a:lnTo>
                    <a:pt x="40" y="8"/>
                  </a:lnTo>
                  <a:lnTo>
                    <a:pt x="32" y="16"/>
                  </a:lnTo>
                  <a:lnTo>
                    <a:pt x="24" y="48"/>
                  </a:lnTo>
                  <a:lnTo>
                    <a:pt x="0" y="64"/>
                  </a:lnTo>
                  <a:lnTo>
                    <a:pt x="0" y="80"/>
                  </a:lnTo>
                  <a:lnTo>
                    <a:pt x="16" y="80"/>
                  </a:lnTo>
                  <a:lnTo>
                    <a:pt x="56" y="104"/>
                  </a:lnTo>
                  <a:lnTo>
                    <a:pt x="64" y="112"/>
                  </a:lnTo>
                  <a:lnTo>
                    <a:pt x="96" y="120"/>
                  </a:lnTo>
                  <a:lnTo>
                    <a:pt x="112" y="128"/>
                  </a:lnTo>
                  <a:lnTo>
                    <a:pt x="120" y="128"/>
                  </a:lnTo>
                  <a:lnTo>
                    <a:pt x="120" y="120"/>
                  </a:lnTo>
                  <a:lnTo>
                    <a:pt x="128" y="112"/>
                  </a:lnTo>
                  <a:lnTo>
                    <a:pt x="120" y="96"/>
                  </a:lnTo>
                  <a:lnTo>
                    <a:pt x="112" y="8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65" name="Freeform 621"/>
            <p:cNvSpPr/>
            <p:nvPr/>
          </p:nvSpPr>
          <p:spPr bwMode="auto">
            <a:xfrm>
              <a:off x="3327572" y="2898741"/>
              <a:ext cx="254701" cy="237374"/>
            </a:xfrm>
            <a:custGeom>
              <a:avLst/>
              <a:gdLst>
                <a:gd name="T0" fmla="*/ 2147483647 w 240"/>
                <a:gd name="T1" fmla="*/ 2147483647 h 224"/>
                <a:gd name="T2" fmla="*/ 2147483647 w 240"/>
                <a:gd name="T3" fmla="*/ 2147483647 h 224"/>
                <a:gd name="T4" fmla="*/ 2147483647 w 240"/>
                <a:gd name="T5" fmla="*/ 2147483647 h 224"/>
                <a:gd name="T6" fmla="*/ 2147483647 w 240"/>
                <a:gd name="T7" fmla="*/ 2147483647 h 224"/>
                <a:gd name="T8" fmla="*/ 2147483647 w 240"/>
                <a:gd name="T9" fmla="*/ 2147483647 h 224"/>
                <a:gd name="T10" fmla="*/ 2147483647 w 240"/>
                <a:gd name="T11" fmla="*/ 2147483647 h 224"/>
                <a:gd name="T12" fmla="*/ 2147483647 w 240"/>
                <a:gd name="T13" fmla="*/ 2147483647 h 224"/>
                <a:gd name="T14" fmla="*/ 2147483647 w 240"/>
                <a:gd name="T15" fmla="*/ 2147483647 h 224"/>
                <a:gd name="T16" fmla="*/ 2147483647 w 240"/>
                <a:gd name="T17" fmla="*/ 2147483647 h 224"/>
                <a:gd name="T18" fmla="*/ 2147483647 w 240"/>
                <a:gd name="T19" fmla="*/ 2147483647 h 224"/>
                <a:gd name="T20" fmla="*/ 2147483647 w 240"/>
                <a:gd name="T21" fmla="*/ 2147483647 h 224"/>
                <a:gd name="T22" fmla="*/ 2147483647 w 240"/>
                <a:gd name="T23" fmla="*/ 2147483647 h 224"/>
                <a:gd name="T24" fmla="*/ 2147483647 w 240"/>
                <a:gd name="T25" fmla="*/ 2147483647 h 224"/>
                <a:gd name="T26" fmla="*/ 2147483647 w 240"/>
                <a:gd name="T27" fmla="*/ 2147483647 h 224"/>
                <a:gd name="T28" fmla="*/ 2147483647 w 240"/>
                <a:gd name="T29" fmla="*/ 2147483647 h 224"/>
                <a:gd name="T30" fmla="*/ 2147483647 w 240"/>
                <a:gd name="T31" fmla="*/ 2147483647 h 224"/>
                <a:gd name="T32" fmla="*/ 2147483647 w 240"/>
                <a:gd name="T33" fmla="*/ 2147483647 h 224"/>
                <a:gd name="T34" fmla="*/ 2147483647 w 240"/>
                <a:gd name="T35" fmla="*/ 2147483647 h 224"/>
                <a:gd name="T36" fmla="*/ 2147483647 w 240"/>
                <a:gd name="T37" fmla="*/ 2147483647 h 224"/>
                <a:gd name="T38" fmla="*/ 2147483647 w 240"/>
                <a:gd name="T39" fmla="*/ 0 h 224"/>
                <a:gd name="T40" fmla="*/ 2147483647 w 240"/>
                <a:gd name="T41" fmla="*/ 2147483647 h 224"/>
                <a:gd name="T42" fmla="*/ 2147483647 w 240"/>
                <a:gd name="T43" fmla="*/ 2147483647 h 224"/>
                <a:gd name="T44" fmla="*/ 0 w 240"/>
                <a:gd name="T45" fmla="*/ 0 h 224"/>
                <a:gd name="T46" fmla="*/ 0 w 240"/>
                <a:gd name="T47" fmla="*/ 2147483647 h 224"/>
                <a:gd name="T48" fmla="*/ 0 w 240"/>
                <a:gd name="T49" fmla="*/ 2147483647 h 224"/>
                <a:gd name="T50" fmla="*/ 2147483647 w 240"/>
                <a:gd name="T51" fmla="*/ 2147483647 h 224"/>
                <a:gd name="T52" fmla="*/ 2147483647 w 240"/>
                <a:gd name="T53" fmla="*/ 2147483647 h 224"/>
                <a:gd name="T54" fmla="*/ 2147483647 w 240"/>
                <a:gd name="T55" fmla="*/ 2147483647 h 224"/>
                <a:gd name="T56" fmla="*/ 2147483647 w 240"/>
                <a:gd name="T57" fmla="*/ 2147483647 h 224"/>
                <a:gd name="T58" fmla="*/ 2147483647 w 240"/>
                <a:gd name="T59" fmla="*/ 2147483647 h 224"/>
                <a:gd name="T60" fmla="*/ 2147483647 w 240"/>
                <a:gd name="T61" fmla="*/ 2147483647 h 224"/>
                <a:gd name="T62" fmla="*/ 2147483647 w 240"/>
                <a:gd name="T63" fmla="*/ 2147483647 h 224"/>
                <a:gd name="T64" fmla="*/ 2147483647 w 240"/>
                <a:gd name="T65" fmla="*/ 2147483647 h 224"/>
                <a:gd name="T66" fmla="*/ 2147483647 w 240"/>
                <a:gd name="T67" fmla="*/ 2147483647 h 224"/>
                <a:gd name="T68" fmla="*/ 2147483647 w 240"/>
                <a:gd name="T69" fmla="*/ 2147483647 h 224"/>
                <a:gd name="T70" fmla="*/ 2147483647 w 240"/>
                <a:gd name="T71" fmla="*/ 2147483647 h 224"/>
                <a:gd name="T72" fmla="*/ 2147483647 w 240"/>
                <a:gd name="T73" fmla="*/ 2147483647 h 224"/>
                <a:gd name="T74" fmla="*/ 2147483647 w 240"/>
                <a:gd name="T75" fmla="*/ 2147483647 h 224"/>
                <a:gd name="T76" fmla="*/ 2147483647 w 240"/>
                <a:gd name="T77" fmla="*/ 2147483647 h 224"/>
                <a:gd name="T78" fmla="*/ 2147483647 w 240"/>
                <a:gd name="T79" fmla="*/ 2147483647 h 224"/>
                <a:gd name="T80" fmla="*/ 2147483647 w 240"/>
                <a:gd name="T81" fmla="*/ 2147483647 h 224"/>
                <a:gd name="T82" fmla="*/ 2147483647 w 240"/>
                <a:gd name="T83" fmla="*/ 2147483647 h 224"/>
                <a:gd name="T84" fmla="*/ 2147483647 w 240"/>
                <a:gd name="T85" fmla="*/ 2147483647 h 224"/>
                <a:gd name="T86" fmla="*/ 2147483647 w 240"/>
                <a:gd name="T87" fmla="*/ 2147483647 h 224"/>
                <a:gd name="T88" fmla="*/ 2147483647 w 240"/>
                <a:gd name="T89" fmla="*/ 2147483647 h 224"/>
                <a:gd name="T90" fmla="*/ 2147483647 w 240"/>
                <a:gd name="T91" fmla="*/ 2147483647 h 2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0"/>
                <a:gd name="T139" fmla="*/ 0 h 224"/>
                <a:gd name="T140" fmla="*/ 240 w 240"/>
                <a:gd name="T141" fmla="*/ 224 h 2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0" h="224">
                  <a:moveTo>
                    <a:pt x="208" y="152"/>
                  </a:moveTo>
                  <a:lnTo>
                    <a:pt x="216" y="128"/>
                  </a:lnTo>
                  <a:lnTo>
                    <a:pt x="200" y="120"/>
                  </a:lnTo>
                  <a:lnTo>
                    <a:pt x="200" y="104"/>
                  </a:lnTo>
                  <a:lnTo>
                    <a:pt x="208" y="88"/>
                  </a:lnTo>
                  <a:lnTo>
                    <a:pt x="208" y="48"/>
                  </a:lnTo>
                  <a:lnTo>
                    <a:pt x="192" y="48"/>
                  </a:lnTo>
                  <a:lnTo>
                    <a:pt x="176" y="32"/>
                  </a:lnTo>
                  <a:lnTo>
                    <a:pt x="160" y="24"/>
                  </a:lnTo>
                  <a:lnTo>
                    <a:pt x="144" y="24"/>
                  </a:lnTo>
                  <a:lnTo>
                    <a:pt x="120" y="32"/>
                  </a:lnTo>
                  <a:lnTo>
                    <a:pt x="120" y="40"/>
                  </a:lnTo>
                  <a:lnTo>
                    <a:pt x="104" y="48"/>
                  </a:lnTo>
                  <a:lnTo>
                    <a:pt x="88" y="48"/>
                  </a:lnTo>
                  <a:lnTo>
                    <a:pt x="72" y="40"/>
                  </a:lnTo>
                  <a:lnTo>
                    <a:pt x="56" y="40"/>
                  </a:lnTo>
                  <a:lnTo>
                    <a:pt x="56" y="24"/>
                  </a:lnTo>
                  <a:lnTo>
                    <a:pt x="48" y="16"/>
                  </a:lnTo>
                  <a:lnTo>
                    <a:pt x="48" y="8"/>
                  </a:lnTo>
                  <a:lnTo>
                    <a:pt x="40" y="0"/>
                  </a:lnTo>
                  <a:lnTo>
                    <a:pt x="24" y="16"/>
                  </a:lnTo>
                  <a:lnTo>
                    <a:pt x="8" y="8"/>
                  </a:lnTo>
                  <a:lnTo>
                    <a:pt x="0" y="0"/>
                  </a:lnTo>
                  <a:lnTo>
                    <a:pt x="0" y="32"/>
                  </a:lnTo>
                  <a:lnTo>
                    <a:pt x="0" y="40"/>
                  </a:lnTo>
                  <a:lnTo>
                    <a:pt x="16" y="64"/>
                  </a:lnTo>
                  <a:lnTo>
                    <a:pt x="16" y="80"/>
                  </a:lnTo>
                  <a:lnTo>
                    <a:pt x="16" y="96"/>
                  </a:lnTo>
                  <a:lnTo>
                    <a:pt x="40" y="120"/>
                  </a:lnTo>
                  <a:lnTo>
                    <a:pt x="48" y="136"/>
                  </a:lnTo>
                  <a:lnTo>
                    <a:pt x="56" y="152"/>
                  </a:lnTo>
                  <a:lnTo>
                    <a:pt x="56" y="144"/>
                  </a:lnTo>
                  <a:lnTo>
                    <a:pt x="72" y="160"/>
                  </a:lnTo>
                  <a:lnTo>
                    <a:pt x="88" y="176"/>
                  </a:lnTo>
                  <a:lnTo>
                    <a:pt x="112" y="192"/>
                  </a:lnTo>
                  <a:lnTo>
                    <a:pt x="136" y="200"/>
                  </a:lnTo>
                  <a:lnTo>
                    <a:pt x="152" y="192"/>
                  </a:lnTo>
                  <a:lnTo>
                    <a:pt x="168" y="208"/>
                  </a:lnTo>
                  <a:lnTo>
                    <a:pt x="208" y="224"/>
                  </a:lnTo>
                  <a:lnTo>
                    <a:pt x="216" y="224"/>
                  </a:lnTo>
                  <a:lnTo>
                    <a:pt x="216" y="208"/>
                  </a:lnTo>
                  <a:lnTo>
                    <a:pt x="240" y="200"/>
                  </a:lnTo>
                  <a:lnTo>
                    <a:pt x="232" y="184"/>
                  </a:lnTo>
                  <a:lnTo>
                    <a:pt x="232" y="176"/>
                  </a:lnTo>
                  <a:lnTo>
                    <a:pt x="216" y="160"/>
                  </a:lnTo>
                  <a:lnTo>
                    <a:pt x="208" y="15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66" name="Freeform 622"/>
            <p:cNvSpPr/>
            <p:nvPr/>
          </p:nvSpPr>
          <p:spPr bwMode="auto">
            <a:xfrm>
              <a:off x="3548486" y="2949854"/>
              <a:ext cx="220048" cy="202721"/>
            </a:xfrm>
            <a:custGeom>
              <a:avLst/>
              <a:gdLst>
                <a:gd name="T0" fmla="*/ 2147483647 w 208"/>
                <a:gd name="T1" fmla="*/ 2147483647 h 192"/>
                <a:gd name="T2" fmla="*/ 2147483647 w 208"/>
                <a:gd name="T3" fmla="*/ 2147483647 h 192"/>
                <a:gd name="T4" fmla="*/ 2147483647 w 208"/>
                <a:gd name="T5" fmla="*/ 2147483647 h 192"/>
                <a:gd name="T6" fmla="*/ 2147483647 w 208"/>
                <a:gd name="T7" fmla="*/ 2147483647 h 192"/>
                <a:gd name="T8" fmla="*/ 2147483647 w 208"/>
                <a:gd name="T9" fmla="*/ 2147483647 h 192"/>
                <a:gd name="T10" fmla="*/ 2147483647 w 208"/>
                <a:gd name="T11" fmla="*/ 2147483647 h 192"/>
                <a:gd name="T12" fmla="*/ 2147483647 w 208"/>
                <a:gd name="T13" fmla="*/ 2147483647 h 192"/>
                <a:gd name="T14" fmla="*/ 2147483647 w 208"/>
                <a:gd name="T15" fmla="*/ 2147483647 h 192"/>
                <a:gd name="T16" fmla="*/ 2147483647 w 208"/>
                <a:gd name="T17" fmla="*/ 2147483647 h 192"/>
                <a:gd name="T18" fmla="*/ 2147483647 w 208"/>
                <a:gd name="T19" fmla="*/ 2147483647 h 192"/>
                <a:gd name="T20" fmla="*/ 2147483647 w 208"/>
                <a:gd name="T21" fmla="*/ 2147483647 h 192"/>
                <a:gd name="T22" fmla="*/ 2147483647 w 208"/>
                <a:gd name="T23" fmla="*/ 2147483647 h 192"/>
                <a:gd name="T24" fmla="*/ 2147483647 w 208"/>
                <a:gd name="T25" fmla="*/ 0 h 192"/>
                <a:gd name="T26" fmla="*/ 2147483647 w 208"/>
                <a:gd name="T27" fmla="*/ 0 h 192"/>
                <a:gd name="T28" fmla="*/ 2147483647 w 208"/>
                <a:gd name="T29" fmla="*/ 0 h 192"/>
                <a:gd name="T30" fmla="*/ 2147483647 w 208"/>
                <a:gd name="T31" fmla="*/ 2147483647 h 192"/>
                <a:gd name="T32" fmla="*/ 2147483647 w 208"/>
                <a:gd name="T33" fmla="*/ 2147483647 h 192"/>
                <a:gd name="T34" fmla="*/ 2147483647 w 208"/>
                <a:gd name="T35" fmla="*/ 2147483647 h 192"/>
                <a:gd name="T36" fmla="*/ 2147483647 w 208"/>
                <a:gd name="T37" fmla="*/ 2147483647 h 192"/>
                <a:gd name="T38" fmla="*/ 2147483647 w 208"/>
                <a:gd name="T39" fmla="*/ 2147483647 h 192"/>
                <a:gd name="T40" fmla="*/ 2147483647 w 208"/>
                <a:gd name="T41" fmla="*/ 2147483647 h 192"/>
                <a:gd name="T42" fmla="*/ 2147483647 w 208"/>
                <a:gd name="T43" fmla="*/ 2147483647 h 192"/>
                <a:gd name="T44" fmla="*/ 2147483647 w 208"/>
                <a:gd name="T45" fmla="*/ 2147483647 h 192"/>
                <a:gd name="T46" fmla="*/ 2147483647 w 208"/>
                <a:gd name="T47" fmla="*/ 2147483647 h 192"/>
                <a:gd name="T48" fmla="*/ 2147483647 w 208"/>
                <a:gd name="T49" fmla="*/ 2147483647 h 192"/>
                <a:gd name="T50" fmla="*/ 2147483647 w 208"/>
                <a:gd name="T51" fmla="*/ 2147483647 h 192"/>
                <a:gd name="T52" fmla="*/ 0 w 208"/>
                <a:gd name="T53" fmla="*/ 2147483647 h 192"/>
                <a:gd name="T54" fmla="*/ 2147483647 w 208"/>
                <a:gd name="T55" fmla="*/ 2147483647 h 192"/>
                <a:gd name="T56" fmla="*/ 2147483647 w 208"/>
                <a:gd name="T57" fmla="*/ 2147483647 h 192"/>
                <a:gd name="T58" fmla="*/ 2147483647 w 208"/>
                <a:gd name="T59" fmla="*/ 2147483647 h 192"/>
                <a:gd name="T60" fmla="*/ 2147483647 w 208"/>
                <a:gd name="T61" fmla="*/ 2147483647 h 192"/>
                <a:gd name="T62" fmla="*/ 2147483647 w 208"/>
                <a:gd name="T63" fmla="*/ 2147483647 h 192"/>
                <a:gd name="T64" fmla="*/ 2147483647 w 208"/>
                <a:gd name="T65" fmla="*/ 2147483647 h 192"/>
                <a:gd name="T66" fmla="*/ 2147483647 w 208"/>
                <a:gd name="T67" fmla="*/ 2147483647 h 192"/>
                <a:gd name="T68" fmla="*/ 2147483647 w 208"/>
                <a:gd name="T69" fmla="*/ 2147483647 h 192"/>
                <a:gd name="T70" fmla="*/ 2147483647 w 208"/>
                <a:gd name="T71" fmla="*/ 2147483647 h 192"/>
                <a:gd name="T72" fmla="*/ 2147483647 w 208"/>
                <a:gd name="T73" fmla="*/ 2147483647 h 192"/>
                <a:gd name="T74" fmla="*/ 2147483647 w 208"/>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8"/>
                <a:gd name="T115" fmla="*/ 0 h 192"/>
                <a:gd name="T116" fmla="*/ 208 w 208"/>
                <a:gd name="T117" fmla="*/ 192 h 1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8" h="192">
                  <a:moveTo>
                    <a:pt x="112" y="184"/>
                  </a:moveTo>
                  <a:lnTo>
                    <a:pt x="128" y="176"/>
                  </a:lnTo>
                  <a:lnTo>
                    <a:pt x="120" y="160"/>
                  </a:lnTo>
                  <a:lnTo>
                    <a:pt x="112" y="144"/>
                  </a:lnTo>
                  <a:lnTo>
                    <a:pt x="120" y="136"/>
                  </a:lnTo>
                  <a:lnTo>
                    <a:pt x="136" y="136"/>
                  </a:lnTo>
                  <a:lnTo>
                    <a:pt x="160" y="96"/>
                  </a:lnTo>
                  <a:lnTo>
                    <a:pt x="168" y="80"/>
                  </a:lnTo>
                  <a:lnTo>
                    <a:pt x="176" y="64"/>
                  </a:lnTo>
                  <a:lnTo>
                    <a:pt x="168" y="56"/>
                  </a:lnTo>
                  <a:lnTo>
                    <a:pt x="168" y="32"/>
                  </a:lnTo>
                  <a:lnTo>
                    <a:pt x="208" y="24"/>
                  </a:lnTo>
                  <a:lnTo>
                    <a:pt x="192" y="0"/>
                  </a:lnTo>
                  <a:lnTo>
                    <a:pt x="176" y="0"/>
                  </a:lnTo>
                  <a:lnTo>
                    <a:pt x="152" y="0"/>
                  </a:lnTo>
                  <a:lnTo>
                    <a:pt x="128" y="8"/>
                  </a:lnTo>
                  <a:lnTo>
                    <a:pt x="128" y="24"/>
                  </a:lnTo>
                  <a:lnTo>
                    <a:pt x="120" y="40"/>
                  </a:lnTo>
                  <a:lnTo>
                    <a:pt x="112" y="48"/>
                  </a:lnTo>
                  <a:lnTo>
                    <a:pt x="112" y="56"/>
                  </a:lnTo>
                  <a:lnTo>
                    <a:pt x="104" y="72"/>
                  </a:lnTo>
                  <a:lnTo>
                    <a:pt x="80" y="80"/>
                  </a:lnTo>
                  <a:lnTo>
                    <a:pt x="72" y="88"/>
                  </a:lnTo>
                  <a:lnTo>
                    <a:pt x="56" y="112"/>
                  </a:lnTo>
                  <a:lnTo>
                    <a:pt x="32" y="112"/>
                  </a:lnTo>
                  <a:lnTo>
                    <a:pt x="16" y="104"/>
                  </a:lnTo>
                  <a:lnTo>
                    <a:pt x="0" y="104"/>
                  </a:lnTo>
                  <a:lnTo>
                    <a:pt x="8" y="112"/>
                  </a:lnTo>
                  <a:lnTo>
                    <a:pt x="24" y="128"/>
                  </a:lnTo>
                  <a:lnTo>
                    <a:pt x="24" y="136"/>
                  </a:lnTo>
                  <a:lnTo>
                    <a:pt x="32" y="152"/>
                  </a:lnTo>
                  <a:lnTo>
                    <a:pt x="8" y="160"/>
                  </a:lnTo>
                  <a:lnTo>
                    <a:pt x="8" y="176"/>
                  </a:lnTo>
                  <a:lnTo>
                    <a:pt x="32" y="168"/>
                  </a:lnTo>
                  <a:lnTo>
                    <a:pt x="72" y="168"/>
                  </a:lnTo>
                  <a:lnTo>
                    <a:pt x="88" y="192"/>
                  </a:lnTo>
                  <a:lnTo>
                    <a:pt x="96" y="192"/>
                  </a:lnTo>
                  <a:lnTo>
                    <a:pt x="112" y="18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67" name="Freeform 623"/>
            <p:cNvSpPr/>
            <p:nvPr/>
          </p:nvSpPr>
          <p:spPr bwMode="auto">
            <a:xfrm>
              <a:off x="3642050" y="2966315"/>
              <a:ext cx="389848" cy="407175"/>
            </a:xfrm>
            <a:custGeom>
              <a:avLst/>
              <a:gdLst>
                <a:gd name="T0" fmla="*/ 2147483647 w 368"/>
                <a:gd name="T1" fmla="*/ 2147483647 h 384"/>
                <a:gd name="T2" fmla="*/ 2147483647 w 368"/>
                <a:gd name="T3" fmla="*/ 2147483647 h 384"/>
                <a:gd name="T4" fmla="*/ 2147483647 w 368"/>
                <a:gd name="T5" fmla="*/ 2147483647 h 384"/>
                <a:gd name="T6" fmla="*/ 2147483647 w 368"/>
                <a:gd name="T7" fmla="*/ 2147483647 h 384"/>
                <a:gd name="T8" fmla="*/ 2147483647 w 368"/>
                <a:gd name="T9" fmla="*/ 2147483647 h 384"/>
                <a:gd name="T10" fmla="*/ 2147483647 w 368"/>
                <a:gd name="T11" fmla="*/ 2147483647 h 384"/>
                <a:gd name="T12" fmla="*/ 2147483647 w 368"/>
                <a:gd name="T13" fmla="*/ 2147483647 h 384"/>
                <a:gd name="T14" fmla="*/ 2147483647 w 368"/>
                <a:gd name="T15" fmla="*/ 2147483647 h 384"/>
                <a:gd name="T16" fmla="*/ 2147483647 w 368"/>
                <a:gd name="T17" fmla="*/ 2147483647 h 384"/>
                <a:gd name="T18" fmla="*/ 2147483647 w 368"/>
                <a:gd name="T19" fmla="*/ 2147483647 h 384"/>
                <a:gd name="T20" fmla="*/ 2147483647 w 368"/>
                <a:gd name="T21" fmla="*/ 2147483647 h 384"/>
                <a:gd name="T22" fmla="*/ 2147483647 w 368"/>
                <a:gd name="T23" fmla="*/ 2147483647 h 384"/>
                <a:gd name="T24" fmla="*/ 2147483647 w 368"/>
                <a:gd name="T25" fmla="*/ 0 h 384"/>
                <a:gd name="T26" fmla="*/ 2147483647 w 368"/>
                <a:gd name="T27" fmla="*/ 2147483647 h 384"/>
                <a:gd name="T28" fmla="*/ 2147483647 w 368"/>
                <a:gd name="T29" fmla="*/ 2147483647 h 384"/>
                <a:gd name="T30" fmla="*/ 2147483647 w 368"/>
                <a:gd name="T31" fmla="*/ 2147483647 h 384"/>
                <a:gd name="T32" fmla="*/ 2147483647 w 368"/>
                <a:gd name="T33" fmla="*/ 2147483647 h 384"/>
                <a:gd name="T34" fmla="*/ 2147483647 w 368"/>
                <a:gd name="T35" fmla="*/ 2147483647 h 384"/>
                <a:gd name="T36" fmla="*/ 2147483647 w 368"/>
                <a:gd name="T37" fmla="*/ 2147483647 h 384"/>
                <a:gd name="T38" fmla="*/ 2147483647 w 368"/>
                <a:gd name="T39" fmla="*/ 2147483647 h 384"/>
                <a:gd name="T40" fmla="*/ 2147483647 w 368"/>
                <a:gd name="T41" fmla="*/ 2147483647 h 384"/>
                <a:gd name="T42" fmla="*/ 2147483647 w 368"/>
                <a:gd name="T43" fmla="*/ 2147483647 h 384"/>
                <a:gd name="T44" fmla="*/ 2147483647 w 368"/>
                <a:gd name="T45" fmla="*/ 2147483647 h 384"/>
                <a:gd name="T46" fmla="*/ 2147483647 w 368"/>
                <a:gd name="T47" fmla="*/ 2147483647 h 384"/>
                <a:gd name="T48" fmla="*/ 2147483647 w 368"/>
                <a:gd name="T49" fmla="*/ 2147483647 h 384"/>
                <a:gd name="T50" fmla="*/ 2147483647 w 368"/>
                <a:gd name="T51" fmla="*/ 2147483647 h 384"/>
                <a:gd name="T52" fmla="*/ 2147483647 w 368"/>
                <a:gd name="T53" fmla="*/ 2147483647 h 384"/>
                <a:gd name="T54" fmla="*/ 2147483647 w 368"/>
                <a:gd name="T55" fmla="*/ 2147483647 h 384"/>
                <a:gd name="T56" fmla="*/ 2147483647 w 368"/>
                <a:gd name="T57" fmla="*/ 2147483647 h 384"/>
                <a:gd name="T58" fmla="*/ 2147483647 w 368"/>
                <a:gd name="T59" fmla="*/ 2147483647 h 384"/>
                <a:gd name="T60" fmla="*/ 2147483647 w 368"/>
                <a:gd name="T61" fmla="*/ 2147483647 h 384"/>
                <a:gd name="T62" fmla="*/ 2147483647 w 368"/>
                <a:gd name="T63" fmla="*/ 2147483647 h 384"/>
                <a:gd name="T64" fmla="*/ 2147483647 w 368"/>
                <a:gd name="T65" fmla="*/ 2147483647 h 384"/>
                <a:gd name="T66" fmla="*/ 2147483647 w 368"/>
                <a:gd name="T67" fmla="*/ 2147483647 h 384"/>
                <a:gd name="T68" fmla="*/ 2147483647 w 368"/>
                <a:gd name="T69" fmla="*/ 2147483647 h 384"/>
                <a:gd name="T70" fmla="*/ 2147483647 w 368"/>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68"/>
                <a:gd name="T109" fmla="*/ 0 h 384"/>
                <a:gd name="T110" fmla="*/ 368 w 368"/>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68" h="384">
                  <a:moveTo>
                    <a:pt x="328" y="168"/>
                  </a:moveTo>
                  <a:lnTo>
                    <a:pt x="344" y="160"/>
                  </a:lnTo>
                  <a:lnTo>
                    <a:pt x="352" y="136"/>
                  </a:lnTo>
                  <a:lnTo>
                    <a:pt x="368" y="120"/>
                  </a:lnTo>
                  <a:lnTo>
                    <a:pt x="368" y="112"/>
                  </a:lnTo>
                  <a:lnTo>
                    <a:pt x="352" y="104"/>
                  </a:lnTo>
                  <a:lnTo>
                    <a:pt x="336" y="104"/>
                  </a:lnTo>
                  <a:lnTo>
                    <a:pt x="320" y="112"/>
                  </a:lnTo>
                  <a:lnTo>
                    <a:pt x="304" y="128"/>
                  </a:lnTo>
                  <a:lnTo>
                    <a:pt x="288" y="128"/>
                  </a:lnTo>
                  <a:lnTo>
                    <a:pt x="272" y="128"/>
                  </a:lnTo>
                  <a:lnTo>
                    <a:pt x="264" y="120"/>
                  </a:lnTo>
                  <a:lnTo>
                    <a:pt x="256" y="120"/>
                  </a:lnTo>
                  <a:lnTo>
                    <a:pt x="248" y="136"/>
                  </a:lnTo>
                  <a:lnTo>
                    <a:pt x="240" y="136"/>
                  </a:lnTo>
                  <a:lnTo>
                    <a:pt x="224" y="128"/>
                  </a:lnTo>
                  <a:lnTo>
                    <a:pt x="192" y="128"/>
                  </a:lnTo>
                  <a:lnTo>
                    <a:pt x="152" y="104"/>
                  </a:lnTo>
                  <a:lnTo>
                    <a:pt x="168" y="80"/>
                  </a:lnTo>
                  <a:lnTo>
                    <a:pt x="144" y="72"/>
                  </a:lnTo>
                  <a:lnTo>
                    <a:pt x="136" y="56"/>
                  </a:lnTo>
                  <a:lnTo>
                    <a:pt x="144" y="48"/>
                  </a:lnTo>
                  <a:lnTo>
                    <a:pt x="144" y="32"/>
                  </a:lnTo>
                  <a:lnTo>
                    <a:pt x="160" y="8"/>
                  </a:lnTo>
                  <a:lnTo>
                    <a:pt x="152" y="0"/>
                  </a:lnTo>
                  <a:lnTo>
                    <a:pt x="128" y="0"/>
                  </a:lnTo>
                  <a:lnTo>
                    <a:pt x="112" y="0"/>
                  </a:lnTo>
                  <a:lnTo>
                    <a:pt x="120" y="8"/>
                  </a:lnTo>
                  <a:lnTo>
                    <a:pt x="80" y="16"/>
                  </a:lnTo>
                  <a:lnTo>
                    <a:pt x="80" y="40"/>
                  </a:lnTo>
                  <a:lnTo>
                    <a:pt x="88" y="48"/>
                  </a:lnTo>
                  <a:lnTo>
                    <a:pt x="80" y="64"/>
                  </a:lnTo>
                  <a:lnTo>
                    <a:pt x="72" y="80"/>
                  </a:lnTo>
                  <a:lnTo>
                    <a:pt x="48" y="120"/>
                  </a:lnTo>
                  <a:lnTo>
                    <a:pt x="32" y="120"/>
                  </a:lnTo>
                  <a:lnTo>
                    <a:pt x="24" y="128"/>
                  </a:lnTo>
                  <a:lnTo>
                    <a:pt x="32" y="144"/>
                  </a:lnTo>
                  <a:lnTo>
                    <a:pt x="40" y="160"/>
                  </a:lnTo>
                  <a:lnTo>
                    <a:pt x="24" y="168"/>
                  </a:lnTo>
                  <a:lnTo>
                    <a:pt x="8" y="176"/>
                  </a:lnTo>
                  <a:lnTo>
                    <a:pt x="0" y="176"/>
                  </a:lnTo>
                  <a:lnTo>
                    <a:pt x="16" y="200"/>
                  </a:lnTo>
                  <a:lnTo>
                    <a:pt x="32" y="216"/>
                  </a:lnTo>
                  <a:lnTo>
                    <a:pt x="56" y="200"/>
                  </a:lnTo>
                  <a:lnTo>
                    <a:pt x="64" y="272"/>
                  </a:lnTo>
                  <a:lnTo>
                    <a:pt x="72" y="304"/>
                  </a:lnTo>
                  <a:lnTo>
                    <a:pt x="96" y="344"/>
                  </a:lnTo>
                  <a:lnTo>
                    <a:pt x="104" y="360"/>
                  </a:lnTo>
                  <a:lnTo>
                    <a:pt x="120" y="384"/>
                  </a:lnTo>
                  <a:lnTo>
                    <a:pt x="128" y="368"/>
                  </a:lnTo>
                  <a:lnTo>
                    <a:pt x="144" y="352"/>
                  </a:lnTo>
                  <a:lnTo>
                    <a:pt x="152" y="336"/>
                  </a:lnTo>
                  <a:lnTo>
                    <a:pt x="152" y="304"/>
                  </a:lnTo>
                  <a:lnTo>
                    <a:pt x="160" y="280"/>
                  </a:lnTo>
                  <a:lnTo>
                    <a:pt x="184" y="256"/>
                  </a:lnTo>
                  <a:lnTo>
                    <a:pt x="216" y="240"/>
                  </a:lnTo>
                  <a:lnTo>
                    <a:pt x="232" y="224"/>
                  </a:lnTo>
                  <a:lnTo>
                    <a:pt x="240" y="200"/>
                  </a:lnTo>
                  <a:lnTo>
                    <a:pt x="264" y="200"/>
                  </a:lnTo>
                  <a:lnTo>
                    <a:pt x="256" y="168"/>
                  </a:lnTo>
                  <a:lnTo>
                    <a:pt x="248" y="160"/>
                  </a:lnTo>
                  <a:lnTo>
                    <a:pt x="256" y="152"/>
                  </a:lnTo>
                  <a:lnTo>
                    <a:pt x="256" y="144"/>
                  </a:lnTo>
                  <a:lnTo>
                    <a:pt x="272" y="144"/>
                  </a:lnTo>
                  <a:lnTo>
                    <a:pt x="280" y="152"/>
                  </a:lnTo>
                  <a:lnTo>
                    <a:pt x="304" y="160"/>
                  </a:lnTo>
                  <a:lnTo>
                    <a:pt x="304" y="168"/>
                  </a:lnTo>
                  <a:lnTo>
                    <a:pt x="296" y="176"/>
                  </a:lnTo>
                  <a:lnTo>
                    <a:pt x="312" y="176"/>
                  </a:lnTo>
                  <a:lnTo>
                    <a:pt x="304" y="192"/>
                  </a:lnTo>
                  <a:lnTo>
                    <a:pt x="312" y="208"/>
                  </a:lnTo>
                  <a:lnTo>
                    <a:pt x="320" y="192"/>
                  </a:lnTo>
                  <a:lnTo>
                    <a:pt x="328" y="16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68" name="Freeform 624"/>
            <p:cNvSpPr/>
            <p:nvPr/>
          </p:nvSpPr>
          <p:spPr bwMode="auto">
            <a:xfrm>
              <a:off x="3539823" y="2923864"/>
              <a:ext cx="194924" cy="144677"/>
            </a:xfrm>
            <a:custGeom>
              <a:avLst/>
              <a:gdLst>
                <a:gd name="T0" fmla="*/ 2147483647 w 184"/>
                <a:gd name="T1" fmla="*/ 2147483647 h 136"/>
                <a:gd name="T2" fmla="*/ 2147483647 w 184"/>
                <a:gd name="T3" fmla="*/ 2147483647 h 136"/>
                <a:gd name="T4" fmla="*/ 2147483647 w 184"/>
                <a:gd name="T5" fmla="*/ 2147483647 h 136"/>
                <a:gd name="T6" fmla="*/ 2147483647 w 184"/>
                <a:gd name="T7" fmla="*/ 0 h 136"/>
                <a:gd name="T8" fmla="*/ 2147483647 w 184"/>
                <a:gd name="T9" fmla="*/ 2147483647 h 136"/>
                <a:gd name="T10" fmla="*/ 2147483647 w 184"/>
                <a:gd name="T11" fmla="*/ 2147483647 h 136"/>
                <a:gd name="T12" fmla="*/ 2147483647 w 184"/>
                <a:gd name="T13" fmla="*/ 2147483647 h 136"/>
                <a:gd name="T14" fmla="*/ 2147483647 w 184"/>
                <a:gd name="T15" fmla="*/ 2147483647 h 136"/>
                <a:gd name="T16" fmla="*/ 2147483647 w 184"/>
                <a:gd name="T17" fmla="*/ 2147483647 h 136"/>
                <a:gd name="T18" fmla="*/ 2147483647 w 184"/>
                <a:gd name="T19" fmla="*/ 2147483647 h 136"/>
                <a:gd name="T20" fmla="*/ 2147483647 w 184"/>
                <a:gd name="T21" fmla="*/ 2147483647 h 136"/>
                <a:gd name="T22" fmla="*/ 2147483647 w 184"/>
                <a:gd name="T23" fmla="*/ 2147483647 h 136"/>
                <a:gd name="T24" fmla="*/ 2147483647 w 184"/>
                <a:gd name="T25" fmla="*/ 2147483647 h 136"/>
                <a:gd name="T26" fmla="*/ 2147483647 w 184"/>
                <a:gd name="T27" fmla="*/ 2147483647 h 136"/>
                <a:gd name="T28" fmla="*/ 2147483647 w 184"/>
                <a:gd name="T29" fmla="*/ 2147483647 h 136"/>
                <a:gd name="T30" fmla="*/ 2147483647 w 184"/>
                <a:gd name="T31" fmla="*/ 2147483647 h 136"/>
                <a:gd name="T32" fmla="*/ 0 w 184"/>
                <a:gd name="T33" fmla="*/ 2147483647 h 136"/>
                <a:gd name="T34" fmla="*/ 0 w 184"/>
                <a:gd name="T35" fmla="*/ 2147483647 h 136"/>
                <a:gd name="T36" fmla="*/ 2147483647 w 184"/>
                <a:gd name="T37" fmla="*/ 2147483647 h 136"/>
                <a:gd name="T38" fmla="*/ 2147483647 w 184"/>
                <a:gd name="T39" fmla="*/ 2147483647 h 136"/>
                <a:gd name="T40" fmla="*/ 2147483647 w 184"/>
                <a:gd name="T41" fmla="*/ 2147483647 h 136"/>
                <a:gd name="T42" fmla="*/ 2147483647 w 184"/>
                <a:gd name="T43" fmla="*/ 2147483647 h 136"/>
                <a:gd name="T44" fmla="*/ 2147483647 w 184"/>
                <a:gd name="T45" fmla="*/ 2147483647 h 136"/>
                <a:gd name="T46" fmla="*/ 2147483647 w 184"/>
                <a:gd name="T47" fmla="*/ 2147483647 h 136"/>
                <a:gd name="T48" fmla="*/ 2147483647 w 184"/>
                <a:gd name="T49" fmla="*/ 2147483647 h 136"/>
                <a:gd name="T50" fmla="*/ 2147483647 w 184"/>
                <a:gd name="T51" fmla="*/ 2147483647 h 136"/>
                <a:gd name="T52" fmla="*/ 2147483647 w 184"/>
                <a:gd name="T53" fmla="*/ 2147483647 h 136"/>
                <a:gd name="T54" fmla="*/ 2147483647 w 184"/>
                <a:gd name="T55" fmla="*/ 2147483647 h 136"/>
                <a:gd name="T56" fmla="*/ 2147483647 w 184"/>
                <a:gd name="T57" fmla="*/ 2147483647 h 136"/>
                <a:gd name="T58" fmla="*/ 2147483647 w 184"/>
                <a:gd name="T59" fmla="*/ 2147483647 h 136"/>
                <a:gd name="T60" fmla="*/ 2147483647 w 184"/>
                <a:gd name="T61" fmla="*/ 2147483647 h 136"/>
                <a:gd name="T62" fmla="*/ 2147483647 w 184"/>
                <a:gd name="T63" fmla="*/ 2147483647 h 136"/>
                <a:gd name="T64" fmla="*/ 2147483647 w 184"/>
                <a:gd name="T65" fmla="*/ 2147483647 h 136"/>
                <a:gd name="T66" fmla="*/ 2147483647 w 184"/>
                <a:gd name="T67" fmla="*/ 2147483647 h 136"/>
                <a:gd name="T68" fmla="*/ 2147483647 w 184"/>
                <a:gd name="T69" fmla="*/ 2147483647 h 1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
                <a:gd name="T106" fmla="*/ 0 h 136"/>
                <a:gd name="T107" fmla="*/ 184 w 184"/>
                <a:gd name="T108" fmla="*/ 136 h 1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 h="136">
                  <a:moveTo>
                    <a:pt x="168" y="8"/>
                  </a:moveTo>
                  <a:lnTo>
                    <a:pt x="152" y="16"/>
                  </a:lnTo>
                  <a:lnTo>
                    <a:pt x="144" y="16"/>
                  </a:lnTo>
                  <a:lnTo>
                    <a:pt x="136" y="0"/>
                  </a:lnTo>
                  <a:lnTo>
                    <a:pt x="120" y="8"/>
                  </a:lnTo>
                  <a:lnTo>
                    <a:pt x="112" y="16"/>
                  </a:lnTo>
                  <a:lnTo>
                    <a:pt x="96" y="24"/>
                  </a:lnTo>
                  <a:lnTo>
                    <a:pt x="88" y="16"/>
                  </a:lnTo>
                  <a:lnTo>
                    <a:pt x="80" y="16"/>
                  </a:lnTo>
                  <a:lnTo>
                    <a:pt x="64" y="8"/>
                  </a:lnTo>
                  <a:lnTo>
                    <a:pt x="56" y="32"/>
                  </a:lnTo>
                  <a:lnTo>
                    <a:pt x="40" y="40"/>
                  </a:lnTo>
                  <a:lnTo>
                    <a:pt x="32" y="48"/>
                  </a:lnTo>
                  <a:lnTo>
                    <a:pt x="16" y="40"/>
                  </a:lnTo>
                  <a:lnTo>
                    <a:pt x="8" y="40"/>
                  </a:lnTo>
                  <a:lnTo>
                    <a:pt x="8" y="64"/>
                  </a:lnTo>
                  <a:lnTo>
                    <a:pt x="0" y="80"/>
                  </a:lnTo>
                  <a:lnTo>
                    <a:pt x="0" y="96"/>
                  </a:lnTo>
                  <a:lnTo>
                    <a:pt x="16" y="104"/>
                  </a:lnTo>
                  <a:lnTo>
                    <a:pt x="8" y="128"/>
                  </a:lnTo>
                  <a:lnTo>
                    <a:pt x="24" y="128"/>
                  </a:lnTo>
                  <a:lnTo>
                    <a:pt x="40" y="136"/>
                  </a:lnTo>
                  <a:lnTo>
                    <a:pt x="64" y="136"/>
                  </a:lnTo>
                  <a:lnTo>
                    <a:pt x="80" y="112"/>
                  </a:lnTo>
                  <a:lnTo>
                    <a:pt x="88" y="104"/>
                  </a:lnTo>
                  <a:lnTo>
                    <a:pt x="112" y="96"/>
                  </a:lnTo>
                  <a:lnTo>
                    <a:pt x="120" y="80"/>
                  </a:lnTo>
                  <a:lnTo>
                    <a:pt x="120" y="72"/>
                  </a:lnTo>
                  <a:lnTo>
                    <a:pt x="128" y="64"/>
                  </a:lnTo>
                  <a:lnTo>
                    <a:pt x="136" y="48"/>
                  </a:lnTo>
                  <a:lnTo>
                    <a:pt x="136" y="32"/>
                  </a:lnTo>
                  <a:lnTo>
                    <a:pt x="160" y="24"/>
                  </a:lnTo>
                  <a:lnTo>
                    <a:pt x="184" y="24"/>
                  </a:lnTo>
                  <a:lnTo>
                    <a:pt x="176" y="8"/>
                  </a:lnTo>
                  <a:lnTo>
                    <a:pt x="168"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69" name="Freeform 625"/>
            <p:cNvSpPr/>
            <p:nvPr/>
          </p:nvSpPr>
          <p:spPr bwMode="auto">
            <a:xfrm>
              <a:off x="3972121" y="3085002"/>
              <a:ext cx="161137" cy="373388"/>
            </a:xfrm>
            <a:custGeom>
              <a:avLst/>
              <a:gdLst>
                <a:gd name="T0" fmla="*/ 2147483647 w 152"/>
                <a:gd name="T1" fmla="*/ 2147483647 h 352"/>
                <a:gd name="T2" fmla="*/ 2147483647 w 152"/>
                <a:gd name="T3" fmla="*/ 2147483647 h 352"/>
                <a:gd name="T4" fmla="*/ 2147483647 w 152"/>
                <a:gd name="T5" fmla="*/ 2147483647 h 352"/>
                <a:gd name="T6" fmla="*/ 2147483647 w 152"/>
                <a:gd name="T7" fmla="*/ 2147483647 h 352"/>
                <a:gd name="T8" fmla="*/ 2147483647 w 152"/>
                <a:gd name="T9" fmla="*/ 2147483647 h 352"/>
                <a:gd name="T10" fmla="*/ 2147483647 w 152"/>
                <a:gd name="T11" fmla="*/ 2147483647 h 352"/>
                <a:gd name="T12" fmla="*/ 2147483647 w 152"/>
                <a:gd name="T13" fmla="*/ 2147483647 h 352"/>
                <a:gd name="T14" fmla="*/ 2147483647 w 152"/>
                <a:gd name="T15" fmla="*/ 2147483647 h 352"/>
                <a:gd name="T16" fmla="*/ 2147483647 w 152"/>
                <a:gd name="T17" fmla="*/ 2147483647 h 352"/>
                <a:gd name="T18" fmla="*/ 2147483647 w 152"/>
                <a:gd name="T19" fmla="*/ 0 h 352"/>
                <a:gd name="T20" fmla="*/ 2147483647 w 152"/>
                <a:gd name="T21" fmla="*/ 0 h 352"/>
                <a:gd name="T22" fmla="*/ 2147483647 w 152"/>
                <a:gd name="T23" fmla="*/ 2147483647 h 352"/>
                <a:gd name="T24" fmla="*/ 2147483647 w 152"/>
                <a:gd name="T25" fmla="*/ 2147483647 h 352"/>
                <a:gd name="T26" fmla="*/ 2147483647 w 152"/>
                <a:gd name="T27" fmla="*/ 2147483647 h 352"/>
                <a:gd name="T28" fmla="*/ 2147483647 w 152"/>
                <a:gd name="T29" fmla="*/ 2147483647 h 352"/>
                <a:gd name="T30" fmla="*/ 2147483647 w 152"/>
                <a:gd name="T31" fmla="*/ 2147483647 h 352"/>
                <a:gd name="T32" fmla="*/ 0 w 152"/>
                <a:gd name="T33" fmla="*/ 2147483647 h 352"/>
                <a:gd name="T34" fmla="*/ 2147483647 w 152"/>
                <a:gd name="T35" fmla="*/ 2147483647 h 352"/>
                <a:gd name="T36" fmla="*/ 2147483647 w 152"/>
                <a:gd name="T37" fmla="*/ 2147483647 h 352"/>
                <a:gd name="T38" fmla="*/ 2147483647 w 152"/>
                <a:gd name="T39" fmla="*/ 2147483647 h 352"/>
                <a:gd name="T40" fmla="*/ 2147483647 w 152"/>
                <a:gd name="T41" fmla="*/ 2147483647 h 352"/>
                <a:gd name="T42" fmla="*/ 2147483647 w 152"/>
                <a:gd name="T43" fmla="*/ 2147483647 h 352"/>
                <a:gd name="T44" fmla="*/ 2147483647 w 152"/>
                <a:gd name="T45" fmla="*/ 2147483647 h 352"/>
                <a:gd name="T46" fmla="*/ 2147483647 w 152"/>
                <a:gd name="T47" fmla="*/ 2147483647 h 352"/>
                <a:gd name="T48" fmla="*/ 2147483647 w 152"/>
                <a:gd name="T49" fmla="*/ 2147483647 h 352"/>
                <a:gd name="T50" fmla="*/ 2147483647 w 152"/>
                <a:gd name="T51" fmla="*/ 2147483647 h 352"/>
                <a:gd name="T52" fmla="*/ 2147483647 w 152"/>
                <a:gd name="T53" fmla="*/ 2147483647 h 352"/>
                <a:gd name="T54" fmla="*/ 2147483647 w 152"/>
                <a:gd name="T55" fmla="*/ 2147483647 h 352"/>
                <a:gd name="T56" fmla="*/ 2147483647 w 152"/>
                <a:gd name="T57" fmla="*/ 2147483647 h 352"/>
                <a:gd name="T58" fmla="*/ 2147483647 w 152"/>
                <a:gd name="T59" fmla="*/ 2147483647 h 352"/>
                <a:gd name="T60" fmla="*/ 2147483647 w 152"/>
                <a:gd name="T61" fmla="*/ 2147483647 h 352"/>
                <a:gd name="T62" fmla="*/ 2147483647 w 152"/>
                <a:gd name="T63" fmla="*/ 2147483647 h 352"/>
                <a:gd name="T64" fmla="*/ 2147483647 w 152"/>
                <a:gd name="T65" fmla="*/ 2147483647 h 352"/>
                <a:gd name="T66" fmla="*/ 2147483647 w 152"/>
                <a:gd name="T67" fmla="*/ 2147483647 h 352"/>
                <a:gd name="T68" fmla="*/ 2147483647 w 152"/>
                <a:gd name="T69" fmla="*/ 2147483647 h 352"/>
                <a:gd name="T70" fmla="*/ 2147483647 w 152"/>
                <a:gd name="T71" fmla="*/ 2147483647 h 352"/>
                <a:gd name="T72" fmla="*/ 2147483647 w 152"/>
                <a:gd name="T73" fmla="*/ 2147483647 h 352"/>
                <a:gd name="T74" fmla="*/ 2147483647 w 152"/>
                <a:gd name="T75" fmla="*/ 2147483647 h 352"/>
                <a:gd name="T76" fmla="*/ 2147483647 w 152"/>
                <a:gd name="T77" fmla="*/ 2147483647 h 352"/>
                <a:gd name="T78" fmla="*/ 2147483647 w 152"/>
                <a:gd name="T79" fmla="*/ 2147483647 h 352"/>
                <a:gd name="T80" fmla="*/ 2147483647 w 152"/>
                <a:gd name="T81" fmla="*/ 2147483647 h 352"/>
                <a:gd name="T82" fmla="*/ 2147483647 w 152"/>
                <a:gd name="T83" fmla="*/ 2147483647 h 352"/>
                <a:gd name="T84" fmla="*/ 2147483647 w 152"/>
                <a:gd name="T85" fmla="*/ 2147483647 h 352"/>
                <a:gd name="T86" fmla="*/ 2147483647 w 152"/>
                <a:gd name="T87" fmla="*/ 2147483647 h 352"/>
                <a:gd name="T88" fmla="*/ 2147483647 w 152"/>
                <a:gd name="T89" fmla="*/ 2147483647 h 352"/>
                <a:gd name="T90" fmla="*/ 2147483647 w 152"/>
                <a:gd name="T91" fmla="*/ 2147483647 h 3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2"/>
                <a:gd name="T139" fmla="*/ 0 h 352"/>
                <a:gd name="T140" fmla="*/ 152 w 152"/>
                <a:gd name="T141" fmla="*/ 352 h 3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2" h="352">
                  <a:moveTo>
                    <a:pt x="96" y="104"/>
                  </a:move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70" name="Freeform 626"/>
            <p:cNvSpPr/>
            <p:nvPr/>
          </p:nvSpPr>
          <p:spPr bwMode="auto">
            <a:xfrm>
              <a:off x="3642050" y="2966315"/>
              <a:ext cx="389848" cy="407175"/>
            </a:xfrm>
            <a:custGeom>
              <a:avLst/>
              <a:gdLst>
                <a:gd name="T0" fmla="*/ 2147483647 w 368"/>
                <a:gd name="T1" fmla="*/ 2147483647 h 384"/>
                <a:gd name="T2" fmla="*/ 2147483647 w 368"/>
                <a:gd name="T3" fmla="*/ 2147483647 h 384"/>
                <a:gd name="T4" fmla="*/ 2147483647 w 368"/>
                <a:gd name="T5" fmla="*/ 2147483647 h 384"/>
                <a:gd name="T6" fmla="*/ 2147483647 w 368"/>
                <a:gd name="T7" fmla="*/ 2147483647 h 384"/>
                <a:gd name="T8" fmla="*/ 2147483647 w 368"/>
                <a:gd name="T9" fmla="*/ 2147483647 h 384"/>
                <a:gd name="T10" fmla="*/ 2147483647 w 368"/>
                <a:gd name="T11" fmla="*/ 2147483647 h 384"/>
                <a:gd name="T12" fmla="*/ 2147483647 w 368"/>
                <a:gd name="T13" fmla="*/ 2147483647 h 384"/>
                <a:gd name="T14" fmla="*/ 2147483647 w 368"/>
                <a:gd name="T15" fmla="*/ 2147483647 h 384"/>
                <a:gd name="T16" fmla="*/ 2147483647 w 368"/>
                <a:gd name="T17" fmla="*/ 2147483647 h 384"/>
                <a:gd name="T18" fmla="*/ 2147483647 w 368"/>
                <a:gd name="T19" fmla="*/ 2147483647 h 384"/>
                <a:gd name="T20" fmla="*/ 2147483647 w 368"/>
                <a:gd name="T21" fmla="*/ 2147483647 h 384"/>
                <a:gd name="T22" fmla="*/ 2147483647 w 368"/>
                <a:gd name="T23" fmla="*/ 2147483647 h 384"/>
                <a:gd name="T24" fmla="*/ 2147483647 w 368"/>
                <a:gd name="T25" fmla="*/ 0 h 384"/>
                <a:gd name="T26" fmla="*/ 2147483647 w 368"/>
                <a:gd name="T27" fmla="*/ 0 h 384"/>
                <a:gd name="T28" fmla="*/ 2147483647 w 368"/>
                <a:gd name="T29" fmla="*/ 2147483647 h 384"/>
                <a:gd name="T30" fmla="*/ 2147483647 w 368"/>
                <a:gd name="T31" fmla="*/ 2147483647 h 384"/>
                <a:gd name="T32" fmla="*/ 2147483647 w 368"/>
                <a:gd name="T33" fmla="*/ 2147483647 h 384"/>
                <a:gd name="T34" fmla="*/ 2147483647 w 368"/>
                <a:gd name="T35" fmla="*/ 2147483647 h 384"/>
                <a:gd name="T36" fmla="*/ 2147483647 w 368"/>
                <a:gd name="T37" fmla="*/ 2147483647 h 384"/>
                <a:gd name="T38" fmla="*/ 2147483647 w 368"/>
                <a:gd name="T39" fmla="*/ 2147483647 h 384"/>
                <a:gd name="T40" fmla="*/ 2147483647 w 368"/>
                <a:gd name="T41" fmla="*/ 2147483647 h 384"/>
                <a:gd name="T42" fmla="*/ 0 w 368"/>
                <a:gd name="T43" fmla="*/ 2147483647 h 384"/>
                <a:gd name="T44" fmla="*/ 2147483647 w 368"/>
                <a:gd name="T45" fmla="*/ 2147483647 h 384"/>
                <a:gd name="T46" fmla="*/ 2147483647 w 368"/>
                <a:gd name="T47" fmla="*/ 2147483647 h 384"/>
                <a:gd name="T48" fmla="*/ 2147483647 w 368"/>
                <a:gd name="T49" fmla="*/ 2147483647 h 384"/>
                <a:gd name="T50" fmla="*/ 2147483647 w 368"/>
                <a:gd name="T51" fmla="*/ 2147483647 h 384"/>
                <a:gd name="T52" fmla="*/ 2147483647 w 368"/>
                <a:gd name="T53" fmla="*/ 2147483647 h 384"/>
                <a:gd name="T54" fmla="*/ 2147483647 w 368"/>
                <a:gd name="T55" fmla="*/ 2147483647 h 384"/>
                <a:gd name="T56" fmla="*/ 2147483647 w 368"/>
                <a:gd name="T57" fmla="*/ 2147483647 h 384"/>
                <a:gd name="T58" fmla="*/ 2147483647 w 368"/>
                <a:gd name="T59" fmla="*/ 2147483647 h 384"/>
                <a:gd name="T60" fmla="*/ 2147483647 w 368"/>
                <a:gd name="T61" fmla="*/ 2147483647 h 384"/>
                <a:gd name="T62" fmla="*/ 2147483647 w 368"/>
                <a:gd name="T63" fmla="*/ 2147483647 h 384"/>
                <a:gd name="T64" fmla="*/ 2147483647 w 368"/>
                <a:gd name="T65" fmla="*/ 2147483647 h 384"/>
                <a:gd name="T66" fmla="*/ 2147483647 w 368"/>
                <a:gd name="T67" fmla="*/ 2147483647 h 384"/>
                <a:gd name="T68" fmla="*/ 2147483647 w 368"/>
                <a:gd name="T69" fmla="*/ 2147483647 h 384"/>
                <a:gd name="T70" fmla="*/ 2147483647 w 368"/>
                <a:gd name="T71" fmla="*/ 2147483647 h 384"/>
                <a:gd name="T72" fmla="*/ 2147483647 w 368"/>
                <a:gd name="T73" fmla="*/ 2147483647 h 384"/>
                <a:gd name="T74" fmla="*/ 2147483647 w 368"/>
                <a:gd name="T75" fmla="*/ 2147483647 h 3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68"/>
                <a:gd name="T115" fmla="*/ 0 h 384"/>
                <a:gd name="T116" fmla="*/ 368 w 368"/>
                <a:gd name="T117" fmla="*/ 384 h 38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68" h="384">
                  <a:moveTo>
                    <a:pt x="328" y="168"/>
                  </a:moveTo>
                  <a:lnTo>
                    <a:pt x="344" y="160"/>
                  </a:lnTo>
                  <a:lnTo>
                    <a:pt x="352" y="136"/>
                  </a:lnTo>
                  <a:lnTo>
                    <a:pt x="368" y="120"/>
                  </a:lnTo>
                  <a:lnTo>
                    <a:pt x="368" y="112"/>
                  </a:lnTo>
                  <a:lnTo>
                    <a:pt x="352" y="104"/>
                  </a:lnTo>
                  <a:lnTo>
                    <a:pt x="336" y="104"/>
                  </a:lnTo>
                  <a:lnTo>
                    <a:pt x="320" y="112"/>
                  </a:lnTo>
                  <a:lnTo>
                    <a:pt x="304" y="128"/>
                  </a:lnTo>
                  <a:lnTo>
                    <a:pt x="288" y="128"/>
                  </a:lnTo>
                  <a:lnTo>
                    <a:pt x="272" y="128"/>
                  </a:lnTo>
                  <a:lnTo>
                    <a:pt x="264" y="120"/>
                  </a:lnTo>
                  <a:lnTo>
                    <a:pt x="256" y="120"/>
                  </a:lnTo>
                  <a:lnTo>
                    <a:pt x="248" y="136"/>
                  </a:lnTo>
                  <a:lnTo>
                    <a:pt x="240" y="136"/>
                  </a:lnTo>
                  <a:lnTo>
                    <a:pt x="224" y="128"/>
                  </a:lnTo>
                  <a:lnTo>
                    <a:pt x="192" y="128"/>
                  </a:lnTo>
                  <a:lnTo>
                    <a:pt x="152" y="104"/>
                  </a:lnTo>
                  <a:lnTo>
                    <a:pt x="168" y="80"/>
                  </a:lnTo>
                  <a:lnTo>
                    <a:pt x="144" y="72"/>
                  </a:lnTo>
                  <a:lnTo>
                    <a:pt x="136" y="56"/>
                  </a:lnTo>
                  <a:lnTo>
                    <a:pt x="144" y="48"/>
                  </a:lnTo>
                  <a:lnTo>
                    <a:pt x="144" y="32"/>
                  </a:lnTo>
                  <a:lnTo>
                    <a:pt x="160" y="8"/>
                  </a:lnTo>
                  <a:lnTo>
                    <a:pt x="152" y="0"/>
                  </a:lnTo>
                  <a:lnTo>
                    <a:pt x="128" y="0"/>
                  </a:lnTo>
                  <a:lnTo>
                    <a:pt x="112" y="0"/>
                  </a:lnTo>
                  <a:lnTo>
                    <a:pt x="120" y="8"/>
                  </a:lnTo>
                  <a:lnTo>
                    <a:pt x="80" y="16"/>
                  </a:lnTo>
                  <a:lnTo>
                    <a:pt x="80" y="40"/>
                  </a:lnTo>
                  <a:lnTo>
                    <a:pt x="88" y="48"/>
                  </a:lnTo>
                  <a:lnTo>
                    <a:pt x="80" y="64"/>
                  </a:lnTo>
                  <a:lnTo>
                    <a:pt x="72" y="80"/>
                  </a:lnTo>
                  <a:lnTo>
                    <a:pt x="48" y="120"/>
                  </a:lnTo>
                  <a:lnTo>
                    <a:pt x="32" y="120"/>
                  </a:lnTo>
                  <a:lnTo>
                    <a:pt x="24" y="128"/>
                  </a:lnTo>
                  <a:lnTo>
                    <a:pt x="32" y="144"/>
                  </a:lnTo>
                  <a:lnTo>
                    <a:pt x="40" y="160"/>
                  </a:lnTo>
                  <a:lnTo>
                    <a:pt x="24" y="168"/>
                  </a:lnTo>
                  <a:lnTo>
                    <a:pt x="8" y="176"/>
                  </a:lnTo>
                  <a:lnTo>
                    <a:pt x="0" y="176"/>
                  </a:lnTo>
                  <a:lnTo>
                    <a:pt x="16" y="200"/>
                  </a:lnTo>
                  <a:lnTo>
                    <a:pt x="32" y="216"/>
                  </a:lnTo>
                  <a:lnTo>
                    <a:pt x="56" y="200"/>
                  </a:lnTo>
                  <a:lnTo>
                    <a:pt x="64" y="272"/>
                  </a:lnTo>
                  <a:lnTo>
                    <a:pt x="72" y="304"/>
                  </a:lnTo>
                  <a:lnTo>
                    <a:pt x="96" y="344"/>
                  </a:lnTo>
                  <a:lnTo>
                    <a:pt x="104" y="360"/>
                  </a:lnTo>
                  <a:lnTo>
                    <a:pt x="120" y="384"/>
                  </a:lnTo>
                  <a:lnTo>
                    <a:pt x="128" y="368"/>
                  </a:lnTo>
                  <a:lnTo>
                    <a:pt x="144" y="352"/>
                  </a:lnTo>
                  <a:lnTo>
                    <a:pt x="152" y="336"/>
                  </a:lnTo>
                  <a:lnTo>
                    <a:pt x="152" y="304"/>
                  </a:lnTo>
                  <a:lnTo>
                    <a:pt x="160" y="280"/>
                  </a:lnTo>
                  <a:lnTo>
                    <a:pt x="184" y="256"/>
                  </a:lnTo>
                  <a:lnTo>
                    <a:pt x="216" y="240"/>
                  </a:lnTo>
                  <a:lnTo>
                    <a:pt x="232" y="224"/>
                  </a:lnTo>
                  <a:lnTo>
                    <a:pt x="240" y="200"/>
                  </a:lnTo>
                  <a:lnTo>
                    <a:pt x="264" y="200"/>
                  </a:lnTo>
                  <a:lnTo>
                    <a:pt x="256" y="168"/>
                  </a:lnTo>
                  <a:lnTo>
                    <a:pt x="248" y="160"/>
                  </a:lnTo>
                  <a:lnTo>
                    <a:pt x="256" y="152"/>
                  </a:lnTo>
                  <a:lnTo>
                    <a:pt x="256" y="144"/>
                  </a:lnTo>
                  <a:lnTo>
                    <a:pt x="272" y="144"/>
                  </a:lnTo>
                  <a:lnTo>
                    <a:pt x="280" y="152"/>
                  </a:lnTo>
                  <a:lnTo>
                    <a:pt x="304" y="160"/>
                  </a:lnTo>
                  <a:lnTo>
                    <a:pt x="304" y="168"/>
                  </a:lnTo>
                  <a:lnTo>
                    <a:pt x="296" y="176"/>
                  </a:lnTo>
                  <a:lnTo>
                    <a:pt x="312" y="176"/>
                  </a:lnTo>
                  <a:lnTo>
                    <a:pt x="304" y="192"/>
                  </a:lnTo>
                  <a:lnTo>
                    <a:pt x="312" y="208"/>
                  </a:lnTo>
                  <a:lnTo>
                    <a:pt x="320" y="192"/>
                  </a:lnTo>
                  <a:lnTo>
                    <a:pt x="328" y="16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71" name="Freeform 627"/>
            <p:cNvSpPr/>
            <p:nvPr/>
          </p:nvSpPr>
          <p:spPr bwMode="auto">
            <a:xfrm>
              <a:off x="3972121" y="3085002"/>
              <a:ext cx="161137" cy="373388"/>
            </a:xfrm>
            <a:custGeom>
              <a:avLst/>
              <a:gdLst>
                <a:gd name="T0" fmla="*/ 2147483647 w 152"/>
                <a:gd name="T1" fmla="*/ 2147483647 h 352"/>
                <a:gd name="T2" fmla="*/ 2147483647 w 152"/>
                <a:gd name="T3" fmla="*/ 2147483647 h 352"/>
                <a:gd name="T4" fmla="*/ 2147483647 w 152"/>
                <a:gd name="T5" fmla="*/ 2147483647 h 352"/>
                <a:gd name="T6" fmla="*/ 2147483647 w 152"/>
                <a:gd name="T7" fmla="*/ 2147483647 h 352"/>
                <a:gd name="T8" fmla="*/ 2147483647 w 152"/>
                <a:gd name="T9" fmla="*/ 2147483647 h 352"/>
                <a:gd name="T10" fmla="*/ 2147483647 w 152"/>
                <a:gd name="T11" fmla="*/ 0 h 352"/>
                <a:gd name="T12" fmla="*/ 2147483647 w 152"/>
                <a:gd name="T13" fmla="*/ 2147483647 h 352"/>
                <a:gd name="T14" fmla="*/ 2147483647 w 152"/>
                <a:gd name="T15" fmla="*/ 2147483647 h 352"/>
                <a:gd name="T16" fmla="*/ 0 w 152"/>
                <a:gd name="T17" fmla="*/ 2147483647 h 352"/>
                <a:gd name="T18" fmla="*/ 2147483647 w 152"/>
                <a:gd name="T19" fmla="*/ 2147483647 h 352"/>
                <a:gd name="T20" fmla="*/ 2147483647 w 152"/>
                <a:gd name="T21" fmla="*/ 2147483647 h 352"/>
                <a:gd name="T22" fmla="*/ 2147483647 w 152"/>
                <a:gd name="T23" fmla="*/ 2147483647 h 352"/>
                <a:gd name="T24" fmla="*/ 2147483647 w 152"/>
                <a:gd name="T25" fmla="*/ 2147483647 h 352"/>
                <a:gd name="T26" fmla="*/ 2147483647 w 152"/>
                <a:gd name="T27" fmla="*/ 2147483647 h 352"/>
                <a:gd name="T28" fmla="*/ 2147483647 w 152"/>
                <a:gd name="T29" fmla="*/ 2147483647 h 352"/>
                <a:gd name="T30" fmla="*/ 2147483647 w 152"/>
                <a:gd name="T31" fmla="*/ 2147483647 h 352"/>
                <a:gd name="T32" fmla="*/ 2147483647 w 152"/>
                <a:gd name="T33" fmla="*/ 2147483647 h 352"/>
                <a:gd name="T34" fmla="*/ 2147483647 w 152"/>
                <a:gd name="T35" fmla="*/ 2147483647 h 352"/>
                <a:gd name="T36" fmla="*/ 2147483647 w 152"/>
                <a:gd name="T37" fmla="*/ 2147483647 h 352"/>
                <a:gd name="T38" fmla="*/ 2147483647 w 152"/>
                <a:gd name="T39" fmla="*/ 2147483647 h 352"/>
                <a:gd name="T40" fmla="*/ 2147483647 w 152"/>
                <a:gd name="T41" fmla="*/ 2147483647 h 352"/>
                <a:gd name="T42" fmla="*/ 2147483647 w 152"/>
                <a:gd name="T43" fmla="*/ 2147483647 h 352"/>
                <a:gd name="T44" fmla="*/ 2147483647 w 152"/>
                <a:gd name="T45" fmla="*/ 2147483647 h 352"/>
                <a:gd name="T46" fmla="*/ 2147483647 w 152"/>
                <a:gd name="T47" fmla="*/ 2147483647 h 352"/>
                <a:gd name="T48" fmla="*/ 2147483647 w 152"/>
                <a:gd name="T49" fmla="*/ 2147483647 h 352"/>
                <a:gd name="T50" fmla="*/ 2147483647 w 152"/>
                <a:gd name="T51" fmla="*/ 2147483647 h 352"/>
                <a:gd name="T52" fmla="*/ 2147483647 w 152"/>
                <a:gd name="T53" fmla="*/ 2147483647 h 352"/>
                <a:gd name="T54" fmla="*/ 2147483647 w 152"/>
                <a:gd name="T55" fmla="*/ 2147483647 h 352"/>
                <a:gd name="T56" fmla="*/ 2147483647 w 152"/>
                <a:gd name="T57" fmla="*/ 0 h 352"/>
                <a:gd name="T58" fmla="*/ 2147483647 w 152"/>
                <a:gd name="T59" fmla="*/ 2147483647 h 352"/>
                <a:gd name="T60" fmla="*/ 2147483647 w 152"/>
                <a:gd name="T61" fmla="*/ 2147483647 h 352"/>
                <a:gd name="T62" fmla="*/ 0 w 152"/>
                <a:gd name="T63" fmla="*/ 2147483647 h 352"/>
                <a:gd name="T64" fmla="*/ 2147483647 w 152"/>
                <a:gd name="T65" fmla="*/ 2147483647 h 352"/>
                <a:gd name="T66" fmla="*/ 2147483647 w 152"/>
                <a:gd name="T67" fmla="*/ 2147483647 h 352"/>
                <a:gd name="T68" fmla="*/ 2147483647 w 152"/>
                <a:gd name="T69" fmla="*/ 2147483647 h 352"/>
                <a:gd name="T70" fmla="*/ 2147483647 w 152"/>
                <a:gd name="T71" fmla="*/ 2147483647 h 352"/>
                <a:gd name="T72" fmla="*/ 2147483647 w 152"/>
                <a:gd name="T73" fmla="*/ 2147483647 h 352"/>
                <a:gd name="T74" fmla="*/ 2147483647 w 152"/>
                <a:gd name="T75" fmla="*/ 2147483647 h 352"/>
                <a:gd name="T76" fmla="*/ 2147483647 w 152"/>
                <a:gd name="T77" fmla="*/ 2147483647 h 352"/>
                <a:gd name="T78" fmla="*/ 2147483647 w 152"/>
                <a:gd name="T79" fmla="*/ 2147483647 h 352"/>
                <a:gd name="T80" fmla="*/ 2147483647 w 152"/>
                <a:gd name="T81" fmla="*/ 2147483647 h 352"/>
                <a:gd name="T82" fmla="*/ 2147483647 w 152"/>
                <a:gd name="T83" fmla="*/ 2147483647 h 352"/>
                <a:gd name="T84" fmla="*/ 2147483647 w 152"/>
                <a:gd name="T85" fmla="*/ 2147483647 h 352"/>
                <a:gd name="T86" fmla="*/ 2147483647 w 152"/>
                <a:gd name="T87" fmla="*/ 2147483647 h 352"/>
                <a:gd name="T88" fmla="*/ 2147483647 w 152"/>
                <a:gd name="T89" fmla="*/ 2147483647 h 352"/>
                <a:gd name="T90" fmla="*/ 2147483647 w 152"/>
                <a:gd name="T91" fmla="*/ 2147483647 h 3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2"/>
                <a:gd name="T139" fmla="*/ 0 h 352"/>
                <a:gd name="T140" fmla="*/ 152 w 152"/>
                <a:gd name="T141" fmla="*/ 352 h 3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2" h="352">
                  <a:moveTo>
                    <a:pt x="96" y="104"/>
                  </a:moveTo>
                  <a:lnTo>
                    <a:pt x="96" y="104"/>
                  </a:ln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72" name="Freeform 628"/>
            <p:cNvSpPr/>
            <p:nvPr/>
          </p:nvSpPr>
          <p:spPr bwMode="auto">
            <a:xfrm>
              <a:off x="4048359" y="3195026"/>
              <a:ext cx="102227" cy="118687"/>
            </a:xfrm>
            <a:custGeom>
              <a:avLst/>
              <a:gdLst>
                <a:gd name="T0" fmla="*/ 2147483647 w 96"/>
                <a:gd name="T1" fmla="*/ 2147483647 h 112"/>
                <a:gd name="T2" fmla="*/ 2147483647 w 96"/>
                <a:gd name="T3" fmla="*/ 2147483647 h 112"/>
                <a:gd name="T4" fmla="*/ 2147483647 w 96"/>
                <a:gd name="T5" fmla="*/ 2147483647 h 112"/>
                <a:gd name="T6" fmla="*/ 2147483647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0 h 112"/>
                <a:gd name="T16" fmla="*/ 2147483647 w 96"/>
                <a:gd name="T17" fmla="*/ 2147483647 h 112"/>
                <a:gd name="T18" fmla="*/ 0 w 96"/>
                <a:gd name="T19" fmla="*/ 2147483647 h 112"/>
                <a:gd name="T20" fmla="*/ 2147483647 w 96"/>
                <a:gd name="T21" fmla="*/ 2147483647 h 112"/>
                <a:gd name="T22" fmla="*/ 2147483647 w 96"/>
                <a:gd name="T23" fmla="*/ 2147483647 h 112"/>
                <a:gd name="T24" fmla="*/ 2147483647 w 96"/>
                <a:gd name="T25" fmla="*/ 2147483647 h 112"/>
                <a:gd name="T26" fmla="*/ 2147483647 w 96"/>
                <a:gd name="T27" fmla="*/ 2147483647 h 112"/>
                <a:gd name="T28" fmla="*/ 2147483647 w 96"/>
                <a:gd name="T29" fmla="*/ 2147483647 h 112"/>
                <a:gd name="T30" fmla="*/ 2147483647 w 96"/>
                <a:gd name="T31" fmla="*/ 2147483647 h 112"/>
                <a:gd name="T32" fmla="*/ 2147483647 w 96"/>
                <a:gd name="T33" fmla="*/ 2147483647 h 112"/>
                <a:gd name="T34" fmla="*/ 2147483647 w 96"/>
                <a:gd name="T35" fmla="*/ 2147483647 h 112"/>
                <a:gd name="T36" fmla="*/ 2147483647 w 96"/>
                <a:gd name="T37" fmla="*/ 2147483647 h 112"/>
                <a:gd name="T38" fmla="*/ 2147483647 w 96"/>
                <a:gd name="T39" fmla="*/ 2147483647 h 1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112"/>
                <a:gd name="T62" fmla="*/ 96 w 96"/>
                <a:gd name="T63" fmla="*/ 112 h 1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112">
                  <a:moveTo>
                    <a:pt x="64" y="88"/>
                  </a:moveTo>
                  <a:lnTo>
                    <a:pt x="88" y="80"/>
                  </a:lnTo>
                  <a:lnTo>
                    <a:pt x="96" y="72"/>
                  </a:lnTo>
                  <a:lnTo>
                    <a:pt x="72" y="40"/>
                  </a:lnTo>
                  <a:lnTo>
                    <a:pt x="64" y="32"/>
                  </a:lnTo>
                  <a:lnTo>
                    <a:pt x="32" y="32"/>
                  </a:lnTo>
                  <a:lnTo>
                    <a:pt x="32" y="8"/>
                  </a:lnTo>
                  <a:lnTo>
                    <a:pt x="24" y="0"/>
                  </a:lnTo>
                  <a:lnTo>
                    <a:pt x="16" y="8"/>
                  </a:lnTo>
                  <a:lnTo>
                    <a:pt x="0" y="24"/>
                  </a:lnTo>
                  <a:lnTo>
                    <a:pt x="8" y="48"/>
                  </a:lnTo>
                  <a:lnTo>
                    <a:pt x="8" y="64"/>
                  </a:lnTo>
                  <a:lnTo>
                    <a:pt x="8" y="72"/>
                  </a:lnTo>
                  <a:lnTo>
                    <a:pt x="8" y="88"/>
                  </a:lnTo>
                  <a:lnTo>
                    <a:pt x="24" y="112"/>
                  </a:lnTo>
                  <a:lnTo>
                    <a:pt x="24" y="96"/>
                  </a:lnTo>
                  <a:lnTo>
                    <a:pt x="48" y="104"/>
                  </a:lnTo>
                  <a:lnTo>
                    <a:pt x="56" y="112"/>
                  </a:lnTo>
                  <a:lnTo>
                    <a:pt x="56" y="96"/>
                  </a:lnTo>
                  <a:lnTo>
                    <a:pt x="64" y="8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73" name="Freeform 629"/>
            <p:cNvSpPr/>
            <p:nvPr/>
          </p:nvSpPr>
          <p:spPr bwMode="auto">
            <a:xfrm>
              <a:off x="3904548" y="3118789"/>
              <a:ext cx="67574" cy="59776"/>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0 h 56"/>
                <a:gd name="T10" fmla="*/ 2147483647 w 64"/>
                <a:gd name="T11" fmla="*/ 0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4"/>
                <a:gd name="T43" fmla="*/ 0 h 56"/>
                <a:gd name="T44" fmla="*/ 64 w 64"/>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4" h="56">
                  <a:moveTo>
                    <a:pt x="48" y="32"/>
                  </a:moveTo>
                  <a:lnTo>
                    <a:pt x="56" y="24"/>
                  </a:lnTo>
                  <a:lnTo>
                    <a:pt x="56" y="16"/>
                  </a:lnTo>
                  <a:lnTo>
                    <a:pt x="32" y="8"/>
                  </a:lnTo>
                  <a:lnTo>
                    <a:pt x="24" y="0"/>
                  </a:lnTo>
                  <a:lnTo>
                    <a:pt x="8" y="0"/>
                  </a:lnTo>
                  <a:lnTo>
                    <a:pt x="8" y="8"/>
                  </a:lnTo>
                  <a:lnTo>
                    <a:pt x="0" y="16"/>
                  </a:lnTo>
                  <a:lnTo>
                    <a:pt x="8" y="24"/>
                  </a:lnTo>
                  <a:lnTo>
                    <a:pt x="16" y="56"/>
                  </a:lnTo>
                  <a:lnTo>
                    <a:pt x="40" y="48"/>
                  </a:lnTo>
                  <a:lnTo>
                    <a:pt x="56" y="48"/>
                  </a:lnTo>
                  <a:lnTo>
                    <a:pt x="64" y="32"/>
                  </a:lnTo>
                  <a:lnTo>
                    <a:pt x="48"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74" name="Freeform 630"/>
            <p:cNvSpPr/>
            <p:nvPr/>
          </p:nvSpPr>
          <p:spPr bwMode="auto">
            <a:xfrm>
              <a:off x="4048359" y="3195026"/>
              <a:ext cx="102227" cy="118687"/>
            </a:xfrm>
            <a:custGeom>
              <a:avLst/>
              <a:gdLst>
                <a:gd name="T0" fmla="*/ 2147483647 w 96"/>
                <a:gd name="T1" fmla="*/ 2147483647 h 112"/>
                <a:gd name="T2" fmla="*/ 2147483647 w 96"/>
                <a:gd name="T3" fmla="*/ 2147483647 h 112"/>
                <a:gd name="T4" fmla="*/ 2147483647 w 96"/>
                <a:gd name="T5" fmla="*/ 2147483647 h 112"/>
                <a:gd name="T6" fmla="*/ 2147483647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0 h 112"/>
                <a:gd name="T16" fmla="*/ 2147483647 w 96"/>
                <a:gd name="T17" fmla="*/ 2147483647 h 112"/>
                <a:gd name="T18" fmla="*/ 0 w 96"/>
                <a:gd name="T19" fmla="*/ 2147483647 h 112"/>
                <a:gd name="T20" fmla="*/ 2147483647 w 96"/>
                <a:gd name="T21" fmla="*/ 2147483647 h 112"/>
                <a:gd name="T22" fmla="*/ 2147483647 w 96"/>
                <a:gd name="T23" fmla="*/ 2147483647 h 112"/>
                <a:gd name="T24" fmla="*/ 2147483647 w 96"/>
                <a:gd name="T25" fmla="*/ 2147483647 h 112"/>
                <a:gd name="T26" fmla="*/ 2147483647 w 96"/>
                <a:gd name="T27" fmla="*/ 2147483647 h 112"/>
                <a:gd name="T28" fmla="*/ 2147483647 w 96"/>
                <a:gd name="T29" fmla="*/ 2147483647 h 112"/>
                <a:gd name="T30" fmla="*/ 2147483647 w 96"/>
                <a:gd name="T31" fmla="*/ 2147483647 h 112"/>
                <a:gd name="T32" fmla="*/ 2147483647 w 96"/>
                <a:gd name="T33" fmla="*/ 2147483647 h 112"/>
                <a:gd name="T34" fmla="*/ 2147483647 w 96"/>
                <a:gd name="T35" fmla="*/ 2147483647 h 112"/>
                <a:gd name="T36" fmla="*/ 2147483647 w 96"/>
                <a:gd name="T37" fmla="*/ 2147483647 h 112"/>
                <a:gd name="T38" fmla="*/ 2147483647 w 96"/>
                <a:gd name="T39" fmla="*/ 2147483647 h 1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112"/>
                <a:gd name="T62" fmla="*/ 96 w 96"/>
                <a:gd name="T63" fmla="*/ 112 h 1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112">
                  <a:moveTo>
                    <a:pt x="64" y="88"/>
                  </a:moveTo>
                  <a:lnTo>
                    <a:pt x="88" y="80"/>
                  </a:lnTo>
                  <a:lnTo>
                    <a:pt x="96" y="72"/>
                  </a:lnTo>
                  <a:lnTo>
                    <a:pt x="72" y="40"/>
                  </a:lnTo>
                  <a:lnTo>
                    <a:pt x="64" y="32"/>
                  </a:lnTo>
                  <a:lnTo>
                    <a:pt x="32" y="32"/>
                  </a:lnTo>
                  <a:lnTo>
                    <a:pt x="32" y="8"/>
                  </a:lnTo>
                  <a:lnTo>
                    <a:pt x="24" y="0"/>
                  </a:lnTo>
                  <a:lnTo>
                    <a:pt x="16" y="8"/>
                  </a:lnTo>
                  <a:lnTo>
                    <a:pt x="0" y="24"/>
                  </a:lnTo>
                  <a:lnTo>
                    <a:pt x="8" y="48"/>
                  </a:lnTo>
                  <a:lnTo>
                    <a:pt x="8" y="64"/>
                  </a:lnTo>
                  <a:lnTo>
                    <a:pt x="8" y="72"/>
                  </a:lnTo>
                  <a:lnTo>
                    <a:pt x="8" y="88"/>
                  </a:lnTo>
                  <a:lnTo>
                    <a:pt x="24" y="112"/>
                  </a:lnTo>
                  <a:lnTo>
                    <a:pt x="24" y="96"/>
                  </a:lnTo>
                  <a:lnTo>
                    <a:pt x="48" y="104"/>
                  </a:lnTo>
                  <a:lnTo>
                    <a:pt x="56" y="112"/>
                  </a:lnTo>
                  <a:lnTo>
                    <a:pt x="56" y="96"/>
                  </a:lnTo>
                  <a:lnTo>
                    <a:pt x="64" y="8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75" name="Freeform 631"/>
            <p:cNvSpPr/>
            <p:nvPr/>
          </p:nvSpPr>
          <p:spPr bwMode="auto">
            <a:xfrm>
              <a:off x="3904548" y="3118789"/>
              <a:ext cx="67574" cy="59776"/>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0 h 56"/>
                <a:gd name="T10" fmla="*/ 2147483647 w 64"/>
                <a:gd name="T11" fmla="*/ 0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
                <a:gd name="T46" fmla="*/ 0 h 56"/>
                <a:gd name="T47" fmla="*/ 64 w 64"/>
                <a:gd name="T48" fmla="*/ 56 h 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 h="56">
                  <a:moveTo>
                    <a:pt x="48" y="32"/>
                  </a:moveTo>
                  <a:lnTo>
                    <a:pt x="56" y="24"/>
                  </a:lnTo>
                  <a:lnTo>
                    <a:pt x="56" y="16"/>
                  </a:lnTo>
                  <a:lnTo>
                    <a:pt x="32" y="8"/>
                  </a:lnTo>
                  <a:lnTo>
                    <a:pt x="24" y="0"/>
                  </a:lnTo>
                  <a:lnTo>
                    <a:pt x="8" y="0"/>
                  </a:lnTo>
                  <a:lnTo>
                    <a:pt x="8" y="8"/>
                  </a:lnTo>
                  <a:lnTo>
                    <a:pt x="0" y="16"/>
                  </a:lnTo>
                  <a:lnTo>
                    <a:pt x="8" y="24"/>
                  </a:lnTo>
                  <a:lnTo>
                    <a:pt x="16" y="56"/>
                  </a:lnTo>
                  <a:lnTo>
                    <a:pt x="40" y="48"/>
                  </a:lnTo>
                  <a:lnTo>
                    <a:pt x="56" y="48"/>
                  </a:lnTo>
                  <a:lnTo>
                    <a:pt x="64" y="32"/>
                  </a:lnTo>
                  <a:lnTo>
                    <a:pt x="48"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76" name="Freeform 632"/>
            <p:cNvSpPr/>
            <p:nvPr/>
          </p:nvSpPr>
          <p:spPr bwMode="auto">
            <a:xfrm>
              <a:off x="3005297" y="2559140"/>
              <a:ext cx="84900" cy="59776"/>
            </a:xfrm>
            <a:custGeom>
              <a:avLst/>
              <a:gdLst>
                <a:gd name="T0" fmla="*/ 2147483647 w 80"/>
                <a:gd name="T1" fmla="*/ 2147483647 h 56"/>
                <a:gd name="T2" fmla="*/ 2147483647 w 80"/>
                <a:gd name="T3" fmla="*/ 2147483647 h 56"/>
                <a:gd name="T4" fmla="*/ 2147483647 w 80"/>
                <a:gd name="T5" fmla="*/ 0 h 56"/>
                <a:gd name="T6" fmla="*/ 2147483647 w 80"/>
                <a:gd name="T7" fmla="*/ 2147483647 h 56"/>
                <a:gd name="T8" fmla="*/ 2147483647 w 80"/>
                <a:gd name="T9" fmla="*/ 0 h 56"/>
                <a:gd name="T10" fmla="*/ 2147483647 w 80"/>
                <a:gd name="T11" fmla="*/ 0 h 56"/>
                <a:gd name="T12" fmla="*/ 2147483647 w 80"/>
                <a:gd name="T13" fmla="*/ 2147483647 h 56"/>
                <a:gd name="T14" fmla="*/ 2147483647 w 80"/>
                <a:gd name="T15" fmla="*/ 2147483647 h 56"/>
                <a:gd name="T16" fmla="*/ 0 w 80"/>
                <a:gd name="T17" fmla="*/ 2147483647 h 56"/>
                <a:gd name="T18" fmla="*/ 2147483647 w 80"/>
                <a:gd name="T19" fmla="*/ 2147483647 h 56"/>
                <a:gd name="T20" fmla="*/ 2147483647 w 80"/>
                <a:gd name="T21" fmla="*/ 2147483647 h 56"/>
                <a:gd name="T22" fmla="*/ 2147483647 w 80"/>
                <a:gd name="T23" fmla="*/ 2147483647 h 56"/>
                <a:gd name="T24" fmla="*/ 2147483647 w 80"/>
                <a:gd name="T25" fmla="*/ 2147483647 h 56"/>
                <a:gd name="T26" fmla="*/ 2147483647 w 80"/>
                <a:gd name="T27" fmla="*/ 2147483647 h 56"/>
                <a:gd name="T28" fmla="*/ 2147483647 w 80"/>
                <a:gd name="T29" fmla="*/ 2147483647 h 56"/>
                <a:gd name="T30" fmla="*/ 2147483647 w 80"/>
                <a:gd name="T31" fmla="*/ 2147483647 h 56"/>
                <a:gd name="T32" fmla="*/ 2147483647 w 80"/>
                <a:gd name="T33" fmla="*/ 2147483647 h 56"/>
                <a:gd name="T34" fmla="*/ 2147483647 w 80"/>
                <a:gd name="T35" fmla="*/ 2147483647 h 56"/>
                <a:gd name="T36" fmla="*/ 2147483647 w 80"/>
                <a:gd name="T37" fmla="*/ 2147483647 h 56"/>
                <a:gd name="T38" fmla="*/ 2147483647 w 80"/>
                <a:gd name="T39" fmla="*/ 2147483647 h 56"/>
                <a:gd name="T40" fmla="*/ 2147483647 w 80"/>
                <a:gd name="T41" fmla="*/ 2147483647 h 56"/>
                <a:gd name="T42" fmla="*/ 2147483647 w 80"/>
                <a:gd name="T43" fmla="*/ 214748364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
                <a:gd name="T67" fmla="*/ 0 h 56"/>
                <a:gd name="T68" fmla="*/ 80 w 80"/>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 h="56">
                  <a:moveTo>
                    <a:pt x="80" y="16"/>
                  </a:moveTo>
                  <a:lnTo>
                    <a:pt x="72" y="8"/>
                  </a:lnTo>
                  <a:lnTo>
                    <a:pt x="64" y="0"/>
                  </a:lnTo>
                  <a:lnTo>
                    <a:pt x="56" y="8"/>
                  </a:lnTo>
                  <a:lnTo>
                    <a:pt x="40" y="0"/>
                  </a:lnTo>
                  <a:lnTo>
                    <a:pt x="24" y="0"/>
                  </a:lnTo>
                  <a:lnTo>
                    <a:pt x="8" y="8"/>
                  </a:lnTo>
                  <a:lnTo>
                    <a:pt x="8" y="24"/>
                  </a:lnTo>
                  <a:lnTo>
                    <a:pt x="0" y="24"/>
                  </a:lnTo>
                  <a:lnTo>
                    <a:pt x="8" y="24"/>
                  </a:lnTo>
                  <a:lnTo>
                    <a:pt x="16" y="32"/>
                  </a:lnTo>
                  <a:lnTo>
                    <a:pt x="24" y="32"/>
                  </a:lnTo>
                  <a:lnTo>
                    <a:pt x="32" y="40"/>
                  </a:lnTo>
                  <a:lnTo>
                    <a:pt x="24" y="48"/>
                  </a:lnTo>
                  <a:lnTo>
                    <a:pt x="32" y="48"/>
                  </a:lnTo>
                  <a:lnTo>
                    <a:pt x="40" y="56"/>
                  </a:lnTo>
                  <a:lnTo>
                    <a:pt x="48" y="56"/>
                  </a:lnTo>
                  <a:lnTo>
                    <a:pt x="56" y="48"/>
                  </a:lnTo>
                  <a:lnTo>
                    <a:pt x="64" y="48"/>
                  </a:lnTo>
                  <a:lnTo>
                    <a:pt x="64" y="40"/>
                  </a:lnTo>
                  <a:lnTo>
                    <a:pt x="72" y="32"/>
                  </a:lnTo>
                  <a:lnTo>
                    <a:pt x="80"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77" name="Freeform 633"/>
            <p:cNvSpPr/>
            <p:nvPr/>
          </p:nvSpPr>
          <p:spPr bwMode="auto">
            <a:xfrm>
              <a:off x="3047747" y="2482903"/>
              <a:ext cx="59777" cy="51113"/>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0 h 48"/>
                <a:gd name="T10" fmla="*/ 2147483647 w 56"/>
                <a:gd name="T11" fmla="*/ 0 h 48"/>
                <a:gd name="T12" fmla="*/ 2147483647 w 56"/>
                <a:gd name="T13" fmla="*/ 0 h 48"/>
                <a:gd name="T14" fmla="*/ 0 w 56"/>
                <a:gd name="T15" fmla="*/ 2147483647 h 48"/>
                <a:gd name="T16" fmla="*/ 0 w 56"/>
                <a:gd name="T17" fmla="*/ 2147483647 h 48"/>
                <a:gd name="T18" fmla="*/ 0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32" y="40"/>
                  </a:moveTo>
                  <a:lnTo>
                    <a:pt x="48" y="48"/>
                  </a:lnTo>
                  <a:lnTo>
                    <a:pt x="56" y="24"/>
                  </a:lnTo>
                  <a:lnTo>
                    <a:pt x="56" y="16"/>
                  </a:lnTo>
                  <a:lnTo>
                    <a:pt x="56" y="0"/>
                  </a:lnTo>
                  <a:lnTo>
                    <a:pt x="48" y="0"/>
                  </a:lnTo>
                  <a:lnTo>
                    <a:pt x="24" y="0"/>
                  </a:lnTo>
                  <a:lnTo>
                    <a:pt x="0" y="8"/>
                  </a:lnTo>
                  <a:lnTo>
                    <a:pt x="0" y="16"/>
                  </a:lnTo>
                  <a:lnTo>
                    <a:pt x="0" y="24"/>
                  </a:lnTo>
                  <a:lnTo>
                    <a:pt x="8" y="32"/>
                  </a:lnTo>
                  <a:lnTo>
                    <a:pt x="8" y="40"/>
                  </a:lnTo>
                  <a:lnTo>
                    <a:pt x="24" y="32"/>
                  </a:lnTo>
                  <a:lnTo>
                    <a:pt x="32" y="4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78" name="Freeform 634"/>
            <p:cNvSpPr/>
            <p:nvPr/>
          </p:nvSpPr>
          <p:spPr bwMode="auto">
            <a:xfrm>
              <a:off x="3039084" y="2567803"/>
              <a:ext cx="127351" cy="110024"/>
            </a:xfrm>
            <a:custGeom>
              <a:avLst/>
              <a:gdLst>
                <a:gd name="T0" fmla="*/ 2147483647 w 120"/>
                <a:gd name="T1" fmla="*/ 2147483647 h 104"/>
                <a:gd name="T2" fmla="*/ 2147483647 w 120"/>
                <a:gd name="T3" fmla="*/ 2147483647 h 104"/>
                <a:gd name="T4" fmla="*/ 2147483647 w 120"/>
                <a:gd name="T5" fmla="*/ 2147483647 h 104"/>
                <a:gd name="T6" fmla="*/ 2147483647 w 120"/>
                <a:gd name="T7" fmla="*/ 2147483647 h 104"/>
                <a:gd name="T8" fmla="*/ 2147483647 w 120"/>
                <a:gd name="T9" fmla="*/ 0 h 104"/>
                <a:gd name="T10" fmla="*/ 2147483647 w 120"/>
                <a:gd name="T11" fmla="*/ 2147483647 h 104"/>
                <a:gd name="T12" fmla="*/ 2147483647 w 120"/>
                <a:gd name="T13" fmla="*/ 2147483647 h 104"/>
                <a:gd name="T14" fmla="*/ 2147483647 w 120"/>
                <a:gd name="T15" fmla="*/ 2147483647 h 104"/>
                <a:gd name="T16" fmla="*/ 2147483647 w 120"/>
                <a:gd name="T17" fmla="*/ 2147483647 h 104"/>
                <a:gd name="T18" fmla="*/ 2147483647 w 120"/>
                <a:gd name="T19" fmla="*/ 2147483647 h 104"/>
                <a:gd name="T20" fmla="*/ 2147483647 w 120"/>
                <a:gd name="T21" fmla="*/ 2147483647 h 104"/>
                <a:gd name="T22" fmla="*/ 2147483647 w 120"/>
                <a:gd name="T23" fmla="*/ 2147483647 h 104"/>
                <a:gd name="T24" fmla="*/ 2147483647 w 120"/>
                <a:gd name="T25" fmla="*/ 2147483647 h 104"/>
                <a:gd name="T26" fmla="*/ 2147483647 w 120"/>
                <a:gd name="T27" fmla="*/ 2147483647 h 104"/>
                <a:gd name="T28" fmla="*/ 2147483647 w 120"/>
                <a:gd name="T29" fmla="*/ 2147483647 h 104"/>
                <a:gd name="T30" fmla="*/ 0 w 120"/>
                <a:gd name="T31" fmla="*/ 2147483647 h 104"/>
                <a:gd name="T32" fmla="*/ 2147483647 w 120"/>
                <a:gd name="T33" fmla="*/ 2147483647 h 104"/>
                <a:gd name="T34" fmla="*/ 2147483647 w 120"/>
                <a:gd name="T35" fmla="*/ 2147483647 h 104"/>
                <a:gd name="T36" fmla="*/ 2147483647 w 120"/>
                <a:gd name="T37" fmla="*/ 2147483647 h 104"/>
                <a:gd name="T38" fmla="*/ 2147483647 w 120"/>
                <a:gd name="T39" fmla="*/ 2147483647 h 104"/>
                <a:gd name="T40" fmla="*/ 2147483647 w 120"/>
                <a:gd name="T41" fmla="*/ 2147483647 h 104"/>
                <a:gd name="T42" fmla="*/ 2147483647 w 120"/>
                <a:gd name="T43" fmla="*/ 2147483647 h 104"/>
                <a:gd name="T44" fmla="*/ 2147483647 w 120"/>
                <a:gd name="T45" fmla="*/ 2147483647 h 104"/>
                <a:gd name="T46" fmla="*/ 2147483647 w 120"/>
                <a:gd name="T47" fmla="*/ 2147483647 h 104"/>
                <a:gd name="T48" fmla="*/ 2147483647 w 120"/>
                <a:gd name="T49" fmla="*/ 2147483647 h 104"/>
                <a:gd name="T50" fmla="*/ 2147483647 w 120"/>
                <a:gd name="T51" fmla="*/ 2147483647 h 104"/>
                <a:gd name="T52" fmla="*/ 2147483647 w 120"/>
                <a:gd name="T53" fmla="*/ 2147483647 h 104"/>
                <a:gd name="T54" fmla="*/ 2147483647 w 120"/>
                <a:gd name="T55" fmla="*/ 2147483647 h 1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
                <a:gd name="T85" fmla="*/ 0 h 104"/>
                <a:gd name="T86" fmla="*/ 120 w 120"/>
                <a:gd name="T87" fmla="*/ 104 h 10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 h="104">
                  <a:moveTo>
                    <a:pt x="120" y="56"/>
                  </a:moveTo>
                  <a:lnTo>
                    <a:pt x="112" y="40"/>
                  </a:lnTo>
                  <a:lnTo>
                    <a:pt x="96" y="8"/>
                  </a:lnTo>
                  <a:lnTo>
                    <a:pt x="80" y="8"/>
                  </a:lnTo>
                  <a:lnTo>
                    <a:pt x="72" y="0"/>
                  </a:lnTo>
                  <a:lnTo>
                    <a:pt x="56" y="8"/>
                  </a:lnTo>
                  <a:lnTo>
                    <a:pt x="48" y="8"/>
                  </a:lnTo>
                  <a:lnTo>
                    <a:pt x="40" y="24"/>
                  </a:lnTo>
                  <a:lnTo>
                    <a:pt x="32" y="32"/>
                  </a:lnTo>
                  <a:lnTo>
                    <a:pt x="32" y="40"/>
                  </a:lnTo>
                  <a:lnTo>
                    <a:pt x="24" y="40"/>
                  </a:lnTo>
                  <a:lnTo>
                    <a:pt x="16" y="48"/>
                  </a:lnTo>
                  <a:lnTo>
                    <a:pt x="8" y="48"/>
                  </a:lnTo>
                  <a:lnTo>
                    <a:pt x="8" y="56"/>
                  </a:lnTo>
                  <a:lnTo>
                    <a:pt x="8" y="72"/>
                  </a:lnTo>
                  <a:lnTo>
                    <a:pt x="0" y="80"/>
                  </a:lnTo>
                  <a:lnTo>
                    <a:pt x="8" y="88"/>
                  </a:lnTo>
                  <a:lnTo>
                    <a:pt x="8" y="96"/>
                  </a:lnTo>
                  <a:lnTo>
                    <a:pt x="16" y="96"/>
                  </a:lnTo>
                  <a:lnTo>
                    <a:pt x="32" y="96"/>
                  </a:lnTo>
                  <a:lnTo>
                    <a:pt x="56" y="104"/>
                  </a:lnTo>
                  <a:lnTo>
                    <a:pt x="80" y="104"/>
                  </a:lnTo>
                  <a:lnTo>
                    <a:pt x="96" y="104"/>
                  </a:lnTo>
                  <a:lnTo>
                    <a:pt x="104" y="80"/>
                  </a:lnTo>
                  <a:lnTo>
                    <a:pt x="112" y="80"/>
                  </a:lnTo>
                  <a:lnTo>
                    <a:pt x="104" y="64"/>
                  </a:lnTo>
                  <a:lnTo>
                    <a:pt x="120" y="64"/>
                  </a:lnTo>
                  <a:lnTo>
                    <a:pt x="120" y="5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79" name="Freeform 635"/>
            <p:cNvSpPr/>
            <p:nvPr/>
          </p:nvSpPr>
          <p:spPr bwMode="auto">
            <a:xfrm>
              <a:off x="3013961" y="2516689"/>
              <a:ext cx="102227" cy="59777"/>
            </a:xfrm>
            <a:custGeom>
              <a:avLst/>
              <a:gdLst>
                <a:gd name="T0" fmla="*/ 2147483647 w 96"/>
                <a:gd name="T1" fmla="*/ 2147483647 h 56"/>
                <a:gd name="T2" fmla="*/ 2147483647 w 96"/>
                <a:gd name="T3" fmla="*/ 2147483647 h 56"/>
                <a:gd name="T4" fmla="*/ 2147483647 w 96"/>
                <a:gd name="T5" fmla="*/ 2147483647 h 56"/>
                <a:gd name="T6" fmla="*/ 2147483647 w 96"/>
                <a:gd name="T7" fmla="*/ 2147483647 h 56"/>
                <a:gd name="T8" fmla="*/ 2147483647 w 96"/>
                <a:gd name="T9" fmla="*/ 2147483647 h 56"/>
                <a:gd name="T10" fmla="*/ 2147483647 w 96"/>
                <a:gd name="T11" fmla="*/ 2147483647 h 56"/>
                <a:gd name="T12" fmla="*/ 2147483647 w 96"/>
                <a:gd name="T13" fmla="*/ 2147483647 h 56"/>
                <a:gd name="T14" fmla="*/ 2147483647 w 96"/>
                <a:gd name="T15" fmla="*/ 2147483647 h 56"/>
                <a:gd name="T16" fmla="*/ 2147483647 w 96"/>
                <a:gd name="T17" fmla="*/ 2147483647 h 56"/>
                <a:gd name="T18" fmla="*/ 2147483647 w 96"/>
                <a:gd name="T19" fmla="*/ 2147483647 h 56"/>
                <a:gd name="T20" fmla="*/ 2147483647 w 96"/>
                <a:gd name="T21" fmla="*/ 2147483647 h 56"/>
                <a:gd name="T22" fmla="*/ 2147483647 w 96"/>
                <a:gd name="T23" fmla="*/ 0 h 56"/>
                <a:gd name="T24" fmla="*/ 2147483647 w 96"/>
                <a:gd name="T25" fmla="*/ 2147483647 h 56"/>
                <a:gd name="T26" fmla="*/ 2147483647 w 96"/>
                <a:gd name="T27" fmla="*/ 2147483647 h 56"/>
                <a:gd name="T28" fmla="*/ 2147483647 w 96"/>
                <a:gd name="T29" fmla="*/ 2147483647 h 56"/>
                <a:gd name="T30" fmla="*/ 2147483647 w 96"/>
                <a:gd name="T31" fmla="*/ 2147483647 h 56"/>
                <a:gd name="T32" fmla="*/ 0 w 96"/>
                <a:gd name="T33" fmla="*/ 2147483647 h 56"/>
                <a:gd name="T34" fmla="*/ 0 w 96"/>
                <a:gd name="T35" fmla="*/ 2147483647 h 56"/>
                <a:gd name="T36" fmla="*/ 2147483647 w 96"/>
                <a:gd name="T37" fmla="*/ 2147483647 h 56"/>
                <a:gd name="T38" fmla="*/ 2147483647 w 96"/>
                <a:gd name="T39" fmla="*/ 214748364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56"/>
                <a:gd name="T62" fmla="*/ 96 w 96"/>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56">
                  <a:moveTo>
                    <a:pt x="32" y="40"/>
                  </a:moveTo>
                  <a:lnTo>
                    <a:pt x="48" y="48"/>
                  </a:lnTo>
                  <a:lnTo>
                    <a:pt x="56" y="40"/>
                  </a:lnTo>
                  <a:lnTo>
                    <a:pt x="64" y="48"/>
                  </a:lnTo>
                  <a:lnTo>
                    <a:pt x="72" y="56"/>
                  </a:lnTo>
                  <a:lnTo>
                    <a:pt x="80" y="56"/>
                  </a:lnTo>
                  <a:lnTo>
                    <a:pt x="96" y="48"/>
                  </a:lnTo>
                  <a:lnTo>
                    <a:pt x="88" y="40"/>
                  </a:lnTo>
                  <a:lnTo>
                    <a:pt x="80" y="24"/>
                  </a:lnTo>
                  <a:lnTo>
                    <a:pt x="80" y="16"/>
                  </a:lnTo>
                  <a:lnTo>
                    <a:pt x="64" y="8"/>
                  </a:lnTo>
                  <a:lnTo>
                    <a:pt x="56" y="0"/>
                  </a:lnTo>
                  <a:lnTo>
                    <a:pt x="40" y="8"/>
                  </a:lnTo>
                  <a:lnTo>
                    <a:pt x="32" y="24"/>
                  </a:lnTo>
                  <a:lnTo>
                    <a:pt x="16" y="16"/>
                  </a:lnTo>
                  <a:lnTo>
                    <a:pt x="8" y="16"/>
                  </a:lnTo>
                  <a:lnTo>
                    <a:pt x="0" y="32"/>
                  </a:lnTo>
                  <a:lnTo>
                    <a:pt x="0" y="48"/>
                  </a:lnTo>
                  <a:lnTo>
                    <a:pt x="16" y="40"/>
                  </a:lnTo>
                  <a:lnTo>
                    <a:pt x="32" y="4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80" name="Freeform 636"/>
            <p:cNvSpPr/>
            <p:nvPr/>
          </p:nvSpPr>
          <p:spPr bwMode="auto">
            <a:xfrm>
              <a:off x="2521019" y="3305916"/>
              <a:ext cx="102227" cy="76237"/>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2147483647 h 72"/>
                <a:gd name="T14" fmla="*/ 2147483647 w 96"/>
                <a:gd name="T15" fmla="*/ 2147483647 h 72"/>
                <a:gd name="T16" fmla="*/ 2147483647 w 96"/>
                <a:gd name="T17" fmla="*/ 2147483647 h 72"/>
                <a:gd name="T18" fmla="*/ 2147483647 w 96"/>
                <a:gd name="T19" fmla="*/ 2147483647 h 72"/>
                <a:gd name="T20" fmla="*/ 2147483647 w 96"/>
                <a:gd name="T21" fmla="*/ 2147483647 h 72"/>
                <a:gd name="T22" fmla="*/ 2147483647 w 96"/>
                <a:gd name="T23" fmla="*/ 2147483647 h 72"/>
                <a:gd name="T24" fmla="*/ 2147483647 w 96"/>
                <a:gd name="T25" fmla="*/ 2147483647 h 72"/>
                <a:gd name="T26" fmla="*/ 2147483647 w 96"/>
                <a:gd name="T27" fmla="*/ 0 h 72"/>
                <a:gd name="T28" fmla="*/ 2147483647 w 96"/>
                <a:gd name="T29" fmla="*/ 0 h 72"/>
                <a:gd name="T30" fmla="*/ 2147483647 w 96"/>
                <a:gd name="T31" fmla="*/ 2147483647 h 72"/>
                <a:gd name="T32" fmla="*/ 2147483647 w 96"/>
                <a:gd name="T33" fmla="*/ 2147483647 h 72"/>
                <a:gd name="T34" fmla="*/ 2147483647 w 96"/>
                <a:gd name="T35" fmla="*/ 2147483647 h 72"/>
                <a:gd name="T36" fmla="*/ 0 w 96"/>
                <a:gd name="T37" fmla="*/ 2147483647 h 72"/>
                <a:gd name="T38" fmla="*/ 2147483647 w 96"/>
                <a:gd name="T39" fmla="*/ 2147483647 h 72"/>
                <a:gd name="T40" fmla="*/ 2147483647 w 96"/>
                <a:gd name="T41" fmla="*/ 2147483647 h 72"/>
                <a:gd name="T42" fmla="*/ 2147483647 w 96"/>
                <a:gd name="T43" fmla="*/ 2147483647 h 72"/>
                <a:gd name="T44" fmla="*/ 2147483647 w 96"/>
                <a:gd name="T45" fmla="*/ 2147483647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6"/>
                <a:gd name="T70" fmla="*/ 0 h 72"/>
                <a:gd name="T71" fmla="*/ 96 w 96"/>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6" h="72">
                  <a:moveTo>
                    <a:pt x="40" y="40"/>
                  </a:moveTo>
                  <a:lnTo>
                    <a:pt x="56" y="40"/>
                  </a:lnTo>
                  <a:lnTo>
                    <a:pt x="64" y="56"/>
                  </a:lnTo>
                  <a:lnTo>
                    <a:pt x="72" y="64"/>
                  </a:lnTo>
                  <a:lnTo>
                    <a:pt x="80" y="72"/>
                  </a:lnTo>
                  <a:lnTo>
                    <a:pt x="88" y="72"/>
                  </a:lnTo>
                  <a:lnTo>
                    <a:pt x="96" y="64"/>
                  </a:lnTo>
                  <a:lnTo>
                    <a:pt x="96" y="48"/>
                  </a:lnTo>
                  <a:lnTo>
                    <a:pt x="96" y="32"/>
                  </a:lnTo>
                  <a:lnTo>
                    <a:pt x="88" y="16"/>
                  </a:lnTo>
                  <a:lnTo>
                    <a:pt x="80" y="8"/>
                  </a:lnTo>
                  <a:lnTo>
                    <a:pt x="64" y="8"/>
                  </a:lnTo>
                  <a:lnTo>
                    <a:pt x="48" y="8"/>
                  </a:lnTo>
                  <a:lnTo>
                    <a:pt x="32" y="0"/>
                  </a:lnTo>
                  <a:lnTo>
                    <a:pt x="24" y="0"/>
                  </a:lnTo>
                  <a:lnTo>
                    <a:pt x="24" y="8"/>
                  </a:lnTo>
                  <a:lnTo>
                    <a:pt x="24" y="16"/>
                  </a:lnTo>
                  <a:lnTo>
                    <a:pt x="16" y="16"/>
                  </a:lnTo>
                  <a:lnTo>
                    <a:pt x="0" y="24"/>
                  </a:lnTo>
                  <a:lnTo>
                    <a:pt x="8" y="24"/>
                  </a:lnTo>
                  <a:lnTo>
                    <a:pt x="24" y="56"/>
                  </a:lnTo>
                  <a:lnTo>
                    <a:pt x="32" y="48"/>
                  </a:lnTo>
                  <a:lnTo>
                    <a:pt x="40" y="4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81" name="Freeform 637"/>
            <p:cNvSpPr/>
            <p:nvPr/>
          </p:nvSpPr>
          <p:spPr bwMode="auto">
            <a:xfrm>
              <a:off x="2495896" y="3254802"/>
              <a:ext cx="84900" cy="58910"/>
            </a:xfrm>
            <a:custGeom>
              <a:avLst/>
              <a:gdLst>
                <a:gd name="T0" fmla="*/ 2147483647 w 80"/>
                <a:gd name="T1" fmla="*/ 2147483647 h 56"/>
                <a:gd name="T2" fmla="*/ 2147483647 w 80"/>
                <a:gd name="T3" fmla="*/ 2147483647 h 56"/>
                <a:gd name="T4" fmla="*/ 2147483647 w 80"/>
                <a:gd name="T5" fmla="*/ 2147483647 h 56"/>
                <a:gd name="T6" fmla="*/ 2147483647 w 80"/>
                <a:gd name="T7" fmla="*/ 2147483647 h 56"/>
                <a:gd name="T8" fmla="*/ 2147483647 w 80"/>
                <a:gd name="T9" fmla="*/ 2147483647 h 56"/>
                <a:gd name="T10" fmla="*/ 2147483647 w 80"/>
                <a:gd name="T11" fmla="*/ 2147483647 h 56"/>
                <a:gd name="T12" fmla="*/ 2147483647 w 80"/>
                <a:gd name="T13" fmla="*/ 2147483647 h 56"/>
                <a:gd name="T14" fmla="*/ 2147483647 w 80"/>
                <a:gd name="T15" fmla="*/ 2147483647 h 56"/>
                <a:gd name="T16" fmla="*/ 2147483647 w 80"/>
                <a:gd name="T17" fmla="*/ 2147483647 h 56"/>
                <a:gd name="T18" fmla="*/ 2147483647 w 80"/>
                <a:gd name="T19" fmla="*/ 0 h 56"/>
                <a:gd name="T20" fmla="*/ 2147483647 w 80"/>
                <a:gd name="T21" fmla="*/ 0 h 56"/>
                <a:gd name="T22" fmla="*/ 2147483647 w 80"/>
                <a:gd name="T23" fmla="*/ 0 h 56"/>
                <a:gd name="T24" fmla="*/ 0 w 80"/>
                <a:gd name="T25" fmla="*/ 2147483647 h 56"/>
                <a:gd name="T26" fmla="*/ 2147483647 w 80"/>
                <a:gd name="T27" fmla="*/ 2147483647 h 56"/>
                <a:gd name="T28" fmla="*/ 2147483647 w 80"/>
                <a:gd name="T29" fmla="*/ 2147483647 h 56"/>
                <a:gd name="T30" fmla="*/ 2147483647 w 80"/>
                <a:gd name="T31" fmla="*/ 2147483647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0"/>
                <a:gd name="T49" fmla="*/ 0 h 56"/>
                <a:gd name="T50" fmla="*/ 80 w 80"/>
                <a:gd name="T51" fmla="*/ 56 h 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0" h="56">
                  <a:moveTo>
                    <a:pt x="40" y="48"/>
                  </a:moveTo>
                  <a:lnTo>
                    <a:pt x="48" y="48"/>
                  </a:lnTo>
                  <a:lnTo>
                    <a:pt x="56" y="48"/>
                  </a:lnTo>
                  <a:lnTo>
                    <a:pt x="72" y="56"/>
                  </a:lnTo>
                  <a:lnTo>
                    <a:pt x="80" y="56"/>
                  </a:lnTo>
                  <a:lnTo>
                    <a:pt x="72" y="40"/>
                  </a:lnTo>
                  <a:lnTo>
                    <a:pt x="64" y="24"/>
                  </a:lnTo>
                  <a:lnTo>
                    <a:pt x="56" y="16"/>
                  </a:lnTo>
                  <a:lnTo>
                    <a:pt x="48" y="8"/>
                  </a:lnTo>
                  <a:lnTo>
                    <a:pt x="32" y="0"/>
                  </a:lnTo>
                  <a:lnTo>
                    <a:pt x="24" y="0"/>
                  </a:lnTo>
                  <a:lnTo>
                    <a:pt x="8" y="0"/>
                  </a:lnTo>
                  <a:lnTo>
                    <a:pt x="0" y="24"/>
                  </a:lnTo>
                  <a:lnTo>
                    <a:pt x="8" y="56"/>
                  </a:lnTo>
                  <a:lnTo>
                    <a:pt x="16" y="56"/>
                  </a:lnTo>
                  <a:lnTo>
                    <a:pt x="40" y="4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82" name="Freeform 638"/>
            <p:cNvSpPr/>
            <p:nvPr/>
          </p:nvSpPr>
          <p:spPr bwMode="auto">
            <a:xfrm>
              <a:off x="3047747" y="2482903"/>
              <a:ext cx="59777" cy="51113"/>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0 h 48"/>
                <a:gd name="T10" fmla="*/ 2147483647 w 56"/>
                <a:gd name="T11" fmla="*/ 0 h 48"/>
                <a:gd name="T12" fmla="*/ 2147483647 w 56"/>
                <a:gd name="T13" fmla="*/ 0 h 48"/>
                <a:gd name="T14" fmla="*/ 2147483647 w 56"/>
                <a:gd name="T15" fmla="*/ 0 h 48"/>
                <a:gd name="T16" fmla="*/ 0 w 56"/>
                <a:gd name="T17" fmla="*/ 2147483647 h 48"/>
                <a:gd name="T18" fmla="*/ 0 w 56"/>
                <a:gd name="T19" fmla="*/ 2147483647 h 48"/>
                <a:gd name="T20" fmla="*/ 0 w 56"/>
                <a:gd name="T21" fmla="*/ 2147483647 h 48"/>
                <a:gd name="T22" fmla="*/ 2147483647 w 56"/>
                <a:gd name="T23" fmla="*/ 2147483647 h 48"/>
                <a:gd name="T24" fmla="*/ 2147483647 w 56"/>
                <a:gd name="T25" fmla="*/ 2147483647 h 48"/>
                <a:gd name="T26" fmla="*/ 2147483647 w 56"/>
                <a:gd name="T27" fmla="*/ 2147483647 h 48"/>
                <a:gd name="T28" fmla="*/ 2147483647 w 56"/>
                <a:gd name="T29" fmla="*/ 2147483647 h 48"/>
                <a:gd name="T30" fmla="*/ 2147483647 w 56"/>
                <a:gd name="T31" fmla="*/ 2147483647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6"/>
                <a:gd name="T49" fmla="*/ 0 h 48"/>
                <a:gd name="T50" fmla="*/ 56 w 56"/>
                <a:gd name="T51" fmla="*/ 48 h 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6" h="48">
                  <a:moveTo>
                    <a:pt x="32" y="40"/>
                  </a:moveTo>
                  <a:lnTo>
                    <a:pt x="48" y="48"/>
                  </a:lnTo>
                  <a:lnTo>
                    <a:pt x="56" y="24"/>
                  </a:lnTo>
                  <a:lnTo>
                    <a:pt x="56" y="16"/>
                  </a:lnTo>
                  <a:lnTo>
                    <a:pt x="56" y="0"/>
                  </a:lnTo>
                  <a:lnTo>
                    <a:pt x="48" y="0"/>
                  </a:lnTo>
                  <a:lnTo>
                    <a:pt x="24" y="0"/>
                  </a:lnTo>
                  <a:lnTo>
                    <a:pt x="0" y="8"/>
                  </a:lnTo>
                  <a:lnTo>
                    <a:pt x="0" y="16"/>
                  </a:lnTo>
                  <a:lnTo>
                    <a:pt x="0" y="24"/>
                  </a:lnTo>
                  <a:lnTo>
                    <a:pt x="8" y="32"/>
                  </a:lnTo>
                  <a:lnTo>
                    <a:pt x="8" y="40"/>
                  </a:lnTo>
                  <a:lnTo>
                    <a:pt x="24" y="32"/>
                  </a:lnTo>
                  <a:lnTo>
                    <a:pt x="32" y="4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83" name="Freeform 639"/>
            <p:cNvSpPr/>
            <p:nvPr/>
          </p:nvSpPr>
          <p:spPr bwMode="auto">
            <a:xfrm>
              <a:off x="2495896" y="3254802"/>
              <a:ext cx="84900" cy="58910"/>
            </a:xfrm>
            <a:custGeom>
              <a:avLst/>
              <a:gdLst>
                <a:gd name="T0" fmla="*/ 2147483647 w 80"/>
                <a:gd name="T1" fmla="*/ 2147483647 h 56"/>
                <a:gd name="T2" fmla="*/ 2147483647 w 80"/>
                <a:gd name="T3" fmla="*/ 2147483647 h 56"/>
                <a:gd name="T4" fmla="*/ 2147483647 w 80"/>
                <a:gd name="T5" fmla="*/ 2147483647 h 56"/>
                <a:gd name="T6" fmla="*/ 2147483647 w 80"/>
                <a:gd name="T7" fmla="*/ 2147483647 h 56"/>
                <a:gd name="T8" fmla="*/ 2147483647 w 80"/>
                <a:gd name="T9" fmla="*/ 2147483647 h 56"/>
                <a:gd name="T10" fmla="*/ 2147483647 w 80"/>
                <a:gd name="T11" fmla="*/ 2147483647 h 56"/>
                <a:gd name="T12" fmla="*/ 2147483647 w 80"/>
                <a:gd name="T13" fmla="*/ 2147483647 h 56"/>
                <a:gd name="T14" fmla="*/ 2147483647 w 80"/>
                <a:gd name="T15" fmla="*/ 2147483647 h 56"/>
                <a:gd name="T16" fmla="*/ 2147483647 w 80"/>
                <a:gd name="T17" fmla="*/ 2147483647 h 56"/>
                <a:gd name="T18" fmla="*/ 2147483647 w 80"/>
                <a:gd name="T19" fmla="*/ 2147483647 h 56"/>
                <a:gd name="T20" fmla="*/ 2147483647 w 80"/>
                <a:gd name="T21" fmla="*/ 2147483647 h 56"/>
                <a:gd name="T22" fmla="*/ 2147483647 w 80"/>
                <a:gd name="T23" fmla="*/ 0 h 56"/>
                <a:gd name="T24" fmla="*/ 2147483647 w 80"/>
                <a:gd name="T25" fmla="*/ 0 h 56"/>
                <a:gd name="T26" fmla="*/ 2147483647 w 80"/>
                <a:gd name="T27" fmla="*/ 0 h 56"/>
                <a:gd name="T28" fmla="*/ 0 w 80"/>
                <a:gd name="T29" fmla="*/ 2147483647 h 56"/>
                <a:gd name="T30" fmla="*/ 2147483647 w 80"/>
                <a:gd name="T31" fmla="*/ 2147483647 h 56"/>
                <a:gd name="T32" fmla="*/ 2147483647 w 80"/>
                <a:gd name="T33" fmla="*/ 2147483647 h 56"/>
                <a:gd name="T34" fmla="*/ 2147483647 w 80"/>
                <a:gd name="T35" fmla="*/ 2147483647 h 56"/>
                <a:gd name="T36" fmla="*/ 2147483647 w 80"/>
                <a:gd name="T37" fmla="*/ 214748364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0"/>
                <a:gd name="T58" fmla="*/ 0 h 56"/>
                <a:gd name="T59" fmla="*/ 80 w 8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0" h="56">
                  <a:moveTo>
                    <a:pt x="40" y="48"/>
                  </a:moveTo>
                  <a:lnTo>
                    <a:pt x="48" y="48"/>
                  </a:lnTo>
                  <a:lnTo>
                    <a:pt x="56" y="48"/>
                  </a:lnTo>
                  <a:lnTo>
                    <a:pt x="72" y="56"/>
                  </a:lnTo>
                  <a:lnTo>
                    <a:pt x="80" y="56"/>
                  </a:lnTo>
                  <a:lnTo>
                    <a:pt x="72" y="40"/>
                  </a:lnTo>
                  <a:lnTo>
                    <a:pt x="64" y="24"/>
                  </a:lnTo>
                  <a:lnTo>
                    <a:pt x="56" y="16"/>
                  </a:lnTo>
                  <a:lnTo>
                    <a:pt x="48" y="8"/>
                  </a:lnTo>
                  <a:lnTo>
                    <a:pt x="32" y="0"/>
                  </a:lnTo>
                  <a:lnTo>
                    <a:pt x="24" y="0"/>
                  </a:lnTo>
                  <a:lnTo>
                    <a:pt x="8" y="0"/>
                  </a:lnTo>
                  <a:lnTo>
                    <a:pt x="0" y="24"/>
                  </a:lnTo>
                  <a:lnTo>
                    <a:pt x="8" y="56"/>
                  </a:lnTo>
                  <a:lnTo>
                    <a:pt x="16" y="56"/>
                  </a:lnTo>
                  <a:lnTo>
                    <a:pt x="40" y="4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84" name="Freeform 640"/>
            <p:cNvSpPr/>
            <p:nvPr/>
          </p:nvSpPr>
          <p:spPr bwMode="auto">
            <a:xfrm>
              <a:off x="2504559" y="3102328"/>
              <a:ext cx="161137" cy="177598"/>
            </a:xfrm>
            <a:custGeom>
              <a:avLst/>
              <a:gdLst>
                <a:gd name="T0" fmla="*/ 2147483647 w 152"/>
                <a:gd name="T1" fmla="*/ 2147483647 h 168"/>
                <a:gd name="T2" fmla="*/ 2147483647 w 152"/>
                <a:gd name="T3" fmla="*/ 2147483647 h 168"/>
                <a:gd name="T4" fmla="*/ 2147483647 w 152"/>
                <a:gd name="T5" fmla="*/ 2147483647 h 168"/>
                <a:gd name="T6" fmla="*/ 2147483647 w 152"/>
                <a:gd name="T7" fmla="*/ 2147483647 h 168"/>
                <a:gd name="T8" fmla="*/ 2147483647 w 152"/>
                <a:gd name="T9" fmla="*/ 2147483647 h 168"/>
                <a:gd name="T10" fmla="*/ 2147483647 w 152"/>
                <a:gd name="T11" fmla="*/ 2147483647 h 168"/>
                <a:gd name="T12" fmla="*/ 2147483647 w 152"/>
                <a:gd name="T13" fmla="*/ 2147483647 h 168"/>
                <a:gd name="T14" fmla="*/ 2147483647 w 152"/>
                <a:gd name="T15" fmla="*/ 2147483647 h 168"/>
                <a:gd name="T16" fmla="*/ 2147483647 w 152"/>
                <a:gd name="T17" fmla="*/ 2147483647 h 168"/>
                <a:gd name="T18" fmla="*/ 2147483647 w 152"/>
                <a:gd name="T19" fmla="*/ 2147483647 h 168"/>
                <a:gd name="T20" fmla="*/ 2147483647 w 152"/>
                <a:gd name="T21" fmla="*/ 2147483647 h 168"/>
                <a:gd name="T22" fmla="*/ 2147483647 w 152"/>
                <a:gd name="T23" fmla="*/ 0 h 168"/>
                <a:gd name="T24" fmla="*/ 2147483647 w 152"/>
                <a:gd name="T25" fmla="*/ 2147483647 h 168"/>
                <a:gd name="T26" fmla="*/ 2147483647 w 152"/>
                <a:gd name="T27" fmla="*/ 2147483647 h 168"/>
                <a:gd name="T28" fmla="*/ 2147483647 w 152"/>
                <a:gd name="T29" fmla="*/ 2147483647 h 168"/>
                <a:gd name="T30" fmla="*/ 2147483647 w 152"/>
                <a:gd name="T31" fmla="*/ 2147483647 h 168"/>
                <a:gd name="T32" fmla="*/ 2147483647 w 152"/>
                <a:gd name="T33" fmla="*/ 2147483647 h 168"/>
                <a:gd name="T34" fmla="*/ 0 w 152"/>
                <a:gd name="T35" fmla="*/ 2147483647 h 168"/>
                <a:gd name="T36" fmla="*/ 2147483647 w 152"/>
                <a:gd name="T37" fmla="*/ 2147483647 h 168"/>
                <a:gd name="T38" fmla="*/ 2147483647 w 152"/>
                <a:gd name="T39" fmla="*/ 2147483647 h 168"/>
                <a:gd name="T40" fmla="*/ 0 w 152"/>
                <a:gd name="T41" fmla="*/ 2147483647 h 168"/>
                <a:gd name="T42" fmla="*/ 2147483647 w 152"/>
                <a:gd name="T43" fmla="*/ 2147483647 h 168"/>
                <a:gd name="T44" fmla="*/ 2147483647 w 152"/>
                <a:gd name="T45" fmla="*/ 2147483647 h 1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2"/>
                <a:gd name="T70" fmla="*/ 0 h 168"/>
                <a:gd name="T71" fmla="*/ 152 w 152"/>
                <a:gd name="T72" fmla="*/ 168 h 16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2" h="168">
                  <a:moveTo>
                    <a:pt x="24" y="144"/>
                  </a:moveTo>
                  <a:lnTo>
                    <a:pt x="40" y="152"/>
                  </a:lnTo>
                  <a:lnTo>
                    <a:pt x="48" y="160"/>
                  </a:lnTo>
                  <a:lnTo>
                    <a:pt x="56" y="168"/>
                  </a:lnTo>
                  <a:lnTo>
                    <a:pt x="72" y="152"/>
                  </a:lnTo>
                  <a:lnTo>
                    <a:pt x="80" y="160"/>
                  </a:lnTo>
                  <a:lnTo>
                    <a:pt x="136" y="160"/>
                  </a:lnTo>
                  <a:lnTo>
                    <a:pt x="152" y="152"/>
                  </a:lnTo>
                  <a:lnTo>
                    <a:pt x="144" y="144"/>
                  </a:lnTo>
                  <a:lnTo>
                    <a:pt x="128" y="32"/>
                  </a:lnTo>
                  <a:lnTo>
                    <a:pt x="144" y="32"/>
                  </a:lnTo>
                  <a:lnTo>
                    <a:pt x="104" y="0"/>
                  </a:lnTo>
                  <a:lnTo>
                    <a:pt x="104" y="16"/>
                  </a:lnTo>
                  <a:lnTo>
                    <a:pt x="64" y="16"/>
                  </a:lnTo>
                  <a:lnTo>
                    <a:pt x="64" y="48"/>
                  </a:lnTo>
                  <a:lnTo>
                    <a:pt x="56" y="56"/>
                  </a:lnTo>
                  <a:lnTo>
                    <a:pt x="48" y="80"/>
                  </a:lnTo>
                  <a:lnTo>
                    <a:pt x="0" y="80"/>
                  </a:lnTo>
                  <a:lnTo>
                    <a:pt x="8" y="104"/>
                  </a:lnTo>
                  <a:lnTo>
                    <a:pt x="8" y="136"/>
                  </a:lnTo>
                  <a:lnTo>
                    <a:pt x="0" y="144"/>
                  </a:lnTo>
                  <a:lnTo>
                    <a:pt x="16" y="144"/>
                  </a:lnTo>
                  <a:lnTo>
                    <a:pt x="24" y="14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85" name="Freeform 641"/>
            <p:cNvSpPr/>
            <p:nvPr/>
          </p:nvSpPr>
          <p:spPr bwMode="auto">
            <a:xfrm>
              <a:off x="3056411" y="3033888"/>
              <a:ext cx="152474" cy="144677"/>
            </a:xfrm>
            <a:custGeom>
              <a:avLst/>
              <a:gdLst>
                <a:gd name="T0" fmla="*/ 0 w 144"/>
                <a:gd name="T1" fmla="*/ 2147483647 h 136"/>
                <a:gd name="T2" fmla="*/ 2147483647 w 144"/>
                <a:gd name="T3" fmla="*/ 2147483647 h 136"/>
                <a:gd name="T4" fmla="*/ 2147483647 w 144"/>
                <a:gd name="T5" fmla="*/ 2147483647 h 136"/>
                <a:gd name="T6" fmla="*/ 2147483647 w 144"/>
                <a:gd name="T7" fmla="*/ 2147483647 h 136"/>
                <a:gd name="T8" fmla="*/ 2147483647 w 144"/>
                <a:gd name="T9" fmla="*/ 2147483647 h 136"/>
                <a:gd name="T10" fmla="*/ 2147483647 w 144"/>
                <a:gd name="T11" fmla="*/ 2147483647 h 136"/>
                <a:gd name="T12" fmla="*/ 2147483647 w 144"/>
                <a:gd name="T13" fmla="*/ 2147483647 h 136"/>
                <a:gd name="T14" fmla="*/ 2147483647 w 144"/>
                <a:gd name="T15" fmla="*/ 2147483647 h 136"/>
                <a:gd name="T16" fmla="*/ 2147483647 w 144"/>
                <a:gd name="T17" fmla="*/ 2147483647 h 136"/>
                <a:gd name="T18" fmla="*/ 2147483647 w 144"/>
                <a:gd name="T19" fmla="*/ 2147483647 h 136"/>
                <a:gd name="T20" fmla="*/ 2147483647 w 144"/>
                <a:gd name="T21" fmla="*/ 2147483647 h 136"/>
                <a:gd name="T22" fmla="*/ 2147483647 w 144"/>
                <a:gd name="T23" fmla="*/ 2147483647 h 136"/>
                <a:gd name="T24" fmla="*/ 2147483647 w 144"/>
                <a:gd name="T25" fmla="*/ 2147483647 h 136"/>
                <a:gd name="T26" fmla="*/ 2147483647 w 144"/>
                <a:gd name="T27" fmla="*/ 0 h 136"/>
                <a:gd name="T28" fmla="*/ 2147483647 w 144"/>
                <a:gd name="T29" fmla="*/ 2147483647 h 136"/>
                <a:gd name="T30" fmla="*/ 2147483647 w 144"/>
                <a:gd name="T31" fmla="*/ 2147483647 h 136"/>
                <a:gd name="T32" fmla="*/ 2147483647 w 144"/>
                <a:gd name="T33" fmla="*/ 0 h 136"/>
                <a:gd name="T34" fmla="*/ 2147483647 w 144"/>
                <a:gd name="T35" fmla="*/ 2147483647 h 136"/>
                <a:gd name="T36" fmla="*/ 2147483647 w 144"/>
                <a:gd name="T37" fmla="*/ 0 h 136"/>
                <a:gd name="T38" fmla="*/ 2147483647 w 144"/>
                <a:gd name="T39" fmla="*/ 0 h 136"/>
                <a:gd name="T40" fmla="*/ 2147483647 w 144"/>
                <a:gd name="T41" fmla="*/ 2147483647 h 136"/>
                <a:gd name="T42" fmla="*/ 0 w 144"/>
                <a:gd name="T43" fmla="*/ 2147483647 h 1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4"/>
                <a:gd name="T67" fmla="*/ 0 h 136"/>
                <a:gd name="T68" fmla="*/ 144 w 144"/>
                <a:gd name="T69" fmla="*/ 136 h 1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4" h="136">
                  <a:moveTo>
                    <a:pt x="0" y="16"/>
                  </a:moveTo>
                  <a:lnTo>
                    <a:pt x="8" y="32"/>
                  </a:lnTo>
                  <a:lnTo>
                    <a:pt x="8" y="40"/>
                  </a:lnTo>
                  <a:lnTo>
                    <a:pt x="8" y="136"/>
                  </a:lnTo>
                  <a:lnTo>
                    <a:pt x="16" y="136"/>
                  </a:lnTo>
                  <a:lnTo>
                    <a:pt x="120" y="136"/>
                  </a:lnTo>
                  <a:lnTo>
                    <a:pt x="136" y="128"/>
                  </a:lnTo>
                  <a:lnTo>
                    <a:pt x="144" y="120"/>
                  </a:lnTo>
                  <a:lnTo>
                    <a:pt x="136" y="88"/>
                  </a:lnTo>
                  <a:lnTo>
                    <a:pt x="120" y="56"/>
                  </a:lnTo>
                  <a:lnTo>
                    <a:pt x="96" y="32"/>
                  </a:lnTo>
                  <a:lnTo>
                    <a:pt x="128" y="48"/>
                  </a:lnTo>
                  <a:lnTo>
                    <a:pt x="136" y="32"/>
                  </a:lnTo>
                  <a:lnTo>
                    <a:pt x="120" y="0"/>
                  </a:lnTo>
                  <a:lnTo>
                    <a:pt x="112" y="8"/>
                  </a:lnTo>
                  <a:lnTo>
                    <a:pt x="88" y="8"/>
                  </a:lnTo>
                  <a:lnTo>
                    <a:pt x="80" y="0"/>
                  </a:lnTo>
                  <a:lnTo>
                    <a:pt x="48" y="8"/>
                  </a:lnTo>
                  <a:lnTo>
                    <a:pt x="24" y="0"/>
                  </a:lnTo>
                  <a:lnTo>
                    <a:pt x="8" y="0"/>
                  </a:lnTo>
                  <a:lnTo>
                    <a:pt x="8" y="8"/>
                  </a:lnTo>
                  <a:lnTo>
                    <a:pt x="0"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86" name="Freeform 642"/>
            <p:cNvSpPr/>
            <p:nvPr/>
          </p:nvSpPr>
          <p:spPr bwMode="auto">
            <a:xfrm>
              <a:off x="2852823" y="3008765"/>
              <a:ext cx="220914" cy="212251"/>
            </a:xfrm>
            <a:custGeom>
              <a:avLst/>
              <a:gdLst>
                <a:gd name="T0" fmla="*/ 2147483647 w 208"/>
                <a:gd name="T1" fmla="*/ 2147483647 h 200"/>
                <a:gd name="T2" fmla="*/ 2147483647 w 208"/>
                <a:gd name="T3" fmla="*/ 2147483647 h 200"/>
                <a:gd name="T4" fmla="*/ 2147483647 w 208"/>
                <a:gd name="T5" fmla="*/ 2147483647 h 200"/>
                <a:gd name="T6" fmla="*/ 0 w 208"/>
                <a:gd name="T7" fmla="*/ 2147483647 h 200"/>
                <a:gd name="T8" fmla="*/ 0 w 208"/>
                <a:gd name="T9" fmla="*/ 2147483647 h 200"/>
                <a:gd name="T10" fmla="*/ 2147483647 w 208"/>
                <a:gd name="T11" fmla="*/ 2147483647 h 200"/>
                <a:gd name="T12" fmla="*/ 2147483647 w 208"/>
                <a:gd name="T13" fmla="*/ 2147483647 h 200"/>
                <a:gd name="T14" fmla="*/ 2147483647 w 208"/>
                <a:gd name="T15" fmla="*/ 2147483647 h 200"/>
                <a:gd name="T16" fmla="*/ 2147483647 w 208"/>
                <a:gd name="T17" fmla="*/ 2147483647 h 200"/>
                <a:gd name="T18" fmla="*/ 2147483647 w 208"/>
                <a:gd name="T19" fmla="*/ 2147483647 h 200"/>
                <a:gd name="T20" fmla="*/ 2147483647 w 208"/>
                <a:gd name="T21" fmla="*/ 2147483647 h 200"/>
                <a:gd name="T22" fmla="*/ 2147483647 w 208"/>
                <a:gd name="T23" fmla="*/ 2147483647 h 200"/>
                <a:gd name="T24" fmla="*/ 2147483647 w 208"/>
                <a:gd name="T25" fmla="*/ 2147483647 h 200"/>
                <a:gd name="T26" fmla="*/ 2147483647 w 208"/>
                <a:gd name="T27" fmla="*/ 2147483647 h 200"/>
                <a:gd name="T28" fmla="*/ 2147483647 w 208"/>
                <a:gd name="T29" fmla="*/ 2147483647 h 200"/>
                <a:gd name="T30" fmla="*/ 2147483647 w 208"/>
                <a:gd name="T31" fmla="*/ 2147483647 h 200"/>
                <a:gd name="T32" fmla="*/ 2147483647 w 208"/>
                <a:gd name="T33" fmla="*/ 2147483647 h 200"/>
                <a:gd name="T34" fmla="*/ 2147483647 w 208"/>
                <a:gd name="T35" fmla="*/ 2147483647 h 200"/>
                <a:gd name="T36" fmla="*/ 2147483647 w 208"/>
                <a:gd name="T37" fmla="*/ 2147483647 h 200"/>
                <a:gd name="T38" fmla="*/ 2147483647 w 208"/>
                <a:gd name="T39" fmla="*/ 2147483647 h 200"/>
                <a:gd name="T40" fmla="*/ 2147483647 w 208"/>
                <a:gd name="T41" fmla="*/ 2147483647 h 200"/>
                <a:gd name="T42" fmla="*/ 2147483647 w 208"/>
                <a:gd name="T43" fmla="*/ 2147483647 h 200"/>
                <a:gd name="T44" fmla="*/ 2147483647 w 208"/>
                <a:gd name="T45" fmla="*/ 2147483647 h 200"/>
                <a:gd name="T46" fmla="*/ 2147483647 w 208"/>
                <a:gd name="T47" fmla="*/ 2147483647 h 200"/>
                <a:gd name="T48" fmla="*/ 2147483647 w 208"/>
                <a:gd name="T49" fmla="*/ 2147483647 h 200"/>
                <a:gd name="T50" fmla="*/ 2147483647 w 208"/>
                <a:gd name="T51" fmla="*/ 2147483647 h 200"/>
                <a:gd name="T52" fmla="*/ 2147483647 w 208"/>
                <a:gd name="T53" fmla="*/ 2147483647 h 200"/>
                <a:gd name="T54" fmla="*/ 2147483647 w 208"/>
                <a:gd name="T55" fmla="*/ 2147483647 h 200"/>
                <a:gd name="T56" fmla="*/ 2147483647 w 208"/>
                <a:gd name="T57" fmla="*/ 2147483647 h 200"/>
                <a:gd name="T58" fmla="*/ 2147483647 w 208"/>
                <a:gd name="T59" fmla="*/ 2147483647 h 200"/>
                <a:gd name="T60" fmla="*/ 2147483647 w 208"/>
                <a:gd name="T61" fmla="*/ 2147483647 h 200"/>
                <a:gd name="T62" fmla="*/ 2147483647 w 208"/>
                <a:gd name="T63" fmla="*/ 0 h 200"/>
                <a:gd name="T64" fmla="*/ 2147483647 w 208"/>
                <a:gd name="T65" fmla="*/ 2147483647 h 200"/>
                <a:gd name="T66" fmla="*/ 2147483647 w 208"/>
                <a:gd name="T67" fmla="*/ 2147483647 h 2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8"/>
                <a:gd name="T103" fmla="*/ 0 h 200"/>
                <a:gd name="T104" fmla="*/ 208 w 208"/>
                <a:gd name="T105" fmla="*/ 200 h 2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8" h="200">
                  <a:moveTo>
                    <a:pt x="16" y="24"/>
                  </a:moveTo>
                  <a:lnTo>
                    <a:pt x="8" y="32"/>
                  </a:lnTo>
                  <a:lnTo>
                    <a:pt x="8" y="40"/>
                  </a:lnTo>
                  <a:lnTo>
                    <a:pt x="0" y="48"/>
                  </a:lnTo>
                  <a:lnTo>
                    <a:pt x="0" y="112"/>
                  </a:lnTo>
                  <a:lnTo>
                    <a:pt x="24" y="136"/>
                  </a:lnTo>
                  <a:lnTo>
                    <a:pt x="32" y="136"/>
                  </a:lnTo>
                  <a:lnTo>
                    <a:pt x="64" y="144"/>
                  </a:lnTo>
                  <a:lnTo>
                    <a:pt x="72" y="152"/>
                  </a:lnTo>
                  <a:lnTo>
                    <a:pt x="88" y="144"/>
                  </a:lnTo>
                  <a:lnTo>
                    <a:pt x="184" y="192"/>
                  </a:lnTo>
                  <a:lnTo>
                    <a:pt x="192" y="200"/>
                  </a:lnTo>
                  <a:lnTo>
                    <a:pt x="192" y="184"/>
                  </a:lnTo>
                  <a:lnTo>
                    <a:pt x="200" y="184"/>
                  </a:lnTo>
                  <a:lnTo>
                    <a:pt x="208" y="160"/>
                  </a:lnTo>
                  <a:lnTo>
                    <a:pt x="200" y="160"/>
                  </a:lnTo>
                  <a:lnTo>
                    <a:pt x="200" y="64"/>
                  </a:lnTo>
                  <a:lnTo>
                    <a:pt x="200" y="56"/>
                  </a:lnTo>
                  <a:lnTo>
                    <a:pt x="192" y="40"/>
                  </a:lnTo>
                  <a:lnTo>
                    <a:pt x="200" y="32"/>
                  </a:lnTo>
                  <a:lnTo>
                    <a:pt x="200" y="24"/>
                  </a:lnTo>
                  <a:lnTo>
                    <a:pt x="192" y="16"/>
                  </a:lnTo>
                  <a:lnTo>
                    <a:pt x="176" y="8"/>
                  </a:lnTo>
                  <a:lnTo>
                    <a:pt x="160" y="8"/>
                  </a:lnTo>
                  <a:lnTo>
                    <a:pt x="136" y="16"/>
                  </a:lnTo>
                  <a:lnTo>
                    <a:pt x="136" y="32"/>
                  </a:lnTo>
                  <a:lnTo>
                    <a:pt x="112" y="40"/>
                  </a:lnTo>
                  <a:lnTo>
                    <a:pt x="96" y="24"/>
                  </a:lnTo>
                  <a:lnTo>
                    <a:pt x="88" y="16"/>
                  </a:lnTo>
                  <a:lnTo>
                    <a:pt x="80" y="8"/>
                  </a:lnTo>
                  <a:lnTo>
                    <a:pt x="48" y="8"/>
                  </a:lnTo>
                  <a:lnTo>
                    <a:pt x="32" y="0"/>
                  </a:lnTo>
                  <a:lnTo>
                    <a:pt x="32" y="8"/>
                  </a:lnTo>
                  <a:lnTo>
                    <a:pt x="16"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87" name="Freeform 643"/>
            <p:cNvSpPr/>
            <p:nvPr/>
          </p:nvSpPr>
          <p:spPr bwMode="auto">
            <a:xfrm>
              <a:off x="2827700" y="2941191"/>
              <a:ext cx="58910" cy="110024"/>
            </a:xfrm>
            <a:custGeom>
              <a:avLst/>
              <a:gdLst>
                <a:gd name="T0" fmla="*/ 2147483647 w 56"/>
                <a:gd name="T1" fmla="*/ 2147483647 h 104"/>
                <a:gd name="T2" fmla="*/ 2147483647 w 56"/>
                <a:gd name="T3" fmla="*/ 2147483647 h 104"/>
                <a:gd name="T4" fmla="*/ 2147483647 w 56"/>
                <a:gd name="T5" fmla="*/ 2147483647 h 104"/>
                <a:gd name="T6" fmla="*/ 0 w 56"/>
                <a:gd name="T7" fmla="*/ 2147483647 h 104"/>
                <a:gd name="T8" fmla="*/ 0 w 56"/>
                <a:gd name="T9" fmla="*/ 2147483647 h 104"/>
                <a:gd name="T10" fmla="*/ 2147483647 w 56"/>
                <a:gd name="T11" fmla="*/ 2147483647 h 104"/>
                <a:gd name="T12" fmla="*/ 2147483647 w 56"/>
                <a:gd name="T13" fmla="*/ 2147483647 h 104"/>
                <a:gd name="T14" fmla="*/ 2147483647 w 56"/>
                <a:gd name="T15" fmla="*/ 2147483647 h 104"/>
                <a:gd name="T16" fmla="*/ 2147483647 w 56"/>
                <a:gd name="T17" fmla="*/ 2147483647 h 104"/>
                <a:gd name="T18" fmla="*/ 2147483647 w 56"/>
                <a:gd name="T19" fmla="*/ 2147483647 h 104"/>
                <a:gd name="T20" fmla="*/ 2147483647 w 56"/>
                <a:gd name="T21" fmla="*/ 2147483647 h 104"/>
                <a:gd name="T22" fmla="*/ 2147483647 w 56"/>
                <a:gd name="T23" fmla="*/ 2147483647 h 104"/>
                <a:gd name="T24" fmla="*/ 2147483647 w 56"/>
                <a:gd name="T25" fmla="*/ 2147483647 h 104"/>
                <a:gd name="T26" fmla="*/ 2147483647 w 56"/>
                <a:gd name="T27" fmla="*/ 2147483647 h 104"/>
                <a:gd name="T28" fmla="*/ 2147483647 w 56"/>
                <a:gd name="T29" fmla="*/ 2147483647 h 104"/>
                <a:gd name="T30" fmla="*/ 2147483647 w 56"/>
                <a:gd name="T31" fmla="*/ 2147483647 h 104"/>
                <a:gd name="T32" fmla="*/ 2147483647 w 56"/>
                <a:gd name="T33" fmla="*/ 2147483647 h 104"/>
                <a:gd name="T34" fmla="*/ 2147483647 w 56"/>
                <a:gd name="T35" fmla="*/ 2147483647 h 104"/>
                <a:gd name="T36" fmla="*/ 2147483647 w 56"/>
                <a:gd name="T37" fmla="*/ 0 h 104"/>
                <a:gd name="T38" fmla="*/ 2147483647 w 56"/>
                <a:gd name="T39" fmla="*/ 0 h 104"/>
                <a:gd name="T40" fmla="*/ 2147483647 w 56"/>
                <a:gd name="T41" fmla="*/ 2147483647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104"/>
                <a:gd name="T65" fmla="*/ 56 w 56"/>
                <a:gd name="T66" fmla="*/ 104 h 1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104">
                  <a:moveTo>
                    <a:pt x="16" y="8"/>
                  </a:moveTo>
                  <a:lnTo>
                    <a:pt x="16" y="24"/>
                  </a:lnTo>
                  <a:lnTo>
                    <a:pt x="16" y="40"/>
                  </a:lnTo>
                  <a:lnTo>
                    <a:pt x="0" y="56"/>
                  </a:lnTo>
                  <a:lnTo>
                    <a:pt x="0" y="64"/>
                  </a:lnTo>
                  <a:lnTo>
                    <a:pt x="8" y="72"/>
                  </a:lnTo>
                  <a:lnTo>
                    <a:pt x="16" y="72"/>
                  </a:lnTo>
                  <a:lnTo>
                    <a:pt x="24" y="80"/>
                  </a:lnTo>
                  <a:lnTo>
                    <a:pt x="24" y="96"/>
                  </a:lnTo>
                  <a:lnTo>
                    <a:pt x="32" y="104"/>
                  </a:lnTo>
                  <a:lnTo>
                    <a:pt x="32" y="96"/>
                  </a:lnTo>
                  <a:lnTo>
                    <a:pt x="40" y="88"/>
                  </a:lnTo>
                  <a:lnTo>
                    <a:pt x="56" y="72"/>
                  </a:lnTo>
                  <a:lnTo>
                    <a:pt x="56" y="64"/>
                  </a:lnTo>
                  <a:lnTo>
                    <a:pt x="40" y="56"/>
                  </a:lnTo>
                  <a:lnTo>
                    <a:pt x="32" y="48"/>
                  </a:lnTo>
                  <a:lnTo>
                    <a:pt x="48" y="24"/>
                  </a:lnTo>
                  <a:lnTo>
                    <a:pt x="40" y="8"/>
                  </a:lnTo>
                  <a:lnTo>
                    <a:pt x="24" y="0"/>
                  </a:lnTo>
                  <a:lnTo>
                    <a:pt x="16" y="0"/>
                  </a:lnTo>
                  <a:lnTo>
                    <a:pt x="16"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88" name="Freeform 644"/>
            <p:cNvSpPr/>
            <p:nvPr/>
          </p:nvSpPr>
          <p:spPr bwMode="auto">
            <a:xfrm>
              <a:off x="2554806" y="2966315"/>
              <a:ext cx="161137" cy="127350"/>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2147483647 h 120"/>
                <a:gd name="T12" fmla="*/ 2147483647 w 152"/>
                <a:gd name="T13" fmla="*/ 2147483647 h 120"/>
                <a:gd name="T14" fmla="*/ 2147483647 w 152"/>
                <a:gd name="T15" fmla="*/ 2147483647 h 120"/>
                <a:gd name="T16" fmla="*/ 2147483647 w 152"/>
                <a:gd name="T17" fmla="*/ 2147483647 h 120"/>
                <a:gd name="T18" fmla="*/ 2147483647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0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0 w 152"/>
                <a:gd name="T39" fmla="*/ 2147483647 h 120"/>
                <a:gd name="T40" fmla="*/ 2147483647 w 152"/>
                <a:gd name="T41" fmla="*/ 2147483647 h 120"/>
                <a:gd name="T42" fmla="*/ 2147483647 w 152"/>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2"/>
                <a:gd name="T67" fmla="*/ 0 h 120"/>
                <a:gd name="T68" fmla="*/ 152 w 152"/>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2" h="120">
                  <a:moveTo>
                    <a:pt x="56" y="104"/>
                  </a:moveTo>
                  <a:lnTo>
                    <a:pt x="72" y="96"/>
                  </a:lnTo>
                  <a:lnTo>
                    <a:pt x="96" y="80"/>
                  </a:lnTo>
                  <a:lnTo>
                    <a:pt x="120" y="72"/>
                  </a:lnTo>
                  <a:lnTo>
                    <a:pt x="120" y="64"/>
                  </a:lnTo>
                  <a:lnTo>
                    <a:pt x="128" y="56"/>
                  </a:lnTo>
                  <a:lnTo>
                    <a:pt x="144" y="56"/>
                  </a:lnTo>
                  <a:lnTo>
                    <a:pt x="152" y="48"/>
                  </a:lnTo>
                  <a:lnTo>
                    <a:pt x="144" y="32"/>
                  </a:lnTo>
                  <a:lnTo>
                    <a:pt x="144" y="8"/>
                  </a:lnTo>
                  <a:lnTo>
                    <a:pt x="136" y="8"/>
                  </a:lnTo>
                  <a:lnTo>
                    <a:pt x="120" y="8"/>
                  </a:lnTo>
                  <a:lnTo>
                    <a:pt x="112" y="8"/>
                  </a:lnTo>
                  <a:lnTo>
                    <a:pt x="96" y="0"/>
                  </a:lnTo>
                  <a:lnTo>
                    <a:pt x="80" y="24"/>
                  </a:lnTo>
                  <a:lnTo>
                    <a:pt x="64" y="40"/>
                  </a:lnTo>
                  <a:lnTo>
                    <a:pt x="48" y="64"/>
                  </a:lnTo>
                  <a:lnTo>
                    <a:pt x="40" y="96"/>
                  </a:lnTo>
                  <a:lnTo>
                    <a:pt x="8" y="112"/>
                  </a:lnTo>
                  <a:lnTo>
                    <a:pt x="0" y="120"/>
                  </a:lnTo>
                  <a:lnTo>
                    <a:pt x="56" y="120"/>
                  </a:lnTo>
                  <a:lnTo>
                    <a:pt x="56" y="10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89" name="Freeform 645"/>
            <p:cNvSpPr/>
            <p:nvPr/>
          </p:nvSpPr>
          <p:spPr bwMode="auto">
            <a:xfrm>
              <a:off x="2827700" y="2941191"/>
              <a:ext cx="58910" cy="110024"/>
            </a:xfrm>
            <a:custGeom>
              <a:avLst/>
              <a:gdLst>
                <a:gd name="T0" fmla="*/ 2147483647 w 56"/>
                <a:gd name="T1" fmla="*/ 2147483647 h 104"/>
                <a:gd name="T2" fmla="*/ 2147483647 w 56"/>
                <a:gd name="T3" fmla="*/ 2147483647 h 104"/>
                <a:gd name="T4" fmla="*/ 2147483647 w 56"/>
                <a:gd name="T5" fmla="*/ 2147483647 h 104"/>
                <a:gd name="T6" fmla="*/ 0 w 56"/>
                <a:gd name="T7" fmla="*/ 2147483647 h 104"/>
                <a:gd name="T8" fmla="*/ 0 w 56"/>
                <a:gd name="T9" fmla="*/ 2147483647 h 104"/>
                <a:gd name="T10" fmla="*/ 2147483647 w 56"/>
                <a:gd name="T11" fmla="*/ 2147483647 h 104"/>
                <a:gd name="T12" fmla="*/ 2147483647 w 56"/>
                <a:gd name="T13" fmla="*/ 2147483647 h 104"/>
                <a:gd name="T14" fmla="*/ 2147483647 w 56"/>
                <a:gd name="T15" fmla="*/ 2147483647 h 104"/>
                <a:gd name="T16" fmla="*/ 2147483647 w 56"/>
                <a:gd name="T17" fmla="*/ 2147483647 h 104"/>
                <a:gd name="T18" fmla="*/ 2147483647 w 56"/>
                <a:gd name="T19" fmla="*/ 2147483647 h 104"/>
                <a:gd name="T20" fmla="*/ 2147483647 w 56"/>
                <a:gd name="T21" fmla="*/ 2147483647 h 104"/>
                <a:gd name="T22" fmla="*/ 2147483647 w 56"/>
                <a:gd name="T23" fmla="*/ 2147483647 h 104"/>
                <a:gd name="T24" fmla="*/ 2147483647 w 56"/>
                <a:gd name="T25" fmla="*/ 2147483647 h 104"/>
                <a:gd name="T26" fmla="*/ 2147483647 w 56"/>
                <a:gd name="T27" fmla="*/ 2147483647 h 104"/>
                <a:gd name="T28" fmla="*/ 2147483647 w 56"/>
                <a:gd name="T29" fmla="*/ 2147483647 h 104"/>
                <a:gd name="T30" fmla="*/ 2147483647 w 56"/>
                <a:gd name="T31" fmla="*/ 2147483647 h 104"/>
                <a:gd name="T32" fmla="*/ 2147483647 w 56"/>
                <a:gd name="T33" fmla="*/ 2147483647 h 104"/>
                <a:gd name="T34" fmla="*/ 2147483647 w 56"/>
                <a:gd name="T35" fmla="*/ 2147483647 h 104"/>
                <a:gd name="T36" fmla="*/ 2147483647 w 56"/>
                <a:gd name="T37" fmla="*/ 0 h 104"/>
                <a:gd name="T38" fmla="*/ 2147483647 w 56"/>
                <a:gd name="T39" fmla="*/ 0 h 104"/>
                <a:gd name="T40" fmla="*/ 2147483647 w 56"/>
                <a:gd name="T41" fmla="*/ 2147483647 h 104"/>
                <a:gd name="T42" fmla="*/ 2147483647 w 56"/>
                <a:gd name="T43" fmla="*/ 2147483647 h 10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
                <a:gd name="T67" fmla="*/ 0 h 104"/>
                <a:gd name="T68" fmla="*/ 56 w 56"/>
                <a:gd name="T69" fmla="*/ 104 h 10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 h="104">
                  <a:moveTo>
                    <a:pt x="16" y="8"/>
                  </a:moveTo>
                  <a:lnTo>
                    <a:pt x="16" y="24"/>
                  </a:lnTo>
                  <a:lnTo>
                    <a:pt x="16" y="40"/>
                  </a:lnTo>
                  <a:lnTo>
                    <a:pt x="0" y="56"/>
                  </a:lnTo>
                  <a:lnTo>
                    <a:pt x="0" y="64"/>
                  </a:lnTo>
                  <a:lnTo>
                    <a:pt x="8" y="72"/>
                  </a:lnTo>
                  <a:lnTo>
                    <a:pt x="16" y="72"/>
                  </a:lnTo>
                  <a:lnTo>
                    <a:pt x="24" y="80"/>
                  </a:lnTo>
                  <a:lnTo>
                    <a:pt x="24" y="96"/>
                  </a:lnTo>
                  <a:lnTo>
                    <a:pt x="32" y="104"/>
                  </a:lnTo>
                  <a:lnTo>
                    <a:pt x="32" y="96"/>
                  </a:lnTo>
                  <a:lnTo>
                    <a:pt x="40" y="88"/>
                  </a:lnTo>
                  <a:lnTo>
                    <a:pt x="56" y="72"/>
                  </a:lnTo>
                  <a:lnTo>
                    <a:pt x="56" y="64"/>
                  </a:lnTo>
                  <a:lnTo>
                    <a:pt x="40" y="56"/>
                  </a:lnTo>
                  <a:lnTo>
                    <a:pt x="32" y="48"/>
                  </a:lnTo>
                  <a:lnTo>
                    <a:pt x="48" y="24"/>
                  </a:lnTo>
                  <a:lnTo>
                    <a:pt x="40" y="8"/>
                  </a:lnTo>
                  <a:lnTo>
                    <a:pt x="24" y="0"/>
                  </a:lnTo>
                  <a:lnTo>
                    <a:pt x="16" y="0"/>
                  </a:lnTo>
                  <a:lnTo>
                    <a:pt x="16"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90" name="Freeform 646"/>
            <p:cNvSpPr/>
            <p:nvPr/>
          </p:nvSpPr>
          <p:spPr bwMode="auto">
            <a:xfrm>
              <a:off x="2554806" y="2966315"/>
              <a:ext cx="161137" cy="127350"/>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2147483647 h 120"/>
                <a:gd name="T12" fmla="*/ 2147483647 w 152"/>
                <a:gd name="T13" fmla="*/ 2147483647 h 120"/>
                <a:gd name="T14" fmla="*/ 2147483647 w 152"/>
                <a:gd name="T15" fmla="*/ 2147483647 h 120"/>
                <a:gd name="T16" fmla="*/ 2147483647 w 152"/>
                <a:gd name="T17" fmla="*/ 2147483647 h 120"/>
                <a:gd name="T18" fmla="*/ 2147483647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0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0 w 152"/>
                <a:gd name="T39" fmla="*/ 2147483647 h 120"/>
                <a:gd name="T40" fmla="*/ 2147483647 w 152"/>
                <a:gd name="T41" fmla="*/ 2147483647 h 120"/>
                <a:gd name="T42" fmla="*/ 2147483647 w 152"/>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2"/>
                <a:gd name="T67" fmla="*/ 0 h 120"/>
                <a:gd name="T68" fmla="*/ 152 w 152"/>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2" h="120">
                  <a:moveTo>
                    <a:pt x="56" y="104"/>
                  </a:moveTo>
                  <a:lnTo>
                    <a:pt x="72" y="96"/>
                  </a:lnTo>
                  <a:lnTo>
                    <a:pt x="96" y="80"/>
                  </a:lnTo>
                  <a:lnTo>
                    <a:pt x="120" y="72"/>
                  </a:lnTo>
                  <a:lnTo>
                    <a:pt x="120" y="64"/>
                  </a:lnTo>
                  <a:lnTo>
                    <a:pt x="128" y="56"/>
                  </a:lnTo>
                  <a:lnTo>
                    <a:pt x="144" y="56"/>
                  </a:lnTo>
                  <a:lnTo>
                    <a:pt x="152" y="48"/>
                  </a:lnTo>
                  <a:lnTo>
                    <a:pt x="144" y="32"/>
                  </a:lnTo>
                  <a:lnTo>
                    <a:pt x="144" y="8"/>
                  </a:lnTo>
                  <a:lnTo>
                    <a:pt x="136" y="8"/>
                  </a:lnTo>
                  <a:lnTo>
                    <a:pt x="120" y="8"/>
                  </a:lnTo>
                  <a:lnTo>
                    <a:pt x="112" y="8"/>
                  </a:lnTo>
                  <a:lnTo>
                    <a:pt x="96" y="0"/>
                  </a:lnTo>
                  <a:lnTo>
                    <a:pt x="80" y="24"/>
                  </a:lnTo>
                  <a:lnTo>
                    <a:pt x="64" y="40"/>
                  </a:lnTo>
                  <a:lnTo>
                    <a:pt x="48" y="64"/>
                  </a:lnTo>
                  <a:lnTo>
                    <a:pt x="40" y="96"/>
                  </a:lnTo>
                  <a:lnTo>
                    <a:pt x="8" y="112"/>
                  </a:lnTo>
                  <a:lnTo>
                    <a:pt x="0" y="120"/>
                  </a:lnTo>
                  <a:lnTo>
                    <a:pt x="56" y="120"/>
                  </a:lnTo>
                  <a:lnTo>
                    <a:pt x="56" y="10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91" name="Freeform 647"/>
            <p:cNvSpPr/>
            <p:nvPr/>
          </p:nvSpPr>
          <p:spPr bwMode="auto">
            <a:xfrm>
              <a:off x="2504559" y="3093665"/>
              <a:ext cx="110024" cy="93564"/>
            </a:xfrm>
            <a:custGeom>
              <a:avLst/>
              <a:gdLst>
                <a:gd name="T0" fmla="*/ 2147483647 w 104"/>
                <a:gd name="T1" fmla="*/ 2147483647 h 88"/>
                <a:gd name="T2" fmla="*/ 2147483647 w 104"/>
                <a:gd name="T3" fmla="*/ 2147483647 h 88"/>
                <a:gd name="T4" fmla="*/ 2147483647 w 104"/>
                <a:gd name="T5" fmla="*/ 2147483647 h 88"/>
                <a:gd name="T6" fmla="*/ 2147483647 w 104"/>
                <a:gd name="T7" fmla="*/ 2147483647 h 88"/>
                <a:gd name="T8" fmla="*/ 2147483647 w 104"/>
                <a:gd name="T9" fmla="*/ 2147483647 h 88"/>
                <a:gd name="T10" fmla="*/ 2147483647 w 104"/>
                <a:gd name="T11" fmla="*/ 0 h 88"/>
                <a:gd name="T12" fmla="*/ 2147483647 w 104"/>
                <a:gd name="T13" fmla="*/ 0 h 88"/>
                <a:gd name="T14" fmla="*/ 2147483647 w 104"/>
                <a:gd name="T15" fmla="*/ 2147483647 h 88"/>
                <a:gd name="T16" fmla="*/ 2147483647 w 104"/>
                <a:gd name="T17" fmla="*/ 2147483647 h 88"/>
                <a:gd name="T18" fmla="*/ 0 w 104"/>
                <a:gd name="T19" fmla="*/ 2147483647 h 88"/>
                <a:gd name="T20" fmla="*/ 2147483647 w 104"/>
                <a:gd name="T21" fmla="*/ 2147483647 h 88"/>
                <a:gd name="T22" fmla="*/ 2147483647 w 104"/>
                <a:gd name="T23" fmla="*/ 2147483647 h 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88"/>
                <a:gd name="T38" fmla="*/ 104 w 104"/>
                <a:gd name="T39" fmla="*/ 88 h 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88">
                  <a:moveTo>
                    <a:pt x="56" y="64"/>
                  </a:moveTo>
                  <a:lnTo>
                    <a:pt x="64" y="56"/>
                  </a:lnTo>
                  <a:lnTo>
                    <a:pt x="64" y="24"/>
                  </a:lnTo>
                  <a:lnTo>
                    <a:pt x="104" y="24"/>
                  </a:lnTo>
                  <a:lnTo>
                    <a:pt x="104" y="8"/>
                  </a:lnTo>
                  <a:lnTo>
                    <a:pt x="104" y="0"/>
                  </a:lnTo>
                  <a:lnTo>
                    <a:pt x="48" y="0"/>
                  </a:lnTo>
                  <a:lnTo>
                    <a:pt x="40" y="8"/>
                  </a:lnTo>
                  <a:lnTo>
                    <a:pt x="16" y="48"/>
                  </a:lnTo>
                  <a:lnTo>
                    <a:pt x="0" y="88"/>
                  </a:lnTo>
                  <a:lnTo>
                    <a:pt x="48" y="88"/>
                  </a:lnTo>
                  <a:lnTo>
                    <a:pt x="56" y="6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92" name="Freeform 648"/>
            <p:cNvSpPr/>
            <p:nvPr/>
          </p:nvSpPr>
          <p:spPr bwMode="auto">
            <a:xfrm>
              <a:off x="2512356" y="3305916"/>
              <a:ext cx="33787" cy="25123"/>
            </a:xfrm>
            <a:custGeom>
              <a:avLst/>
              <a:gdLst>
                <a:gd name="T0" fmla="*/ 2147483647 w 32"/>
                <a:gd name="T1" fmla="*/ 2147483647 h 24"/>
                <a:gd name="T2" fmla="*/ 2147483647 w 32"/>
                <a:gd name="T3" fmla="*/ 2147483647 h 24"/>
                <a:gd name="T4" fmla="*/ 2147483647 w 32"/>
                <a:gd name="T5" fmla="*/ 0 h 24"/>
                <a:gd name="T6" fmla="*/ 2147483647 w 32"/>
                <a:gd name="T7" fmla="*/ 0 h 24"/>
                <a:gd name="T8" fmla="*/ 0 w 32"/>
                <a:gd name="T9" fmla="*/ 2147483647 h 24"/>
                <a:gd name="T10" fmla="*/ 2147483647 w 32"/>
                <a:gd name="T11" fmla="*/ 2147483647 h 24"/>
                <a:gd name="T12" fmla="*/ 2147483647 w 32"/>
                <a:gd name="T13" fmla="*/ 2147483647 h 24"/>
                <a:gd name="T14" fmla="*/ 2147483647 w 32"/>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24"/>
                <a:gd name="T26" fmla="*/ 32 w 32"/>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24">
                  <a:moveTo>
                    <a:pt x="32" y="16"/>
                  </a:moveTo>
                  <a:lnTo>
                    <a:pt x="32" y="8"/>
                  </a:lnTo>
                  <a:lnTo>
                    <a:pt x="32" y="0"/>
                  </a:lnTo>
                  <a:lnTo>
                    <a:pt x="24" y="0"/>
                  </a:lnTo>
                  <a:lnTo>
                    <a:pt x="0" y="8"/>
                  </a:lnTo>
                  <a:lnTo>
                    <a:pt x="8" y="24"/>
                  </a:lnTo>
                  <a:lnTo>
                    <a:pt x="24" y="16"/>
                  </a:lnTo>
                  <a:lnTo>
                    <a:pt x="32"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93" name="Freeform 649"/>
            <p:cNvSpPr/>
            <p:nvPr/>
          </p:nvSpPr>
          <p:spPr bwMode="auto">
            <a:xfrm>
              <a:off x="3022624" y="3161239"/>
              <a:ext cx="220048" cy="272028"/>
            </a:xfrm>
            <a:custGeom>
              <a:avLst/>
              <a:gdLst>
                <a:gd name="T0" fmla="*/ 2147483647 w 208"/>
                <a:gd name="T1" fmla="*/ 2147483647 h 256"/>
                <a:gd name="T2" fmla="*/ 2147483647 w 208"/>
                <a:gd name="T3" fmla="*/ 2147483647 h 256"/>
                <a:gd name="T4" fmla="*/ 2147483647 w 208"/>
                <a:gd name="T5" fmla="*/ 2147483647 h 256"/>
                <a:gd name="T6" fmla="*/ 2147483647 w 208"/>
                <a:gd name="T7" fmla="*/ 2147483647 h 256"/>
                <a:gd name="T8" fmla="*/ 2147483647 w 208"/>
                <a:gd name="T9" fmla="*/ 2147483647 h 256"/>
                <a:gd name="T10" fmla="*/ 2147483647 w 208"/>
                <a:gd name="T11" fmla="*/ 2147483647 h 256"/>
                <a:gd name="T12" fmla="*/ 2147483647 w 208"/>
                <a:gd name="T13" fmla="*/ 2147483647 h 256"/>
                <a:gd name="T14" fmla="*/ 2147483647 w 208"/>
                <a:gd name="T15" fmla="*/ 2147483647 h 256"/>
                <a:gd name="T16" fmla="*/ 2147483647 w 208"/>
                <a:gd name="T17" fmla="*/ 2147483647 h 256"/>
                <a:gd name="T18" fmla="*/ 0 w 208"/>
                <a:gd name="T19" fmla="*/ 2147483647 h 256"/>
                <a:gd name="T20" fmla="*/ 2147483647 w 208"/>
                <a:gd name="T21" fmla="*/ 2147483647 h 256"/>
                <a:gd name="T22" fmla="*/ 2147483647 w 208"/>
                <a:gd name="T23" fmla="*/ 2147483647 h 256"/>
                <a:gd name="T24" fmla="*/ 2147483647 w 208"/>
                <a:gd name="T25" fmla="*/ 2147483647 h 256"/>
                <a:gd name="T26" fmla="*/ 2147483647 w 208"/>
                <a:gd name="T27" fmla="*/ 2147483647 h 256"/>
                <a:gd name="T28" fmla="*/ 2147483647 w 208"/>
                <a:gd name="T29" fmla="*/ 2147483647 h 256"/>
                <a:gd name="T30" fmla="*/ 2147483647 w 208"/>
                <a:gd name="T31" fmla="*/ 2147483647 h 256"/>
                <a:gd name="T32" fmla="*/ 2147483647 w 208"/>
                <a:gd name="T33" fmla="*/ 2147483647 h 256"/>
                <a:gd name="T34" fmla="*/ 2147483647 w 208"/>
                <a:gd name="T35" fmla="*/ 2147483647 h 256"/>
                <a:gd name="T36" fmla="*/ 2147483647 w 208"/>
                <a:gd name="T37" fmla="*/ 2147483647 h 256"/>
                <a:gd name="T38" fmla="*/ 2147483647 w 208"/>
                <a:gd name="T39" fmla="*/ 2147483647 h 256"/>
                <a:gd name="T40" fmla="*/ 2147483647 w 208"/>
                <a:gd name="T41" fmla="*/ 2147483647 h 256"/>
                <a:gd name="T42" fmla="*/ 2147483647 w 208"/>
                <a:gd name="T43" fmla="*/ 2147483647 h 256"/>
                <a:gd name="T44" fmla="*/ 2147483647 w 208"/>
                <a:gd name="T45" fmla="*/ 2147483647 h 256"/>
                <a:gd name="T46" fmla="*/ 2147483647 w 208"/>
                <a:gd name="T47" fmla="*/ 2147483647 h 256"/>
                <a:gd name="T48" fmla="*/ 2147483647 w 208"/>
                <a:gd name="T49" fmla="*/ 2147483647 h 256"/>
                <a:gd name="T50" fmla="*/ 2147483647 w 208"/>
                <a:gd name="T51" fmla="*/ 2147483647 h 256"/>
                <a:gd name="T52" fmla="*/ 2147483647 w 208"/>
                <a:gd name="T53" fmla="*/ 2147483647 h 256"/>
                <a:gd name="T54" fmla="*/ 2147483647 w 208"/>
                <a:gd name="T55" fmla="*/ 2147483647 h 256"/>
                <a:gd name="T56" fmla="*/ 2147483647 w 208"/>
                <a:gd name="T57" fmla="*/ 2147483647 h 256"/>
                <a:gd name="T58" fmla="*/ 2147483647 w 208"/>
                <a:gd name="T59" fmla="*/ 2147483647 h 256"/>
                <a:gd name="T60" fmla="*/ 2147483647 w 208"/>
                <a:gd name="T61" fmla="*/ 2147483647 h 256"/>
                <a:gd name="T62" fmla="*/ 2147483647 w 208"/>
                <a:gd name="T63" fmla="*/ 2147483647 h 256"/>
                <a:gd name="T64" fmla="*/ 2147483647 w 208"/>
                <a:gd name="T65" fmla="*/ 2147483647 h 256"/>
                <a:gd name="T66" fmla="*/ 2147483647 w 208"/>
                <a:gd name="T67" fmla="*/ 2147483647 h 256"/>
                <a:gd name="T68" fmla="*/ 2147483647 w 208"/>
                <a:gd name="T69" fmla="*/ 2147483647 h 256"/>
                <a:gd name="T70" fmla="*/ 2147483647 w 208"/>
                <a:gd name="T71" fmla="*/ 0 h 256"/>
                <a:gd name="T72" fmla="*/ 2147483647 w 208"/>
                <a:gd name="T73" fmla="*/ 2147483647 h 256"/>
                <a:gd name="T74" fmla="*/ 2147483647 w 208"/>
                <a:gd name="T75" fmla="*/ 2147483647 h 2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8"/>
                <a:gd name="T115" fmla="*/ 0 h 256"/>
                <a:gd name="T116" fmla="*/ 208 w 208"/>
                <a:gd name="T117" fmla="*/ 256 h 25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8" h="256">
                  <a:moveTo>
                    <a:pt x="152" y="16"/>
                  </a:moveTo>
                  <a:lnTo>
                    <a:pt x="48" y="16"/>
                  </a:lnTo>
                  <a:lnTo>
                    <a:pt x="40" y="40"/>
                  </a:lnTo>
                  <a:lnTo>
                    <a:pt x="32" y="40"/>
                  </a:lnTo>
                  <a:lnTo>
                    <a:pt x="32" y="56"/>
                  </a:lnTo>
                  <a:lnTo>
                    <a:pt x="24" y="48"/>
                  </a:lnTo>
                  <a:lnTo>
                    <a:pt x="24" y="96"/>
                  </a:lnTo>
                  <a:lnTo>
                    <a:pt x="8" y="104"/>
                  </a:lnTo>
                  <a:lnTo>
                    <a:pt x="8" y="128"/>
                  </a:lnTo>
                  <a:lnTo>
                    <a:pt x="0" y="136"/>
                  </a:lnTo>
                  <a:lnTo>
                    <a:pt x="16" y="160"/>
                  </a:lnTo>
                  <a:lnTo>
                    <a:pt x="24" y="176"/>
                  </a:lnTo>
                  <a:lnTo>
                    <a:pt x="32" y="200"/>
                  </a:lnTo>
                  <a:lnTo>
                    <a:pt x="48" y="208"/>
                  </a:lnTo>
                  <a:lnTo>
                    <a:pt x="72" y="232"/>
                  </a:lnTo>
                  <a:lnTo>
                    <a:pt x="80" y="240"/>
                  </a:lnTo>
                  <a:lnTo>
                    <a:pt x="104" y="240"/>
                  </a:lnTo>
                  <a:lnTo>
                    <a:pt x="120" y="256"/>
                  </a:lnTo>
                  <a:lnTo>
                    <a:pt x="144" y="248"/>
                  </a:lnTo>
                  <a:lnTo>
                    <a:pt x="168" y="240"/>
                  </a:lnTo>
                  <a:lnTo>
                    <a:pt x="176" y="240"/>
                  </a:lnTo>
                  <a:lnTo>
                    <a:pt x="176" y="232"/>
                  </a:lnTo>
                  <a:lnTo>
                    <a:pt x="168" y="224"/>
                  </a:lnTo>
                  <a:lnTo>
                    <a:pt x="160" y="216"/>
                  </a:lnTo>
                  <a:lnTo>
                    <a:pt x="144" y="200"/>
                  </a:lnTo>
                  <a:lnTo>
                    <a:pt x="144" y="192"/>
                  </a:lnTo>
                  <a:lnTo>
                    <a:pt x="152" y="192"/>
                  </a:lnTo>
                  <a:lnTo>
                    <a:pt x="160" y="168"/>
                  </a:lnTo>
                  <a:lnTo>
                    <a:pt x="176" y="152"/>
                  </a:lnTo>
                  <a:lnTo>
                    <a:pt x="184" y="128"/>
                  </a:lnTo>
                  <a:lnTo>
                    <a:pt x="192" y="80"/>
                  </a:lnTo>
                  <a:lnTo>
                    <a:pt x="200" y="72"/>
                  </a:lnTo>
                  <a:lnTo>
                    <a:pt x="208" y="72"/>
                  </a:lnTo>
                  <a:lnTo>
                    <a:pt x="200" y="48"/>
                  </a:lnTo>
                  <a:lnTo>
                    <a:pt x="192" y="16"/>
                  </a:lnTo>
                  <a:lnTo>
                    <a:pt x="176" y="0"/>
                  </a:lnTo>
                  <a:lnTo>
                    <a:pt x="168" y="8"/>
                  </a:lnTo>
                  <a:lnTo>
                    <a:pt x="152"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94" name="Freeform 650"/>
            <p:cNvSpPr/>
            <p:nvPr/>
          </p:nvSpPr>
          <p:spPr bwMode="auto">
            <a:xfrm>
              <a:off x="2614583" y="3339703"/>
              <a:ext cx="84900" cy="76237"/>
            </a:xfrm>
            <a:custGeom>
              <a:avLst/>
              <a:gdLst>
                <a:gd name="T0" fmla="*/ 2147483647 w 80"/>
                <a:gd name="T1" fmla="*/ 2147483647 h 72"/>
                <a:gd name="T2" fmla="*/ 2147483647 w 80"/>
                <a:gd name="T3" fmla="*/ 2147483647 h 72"/>
                <a:gd name="T4" fmla="*/ 2147483647 w 80"/>
                <a:gd name="T5" fmla="*/ 2147483647 h 72"/>
                <a:gd name="T6" fmla="*/ 2147483647 w 80"/>
                <a:gd name="T7" fmla="*/ 2147483647 h 72"/>
                <a:gd name="T8" fmla="*/ 2147483647 w 80"/>
                <a:gd name="T9" fmla="*/ 0 h 72"/>
                <a:gd name="T10" fmla="*/ 2147483647 w 80"/>
                <a:gd name="T11" fmla="*/ 0 h 72"/>
                <a:gd name="T12" fmla="*/ 2147483647 w 80"/>
                <a:gd name="T13" fmla="*/ 0 h 72"/>
                <a:gd name="T14" fmla="*/ 2147483647 w 80"/>
                <a:gd name="T15" fmla="*/ 0 h 72"/>
                <a:gd name="T16" fmla="*/ 2147483647 w 80"/>
                <a:gd name="T17" fmla="*/ 0 h 72"/>
                <a:gd name="T18" fmla="*/ 2147483647 w 80"/>
                <a:gd name="T19" fmla="*/ 2147483647 h 72"/>
                <a:gd name="T20" fmla="*/ 2147483647 w 80"/>
                <a:gd name="T21" fmla="*/ 2147483647 h 72"/>
                <a:gd name="T22" fmla="*/ 0 w 80"/>
                <a:gd name="T23" fmla="*/ 2147483647 h 72"/>
                <a:gd name="T24" fmla="*/ 2147483647 w 80"/>
                <a:gd name="T25" fmla="*/ 2147483647 h 72"/>
                <a:gd name="T26" fmla="*/ 2147483647 w 80"/>
                <a:gd name="T27" fmla="*/ 2147483647 h 72"/>
                <a:gd name="T28" fmla="*/ 2147483647 w 80"/>
                <a:gd name="T29" fmla="*/ 2147483647 h 72"/>
                <a:gd name="T30" fmla="*/ 2147483647 w 80"/>
                <a:gd name="T31" fmla="*/ 2147483647 h 72"/>
                <a:gd name="T32" fmla="*/ 2147483647 w 80"/>
                <a:gd name="T33" fmla="*/ 2147483647 h 72"/>
                <a:gd name="T34" fmla="*/ 2147483647 w 80"/>
                <a:gd name="T35" fmla="*/ 2147483647 h 72"/>
                <a:gd name="T36" fmla="*/ 2147483647 w 80"/>
                <a:gd name="T37" fmla="*/ 2147483647 h 72"/>
                <a:gd name="T38" fmla="*/ 2147483647 w 80"/>
                <a:gd name="T39" fmla="*/ 2147483647 h 72"/>
                <a:gd name="T40" fmla="*/ 2147483647 w 80"/>
                <a:gd name="T41" fmla="*/ 2147483647 h 7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
                <a:gd name="T64" fmla="*/ 0 h 72"/>
                <a:gd name="T65" fmla="*/ 80 w 80"/>
                <a:gd name="T66" fmla="*/ 72 h 7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 h="72">
                  <a:moveTo>
                    <a:pt x="72" y="40"/>
                  </a:moveTo>
                  <a:lnTo>
                    <a:pt x="80" y="24"/>
                  </a:lnTo>
                  <a:lnTo>
                    <a:pt x="72" y="8"/>
                  </a:lnTo>
                  <a:lnTo>
                    <a:pt x="48" y="8"/>
                  </a:lnTo>
                  <a:lnTo>
                    <a:pt x="40" y="0"/>
                  </a:lnTo>
                  <a:lnTo>
                    <a:pt x="32" y="0"/>
                  </a:lnTo>
                  <a:lnTo>
                    <a:pt x="24" y="0"/>
                  </a:lnTo>
                  <a:lnTo>
                    <a:pt x="16" y="0"/>
                  </a:lnTo>
                  <a:lnTo>
                    <a:pt x="8" y="0"/>
                  </a:lnTo>
                  <a:lnTo>
                    <a:pt x="8" y="16"/>
                  </a:lnTo>
                  <a:lnTo>
                    <a:pt x="8" y="32"/>
                  </a:lnTo>
                  <a:lnTo>
                    <a:pt x="0" y="40"/>
                  </a:lnTo>
                  <a:lnTo>
                    <a:pt x="8" y="40"/>
                  </a:lnTo>
                  <a:lnTo>
                    <a:pt x="8" y="56"/>
                  </a:lnTo>
                  <a:lnTo>
                    <a:pt x="16" y="64"/>
                  </a:lnTo>
                  <a:lnTo>
                    <a:pt x="16" y="72"/>
                  </a:lnTo>
                  <a:lnTo>
                    <a:pt x="32" y="72"/>
                  </a:lnTo>
                  <a:lnTo>
                    <a:pt x="64" y="64"/>
                  </a:lnTo>
                  <a:lnTo>
                    <a:pt x="72" y="64"/>
                  </a:lnTo>
                  <a:lnTo>
                    <a:pt x="72" y="48"/>
                  </a:lnTo>
                  <a:lnTo>
                    <a:pt x="72" y="4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95" name="Freeform 651"/>
            <p:cNvSpPr/>
            <p:nvPr/>
          </p:nvSpPr>
          <p:spPr bwMode="auto">
            <a:xfrm>
              <a:off x="2572133" y="3364826"/>
              <a:ext cx="58910" cy="51113"/>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2147483647 h 48"/>
                <a:gd name="T10" fmla="*/ 2147483647 w 56"/>
                <a:gd name="T11" fmla="*/ 0 h 48"/>
                <a:gd name="T12" fmla="*/ 2147483647 w 56"/>
                <a:gd name="T13" fmla="*/ 2147483647 h 48"/>
                <a:gd name="T14" fmla="*/ 2147483647 w 56"/>
                <a:gd name="T15" fmla="*/ 2147483647 h 48"/>
                <a:gd name="T16" fmla="*/ 0 w 56"/>
                <a:gd name="T17" fmla="*/ 2147483647 h 48"/>
                <a:gd name="T18" fmla="*/ 2147483647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48" y="32"/>
                  </a:moveTo>
                  <a:lnTo>
                    <a:pt x="48" y="16"/>
                  </a:lnTo>
                  <a:lnTo>
                    <a:pt x="40" y="16"/>
                  </a:lnTo>
                  <a:lnTo>
                    <a:pt x="32" y="16"/>
                  </a:lnTo>
                  <a:lnTo>
                    <a:pt x="24" y="8"/>
                  </a:lnTo>
                  <a:lnTo>
                    <a:pt x="16" y="0"/>
                  </a:lnTo>
                  <a:lnTo>
                    <a:pt x="16" y="8"/>
                  </a:lnTo>
                  <a:lnTo>
                    <a:pt x="8" y="16"/>
                  </a:lnTo>
                  <a:lnTo>
                    <a:pt x="0" y="24"/>
                  </a:lnTo>
                  <a:lnTo>
                    <a:pt x="8" y="24"/>
                  </a:lnTo>
                  <a:lnTo>
                    <a:pt x="40" y="48"/>
                  </a:lnTo>
                  <a:lnTo>
                    <a:pt x="56" y="48"/>
                  </a:lnTo>
                  <a:lnTo>
                    <a:pt x="56" y="40"/>
                  </a:lnTo>
                  <a:lnTo>
                    <a:pt x="48"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96" name="Freeform 652"/>
            <p:cNvSpPr/>
            <p:nvPr/>
          </p:nvSpPr>
          <p:spPr bwMode="auto">
            <a:xfrm>
              <a:off x="2546143" y="3348366"/>
              <a:ext cx="42450" cy="42450"/>
            </a:xfrm>
            <a:custGeom>
              <a:avLst/>
              <a:gdLst>
                <a:gd name="T0" fmla="*/ 2147483647 w 40"/>
                <a:gd name="T1" fmla="*/ 2147483647 h 40"/>
                <a:gd name="T2" fmla="*/ 2147483647 w 40"/>
                <a:gd name="T3" fmla="*/ 2147483647 h 40"/>
                <a:gd name="T4" fmla="*/ 2147483647 w 40"/>
                <a:gd name="T5" fmla="*/ 0 h 40"/>
                <a:gd name="T6" fmla="*/ 2147483647 w 40"/>
                <a:gd name="T7" fmla="*/ 0 h 40"/>
                <a:gd name="T8" fmla="*/ 2147483647 w 40"/>
                <a:gd name="T9" fmla="*/ 2147483647 h 40"/>
                <a:gd name="T10" fmla="*/ 0 w 40"/>
                <a:gd name="T11" fmla="*/ 2147483647 h 40"/>
                <a:gd name="T12" fmla="*/ 2147483647 w 40"/>
                <a:gd name="T13" fmla="*/ 2147483647 h 40"/>
                <a:gd name="T14" fmla="*/ 2147483647 w 40"/>
                <a:gd name="T15" fmla="*/ 2147483647 h 40"/>
                <a:gd name="T16" fmla="*/ 2147483647 w 40"/>
                <a:gd name="T17" fmla="*/ 2147483647 h 40"/>
                <a:gd name="T18" fmla="*/ 2147483647 w 40"/>
                <a:gd name="T19" fmla="*/ 2147483647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40"/>
                <a:gd name="T32" fmla="*/ 40 w 40"/>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40">
                  <a:moveTo>
                    <a:pt x="40" y="24"/>
                  </a:moveTo>
                  <a:lnTo>
                    <a:pt x="40" y="16"/>
                  </a:lnTo>
                  <a:lnTo>
                    <a:pt x="32" y="0"/>
                  </a:lnTo>
                  <a:lnTo>
                    <a:pt x="16" y="0"/>
                  </a:lnTo>
                  <a:lnTo>
                    <a:pt x="8" y="8"/>
                  </a:lnTo>
                  <a:lnTo>
                    <a:pt x="0" y="16"/>
                  </a:lnTo>
                  <a:lnTo>
                    <a:pt x="8" y="24"/>
                  </a:lnTo>
                  <a:lnTo>
                    <a:pt x="24" y="40"/>
                  </a:lnTo>
                  <a:lnTo>
                    <a:pt x="32" y="32"/>
                  </a:lnTo>
                  <a:lnTo>
                    <a:pt x="40"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97" name="Freeform 653"/>
            <p:cNvSpPr/>
            <p:nvPr/>
          </p:nvSpPr>
          <p:spPr bwMode="auto">
            <a:xfrm>
              <a:off x="2515821" y="3305916"/>
              <a:ext cx="33787" cy="25123"/>
            </a:xfrm>
            <a:custGeom>
              <a:avLst/>
              <a:gdLst>
                <a:gd name="T0" fmla="*/ 2147483647 w 32"/>
                <a:gd name="T1" fmla="*/ 2147483647 h 24"/>
                <a:gd name="T2" fmla="*/ 2147483647 w 32"/>
                <a:gd name="T3" fmla="*/ 2147483647 h 24"/>
                <a:gd name="T4" fmla="*/ 2147483647 w 32"/>
                <a:gd name="T5" fmla="*/ 0 h 24"/>
                <a:gd name="T6" fmla="*/ 2147483647 w 32"/>
                <a:gd name="T7" fmla="*/ 0 h 24"/>
                <a:gd name="T8" fmla="*/ 0 w 32"/>
                <a:gd name="T9" fmla="*/ 2147483647 h 24"/>
                <a:gd name="T10" fmla="*/ 0 w 32"/>
                <a:gd name="T11" fmla="*/ 2147483647 h 24"/>
                <a:gd name="T12" fmla="*/ 2147483647 w 32"/>
                <a:gd name="T13" fmla="*/ 2147483647 h 24"/>
                <a:gd name="T14" fmla="*/ 2147483647 w 32"/>
                <a:gd name="T15" fmla="*/ 2147483647 h 24"/>
                <a:gd name="T16" fmla="*/ 2147483647 w 32"/>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24"/>
                <a:gd name="T29" fmla="*/ 32 w 32"/>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24">
                  <a:moveTo>
                    <a:pt x="32" y="16"/>
                  </a:moveTo>
                  <a:lnTo>
                    <a:pt x="32" y="8"/>
                  </a:lnTo>
                  <a:lnTo>
                    <a:pt x="32" y="0"/>
                  </a:lnTo>
                  <a:lnTo>
                    <a:pt x="24" y="0"/>
                  </a:lnTo>
                  <a:lnTo>
                    <a:pt x="0" y="8"/>
                  </a:lnTo>
                  <a:lnTo>
                    <a:pt x="8" y="24"/>
                  </a:lnTo>
                  <a:lnTo>
                    <a:pt x="24" y="16"/>
                  </a:lnTo>
                  <a:lnTo>
                    <a:pt x="32"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98" name="Freeform 654"/>
            <p:cNvSpPr/>
            <p:nvPr/>
          </p:nvSpPr>
          <p:spPr bwMode="auto">
            <a:xfrm>
              <a:off x="2549608" y="3348366"/>
              <a:ext cx="42450" cy="42450"/>
            </a:xfrm>
            <a:custGeom>
              <a:avLst/>
              <a:gdLst>
                <a:gd name="T0" fmla="*/ 2147483647 w 40"/>
                <a:gd name="T1" fmla="*/ 2147483647 h 40"/>
                <a:gd name="T2" fmla="*/ 2147483647 w 40"/>
                <a:gd name="T3" fmla="*/ 2147483647 h 40"/>
                <a:gd name="T4" fmla="*/ 2147483647 w 40"/>
                <a:gd name="T5" fmla="*/ 2147483647 h 40"/>
                <a:gd name="T6" fmla="*/ 2147483647 w 40"/>
                <a:gd name="T7" fmla="*/ 0 h 40"/>
                <a:gd name="T8" fmla="*/ 2147483647 w 40"/>
                <a:gd name="T9" fmla="*/ 0 h 40"/>
                <a:gd name="T10" fmla="*/ 2147483647 w 40"/>
                <a:gd name="T11" fmla="*/ 2147483647 h 40"/>
                <a:gd name="T12" fmla="*/ 0 w 40"/>
                <a:gd name="T13" fmla="*/ 2147483647 h 40"/>
                <a:gd name="T14" fmla="*/ 2147483647 w 40"/>
                <a:gd name="T15" fmla="*/ 2147483647 h 40"/>
                <a:gd name="T16" fmla="*/ 2147483647 w 40"/>
                <a:gd name="T17" fmla="*/ 2147483647 h 40"/>
                <a:gd name="T18" fmla="*/ 2147483647 w 40"/>
                <a:gd name="T19" fmla="*/ 2147483647 h 40"/>
                <a:gd name="T20" fmla="*/ 2147483647 w 40"/>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40" y="24"/>
                  </a:moveTo>
                  <a:lnTo>
                    <a:pt x="40" y="16"/>
                  </a:lnTo>
                  <a:lnTo>
                    <a:pt x="32" y="0"/>
                  </a:lnTo>
                  <a:lnTo>
                    <a:pt x="16" y="0"/>
                  </a:lnTo>
                  <a:lnTo>
                    <a:pt x="8" y="8"/>
                  </a:lnTo>
                  <a:lnTo>
                    <a:pt x="0" y="16"/>
                  </a:lnTo>
                  <a:lnTo>
                    <a:pt x="8" y="24"/>
                  </a:lnTo>
                  <a:lnTo>
                    <a:pt x="24" y="40"/>
                  </a:lnTo>
                  <a:lnTo>
                    <a:pt x="32" y="32"/>
                  </a:lnTo>
                  <a:lnTo>
                    <a:pt x="40"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99" name="Freeform 655"/>
            <p:cNvSpPr/>
            <p:nvPr/>
          </p:nvSpPr>
          <p:spPr bwMode="auto">
            <a:xfrm>
              <a:off x="2614583" y="3093665"/>
              <a:ext cx="867" cy="8663"/>
            </a:xfrm>
            <a:custGeom>
              <a:avLst/>
              <a:gdLst>
                <a:gd name="T0" fmla="*/ 0 w 1942"/>
                <a:gd name="T1" fmla="*/ 0 h 8"/>
                <a:gd name="T2" fmla="*/ 0 w 1942"/>
                <a:gd name="T3" fmla="*/ 2147483647 h 8"/>
                <a:gd name="T4" fmla="*/ 0 w 1942"/>
                <a:gd name="T5" fmla="*/ 0 h 8"/>
                <a:gd name="T6" fmla="*/ 0 60000 65536"/>
                <a:gd name="T7" fmla="*/ 0 60000 65536"/>
                <a:gd name="T8" fmla="*/ 0 60000 65536"/>
                <a:gd name="T9" fmla="*/ 0 w 1942"/>
                <a:gd name="T10" fmla="*/ 0 h 8"/>
                <a:gd name="T11" fmla="*/ 1942 w 1942"/>
                <a:gd name="T12" fmla="*/ 8 h 8"/>
              </a:gdLst>
              <a:ahLst/>
              <a:cxnLst>
                <a:cxn ang="T6">
                  <a:pos x="T0" y="T1"/>
                </a:cxn>
                <a:cxn ang="T7">
                  <a:pos x="T2" y="T3"/>
                </a:cxn>
                <a:cxn ang="T8">
                  <a:pos x="T4" y="T5"/>
                </a:cxn>
              </a:cxnLst>
              <a:rect l="T9" t="T10" r="T11" b="T12"/>
              <a:pathLst>
                <a:path w="1942" h="8">
                  <a:moveTo>
                    <a:pt x="0" y="0"/>
                  </a:moveTo>
                  <a:lnTo>
                    <a:pt x="0" y="8"/>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00" name="Freeform 656"/>
            <p:cNvSpPr/>
            <p:nvPr/>
          </p:nvSpPr>
          <p:spPr bwMode="auto">
            <a:xfrm>
              <a:off x="2614583" y="2941191"/>
              <a:ext cx="272028" cy="279825"/>
            </a:xfrm>
            <a:custGeom>
              <a:avLst/>
              <a:gdLst>
                <a:gd name="T0" fmla="*/ 2147483647 w 257"/>
                <a:gd name="T1" fmla="*/ 2147483647 h 264"/>
                <a:gd name="T2" fmla="*/ 2147483647 w 257"/>
                <a:gd name="T3" fmla="*/ 2147483647 h 264"/>
                <a:gd name="T4" fmla="*/ 2147483647 w 257"/>
                <a:gd name="T5" fmla="*/ 2147483647 h 264"/>
                <a:gd name="T6" fmla="*/ 2147483647 w 257"/>
                <a:gd name="T7" fmla="*/ 2147483647 h 264"/>
                <a:gd name="T8" fmla="*/ 2147483647 w 257"/>
                <a:gd name="T9" fmla="*/ 2147483647 h 264"/>
                <a:gd name="T10" fmla="*/ 2147483647 w 257"/>
                <a:gd name="T11" fmla="*/ 2147483647 h 264"/>
                <a:gd name="T12" fmla="*/ 2147483647 w 257"/>
                <a:gd name="T13" fmla="*/ 2147483647 h 264"/>
                <a:gd name="T14" fmla="*/ 2147483647 w 257"/>
                <a:gd name="T15" fmla="*/ 2147483647 h 264"/>
                <a:gd name="T16" fmla="*/ 2147483647 w 257"/>
                <a:gd name="T17" fmla="*/ 2147483647 h 264"/>
                <a:gd name="T18" fmla="*/ 2147483647 w 257"/>
                <a:gd name="T19" fmla="*/ 2147483647 h 264"/>
                <a:gd name="T20" fmla="*/ 2147483647 w 257"/>
                <a:gd name="T21" fmla="*/ 2147483647 h 264"/>
                <a:gd name="T22" fmla="*/ 2147483647 w 257"/>
                <a:gd name="T23" fmla="*/ 2147483647 h 264"/>
                <a:gd name="T24" fmla="*/ 2147483647 w 257"/>
                <a:gd name="T25" fmla="*/ 2147483647 h 264"/>
                <a:gd name="T26" fmla="*/ 2147483647 w 257"/>
                <a:gd name="T27" fmla="*/ 2147483647 h 264"/>
                <a:gd name="T28" fmla="*/ 2147483647 w 257"/>
                <a:gd name="T29" fmla="*/ 2147483647 h 264"/>
                <a:gd name="T30" fmla="*/ 2147483647 w 257"/>
                <a:gd name="T31" fmla="*/ 2147483647 h 264"/>
                <a:gd name="T32" fmla="*/ 2147483647 w 257"/>
                <a:gd name="T33" fmla="*/ 2147483647 h 264"/>
                <a:gd name="T34" fmla="*/ 2147483647 w 257"/>
                <a:gd name="T35" fmla="*/ 2147483647 h 264"/>
                <a:gd name="T36" fmla="*/ 2147483647 w 257"/>
                <a:gd name="T37" fmla="*/ 2147483647 h 264"/>
                <a:gd name="T38" fmla="*/ 2147483647 w 257"/>
                <a:gd name="T39" fmla="*/ 2147483647 h 264"/>
                <a:gd name="T40" fmla="*/ 2147483647 w 257"/>
                <a:gd name="T41" fmla="*/ 2147483647 h 264"/>
                <a:gd name="T42" fmla="*/ 2147483647 w 257"/>
                <a:gd name="T43" fmla="*/ 2147483647 h 264"/>
                <a:gd name="T44" fmla="*/ 2147483647 w 257"/>
                <a:gd name="T45" fmla="*/ 0 h 264"/>
                <a:gd name="T46" fmla="*/ 2147483647 w 257"/>
                <a:gd name="T47" fmla="*/ 2147483647 h 264"/>
                <a:gd name="T48" fmla="*/ 2147483647 w 257"/>
                <a:gd name="T49" fmla="*/ 2147483647 h 264"/>
                <a:gd name="T50" fmla="*/ 2147483647 w 257"/>
                <a:gd name="T51" fmla="*/ 2147483647 h 264"/>
                <a:gd name="T52" fmla="*/ 2147483647 w 257"/>
                <a:gd name="T53" fmla="*/ 2147483647 h 264"/>
                <a:gd name="T54" fmla="*/ 2147483647 w 257"/>
                <a:gd name="T55" fmla="*/ 2147483647 h 264"/>
                <a:gd name="T56" fmla="*/ 2147483647 w 257"/>
                <a:gd name="T57" fmla="*/ 2147483647 h 264"/>
                <a:gd name="T58" fmla="*/ 2147483647 w 257"/>
                <a:gd name="T59" fmla="*/ 2147483647 h 264"/>
                <a:gd name="T60" fmla="*/ 2147483647 w 257"/>
                <a:gd name="T61" fmla="*/ 2147483647 h 264"/>
                <a:gd name="T62" fmla="*/ 2147483647 w 257"/>
                <a:gd name="T63" fmla="*/ 2147483647 h 264"/>
                <a:gd name="T64" fmla="*/ 2147483647 w 257"/>
                <a:gd name="T65" fmla="*/ 2147483647 h 264"/>
                <a:gd name="T66" fmla="*/ 2147483647 w 257"/>
                <a:gd name="T67" fmla="*/ 2147483647 h 264"/>
                <a:gd name="T68" fmla="*/ 2147483647 w 257"/>
                <a:gd name="T69" fmla="*/ 2147483647 h 264"/>
                <a:gd name="T70" fmla="*/ 2147483647 w 257"/>
                <a:gd name="T71" fmla="*/ 2147483647 h 264"/>
                <a:gd name="T72" fmla="*/ 0 w 257"/>
                <a:gd name="T73" fmla="*/ 2147483647 h 264"/>
                <a:gd name="T74" fmla="*/ 0 w 257"/>
                <a:gd name="T75" fmla="*/ 2147483647 h 264"/>
                <a:gd name="T76" fmla="*/ 0 w 257"/>
                <a:gd name="T77" fmla="*/ 2147483647 h 264"/>
                <a:gd name="T78" fmla="*/ 2147483647 w 257"/>
                <a:gd name="T79" fmla="*/ 2147483647 h 2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57"/>
                <a:gd name="T121" fmla="*/ 0 h 264"/>
                <a:gd name="T122" fmla="*/ 257 w 257"/>
                <a:gd name="T123" fmla="*/ 264 h 26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57" h="264">
                  <a:moveTo>
                    <a:pt x="40" y="184"/>
                  </a:move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01" name="Rectangle 657"/>
            <p:cNvSpPr>
              <a:spLocks noChangeArrowheads="1"/>
            </p:cNvSpPr>
            <p:nvPr/>
          </p:nvSpPr>
          <p:spPr bwMode="auto">
            <a:xfrm>
              <a:off x="2614583" y="3093665"/>
              <a:ext cx="0" cy="8663"/>
            </a:xfrm>
            <a:prstGeom prst="rect">
              <a:avLst/>
            </a:prstGeom>
            <a:grpFill/>
            <a:ln w="6350">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algn="ctr" defTabSz="1218565" eaLnBrk="1" hangingPunct="1">
                <a:spcBef>
                  <a:spcPct val="50000"/>
                </a:spcBef>
              </a:pPr>
              <a:endParaRPr lang="en-US" sz="3200">
                <a:solidFill>
                  <a:srgbClr val="4D4D4D"/>
                </a:solidFill>
                <a:ea typeface="MS PGothic" panose="020B0600070205080204" pitchFamily="34" charset="-128"/>
              </a:endParaRPr>
            </a:p>
          </p:txBody>
        </p:sp>
        <p:sp>
          <p:nvSpPr>
            <p:cNvPr id="102" name="Freeform 658"/>
            <p:cNvSpPr/>
            <p:nvPr/>
          </p:nvSpPr>
          <p:spPr bwMode="auto">
            <a:xfrm>
              <a:off x="2614583" y="2941191"/>
              <a:ext cx="272028" cy="279825"/>
            </a:xfrm>
            <a:custGeom>
              <a:avLst/>
              <a:gdLst>
                <a:gd name="T0" fmla="*/ 2147483647 w 257"/>
                <a:gd name="T1" fmla="*/ 2147483647 h 264"/>
                <a:gd name="T2" fmla="*/ 2147483647 w 257"/>
                <a:gd name="T3" fmla="*/ 2147483647 h 264"/>
                <a:gd name="T4" fmla="*/ 2147483647 w 257"/>
                <a:gd name="T5" fmla="*/ 2147483647 h 264"/>
                <a:gd name="T6" fmla="*/ 2147483647 w 257"/>
                <a:gd name="T7" fmla="*/ 2147483647 h 264"/>
                <a:gd name="T8" fmla="*/ 2147483647 w 257"/>
                <a:gd name="T9" fmla="*/ 2147483647 h 264"/>
                <a:gd name="T10" fmla="*/ 2147483647 w 257"/>
                <a:gd name="T11" fmla="*/ 2147483647 h 264"/>
                <a:gd name="T12" fmla="*/ 2147483647 w 257"/>
                <a:gd name="T13" fmla="*/ 2147483647 h 264"/>
                <a:gd name="T14" fmla="*/ 2147483647 w 257"/>
                <a:gd name="T15" fmla="*/ 2147483647 h 264"/>
                <a:gd name="T16" fmla="*/ 2147483647 w 257"/>
                <a:gd name="T17" fmla="*/ 2147483647 h 264"/>
                <a:gd name="T18" fmla="*/ 2147483647 w 257"/>
                <a:gd name="T19" fmla="*/ 2147483647 h 264"/>
                <a:gd name="T20" fmla="*/ 2147483647 w 257"/>
                <a:gd name="T21" fmla="*/ 2147483647 h 264"/>
                <a:gd name="T22" fmla="*/ 2147483647 w 257"/>
                <a:gd name="T23" fmla="*/ 2147483647 h 264"/>
                <a:gd name="T24" fmla="*/ 2147483647 w 257"/>
                <a:gd name="T25" fmla="*/ 2147483647 h 264"/>
                <a:gd name="T26" fmla="*/ 2147483647 w 257"/>
                <a:gd name="T27" fmla="*/ 2147483647 h 264"/>
                <a:gd name="T28" fmla="*/ 2147483647 w 257"/>
                <a:gd name="T29" fmla="*/ 2147483647 h 264"/>
                <a:gd name="T30" fmla="*/ 2147483647 w 257"/>
                <a:gd name="T31" fmla="*/ 2147483647 h 264"/>
                <a:gd name="T32" fmla="*/ 2147483647 w 257"/>
                <a:gd name="T33" fmla="*/ 2147483647 h 264"/>
                <a:gd name="T34" fmla="*/ 2147483647 w 257"/>
                <a:gd name="T35" fmla="*/ 2147483647 h 264"/>
                <a:gd name="T36" fmla="*/ 2147483647 w 257"/>
                <a:gd name="T37" fmla="*/ 2147483647 h 264"/>
                <a:gd name="T38" fmla="*/ 0 w 257"/>
                <a:gd name="T39" fmla="*/ 2147483647 h 264"/>
                <a:gd name="T40" fmla="*/ 0 w 257"/>
                <a:gd name="T41" fmla="*/ 2147483647 h 264"/>
                <a:gd name="T42" fmla="*/ 2147483647 w 257"/>
                <a:gd name="T43" fmla="*/ 2147483647 h 264"/>
                <a:gd name="T44" fmla="*/ 2147483647 w 257"/>
                <a:gd name="T45" fmla="*/ 2147483647 h 264"/>
                <a:gd name="T46" fmla="*/ 2147483647 w 257"/>
                <a:gd name="T47" fmla="*/ 2147483647 h 264"/>
                <a:gd name="T48" fmla="*/ 2147483647 w 257"/>
                <a:gd name="T49" fmla="*/ 2147483647 h 264"/>
                <a:gd name="T50" fmla="*/ 2147483647 w 257"/>
                <a:gd name="T51" fmla="*/ 2147483647 h 264"/>
                <a:gd name="T52" fmla="*/ 2147483647 w 257"/>
                <a:gd name="T53" fmla="*/ 2147483647 h 264"/>
                <a:gd name="T54" fmla="*/ 2147483647 w 257"/>
                <a:gd name="T55" fmla="*/ 2147483647 h 264"/>
                <a:gd name="T56" fmla="*/ 2147483647 w 257"/>
                <a:gd name="T57" fmla="*/ 2147483647 h 264"/>
                <a:gd name="T58" fmla="*/ 2147483647 w 257"/>
                <a:gd name="T59" fmla="*/ 2147483647 h 264"/>
                <a:gd name="T60" fmla="*/ 2147483647 w 257"/>
                <a:gd name="T61" fmla="*/ 2147483647 h 264"/>
                <a:gd name="T62" fmla="*/ 2147483647 w 257"/>
                <a:gd name="T63" fmla="*/ 2147483647 h 264"/>
                <a:gd name="T64" fmla="*/ 2147483647 w 257"/>
                <a:gd name="T65" fmla="*/ 2147483647 h 264"/>
                <a:gd name="T66" fmla="*/ 2147483647 w 257"/>
                <a:gd name="T67" fmla="*/ 2147483647 h 264"/>
                <a:gd name="T68" fmla="*/ 2147483647 w 257"/>
                <a:gd name="T69" fmla="*/ 2147483647 h 264"/>
                <a:gd name="T70" fmla="*/ 2147483647 w 257"/>
                <a:gd name="T71" fmla="*/ 2147483647 h 264"/>
                <a:gd name="T72" fmla="*/ 2147483647 w 257"/>
                <a:gd name="T73" fmla="*/ 2147483647 h 264"/>
                <a:gd name="T74" fmla="*/ 2147483647 w 257"/>
                <a:gd name="T75" fmla="*/ 2147483647 h 264"/>
                <a:gd name="T76" fmla="*/ 2147483647 w 257"/>
                <a:gd name="T77" fmla="*/ 2147483647 h 264"/>
                <a:gd name="T78" fmla="*/ 2147483647 w 257"/>
                <a:gd name="T79" fmla="*/ 2147483647 h 264"/>
                <a:gd name="T80" fmla="*/ 0 w 257"/>
                <a:gd name="T81" fmla="*/ 2147483647 h 264"/>
                <a:gd name="T82" fmla="*/ 0 w 257"/>
                <a:gd name="T83" fmla="*/ 2147483647 h 2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7"/>
                <a:gd name="T127" fmla="*/ 0 h 264"/>
                <a:gd name="T128" fmla="*/ 257 w 257"/>
                <a:gd name="T129" fmla="*/ 264 h 26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7" h="264">
                  <a:moveTo>
                    <a:pt x="40" y="184"/>
                  </a:move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03" name="Freeform 659"/>
            <p:cNvSpPr/>
            <p:nvPr/>
          </p:nvSpPr>
          <p:spPr bwMode="auto">
            <a:xfrm>
              <a:off x="2631043" y="2923864"/>
              <a:ext cx="8663" cy="867"/>
            </a:xfrm>
            <a:custGeom>
              <a:avLst/>
              <a:gdLst>
                <a:gd name="T0" fmla="*/ 2147483647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8" y="0"/>
                  </a:moveTo>
                  <a:lnTo>
                    <a:pt x="0" y="0"/>
                  </a:lnTo>
                  <a:lnTo>
                    <a:pt x="8"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04" name="Freeform 660"/>
            <p:cNvSpPr/>
            <p:nvPr/>
          </p:nvSpPr>
          <p:spPr bwMode="auto">
            <a:xfrm>
              <a:off x="2639706" y="2864954"/>
              <a:ext cx="8663" cy="867"/>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05" name="Rectangle 661"/>
            <p:cNvSpPr>
              <a:spLocks noChangeArrowheads="1"/>
            </p:cNvSpPr>
            <p:nvPr/>
          </p:nvSpPr>
          <p:spPr bwMode="auto">
            <a:xfrm>
              <a:off x="2631043" y="2923864"/>
              <a:ext cx="8663" cy="0"/>
            </a:xfrm>
            <a:prstGeom prst="rect">
              <a:avLst/>
            </a:prstGeom>
            <a:grpFill/>
            <a:ln w="6350">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algn="ctr" defTabSz="1218565" eaLnBrk="1" hangingPunct="1">
                <a:spcBef>
                  <a:spcPct val="50000"/>
                </a:spcBef>
              </a:pPr>
              <a:endParaRPr lang="en-US" sz="3200">
                <a:solidFill>
                  <a:srgbClr val="4D4D4D"/>
                </a:solidFill>
                <a:ea typeface="MS PGothic" panose="020B0600070205080204" pitchFamily="34" charset="-128"/>
              </a:endParaRPr>
            </a:p>
          </p:txBody>
        </p:sp>
        <p:sp>
          <p:nvSpPr>
            <p:cNvPr id="106" name="Freeform 662"/>
            <p:cNvSpPr/>
            <p:nvPr/>
          </p:nvSpPr>
          <p:spPr bwMode="auto">
            <a:xfrm>
              <a:off x="2639706" y="2864954"/>
              <a:ext cx="8663" cy="867"/>
            </a:xfrm>
            <a:custGeom>
              <a:avLst/>
              <a:gdLst>
                <a:gd name="T0" fmla="*/ 0 w 8"/>
                <a:gd name="T1" fmla="*/ 0 h 1943"/>
                <a:gd name="T2" fmla="*/ 0 w 8"/>
                <a:gd name="T3" fmla="*/ 0 h 1943"/>
                <a:gd name="T4" fmla="*/ 2147483647 w 8"/>
                <a:gd name="T5" fmla="*/ 0 h 1943"/>
                <a:gd name="T6" fmla="*/ 0 w 8"/>
                <a:gd name="T7" fmla="*/ 0 h 1943"/>
                <a:gd name="T8" fmla="*/ 0 60000 65536"/>
                <a:gd name="T9" fmla="*/ 0 60000 65536"/>
                <a:gd name="T10" fmla="*/ 0 60000 65536"/>
                <a:gd name="T11" fmla="*/ 0 60000 65536"/>
                <a:gd name="T12" fmla="*/ 0 w 8"/>
                <a:gd name="T13" fmla="*/ 0 h 1943"/>
                <a:gd name="T14" fmla="*/ 8 w 8"/>
                <a:gd name="T15" fmla="*/ 1943 h 1943"/>
              </a:gdLst>
              <a:ahLst/>
              <a:cxnLst>
                <a:cxn ang="T8">
                  <a:pos x="T0" y="T1"/>
                </a:cxn>
                <a:cxn ang="T9">
                  <a:pos x="T2" y="T3"/>
                </a:cxn>
                <a:cxn ang="T10">
                  <a:pos x="T4" y="T5"/>
                </a:cxn>
                <a:cxn ang="T11">
                  <a:pos x="T6" y="T7"/>
                </a:cxn>
              </a:cxnLst>
              <a:rect l="T12" t="T13" r="T14" b="T15"/>
              <a:pathLst>
                <a:path w="8" h="1943">
                  <a:moveTo>
                    <a:pt x="0" y="0"/>
                  </a:moveTo>
                  <a:lnTo>
                    <a:pt x="0" y="0"/>
                  </a:lnTo>
                  <a:lnTo>
                    <a:pt x="8" y="0"/>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07" name="Freeform 663"/>
            <p:cNvSpPr/>
            <p:nvPr/>
          </p:nvSpPr>
          <p:spPr bwMode="auto">
            <a:xfrm>
              <a:off x="2605919" y="2830301"/>
              <a:ext cx="161137" cy="127351"/>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0 h 120"/>
                <a:gd name="T12" fmla="*/ 2147483647 w 152"/>
                <a:gd name="T13" fmla="*/ 0 h 120"/>
                <a:gd name="T14" fmla="*/ 2147483647 w 152"/>
                <a:gd name="T15" fmla="*/ 0 h 120"/>
                <a:gd name="T16" fmla="*/ 2147483647 w 152"/>
                <a:gd name="T17" fmla="*/ 0 h 120"/>
                <a:gd name="T18" fmla="*/ 0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2147483647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2147483647 w 152"/>
                <a:gd name="T39" fmla="*/ 2147483647 h 120"/>
                <a:gd name="T40" fmla="*/ 2147483647 w 152"/>
                <a:gd name="T41" fmla="*/ 2147483647 h 120"/>
                <a:gd name="T42" fmla="*/ 2147483647 w 152"/>
                <a:gd name="T43" fmla="*/ 2147483647 h 120"/>
                <a:gd name="T44" fmla="*/ 2147483647 w 152"/>
                <a:gd name="T45" fmla="*/ 2147483647 h 120"/>
                <a:gd name="T46" fmla="*/ 2147483647 w 152"/>
                <a:gd name="T47" fmla="*/ 2147483647 h 120"/>
                <a:gd name="T48" fmla="*/ 2147483647 w 152"/>
                <a:gd name="T49" fmla="*/ 2147483647 h 120"/>
                <a:gd name="T50" fmla="*/ 2147483647 w 152"/>
                <a:gd name="T51" fmla="*/ 2147483647 h 120"/>
                <a:gd name="T52" fmla="*/ 2147483647 w 152"/>
                <a:gd name="T53" fmla="*/ 2147483647 h 120"/>
                <a:gd name="T54" fmla="*/ 2147483647 w 152"/>
                <a:gd name="T55" fmla="*/ 2147483647 h 120"/>
                <a:gd name="T56" fmla="*/ 2147483647 w 152"/>
                <a:gd name="T57" fmla="*/ 2147483647 h 120"/>
                <a:gd name="T58" fmla="*/ 2147483647 w 152"/>
                <a:gd name="T59" fmla="*/ 2147483647 h 120"/>
                <a:gd name="T60" fmla="*/ 2147483647 w 152"/>
                <a:gd name="T61" fmla="*/ 2147483647 h 120"/>
                <a:gd name="T62" fmla="*/ 2147483647 w 152"/>
                <a:gd name="T63" fmla="*/ 2147483647 h 120"/>
                <a:gd name="T64" fmla="*/ 2147483647 w 152"/>
                <a:gd name="T65" fmla="*/ 2147483647 h 120"/>
                <a:gd name="T66" fmla="*/ 2147483647 w 152"/>
                <a:gd name="T67" fmla="*/ 2147483647 h 1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2"/>
                <a:gd name="T103" fmla="*/ 0 h 120"/>
                <a:gd name="T104" fmla="*/ 152 w 152"/>
                <a:gd name="T105" fmla="*/ 120 h 12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2" h="120">
                  <a:moveTo>
                    <a:pt x="136" y="16"/>
                  </a:moveTo>
                  <a:lnTo>
                    <a:pt x="128" y="16"/>
                  </a:lnTo>
                  <a:lnTo>
                    <a:pt x="112" y="16"/>
                  </a:lnTo>
                  <a:lnTo>
                    <a:pt x="104" y="16"/>
                  </a:lnTo>
                  <a:lnTo>
                    <a:pt x="96" y="8"/>
                  </a:lnTo>
                  <a:lnTo>
                    <a:pt x="48" y="0"/>
                  </a:lnTo>
                  <a:lnTo>
                    <a:pt x="24" y="0"/>
                  </a:lnTo>
                  <a:lnTo>
                    <a:pt x="16" y="0"/>
                  </a:lnTo>
                  <a:lnTo>
                    <a:pt x="8" y="0"/>
                  </a:lnTo>
                  <a:lnTo>
                    <a:pt x="0" y="8"/>
                  </a:lnTo>
                  <a:lnTo>
                    <a:pt x="8" y="32"/>
                  </a:lnTo>
                  <a:lnTo>
                    <a:pt x="16" y="24"/>
                  </a:lnTo>
                  <a:lnTo>
                    <a:pt x="32" y="24"/>
                  </a:lnTo>
                  <a:lnTo>
                    <a:pt x="32" y="32"/>
                  </a:lnTo>
                  <a:lnTo>
                    <a:pt x="40" y="32"/>
                  </a:lnTo>
                  <a:lnTo>
                    <a:pt x="32" y="48"/>
                  </a:lnTo>
                  <a:lnTo>
                    <a:pt x="32" y="64"/>
                  </a:lnTo>
                  <a:lnTo>
                    <a:pt x="24" y="80"/>
                  </a:lnTo>
                  <a:lnTo>
                    <a:pt x="24" y="88"/>
                  </a:lnTo>
                  <a:lnTo>
                    <a:pt x="32" y="88"/>
                  </a:lnTo>
                  <a:lnTo>
                    <a:pt x="24" y="88"/>
                  </a:lnTo>
                  <a:lnTo>
                    <a:pt x="24" y="96"/>
                  </a:lnTo>
                  <a:lnTo>
                    <a:pt x="24" y="104"/>
                  </a:lnTo>
                  <a:lnTo>
                    <a:pt x="32" y="104"/>
                  </a:lnTo>
                  <a:lnTo>
                    <a:pt x="48" y="120"/>
                  </a:lnTo>
                  <a:lnTo>
                    <a:pt x="72" y="112"/>
                  </a:lnTo>
                  <a:lnTo>
                    <a:pt x="96" y="104"/>
                  </a:lnTo>
                  <a:lnTo>
                    <a:pt x="104" y="88"/>
                  </a:lnTo>
                  <a:lnTo>
                    <a:pt x="120" y="72"/>
                  </a:lnTo>
                  <a:lnTo>
                    <a:pt x="120" y="64"/>
                  </a:lnTo>
                  <a:lnTo>
                    <a:pt x="128" y="40"/>
                  </a:lnTo>
                  <a:lnTo>
                    <a:pt x="152" y="24"/>
                  </a:lnTo>
                  <a:lnTo>
                    <a:pt x="144" y="24"/>
                  </a:lnTo>
                  <a:lnTo>
                    <a:pt x="136"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08" name="Freeform 664"/>
            <p:cNvSpPr/>
            <p:nvPr/>
          </p:nvSpPr>
          <p:spPr bwMode="auto">
            <a:xfrm>
              <a:off x="2605919" y="2856291"/>
              <a:ext cx="42450" cy="84900"/>
            </a:xfrm>
            <a:custGeom>
              <a:avLst/>
              <a:gdLst>
                <a:gd name="T0" fmla="*/ 2147483647 w 40"/>
                <a:gd name="T1" fmla="*/ 2147483647 h 80"/>
                <a:gd name="T2" fmla="*/ 2147483647 w 40"/>
                <a:gd name="T3" fmla="*/ 2147483647 h 80"/>
                <a:gd name="T4" fmla="*/ 2147483647 w 40"/>
                <a:gd name="T5" fmla="*/ 2147483647 h 80"/>
                <a:gd name="T6" fmla="*/ 2147483647 w 40"/>
                <a:gd name="T7" fmla="*/ 2147483647 h 80"/>
                <a:gd name="T8" fmla="*/ 2147483647 w 40"/>
                <a:gd name="T9" fmla="*/ 2147483647 h 80"/>
                <a:gd name="T10" fmla="*/ 2147483647 w 40"/>
                <a:gd name="T11" fmla="*/ 2147483647 h 80"/>
                <a:gd name="T12" fmla="*/ 2147483647 w 40"/>
                <a:gd name="T13" fmla="*/ 2147483647 h 80"/>
                <a:gd name="T14" fmla="*/ 2147483647 w 40"/>
                <a:gd name="T15" fmla="*/ 2147483647 h 80"/>
                <a:gd name="T16" fmla="*/ 2147483647 w 40"/>
                <a:gd name="T17" fmla="*/ 2147483647 h 80"/>
                <a:gd name="T18" fmla="*/ 2147483647 w 40"/>
                <a:gd name="T19" fmla="*/ 0 h 80"/>
                <a:gd name="T20" fmla="*/ 2147483647 w 40"/>
                <a:gd name="T21" fmla="*/ 0 h 80"/>
                <a:gd name="T22" fmla="*/ 2147483647 w 40"/>
                <a:gd name="T23" fmla="*/ 0 h 80"/>
                <a:gd name="T24" fmla="*/ 2147483647 w 40"/>
                <a:gd name="T25" fmla="*/ 2147483647 h 80"/>
                <a:gd name="T26" fmla="*/ 0 w 40"/>
                <a:gd name="T27" fmla="*/ 2147483647 h 80"/>
                <a:gd name="T28" fmla="*/ 2147483647 w 40"/>
                <a:gd name="T29" fmla="*/ 2147483647 h 80"/>
                <a:gd name="T30" fmla="*/ 2147483647 w 40"/>
                <a:gd name="T31" fmla="*/ 2147483647 h 80"/>
                <a:gd name="T32" fmla="*/ 0 w 40"/>
                <a:gd name="T33" fmla="*/ 2147483647 h 80"/>
                <a:gd name="T34" fmla="*/ 2147483647 w 40"/>
                <a:gd name="T35" fmla="*/ 2147483647 h 80"/>
                <a:gd name="T36" fmla="*/ 2147483647 w 40"/>
                <a:gd name="T37" fmla="*/ 2147483647 h 80"/>
                <a:gd name="T38" fmla="*/ 2147483647 w 40"/>
                <a:gd name="T39" fmla="*/ 2147483647 h 80"/>
                <a:gd name="T40" fmla="*/ 2147483647 w 40"/>
                <a:gd name="T41" fmla="*/ 2147483647 h 80"/>
                <a:gd name="T42" fmla="*/ 2147483647 w 40"/>
                <a:gd name="T43" fmla="*/ 2147483647 h 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80"/>
                <a:gd name="T68" fmla="*/ 40 w 40"/>
                <a:gd name="T69" fmla="*/ 80 h 8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80">
                  <a:moveTo>
                    <a:pt x="24" y="64"/>
                  </a:moveTo>
                  <a:lnTo>
                    <a:pt x="24" y="56"/>
                  </a:lnTo>
                  <a:lnTo>
                    <a:pt x="32" y="48"/>
                  </a:lnTo>
                  <a:lnTo>
                    <a:pt x="32" y="40"/>
                  </a:lnTo>
                  <a:lnTo>
                    <a:pt x="32" y="32"/>
                  </a:lnTo>
                  <a:lnTo>
                    <a:pt x="32" y="24"/>
                  </a:lnTo>
                  <a:lnTo>
                    <a:pt x="32" y="16"/>
                  </a:lnTo>
                  <a:lnTo>
                    <a:pt x="40" y="8"/>
                  </a:lnTo>
                  <a:lnTo>
                    <a:pt x="32" y="8"/>
                  </a:lnTo>
                  <a:lnTo>
                    <a:pt x="32" y="0"/>
                  </a:lnTo>
                  <a:lnTo>
                    <a:pt x="16" y="0"/>
                  </a:lnTo>
                  <a:lnTo>
                    <a:pt x="8" y="0"/>
                  </a:lnTo>
                  <a:lnTo>
                    <a:pt x="8" y="8"/>
                  </a:lnTo>
                  <a:lnTo>
                    <a:pt x="0" y="8"/>
                  </a:lnTo>
                  <a:lnTo>
                    <a:pt x="8" y="24"/>
                  </a:lnTo>
                  <a:lnTo>
                    <a:pt x="8" y="40"/>
                  </a:lnTo>
                  <a:lnTo>
                    <a:pt x="0" y="56"/>
                  </a:lnTo>
                  <a:lnTo>
                    <a:pt x="8" y="64"/>
                  </a:lnTo>
                  <a:lnTo>
                    <a:pt x="8" y="80"/>
                  </a:lnTo>
                  <a:lnTo>
                    <a:pt x="24" y="80"/>
                  </a:lnTo>
                  <a:lnTo>
                    <a:pt x="24" y="72"/>
                  </a:lnTo>
                  <a:lnTo>
                    <a:pt x="24" y="6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09" name="Freeform 665"/>
            <p:cNvSpPr/>
            <p:nvPr/>
          </p:nvSpPr>
          <p:spPr bwMode="auto">
            <a:xfrm>
              <a:off x="2639706" y="2864954"/>
              <a:ext cx="8663" cy="33787"/>
            </a:xfrm>
            <a:custGeom>
              <a:avLst/>
              <a:gdLst>
                <a:gd name="T0" fmla="*/ 0 w 8"/>
                <a:gd name="T1" fmla="*/ 2147483647 h 32"/>
                <a:gd name="T2" fmla="*/ 0 w 8"/>
                <a:gd name="T3" fmla="*/ 2147483647 h 32"/>
                <a:gd name="T4" fmla="*/ 0 w 8"/>
                <a:gd name="T5" fmla="*/ 2147483647 h 32"/>
                <a:gd name="T6" fmla="*/ 0 w 8"/>
                <a:gd name="T7" fmla="*/ 2147483647 h 32"/>
                <a:gd name="T8" fmla="*/ 2147483647 w 8"/>
                <a:gd name="T9" fmla="*/ 0 h 32"/>
                <a:gd name="T10" fmla="*/ 0 w 8"/>
                <a:gd name="T11" fmla="*/ 2147483647 h 32"/>
                <a:gd name="T12" fmla="*/ 0 w 8"/>
                <a:gd name="T13" fmla="*/ 2147483647 h 32"/>
                <a:gd name="T14" fmla="*/ 0 60000 65536"/>
                <a:gd name="T15" fmla="*/ 0 60000 65536"/>
                <a:gd name="T16" fmla="*/ 0 60000 65536"/>
                <a:gd name="T17" fmla="*/ 0 60000 65536"/>
                <a:gd name="T18" fmla="*/ 0 60000 65536"/>
                <a:gd name="T19" fmla="*/ 0 60000 65536"/>
                <a:gd name="T20" fmla="*/ 0 60000 65536"/>
                <a:gd name="T21" fmla="*/ 0 w 8"/>
                <a:gd name="T22" fmla="*/ 0 h 32"/>
                <a:gd name="T23" fmla="*/ 8 w 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2">
                  <a:moveTo>
                    <a:pt x="0" y="16"/>
                  </a:moveTo>
                  <a:lnTo>
                    <a:pt x="0" y="24"/>
                  </a:lnTo>
                  <a:lnTo>
                    <a:pt x="0" y="32"/>
                  </a:lnTo>
                  <a:lnTo>
                    <a:pt x="0" y="16"/>
                  </a:lnTo>
                  <a:lnTo>
                    <a:pt x="8" y="0"/>
                  </a:lnTo>
                  <a:lnTo>
                    <a:pt x="0" y="8"/>
                  </a:lnTo>
                  <a:lnTo>
                    <a:pt x="0"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10" name="Freeform 666"/>
            <p:cNvSpPr/>
            <p:nvPr/>
          </p:nvSpPr>
          <p:spPr bwMode="auto">
            <a:xfrm>
              <a:off x="2605919" y="2856291"/>
              <a:ext cx="42450" cy="84900"/>
            </a:xfrm>
            <a:custGeom>
              <a:avLst/>
              <a:gdLst>
                <a:gd name="T0" fmla="*/ 2147483647 w 40"/>
                <a:gd name="T1" fmla="*/ 2147483647 h 80"/>
                <a:gd name="T2" fmla="*/ 2147483647 w 40"/>
                <a:gd name="T3" fmla="*/ 2147483647 h 80"/>
                <a:gd name="T4" fmla="*/ 2147483647 w 40"/>
                <a:gd name="T5" fmla="*/ 2147483647 h 80"/>
                <a:gd name="T6" fmla="*/ 2147483647 w 40"/>
                <a:gd name="T7" fmla="*/ 2147483647 h 80"/>
                <a:gd name="T8" fmla="*/ 2147483647 w 40"/>
                <a:gd name="T9" fmla="*/ 2147483647 h 80"/>
                <a:gd name="T10" fmla="*/ 2147483647 w 40"/>
                <a:gd name="T11" fmla="*/ 2147483647 h 80"/>
                <a:gd name="T12" fmla="*/ 2147483647 w 40"/>
                <a:gd name="T13" fmla="*/ 2147483647 h 80"/>
                <a:gd name="T14" fmla="*/ 2147483647 w 40"/>
                <a:gd name="T15" fmla="*/ 2147483647 h 80"/>
                <a:gd name="T16" fmla="*/ 2147483647 w 40"/>
                <a:gd name="T17" fmla="*/ 2147483647 h 80"/>
                <a:gd name="T18" fmla="*/ 2147483647 w 40"/>
                <a:gd name="T19" fmla="*/ 2147483647 h 80"/>
                <a:gd name="T20" fmla="*/ 2147483647 w 40"/>
                <a:gd name="T21" fmla="*/ 2147483647 h 80"/>
                <a:gd name="T22" fmla="*/ 2147483647 w 40"/>
                <a:gd name="T23" fmla="*/ 0 h 80"/>
                <a:gd name="T24" fmla="*/ 2147483647 w 40"/>
                <a:gd name="T25" fmla="*/ 0 h 80"/>
                <a:gd name="T26" fmla="*/ 2147483647 w 40"/>
                <a:gd name="T27" fmla="*/ 0 h 80"/>
                <a:gd name="T28" fmla="*/ 2147483647 w 40"/>
                <a:gd name="T29" fmla="*/ 2147483647 h 80"/>
                <a:gd name="T30" fmla="*/ 2147483647 w 40"/>
                <a:gd name="T31" fmla="*/ 2147483647 h 80"/>
                <a:gd name="T32" fmla="*/ 0 w 40"/>
                <a:gd name="T33" fmla="*/ 2147483647 h 80"/>
                <a:gd name="T34" fmla="*/ 2147483647 w 40"/>
                <a:gd name="T35" fmla="*/ 2147483647 h 80"/>
                <a:gd name="T36" fmla="*/ 2147483647 w 40"/>
                <a:gd name="T37" fmla="*/ 2147483647 h 80"/>
                <a:gd name="T38" fmla="*/ 0 w 40"/>
                <a:gd name="T39" fmla="*/ 2147483647 h 80"/>
                <a:gd name="T40" fmla="*/ 2147483647 w 40"/>
                <a:gd name="T41" fmla="*/ 2147483647 h 80"/>
                <a:gd name="T42" fmla="*/ 2147483647 w 40"/>
                <a:gd name="T43" fmla="*/ 2147483647 h 80"/>
                <a:gd name="T44" fmla="*/ 2147483647 w 40"/>
                <a:gd name="T45" fmla="*/ 2147483647 h 80"/>
                <a:gd name="T46" fmla="*/ 2147483647 w 40"/>
                <a:gd name="T47" fmla="*/ 2147483647 h 80"/>
                <a:gd name="T48" fmla="*/ 2147483647 w 40"/>
                <a:gd name="T49" fmla="*/ 2147483647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80"/>
                <a:gd name="T77" fmla="*/ 40 w 4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80">
                  <a:moveTo>
                    <a:pt x="24" y="64"/>
                  </a:moveTo>
                  <a:lnTo>
                    <a:pt x="24" y="64"/>
                  </a:lnTo>
                  <a:lnTo>
                    <a:pt x="24" y="56"/>
                  </a:lnTo>
                  <a:lnTo>
                    <a:pt x="32" y="48"/>
                  </a:lnTo>
                  <a:lnTo>
                    <a:pt x="32" y="40"/>
                  </a:lnTo>
                  <a:lnTo>
                    <a:pt x="32" y="32"/>
                  </a:lnTo>
                  <a:lnTo>
                    <a:pt x="32" y="24"/>
                  </a:lnTo>
                  <a:lnTo>
                    <a:pt x="32" y="16"/>
                  </a:lnTo>
                  <a:lnTo>
                    <a:pt x="40" y="8"/>
                  </a:lnTo>
                  <a:lnTo>
                    <a:pt x="32" y="8"/>
                  </a:lnTo>
                  <a:lnTo>
                    <a:pt x="32" y="0"/>
                  </a:lnTo>
                  <a:lnTo>
                    <a:pt x="16" y="0"/>
                  </a:lnTo>
                  <a:lnTo>
                    <a:pt x="8" y="0"/>
                  </a:lnTo>
                  <a:lnTo>
                    <a:pt x="8" y="8"/>
                  </a:lnTo>
                  <a:lnTo>
                    <a:pt x="0" y="8"/>
                  </a:lnTo>
                  <a:lnTo>
                    <a:pt x="8" y="24"/>
                  </a:lnTo>
                  <a:lnTo>
                    <a:pt x="8" y="40"/>
                  </a:lnTo>
                  <a:lnTo>
                    <a:pt x="0" y="56"/>
                  </a:lnTo>
                  <a:lnTo>
                    <a:pt x="8" y="64"/>
                  </a:lnTo>
                  <a:lnTo>
                    <a:pt x="8" y="80"/>
                  </a:lnTo>
                  <a:lnTo>
                    <a:pt x="24" y="80"/>
                  </a:lnTo>
                  <a:lnTo>
                    <a:pt x="24" y="72"/>
                  </a:lnTo>
                  <a:lnTo>
                    <a:pt x="24" y="6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11" name="Freeform 667"/>
            <p:cNvSpPr/>
            <p:nvPr/>
          </p:nvSpPr>
          <p:spPr bwMode="auto">
            <a:xfrm>
              <a:off x="2639706" y="2864954"/>
              <a:ext cx="8663" cy="33787"/>
            </a:xfrm>
            <a:custGeom>
              <a:avLst/>
              <a:gdLst>
                <a:gd name="T0" fmla="*/ 0 w 8"/>
                <a:gd name="T1" fmla="*/ 2147483647 h 32"/>
                <a:gd name="T2" fmla="*/ 0 w 8"/>
                <a:gd name="T3" fmla="*/ 2147483647 h 32"/>
                <a:gd name="T4" fmla="*/ 0 w 8"/>
                <a:gd name="T5" fmla="*/ 2147483647 h 32"/>
                <a:gd name="T6" fmla="*/ 0 w 8"/>
                <a:gd name="T7" fmla="*/ 2147483647 h 32"/>
                <a:gd name="T8" fmla="*/ 2147483647 w 8"/>
                <a:gd name="T9" fmla="*/ 0 h 32"/>
                <a:gd name="T10" fmla="*/ 0 w 8"/>
                <a:gd name="T11" fmla="*/ 2147483647 h 32"/>
                <a:gd name="T12" fmla="*/ 0 w 8"/>
                <a:gd name="T13" fmla="*/ 2147483647 h 32"/>
                <a:gd name="T14" fmla="*/ 0 60000 65536"/>
                <a:gd name="T15" fmla="*/ 0 60000 65536"/>
                <a:gd name="T16" fmla="*/ 0 60000 65536"/>
                <a:gd name="T17" fmla="*/ 0 60000 65536"/>
                <a:gd name="T18" fmla="*/ 0 60000 65536"/>
                <a:gd name="T19" fmla="*/ 0 60000 65536"/>
                <a:gd name="T20" fmla="*/ 0 60000 65536"/>
                <a:gd name="T21" fmla="*/ 0 w 8"/>
                <a:gd name="T22" fmla="*/ 0 h 32"/>
                <a:gd name="T23" fmla="*/ 8 w 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2">
                  <a:moveTo>
                    <a:pt x="0" y="16"/>
                  </a:moveTo>
                  <a:lnTo>
                    <a:pt x="0" y="24"/>
                  </a:lnTo>
                  <a:lnTo>
                    <a:pt x="0" y="32"/>
                  </a:lnTo>
                  <a:lnTo>
                    <a:pt x="0" y="16"/>
                  </a:lnTo>
                  <a:lnTo>
                    <a:pt x="8" y="0"/>
                  </a:lnTo>
                  <a:lnTo>
                    <a:pt x="0" y="8"/>
                  </a:lnTo>
                  <a:lnTo>
                    <a:pt x="0"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12" name="Freeform 668"/>
            <p:cNvSpPr/>
            <p:nvPr/>
          </p:nvSpPr>
          <p:spPr bwMode="auto">
            <a:xfrm>
              <a:off x="2631043" y="2923864"/>
              <a:ext cx="1733" cy="17327"/>
            </a:xfrm>
            <a:custGeom>
              <a:avLst/>
              <a:gdLst>
                <a:gd name="T0" fmla="*/ 0 w 1942"/>
                <a:gd name="T1" fmla="*/ 0 h 16"/>
                <a:gd name="T2" fmla="*/ 0 w 1942"/>
                <a:gd name="T3" fmla="*/ 2147483647 h 16"/>
                <a:gd name="T4" fmla="*/ 0 w 1942"/>
                <a:gd name="T5" fmla="*/ 2147483647 h 16"/>
                <a:gd name="T6" fmla="*/ 0 w 1942"/>
                <a:gd name="T7" fmla="*/ 2147483647 h 16"/>
                <a:gd name="T8" fmla="*/ 0 w 1942"/>
                <a:gd name="T9" fmla="*/ 0 h 16"/>
                <a:gd name="T10" fmla="*/ 0 60000 65536"/>
                <a:gd name="T11" fmla="*/ 0 60000 65536"/>
                <a:gd name="T12" fmla="*/ 0 60000 65536"/>
                <a:gd name="T13" fmla="*/ 0 60000 65536"/>
                <a:gd name="T14" fmla="*/ 0 60000 65536"/>
                <a:gd name="T15" fmla="*/ 0 w 1942"/>
                <a:gd name="T16" fmla="*/ 0 h 16"/>
                <a:gd name="T17" fmla="*/ 1942 w 1942"/>
                <a:gd name="T18" fmla="*/ 16 h 16"/>
              </a:gdLst>
              <a:ahLst/>
              <a:cxnLst>
                <a:cxn ang="T10">
                  <a:pos x="T0" y="T1"/>
                </a:cxn>
                <a:cxn ang="T11">
                  <a:pos x="T2" y="T3"/>
                </a:cxn>
                <a:cxn ang="T12">
                  <a:pos x="T4" y="T5"/>
                </a:cxn>
                <a:cxn ang="T13">
                  <a:pos x="T6" y="T7"/>
                </a:cxn>
                <a:cxn ang="T14">
                  <a:pos x="T8" y="T9"/>
                </a:cxn>
              </a:cxnLst>
              <a:rect l="T15" t="T16" r="T17" b="T18"/>
              <a:pathLst>
                <a:path w="1942" h="16">
                  <a:moveTo>
                    <a:pt x="0" y="0"/>
                  </a:moveTo>
                  <a:lnTo>
                    <a:pt x="0" y="8"/>
                  </a:lnTo>
                  <a:lnTo>
                    <a:pt x="0" y="16"/>
                  </a:lnTo>
                  <a:lnTo>
                    <a:pt x="0" y="8"/>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13" name="Freeform 669"/>
            <p:cNvSpPr/>
            <p:nvPr/>
          </p:nvSpPr>
          <p:spPr bwMode="auto">
            <a:xfrm>
              <a:off x="2631043" y="2898741"/>
              <a:ext cx="8663" cy="16460"/>
            </a:xfrm>
            <a:custGeom>
              <a:avLst/>
              <a:gdLst>
                <a:gd name="T0" fmla="*/ 0 w 8"/>
                <a:gd name="T1" fmla="*/ 2147483647 h 16"/>
                <a:gd name="T2" fmla="*/ 2147483647 w 8"/>
                <a:gd name="T3" fmla="*/ 0 h 16"/>
                <a:gd name="T4" fmla="*/ 2147483647 w 8"/>
                <a:gd name="T5" fmla="*/ 2147483647 h 16"/>
                <a:gd name="T6" fmla="*/ 0 w 8"/>
                <a:gd name="T7" fmla="*/ 2147483647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16"/>
                  </a:moveTo>
                  <a:lnTo>
                    <a:pt x="8" y="0"/>
                  </a:lnTo>
                  <a:lnTo>
                    <a:pt x="8" y="8"/>
                  </a:lnTo>
                  <a:lnTo>
                    <a:pt x="0"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14" name="Freeform 670"/>
            <p:cNvSpPr/>
            <p:nvPr/>
          </p:nvSpPr>
          <p:spPr bwMode="auto">
            <a:xfrm>
              <a:off x="2631043" y="2915201"/>
              <a:ext cx="1733" cy="8663"/>
            </a:xfrm>
            <a:custGeom>
              <a:avLst/>
              <a:gdLst>
                <a:gd name="T0" fmla="*/ 0 w 1942"/>
                <a:gd name="T1" fmla="*/ 2147483647 h 8"/>
                <a:gd name="T2" fmla="*/ 0 w 1942"/>
                <a:gd name="T3" fmla="*/ 0 h 8"/>
                <a:gd name="T4" fmla="*/ 0 w 1942"/>
                <a:gd name="T5" fmla="*/ 2147483647 h 8"/>
                <a:gd name="T6" fmla="*/ 0 60000 65536"/>
                <a:gd name="T7" fmla="*/ 0 60000 65536"/>
                <a:gd name="T8" fmla="*/ 0 60000 65536"/>
                <a:gd name="T9" fmla="*/ 0 w 1942"/>
                <a:gd name="T10" fmla="*/ 0 h 8"/>
                <a:gd name="T11" fmla="*/ 1942 w 1942"/>
                <a:gd name="T12" fmla="*/ 8 h 8"/>
              </a:gdLst>
              <a:ahLst/>
              <a:cxnLst>
                <a:cxn ang="T6">
                  <a:pos x="T0" y="T1"/>
                </a:cxn>
                <a:cxn ang="T7">
                  <a:pos x="T2" y="T3"/>
                </a:cxn>
                <a:cxn ang="T8">
                  <a:pos x="T4" y="T5"/>
                </a:cxn>
              </a:cxnLst>
              <a:rect l="T9" t="T10" r="T11" b="T12"/>
              <a:pathLst>
                <a:path w="1942" h="8">
                  <a:moveTo>
                    <a:pt x="0" y="8"/>
                  </a:moveTo>
                  <a:lnTo>
                    <a:pt x="0" y="0"/>
                  </a:lnTo>
                  <a:lnTo>
                    <a:pt x="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15" name="Freeform 671"/>
            <p:cNvSpPr/>
            <p:nvPr/>
          </p:nvSpPr>
          <p:spPr bwMode="auto">
            <a:xfrm>
              <a:off x="2631043" y="2898741"/>
              <a:ext cx="8663" cy="16460"/>
            </a:xfrm>
            <a:custGeom>
              <a:avLst/>
              <a:gdLst>
                <a:gd name="T0" fmla="*/ 0 w 8"/>
                <a:gd name="T1" fmla="*/ 2147483647 h 16"/>
                <a:gd name="T2" fmla="*/ 2147483647 w 8"/>
                <a:gd name="T3" fmla="*/ 0 h 16"/>
                <a:gd name="T4" fmla="*/ 2147483647 w 8"/>
                <a:gd name="T5" fmla="*/ 2147483647 h 16"/>
                <a:gd name="T6" fmla="*/ 0 w 8"/>
                <a:gd name="T7" fmla="*/ 2147483647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16"/>
                  </a:moveTo>
                  <a:lnTo>
                    <a:pt x="8" y="0"/>
                  </a:lnTo>
                  <a:lnTo>
                    <a:pt x="8" y="8"/>
                  </a:lnTo>
                  <a:lnTo>
                    <a:pt x="0"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16" name="Freeform 672"/>
            <p:cNvSpPr/>
            <p:nvPr/>
          </p:nvSpPr>
          <p:spPr bwMode="auto">
            <a:xfrm>
              <a:off x="2631043" y="2915201"/>
              <a:ext cx="1733" cy="8663"/>
            </a:xfrm>
            <a:custGeom>
              <a:avLst/>
              <a:gdLst>
                <a:gd name="T0" fmla="*/ 0 w 1942"/>
                <a:gd name="T1" fmla="*/ 2147483647 h 8"/>
                <a:gd name="T2" fmla="*/ 0 w 1942"/>
                <a:gd name="T3" fmla="*/ 0 h 8"/>
                <a:gd name="T4" fmla="*/ 0 w 1942"/>
                <a:gd name="T5" fmla="*/ 2147483647 h 8"/>
                <a:gd name="T6" fmla="*/ 0 w 1942"/>
                <a:gd name="T7" fmla="*/ 2147483647 h 8"/>
                <a:gd name="T8" fmla="*/ 0 60000 65536"/>
                <a:gd name="T9" fmla="*/ 0 60000 65536"/>
                <a:gd name="T10" fmla="*/ 0 60000 65536"/>
                <a:gd name="T11" fmla="*/ 0 60000 65536"/>
                <a:gd name="T12" fmla="*/ 0 w 1942"/>
                <a:gd name="T13" fmla="*/ 0 h 8"/>
                <a:gd name="T14" fmla="*/ 1942 w 1942"/>
                <a:gd name="T15" fmla="*/ 8 h 8"/>
              </a:gdLst>
              <a:ahLst/>
              <a:cxnLst>
                <a:cxn ang="T8">
                  <a:pos x="T0" y="T1"/>
                </a:cxn>
                <a:cxn ang="T9">
                  <a:pos x="T2" y="T3"/>
                </a:cxn>
                <a:cxn ang="T10">
                  <a:pos x="T4" y="T5"/>
                </a:cxn>
                <a:cxn ang="T11">
                  <a:pos x="T6" y="T7"/>
                </a:cxn>
              </a:cxnLst>
              <a:rect l="T12" t="T13" r="T14" b="T15"/>
              <a:pathLst>
                <a:path w="1942" h="8">
                  <a:moveTo>
                    <a:pt x="0" y="8"/>
                  </a:moveTo>
                  <a:lnTo>
                    <a:pt x="0" y="0"/>
                  </a:lnTo>
                  <a:lnTo>
                    <a:pt x="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17" name="Freeform 673"/>
            <p:cNvSpPr/>
            <p:nvPr/>
          </p:nvSpPr>
          <p:spPr bwMode="auto">
            <a:xfrm>
              <a:off x="3403809" y="2941191"/>
              <a:ext cx="8663" cy="8663"/>
            </a:xfrm>
            <a:custGeom>
              <a:avLst/>
              <a:gdLst>
                <a:gd name="T0" fmla="*/ 0 w 8"/>
                <a:gd name="T1" fmla="*/ 0 h 8"/>
                <a:gd name="T2" fmla="*/ 2147483647 w 8"/>
                <a:gd name="T3" fmla="*/ 2147483647 h 8"/>
                <a:gd name="T4" fmla="*/ 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0" y="0"/>
                  </a:moveTo>
                  <a:lnTo>
                    <a:pt x="8" y="8"/>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18" name="Freeform 674"/>
            <p:cNvSpPr/>
            <p:nvPr/>
          </p:nvSpPr>
          <p:spPr bwMode="auto">
            <a:xfrm>
              <a:off x="3378685" y="2915201"/>
              <a:ext cx="8663" cy="17327"/>
            </a:xfrm>
            <a:custGeom>
              <a:avLst/>
              <a:gdLst>
                <a:gd name="T0" fmla="*/ 0 w 8"/>
                <a:gd name="T1" fmla="*/ 0 h 16"/>
                <a:gd name="T2" fmla="*/ 2147483647 w 8"/>
                <a:gd name="T3" fmla="*/ 2147483647 h 16"/>
                <a:gd name="T4" fmla="*/ 2147483647 w 8"/>
                <a:gd name="T5" fmla="*/ 2147483647 h 16"/>
                <a:gd name="T6" fmla="*/ 0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0"/>
                  </a:moveTo>
                  <a:lnTo>
                    <a:pt x="8" y="16"/>
                  </a:lnTo>
                  <a:lnTo>
                    <a:pt x="8" y="8"/>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19" name="Freeform 675"/>
            <p:cNvSpPr/>
            <p:nvPr/>
          </p:nvSpPr>
          <p:spPr bwMode="auto">
            <a:xfrm>
              <a:off x="3403809" y="2941191"/>
              <a:ext cx="8663" cy="8663"/>
            </a:xfrm>
            <a:custGeom>
              <a:avLst/>
              <a:gdLst>
                <a:gd name="T0" fmla="*/ 0 w 8"/>
                <a:gd name="T1" fmla="*/ 0 h 8"/>
                <a:gd name="T2" fmla="*/ 2147483647 w 8"/>
                <a:gd name="T3" fmla="*/ 2147483647 h 8"/>
                <a:gd name="T4" fmla="*/ 2147483647 w 8"/>
                <a:gd name="T5" fmla="*/ 2147483647 h 8"/>
                <a:gd name="T6" fmla="*/ 0 w 8"/>
                <a:gd name="T7" fmla="*/ 0 h 8"/>
                <a:gd name="T8" fmla="*/ 0 w 8"/>
                <a:gd name="T9" fmla="*/ 0 h 8"/>
                <a:gd name="T10" fmla="*/ 0 60000 65536"/>
                <a:gd name="T11" fmla="*/ 0 60000 65536"/>
                <a:gd name="T12" fmla="*/ 0 60000 65536"/>
                <a:gd name="T13" fmla="*/ 0 60000 65536"/>
                <a:gd name="T14" fmla="*/ 0 60000 65536"/>
                <a:gd name="T15" fmla="*/ 0 w 8"/>
                <a:gd name="T16" fmla="*/ 0 h 8"/>
                <a:gd name="T17" fmla="*/ 8 w 8"/>
                <a:gd name="T18" fmla="*/ 8 h 8"/>
              </a:gdLst>
              <a:ahLst/>
              <a:cxnLst>
                <a:cxn ang="T10">
                  <a:pos x="T0" y="T1"/>
                </a:cxn>
                <a:cxn ang="T11">
                  <a:pos x="T2" y="T3"/>
                </a:cxn>
                <a:cxn ang="T12">
                  <a:pos x="T4" y="T5"/>
                </a:cxn>
                <a:cxn ang="T13">
                  <a:pos x="T6" y="T7"/>
                </a:cxn>
                <a:cxn ang="T14">
                  <a:pos x="T8" y="T9"/>
                </a:cxn>
              </a:cxnLst>
              <a:rect l="T15" t="T16" r="T17" b="T18"/>
              <a:pathLst>
                <a:path w="8" h="8">
                  <a:moveTo>
                    <a:pt x="0" y="0"/>
                  </a:moveTo>
                  <a:lnTo>
                    <a:pt x="8" y="8"/>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20" name="Freeform 676"/>
            <p:cNvSpPr/>
            <p:nvPr/>
          </p:nvSpPr>
          <p:spPr bwMode="auto">
            <a:xfrm>
              <a:off x="3378685" y="2915201"/>
              <a:ext cx="8663" cy="17327"/>
            </a:xfrm>
            <a:custGeom>
              <a:avLst/>
              <a:gdLst>
                <a:gd name="T0" fmla="*/ 0 w 8"/>
                <a:gd name="T1" fmla="*/ 0 h 16"/>
                <a:gd name="T2" fmla="*/ 2147483647 w 8"/>
                <a:gd name="T3" fmla="*/ 2147483647 h 16"/>
                <a:gd name="T4" fmla="*/ 2147483647 w 8"/>
                <a:gd name="T5" fmla="*/ 2147483647 h 16"/>
                <a:gd name="T6" fmla="*/ 0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0"/>
                  </a:moveTo>
                  <a:lnTo>
                    <a:pt x="8" y="16"/>
                  </a:lnTo>
                  <a:lnTo>
                    <a:pt x="8" y="8"/>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21" name="Freeform 677"/>
            <p:cNvSpPr/>
            <p:nvPr/>
          </p:nvSpPr>
          <p:spPr bwMode="auto">
            <a:xfrm>
              <a:off x="4074348" y="3178565"/>
              <a:ext cx="101360" cy="161137"/>
            </a:xfrm>
            <a:custGeom>
              <a:avLst/>
              <a:gdLst>
                <a:gd name="T0" fmla="*/ 2147483647 w 96"/>
                <a:gd name="T1" fmla="*/ 2147483647 h 152"/>
                <a:gd name="T2" fmla="*/ 2147483647 w 96"/>
                <a:gd name="T3" fmla="*/ 2147483647 h 152"/>
                <a:gd name="T4" fmla="*/ 2147483647 w 96"/>
                <a:gd name="T5" fmla="*/ 2147483647 h 152"/>
                <a:gd name="T6" fmla="*/ 2147483647 w 96"/>
                <a:gd name="T7" fmla="*/ 2147483647 h 152"/>
                <a:gd name="T8" fmla="*/ 2147483647 w 96"/>
                <a:gd name="T9" fmla="*/ 2147483647 h 152"/>
                <a:gd name="T10" fmla="*/ 2147483647 w 96"/>
                <a:gd name="T11" fmla="*/ 2147483647 h 152"/>
                <a:gd name="T12" fmla="*/ 2147483647 w 96"/>
                <a:gd name="T13" fmla="*/ 2147483647 h 152"/>
                <a:gd name="T14" fmla="*/ 2147483647 w 96"/>
                <a:gd name="T15" fmla="*/ 2147483647 h 152"/>
                <a:gd name="T16" fmla="*/ 2147483647 w 96"/>
                <a:gd name="T17" fmla="*/ 2147483647 h 152"/>
                <a:gd name="T18" fmla="*/ 2147483647 w 96"/>
                <a:gd name="T19" fmla="*/ 2147483647 h 152"/>
                <a:gd name="T20" fmla="*/ 2147483647 w 96"/>
                <a:gd name="T21" fmla="*/ 2147483647 h 152"/>
                <a:gd name="T22" fmla="*/ 2147483647 w 96"/>
                <a:gd name="T23" fmla="*/ 0 h 152"/>
                <a:gd name="T24" fmla="*/ 2147483647 w 96"/>
                <a:gd name="T25" fmla="*/ 2147483647 h 152"/>
                <a:gd name="T26" fmla="*/ 0 w 96"/>
                <a:gd name="T27" fmla="*/ 2147483647 h 152"/>
                <a:gd name="T28" fmla="*/ 2147483647 w 96"/>
                <a:gd name="T29" fmla="*/ 2147483647 h 152"/>
                <a:gd name="T30" fmla="*/ 2147483647 w 96"/>
                <a:gd name="T31" fmla="*/ 2147483647 h 152"/>
                <a:gd name="T32" fmla="*/ 2147483647 w 96"/>
                <a:gd name="T33" fmla="*/ 2147483647 h 152"/>
                <a:gd name="T34" fmla="*/ 2147483647 w 96"/>
                <a:gd name="T35" fmla="*/ 2147483647 h 152"/>
                <a:gd name="T36" fmla="*/ 2147483647 w 96"/>
                <a:gd name="T37" fmla="*/ 2147483647 h 152"/>
                <a:gd name="T38" fmla="*/ 2147483647 w 96"/>
                <a:gd name="T39" fmla="*/ 2147483647 h 152"/>
                <a:gd name="T40" fmla="*/ 2147483647 w 96"/>
                <a:gd name="T41" fmla="*/ 2147483647 h 152"/>
                <a:gd name="T42" fmla="*/ 2147483647 w 96"/>
                <a:gd name="T43" fmla="*/ 2147483647 h 152"/>
                <a:gd name="T44" fmla="*/ 2147483647 w 96"/>
                <a:gd name="T45" fmla="*/ 2147483647 h 152"/>
                <a:gd name="T46" fmla="*/ 2147483647 w 96"/>
                <a:gd name="T47" fmla="*/ 2147483647 h 152"/>
                <a:gd name="T48" fmla="*/ 2147483647 w 96"/>
                <a:gd name="T49" fmla="*/ 2147483647 h 152"/>
                <a:gd name="T50" fmla="*/ 2147483647 w 96"/>
                <a:gd name="T51" fmla="*/ 2147483647 h 152"/>
                <a:gd name="T52" fmla="*/ 2147483647 w 96"/>
                <a:gd name="T53" fmla="*/ 2147483647 h 1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6"/>
                <a:gd name="T82" fmla="*/ 0 h 152"/>
                <a:gd name="T83" fmla="*/ 96 w 96"/>
                <a:gd name="T84" fmla="*/ 152 h 1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6" h="152">
                  <a:moveTo>
                    <a:pt x="72" y="136"/>
                  </a:moveTo>
                  <a:lnTo>
                    <a:pt x="80" y="136"/>
                  </a:lnTo>
                  <a:lnTo>
                    <a:pt x="96" y="128"/>
                  </a:lnTo>
                  <a:lnTo>
                    <a:pt x="96" y="104"/>
                  </a:lnTo>
                  <a:lnTo>
                    <a:pt x="96" y="80"/>
                  </a:lnTo>
                  <a:lnTo>
                    <a:pt x="80" y="72"/>
                  </a:lnTo>
                  <a:lnTo>
                    <a:pt x="64" y="48"/>
                  </a:lnTo>
                  <a:lnTo>
                    <a:pt x="56" y="32"/>
                  </a:lnTo>
                  <a:lnTo>
                    <a:pt x="56" y="24"/>
                  </a:lnTo>
                  <a:lnTo>
                    <a:pt x="56" y="16"/>
                  </a:lnTo>
                  <a:lnTo>
                    <a:pt x="40" y="16"/>
                  </a:lnTo>
                  <a:lnTo>
                    <a:pt x="32" y="0"/>
                  </a:lnTo>
                  <a:lnTo>
                    <a:pt x="8" y="8"/>
                  </a:lnTo>
                  <a:lnTo>
                    <a:pt x="0" y="16"/>
                  </a:lnTo>
                  <a:lnTo>
                    <a:pt x="8" y="24"/>
                  </a:lnTo>
                  <a:lnTo>
                    <a:pt x="8" y="48"/>
                  </a:lnTo>
                  <a:lnTo>
                    <a:pt x="40" y="48"/>
                  </a:lnTo>
                  <a:lnTo>
                    <a:pt x="48" y="56"/>
                  </a:lnTo>
                  <a:lnTo>
                    <a:pt x="72" y="88"/>
                  </a:lnTo>
                  <a:lnTo>
                    <a:pt x="64" y="96"/>
                  </a:lnTo>
                  <a:lnTo>
                    <a:pt x="40" y="104"/>
                  </a:lnTo>
                  <a:lnTo>
                    <a:pt x="32" y="112"/>
                  </a:lnTo>
                  <a:lnTo>
                    <a:pt x="32" y="128"/>
                  </a:lnTo>
                  <a:lnTo>
                    <a:pt x="48" y="144"/>
                  </a:lnTo>
                  <a:lnTo>
                    <a:pt x="56" y="152"/>
                  </a:lnTo>
                  <a:lnTo>
                    <a:pt x="64" y="144"/>
                  </a:lnTo>
                  <a:lnTo>
                    <a:pt x="72" y="13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22" name="Freeform 678"/>
            <p:cNvSpPr/>
            <p:nvPr/>
          </p:nvSpPr>
          <p:spPr bwMode="auto">
            <a:xfrm>
              <a:off x="4108135" y="3161239"/>
              <a:ext cx="93564" cy="194924"/>
            </a:xfrm>
            <a:custGeom>
              <a:avLst/>
              <a:gdLst>
                <a:gd name="T0" fmla="*/ 2147483647 w 88"/>
                <a:gd name="T1" fmla="*/ 0 h 184"/>
                <a:gd name="T2" fmla="*/ 0 w 88"/>
                <a:gd name="T3" fmla="*/ 0 h 184"/>
                <a:gd name="T4" fmla="*/ 0 w 88"/>
                <a:gd name="T5" fmla="*/ 2147483647 h 184"/>
                <a:gd name="T6" fmla="*/ 2147483647 w 88"/>
                <a:gd name="T7" fmla="*/ 2147483647 h 184"/>
                <a:gd name="T8" fmla="*/ 2147483647 w 88"/>
                <a:gd name="T9" fmla="*/ 2147483647 h 184"/>
                <a:gd name="T10" fmla="*/ 2147483647 w 88"/>
                <a:gd name="T11" fmla="*/ 2147483647 h 184"/>
                <a:gd name="T12" fmla="*/ 2147483647 w 88"/>
                <a:gd name="T13" fmla="*/ 2147483647 h 184"/>
                <a:gd name="T14" fmla="*/ 2147483647 w 88"/>
                <a:gd name="T15" fmla="*/ 2147483647 h 184"/>
                <a:gd name="T16" fmla="*/ 2147483647 w 88"/>
                <a:gd name="T17" fmla="*/ 2147483647 h 184"/>
                <a:gd name="T18" fmla="*/ 2147483647 w 88"/>
                <a:gd name="T19" fmla="*/ 2147483647 h 184"/>
                <a:gd name="T20" fmla="*/ 2147483647 w 88"/>
                <a:gd name="T21" fmla="*/ 2147483647 h 184"/>
                <a:gd name="T22" fmla="*/ 2147483647 w 88"/>
                <a:gd name="T23" fmla="*/ 2147483647 h 184"/>
                <a:gd name="T24" fmla="*/ 2147483647 w 88"/>
                <a:gd name="T25" fmla="*/ 2147483647 h 184"/>
                <a:gd name="T26" fmla="*/ 2147483647 w 88"/>
                <a:gd name="T27" fmla="*/ 2147483647 h 184"/>
                <a:gd name="T28" fmla="*/ 2147483647 w 88"/>
                <a:gd name="T29" fmla="*/ 2147483647 h 184"/>
                <a:gd name="T30" fmla="*/ 2147483647 w 88"/>
                <a:gd name="T31" fmla="*/ 2147483647 h 184"/>
                <a:gd name="T32" fmla="*/ 2147483647 w 88"/>
                <a:gd name="T33" fmla="*/ 2147483647 h 184"/>
                <a:gd name="T34" fmla="*/ 2147483647 w 88"/>
                <a:gd name="T35" fmla="*/ 2147483647 h 184"/>
                <a:gd name="T36" fmla="*/ 2147483647 w 88"/>
                <a:gd name="T37" fmla="*/ 2147483647 h 184"/>
                <a:gd name="T38" fmla="*/ 2147483647 w 88"/>
                <a:gd name="T39" fmla="*/ 2147483647 h 184"/>
                <a:gd name="T40" fmla="*/ 2147483647 w 88"/>
                <a:gd name="T41" fmla="*/ 2147483647 h 184"/>
                <a:gd name="T42" fmla="*/ 2147483647 w 88"/>
                <a:gd name="T43" fmla="*/ 2147483647 h 184"/>
                <a:gd name="T44" fmla="*/ 2147483647 w 88"/>
                <a:gd name="T45" fmla="*/ 2147483647 h 184"/>
                <a:gd name="T46" fmla="*/ 2147483647 w 88"/>
                <a:gd name="T47" fmla="*/ 2147483647 h 184"/>
                <a:gd name="T48" fmla="*/ 2147483647 w 88"/>
                <a:gd name="T49" fmla="*/ 2147483647 h 184"/>
                <a:gd name="T50" fmla="*/ 2147483647 w 88"/>
                <a:gd name="T51" fmla="*/ 2147483647 h 184"/>
                <a:gd name="T52" fmla="*/ 2147483647 w 88"/>
                <a:gd name="T53" fmla="*/ 2147483647 h 184"/>
                <a:gd name="T54" fmla="*/ 2147483647 w 88"/>
                <a:gd name="T55" fmla="*/ 0 h 1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8"/>
                <a:gd name="T85" fmla="*/ 0 h 184"/>
                <a:gd name="T86" fmla="*/ 88 w 88"/>
                <a:gd name="T87" fmla="*/ 184 h 18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8" h="184">
                  <a:moveTo>
                    <a:pt x="40" y="0"/>
                  </a:moveTo>
                  <a:lnTo>
                    <a:pt x="0" y="0"/>
                  </a:lnTo>
                  <a:lnTo>
                    <a:pt x="0" y="16"/>
                  </a:lnTo>
                  <a:lnTo>
                    <a:pt x="8" y="32"/>
                  </a:lnTo>
                  <a:lnTo>
                    <a:pt x="24" y="32"/>
                  </a:lnTo>
                  <a:lnTo>
                    <a:pt x="24" y="40"/>
                  </a:lnTo>
                  <a:lnTo>
                    <a:pt x="24" y="48"/>
                  </a:lnTo>
                  <a:lnTo>
                    <a:pt x="32" y="64"/>
                  </a:lnTo>
                  <a:lnTo>
                    <a:pt x="48" y="88"/>
                  </a:lnTo>
                  <a:lnTo>
                    <a:pt x="64" y="96"/>
                  </a:lnTo>
                  <a:lnTo>
                    <a:pt x="64" y="120"/>
                  </a:lnTo>
                  <a:lnTo>
                    <a:pt x="64" y="144"/>
                  </a:lnTo>
                  <a:lnTo>
                    <a:pt x="48" y="152"/>
                  </a:lnTo>
                  <a:lnTo>
                    <a:pt x="40" y="152"/>
                  </a:lnTo>
                  <a:lnTo>
                    <a:pt x="32" y="160"/>
                  </a:lnTo>
                  <a:lnTo>
                    <a:pt x="24" y="168"/>
                  </a:lnTo>
                  <a:lnTo>
                    <a:pt x="32" y="168"/>
                  </a:lnTo>
                  <a:lnTo>
                    <a:pt x="40" y="184"/>
                  </a:lnTo>
                  <a:lnTo>
                    <a:pt x="72" y="160"/>
                  </a:lnTo>
                  <a:lnTo>
                    <a:pt x="88" y="144"/>
                  </a:lnTo>
                  <a:lnTo>
                    <a:pt x="72" y="88"/>
                  </a:lnTo>
                  <a:lnTo>
                    <a:pt x="64" y="80"/>
                  </a:lnTo>
                  <a:lnTo>
                    <a:pt x="48" y="56"/>
                  </a:lnTo>
                  <a:lnTo>
                    <a:pt x="40" y="40"/>
                  </a:lnTo>
                  <a:lnTo>
                    <a:pt x="48" y="32"/>
                  </a:lnTo>
                  <a:lnTo>
                    <a:pt x="64" y="24"/>
                  </a:lnTo>
                  <a:lnTo>
                    <a:pt x="56" y="16"/>
                  </a:lnTo>
                  <a:lnTo>
                    <a:pt x="4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23" name="Freeform 679"/>
            <p:cNvSpPr/>
            <p:nvPr/>
          </p:nvSpPr>
          <p:spPr bwMode="auto">
            <a:xfrm>
              <a:off x="4074348" y="3178565"/>
              <a:ext cx="101360" cy="161137"/>
            </a:xfrm>
            <a:custGeom>
              <a:avLst/>
              <a:gdLst>
                <a:gd name="T0" fmla="*/ 2147483647 w 96"/>
                <a:gd name="T1" fmla="*/ 2147483647 h 152"/>
                <a:gd name="T2" fmla="*/ 2147483647 w 96"/>
                <a:gd name="T3" fmla="*/ 2147483647 h 152"/>
                <a:gd name="T4" fmla="*/ 2147483647 w 96"/>
                <a:gd name="T5" fmla="*/ 2147483647 h 152"/>
                <a:gd name="T6" fmla="*/ 2147483647 w 96"/>
                <a:gd name="T7" fmla="*/ 2147483647 h 152"/>
                <a:gd name="T8" fmla="*/ 2147483647 w 96"/>
                <a:gd name="T9" fmla="*/ 2147483647 h 152"/>
                <a:gd name="T10" fmla="*/ 2147483647 w 96"/>
                <a:gd name="T11" fmla="*/ 2147483647 h 152"/>
                <a:gd name="T12" fmla="*/ 2147483647 w 96"/>
                <a:gd name="T13" fmla="*/ 2147483647 h 152"/>
                <a:gd name="T14" fmla="*/ 2147483647 w 96"/>
                <a:gd name="T15" fmla="*/ 2147483647 h 152"/>
                <a:gd name="T16" fmla="*/ 2147483647 w 96"/>
                <a:gd name="T17" fmla="*/ 2147483647 h 152"/>
                <a:gd name="T18" fmla="*/ 2147483647 w 96"/>
                <a:gd name="T19" fmla="*/ 2147483647 h 152"/>
                <a:gd name="T20" fmla="*/ 2147483647 w 96"/>
                <a:gd name="T21" fmla="*/ 2147483647 h 152"/>
                <a:gd name="T22" fmla="*/ 2147483647 w 96"/>
                <a:gd name="T23" fmla="*/ 0 h 152"/>
                <a:gd name="T24" fmla="*/ 2147483647 w 96"/>
                <a:gd name="T25" fmla="*/ 0 h 152"/>
                <a:gd name="T26" fmla="*/ 2147483647 w 96"/>
                <a:gd name="T27" fmla="*/ 2147483647 h 152"/>
                <a:gd name="T28" fmla="*/ 0 w 96"/>
                <a:gd name="T29" fmla="*/ 2147483647 h 152"/>
                <a:gd name="T30" fmla="*/ 0 w 96"/>
                <a:gd name="T31" fmla="*/ 2147483647 h 152"/>
                <a:gd name="T32" fmla="*/ 2147483647 w 96"/>
                <a:gd name="T33" fmla="*/ 2147483647 h 152"/>
                <a:gd name="T34" fmla="*/ 2147483647 w 96"/>
                <a:gd name="T35" fmla="*/ 2147483647 h 152"/>
                <a:gd name="T36" fmla="*/ 2147483647 w 96"/>
                <a:gd name="T37" fmla="*/ 2147483647 h 152"/>
                <a:gd name="T38" fmla="*/ 2147483647 w 96"/>
                <a:gd name="T39" fmla="*/ 2147483647 h 152"/>
                <a:gd name="T40" fmla="*/ 2147483647 w 96"/>
                <a:gd name="T41" fmla="*/ 2147483647 h 152"/>
                <a:gd name="T42" fmla="*/ 2147483647 w 96"/>
                <a:gd name="T43" fmla="*/ 2147483647 h 152"/>
                <a:gd name="T44" fmla="*/ 2147483647 w 96"/>
                <a:gd name="T45" fmla="*/ 2147483647 h 152"/>
                <a:gd name="T46" fmla="*/ 2147483647 w 96"/>
                <a:gd name="T47" fmla="*/ 2147483647 h 152"/>
                <a:gd name="T48" fmla="*/ 2147483647 w 96"/>
                <a:gd name="T49" fmla="*/ 2147483647 h 152"/>
                <a:gd name="T50" fmla="*/ 2147483647 w 96"/>
                <a:gd name="T51" fmla="*/ 2147483647 h 152"/>
                <a:gd name="T52" fmla="*/ 2147483647 w 96"/>
                <a:gd name="T53" fmla="*/ 2147483647 h 152"/>
                <a:gd name="T54" fmla="*/ 2147483647 w 96"/>
                <a:gd name="T55" fmla="*/ 2147483647 h 152"/>
                <a:gd name="T56" fmla="*/ 2147483647 w 96"/>
                <a:gd name="T57" fmla="*/ 2147483647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
                <a:gd name="T88" fmla="*/ 0 h 152"/>
                <a:gd name="T89" fmla="*/ 96 w 96"/>
                <a:gd name="T90" fmla="*/ 152 h 1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 h="152">
                  <a:moveTo>
                    <a:pt x="72" y="136"/>
                  </a:moveTo>
                  <a:lnTo>
                    <a:pt x="80" y="136"/>
                  </a:lnTo>
                  <a:lnTo>
                    <a:pt x="96" y="128"/>
                  </a:lnTo>
                  <a:lnTo>
                    <a:pt x="96" y="104"/>
                  </a:lnTo>
                  <a:lnTo>
                    <a:pt x="96" y="80"/>
                  </a:lnTo>
                  <a:lnTo>
                    <a:pt x="80" y="72"/>
                  </a:lnTo>
                  <a:lnTo>
                    <a:pt x="64" y="48"/>
                  </a:lnTo>
                  <a:lnTo>
                    <a:pt x="56" y="32"/>
                  </a:lnTo>
                  <a:lnTo>
                    <a:pt x="56" y="24"/>
                  </a:lnTo>
                  <a:lnTo>
                    <a:pt x="56" y="16"/>
                  </a:lnTo>
                  <a:lnTo>
                    <a:pt x="40" y="16"/>
                  </a:lnTo>
                  <a:lnTo>
                    <a:pt x="32" y="0"/>
                  </a:lnTo>
                  <a:lnTo>
                    <a:pt x="8" y="8"/>
                  </a:lnTo>
                  <a:lnTo>
                    <a:pt x="0" y="16"/>
                  </a:lnTo>
                  <a:lnTo>
                    <a:pt x="8" y="24"/>
                  </a:lnTo>
                  <a:lnTo>
                    <a:pt x="8" y="48"/>
                  </a:lnTo>
                  <a:lnTo>
                    <a:pt x="40" y="48"/>
                  </a:lnTo>
                  <a:lnTo>
                    <a:pt x="48" y="56"/>
                  </a:lnTo>
                  <a:lnTo>
                    <a:pt x="72" y="88"/>
                  </a:lnTo>
                  <a:lnTo>
                    <a:pt x="64" y="96"/>
                  </a:lnTo>
                  <a:lnTo>
                    <a:pt x="40" y="104"/>
                  </a:lnTo>
                  <a:lnTo>
                    <a:pt x="32" y="112"/>
                  </a:lnTo>
                  <a:lnTo>
                    <a:pt x="32" y="128"/>
                  </a:lnTo>
                  <a:lnTo>
                    <a:pt x="48" y="144"/>
                  </a:lnTo>
                  <a:lnTo>
                    <a:pt x="56" y="152"/>
                  </a:lnTo>
                  <a:lnTo>
                    <a:pt x="64" y="144"/>
                  </a:lnTo>
                  <a:lnTo>
                    <a:pt x="72" y="13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24" name="Freeform 680"/>
            <p:cNvSpPr/>
            <p:nvPr/>
          </p:nvSpPr>
          <p:spPr bwMode="auto">
            <a:xfrm>
              <a:off x="4111600" y="3161239"/>
              <a:ext cx="93564" cy="194924"/>
            </a:xfrm>
            <a:custGeom>
              <a:avLst/>
              <a:gdLst>
                <a:gd name="T0" fmla="*/ 2147483647 w 88"/>
                <a:gd name="T1" fmla="*/ 0 h 184"/>
                <a:gd name="T2" fmla="*/ 0 w 88"/>
                <a:gd name="T3" fmla="*/ 0 h 184"/>
                <a:gd name="T4" fmla="*/ 0 w 88"/>
                <a:gd name="T5" fmla="*/ 2147483647 h 184"/>
                <a:gd name="T6" fmla="*/ 0 w 88"/>
                <a:gd name="T7" fmla="*/ 2147483647 h 184"/>
                <a:gd name="T8" fmla="*/ 2147483647 w 88"/>
                <a:gd name="T9" fmla="*/ 2147483647 h 184"/>
                <a:gd name="T10" fmla="*/ 2147483647 w 88"/>
                <a:gd name="T11" fmla="*/ 2147483647 h 184"/>
                <a:gd name="T12" fmla="*/ 2147483647 w 88"/>
                <a:gd name="T13" fmla="*/ 2147483647 h 184"/>
                <a:gd name="T14" fmla="*/ 2147483647 w 88"/>
                <a:gd name="T15" fmla="*/ 2147483647 h 184"/>
                <a:gd name="T16" fmla="*/ 2147483647 w 88"/>
                <a:gd name="T17" fmla="*/ 2147483647 h 184"/>
                <a:gd name="T18" fmla="*/ 2147483647 w 88"/>
                <a:gd name="T19" fmla="*/ 2147483647 h 184"/>
                <a:gd name="T20" fmla="*/ 2147483647 w 88"/>
                <a:gd name="T21" fmla="*/ 2147483647 h 184"/>
                <a:gd name="T22" fmla="*/ 2147483647 w 88"/>
                <a:gd name="T23" fmla="*/ 2147483647 h 184"/>
                <a:gd name="T24" fmla="*/ 2147483647 w 88"/>
                <a:gd name="T25" fmla="*/ 2147483647 h 184"/>
                <a:gd name="T26" fmla="*/ 2147483647 w 88"/>
                <a:gd name="T27" fmla="*/ 2147483647 h 184"/>
                <a:gd name="T28" fmla="*/ 2147483647 w 88"/>
                <a:gd name="T29" fmla="*/ 2147483647 h 184"/>
                <a:gd name="T30" fmla="*/ 2147483647 w 88"/>
                <a:gd name="T31" fmla="*/ 2147483647 h 184"/>
                <a:gd name="T32" fmla="*/ 2147483647 w 88"/>
                <a:gd name="T33" fmla="*/ 2147483647 h 184"/>
                <a:gd name="T34" fmla="*/ 2147483647 w 88"/>
                <a:gd name="T35" fmla="*/ 2147483647 h 184"/>
                <a:gd name="T36" fmla="*/ 2147483647 w 88"/>
                <a:gd name="T37" fmla="*/ 2147483647 h 184"/>
                <a:gd name="T38" fmla="*/ 2147483647 w 88"/>
                <a:gd name="T39" fmla="*/ 2147483647 h 184"/>
                <a:gd name="T40" fmla="*/ 2147483647 w 88"/>
                <a:gd name="T41" fmla="*/ 2147483647 h 184"/>
                <a:gd name="T42" fmla="*/ 2147483647 w 88"/>
                <a:gd name="T43" fmla="*/ 2147483647 h 184"/>
                <a:gd name="T44" fmla="*/ 2147483647 w 88"/>
                <a:gd name="T45" fmla="*/ 2147483647 h 184"/>
                <a:gd name="T46" fmla="*/ 2147483647 w 88"/>
                <a:gd name="T47" fmla="*/ 2147483647 h 184"/>
                <a:gd name="T48" fmla="*/ 2147483647 w 88"/>
                <a:gd name="T49" fmla="*/ 2147483647 h 184"/>
                <a:gd name="T50" fmla="*/ 2147483647 w 88"/>
                <a:gd name="T51" fmla="*/ 2147483647 h 184"/>
                <a:gd name="T52" fmla="*/ 2147483647 w 88"/>
                <a:gd name="T53" fmla="*/ 2147483647 h 184"/>
                <a:gd name="T54" fmla="*/ 2147483647 w 88"/>
                <a:gd name="T55" fmla="*/ 2147483647 h 184"/>
                <a:gd name="T56" fmla="*/ 2147483647 w 88"/>
                <a:gd name="T57" fmla="*/ 0 h 18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8"/>
                <a:gd name="T88" fmla="*/ 0 h 184"/>
                <a:gd name="T89" fmla="*/ 88 w 88"/>
                <a:gd name="T90" fmla="*/ 184 h 18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8" h="184">
                  <a:moveTo>
                    <a:pt x="40" y="0"/>
                  </a:moveTo>
                  <a:lnTo>
                    <a:pt x="0" y="0"/>
                  </a:lnTo>
                  <a:lnTo>
                    <a:pt x="0" y="16"/>
                  </a:lnTo>
                  <a:lnTo>
                    <a:pt x="8" y="32"/>
                  </a:lnTo>
                  <a:lnTo>
                    <a:pt x="24" y="32"/>
                  </a:lnTo>
                  <a:lnTo>
                    <a:pt x="24" y="40"/>
                  </a:lnTo>
                  <a:lnTo>
                    <a:pt x="24" y="48"/>
                  </a:lnTo>
                  <a:lnTo>
                    <a:pt x="32" y="64"/>
                  </a:lnTo>
                  <a:lnTo>
                    <a:pt x="48" y="88"/>
                  </a:lnTo>
                  <a:lnTo>
                    <a:pt x="64" y="96"/>
                  </a:lnTo>
                  <a:lnTo>
                    <a:pt x="64" y="120"/>
                  </a:lnTo>
                  <a:lnTo>
                    <a:pt x="64" y="144"/>
                  </a:lnTo>
                  <a:lnTo>
                    <a:pt x="48" y="152"/>
                  </a:lnTo>
                  <a:lnTo>
                    <a:pt x="40" y="152"/>
                  </a:lnTo>
                  <a:lnTo>
                    <a:pt x="32" y="160"/>
                  </a:lnTo>
                  <a:lnTo>
                    <a:pt x="24" y="168"/>
                  </a:lnTo>
                  <a:lnTo>
                    <a:pt x="32" y="168"/>
                  </a:lnTo>
                  <a:lnTo>
                    <a:pt x="40" y="184"/>
                  </a:lnTo>
                  <a:lnTo>
                    <a:pt x="72" y="160"/>
                  </a:lnTo>
                  <a:lnTo>
                    <a:pt x="88" y="144"/>
                  </a:lnTo>
                  <a:lnTo>
                    <a:pt x="72" y="88"/>
                  </a:lnTo>
                  <a:lnTo>
                    <a:pt x="64" y="80"/>
                  </a:lnTo>
                  <a:lnTo>
                    <a:pt x="48" y="56"/>
                  </a:lnTo>
                  <a:lnTo>
                    <a:pt x="40" y="40"/>
                  </a:lnTo>
                  <a:lnTo>
                    <a:pt x="48" y="32"/>
                  </a:lnTo>
                  <a:lnTo>
                    <a:pt x="64" y="24"/>
                  </a:lnTo>
                  <a:lnTo>
                    <a:pt x="56" y="16"/>
                  </a:lnTo>
                  <a:lnTo>
                    <a:pt x="4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25" name="Freeform 681"/>
            <p:cNvSpPr/>
            <p:nvPr/>
          </p:nvSpPr>
          <p:spPr bwMode="auto">
            <a:xfrm>
              <a:off x="3803187" y="3059878"/>
              <a:ext cx="110024" cy="51113"/>
            </a:xfrm>
            <a:custGeom>
              <a:avLst/>
              <a:gdLst>
                <a:gd name="T0" fmla="*/ 2147483647 w 104"/>
                <a:gd name="T1" fmla="*/ 2147483647 h 48"/>
                <a:gd name="T2" fmla="*/ 2147483647 w 104"/>
                <a:gd name="T3" fmla="*/ 2147483647 h 48"/>
                <a:gd name="T4" fmla="*/ 2147483647 w 104"/>
                <a:gd name="T5" fmla="*/ 0 h 48"/>
                <a:gd name="T6" fmla="*/ 2147483647 w 104"/>
                <a:gd name="T7" fmla="*/ 0 h 48"/>
                <a:gd name="T8" fmla="*/ 0 w 104"/>
                <a:gd name="T9" fmla="*/ 2147483647 h 48"/>
                <a:gd name="T10" fmla="*/ 2147483647 w 104"/>
                <a:gd name="T11" fmla="*/ 2147483647 h 48"/>
                <a:gd name="T12" fmla="*/ 2147483647 w 104"/>
                <a:gd name="T13" fmla="*/ 2147483647 h 48"/>
                <a:gd name="T14" fmla="*/ 2147483647 w 104"/>
                <a:gd name="T15" fmla="*/ 2147483647 h 48"/>
                <a:gd name="T16" fmla="*/ 2147483647 w 104"/>
                <a:gd name="T17" fmla="*/ 2147483647 h 48"/>
                <a:gd name="T18" fmla="*/ 2147483647 w 104"/>
                <a:gd name="T19" fmla="*/ 2147483647 h 48"/>
                <a:gd name="T20" fmla="*/ 2147483647 w 104"/>
                <a:gd name="T21" fmla="*/ 2147483647 h 48"/>
                <a:gd name="T22" fmla="*/ 2147483647 w 104"/>
                <a:gd name="T23" fmla="*/ 2147483647 h 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48"/>
                <a:gd name="T38" fmla="*/ 104 w 104"/>
                <a:gd name="T39" fmla="*/ 48 h 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48">
                  <a:moveTo>
                    <a:pt x="72" y="24"/>
                  </a:moveTo>
                  <a:lnTo>
                    <a:pt x="48" y="8"/>
                  </a:lnTo>
                  <a:lnTo>
                    <a:pt x="16" y="0"/>
                  </a:lnTo>
                  <a:lnTo>
                    <a:pt x="8" y="0"/>
                  </a:lnTo>
                  <a:lnTo>
                    <a:pt x="0" y="16"/>
                  </a:lnTo>
                  <a:lnTo>
                    <a:pt x="40" y="40"/>
                  </a:lnTo>
                  <a:lnTo>
                    <a:pt x="72" y="40"/>
                  </a:lnTo>
                  <a:lnTo>
                    <a:pt x="88" y="48"/>
                  </a:lnTo>
                  <a:lnTo>
                    <a:pt x="96" y="48"/>
                  </a:lnTo>
                  <a:lnTo>
                    <a:pt x="104" y="32"/>
                  </a:lnTo>
                  <a:lnTo>
                    <a:pt x="96" y="24"/>
                  </a:lnTo>
                  <a:lnTo>
                    <a:pt x="72"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26" name="Freeform 682"/>
            <p:cNvSpPr/>
            <p:nvPr/>
          </p:nvSpPr>
          <p:spPr bwMode="auto">
            <a:xfrm>
              <a:off x="3726084" y="2635377"/>
              <a:ext cx="814350" cy="568312"/>
            </a:xfrm>
            <a:custGeom>
              <a:avLst/>
              <a:gdLst>
                <a:gd name="T0" fmla="*/ 2147483647 w 768"/>
                <a:gd name="T1" fmla="*/ 2147483647 h 536"/>
                <a:gd name="T2" fmla="*/ 2147483647 w 768"/>
                <a:gd name="T3" fmla="*/ 0 h 536"/>
                <a:gd name="T4" fmla="*/ 2147483647 w 768"/>
                <a:gd name="T5" fmla="*/ 2147483647 h 536"/>
                <a:gd name="T6" fmla="*/ 2147483647 w 768"/>
                <a:gd name="T7" fmla="*/ 2147483647 h 536"/>
                <a:gd name="T8" fmla="*/ 2147483647 w 768"/>
                <a:gd name="T9" fmla="*/ 2147483647 h 536"/>
                <a:gd name="T10" fmla="*/ 2147483647 w 768"/>
                <a:gd name="T11" fmla="*/ 2147483647 h 536"/>
                <a:gd name="T12" fmla="*/ 2147483647 w 768"/>
                <a:gd name="T13" fmla="*/ 2147483647 h 536"/>
                <a:gd name="T14" fmla="*/ 2147483647 w 768"/>
                <a:gd name="T15" fmla="*/ 2147483647 h 536"/>
                <a:gd name="T16" fmla="*/ 2147483647 w 768"/>
                <a:gd name="T17" fmla="*/ 2147483647 h 536"/>
                <a:gd name="T18" fmla="*/ 2147483647 w 768"/>
                <a:gd name="T19" fmla="*/ 2147483647 h 536"/>
                <a:gd name="T20" fmla="*/ 2147483647 w 768"/>
                <a:gd name="T21" fmla="*/ 2147483647 h 536"/>
                <a:gd name="T22" fmla="*/ 2147483647 w 768"/>
                <a:gd name="T23" fmla="*/ 2147483647 h 536"/>
                <a:gd name="T24" fmla="*/ 2147483647 w 768"/>
                <a:gd name="T25" fmla="*/ 2147483647 h 536"/>
                <a:gd name="T26" fmla="*/ 2147483647 w 768"/>
                <a:gd name="T27" fmla="*/ 2147483647 h 536"/>
                <a:gd name="T28" fmla="*/ 0 w 768"/>
                <a:gd name="T29" fmla="*/ 2147483647 h 536"/>
                <a:gd name="T30" fmla="*/ 0 w 768"/>
                <a:gd name="T31" fmla="*/ 2147483647 h 536"/>
                <a:gd name="T32" fmla="*/ 2147483647 w 768"/>
                <a:gd name="T33" fmla="*/ 2147483647 h 536"/>
                <a:gd name="T34" fmla="*/ 2147483647 w 768"/>
                <a:gd name="T35" fmla="*/ 2147483647 h 536"/>
                <a:gd name="T36" fmla="*/ 2147483647 w 768"/>
                <a:gd name="T37" fmla="*/ 2147483647 h 536"/>
                <a:gd name="T38" fmla="*/ 2147483647 w 768"/>
                <a:gd name="T39" fmla="*/ 2147483647 h 536"/>
                <a:gd name="T40" fmla="*/ 2147483647 w 768"/>
                <a:gd name="T41" fmla="*/ 2147483647 h 536"/>
                <a:gd name="T42" fmla="*/ 2147483647 w 768"/>
                <a:gd name="T43" fmla="*/ 2147483647 h 536"/>
                <a:gd name="T44" fmla="*/ 2147483647 w 768"/>
                <a:gd name="T45" fmla="*/ 2147483647 h 536"/>
                <a:gd name="T46" fmla="*/ 2147483647 w 768"/>
                <a:gd name="T47" fmla="*/ 2147483647 h 536"/>
                <a:gd name="T48" fmla="*/ 2147483647 w 768"/>
                <a:gd name="T49" fmla="*/ 2147483647 h 536"/>
                <a:gd name="T50" fmla="*/ 2147483647 w 768"/>
                <a:gd name="T51" fmla="*/ 2147483647 h 536"/>
                <a:gd name="T52" fmla="*/ 2147483647 w 768"/>
                <a:gd name="T53" fmla="*/ 2147483647 h 536"/>
                <a:gd name="T54" fmla="*/ 2147483647 w 768"/>
                <a:gd name="T55" fmla="*/ 2147483647 h 536"/>
                <a:gd name="T56" fmla="*/ 2147483647 w 768"/>
                <a:gd name="T57" fmla="*/ 2147483647 h 536"/>
                <a:gd name="T58" fmla="*/ 2147483647 w 768"/>
                <a:gd name="T59" fmla="*/ 2147483647 h 536"/>
                <a:gd name="T60" fmla="*/ 2147483647 w 768"/>
                <a:gd name="T61" fmla="*/ 2147483647 h 536"/>
                <a:gd name="T62" fmla="*/ 2147483647 w 768"/>
                <a:gd name="T63" fmla="*/ 2147483647 h 536"/>
                <a:gd name="T64" fmla="*/ 2147483647 w 768"/>
                <a:gd name="T65" fmla="*/ 2147483647 h 536"/>
                <a:gd name="T66" fmla="*/ 2147483647 w 768"/>
                <a:gd name="T67" fmla="*/ 2147483647 h 536"/>
                <a:gd name="T68" fmla="*/ 2147483647 w 768"/>
                <a:gd name="T69" fmla="*/ 2147483647 h 536"/>
                <a:gd name="T70" fmla="*/ 2147483647 w 768"/>
                <a:gd name="T71" fmla="*/ 2147483647 h 536"/>
                <a:gd name="T72" fmla="*/ 2147483647 w 768"/>
                <a:gd name="T73" fmla="*/ 2147483647 h 536"/>
                <a:gd name="T74" fmla="*/ 2147483647 w 768"/>
                <a:gd name="T75" fmla="*/ 2147483647 h 536"/>
                <a:gd name="T76" fmla="*/ 2147483647 w 768"/>
                <a:gd name="T77" fmla="*/ 2147483647 h 536"/>
                <a:gd name="T78" fmla="*/ 2147483647 w 768"/>
                <a:gd name="T79" fmla="*/ 2147483647 h 536"/>
                <a:gd name="T80" fmla="*/ 2147483647 w 768"/>
                <a:gd name="T81" fmla="*/ 2147483647 h 536"/>
                <a:gd name="T82" fmla="*/ 2147483647 w 768"/>
                <a:gd name="T83" fmla="*/ 2147483647 h 536"/>
                <a:gd name="T84" fmla="*/ 2147483647 w 768"/>
                <a:gd name="T85" fmla="*/ 2147483647 h 536"/>
                <a:gd name="T86" fmla="*/ 2147483647 w 768"/>
                <a:gd name="T87" fmla="*/ 2147483647 h 536"/>
                <a:gd name="T88" fmla="*/ 2147483647 w 768"/>
                <a:gd name="T89" fmla="*/ 2147483647 h 536"/>
                <a:gd name="T90" fmla="*/ 2147483647 w 768"/>
                <a:gd name="T91" fmla="*/ 2147483647 h 536"/>
                <a:gd name="T92" fmla="*/ 2147483647 w 768"/>
                <a:gd name="T93" fmla="*/ 2147483647 h 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8"/>
                <a:gd name="T142" fmla="*/ 0 h 536"/>
                <a:gd name="T143" fmla="*/ 768 w 768"/>
                <a:gd name="T144" fmla="*/ 536 h 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8" h="536">
                  <a:moveTo>
                    <a:pt x="744" y="152"/>
                  </a:moveTo>
                  <a:lnTo>
                    <a:pt x="768" y="96"/>
                  </a:lnTo>
                  <a:lnTo>
                    <a:pt x="720" y="96"/>
                  </a:lnTo>
                  <a:lnTo>
                    <a:pt x="712" y="80"/>
                  </a:lnTo>
                  <a:lnTo>
                    <a:pt x="680" y="72"/>
                  </a:lnTo>
                  <a:lnTo>
                    <a:pt x="640" y="0"/>
                  </a:lnTo>
                  <a:lnTo>
                    <a:pt x="600" y="0"/>
                  </a:lnTo>
                  <a:lnTo>
                    <a:pt x="592" y="16"/>
                  </a:lnTo>
                  <a:lnTo>
                    <a:pt x="568" y="64"/>
                  </a:lnTo>
                  <a:lnTo>
                    <a:pt x="544" y="64"/>
                  </a:lnTo>
                  <a:lnTo>
                    <a:pt x="536" y="72"/>
                  </a:lnTo>
                  <a:lnTo>
                    <a:pt x="544" y="72"/>
                  </a:lnTo>
                  <a:lnTo>
                    <a:pt x="536" y="72"/>
                  </a:lnTo>
                  <a:lnTo>
                    <a:pt x="528" y="88"/>
                  </a:lnTo>
                  <a:lnTo>
                    <a:pt x="528" y="104"/>
                  </a:lnTo>
                  <a:lnTo>
                    <a:pt x="568" y="112"/>
                  </a:lnTo>
                  <a:lnTo>
                    <a:pt x="576" y="128"/>
                  </a:lnTo>
                  <a:lnTo>
                    <a:pt x="536" y="136"/>
                  </a:lnTo>
                  <a:lnTo>
                    <a:pt x="512" y="152"/>
                  </a:lnTo>
                  <a:lnTo>
                    <a:pt x="480" y="160"/>
                  </a:lnTo>
                  <a:lnTo>
                    <a:pt x="472" y="192"/>
                  </a:lnTo>
                  <a:lnTo>
                    <a:pt x="432" y="192"/>
                  </a:lnTo>
                  <a:lnTo>
                    <a:pt x="384" y="224"/>
                  </a:lnTo>
                  <a:lnTo>
                    <a:pt x="344" y="200"/>
                  </a:lnTo>
                  <a:lnTo>
                    <a:pt x="296" y="200"/>
                  </a:lnTo>
                  <a:lnTo>
                    <a:pt x="264" y="160"/>
                  </a:lnTo>
                  <a:lnTo>
                    <a:pt x="208" y="144"/>
                  </a:lnTo>
                  <a:lnTo>
                    <a:pt x="208" y="104"/>
                  </a:lnTo>
                  <a:lnTo>
                    <a:pt x="184" y="96"/>
                  </a:lnTo>
                  <a:lnTo>
                    <a:pt x="176" y="88"/>
                  </a:lnTo>
                  <a:lnTo>
                    <a:pt x="176" y="96"/>
                  </a:lnTo>
                  <a:lnTo>
                    <a:pt x="176" y="88"/>
                  </a:lnTo>
                  <a:lnTo>
                    <a:pt x="168" y="88"/>
                  </a:lnTo>
                  <a:lnTo>
                    <a:pt x="168" y="96"/>
                  </a:lnTo>
                  <a:lnTo>
                    <a:pt x="168" y="88"/>
                  </a:lnTo>
                  <a:lnTo>
                    <a:pt x="152" y="96"/>
                  </a:lnTo>
                  <a:lnTo>
                    <a:pt x="144" y="120"/>
                  </a:lnTo>
                  <a:lnTo>
                    <a:pt x="112" y="112"/>
                  </a:lnTo>
                  <a:lnTo>
                    <a:pt x="104" y="152"/>
                  </a:lnTo>
                  <a:lnTo>
                    <a:pt x="80" y="160"/>
                  </a:lnTo>
                  <a:lnTo>
                    <a:pt x="72" y="208"/>
                  </a:lnTo>
                  <a:lnTo>
                    <a:pt x="56" y="224"/>
                  </a:lnTo>
                  <a:lnTo>
                    <a:pt x="32" y="240"/>
                  </a:lnTo>
                  <a:lnTo>
                    <a:pt x="0" y="248"/>
                  </a:lnTo>
                  <a:lnTo>
                    <a:pt x="0" y="264"/>
                  </a:lnTo>
                  <a:lnTo>
                    <a:pt x="8" y="272"/>
                  </a:lnTo>
                  <a:lnTo>
                    <a:pt x="8" y="280"/>
                  </a:lnTo>
                  <a:lnTo>
                    <a:pt x="0" y="288"/>
                  </a:lnTo>
                  <a:lnTo>
                    <a:pt x="8" y="296"/>
                  </a:lnTo>
                  <a:lnTo>
                    <a:pt x="24" y="296"/>
                  </a:lnTo>
                  <a:lnTo>
                    <a:pt x="32" y="312"/>
                  </a:lnTo>
                  <a:lnTo>
                    <a:pt x="48" y="312"/>
                  </a:lnTo>
                  <a:lnTo>
                    <a:pt x="72" y="312"/>
                  </a:lnTo>
                  <a:lnTo>
                    <a:pt x="80" y="320"/>
                  </a:lnTo>
                  <a:lnTo>
                    <a:pt x="64" y="344"/>
                  </a:lnTo>
                  <a:lnTo>
                    <a:pt x="64" y="360"/>
                  </a:lnTo>
                  <a:lnTo>
                    <a:pt x="56" y="368"/>
                  </a:lnTo>
                  <a:lnTo>
                    <a:pt x="64" y="384"/>
                  </a:lnTo>
                  <a:lnTo>
                    <a:pt x="88" y="392"/>
                  </a:lnTo>
                  <a:lnTo>
                    <a:pt x="80" y="400"/>
                  </a:lnTo>
                  <a:lnTo>
                    <a:pt x="88" y="400"/>
                  </a:lnTo>
                  <a:lnTo>
                    <a:pt x="120" y="408"/>
                  </a:lnTo>
                  <a:lnTo>
                    <a:pt x="144" y="424"/>
                  </a:lnTo>
                  <a:lnTo>
                    <a:pt x="168" y="424"/>
                  </a:lnTo>
                  <a:lnTo>
                    <a:pt x="176" y="432"/>
                  </a:lnTo>
                  <a:lnTo>
                    <a:pt x="184" y="432"/>
                  </a:lnTo>
                  <a:lnTo>
                    <a:pt x="192" y="440"/>
                  </a:lnTo>
                  <a:lnTo>
                    <a:pt x="208" y="440"/>
                  </a:lnTo>
                  <a:lnTo>
                    <a:pt x="224" y="440"/>
                  </a:lnTo>
                  <a:lnTo>
                    <a:pt x="240" y="424"/>
                  </a:lnTo>
                  <a:lnTo>
                    <a:pt x="256" y="416"/>
                  </a:lnTo>
                  <a:lnTo>
                    <a:pt x="272" y="416"/>
                  </a:lnTo>
                  <a:lnTo>
                    <a:pt x="288" y="424"/>
                  </a:lnTo>
                  <a:lnTo>
                    <a:pt x="296" y="424"/>
                  </a:lnTo>
                  <a:lnTo>
                    <a:pt x="304" y="432"/>
                  </a:lnTo>
                  <a:lnTo>
                    <a:pt x="312" y="448"/>
                  </a:lnTo>
                  <a:lnTo>
                    <a:pt x="304" y="472"/>
                  </a:lnTo>
                  <a:lnTo>
                    <a:pt x="304" y="480"/>
                  </a:lnTo>
                  <a:lnTo>
                    <a:pt x="312" y="488"/>
                  </a:lnTo>
                  <a:lnTo>
                    <a:pt x="320" y="496"/>
                  </a:lnTo>
                  <a:lnTo>
                    <a:pt x="320" y="504"/>
                  </a:lnTo>
                  <a:lnTo>
                    <a:pt x="344" y="512"/>
                  </a:lnTo>
                  <a:lnTo>
                    <a:pt x="336" y="520"/>
                  </a:lnTo>
                  <a:lnTo>
                    <a:pt x="360" y="512"/>
                  </a:lnTo>
                  <a:lnTo>
                    <a:pt x="360" y="496"/>
                  </a:lnTo>
                  <a:lnTo>
                    <a:pt x="400" y="496"/>
                  </a:lnTo>
                  <a:lnTo>
                    <a:pt x="416" y="512"/>
                  </a:lnTo>
                  <a:lnTo>
                    <a:pt x="424" y="520"/>
                  </a:lnTo>
                  <a:lnTo>
                    <a:pt x="432" y="520"/>
                  </a:lnTo>
                  <a:lnTo>
                    <a:pt x="456" y="536"/>
                  </a:lnTo>
                  <a:lnTo>
                    <a:pt x="456" y="520"/>
                  </a:lnTo>
                  <a:lnTo>
                    <a:pt x="488" y="512"/>
                  </a:lnTo>
                  <a:lnTo>
                    <a:pt x="496" y="504"/>
                  </a:lnTo>
                  <a:lnTo>
                    <a:pt x="504" y="504"/>
                  </a:lnTo>
                  <a:lnTo>
                    <a:pt x="512" y="504"/>
                  </a:lnTo>
                  <a:lnTo>
                    <a:pt x="528" y="496"/>
                  </a:lnTo>
                  <a:lnTo>
                    <a:pt x="544" y="488"/>
                  </a:lnTo>
                  <a:lnTo>
                    <a:pt x="568" y="472"/>
                  </a:lnTo>
                  <a:lnTo>
                    <a:pt x="576" y="456"/>
                  </a:lnTo>
                  <a:lnTo>
                    <a:pt x="584" y="440"/>
                  </a:lnTo>
                  <a:lnTo>
                    <a:pt x="600" y="416"/>
                  </a:lnTo>
                  <a:lnTo>
                    <a:pt x="600" y="400"/>
                  </a:lnTo>
                  <a:lnTo>
                    <a:pt x="592" y="392"/>
                  </a:lnTo>
                  <a:lnTo>
                    <a:pt x="600" y="384"/>
                  </a:lnTo>
                  <a:lnTo>
                    <a:pt x="592" y="368"/>
                  </a:lnTo>
                  <a:lnTo>
                    <a:pt x="576" y="328"/>
                  </a:lnTo>
                  <a:lnTo>
                    <a:pt x="576" y="320"/>
                  </a:lnTo>
                  <a:lnTo>
                    <a:pt x="592" y="304"/>
                  </a:lnTo>
                  <a:lnTo>
                    <a:pt x="608" y="296"/>
                  </a:lnTo>
                  <a:lnTo>
                    <a:pt x="608" y="288"/>
                  </a:lnTo>
                  <a:lnTo>
                    <a:pt x="584" y="288"/>
                  </a:lnTo>
                  <a:lnTo>
                    <a:pt x="576" y="288"/>
                  </a:lnTo>
                  <a:lnTo>
                    <a:pt x="568" y="288"/>
                  </a:lnTo>
                  <a:lnTo>
                    <a:pt x="560" y="272"/>
                  </a:lnTo>
                  <a:lnTo>
                    <a:pt x="552" y="264"/>
                  </a:lnTo>
                  <a:lnTo>
                    <a:pt x="568" y="256"/>
                  </a:lnTo>
                  <a:lnTo>
                    <a:pt x="584" y="248"/>
                  </a:lnTo>
                  <a:lnTo>
                    <a:pt x="600" y="232"/>
                  </a:lnTo>
                  <a:lnTo>
                    <a:pt x="608" y="232"/>
                  </a:lnTo>
                  <a:lnTo>
                    <a:pt x="600" y="248"/>
                  </a:lnTo>
                  <a:lnTo>
                    <a:pt x="608" y="256"/>
                  </a:lnTo>
                  <a:lnTo>
                    <a:pt x="616" y="256"/>
                  </a:lnTo>
                  <a:lnTo>
                    <a:pt x="640" y="248"/>
                  </a:lnTo>
                  <a:lnTo>
                    <a:pt x="656" y="256"/>
                  </a:lnTo>
                  <a:lnTo>
                    <a:pt x="664" y="272"/>
                  </a:lnTo>
                  <a:lnTo>
                    <a:pt x="664" y="280"/>
                  </a:lnTo>
                  <a:lnTo>
                    <a:pt x="664" y="304"/>
                  </a:lnTo>
                  <a:lnTo>
                    <a:pt x="656" y="328"/>
                  </a:lnTo>
                  <a:lnTo>
                    <a:pt x="672" y="328"/>
                  </a:lnTo>
                  <a:lnTo>
                    <a:pt x="688" y="320"/>
                  </a:lnTo>
                  <a:lnTo>
                    <a:pt x="696" y="312"/>
                  </a:lnTo>
                  <a:lnTo>
                    <a:pt x="704" y="304"/>
                  </a:lnTo>
                  <a:lnTo>
                    <a:pt x="688" y="272"/>
                  </a:lnTo>
                  <a:lnTo>
                    <a:pt x="688" y="264"/>
                  </a:lnTo>
                  <a:lnTo>
                    <a:pt x="688" y="248"/>
                  </a:lnTo>
                  <a:lnTo>
                    <a:pt x="688" y="240"/>
                  </a:lnTo>
                  <a:lnTo>
                    <a:pt x="680" y="224"/>
                  </a:lnTo>
                  <a:lnTo>
                    <a:pt x="688" y="216"/>
                  </a:lnTo>
                  <a:lnTo>
                    <a:pt x="704" y="200"/>
                  </a:lnTo>
                  <a:lnTo>
                    <a:pt x="720" y="200"/>
                  </a:lnTo>
                  <a:lnTo>
                    <a:pt x="728" y="160"/>
                  </a:lnTo>
                  <a:lnTo>
                    <a:pt x="744" y="15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27" name="Freeform 683"/>
            <p:cNvSpPr/>
            <p:nvPr/>
          </p:nvSpPr>
          <p:spPr bwMode="auto">
            <a:xfrm>
              <a:off x="3913211" y="2661367"/>
              <a:ext cx="423635" cy="211384"/>
            </a:xfrm>
            <a:custGeom>
              <a:avLst/>
              <a:gdLst>
                <a:gd name="T0" fmla="*/ 2147483647 w 400"/>
                <a:gd name="T1" fmla="*/ 2147483647 h 200"/>
                <a:gd name="T2" fmla="*/ 2147483647 w 400"/>
                <a:gd name="T3" fmla="*/ 2147483647 h 200"/>
                <a:gd name="T4" fmla="*/ 2147483647 w 400"/>
                <a:gd name="T5" fmla="*/ 2147483647 h 200"/>
                <a:gd name="T6" fmla="*/ 2147483647 w 400"/>
                <a:gd name="T7" fmla="*/ 2147483647 h 200"/>
                <a:gd name="T8" fmla="*/ 2147483647 w 400"/>
                <a:gd name="T9" fmla="*/ 2147483647 h 200"/>
                <a:gd name="T10" fmla="*/ 2147483647 w 400"/>
                <a:gd name="T11" fmla="*/ 2147483647 h 200"/>
                <a:gd name="T12" fmla="*/ 2147483647 w 400"/>
                <a:gd name="T13" fmla="*/ 2147483647 h 200"/>
                <a:gd name="T14" fmla="*/ 2147483647 w 400"/>
                <a:gd name="T15" fmla="*/ 2147483647 h 200"/>
                <a:gd name="T16" fmla="*/ 2147483647 w 400"/>
                <a:gd name="T17" fmla="*/ 2147483647 h 200"/>
                <a:gd name="T18" fmla="*/ 2147483647 w 400"/>
                <a:gd name="T19" fmla="*/ 2147483647 h 200"/>
                <a:gd name="T20" fmla="*/ 2147483647 w 400"/>
                <a:gd name="T21" fmla="*/ 2147483647 h 200"/>
                <a:gd name="T22" fmla="*/ 2147483647 w 400"/>
                <a:gd name="T23" fmla="*/ 2147483647 h 200"/>
                <a:gd name="T24" fmla="*/ 2147483647 w 400"/>
                <a:gd name="T25" fmla="*/ 2147483647 h 200"/>
                <a:gd name="T26" fmla="*/ 2147483647 w 400"/>
                <a:gd name="T27" fmla="*/ 2147483647 h 200"/>
                <a:gd name="T28" fmla="*/ 2147483647 w 400"/>
                <a:gd name="T29" fmla="*/ 2147483647 h 200"/>
                <a:gd name="T30" fmla="*/ 2147483647 w 400"/>
                <a:gd name="T31" fmla="*/ 2147483647 h 200"/>
                <a:gd name="T32" fmla="*/ 2147483647 w 400"/>
                <a:gd name="T33" fmla="*/ 2147483647 h 200"/>
                <a:gd name="T34" fmla="*/ 2147483647 w 400"/>
                <a:gd name="T35" fmla="*/ 2147483647 h 200"/>
                <a:gd name="T36" fmla="*/ 2147483647 w 400"/>
                <a:gd name="T37" fmla="*/ 2147483647 h 200"/>
                <a:gd name="T38" fmla="*/ 2147483647 w 400"/>
                <a:gd name="T39" fmla="*/ 2147483647 h 200"/>
                <a:gd name="T40" fmla="*/ 2147483647 w 400"/>
                <a:gd name="T41" fmla="*/ 2147483647 h 200"/>
                <a:gd name="T42" fmla="*/ 2147483647 w 400"/>
                <a:gd name="T43" fmla="*/ 0 h 200"/>
                <a:gd name="T44" fmla="*/ 2147483647 w 400"/>
                <a:gd name="T45" fmla="*/ 2147483647 h 200"/>
                <a:gd name="T46" fmla="*/ 2147483647 w 400"/>
                <a:gd name="T47" fmla="*/ 2147483647 h 200"/>
                <a:gd name="T48" fmla="*/ 2147483647 w 400"/>
                <a:gd name="T49" fmla="*/ 2147483647 h 200"/>
                <a:gd name="T50" fmla="*/ 2147483647 w 400"/>
                <a:gd name="T51" fmla="*/ 2147483647 h 200"/>
                <a:gd name="T52" fmla="*/ 2147483647 w 400"/>
                <a:gd name="T53" fmla="*/ 2147483647 h 200"/>
                <a:gd name="T54" fmla="*/ 0 w 400"/>
                <a:gd name="T55" fmla="*/ 2147483647 h 200"/>
                <a:gd name="T56" fmla="*/ 2147483647 w 400"/>
                <a:gd name="T57" fmla="*/ 2147483647 h 200"/>
                <a:gd name="T58" fmla="*/ 2147483647 w 400"/>
                <a:gd name="T59" fmla="*/ 2147483647 h 2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0"/>
                <a:gd name="T91" fmla="*/ 0 h 200"/>
                <a:gd name="T92" fmla="*/ 400 w 400"/>
                <a:gd name="T93" fmla="*/ 200 h 2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0" h="200">
                  <a:moveTo>
                    <a:pt x="32" y="80"/>
                  </a:moveTo>
                  <a:lnTo>
                    <a:pt x="32" y="120"/>
                  </a:lnTo>
                  <a:lnTo>
                    <a:pt x="88" y="136"/>
                  </a:lnTo>
                  <a:lnTo>
                    <a:pt x="120" y="176"/>
                  </a:lnTo>
                  <a:lnTo>
                    <a:pt x="168" y="176"/>
                  </a:lnTo>
                  <a:lnTo>
                    <a:pt x="208" y="200"/>
                  </a:lnTo>
                  <a:lnTo>
                    <a:pt x="256" y="168"/>
                  </a:lnTo>
                  <a:lnTo>
                    <a:pt x="296" y="168"/>
                  </a:lnTo>
                  <a:lnTo>
                    <a:pt x="304" y="136"/>
                  </a:lnTo>
                  <a:lnTo>
                    <a:pt x="336" y="128"/>
                  </a:lnTo>
                  <a:lnTo>
                    <a:pt x="360" y="112"/>
                  </a:lnTo>
                  <a:lnTo>
                    <a:pt x="400" y="104"/>
                  </a:lnTo>
                  <a:lnTo>
                    <a:pt x="392" y="88"/>
                  </a:lnTo>
                  <a:lnTo>
                    <a:pt x="352" y="80"/>
                  </a:lnTo>
                  <a:lnTo>
                    <a:pt x="352" y="64"/>
                  </a:lnTo>
                  <a:lnTo>
                    <a:pt x="360" y="48"/>
                  </a:lnTo>
                  <a:lnTo>
                    <a:pt x="336" y="40"/>
                  </a:lnTo>
                  <a:lnTo>
                    <a:pt x="272" y="56"/>
                  </a:lnTo>
                  <a:lnTo>
                    <a:pt x="248" y="32"/>
                  </a:lnTo>
                  <a:lnTo>
                    <a:pt x="208" y="32"/>
                  </a:lnTo>
                  <a:lnTo>
                    <a:pt x="192" y="24"/>
                  </a:lnTo>
                  <a:lnTo>
                    <a:pt x="144" y="0"/>
                  </a:lnTo>
                  <a:lnTo>
                    <a:pt x="128" y="16"/>
                  </a:lnTo>
                  <a:lnTo>
                    <a:pt x="112" y="40"/>
                  </a:lnTo>
                  <a:lnTo>
                    <a:pt x="80" y="32"/>
                  </a:lnTo>
                  <a:lnTo>
                    <a:pt x="40" y="32"/>
                  </a:lnTo>
                  <a:lnTo>
                    <a:pt x="8" y="48"/>
                  </a:lnTo>
                  <a:lnTo>
                    <a:pt x="0" y="64"/>
                  </a:lnTo>
                  <a:lnTo>
                    <a:pt x="8" y="72"/>
                  </a:lnTo>
                  <a:lnTo>
                    <a:pt x="32" y="8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28" name="Freeform 684"/>
            <p:cNvSpPr/>
            <p:nvPr/>
          </p:nvSpPr>
          <p:spPr bwMode="auto">
            <a:xfrm>
              <a:off x="3803187" y="3059878"/>
              <a:ext cx="110024" cy="51113"/>
            </a:xfrm>
            <a:custGeom>
              <a:avLst/>
              <a:gdLst>
                <a:gd name="T0" fmla="*/ 2147483647 w 104"/>
                <a:gd name="T1" fmla="*/ 2147483647 h 48"/>
                <a:gd name="T2" fmla="*/ 2147483647 w 104"/>
                <a:gd name="T3" fmla="*/ 2147483647 h 48"/>
                <a:gd name="T4" fmla="*/ 2147483647 w 104"/>
                <a:gd name="T5" fmla="*/ 0 h 48"/>
                <a:gd name="T6" fmla="*/ 2147483647 w 104"/>
                <a:gd name="T7" fmla="*/ 0 h 48"/>
                <a:gd name="T8" fmla="*/ 0 w 104"/>
                <a:gd name="T9" fmla="*/ 2147483647 h 48"/>
                <a:gd name="T10" fmla="*/ 2147483647 w 104"/>
                <a:gd name="T11" fmla="*/ 2147483647 h 48"/>
                <a:gd name="T12" fmla="*/ 2147483647 w 104"/>
                <a:gd name="T13" fmla="*/ 2147483647 h 48"/>
                <a:gd name="T14" fmla="*/ 2147483647 w 104"/>
                <a:gd name="T15" fmla="*/ 2147483647 h 48"/>
                <a:gd name="T16" fmla="*/ 2147483647 w 104"/>
                <a:gd name="T17" fmla="*/ 2147483647 h 48"/>
                <a:gd name="T18" fmla="*/ 2147483647 w 104"/>
                <a:gd name="T19" fmla="*/ 2147483647 h 48"/>
                <a:gd name="T20" fmla="*/ 2147483647 w 104"/>
                <a:gd name="T21" fmla="*/ 2147483647 h 48"/>
                <a:gd name="T22" fmla="*/ 2147483647 w 104"/>
                <a:gd name="T23" fmla="*/ 2147483647 h 48"/>
                <a:gd name="T24" fmla="*/ 2147483647 w 104"/>
                <a:gd name="T25" fmla="*/ 21474836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48"/>
                <a:gd name="T41" fmla="*/ 104 w 104"/>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48">
                  <a:moveTo>
                    <a:pt x="72" y="24"/>
                  </a:moveTo>
                  <a:lnTo>
                    <a:pt x="48" y="8"/>
                  </a:lnTo>
                  <a:lnTo>
                    <a:pt x="16" y="0"/>
                  </a:lnTo>
                  <a:lnTo>
                    <a:pt x="8" y="0"/>
                  </a:lnTo>
                  <a:lnTo>
                    <a:pt x="0" y="16"/>
                  </a:lnTo>
                  <a:lnTo>
                    <a:pt x="40" y="40"/>
                  </a:lnTo>
                  <a:lnTo>
                    <a:pt x="72" y="40"/>
                  </a:lnTo>
                  <a:lnTo>
                    <a:pt x="88" y="48"/>
                  </a:lnTo>
                  <a:lnTo>
                    <a:pt x="96" y="48"/>
                  </a:lnTo>
                  <a:lnTo>
                    <a:pt x="104" y="32"/>
                  </a:lnTo>
                  <a:lnTo>
                    <a:pt x="96" y="24"/>
                  </a:lnTo>
                  <a:lnTo>
                    <a:pt x="72"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29" name="Freeform 685"/>
            <p:cNvSpPr/>
            <p:nvPr/>
          </p:nvSpPr>
          <p:spPr bwMode="auto">
            <a:xfrm>
              <a:off x="3913211" y="2661367"/>
              <a:ext cx="423635" cy="211384"/>
            </a:xfrm>
            <a:custGeom>
              <a:avLst/>
              <a:gdLst>
                <a:gd name="T0" fmla="*/ 2147483647 w 400"/>
                <a:gd name="T1" fmla="*/ 2147483647 h 200"/>
                <a:gd name="T2" fmla="*/ 2147483647 w 400"/>
                <a:gd name="T3" fmla="*/ 2147483647 h 200"/>
                <a:gd name="T4" fmla="*/ 2147483647 w 400"/>
                <a:gd name="T5" fmla="*/ 2147483647 h 200"/>
                <a:gd name="T6" fmla="*/ 2147483647 w 400"/>
                <a:gd name="T7" fmla="*/ 2147483647 h 200"/>
                <a:gd name="T8" fmla="*/ 2147483647 w 400"/>
                <a:gd name="T9" fmla="*/ 2147483647 h 200"/>
                <a:gd name="T10" fmla="*/ 2147483647 w 400"/>
                <a:gd name="T11" fmla="*/ 2147483647 h 200"/>
                <a:gd name="T12" fmla="*/ 2147483647 w 400"/>
                <a:gd name="T13" fmla="*/ 2147483647 h 200"/>
                <a:gd name="T14" fmla="*/ 2147483647 w 400"/>
                <a:gd name="T15" fmla="*/ 2147483647 h 200"/>
                <a:gd name="T16" fmla="*/ 2147483647 w 400"/>
                <a:gd name="T17" fmla="*/ 2147483647 h 200"/>
                <a:gd name="T18" fmla="*/ 2147483647 w 400"/>
                <a:gd name="T19" fmla="*/ 2147483647 h 200"/>
                <a:gd name="T20" fmla="*/ 2147483647 w 400"/>
                <a:gd name="T21" fmla="*/ 2147483647 h 200"/>
                <a:gd name="T22" fmla="*/ 2147483647 w 400"/>
                <a:gd name="T23" fmla="*/ 2147483647 h 200"/>
                <a:gd name="T24" fmla="*/ 2147483647 w 400"/>
                <a:gd name="T25" fmla="*/ 2147483647 h 200"/>
                <a:gd name="T26" fmla="*/ 2147483647 w 400"/>
                <a:gd name="T27" fmla="*/ 2147483647 h 200"/>
                <a:gd name="T28" fmla="*/ 2147483647 w 400"/>
                <a:gd name="T29" fmla="*/ 2147483647 h 200"/>
                <a:gd name="T30" fmla="*/ 2147483647 w 400"/>
                <a:gd name="T31" fmla="*/ 2147483647 h 200"/>
                <a:gd name="T32" fmla="*/ 2147483647 w 400"/>
                <a:gd name="T33" fmla="*/ 2147483647 h 200"/>
                <a:gd name="T34" fmla="*/ 2147483647 w 400"/>
                <a:gd name="T35" fmla="*/ 2147483647 h 200"/>
                <a:gd name="T36" fmla="*/ 2147483647 w 400"/>
                <a:gd name="T37" fmla="*/ 2147483647 h 200"/>
                <a:gd name="T38" fmla="*/ 2147483647 w 400"/>
                <a:gd name="T39" fmla="*/ 2147483647 h 200"/>
                <a:gd name="T40" fmla="*/ 2147483647 w 400"/>
                <a:gd name="T41" fmla="*/ 2147483647 h 200"/>
                <a:gd name="T42" fmla="*/ 2147483647 w 400"/>
                <a:gd name="T43" fmla="*/ 0 h 200"/>
                <a:gd name="T44" fmla="*/ 2147483647 w 400"/>
                <a:gd name="T45" fmla="*/ 2147483647 h 200"/>
                <a:gd name="T46" fmla="*/ 2147483647 w 400"/>
                <a:gd name="T47" fmla="*/ 2147483647 h 200"/>
                <a:gd name="T48" fmla="*/ 2147483647 w 400"/>
                <a:gd name="T49" fmla="*/ 2147483647 h 200"/>
                <a:gd name="T50" fmla="*/ 2147483647 w 400"/>
                <a:gd name="T51" fmla="*/ 2147483647 h 200"/>
                <a:gd name="T52" fmla="*/ 2147483647 w 400"/>
                <a:gd name="T53" fmla="*/ 2147483647 h 200"/>
                <a:gd name="T54" fmla="*/ 0 w 400"/>
                <a:gd name="T55" fmla="*/ 2147483647 h 200"/>
                <a:gd name="T56" fmla="*/ 2147483647 w 400"/>
                <a:gd name="T57" fmla="*/ 2147483647 h 200"/>
                <a:gd name="T58" fmla="*/ 2147483647 w 400"/>
                <a:gd name="T59" fmla="*/ 2147483647 h 2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0"/>
                <a:gd name="T91" fmla="*/ 0 h 200"/>
                <a:gd name="T92" fmla="*/ 400 w 400"/>
                <a:gd name="T93" fmla="*/ 200 h 2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0" h="200">
                  <a:moveTo>
                    <a:pt x="32" y="80"/>
                  </a:moveTo>
                  <a:lnTo>
                    <a:pt x="32" y="120"/>
                  </a:lnTo>
                  <a:lnTo>
                    <a:pt x="88" y="136"/>
                  </a:lnTo>
                  <a:lnTo>
                    <a:pt x="120" y="176"/>
                  </a:lnTo>
                  <a:lnTo>
                    <a:pt x="168" y="176"/>
                  </a:lnTo>
                  <a:lnTo>
                    <a:pt x="208" y="200"/>
                  </a:lnTo>
                  <a:lnTo>
                    <a:pt x="256" y="168"/>
                  </a:lnTo>
                  <a:lnTo>
                    <a:pt x="296" y="168"/>
                  </a:lnTo>
                  <a:lnTo>
                    <a:pt x="304" y="136"/>
                  </a:lnTo>
                  <a:lnTo>
                    <a:pt x="336" y="128"/>
                  </a:lnTo>
                  <a:lnTo>
                    <a:pt x="360" y="112"/>
                  </a:lnTo>
                  <a:lnTo>
                    <a:pt x="400" y="104"/>
                  </a:lnTo>
                  <a:lnTo>
                    <a:pt x="392" y="88"/>
                  </a:lnTo>
                  <a:lnTo>
                    <a:pt x="352" y="80"/>
                  </a:lnTo>
                  <a:lnTo>
                    <a:pt x="352" y="64"/>
                  </a:lnTo>
                  <a:lnTo>
                    <a:pt x="360" y="48"/>
                  </a:lnTo>
                  <a:lnTo>
                    <a:pt x="336" y="40"/>
                  </a:lnTo>
                  <a:lnTo>
                    <a:pt x="272" y="56"/>
                  </a:lnTo>
                  <a:lnTo>
                    <a:pt x="248" y="32"/>
                  </a:lnTo>
                  <a:lnTo>
                    <a:pt x="208" y="32"/>
                  </a:lnTo>
                  <a:lnTo>
                    <a:pt x="192" y="24"/>
                  </a:lnTo>
                  <a:lnTo>
                    <a:pt x="144" y="0"/>
                  </a:lnTo>
                  <a:lnTo>
                    <a:pt x="128" y="16"/>
                  </a:lnTo>
                  <a:lnTo>
                    <a:pt x="112" y="40"/>
                  </a:lnTo>
                  <a:lnTo>
                    <a:pt x="80" y="32"/>
                  </a:lnTo>
                  <a:lnTo>
                    <a:pt x="40" y="32"/>
                  </a:lnTo>
                  <a:lnTo>
                    <a:pt x="8" y="48"/>
                  </a:lnTo>
                  <a:lnTo>
                    <a:pt x="0" y="64"/>
                  </a:lnTo>
                  <a:lnTo>
                    <a:pt x="8" y="72"/>
                  </a:lnTo>
                  <a:lnTo>
                    <a:pt x="32" y="8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30" name="Freeform 686"/>
            <p:cNvSpPr/>
            <p:nvPr/>
          </p:nvSpPr>
          <p:spPr bwMode="auto">
            <a:xfrm>
              <a:off x="3005297" y="2151965"/>
              <a:ext cx="144677" cy="314477"/>
            </a:xfrm>
            <a:custGeom>
              <a:avLst/>
              <a:gdLst>
                <a:gd name="T0" fmla="*/ 2147483647 w 136"/>
                <a:gd name="T1" fmla="*/ 2147483647 h 296"/>
                <a:gd name="T2" fmla="*/ 2147483647 w 136"/>
                <a:gd name="T3" fmla="*/ 2147483647 h 296"/>
                <a:gd name="T4" fmla="*/ 2147483647 w 136"/>
                <a:gd name="T5" fmla="*/ 2147483647 h 296"/>
                <a:gd name="T6" fmla="*/ 2147483647 w 136"/>
                <a:gd name="T7" fmla="*/ 2147483647 h 296"/>
                <a:gd name="T8" fmla="*/ 2147483647 w 136"/>
                <a:gd name="T9" fmla="*/ 2147483647 h 296"/>
                <a:gd name="T10" fmla="*/ 2147483647 w 136"/>
                <a:gd name="T11" fmla="*/ 2147483647 h 296"/>
                <a:gd name="T12" fmla="*/ 2147483647 w 136"/>
                <a:gd name="T13" fmla="*/ 2147483647 h 296"/>
                <a:gd name="T14" fmla="*/ 2147483647 w 136"/>
                <a:gd name="T15" fmla="*/ 2147483647 h 296"/>
                <a:gd name="T16" fmla="*/ 2147483647 w 136"/>
                <a:gd name="T17" fmla="*/ 2147483647 h 296"/>
                <a:gd name="T18" fmla="*/ 2147483647 w 136"/>
                <a:gd name="T19" fmla="*/ 2147483647 h 296"/>
                <a:gd name="T20" fmla="*/ 2147483647 w 136"/>
                <a:gd name="T21" fmla="*/ 2147483647 h 296"/>
                <a:gd name="T22" fmla="*/ 2147483647 w 136"/>
                <a:gd name="T23" fmla="*/ 2147483647 h 296"/>
                <a:gd name="T24" fmla="*/ 2147483647 w 136"/>
                <a:gd name="T25" fmla="*/ 2147483647 h 296"/>
                <a:gd name="T26" fmla="*/ 2147483647 w 136"/>
                <a:gd name="T27" fmla="*/ 2147483647 h 296"/>
                <a:gd name="T28" fmla="*/ 2147483647 w 136"/>
                <a:gd name="T29" fmla="*/ 2147483647 h 296"/>
                <a:gd name="T30" fmla="*/ 2147483647 w 136"/>
                <a:gd name="T31" fmla="*/ 2147483647 h 296"/>
                <a:gd name="T32" fmla="*/ 2147483647 w 136"/>
                <a:gd name="T33" fmla="*/ 2147483647 h 296"/>
                <a:gd name="T34" fmla="*/ 2147483647 w 136"/>
                <a:gd name="T35" fmla="*/ 0 h 296"/>
                <a:gd name="T36" fmla="*/ 2147483647 w 136"/>
                <a:gd name="T37" fmla="*/ 0 h 296"/>
                <a:gd name="T38" fmla="*/ 2147483647 w 136"/>
                <a:gd name="T39" fmla="*/ 2147483647 h 296"/>
                <a:gd name="T40" fmla="*/ 2147483647 w 136"/>
                <a:gd name="T41" fmla="*/ 2147483647 h 296"/>
                <a:gd name="T42" fmla="*/ 2147483647 w 136"/>
                <a:gd name="T43" fmla="*/ 2147483647 h 296"/>
                <a:gd name="T44" fmla="*/ 2147483647 w 136"/>
                <a:gd name="T45" fmla="*/ 2147483647 h 296"/>
                <a:gd name="T46" fmla="*/ 2147483647 w 136"/>
                <a:gd name="T47" fmla="*/ 2147483647 h 296"/>
                <a:gd name="T48" fmla="*/ 2147483647 w 136"/>
                <a:gd name="T49" fmla="*/ 2147483647 h 296"/>
                <a:gd name="T50" fmla="*/ 2147483647 w 136"/>
                <a:gd name="T51" fmla="*/ 2147483647 h 296"/>
                <a:gd name="T52" fmla="*/ 2147483647 w 136"/>
                <a:gd name="T53" fmla="*/ 2147483647 h 296"/>
                <a:gd name="T54" fmla="*/ 0 w 136"/>
                <a:gd name="T55" fmla="*/ 2147483647 h 296"/>
                <a:gd name="T56" fmla="*/ 2147483647 w 136"/>
                <a:gd name="T57" fmla="*/ 2147483647 h 296"/>
                <a:gd name="T58" fmla="*/ 2147483647 w 136"/>
                <a:gd name="T59" fmla="*/ 2147483647 h 296"/>
                <a:gd name="T60" fmla="*/ 2147483647 w 136"/>
                <a:gd name="T61" fmla="*/ 2147483647 h 296"/>
                <a:gd name="T62" fmla="*/ 2147483647 w 136"/>
                <a:gd name="T63" fmla="*/ 2147483647 h 296"/>
                <a:gd name="T64" fmla="*/ 2147483647 w 136"/>
                <a:gd name="T65" fmla="*/ 2147483647 h 296"/>
                <a:gd name="T66" fmla="*/ 2147483647 w 136"/>
                <a:gd name="T67" fmla="*/ 2147483647 h 296"/>
                <a:gd name="T68" fmla="*/ 2147483647 w 136"/>
                <a:gd name="T69" fmla="*/ 2147483647 h 296"/>
                <a:gd name="T70" fmla="*/ 2147483647 w 136"/>
                <a:gd name="T71" fmla="*/ 2147483647 h 296"/>
                <a:gd name="T72" fmla="*/ 2147483647 w 136"/>
                <a:gd name="T73" fmla="*/ 2147483647 h 296"/>
                <a:gd name="T74" fmla="*/ 2147483647 w 136"/>
                <a:gd name="T75" fmla="*/ 2147483647 h 296"/>
                <a:gd name="T76" fmla="*/ 2147483647 w 136"/>
                <a:gd name="T77" fmla="*/ 2147483647 h 296"/>
                <a:gd name="T78" fmla="*/ 2147483647 w 136"/>
                <a:gd name="T79" fmla="*/ 2147483647 h 296"/>
                <a:gd name="T80" fmla="*/ 2147483647 w 136"/>
                <a:gd name="T81" fmla="*/ 2147483647 h 296"/>
                <a:gd name="T82" fmla="*/ 2147483647 w 136"/>
                <a:gd name="T83" fmla="*/ 2147483647 h 296"/>
                <a:gd name="T84" fmla="*/ 2147483647 w 136"/>
                <a:gd name="T85" fmla="*/ 2147483647 h 296"/>
                <a:gd name="T86" fmla="*/ 2147483647 w 136"/>
                <a:gd name="T87" fmla="*/ 2147483647 h 296"/>
                <a:gd name="T88" fmla="*/ 2147483647 w 136"/>
                <a:gd name="T89" fmla="*/ 2147483647 h 296"/>
                <a:gd name="T90" fmla="*/ 2147483647 w 136"/>
                <a:gd name="T91" fmla="*/ 2147483647 h 296"/>
                <a:gd name="T92" fmla="*/ 2147483647 w 136"/>
                <a:gd name="T93" fmla="*/ 2147483647 h 296"/>
                <a:gd name="T94" fmla="*/ 2147483647 w 136"/>
                <a:gd name="T95" fmla="*/ 2147483647 h 296"/>
                <a:gd name="T96" fmla="*/ 2147483647 w 136"/>
                <a:gd name="T97" fmla="*/ 2147483647 h 296"/>
                <a:gd name="T98" fmla="*/ 2147483647 w 136"/>
                <a:gd name="T99" fmla="*/ 2147483647 h 296"/>
                <a:gd name="T100" fmla="*/ 2147483647 w 136"/>
                <a:gd name="T101" fmla="*/ 2147483647 h 296"/>
                <a:gd name="T102" fmla="*/ 2147483647 w 136"/>
                <a:gd name="T103" fmla="*/ 2147483647 h 296"/>
                <a:gd name="T104" fmla="*/ 2147483647 w 136"/>
                <a:gd name="T105" fmla="*/ 2147483647 h 2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6"/>
                <a:gd name="T160" fmla="*/ 0 h 296"/>
                <a:gd name="T161" fmla="*/ 136 w 136"/>
                <a:gd name="T162" fmla="*/ 296 h 2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6" h="296">
                  <a:moveTo>
                    <a:pt x="136" y="216"/>
                  </a:moveTo>
                  <a:lnTo>
                    <a:pt x="128" y="216"/>
                  </a:lnTo>
                  <a:lnTo>
                    <a:pt x="120" y="208"/>
                  </a:lnTo>
                  <a:lnTo>
                    <a:pt x="128" y="184"/>
                  </a:lnTo>
                  <a:lnTo>
                    <a:pt x="120" y="176"/>
                  </a:lnTo>
                  <a:lnTo>
                    <a:pt x="120" y="168"/>
                  </a:lnTo>
                  <a:lnTo>
                    <a:pt x="120" y="160"/>
                  </a:lnTo>
                  <a:lnTo>
                    <a:pt x="112" y="152"/>
                  </a:lnTo>
                  <a:lnTo>
                    <a:pt x="120" y="144"/>
                  </a:lnTo>
                  <a:lnTo>
                    <a:pt x="112" y="104"/>
                  </a:lnTo>
                  <a:lnTo>
                    <a:pt x="120" y="80"/>
                  </a:lnTo>
                  <a:lnTo>
                    <a:pt x="112" y="64"/>
                  </a:lnTo>
                  <a:lnTo>
                    <a:pt x="104" y="56"/>
                  </a:lnTo>
                  <a:lnTo>
                    <a:pt x="104" y="40"/>
                  </a:lnTo>
                  <a:lnTo>
                    <a:pt x="104" y="32"/>
                  </a:lnTo>
                  <a:lnTo>
                    <a:pt x="112" y="24"/>
                  </a:lnTo>
                  <a:lnTo>
                    <a:pt x="112" y="8"/>
                  </a:lnTo>
                  <a:lnTo>
                    <a:pt x="96" y="0"/>
                  </a:lnTo>
                  <a:lnTo>
                    <a:pt x="80" y="0"/>
                  </a:lnTo>
                  <a:lnTo>
                    <a:pt x="72" y="8"/>
                  </a:lnTo>
                  <a:lnTo>
                    <a:pt x="64" y="32"/>
                  </a:lnTo>
                  <a:lnTo>
                    <a:pt x="48" y="40"/>
                  </a:lnTo>
                  <a:lnTo>
                    <a:pt x="32" y="40"/>
                  </a:lnTo>
                  <a:lnTo>
                    <a:pt x="24" y="40"/>
                  </a:lnTo>
                  <a:lnTo>
                    <a:pt x="16" y="32"/>
                  </a:lnTo>
                  <a:lnTo>
                    <a:pt x="8" y="24"/>
                  </a:lnTo>
                  <a:lnTo>
                    <a:pt x="8" y="32"/>
                  </a:lnTo>
                  <a:lnTo>
                    <a:pt x="0" y="32"/>
                  </a:lnTo>
                  <a:lnTo>
                    <a:pt x="8" y="40"/>
                  </a:lnTo>
                  <a:lnTo>
                    <a:pt x="16" y="48"/>
                  </a:lnTo>
                  <a:lnTo>
                    <a:pt x="24" y="56"/>
                  </a:lnTo>
                  <a:lnTo>
                    <a:pt x="32" y="56"/>
                  </a:lnTo>
                  <a:lnTo>
                    <a:pt x="40" y="72"/>
                  </a:lnTo>
                  <a:lnTo>
                    <a:pt x="40" y="88"/>
                  </a:lnTo>
                  <a:lnTo>
                    <a:pt x="40" y="104"/>
                  </a:lnTo>
                  <a:lnTo>
                    <a:pt x="40" y="112"/>
                  </a:lnTo>
                  <a:lnTo>
                    <a:pt x="40" y="120"/>
                  </a:lnTo>
                  <a:lnTo>
                    <a:pt x="40" y="136"/>
                  </a:lnTo>
                  <a:lnTo>
                    <a:pt x="40" y="144"/>
                  </a:lnTo>
                  <a:lnTo>
                    <a:pt x="48" y="144"/>
                  </a:lnTo>
                  <a:lnTo>
                    <a:pt x="56" y="160"/>
                  </a:lnTo>
                  <a:lnTo>
                    <a:pt x="40" y="192"/>
                  </a:lnTo>
                  <a:lnTo>
                    <a:pt x="16" y="208"/>
                  </a:lnTo>
                  <a:lnTo>
                    <a:pt x="8" y="232"/>
                  </a:lnTo>
                  <a:lnTo>
                    <a:pt x="8" y="264"/>
                  </a:lnTo>
                  <a:lnTo>
                    <a:pt x="16" y="280"/>
                  </a:lnTo>
                  <a:lnTo>
                    <a:pt x="24" y="288"/>
                  </a:lnTo>
                  <a:lnTo>
                    <a:pt x="32" y="296"/>
                  </a:lnTo>
                  <a:lnTo>
                    <a:pt x="48" y="296"/>
                  </a:lnTo>
                  <a:lnTo>
                    <a:pt x="80" y="288"/>
                  </a:lnTo>
                  <a:lnTo>
                    <a:pt x="88" y="288"/>
                  </a:lnTo>
                  <a:lnTo>
                    <a:pt x="136" y="232"/>
                  </a:lnTo>
                  <a:lnTo>
                    <a:pt x="136" y="2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31" name="Freeform 687"/>
            <p:cNvSpPr/>
            <p:nvPr/>
          </p:nvSpPr>
          <p:spPr bwMode="auto">
            <a:xfrm>
              <a:off x="3158638" y="2652703"/>
              <a:ext cx="7797" cy="8663"/>
            </a:xfrm>
            <a:custGeom>
              <a:avLst/>
              <a:gdLst>
                <a:gd name="T0" fmla="*/ 2147483647 w 8"/>
                <a:gd name="T1" fmla="*/ 2147483647 h 8"/>
                <a:gd name="T2" fmla="*/ 0 w 8"/>
                <a:gd name="T3" fmla="*/ 0 h 8"/>
                <a:gd name="T4" fmla="*/ 0 w 8"/>
                <a:gd name="T5" fmla="*/ 2147483647 h 8"/>
                <a:gd name="T6" fmla="*/ 2147483647 w 8"/>
                <a:gd name="T7" fmla="*/ 2147483647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8" y="8"/>
                  </a:moveTo>
                  <a:lnTo>
                    <a:pt x="0" y="0"/>
                  </a:lnTo>
                  <a:lnTo>
                    <a:pt x="0" y="8"/>
                  </a:lnTo>
                  <a:lnTo>
                    <a:pt x="8"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32" name="Freeform 688"/>
            <p:cNvSpPr/>
            <p:nvPr/>
          </p:nvSpPr>
          <p:spPr bwMode="auto">
            <a:xfrm>
              <a:off x="3098861" y="1795903"/>
              <a:ext cx="2052335" cy="1102838"/>
            </a:xfrm>
            <a:custGeom>
              <a:avLst/>
              <a:gdLst>
                <a:gd name="T0" fmla="*/ 2147483647 w 1936"/>
                <a:gd name="T1" fmla="*/ 2147483647 h 1040"/>
                <a:gd name="T2" fmla="*/ 2147483647 w 1936"/>
                <a:gd name="T3" fmla="*/ 2147483647 h 1040"/>
                <a:gd name="T4" fmla="*/ 2147483647 w 1936"/>
                <a:gd name="T5" fmla="*/ 2147483647 h 1040"/>
                <a:gd name="T6" fmla="*/ 2147483647 w 1936"/>
                <a:gd name="T7" fmla="*/ 2147483647 h 1040"/>
                <a:gd name="T8" fmla="*/ 2147483647 w 1936"/>
                <a:gd name="T9" fmla="*/ 2147483647 h 1040"/>
                <a:gd name="T10" fmla="*/ 2147483647 w 1936"/>
                <a:gd name="T11" fmla="*/ 2147483647 h 1040"/>
                <a:gd name="T12" fmla="*/ 2147483647 w 1936"/>
                <a:gd name="T13" fmla="*/ 2147483647 h 1040"/>
                <a:gd name="T14" fmla="*/ 2147483647 w 1936"/>
                <a:gd name="T15" fmla="*/ 2147483647 h 1040"/>
                <a:gd name="T16" fmla="*/ 2147483647 w 1936"/>
                <a:gd name="T17" fmla="*/ 2147483647 h 1040"/>
                <a:gd name="T18" fmla="*/ 2147483647 w 1936"/>
                <a:gd name="T19" fmla="*/ 2147483647 h 1040"/>
                <a:gd name="T20" fmla="*/ 2147483647 w 1936"/>
                <a:gd name="T21" fmla="*/ 2147483647 h 1040"/>
                <a:gd name="T22" fmla="*/ 2147483647 w 1936"/>
                <a:gd name="T23" fmla="*/ 2147483647 h 1040"/>
                <a:gd name="T24" fmla="*/ 2147483647 w 1936"/>
                <a:gd name="T25" fmla="*/ 2147483647 h 1040"/>
                <a:gd name="T26" fmla="*/ 2147483647 w 1936"/>
                <a:gd name="T27" fmla="*/ 2147483647 h 1040"/>
                <a:gd name="T28" fmla="*/ 2147483647 w 1936"/>
                <a:gd name="T29" fmla="*/ 2147483647 h 1040"/>
                <a:gd name="T30" fmla="*/ 2147483647 w 1936"/>
                <a:gd name="T31" fmla="*/ 2147483647 h 1040"/>
                <a:gd name="T32" fmla="*/ 2147483647 w 1936"/>
                <a:gd name="T33" fmla="*/ 2147483647 h 1040"/>
                <a:gd name="T34" fmla="*/ 2147483647 w 1936"/>
                <a:gd name="T35" fmla="*/ 2147483647 h 1040"/>
                <a:gd name="T36" fmla="*/ 2147483647 w 1936"/>
                <a:gd name="T37" fmla="*/ 2147483647 h 1040"/>
                <a:gd name="T38" fmla="*/ 2147483647 w 1936"/>
                <a:gd name="T39" fmla="*/ 2147483647 h 1040"/>
                <a:gd name="T40" fmla="*/ 2147483647 w 1936"/>
                <a:gd name="T41" fmla="*/ 2147483647 h 1040"/>
                <a:gd name="T42" fmla="*/ 2147483647 w 1936"/>
                <a:gd name="T43" fmla="*/ 2147483647 h 1040"/>
                <a:gd name="T44" fmla="*/ 2147483647 w 1936"/>
                <a:gd name="T45" fmla="*/ 2147483647 h 1040"/>
                <a:gd name="T46" fmla="*/ 2147483647 w 1936"/>
                <a:gd name="T47" fmla="*/ 2147483647 h 1040"/>
                <a:gd name="T48" fmla="*/ 2147483647 w 1936"/>
                <a:gd name="T49" fmla="*/ 2147483647 h 1040"/>
                <a:gd name="T50" fmla="*/ 2147483647 w 1936"/>
                <a:gd name="T51" fmla="*/ 2147483647 h 1040"/>
                <a:gd name="T52" fmla="*/ 2147483647 w 1936"/>
                <a:gd name="T53" fmla="*/ 2147483647 h 1040"/>
                <a:gd name="T54" fmla="*/ 2147483647 w 1936"/>
                <a:gd name="T55" fmla="*/ 2147483647 h 1040"/>
                <a:gd name="T56" fmla="*/ 2147483647 w 1936"/>
                <a:gd name="T57" fmla="*/ 2147483647 h 1040"/>
                <a:gd name="T58" fmla="*/ 2147483647 w 1936"/>
                <a:gd name="T59" fmla="*/ 2147483647 h 1040"/>
                <a:gd name="T60" fmla="*/ 2147483647 w 1936"/>
                <a:gd name="T61" fmla="*/ 2147483647 h 1040"/>
                <a:gd name="T62" fmla="*/ 2147483647 w 1936"/>
                <a:gd name="T63" fmla="*/ 2147483647 h 1040"/>
                <a:gd name="T64" fmla="*/ 2147483647 w 1936"/>
                <a:gd name="T65" fmla="*/ 2147483647 h 1040"/>
                <a:gd name="T66" fmla="*/ 2147483647 w 1936"/>
                <a:gd name="T67" fmla="*/ 2147483647 h 1040"/>
                <a:gd name="T68" fmla="*/ 2147483647 w 1936"/>
                <a:gd name="T69" fmla="*/ 2147483647 h 1040"/>
                <a:gd name="T70" fmla="*/ 2147483647 w 1936"/>
                <a:gd name="T71" fmla="*/ 2147483647 h 1040"/>
                <a:gd name="T72" fmla="*/ 2147483647 w 1936"/>
                <a:gd name="T73" fmla="*/ 2147483647 h 1040"/>
                <a:gd name="T74" fmla="*/ 2147483647 w 1936"/>
                <a:gd name="T75" fmla="*/ 2147483647 h 1040"/>
                <a:gd name="T76" fmla="*/ 2147483647 w 1936"/>
                <a:gd name="T77" fmla="*/ 2147483647 h 1040"/>
                <a:gd name="T78" fmla="*/ 2147483647 w 1936"/>
                <a:gd name="T79" fmla="*/ 2147483647 h 1040"/>
                <a:gd name="T80" fmla="*/ 2147483647 w 1936"/>
                <a:gd name="T81" fmla="*/ 2147483647 h 1040"/>
                <a:gd name="T82" fmla="*/ 2147483647 w 1936"/>
                <a:gd name="T83" fmla="*/ 2147483647 h 1040"/>
                <a:gd name="T84" fmla="*/ 2147483647 w 1936"/>
                <a:gd name="T85" fmla="*/ 2147483647 h 1040"/>
                <a:gd name="T86" fmla="*/ 2147483647 w 1936"/>
                <a:gd name="T87" fmla="*/ 2147483647 h 1040"/>
                <a:gd name="T88" fmla="*/ 2147483647 w 1936"/>
                <a:gd name="T89" fmla="*/ 2147483647 h 1040"/>
                <a:gd name="T90" fmla="*/ 2147483647 w 1936"/>
                <a:gd name="T91" fmla="*/ 2147483647 h 1040"/>
                <a:gd name="T92" fmla="*/ 2147483647 w 1936"/>
                <a:gd name="T93" fmla="*/ 2147483647 h 1040"/>
                <a:gd name="T94" fmla="*/ 2147483647 w 1936"/>
                <a:gd name="T95" fmla="*/ 2147483647 h 1040"/>
                <a:gd name="T96" fmla="*/ 2147483647 w 1936"/>
                <a:gd name="T97" fmla="*/ 2147483647 h 1040"/>
                <a:gd name="T98" fmla="*/ 2147483647 w 1936"/>
                <a:gd name="T99" fmla="*/ 2147483647 h 1040"/>
                <a:gd name="T100" fmla="*/ 2147483647 w 1936"/>
                <a:gd name="T101" fmla="*/ 2147483647 h 1040"/>
                <a:gd name="T102" fmla="*/ 2147483647 w 1936"/>
                <a:gd name="T103" fmla="*/ 2147483647 h 1040"/>
                <a:gd name="T104" fmla="*/ 2147483647 w 1936"/>
                <a:gd name="T105" fmla="*/ 2147483647 h 1040"/>
                <a:gd name="T106" fmla="*/ 2147483647 w 1936"/>
                <a:gd name="T107" fmla="*/ 2147483647 h 1040"/>
                <a:gd name="T108" fmla="*/ 2147483647 w 1936"/>
                <a:gd name="T109" fmla="*/ 2147483647 h 1040"/>
                <a:gd name="T110" fmla="*/ 2147483647 w 1936"/>
                <a:gd name="T111" fmla="*/ 2147483647 h 1040"/>
                <a:gd name="T112" fmla="*/ 2147483647 w 1936"/>
                <a:gd name="T113" fmla="*/ 2147483647 h 1040"/>
                <a:gd name="T114" fmla="*/ 2147483647 w 1936"/>
                <a:gd name="T115" fmla="*/ 2147483647 h 1040"/>
                <a:gd name="T116" fmla="*/ 2147483647 w 1936"/>
                <a:gd name="T117" fmla="*/ 2147483647 h 1040"/>
                <a:gd name="T118" fmla="*/ 2147483647 w 1936"/>
                <a:gd name="T119" fmla="*/ 2147483647 h 1040"/>
                <a:gd name="T120" fmla="*/ 2147483647 w 1936"/>
                <a:gd name="T121" fmla="*/ 2147483647 h 104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36"/>
                <a:gd name="T184" fmla="*/ 0 h 1040"/>
                <a:gd name="T185" fmla="*/ 1936 w 1936"/>
                <a:gd name="T186" fmla="*/ 1040 h 104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36" h="1040">
                  <a:moveTo>
                    <a:pt x="1928" y="504"/>
                  </a:moveTo>
                  <a:lnTo>
                    <a:pt x="1936" y="384"/>
                  </a:lnTo>
                  <a:lnTo>
                    <a:pt x="1920" y="376"/>
                  </a:lnTo>
                  <a:lnTo>
                    <a:pt x="1912" y="376"/>
                  </a:lnTo>
                  <a:lnTo>
                    <a:pt x="1896" y="360"/>
                  </a:lnTo>
                  <a:lnTo>
                    <a:pt x="1880" y="352"/>
                  </a:lnTo>
                  <a:lnTo>
                    <a:pt x="1856" y="352"/>
                  </a:lnTo>
                  <a:lnTo>
                    <a:pt x="1840" y="344"/>
                  </a:lnTo>
                  <a:lnTo>
                    <a:pt x="1824" y="344"/>
                  </a:lnTo>
                  <a:lnTo>
                    <a:pt x="1816" y="344"/>
                  </a:lnTo>
                  <a:lnTo>
                    <a:pt x="1824" y="376"/>
                  </a:lnTo>
                  <a:lnTo>
                    <a:pt x="1808" y="384"/>
                  </a:lnTo>
                  <a:lnTo>
                    <a:pt x="1792" y="376"/>
                  </a:lnTo>
                  <a:lnTo>
                    <a:pt x="1784" y="360"/>
                  </a:lnTo>
                  <a:lnTo>
                    <a:pt x="1784" y="352"/>
                  </a:lnTo>
                  <a:lnTo>
                    <a:pt x="1760" y="352"/>
                  </a:lnTo>
                  <a:lnTo>
                    <a:pt x="1752" y="360"/>
                  </a:lnTo>
                  <a:lnTo>
                    <a:pt x="1728" y="352"/>
                  </a:lnTo>
                  <a:lnTo>
                    <a:pt x="1704" y="352"/>
                  </a:lnTo>
                  <a:lnTo>
                    <a:pt x="1696" y="360"/>
                  </a:lnTo>
                  <a:lnTo>
                    <a:pt x="1680" y="344"/>
                  </a:lnTo>
                  <a:lnTo>
                    <a:pt x="1680" y="320"/>
                  </a:lnTo>
                  <a:lnTo>
                    <a:pt x="1656" y="304"/>
                  </a:lnTo>
                  <a:lnTo>
                    <a:pt x="1616" y="304"/>
                  </a:lnTo>
                  <a:lnTo>
                    <a:pt x="1576" y="304"/>
                  </a:lnTo>
                  <a:lnTo>
                    <a:pt x="1576" y="296"/>
                  </a:lnTo>
                  <a:lnTo>
                    <a:pt x="1568" y="288"/>
                  </a:lnTo>
                  <a:lnTo>
                    <a:pt x="1544" y="272"/>
                  </a:lnTo>
                  <a:lnTo>
                    <a:pt x="1544" y="256"/>
                  </a:lnTo>
                  <a:lnTo>
                    <a:pt x="1448" y="232"/>
                  </a:lnTo>
                  <a:lnTo>
                    <a:pt x="1448" y="240"/>
                  </a:lnTo>
                  <a:lnTo>
                    <a:pt x="1424" y="256"/>
                  </a:lnTo>
                  <a:lnTo>
                    <a:pt x="1432" y="280"/>
                  </a:lnTo>
                  <a:lnTo>
                    <a:pt x="1408" y="288"/>
                  </a:lnTo>
                  <a:lnTo>
                    <a:pt x="1392" y="288"/>
                  </a:lnTo>
                  <a:lnTo>
                    <a:pt x="1368" y="280"/>
                  </a:lnTo>
                  <a:lnTo>
                    <a:pt x="1360" y="288"/>
                  </a:lnTo>
                  <a:lnTo>
                    <a:pt x="1344" y="280"/>
                  </a:lnTo>
                  <a:lnTo>
                    <a:pt x="1328" y="272"/>
                  </a:lnTo>
                  <a:lnTo>
                    <a:pt x="1328" y="296"/>
                  </a:lnTo>
                  <a:lnTo>
                    <a:pt x="1312" y="312"/>
                  </a:lnTo>
                  <a:lnTo>
                    <a:pt x="1296" y="288"/>
                  </a:lnTo>
                  <a:lnTo>
                    <a:pt x="1280" y="264"/>
                  </a:lnTo>
                  <a:lnTo>
                    <a:pt x="1296" y="240"/>
                  </a:lnTo>
                  <a:lnTo>
                    <a:pt x="1296" y="224"/>
                  </a:lnTo>
                  <a:lnTo>
                    <a:pt x="1280" y="208"/>
                  </a:lnTo>
                  <a:lnTo>
                    <a:pt x="1264" y="200"/>
                  </a:lnTo>
                  <a:lnTo>
                    <a:pt x="1248" y="200"/>
                  </a:lnTo>
                  <a:lnTo>
                    <a:pt x="1240" y="192"/>
                  </a:lnTo>
                  <a:lnTo>
                    <a:pt x="1224" y="184"/>
                  </a:lnTo>
                  <a:lnTo>
                    <a:pt x="1216" y="200"/>
                  </a:lnTo>
                  <a:lnTo>
                    <a:pt x="1208" y="216"/>
                  </a:lnTo>
                  <a:lnTo>
                    <a:pt x="1168" y="216"/>
                  </a:lnTo>
                  <a:lnTo>
                    <a:pt x="1152" y="208"/>
                  </a:lnTo>
                  <a:lnTo>
                    <a:pt x="1144" y="192"/>
                  </a:lnTo>
                  <a:lnTo>
                    <a:pt x="1112" y="192"/>
                  </a:lnTo>
                  <a:lnTo>
                    <a:pt x="1088" y="208"/>
                  </a:lnTo>
                  <a:lnTo>
                    <a:pt x="1088" y="192"/>
                  </a:lnTo>
                  <a:lnTo>
                    <a:pt x="1072" y="176"/>
                  </a:lnTo>
                  <a:lnTo>
                    <a:pt x="1056" y="176"/>
                  </a:lnTo>
                  <a:lnTo>
                    <a:pt x="1040" y="192"/>
                  </a:lnTo>
                  <a:lnTo>
                    <a:pt x="1016" y="208"/>
                  </a:lnTo>
                  <a:lnTo>
                    <a:pt x="992" y="224"/>
                  </a:lnTo>
                  <a:lnTo>
                    <a:pt x="1008" y="200"/>
                  </a:lnTo>
                  <a:lnTo>
                    <a:pt x="1024" y="192"/>
                  </a:lnTo>
                  <a:lnTo>
                    <a:pt x="1048" y="152"/>
                  </a:lnTo>
                  <a:lnTo>
                    <a:pt x="1064" y="136"/>
                  </a:lnTo>
                  <a:lnTo>
                    <a:pt x="1080" y="112"/>
                  </a:lnTo>
                  <a:lnTo>
                    <a:pt x="1072" y="72"/>
                  </a:lnTo>
                  <a:lnTo>
                    <a:pt x="1040" y="48"/>
                  </a:lnTo>
                  <a:lnTo>
                    <a:pt x="1016" y="40"/>
                  </a:lnTo>
                  <a:lnTo>
                    <a:pt x="1016" y="32"/>
                  </a:lnTo>
                  <a:lnTo>
                    <a:pt x="1000" y="0"/>
                  </a:lnTo>
                  <a:lnTo>
                    <a:pt x="968" y="0"/>
                  </a:lnTo>
                  <a:lnTo>
                    <a:pt x="936" y="32"/>
                  </a:lnTo>
                  <a:lnTo>
                    <a:pt x="928" y="64"/>
                  </a:lnTo>
                  <a:lnTo>
                    <a:pt x="888" y="88"/>
                  </a:lnTo>
                  <a:lnTo>
                    <a:pt x="864" y="72"/>
                  </a:lnTo>
                  <a:lnTo>
                    <a:pt x="824" y="88"/>
                  </a:lnTo>
                  <a:lnTo>
                    <a:pt x="784" y="112"/>
                  </a:lnTo>
                  <a:lnTo>
                    <a:pt x="760" y="136"/>
                  </a:lnTo>
                  <a:lnTo>
                    <a:pt x="752" y="184"/>
                  </a:lnTo>
                  <a:lnTo>
                    <a:pt x="688" y="200"/>
                  </a:lnTo>
                  <a:lnTo>
                    <a:pt x="680" y="216"/>
                  </a:lnTo>
                  <a:lnTo>
                    <a:pt x="680" y="256"/>
                  </a:lnTo>
                  <a:lnTo>
                    <a:pt x="672" y="248"/>
                  </a:lnTo>
                  <a:lnTo>
                    <a:pt x="648" y="240"/>
                  </a:lnTo>
                  <a:lnTo>
                    <a:pt x="632" y="264"/>
                  </a:lnTo>
                  <a:lnTo>
                    <a:pt x="624" y="256"/>
                  </a:lnTo>
                  <a:lnTo>
                    <a:pt x="624" y="248"/>
                  </a:lnTo>
                  <a:lnTo>
                    <a:pt x="608" y="232"/>
                  </a:lnTo>
                  <a:lnTo>
                    <a:pt x="600" y="232"/>
                  </a:lnTo>
                  <a:lnTo>
                    <a:pt x="592" y="256"/>
                  </a:lnTo>
                  <a:lnTo>
                    <a:pt x="592" y="280"/>
                  </a:lnTo>
                  <a:lnTo>
                    <a:pt x="592" y="312"/>
                  </a:lnTo>
                  <a:lnTo>
                    <a:pt x="584" y="320"/>
                  </a:lnTo>
                  <a:lnTo>
                    <a:pt x="576" y="304"/>
                  </a:lnTo>
                  <a:lnTo>
                    <a:pt x="584" y="272"/>
                  </a:lnTo>
                  <a:lnTo>
                    <a:pt x="576" y="248"/>
                  </a:lnTo>
                  <a:lnTo>
                    <a:pt x="576" y="232"/>
                  </a:lnTo>
                  <a:lnTo>
                    <a:pt x="552" y="224"/>
                  </a:lnTo>
                  <a:lnTo>
                    <a:pt x="528" y="224"/>
                  </a:lnTo>
                  <a:lnTo>
                    <a:pt x="512" y="280"/>
                  </a:lnTo>
                  <a:lnTo>
                    <a:pt x="504" y="288"/>
                  </a:lnTo>
                  <a:lnTo>
                    <a:pt x="496" y="304"/>
                  </a:lnTo>
                  <a:lnTo>
                    <a:pt x="504" y="320"/>
                  </a:lnTo>
                  <a:lnTo>
                    <a:pt x="504" y="344"/>
                  </a:lnTo>
                  <a:lnTo>
                    <a:pt x="504" y="352"/>
                  </a:lnTo>
                  <a:lnTo>
                    <a:pt x="528" y="376"/>
                  </a:lnTo>
                  <a:lnTo>
                    <a:pt x="512" y="400"/>
                  </a:lnTo>
                  <a:lnTo>
                    <a:pt x="488" y="376"/>
                  </a:lnTo>
                  <a:lnTo>
                    <a:pt x="456" y="352"/>
                  </a:lnTo>
                  <a:lnTo>
                    <a:pt x="432" y="352"/>
                  </a:lnTo>
                  <a:lnTo>
                    <a:pt x="416" y="352"/>
                  </a:lnTo>
                  <a:lnTo>
                    <a:pt x="416" y="376"/>
                  </a:lnTo>
                  <a:lnTo>
                    <a:pt x="408" y="384"/>
                  </a:lnTo>
                  <a:lnTo>
                    <a:pt x="392" y="376"/>
                  </a:lnTo>
                  <a:lnTo>
                    <a:pt x="376" y="384"/>
                  </a:lnTo>
                  <a:lnTo>
                    <a:pt x="360" y="392"/>
                  </a:lnTo>
                  <a:lnTo>
                    <a:pt x="344" y="392"/>
                  </a:lnTo>
                  <a:lnTo>
                    <a:pt x="336" y="384"/>
                  </a:lnTo>
                  <a:lnTo>
                    <a:pt x="320" y="392"/>
                  </a:lnTo>
                  <a:lnTo>
                    <a:pt x="296" y="408"/>
                  </a:lnTo>
                  <a:lnTo>
                    <a:pt x="264" y="424"/>
                  </a:lnTo>
                  <a:lnTo>
                    <a:pt x="256" y="424"/>
                  </a:lnTo>
                  <a:lnTo>
                    <a:pt x="248" y="448"/>
                  </a:lnTo>
                  <a:lnTo>
                    <a:pt x="240" y="448"/>
                  </a:lnTo>
                  <a:lnTo>
                    <a:pt x="224" y="432"/>
                  </a:lnTo>
                  <a:lnTo>
                    <a:pt x="232" y="424"/>
                  </a:lnTo>
                  <a:lnTo>
                    <a:pt x="240" y="416"/>
                  </a:lnTo>
                  <a:lnTo>
                    <a:pt x="240" y="400"/>
                  </a:lnTo>
                  <a:lnTo>
                    <a:pt x="224" y="392"/>
                  </a:lnTo>
                  <a:lnTo>
                    <a:pt x="216" y="392"/>
                  </a:lnTo>
                  <a:lnTo>
                    <a:pt x="200" y="392"/>
                  </a:lnTo>
                  <a:lnTo>
                    <a:pt x="208" y="408"/>
                  </a:lnTo>
                  <a:lnTo>
                    <a:pt x="208" y="432"/>
                  </a:lnTo>
                  <a:lnTo>
                    <a:pt x="216" y="448"/>
                  </a:lnTo>
                  <a:lnTo>
                    <a:pt x="208" y="472"/>
                  </a:lnTo>
                  <a:lnTo>
                    <a:pt x="200" y="464"/>
                  </a:lnTo>
                  <a:lnTo>
                    <a:pt x="184" y="464"/>
                  </a:lnTo>
                  <a:lnTo>
                    <a:pt x="176" y="472"/>
                  </a:lnTo>
                  <a:lnTo>
                    <a:pt x="160" y="480"/>
                  </a:lnTo>
                  <a:lnTo>
                    <a:pt x="152" y="488"/>
                  </a:lnTo>
                  <a:lnTo>
                    <a:pt x="168" y="520"/>
                  </a:lnTo>
                  <a:lnTo>
                    <a:pt x="160" y="512"/>
                  </a:lnTo>
                  <a:lnTo>
                    <a:pt x="136" y="512"/>
                  </a:lnTo>
                  <a:lnTo>
                    <a:pt x="120" y="504"/>
                  </a:lnTo>
                  <a:lnTo>
                    <a:pt x="120" y="512"/>
                  </a:lnTo>
                  <a:lnTo>
                    <a:pt x="128" y="528"/>
                  </a:lnTo>
                  <a:lnTo>
                    <a:pt x="136" y="536"/>
                  </a:lnTo>
                  <a:lnTo>
                    <a:pt x="128" y="544"/>
                  </a:lnTo>
                  <a:lnTo>
                    <a:pt x="104" y="528"/>
                  </a:lnTo>
                  <a:lnTo>
                    <a:pt x="96" y="520"/>
                  </a:lnTo>
                  <a:lnTo>
                    <a:pt x="96" y="512"/>
                  </a:lnTo>
                  <a:lnTo>
                    <a:pt x="88" y="488"/>
                  </a:lnTo>
                  <a:lnTo>
                    <a:pt x="96" y="480"/>
                  </a:lnTo>
                  <a:lnTo>
                    <a:pt x="96" y="472"/>
                  </a:lnTo>
                  <a:lnTo>
                    <a:pt x="80" y="464"/>
                  </a:lnTo>
                  <a:lnTo>
                    <a:pt x="64" y="448"/>
                  </a:lnTo>
                  <a:lnTo>
                    <a:pt x="56" y="440"/>
                  </a:lnTo>
                  <a:lnTo>
                    <a:pt x="64" y="440"/>
                  </a:lnTo>
                  <a:lnTo>
                    <a:pt x="72" y="448"/>
                  </a:lnTo>
                  <a:lnTo>
                    <a:pt x="88" y="448"/>
                  </a:lnTo>
                  <a:lnTo>
                    <a:pt x="96" y="464"/>
                  </a:lnTo>
                  <a:lnTo>
                    <a:pt x="128" y="472"/>
                  </a:lnTo>
                  <a:lnTo>
                    <a:pt x="152" y="464"/>
                  </a:lnTo>
                  <a:lnTo>
                    <a:pt x="168" y="456"/>
                  </a:lnTo>
                  <a:lnTo>
                    <a:pt x="176" y="432"/>
                  </a:lnTo>
                  <a:lnTo>
                    <a:pt x="144" y="400"/>
                  </a:lnTo>
                  <a:lnTo>
                    <a:pt x="120" y="384"/>
                  </a:lnTo>
                  <a:lnTo>
                    <a:pt x="104" y="368"/>
                  </a:lnTo>
                  <a:lnTo>
                    <a:pt x="80" y="360"/>
                  </a:lnTo>
                  <a:lnTo>
                    <a:pt x="72" y="360"/>
                  </a:lnTo>
                  <a:lnTo>
                    <a:pt x="72" y="344"/>
                  </a:lnTo>
                  <a:lnTo>
                    <a:pt x="56" y="344"/>
                  </a:lnTo>
                  <a:lnTo>
                    <a:pt x="40" y="344"/>
                  </a:lnTo>
                  <a:lnTo>
                    <a:pt x="32" y="352"/>
                  </a:lnTo>
                  <a:lnTo>
                    <a:pt x="16" y="368"/>
                  </a:lnTo>
                  <a:lnTo>
                    <a:pt x="16" y="376"/>
                  </a:lnTo>
                  <a:lnTo>
                    <a:pt x="16" y="384"/>
                  </a:lnTo>
                  <a:lnTo>
                    <a:pt x="8" y="392"/>
                  </a:lnTo>
                  <a:lnTo>
                    <a:pt x="16" y="400"/>
                  </a:lnTo>
                  <a:lnTo>
                    <a:pt x="24" y="408"/>
                  </a:lnTo>
                  <a:lnTo>
                    <a:pt x="32" y="424"/>
                  </a:lnTo>
                  <a:lnTo>
                    <a:pt x="16" y="448"/>
                  </a:lnTo>
                  <a:lnTo>
                    <a:pt x="32" y="488"/>
                  </a:lnTo>
                  <a:lnTo>
                    <a:pt x="24" y="496"/>
                  </a:lnTo>
                  <a:lnTo>
                    <a:pt x="32" y="504"/>
                  </a:lnTo>
                  <a:lnTo>
                    <a:pt x="24" y="504"/>
                  </a:lnTo>
                  <a:lnTo>
                    <a:pt x="32" y="512"/>
                  </a:lnTo>
                  <a:lnTo>
                    <a:pt x="32" y="520"/>
                  </a:lnTo>
                  <a:lnTo>
                    <a:pt x="40" y="528"/>
                  </a:lnTo>
                  <a:lnTo>
                    <a:pt x="32" y="544"/>
                  </a:lnTo>
                  <a:lnTo>
                    <a:pt x="40" y="560"/>
                  </a:lnTo>
                  <a:lnTo>
                    <a:pt x="48" y="560"/>
                  </a:lnTo>
                  <a:lnTo>
                    <a:pt x="48" y="568"/>
                  </a:lnTo>
                  <a:lnTo>
                    <a:pt x="0" y="624"/>
                  </a:lnTo>
                  <a:lnTo>
                    <a:pt x="8" y="624"/>
                  </a:lnTo>
                  <a:lnTo>
                    <a:pt x="16" y="632"/>
                  </a:lnTo>
                  <a:lnTo>
                    <a:pt x="16" y="648"/>
                  </a:lnTo>
                  <a:lnTo>
                    <a:pt x="8" y="648"/>
                  </a:lnTo>
                  <a:lnTo>
                    <a:pt x="8" y="656"/>
                  </a:lnTo>
                  <a:lnTo>
                    <a:pt x="8" y="672"/>
                  </a:lnTo>
                  <a:lnTo>
                    <a:pt x="8" y="680"/>
                  </a:lnTo>
                  <a:lnTo>
                    <a:pt x="0" y="712"/>
                  </a:lnTo>
                  <a:lnTo>
                    <a:pt x="8" y="728"/>
                  </a:lnTo>
                  <a:lnTo>
                    <a:pt x="24" y="736"/>
                  </a:lnTo>
                  <a:lnTo>
                    <a:pt x="40" y="744"/>
                  </a:lnTo>
                  <a:lnTo>
                    <a:pt x="56" y="776"/>
                  </a:lnTo>
                  <a:lnTo>
                    <a:pt x="64" y="784"/>
                  </a:lnTo>
                  <a:lnTo>
                    <a:pt x="64" y="792"/>
                  </a:lnTo>
                  <a:lnTo>
                    <a:pt x="48" y="800"/>
                  </a:lnTo>
                  <a:lnTo>
                    <a:pt x="56" y="816"/>
                  </a:lnTo>
                  <a:lnTo>
                    <a:pt x="64" y="816"/>
                  </a:lnTo>
                  <a:lnTo>
                    <a:pt x="72" y="816"/>
                  </a:lnTo>
                  <a:lnTo>
                    <a:pt x="88" y="832"/>
                  </a:lnTo>
                  <a:lnTo>
                    <a:pt x="136" y="856"/>
                  </a:lnTo>
                  <a:lnTo>
                    <a:pt x="144" y="856"/>
                  </a:lnTo>
                  <a:lnTo>
                    <a:pt x="136" y="872"/>
                  </a:lnTo>
                  <a:lnTo>
                    <a:pt x="128" y="880"/>
                  </a:lnTo>
                  <a:lnTo>
                    <a:pt x="120" y="888"/>
                  </a:lnTo>
                  <a:lnTo>
                    <a:pt x="112" y="896"/>
                  </a:lnTo>
                  <a:lnTo>
                    <a:pt x="128" y="896"/>
                  </a:lnTo>
                  <a:lnTo>
                    <a:pt x="120" y="912"/>
                  </a:lnTo>
                  <a:lnTo>
                    <a:pt x="104" y="928"/>
                  </a:lnTo>
                  <a:lnTo>
                    <a:pt x="120" y="944"/>
                  </a:lnTo>
                  <a:lnTo>
                    <a:pt x="144" y="952"/>
                  </a:lnTo>
                  <a:lnTo>
                    <a:pt x="160" y="976"/>
                  </a:lnTo>
                  <a:lnTo>
                    <a:pt x="160" y="984"/>
                  </a:lnTo>
                  <a:lnTo>
                    <a:pt x="168" y="992"/>
                  </a:lnTo>
                  <a:lnTo>
                    <a:pt x="184" y="992"/>
                  </a:lnTo>
                  <a:lnTo>
                    <a:pt x="192" y="1000"/>
                  </a:lnTo>
                  <a:lnTo>
                    <a:pt x="200" y="1016"/>
                  </a:lnTo>
                  <a:lnTo>
                    <a:pt x="200" y="1024"/>
                  </a:lnTo>
                  <a:lnTo>
                    <a:pt x="208" y="1032"/>
                  </a:lnTo>
                  <a:lnTo>
                    <a:pt x="224" y="1032"/>
                  </a:lnTo>
                  <a:lnTo>
                    <a:pt x="240" y="1024"/>
                  </a:lnTo>
                  <a:lnTo>
                    <a:pt x="248" y="1032"/>
                  </a:lnTo>
                  <a:lnTo>
                    <a:pt x="248" y="1040"/>
                  </a:lnTo>
                  <a:lnTo>
                    <a:pt x="256" y="1024"/>
                  </a:lnTo>
                  <a:lnTo>
                    <a:pt x="272" y="1008"/>
                  </a:lnTo>
                  <a:lnTo>
                    <a:pt x="256" y="976"/>
                  </a:lnTo>
                  <a:lnTo>
                    <a:pt x="224" y="936"/>
                  </a:lnTo>
                  <a:lnTo>
                    <a:pt x="240" y="912"/>
                  </a:lnTo>
                  <a:lnTo>
                    <a:pt x="256" y="904"/>
                  </a:lnTo>
                  <a:lnTo>
                    <a:pt x="256" y="896"/>
                  </a:lnTo>
                  <a:lnTo>
                    <a:pt x="256" y="904"/>
                  </a:lnTo>
                  <a:lnTo>
                    <a:pt x="256" y="896"/>
                  </a:lnTo>
                  <a:lnTo>
                    <a:pt x="240" y="888"/>
                  </a:lnTo>
                  <a:lnTo>
                    <a:pt x="256" y="856"/>
                  </a:lnTo>
                  <a:lnTo>
                    <a:pt x="296" y="840"/>
                  </a:lnTo>
                  <a:lnTo>
                    <a:pt x="328" y="832"/>
                  </a:lnTo>
                  <a:lnTo>
                    <a:pt x="352" y="848"/>
                  </a:lnTo>
                  <a:lnTo>
                    <a:pt x="376" y="840"/>
                  </a:lnTo>
                  <a:lnTo>
                    <a:pt x="400" y="848"/>
                  </a:lnTo>
                  <a:lnTo>
                    <a:pt x="432" y="840"/>
                  </a:lnTo>
                  <a:lnTo>
                    <a:pt x="424" y="816"/>
                  </a:lnTo>
                  <a:lnTo>
                    <a:pt x="440" y="784"/>
                  </a:lnTo>
                  <a:lnTo>
                    <a:pt x="488" y="760"/>
                  </a:lnTo>
                  <a:lnTo>
                    <a:pt x="536" y="752"/>
                  </a:lnTo>
                  <a:lnTo>
                    <a:pt x="568" y="792"/>
                  </a:lnTo>
                  <a:lnTo>
                    <a:pt x="608" y="776"/>
                  </a:lnTo>
                  <a:lnTo>
                    <a:pt x="624" y="776"/>
                  </a:lnTo>
                  <a:lnTo>
                    <a:pt x="640" y="808"/>
                  </a:lnTo>
                  <a:lnTo>
                    <a:pt x="656" y="848"/>
                  </a:lnTo>
                  <a:lnTo>
                    <a:pt x="696" y="848"/>
                  </a:lnTo>
                  <a:lnTo>
                    <a:pt x="728" y="864"/>
                  </a:lnTo>
                  <a:lnTo>
                    <a:pt x="760" y="864"/>
                  </a:lnTo>
                  <a:lnTo>
                    <a:pt x="760" y="888"/>
                  </a:lnTo>
                  <a:lnTo>
                    <a:pt x="768" y="888"/>
                  </a:lnTo>
                  <a:lnTo>
                    <a:pt x="776" y="872"/>
                  </a:lnTo>
                  <a:lnTo>
                    <a:pt x="808" y="856"/>
                  </a:lnTo>
                  <a:lnTo>
                    <a:pt x="848" y="848"/>
                  </a:lnTo>
                  <a:lnTo>
                    <a:pt x="880" y="864"/>
                  </a:lnTo>
                  <a:lnTo>
                    <a:pt x="896" y="840"/>
                  </a:lnTo>
                  <a:lnTo>
                    <a:pt x="912" y="824"/>
                  </a:lnTo>
                  <a:lnTo>
                    <a:pt x="960" y="840"/>
                  </a:lnTo>
                  <a:lnTo>
                    <a:pt x="976" y="856"/>
                  </a:lnTo>
                  <a:lnTo>
                    <a:pt x="1016" y="856"/>
                  </a:lnTo>
                  <a:lnTo>
                    <a:pt x="1040" y="880"/>
                  </a:lnTo>
                  <a:lnTo>
                    <a:pt x="1104" y="864"/>
                  </a:lnTo>
                  <a:lnTo>
                    <a:pt x="1128" y="872"/>
                  </a:lnTo>
                  <a:lnTo>
                    <a:pt x="1136" y="864"/>
                  </a:lnTo>
                  <a:lnTo>
                    <a:pt x="1160" y="864"/>
                  </a:lnTo>
                  <a:lnTo>
                    <a:pt x="1184" y="816"/>
                  </a:lnTo>
                  <a:lnTo>
                    <a:pt x="1192" y="800"/>
                  </a:lnTo>
                  <a:lnTo>
                    <a:pt x="1232" y="800"/>
                  </a:lnTo>
                  <a:lnTo>
                    <a:pt x="1272" y="872"/>
                  </a:lnTo>
                  <a:lnTo>
                    <a:pt x="1304" y="880"/>
                  </a:lnTo>
                  <a:lnTo>
                    <a:pt x="1312" y="896"/>
                  </a:lnTo>
                  <a:lnTo>
                    <a:pt x="1360" y="888"/>
                  </a:lnTo>
                  <a:lnTo>
                    <a:pt x="1336" y="952"/>
                  </a:lnTo>
                  <a:lnTo>
                    <a:pt x="1320" y="952"/>
                  </a:lnTo>
                  <a:lnTo>
                    <a:pt x="1304" y="1000"/>
                  </a:lnTo>
                  <a:lnTo>
                    <a:pt x="1312" y="1000"/>
                  </a:lnTo>
                  <a:lnTo>
                    <a:pt x="1320" y="1000"/>
                  </a:lnTo>
                  <a:lnTo>
                    <a:pt x="1328" y="992"/>
                  </a:lnTo>
                  <a:lnTo>
                    <a:pt x="1344" y="1000"/>
                  </a:lnTo>
                  <a:lnTo>
                    <a:pt x="1368" y="976"/>
                  </a:lnTo>
                  <a:lnTo>
                    <a:pt x="1384" y="960"/>
                  </a:lnTo>
                  <a:lnTo>
                    <a:pt x="1416" y="920"/>
                  </a:lnTo>
                  <a:lnTo>
                    <a:pt x="1432" y="888"/>
                  </a:lnTo>
                  <a:lnTo>
                    <a:pt x="1432" y="856"/>
                  </a:lnTo>
                  <a:lnTo>
                    <a:pt x="1440" y="808"/>
                  </a:lnTo>
                  <a:lnTo>
                    <a:pt x="1440" y="792"/>
                  </a:lnTo>
                  <a:lnTo>
                    <a:pt x="1424" y="776"/>
                  </a:lnTo>
                  <a:lnTo>
                    <a:pt x="1400" y="792"/>
                  </a:lnTo>
                  <a:lnTo>
                    <a:pt x="1384" y="784"/>
                  </a:lnTo>
                  <a:lnTo>
                    <a:pt x="1376" y="768"/>
                  </a:lnTo>
                  <a:lnTo>
                    <a:pt x="1368" y="768"/>
                  </a:lnTo>
                  <a:lnTo>
                    <a:pt x="1376" y="760"/>
                  </a:lnTo>
                  <a:lnTo>
                    <a:pt x="1400" y="736"/>
                  </a:lnTo>
                  <a:lnTo>
                    <a:pt x="1416" y="720"/>
                  </a:lnTo>
                  <a:lnTo>
                    <a:pt x="1416" y="712"/>
                  </a:lnTo>
                  <a:lnTo>
                    <a:pt x="1472" y="656"/>
                  </a:lnTo>
                  <a:lnTo>
                    <a:pt x="1488" y="656"/>
                  </a:lnTo>
                  <a:lnTo>
                    <a:pt x="1528" y="656"/>
                  </a:lnTo>
                  <a:lnTo>
                    <a:pt x="1544" y="648"/>
                  </a:lnTo>
                  <a:lnTo>
                    <a:pt x="1568" y="656"/>
                  </a:lnTo>
                  <a:lnTo>
                    <a:pt x="1568" y="672"/>
                  </a:lnTo>
                  <a:lnTo>
                    <a:pt x="1608" y="664"/>
                  </a:lnTo>
                  <a:lnTo>
                    <a:pt x="1616" y="664"/>
                  </a:lnTo>
                  <a:lnTo>
                    <a:pt x="1608" y="656"/>
                  </a:lnTo>
                  <a:lnTo>
                    <a:pt x="1616" y="632"/>
                  </a:lnTo>
                  <a:lnTo>
                    <a:pt x="1624" y="608"/>
                  </a:lnTo>
                  <a:lnTo>
                    <a:pt x="1648" y="592"/>
                  </a:lnTo>
                  <a:lnTo>
                    <a:pt x="1680" y="600"/>
                  </a:lnTo>
                  <a:lnTo>
                    <a:pt x="1688" y="616"/>
                  </a:lnTo>
                  <a:lnTo>
                    <a:pt x="1704" y="600"/>
                  </a:lnTo>
                  <a:lnTo>
                    <a:pt x="1736" y="576"/>
                  </a:lnTo>
                  <a:lnTo>
                    <a:pt x="1736" y="608"/>
                  </a:lnTo>
                  <a:lnTo>
                    <a:pt x="1712" y="632"/>
                  </a:lnTo>
                  <a:lnTo>
                    <a:pt x="1696" y="640"/>
                  </a:lnTo>
                  <a:lnTo>
                    <a:pt x="1680" y="664"/>
                  </a:lnTo>
                  <a:lnTo>
                    <a:pt x="1664" y="680"/>
                  </a:lnTo>
                  <a:lnTo>
                    <a:pt x="1648" y="696"/>
                  </a:lnTo>
                  <a:lnTo>
                    <a:pt x="1640" y="696"/>
                  </a:lnTo>
                  <a:lnTo>
                    <a:pt x="1624" y="744"/>
                  </a:lnTo>
                  <a:lnTo>
                    <a:pt x="1640" y="840"/>
                  </a:lnTo>
                  <a:lnTo>
                    <a:pt x="1664" y="808"/>
                  </a:lnTo>
                  <a:lnTo>
                    <a:pt x="1672" y="800"/>
                  </a:lnTo>
                  <a:lnTo>
                    <a:pt x="1680" y="784"/>
                  </a:lnTo>
                  <a:lnTo>
                    <a:pt x="1688" y="768"/>
                  </a:lnTo>
                  <a:lnTo>
                    <a:pt x="1704" y="760"/>
                  </a:lnTo>
                  <a:lnTo>
                    <a:pt x="1704" y="744"/>
                  </a:lnTo>
                  <a:lnTo>
                    <a:pt x="1712" y="736"/>
                  </a:lnTo>
                  <a:lnTo>
                    <a:pt x="1720" y="704"/>
                  </a:lnTo>
                  <a:lnTo>
                    <a:pt x="1720" y="696"/>
                  </a:lnTo>
                  <a:lnTo>
                    <a:pt x="1704" y="696"/>
                  </a:lnTo>
                  <a:lnTo>
                    <a:pt x="1720" y="656"/>
                  </a:lnTo>
                  <a:lnTo>
                    <a:pt x="1728" y="648"/>
                  </a:lnTo>
                  <a:lnTo>
                    <a:pt x="1744" y="640"/>
                  </a:lnTo>
                  <a:lnTo>
                    <a:pt x="1752" y="640"/>
                  </a:lnTo>
                  <a:lnTo>
                    <a:pt x="1760" y="648"/>
                  </a:lnTo>
                  <a:lnTo>
                    <a:pt x="1784" y="624"/>
                  </a:lnTo>
                  <a:lnTo>
                    <a:pt x="1808" y="648"/>
                  </a:lnTo>
                  <a:lnTo>
                    <a:pt x="1816" y="624"/>
                  </a:lnTo>
                  <a:lnTo>
                    <a:pt x="1832" y="624"/>
                  </a:lnTo>
                  <a:lnTo>
                    <a:pt x="1856" y="592"/>
                  </a:lnTo>
                  <a:lnTo>
                    <a:pt x="1888" y="576"/>
                  </a:lnTo>
                  <a:lnTo>
                    <a:pt x="1904" y="576"/>
                  </a:lnTo>
                  <a:lnTo>
                    <a:pt x="1920" y="584"/>
                  </a:lnTo>
                  <a:lnTo>
                    <a:pt x="1920" y="576"/>
                  </a:lnTo>
                  <a:lnTo>
                    <a:pt x="1920" y="560"/>
                  </a:lnTo>
                  <a:lnTo>
                    <a:pt x="1912" y="536"/>
                  </a:lnTo>
                  <a:lnTo>
                    <a:pt x="1896" y="520"/>
                  </a:lnTo>
                  <a:lnTo>
                    <a:pt x="1912" y="512"/>
                  </a:lnTo>
                  <a:lnTo>
                    <a:pt x="1928" y="50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33" name="Freeform 689"/>
            <p:cNvSpPr/>
            <p:nvPr/>
          </p:nvSpPr>
          <p:spPr bwMode="auto">
            <a:xfrm>
              <a:off x="3412472" y="2941191"/>
              <a:ext cx="42450" cy="8663"/>
            </a:xfrm>
            <a:custGeom>
              <a:avLst/>
              <a:gdLst>
                <a:gd name="T0" fmla="*/ 2147483647 w 40"/>
                <a:gd name="T1" fmla="*/ 2147483647 h 8"/>
                <a:gd name="T2" fmla="*/ 2147483647 w 40"/>
                <a:gd name="T3" fmla="*/ 2147483647 h 8"/>
                <a:gd name="T4" fmla="*/ 2147483647 w 40"/>
                <a:gd name="T5" fmla="*/ 0 h 8"/>
                <a:gd name="T6" fmla="*/ 0 w 40"/>
                <a:gd name="T7" fmla="*/ 2147483647 h 8"/>
                <a:gd name="T8" fmla="*/ 2147483647 w 40"/>
                <a:gd name="T9" fmla="*/ 2147483647 h 8"/>
                <a:gd name="T10" fmla="*/ 0 60000 65536"/>
                <a:gd name="T11" fmla="*/ 0 60000 65536"/>
                <a:gd name="T12" fmla="*/ 0 60000 65536"/>
                <a:gd name="T13" fmla="*/ 0 60000 65536"/>
                <a:gd name="T14" fmla="*/ 0 60000 65536"/>
                <a:gd name="T15" fmla="*/ 0 w 40"/>
                <a:gd name="T16" fmla="*/ 0 h 8"/>
                <a:gd name="T17" fmla="*/ 40 w 40"/>
                <a:gd name="T18" fmla="*/ 8 h 8"/>
              </a:gdLst>
              <a:ahLst/>
              <a:cxnLst>
                <a:cxn ang="T10">
                  <a:pos x="T0" y="T1"/>
                </a:cxn>
                <a:cxn ang="T11">
                  <a:pos x="T2" y="T3"/>
                </a:cxn>
                <a:cxn ang="T12">
                  <a:pos x="T4" y="T5"/>
                </a:cxn>
                <a:cxn ang="T13">
                  <a:pos x="T6" y="T7"/>
                </a:cxn>
                <a:cxn ang="T14">
                  <a:pos x="T8" y="T9"/>
                </a:cxn>
              </a:cxnLst>
              <a:rect l="T15" t="T16" r="T17" b="T18"/>
              <a:pathLst>
                <a:path w="40" h="8">
                  <a:moveTo>
                    <a:pt x="8" y="8"/>
                  </a:moveTo>
                  <a:lnTo>
                    <a:pt x="24" y="8"/>
                  </a:lnTo>
                  <a:lnTo>
                    <a:pt x="40" y="0"/>
                  </a:lnTo>
                  <a:lnTo>
                    <a:pt x="0" y="8"/>
                  </a:lnTo>
                  <a:lnTo>
                    <a:pt x="8"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34" name="Freeform 690"/>
            <p:cNvSpPr/>
            <p:nvPr/>
          </p:nvSpPr>
          <p:spPr bwMode="auto">
            <a:xfrm>
              <a:off x="3353562" y="2585130"/>
              <a:ext cx="550986" cy="389848"/>
            </a:xfrm>
            <a:custGeom>
              <a:avLst/>
              <a:gdLst>
                <a:gd name="T0" fmla="*/ 2147483647 w 520"/>
                <a:gd name="T1" fmla="*/ 2147483647 h 368"/>
                <a:gd name="T2" fmla="*/ 2147483647 w 520"/>
                <a:gd name="T3" fmla="*/ 2147483647 h 368"/>
                <a:gd name="T4" fmla="*/ 2147483647 w 520"/>
                <a:gd name="T5" fmla="*/ 2147483647 h 368"/>
                <a:gd name="T6" fmla="*/ 2147483647 w 520"/>
                <a:gd name="T7" fmla="*/ 2147483647 h 368"/>
                <a:gd name="T8" fmla="*/ 2147483647 w 520"/>
                <a:gd name="T9" fmla="*/ 2147483647 h 368"/>
                <a:gd name="T10" fmla="*/ 2147483647 w 520"/>
                <a:gd name="T11" fmla="*/ 2147483647 h 368"/>
                <a:gd name="T12" fmla="*/ 2147483647 w 520"/>
                <a:gd name="T13" fmla="*/ 2147483647 h 368"/>
                <a:gd name="T14" fmla="*/ 2147483647 w 520"/>
                <a:gd name="T15" fmla="*/ 2147483647 h 368"/>
                <a:gd name="T16" fmla="*/ 2147483647 w 520"/>
                <a:gd name="T17" fmla="*/ 2147483647 h 368"/>
                <a:gd name="T18" fmla="*/ 2147483647 w 520"/>
                <a:gd name="T19" fmla="*/ 2147483647 h 368"/>
                <a:gd name="T20" fmla="*/ 2147483647 w 520"/>
                <a:gd name="T21" fmla="*/ 2147483647 h 368"/>
                <a:gd name="T22" fmla="*/ 2147483647 w 520"/>
                <a:gd name="T23" fmla="*/ 2147483647 h 368"/>
                <a:gd name="T24" fmla="*/ 2147483647 w 520"/>
                <a:gd name="T25" fmla="*/ 2147483647 h 368"/>
                <a:gd name="T26" fmla="*/ 2147483647 w 520"/>
                <a:gd name="T27" fmla="*/ 2147483647 h 368"/>
                <a:gd name="T28" fmla="*/ 2147483647 w 520"/>
                <a:gd name="T29" fmla="*/ 2147483647 h 368"/>
                <a:gd name="T30" fmla="*/ 0 w 520"/>
                <a:gd name="T31" fmla="*/ 2147483647 h 368"/>
                <a:gd name="T32" fmla="*/ 2147483647 w 520"/>
                <a:gd name="T33" fmla="*/ 2147483647 h 368"/>
                <a:gd name="T34" fmla="*/ 2147483647 w 520"/>
                <a:gd name="T35" fmla="*/ 2147483647 h 368"/>
                <a:gd name="T36" fmla="*/ 2147483647 w 520"/>
                <a:gd name="T37" fmla="*/ 2147483647 h 368"/>
                <a:gd name="T38" fmla="*/ 2147483647 w 520"/>
                <a:gd name="T39" fmla="*/ 2147483647 h 368"/>
                <a:gd name="T40" fmla="*/ 2147483647 w 520"/>
                <a:gd name="T41" fmla="*/ 2147483647 h 368"/>
                <a:gd name="T42" fmla="*/ 2147483647 w 520"/>
                <a:gd name="T43" fmla="*/ 2147483647 h 368"/>
                <a:gd name="T44" fmla="*/ 2147483647 w 520"/>
                <a:gd name="T45" fmla="*/ 2147483647 h 368"/>
                <a:gd name="T46" fmla="*/ 2147483647 w 520"/>
                <a:gd name="T47" fmla="*/ 2147483647 h 368"/>
                <a:gd name="T48" fmla="*/ 2147483647 w 520"/>
                <a:gd name="T49" fmla="*/ 2147483647 h 368"/>
                <a:gd name="T50" fmla="*/ 2147483647 w 520"/>
                <a:gd name="T51" fmla="*/ 2147483647 h 368"/>
                <a:gd name="T52" fmla="*/ 2147483647 w 520"/>
                <a:gd name="T53" fmla="*/ 2147483647 h 368"/>
                <a:gd name="T54" fmla="*/ 2147483647 w 520"/>
                <a:gd name="T55" fmla="*/ 2147483647 h 368"/>
                <a:gd name="T56" fmla="*/ 2147483647 w 520"/>
                <a:gd name="T57" fmla="*/ 2147483647 h 368"/>
                <a:gd name="T58" fmla="*/ 2147483647 w 520"/>
                <a:gd name="T59" fmla="*/ 2147483647 h 368"/>
                <a:gd name="T60" fmla="*/ 2147483647 w 520"/>
                <a:gd name="T61" fmla="*/ 2147483647 h 368"/>
                <a:gd name="T62" fmla="*/ 2147483647 w 520"/>
                <a:gd name="T63" fmla="*/ 2147483647 h 368"/>
                <a:gd name="T64" fmla="*/ 2147483647 w 520"/>
                <a:gd name="T65" fmla="*/ 2147483647 h 368"/>
                <a:gd name="T66" fmla="*/ 2147483647 w 520"/>
                <a:gd name="T67" fmla="*/ 2147483647 h 368"/>
                <a:gd name="T68" fmla="*/ 2147483647 w 520"/>
                <a:gd name="T69" fmla="*/ 2147483647 h 3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0"/>
                <a:gd name="T106" fmla="*/ 0 h 368"/>
                <a:gd name="T107" fmla="*/ 520 w 520"/>
                <a:gd name="T108" fmla="*/ 368 h 3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0" h="368">
                  <a:moveTo>
                    <a:pt x="360" y="320"/>
                  </a:moveTo>
                  <a:lnTo>
                    <a:pt x="352" y="312"/>
                  </a:lnTo>
                  <a:lnTo>
                    <a:pt x="352" y="296"/>
                  </a:lnTo>
                  <a:lnTo>
                    <a:pt x="384" y="288"/>
                  </a:lnTo>
                  <a:lnTo>
                    <a:pt x="408" y="272"/>
                  </a:lnTo>
                  <a:lnTo>
                    <a:pt x="424" y="256"/>
                  </a:lnTo>
                  <a:lnTo>
                    <a:pt x="432" y="208"/>
                  </a:lnTo>
                  <a:lnTo>
                    <a:pt x="456" y="200"/>
                  </a:lnTo>
                  <a:lnTo>
                    <a:pt x="464" y="160"/>
                  </a:lnTo>
                  <a:lnTo>
                    <a:pt x="496" y="168"/>
                  </a:lnTo>
                  <a:lnTo>
                    <a:pt x="504" y="144"/>
                  </a:lnTo>
                  <a:lnTo>
                    <a:pt x="520" y="136"/>
                  </a:lnTo>
                  <a:lnTo>
                    <a:pt x="520" y="120"/>
                  </a:lnTo>
                  <a:lnTo>
                    <a:pt x="488" y="112"/>
                  </a:lnTo>
                  <a:lnTo>
                    <a:pt x="456" y="96"/>
                  </a:lnTo>
                  <a:lnTo>
                    <a:pt x="416" y="96"/>
                  </a:lnTo>
                  <a:lnTo>
                    <a:pt x="400" y="56"/>
                  </a:lnTo>
                  <a:lnTo>
                    <a:pt x="384" y="24"/>
                  </a:lnTo>
                  <a:lnTo>
                    <a:pt x="368" y="24"/>
                  </a:lnTo>
                  <a:lnTo>
                    <a:pt x="328" y="40"/>
                  </a:lnTo>
                  <a:lnTo>
                    <a:pt x="296" y="0"/>
                  </a:lnTo>
                  <a:lnTo>
                    <a:pt x="248" y="16"/>
                  </a:lnTo>
                  <a:lnTo>
                    <a:pt x="200" y="32"/>
                  </a:lnTo>
                  <a:lnTo>
                    <a:pt x="184" y="64"/>
                  </a:lnTo>
                  <a:lnTo>
                    <a:pt x="192" y="96"/>
                  </a:lnTo>
                  <a:lnTo>
                    <a:pt x="160" y="96"/>
                  </a:lnTo>
                  <a:lnTo>
                    <a:pt x="136" y="96"/>
                  </a:lnTo>
                  <a:lnTo>
                    <a:pt x="112" y="96"/>
                  </a:lnTo>
                  <a:lnTo>
                    <a:pt x="88" y="80"/>
                  </a:lnTo>
                  <a:lnTo>
                    <a:pt x="56" y="88"/>
                  </a:lnTo>
                  <a:lnTo>
                    <a:pt x="16" y="104"/>
                  </a:lnTo>
                  <a:lnTo>
                    <a:pt x="0" y="136"/>
                  </a:lnTo>
                  <a:lnTo>
                    <a:pt x="16" y="152"/>
                  </a:lnTo>
                  <a:lnTo>
                    <a:pt x="24" y="168"/>
                  </a:lnTo>
                  <a:lnTo>
                    <a:pt x="56" y="168"/>
                  </a:lnTo>
                  <a:lnTo>
                    <a:pt x="80" y="168"/>
                  </a:lnTo>
                  <a:lnTo>
                    <a:pt x="104" y="200"/>
                  </a:lnTo>
                  <a:lnTo>
                    <a:pt x="80" y="200"/>
                  </a:lnTo>
                  <a:lnTo>
                    <a:pt x="64" y="200"/>
                  </a:lnTo>
                  <a:lnTo>
                    <a:pt x="56" y="208"/>
                  </a:lnTo>
                  <a:lnTo>
                    <a:pt x="64" y="240"/>
                  </a:lnTo>
                  <a:lnTo>
                    <a:pt x="80" y="256"/>
                  </a:lnTo>
                  <a:lnTo>
                    <a:pt x="80" y="288"/>
                  </a:lnTo>
                  <a:lnTo>
                    <a:pt x="96" y="304"/>
                  </a:lnTo>
                  <a:lnTo>
                    <a:pt x="96" y="336"/>
                  </a:lnTo>
                  <a:lnTo>
                    <a:pt x="96" y="328"/>
                  </a:lnTo>
                  <a:lnTo>
                    <a:pt x="120" y="320"/>
                  </a:lnTo>
                  <a:lnTo>
                    <a:pt x="136" y="320"/>
                  </a:lnTo>
                  <a:lnTo>
                    <a:pt x="152" y="328"/>
                  </a:lnTo>
                  <a:lnTo>
                    <a:pt x="168" y="344"/>
                  </a:lnTo>
                  <a:lnTo>
                    <a:pt x="184" y="344"/>
                  </a:lnTo>
                  <a:lnTo>
                    <a:pt x="184" y="360"/>
                  </a:lnTo>
                  <a:lnTo>
                    <a:pt x="192" y="360"/>
                  </a:lnTo>
                  <a:lnTo>
                    <a:pt x="208" y="368"/>
                  </a:lnTo>
                  <a:lnTo>
                    <a:pt x="216" y="360"/>
                  </a:lnTo>
                  <a:lnTo>
                    <a:pt x="232" y="352"/>
                  </a:lnTo>
                  <a:lnTo>
                    <a:pt x="240" y="328"/>
                  </a:lnTo>
                  <a:lnTo>
                    <a:pt x="256" y="336"/>
                  </a:lnTo>
                  <a:lnTo>
                    <a:pt x="264" y="336"/>
                  </a:lnTo>
                  <a:lnTo>
                    <a:pt x="272" y="344"/>
                  </a:lnTo>
                  <a:lnTo>
                    <a:pt x="288" y="336"/>
                  </a:lnTo>
                  <a:lnTo>
                    <a:pt x="296" y="328"/>
                  </a:lnTo>
                  <a:lnTo>
                    <a:pt x="312" y="320"/>
                  </a:lnTo>
                  <a:lnTo>
                    <a:pt x="320" y="336"/>
                  </a:lnTo>
                  <a:lnTo>
                    <a:pt x="328" y="336"/>
                  </a:lnTo>
                  <a:lnTo>
                    <a:pt x="344" y="328"/>
                  </a:lnTo>
                  <a:lnTo>
                    <a:pt x="352" y="328"/>
                  </a:lnTo>
                  <a:lnTo>
                    <a:pt x="352" y="336"/>
                  </a:lnTo>
                  <a:lnTo>
                    <a:pt x="360" y="328"/>
                  </a:lnTo>
                  <a:lnTo>
                    <a:pt x="360" y="32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35" name="Freeform 691"/>
            <p:cNvSpPr/>
            <p:nvPr/>
          </p:nvSpPr>
          <p:spPr bwMode="auto">
            <a:xfrm>
              <a:off x="3387349" y="2932528"/>
              <a:ext cx="16461" cy="8663"/>
            </a:xfrm>
            <a:custGeom>
              <a:avLst/>
              <a:gdLst>
                <a:gd name="T0" fmla="*/ 0 w 16"/>
                <a:gd name="T1" fmla="*/ 0 h 8"/>
                <a:gd name="T2" fmla="*/ 0 w 16"/>
                <a:gd name="T3" fmla="*/ 2147483647 h 8"/>
                <a:gd name="T4" fmla="*/ 2147483647 w 16"/>
                <a:gd name="T5" fmla="*/ 2147483647 h 8"/>
                <a:gd name="T6" fmla="*/ 2147483647 w 16"/>
                <a:gd name="T7" fmla="*/ 2147483647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0" y="8"/>
                  </a:lnTo>
                  <a:lnTo>
                    <a:pt x="16" y="8"/>
                  </a:lnTo>
                  <a:lnTo>
                    <a:pt x="8" y="8"/>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36" name="Freeform 692"/>
            <p:cNvSpPr/>
            <p:nvPr/>
          </p:nvSpPr>
          <p:spPr bwMode="auto">
            <a:xfrm>
              <a:off x="2946387" y="2728940"/>
              <a:ext cx="8663" cy="866"/>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37" name="Freeform 693"/>
            <p:cNvSpPr/>
            <p:nvPr/>
          </p:nvSpPr>
          <p:spPr bwMode="auto">
            <a:xfrm>
              <a:off x="3387349" y="2932528"/>
              <a:ext cx="16461" cy="8663"/>
            </a:xfrm>
            <a:custGeom>
              <a:avLst/>
              <a:gdLst>
                <a:gd name="T0" fmla="*/ 0 w 16"/>
                <a:gd name="T1" fmla="*/ 0 h 8"/>
                <a:gd name="T2" fmla="*/ 0 w 16"/>
                <a:gd name="T3" fmla="*/ 2147483647 h 8"/>
                <a:gd name="T4" fmla="*/ 2147483647 w 16"/>
                <a:gd name="T5" fmla="*/ 2147483647 h 8"/>
                <a:gd name="T6" fmla="*/ 2147483647 w 16"/>
                <a:gd name="T7" fmla="*/ 2147483647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0" y="8"/>
                  </a:lnTo>
                  <a:lnTo>
                    <a:pt x="16" y="8"/>
                  </a:lnTo>
                  <a:lnTo>
                    <a:pt x="8" y="8"/>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38" name="Rectangle 694"/>
            <p:cNvSpPr>
              <a:spLocks noChangeArrowheads="1"/>
            </p:cNvSpPr>
            <p:nvPr/>
          </p:nvSpPr>
          <p:spPr bwMode="auto">
            <a:xfrm>
              <a:off x="2946387" y="2728940"/>
              <a:ext cx="8663" cy="0"/>
            </a:xfrm>
            <a:prstGeom prst="rect">
              <a:avLst/>
            </a:prstGeom>
            <a:grpFill/>
            <a:ln w="6350">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algn="ctr" defTabSz="1218565" eaLnBrk="1" hangingPunct="1">
                <a:spcBef>
                  <a:spcPct val="50000"/>
                </a:spcBef>
              </a:pPr>
              <a:endParaRPr lang="en-US" sz="3200">
                <a:solidFill>
                  <a:srgbClr val="4D4D4D"/>
                </a:solidFill>
                <a:ea typeface="MS PGothic" panose="020B0600070205080204" pitchFamily="34" charset="-128"/>
              </a:endParaRPr>
            </a:p>
          </p:txBody>
        </p:sp>
        <p:sp>
          <p:nvSpPr>
            <p:cNvPr id="139" name="Freeform 695"/>
            <p:cNvSpPr/>
            <p:nvPr/>
          </p:nvSpPr>
          <p:spPr bwMode="auto">
            <a:xfrm>
              <a:off x="2852823" y="2728940"/>
              <a:ext cx="102227" cy="42450"/>
            </a:xfrm>
            <a:custGeom>
              <a:avLst/>
              <a:gdLst>
                <a:gd name="T0" fmla="*/ 2147483647 w 96"/>
                <a:gd name="T1" fmla="*/ 2147483647 h 40"/>
                <a:gd name="T2" fmla="*/ 2147483647 w 96"/>
                <a:gd name="T3" fmla="*/ 2147483647 h 40"/>
                <a:gd name="T4" fmla="*/ 2147483647 w 96"/>
                <a:gd name="T5" fmla="*/ 2147483647 h 40"/>
                <a:gd name="T6" fmla="*/ 2147483647 w 96"/>
                <a:gd name="T7" fmla="*/ 0 h 40"/>
                <a:gd name="T8" fmla="*/ 2147483647 w 96"/>
                <a:gd name="T9" fmla="*/ 0 h 40"/>
                <a:gd name="T10" fmla="*/ 2147483647 w 96"/>
                <a:gd name="T11" fmla="*/ 0 h 40"/>
                <a:gd name="T12" fmla="*/ 2147483647 w 96"/>
                <a:gd name="T13" fmla="*/ 0 h 40"/>
                <a:gd name="T14" fmla="*/ 2147483647 w 96"/>
                <a:gd name="T15" fmla="*/ 2147483647 h 40"/>
                <a:gd name="T16" fmla="*/ 2147483647 w 96"/>
                <a:gd name="T17" fmla="*/ 2147483647 h 40"/>
                <a:gd name="T18" fmla="*/ 2147483647 w 96"/>
                <a:gd name="T19" fmla="*/ 2147483647 h 40"/>
                <a:gd name="T20" fmla="*/ 2147483647 w 96"/>
                <a:gd name="T21" fmla="*/ 2147483647 h 40"/>
                <a:gd name="T22" fmla="*/ 2147483647 w 96"/>
                <a:gd name="T23" fmla="*/ 2147483647 h 40"/>
                <a:gd name="T24" fmla="*/ 2147483647 w 96"/>
                <a:gd name="T25" fmla="*/ 2147483647 h 40"/>
                <a:gd name="T26" fmla="*/ 2147483647 w 96"/>
                <a:gd name="T27" fmla="*/ 2147483647 h 40"/>
                <a:gd name="T28" fmla="*/ 2147483647 w 96"/>
                <a:gd name="T29" fmla="*/ 2147483647 h 40"/>
                <a:gd name="T30" fmla="*/ 0 w 96"/>
                <a:gd name="T31" fmla="*/ 2147483647 h 40"/>
                <a:gd name="T32" fmla="*/ 2147483647 w 96"/>
                <a:gd name="T33" fmla="*/ 2147483647 h 40"/>
                <a:gd name="T34" fmla="*/ 2147483647 w 96"/>
                <a:gd name="T35" fmla="*/ 2147483647 h 40"/>
                <a:gd name="T36" fmla="*/ 2147483647 w 96"/>
                <a:gd name="T37" fmla="*/ 2147483647 h 40"/>
                <a:gd name="T38" fmla="*/ 2147483647 w 96"/>
                <a:gd name="T39" fmla="*/ 2147483647 h 40"/>
                <a:gd name="T40" fmla="*/ 2147483647 w 96"/>
                <a:gd name="T41" fmla="*/ 2147483647 h 40"/>
                <a:gd name="T42" fmla="*/ 2147483647 w 96"/>
                <a:gd name="T43" fmla="*/ 2147483647 h 40"/>
                <a:gd name="T44" fmla="*/ 2147483647 w 96"/>
                <a:gd name="T45" fmla="*/ 2147483647 h 40"/>
                <a:gd name="T46" fmla="*/ 2147483647 w 96"/>
                <a:gd name="T47" fmla="*/ 2147483647 h 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6"/>
                <a:gd name="T73" fmla="*/ 0 h 40"/>
                <a:gd name="T74" fmla="*/ 96 w 96"/>
                <a:gd name="T75" fmla="*/ 40 h 4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6" h="40">
                  <a:moveTo>
                    <a:pt x="96" y="24"/>
                  </a:moveTo>
                  <a:lnTo>
                    <a:pt x="96" y="16"/>
                  </a:lnTo>
                  <a:lnTo>
                    <a:pt x="96" y="8"/>
                  </a:lnTo>
                  <a:lnTo>
                    <a:pt x="96" y="0"/>
                  </a:lnTo>
                  <a:lnTo>
                    <a:pt x="88" y="0"/>
                  </a:lnTo>
                  <a:lnTo>
                    <a:pt x="72" y="0"/>
                  </a:lnTo>
                  <a:lnTo>
                    <a:pt x="56" y="0"/>
                  </a:lnTo>
                  <a:lnTo>
                    <a:pt x="56" y="8"/>
                  </a:lnTo>
                  <a:lnTo>
                    <a:pt x="48" y="8"/>
                  </a:lnTo>
                  <a:lnTo>
                    <a:pt x="48" y="16"/>
                  </a:lnTo>
                  <a:lnTo>
                    <a:pt x="48" y="24"/>
                  </a:lnTo>
                  <a:lnTo>
                    <a:pt x="40" y="24"/>
                  </a:lnTo>
                  <a:lnTo>
                    <a:pt x="24" y="24"/>
                  </a:lnTo>
                  <a:lnTo>
                    <a:pt x="16" y="24"/>
                  </a:lnTo>
                  <a:lnTo>
                    <a:pt x="8" y="24"/>
                  </a:lnTo>
                  <a:lnTo>
                    <a:pt x="0" y="24"/>
                  </a:lnTo>
                  <a:lnTo>
                    <a:pt x="8" y="32"/>
                  </a:lnTo>
                  <a:lnTo>
                    <a:pt x="16" y="40"/>
                  </a:lnTo>
                  <a:lnTo>
                    <a:pt x="24" y="40"/>
                  </a:lnTo>
                  <a:lnTo>
                    <a:pt x="40" y="40"/>
                  </a:lnTo>
                  <a:lnTo>
                    <a:pt x="56" y="40"/>
                  </a:lnTo>
                  <a:lnTo>
                    <a:pt x="72" y="40"/>
                  </a:lnTo>
                  <a:lnTo>
                    <a:pt x="88" y="32"/>
                  </a:lnTo>
                  <a:lnTo>
                    <a:pt x="96"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40" name="Freeform 696"/>
            <p:cNvSpPr/>
            <p:nvPr/>
          </p:nvSpPr>
          <p:spPr bwMode="auto">
            <a:xfrm>
              <a:off x="2665696" y="2677827"/>
              <a:ext cx="170667" cy="178464"/>
            </a:xfrm>
            <a:custGeom>
              <a:avLst/>
              <a:gdLst>
                <a:gd name="T0" fmla="*/ 2147483647 w 161"/>
                <a:gd name="T1" fmla="*/ 2147483647 h 168"/>
                <a:gd name="T2" fmla="*/ 2147483647 w 161"/>
                <a:gd name="T3" fmla="*/ 2147483647 h 168"/>
                <a:gd name="T4" fmla="*/ 2147483647 w 161"/>
                <a:gd name="T5" fmla="*/ 2147483647 h 168"/>
                <a:gd name="T6" fmla="*/ 2147483647 w 161"/>
                <a:gd name="T7" fmla="*/ 2147483647 h 168"/>
                <a:gd name="T8" fmla="*/ 2147483647 w 161"/>
                <a:gd name="T9" fmla="*/ 2147483647 h 168"/>
                <a:gd name="T10" fmla="*/ 2147483647 w 161"/>
                <a:gd name="T11" fmla="*/ 2147483647 h 168"/>
                <a:gd name="T12" fmla="*/ 2147483647 w 161"/>
                <a:gd name="T13" fmla="*/ 2147483647 h 168"/>
                <a:gd name="T14" fmla="*/ 2147483647 w 161"/>
                <a:gd name="T15" fmla="*/ 2147483647 h 168"/>
                <a:gd name="T16" fmla="*/ 2147483647 w 161"/>
                <a:gd name="T17" fmla="*/ 2147483647 h 168"/>
                <a:gd name="T18" fmla="*/ 2147483647 w 161"/>
                <a:gd name="T19" fmla="*/ 2147483647 h 168"/>
                <a:gd name="T20" fmla="*/ 2147483647 w 161"/>
                <a:gd name="T21" fmla="*/ 2147483647 h 168"/>
                <a:gd name="T22" fmla="*/ 2147483647 w 161"/>
                <a:gd name="T23" fmla="*/ 2147483647 h 168"/>
                <a:gd name="T24" fmla="*/ 2147483647 w 161"/>
                <a:gd name="T25" fmla="*/ 2147483647 h 168"/>
                <a:gd name="T26" fmla="*/ 2147483647 w 161"/>
                <a:gd name="T27" fmla="*/ 2147483647 h 168"/>
                <a:gd name="T28" fmla="*/ 2147483647 w 161"/>
                <a:gd name="T29" fmla="*/ 2147483647 h 168"/>
                <a:gd name="T30" fmla="*/ 2147483647 w 161"/>
                <a:gd name="T31" fmla="*/ 2147483647 h 168"/>
                <a:gd name="T32" fmla="*/ 2147483647 w 161"/>
                <a:gd name="T33" fmla="*/ 0 h 168"/>
                <a:gd name="T34" fmla="*/ 2147483647 w 161"/>
                <a:gd name="T35" fmla="*/ 2147483647 h 168"/>
                <a:gd name="T36" fmla="*/ 2147483647 w 161"/>
                <a:gd name="T37" fmla="*/ 2147483647 h 168"/>
                <a:gd name="T38" fmla="*/ 2147483647 w 161"/>
                <a:gd name="T39" fmla="*/ 2147483647 h 168"/>
                <a:gd name="T40" fmla="*/ 2147483647 w 161"/>
                <a:gd name="T41" fmla="*/ 2147483647 h 168"/>
                <a:gd name="T42" fmla="*/ 2147483647 w 161"/>
                <a:gd name="T43" fmla="*/ 2147483647 h 168"/>
                <a:gd name="T44" fmla="*/ 2147483647 w 161"/>
                <a:gd name="T45" fmla="*/ 2147483647 h 168"/>
                <a:gd name="T46" fmla="*/ 2147483647 w 161"/>
                <a:gd name="T47" fmla="*/ 2147483647 h 168"/>
                <a:gd name="T48" fmla="*/ 2147483647 w 161"/>
                <a:gd name="T49" fmla="*/ 2147483647 h 168"/>
                <a:gd name="T50" fmla="*/ 2147483647 w 161"/>
                <a:gd name="T51" fmla="*/ 2147483647 h 168"/>
                <a:gd name="T52" fmla="*/ 2147483647 w 161"/>
                <a:gd name="T53" fmla="*/ 2147483647 h 168"/>
                <a:gd name="T54" fmla="*/ 2147483647 w 161"/>
                <a:gd name="T55" fmla="*/ 2147483647 h 168"/>
                <a:gd name="T56" fmla="*/ 2147483647 w 161"/>
                <a:gd name="T57" fmla="*/ 2147483647 h 168"/>
                <a:gd name="T58" fmla="*/ 0 w 161"/>
                <a:gd name="T59" fmla="*/ 2147483647 h 168"/>
                <a:gd name="T60" fmla="*/ 0 w 161"/>
                <a:gd name="T61" fmla="*/ 2147483647 h 168"/>
                <a:gd name="T62" fmla="*/ 2147483647 w 161"/>
                <a:gd name="T63" fmla="*/ 2147483647 h 168"/>
                <a:gd name="T64" fmla="*/ 2147483647 w 161"/>
                <a:gd name="T65" fmla="*/ 2147483647 h 168"/>
                <a:gd name="T66" fmla="*/ 2147483647 w 161"/>
                <a:gd name="T67" fmla="*/ 2147483647 h 168"/>
                <a:gd name="T68" fmla="*/ 2147483647 w 161"/>
                <a:gd name="T69" fmla="*/ 2147483647 h 168"/>
                <a:gd name="T70" fmla="*/ 2147483647 w 161"/>
                <a:gd name="T71" fmla="*/ 2147483647 h 168"/>
                <a:gd name="T72" fmla="*/ 2147483647 w 161"/>
                <a:gd name="T73" fmla="*/ 2147483647 h 168"/>
                <a:gd name="T74" fmla="*/ 2147483647 w 161"/>
                <a:gd name="T75" fmla="*/ 2147483647 h 168"/>
                <a:gd name="T76" fmla="*/ 2147483647 w 161"/>
                <a:gd name="T77" fmla="*/ 2147483647 h 168"/>
                <a:gd name="T78" fmla="*/ 2147483647 w 161"/>
                <a:gd name="T79" fmla="*/ 2147483647 h 168"/>
                <a:gd name="T80" fmla="*/ 2147483647 w 161"/>
                <a:gd name="T81" fmla="*/ 2147483647 h 168"/>
                <a:gd name="T82" fmla="*/ 2147483647 w 161"/>
                <a:gd name="T83" fmla="*/ 2147483647 h 168"/>
                <a:gd name="T84" fmla="*/ 2147483647 w 161"/>
                <a:gd name="T85" fmla="*/ 2147483647 h 168"/>
                <a:gd name="T86" fmla="*/ 2147483647 w 161"/>
                <a:gd name="T87" fmla="*/ 2147483647 h 168"/>
                <a:gd name="T88" fmla="*/ 2147483647 w 161"/>
                <a:gd name="T89" fmla="*/ 2147483647 h 168"/>
                <a:gd name="T90" fmla="*/ 2147483647 w 161"/>
                <a:gd name="T91" fmla="*/ 2147483647 h 168"/>
                <a:gd name="T92" fmla="*/ 2147483647 w 161"/>
                <a:gd name="T93" fmla="*/ 2147483647 h 168"/>
                <a:gd name="T94" fmla="*/ 2147483647 w 161"/>
                <a:gd name="T95" fmla="*/ 2147483647 h 168"/>
                <a:gd name="T96" fmla="*/ 2147483647 w 161"/>
                <a:gd name="T97" fmla="*/ 2147483647 h 168"/>
                <a:gd name="T98" fmla="*/ 2147483647 w 161"/>
                <a:gd name="T99" fmla="*/ 2147483647 h 168"/>
                <a:gd name="T100" fmla="*/ 2147483647 w 161"/>
                <a:gd name="T101" fmla="*/ 2147483647 h 168"/>
                <a:gd name="T102" fmla="*/ 2147483647 w 161"/>
                <a:gd name="T103" fmla="*/ 2147483647 h 1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1"/>
                <a:gd name="T157" fmla="*/ 0 h 168"/>
                <a:gd name="T158" fmla="*/ 161 w 161"/>
                <a:gd name="T159" fmla="*/ 168 h 16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1" h="168">
                  <a:moveTo>
                    <a:pt x="145" y="120"/>
                  </a:moveTo>
                  <a:lnTo>
                    <a:pt x="153" y="112"/>
                  </a:lnTo>
                  <a:lnTo>
                    <a:pt x="153" y="104"/>
                  </a:lnTo>
                  <a:lnTo>
                    <a:pt x="145" y="96"/>
                  </a:lnTo>
                  <a:lnTo>
                    <a:pt x="137" y="96"/>
                  </a:lnTo>
                  <a:lnTo>
                    <a:pt x="137" y="88"/>
                  </a:lnTo>
                  <a:lnTo>
                    <a:pt x="153" y="72"/>
                  </a:lnTo>
                  <a:lnTo>
                    <a:pt x="153" y="56"/>
                  </a:lnTo>
                  <a:lnTo>
                    <a:pt x="161" y="48"/>
                  </a:lnTo>
                  <a:lnTo>
                    <a:pt x="153" y="40"/>
                  </a:lnTo>
                  <a:lnTo>
                    <a:pt x="145" y="40"/>
                  </a:lnTo>
                  <a:lnTo>
                    <a:pt x="128" y="32"/>
                  </a:lnTo>
                  <a:lnTo>
                    <a:pt x="120" y="24"/>
                  </a:lnTo>
                  <a:lnTo>
                    <a:pt x="112" y="24"/>
                  </a:lnTo>
                  <a:lnTo>
                    <a:pt x="104" y="16"/>
                  </a:lnTo>
                  <a:lnTo>
                    <a:pt x="96" y="8"/>
                  </a:lnTo>
                  <a:lnTo>
                    <a:pt x="96" y="0"/>
                  </a:lnTo>
                  <a:lnTo>
                    <a:pt x="88" y="8"/>
                  </a:lnTo>
                  <a:lnTo>
                    <a:pt x="80" y="24"/>
                  </a:lnTo>
                  <a:lnTo>
                    <a:pt x="72" y="24"/>
                  </a:lnTo>
                  <a:lnTo>
                    <a:pt x="64" y="40"/>
                  </a:lnTo>
                  <a:lnTo>
                    <a:pt x="48" y="40"/>
                  </a:lnTo>
                  <a:lnTo>
                    <a:pt x="48" y="32"/>
                  </a:lnTo>
                  <a:lnTo>
                    <a:pt x="40" y="32"/>
                  </a:lnTo>
                  <a:lnTo>
                    <a:pt x="40" y="40"/>
                  </a:lnTo>
                  <a:lnTo>
                    <a:pt x="40" y="48"/>
                  </a:lnTo>
                  <a:lnTo>
                    <a:pt x="32" y="48"/>
                  </a:lnTo>
                  <a:lnTo>
                    <a:pt x="24" y="48"/>
                  </a:lnTo>
                  <a:lnTo>
                    <a:pt x="16" y="48"/>
                  </a:lnTo>
                  <a:lnTo>
                    <a:pt x="0" y="56"/>
                  </a:lnTo>
                  <a:lnTo>
                    <a:pt x="0" y="64"/>
                  </a:lnTo>
                  <a:lnTo>
                    <a:pt x="16" y="72"/>
                  </a:lnTo>
                  <a:lnTo>
                    <a:pt x="32" y="72"/>
                  </a:lnTo>
                  <a:lnTo>
                    <a:pt x="32" y="80"/>
                  </a:lnTo>
                  <a:lnTo>
                    <a:pt x="40" y="88"/>
                  </a:lnTo>
                  <a:lnTo>
                    <a:pt x="40" y="104"/>
                  </a:lnTo>
                  <a:lnTo>
                    <a:pt x="48" y="104"/>
                  </a:lnTo>
                  <a:lnTo>
                    <a:pt x="48" y="120"/>
                  </a:lnTo>
                  <a:lnTo>
                    <a:pt x="40" y="152"/>
                  </a:lnTo>
                  <a:lnTo>
                    <a:pt x="48" y="160"/>
                  </a:lnTo>
                  <a:lnTo>
                    <a:pt x="56" y="160"/>
                  </a:lnTo>
                  <a:lnTo>
                    <a:pt x="72" y="160"/>
                  </a:lnTo>
                  <a:lnTo>
                    <a:pt x="80" y="160"/>
                  </a:lnTo>
                  <a:lnTo>
                    <a:pt x="88" y="168"/>
                  </a:lnTo>
                  <a:lnTo>
                    <a:pt x="96" y="168"/>
                  </a:lnTo>
                  <a:lnTo>
                    <a:pt x="104" y="152"/>
                  </a:lnTo>
                  <a:lnTo>
                    <a:pt x="112" y="152"/>
                  </a:lnTo>
                  <a:lnTo>
                    <a:pt x="128" y="152"/>
                  </a:lnTo>
                  <a:lnTo>
                    <a:pt x="153" y="136"/>
                  </a:lnTo>
                  <a:lnTo>
                    <a:pt x="161" y="136"/>
                  </a:lnTo>
                  <a:lnTo>
                    <a:pt x="153" y="128"/>
                  </a:lnTo>
                  <a:lnTo>
                    <a:pt x="145" y="12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41" name="Freeform 697"/>
            <p:cNvSpPr/>
            <p:nvPr/>
          </p:nvSpPr>
          <p:spPr bwMode="auto">
            <a:xfrm>
              <a:off x="2819036" y="2771390"/>
              <a:ext cx="161137" cy="152474"/>
            </a:xfrm>
            <a:custGeom>
              <a:avLst/>
              <a:gdLst>
                <a:gd name="T0" fmla="*/ 2147483647 w 152"/>
                <a:gd name="T1" fmla="*/ 0 h 144"/>
                <a:gd name="T2" fmla="*/ 2147483647 w 152"/>
                <a:gd name="T3" fmla="*/ 0 h 144"/>
                <a:gd name="T4" fmla="*/ 2147483647 w 152"/>
                <a:gd name="T5" fmla="*/ 0 h 144"/>
                <a:gd name="T6" fmla="*/ 2147483647 w 152"/>
                <a:gd name="T7" fmla="*/ 0 h 144"/>
                <a:gd name="T8" fmla="*/ 2147483647 w 152"/>
                <a:gd name="T9" fmla="*/ 2147483647 h 144"/>
                <a:gd name="T10" fmla="*/ 2147483647 w 152"/>
                <a:gd name="T11" fmla="*/ 2147483647 h 144"/>
                <a:gd name="T12" fmla="*/ 2147483647 w 152"/>
                <a:gd name="T13" fmla="*/ 2147483647 h 144"/>
                <a:gd name="T14" fmla="*/ 2147483647 w 152"/>
                <a:gd name="T15" fmla="*/ 2147483647 h 144"/>
                <a:gd name="T16" fmla="*/ 0 w 152"/>
                <a:gd name="T17" fmla="*/ 2147483647 h 144"/>
                <a:gd name="T18" fmla="*/ 2147483647 w 152"/>
                <a:gd name="T19" fmla="*/ 2147483647 h 144"/>
                <a:gd name="T20" fmla="*/ 2147483647 w 152"/>
                <a:gd name="T21" fmla="*/ 2147483647 h 144"/>
                <a:gd name="T22" fmla="*/ 2147483647 w 152"/>
                <a:gd name="T23" fmla="*/ 2147483647 h 144"/>
                <a:gd name="T24" fmla="*/ 2147483647 w 152"/>
                <a:gd name="T25" fmla="*/ 2147483647 h 144"/>
                <a:gd name="T26" fmla="*/ 2147483647 w 152"/>
                <a:gd name="T27" fmla="*/ 2147483647 h 144"/>
                <a:gd name="T28" fmla="*/ 2147483647 w 152"/>
                <a:gd name="T29" fmla="*/ 2147483647 h 144"/>
                <a:gd name="T30" fmla="*/ 2147483647 w 152"/>
                <a:gd name="T31" fmla="*/ 2147483647 h 144"/>
                <a:gd name="T32" fmla="*/ 2147483647 w 152"/>
                <a:gd name="T33" fmla="*/ 2147483647 h 144"/>
                <a:gd name="T34" fmla="*/ 2147483647 w 152"/>
                <a:gd name="T35" fmla="*/ 2147483647 h 144"/>
                <a:gd name="T36" fmla="*/ 2147483647 w 152"/>
                <a:gd name="T37" fmla="*/ 2147483647 h 144"/>
                <a:gd name="T38" fmla="*/ 2147483647 w 152"/>
                <a:gd name="T39" fmla="*/ 2147483647 h 144"/>
                <a:gd name="T40" fmla="*/ 2147483647 w 152"/>
                <a:gd name="T41" fmla="*/ 2147483647 h 144"/>
                <a:gd name="T42" fmla="*/ 2147483647 w 152"/>
                <a:gd name="T43" fmla="*/ 2147483647 h 144"/>
                <a:gd name="T44" fmla="*/ 2147483647 w 152"/>
                <a:gd name="T45" fmla="*/ 2147483647 h 144"/>
                <a:gd name="T46" fmla="*/ 2147483647 w 152"/>
                <a:gd name="T47" fmla="*/ 2147483647 h 144"/>
                <a:gd name="T48" fmla="*/ 2147483647 w 152"/>
                <a:gd name="T49" fmla="*/ 2147483647 h 144"/>
                <a:gd name="T50" fmla="*/ 2147483647 w 152"/>
                <a:gd name="T51" fmla="*/ 2147483647 h 144"/>
                <a:gd name="T52" fmla="*/ 2147483647 w 152"/>
                <a:gd name="T53" fmla="*/ 2147483647 h 144"/>
                <a:gd name="T54" fmla="*/ 2147483647 w 152"/>
                <a:gd name="T55" fmla="*/ 2147483647 h 144"/>
                <a:gd name="T56" fmla="*/ 2147483647 w 152"/>
                <a:gd name="T57" fmla="*/ 2147483647 h 144"/>
                <a:gd name="T58" fmla="*/ 2147483647 w 152"/>
                <a:gd name="T59" fmla="*/ 2147483647 h 144"/>
                <a:gd name="T60" fmla="*/ 2147483647 w 152"/>
                <a:gd name="T61" fmla="*/ 0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2"/>
                <a:gd name="T94" fmla="*/ 0 h 144"/>
                <a:gd name="T95" fmla="*/ 152 w 152"/>
                <a:gd name="T96" fmla="*/ 144 h 14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2" h="144">
                  <a:moveTo>
                    <a:pt x="88" y="0"/>
                  </a:moveTo>
                  <a:lnTo>
                    <a:pt x="72" y="0"/>
                  </a:lnTo>
                  <a:lnTo>
                    <a:pt x="56" y="0"/>
                  </a:lnTo>
                  <a:lnTo>
                    <a:pt x="48" y="0"/>
                  </a:lnTo>
                  <a:lnTo>
                    <a:pt x="40" y="8"/>
                  </a:lnTo>
                  <a:lnTo>
                    <a:pt x="24" y="8"/>
                  </a:lnTo>
                  <a:lnTo>
                    <a:pt x="8" y="16"/>
                  </a:lnTo>
                  <a:lnTo>
                    <a:pt x="8" y="24"/>
                  </a:lnTo>
                  <a:lnTo>
                    <a:pt x="0" y="32"/>
                  </a:lnTo>
                  <a:lnTo>
                    <a:pt x="8" y="40"/>
                  </a:lnTo>
                  <a:lnTo>
                    <a:pt x="16" y="48"/>
                  </a:lnTo>
                  <a:lnTo>
                    <a:pt x="24" y="40"/>
                  </a:lnTo>
                  <a:lnTo>
                    <a:pt x="40" y="48"/>
                  </a:lnTo>
                  <a:lnTo>
                    <a:pt x="56" y="72"/>
                  </a:lnTo>
                  <a:lnTo>
                    <a:pt x="64" y="88"/>
                  </a:lnTo>
                  <a:lnTo>
                    <a:pt x="96" y="104"/>
                  </a:lnTo>
                  <a:lnTo>
                    <a:pt x="112" y="128"/>
                  </a:lnTo>
                  <a:lnTo>
                    <a:pt x="120" y="144"/>
                  </a:lnTo>
                  <a:lnTo>
                    <a:pt x="128" y="128"/>
                  </a:lnTo>
                  <a:lnTo>
                    <a:pt x="128" y="112"/>
                  </a:lnTo>
                  <a:lnTo>
                    <a:pt x="144" y="120"/>
                  </a:lnTo>
                  <a:lnTo>
                    <a:pt x="152" y="120"/>
                  </a:lnTo>
                  <a:lnTo>
                    <a:pt x="128" y="96"/>
                  </a:lnTo>
                  <a:lnTo>
                    <a:pt x="112" y="88"/>
                  </a:lnTo>
                  <a:lnTo>
                    <a:pt x="104" y="80"/>
                  </a:lnTo>
                  <a:lnTo>
                    <a:pt x="88" y="56"/>
                  </a:lnTo>
                  <a:lnTo>
                    <a:pt x="80" y="40"/>
                  </a:lnTo>
                  <a:lnTo>
                    <a:pt x="80" y="24"/>
                  </a:lnTo>
                  <a:lnTo>
                    <a:pt x="88" y="24"/>
                  </a:lnTo>
                  <a:lnTo>
                    <a:pt x="88" y="16"/>
                  </a:lnTo>
                  <a:lnTo>
                    <a:pt x="88"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42" name="Freeform 698"/>
            <p:cNvSpPr/>
            <p:nvPr/>
          </p:nvSpPr>
          <p:spPr bwMode="auto">
            <a:xfrm>
              <a:off x="2800844" y="2592926"/>
              <a:ext cx="128217" cy="161137"/>
            </a:xfrm>
            <a:custGeom>
              <a:avLst/>
              <a:gdLst>
                <a:gd name="T0" fmla="*/ 2147483647 w 121"/>
                <a:gd name="T1" fmla="*/ 2147483647 h 152"/>
                <a:gd name="T2" fmla="*/ 2147483647 w 121"/>
                <a:gd name="T3" fmla="*/ 2147483647 h 152"/>
                <a:gd name="T4" fmla="*/ 2147483647 w 121"/>
                <a:gd name="T5" fmla="*/ 2147483647 h 152"/>
                <a:gd name="T6" fmla="*/ 2147483647 w 121"/>
                <a:gd name="T7" fmla="*/ 2147483647 h 152"/>
                <a:gd name="T8" fmla="*/ 2147483647 w 121"/>
                <a:gd name="T9" fmla="*/ 2147483647 h 152"/>
                <a:gd name="T10" fmla="*/ 2147483647 w 121"/>
                <a:gd name="T11" fmla="*/ 2147483647 h 152"/>
                <a:gd name="T12" fmla="*/ 2147483647 w 121"/>
                <a:gd name="T13" fmla="*/ 2147483647 h 152"/>
                <a:gd name="T14" fmla="*/ 2147483647 w 121"/>
                <a:gd name="T15" fmla="*/ 2147483647 h 152"/>
                <a:gd name="T16" fmla="*/ 0 w 121"/>
                <a:gd name="T17" fmla="*/ 2147483647 h 152"/>
                <a:gd name="T18" fmla="*/ 2147483647 w 121"/>
                <a:gd name="T19" fmla="*/ 2147483647 h 152"/>
                <a:gd name="T20" fmla="*/ 2147483647 w 121"/>
                <a:gd name="T21" fmla="*/ 2147483647 h 152"/>
                <a:gd name="T22" fmla="*/ 2147483647 w 121"/>
                <a:gd name="T23" fmla="*/ 2147483647 h 152"/>
                <a:gd name="T24" fmla="*/ 2147483647 w 121"/>
                <a:gd name="T25" fmla="*/ 2147483647 h 152"/>
                <a:gd name="T26" fmla="*/ 2147483647 w 121"/>
                <a:gd name="T27" fmla="*/ 2147483647 h 152"/>
                <a:gd name="T28" fmla="*/ 2147483647 w 121"/>
                <a:gd name="T29" fmla="*/ 2147483647 h 152"/>
                <a:gd name="T30" fmla="*/ 2147483647 w 121"/>
                <a:gd name="T31" fmla="*/ 2147483647 h 152"/>
                <a:gd name="T32" fmla="*/ 2147483647 w 121"/>
                <a:gd name="T33" fmla="*/ 2147483647 h 152"/>
                <a:gd name="T34" fmla="*/ 2147483647 w 121"/>
                <a:gd name="T35" fmla="*/ 2147483647 h 152"/>
                <a:gd name="T36" fmla="*/ 2147483647 w 121"/>
                <a:gd name="T37" fmla="*/ 2147483647 h 152"/>
                <a:gd name="T38" fmla="*/ 2147483647 w 121"/>
                <a:gd name="T39" fmla="*/ 2147483647 h 152"/>
                <a:gd name="T40" fmla="*/ 2147483647 w 121"/>
                <a:gd name="T41" fmla="*/ 2147483647 h 152"/>
                <a:gd name="T42" fmla="*/ 2147483647 w 121"/>
                <a:gd name="T43" fmla="*/ 2147483647 h 152"/>
                <a:gd name="T44" fmla="*/ 2147483647 w 121"/>
                <a:gd name="T45" fmla="*/ 2147483647 h 152"/>
                <a:gd name="T46" fmla="*/ 2147483647 w 121"/>
                <a:gd name="T47" fmla="*/ 2147483647 h 152"/>
                <a:gd name="T48" fmla="*/ 2147483647 w 121"/>
                <a:gd name="T49" fmla="*/ 2147483647 h 152"/>
                <a:gd name="T50" fmla="*/ 2147483647 w 121"/>
                <a:gd name="T51" fmla="*/ 2147483647 h 152"/>
                <a:gd name="T52" fmla="*/ 2147483647 w 121"/>
                <a:gd name="T53" fmla="*/ 2147483647 h 152"/>
                <a:gd name="T54" fmla="*/ 2147483647 w 121"/>
                <a:gd name="T55" fmla="*/ 2147483647 h 152"/>
                <a:gd name="T56" fmla="*/ 2147483647 w 121"/>
                <a:gd name="T57" fmla="*/ 2147483647 h 152"/>
                <a:gd name="T58" fmla="*/ 2147483647 w 121"/>
                <a:gd name="T59" fmla="*/ 2147483647 h 152"/>
                <a:gd name="T60" fmla="*/ 2147483647 w 121"/>
                <a:gd name="T61" fmla="*/ 2147483647 h 152"/>
                <a:gd name="T62" fmla="*/ 2147483647 w 121"/>
                <a:gd name="T63" fmla="*/ 2147483647 h 152"/>
                <a:gd name="T64" fmla="*/ 2147483647 w 121"/>
                <a:gd name="T65" fmla="*/ 2147483647 h 152"/>
                <a:gd name="T66" fmla="*/ 2147483647 w 121"/>
                <a:gd name="T67" fmla="*/ 2147483647 h 152"/>
                <a:gd name="T68" fmla="*/ 2147483647 w 121"/>
                <a:gd name="T69" fmla="*/ 2147483647 h 152"/>
                <a:gd name="T70" fmla="*/ 2147483647 w 121"/>
                <a:gd name="T71" fmla="*/ 2147483647 h 152"/>
                <a:gd name="T72" fmla="*/ 2147483647 w 121"/>
                <a:gd name="T73" fmla="*/ 2147483647 h 152"/>
                <a:gd name="T74" fmla="*/ 2147483647 w 121"/>
                <a:gd name="T75" fmla="*/ 2147483647 h 152"/>
                <a:gd name="T76" fmla="*/ 2147483647 w 121"/>
                <a:gd name="T77" fmla="*/ 2147483647 h 152"/>
                <a:gd name="T78" fmla="*/ 2147483647 w 121"/>
                <a:gd name="T79" fmla="*/ 2147483647 h 152"/>
                <a:gd name="T80" fmla="*/ 2147483647 w 121"/>
                <a:gd name="T81" fmla="*/ 2147483647 h 152"/>
                <a:gd name="T82" fmla="*/ 2147483647 w 121"/>
                <a:gd name="T83" fmla="*/ 2147483647 h 152"/>
                <a:gd name="T84" fmla="*/ 2147483647 w 121"/>
                <a:gd name="T85" fmla="*/ 2147483647 h 152"/>
                <a:gd name="T86" fmla="*/ 2147483647 w 121"/>
                <a:gd name="T87" fmla="*/ 2147483647 h 152"/>
                <a:gd name="T88" fmla="*/ 2147483647 w 121"/>
                <a:gd name="T89" fmla="*/ 2147483647 h 152"/>
                <a:gd name="T90" fmla="*/ 2147483647 w 121"/>
                <a:gd name="T91" fmla="*/ 0 h 152"/>
                <a:gd name="T92" fmla="*/ 2147483647 w 121"/>
                <a:gd name="T93" fmla="*/ 2147483647 h 152"/>
                <a:gd name="T94" fmla="*/ 2147483647 w 121"/>
                <a:gd name="T95" fmla="*/ 2147483647 h 152"/>
                <a:gd name="T96" fmla="*/ 2147483647 w 121"/>
                <a:gd name="T97" fmla="*/ 2147483647 h 152"/>
                <a:gd name="T98" fmla="*/ 2147483647 w 121"/>
                <a:gd name="T99" fmla="*/ 2147483647 h 152"/>
                <a:gd name="T100" fmla="*/ 2147483647 w 121"/>
                <a:gd name="T101" fmla="*/ 2147483647 h 152"/>
                <a:gd name="T102" fmla="*/ 2147483647 w 121"/>
                <a:gd name="T103" fmla="*/ 2147483647 h 1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1"/>
                <a:gd name="T157" fmla="*/ 0 h 152"/>
                <a:gd name="T158" fmla="*/ 121 w 121"/>
                <a:gd name="T159" fmla="*/ 152 h 1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1" h="152">
                  <a:moveTo>
                    <a:pt x="25" y="40"/>
                  </a:moveTo>
                  <a:lnTo>
                    <a:pt x="17" y="48"/>
                  </a:lnTo>
                  <a:lnTo>
                    <a:pt x="17" y="64"/>
                  </a:lnTo>
                  <a:lnTo>
                    <a:pt x="9" y="72"/>
                  </a:lnTo>
                  <a:lnTo>
                    <a:pt x="9" y="80"/>
                  </a:lnTo>
                  <a:lnTo>
                    <a:pt x="9" y="88"/>
                  </a:lnTo>
                  <a:lnTo>
                    <a:pt x="9" y="96"/>
                  </a:lnTo>
                  <a:lnTo>
                    <a:pt x="9" y="104"/>
                  </a:lnTo>
                  <a:lnTo>
                    <a:pt x="0" y="112"/>
                  </a:lnTo>
                  <a:lnTo>
                    <a:pt x="17" y="120"/>
                  </a:lnTo>
                  <a:lnTo>
                    <a:pt x="25" y="120"/>
                  </a:lnTo>
                  <a:lnTo>
                    <a:pt x="33" y="128"/>
                  </a:lnTo>
                  <a:lnTo>
                    <a:pt x="25" y="136"/>
                  </a:lnTo>
                  <a:lnTo>
                    <a:pt x="25" y="152"/>
                  </a:lnTo>
                  <a:lnTo>
                    <a:pt x="33" y="152"/>
                  </a:lnTo>
                  <a:lnTo>
                    <a:pt x="41" y="152"/>
                  </a:lnTo>
                  <a:lnTo>
                    <a:pt x="49" y="152"/>
                  </a:lnTo>
                  <a:lnTo>
                    <a:pt x="57" y="152"/>
                  </a:lnTo>
                  <a:lnTo>
                    <a:pt x="65" y="152"/>
                  </a:lnTo>
                  <a:lnTo>
                    <a:pt x="73" y="152"/>
                  </a:lnTo>
                  <a:lnTo>
                    <a:pt x="89" y="152"/>
                  </a:lnTo>
                  <a:lnTo>
                    <a:pt x="97" y="152"/>
                  </a:lnTo>
                  <a:lnTo>
                    <a:pt x="97" y="144"/>
                  </a:lnTo>
                  <a:lnTo>
                    <a:pt x="97" y="136"/>
                  </a:lnTo>
                  <a:lnTo>
                    <a:pt x="105" y="136"/>
                  </a:lnTo>
                  <a:lnTo>
                    <a:pt x="105" y="128"/>
                  </a:lnTo>
                  <a:lnTo>
                    <a:pt x="97" y="112"/>
                  </a:lnTo>
                  <a:lnTo>
                    <a:pt x="89" y="104"/>
                  </a:lnTo>
                  <a:lnTo>
                    <a:pt x="81" y="104"/>
                  </a:lnTo>
                  <a:lnTo>
                    <a:pt x="89" y="96"/>
                  </a:lnTo>
                  <a:lnTo>
                    <a:pt x="97" y="96"/>
                  </a:lnTo>
                  <a:lnTo>
                    <a:pt x="105" y="88"/>
                  </a:lnTo>
                  <a:lnTo>
                    <a:pt x="113" y="88"/>
                  </a:lnTo>
                  <a:lnTo>
                    <a:pt x="121" y="88"/>
                  </a:lnTo>
                  <a:lnTo>
                    <a:pt x="121" y="72"/>
                  </a:lnTo>
                  <a:lnTo>
                    <a:pt x="113" y="56"/>
                  </a:lnTo>
                  <a:lnTo>
                    <a:pt x="113" y="48"/>
                  </a:lnTo>
                  <a:lnTo>
                    <a:pt x="113" y="40"/>
                  </a:lnTo>
                  <a:lnTo>
                    <a:pt x="113" y="32"/>
                  </a:lnTo>
                  <a:lnTo>
                    <a:pt x="113" y="24"/>
                  </a:lnTo>
                  <a:lnTo>
                    <a:pt x="97" y="16"/>
                  </a:lnTo>
                  <a:lnTo>
                    <a:pt x="81" y="24"/>
                  </a:lnTo>
                  <a:lnTo>
                    <a:pt x="73" y="16"/>
                  </a:lnTo>
                  <a:lnTo>
                    <a:pt x="73" y="8"/>
                  </a:lnTo>
                  <a:lnTo>
                    <a:pt x="57" y="8"/>
                  </a:lnTo>
                  <a:lnTo>
                    <a:pt x="49" y="0"/>
                  </a:lnTo>
                  <a:lnTo>
                    <a:pt x="49" y="8"/>
                  </a:lnTo>
                  <a:lnTo>
                    <a:pt x="41" y="24"/>
                  </a:lnTo>
                  <a:lnTo>
                    <a:pt x="41" y="32"/>
                  </a:lnTo>
                  <a:lnTo>
                    <a:pt x="33" y="32"/>
                  </a:lnTo>
                  <a:lnTo>
                    <a:pt x="25" y="32"/>
                  </a:lnTo>
                  <a:lnTo>
                    <a:pt x="25" y="4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43" name="Freeform 699"/>
            <p:cNvSpPr/>
            <p:nvPr/>
          </p:nvSpPr>
          <p:spPr bwMode="auto">
            <a:xfrm>
              <a:off x="2775720" y="2627580"/>
              <a:ext cx="51980" cy="58910"/>
            </a:xfrm>
            <a:custGeom>
              <a:avLst/>
              <a:gdLst>
                <a:gd name="T0" fmla="*/ 2147483647 w 49"/>
                <a:gd name="T1" fmla="*/ 2147483647 h 56"/>
                <a:gd name="T2" fmla="*/ 2147483647 w 49"/>
                <a:gd name="T3" fmla="*/ 2147483647 h 56"/>
                <a:gd name="T4" fmla="*/ 2147483647 w 49"/>
                <a:gd name="T5" fmla="*/ 2147483647 h 56"/>
                <a:gd name="T6" fmla="*/ 2147483647 w 49"/>
                <a:gd name="T7" fmla="*/ 2147483647 h 56"/>
                <a:gd name="T8" fmla="*/ 2147483647 w 49"/>
                <a:gd name="T9" fmla="*/ 2147483647 h 56"/>
                <a:gd name="T10" fmla="*/ 2147483647 w 49"/>
                <a:gd name="T11" fmla="*/ 2147483647 h 56"/>
                <a:gd name="T12" fmla="*/ 2147483647 w 49"/>
                <a:gd name="T13" fmla="*/ 2147483647 h 56"/>
                <a:gd name="T14" fmla="*/ 2147483647 w 49"/>
                <a:gd name="T15" fmla="*/ 2147483647 h 56"/>
                <a:gd name="T16" fmla="*/ 2147483647 w 49"/>
                <a:gd name="T17" fmla="*/ 2147483647 h 56"/>
                <a:gd name="T18" fmla="*/ 2147483647 w 49"/>
                <a:gd name="T19" fmla="*/ 0 h 56"/>
                <a:gd name="T20" fmla="*/ 2147483647 w 49"/>
                <a:gd name="T21" fmla="*/ 0 h 56"/>
                <a:gd name="T22" fmla="*/ 2147483647 w 49"/>
                <a:gd name="T23" fmla="*/ 2147483647 h 56"/>
                <a:gd name="T24" fmla="*/ 2147483647 w 49"/>
                <a:gd name="T25" fmla="*/ 2147483647 h 56"/>
                <a:gd name="T26" fmla="*/ 2147483647 w 49"/>
                <a:gd name="T27" fmla="*/ 2147483647 h 56"/>
                <a:gd name="T28" fmla="*/ 2147483647 w 49"/>
                <a:gd name="T29" fmla="*/ 2147483647 h 56"/>
                <a:gd name="T30" fmla="*/ 0 w 49"/>
                <a:gd name="T31" fmla="*/ 2147483647 h 56"/>
                <a:gd name="T32" fmla="*/ 2147483647 w 49"/>
                <a:gd name="T33" fmla="*/ 2147483647 h 56"/>
                <a:gd name="T34" fmla="*/ 2147483647 w 49"/>
                <a:gd name="T35" fmla="*/ 2147483647 h 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
                <a:gd name="T55" fmla="*/ 0 h 56"/>
                <a:gd name="T56" fmla="*/ 49 w 49"/>
                <a:gd name="T57" fmla="*/ 56 h 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 h="56">
                  <a:moveTo>
                    <a:pt x="16" y="48"/>
                  </a:moveTo>
                  <a:lnTo>
                    <a:pt x="24" y="48"/>
                  </a:lnTo>
                  <a:lnTo>
                    <a:pt x="24" y="56"/>
                  </a:lnTo>
                  <a:lnTo>
                    <a:pt x="33" y="56"/>
                  </a:lnTo>
                  <a:lnTo>
                    <a:pt x="33" y="48"/>
                  </a:lnTo>
                  <a:lnTo>
                    <a:pt x="33" y="40"/>
                  </a:lnTo>
                  <a:lnTo>
                    <a:pt x="41" y="32"/>
                  </a:lnTo>
                  <a:lnTo>
                    <a:pt x="41" y="16"/>
                  </a:lnTo>
                  <a:lnTo>
                    <a:pt x="49" y="8"/>
                  </a:lnTo>
                  <a:lnTo>
                    <a:pt x="49" y="0"/>
                  </a:lnTo>
                  <a:lnTo>
                    <a:pt x="41" y="0"/>
                  </a:lnTo>
                  <a:lnTo>
                    <a:pt x="24" y="8"/>
                  </a:lnTo>
                  <a:lnTo>
                    <a:pt x="24" y="16"/>
                  </a:lnTo>
                  <a:lnTo>
                    <a:pt x="16" y="8"/>
                  </a:lnTo>
                  <a:lnTo>
                    <a:pt x="8" y="32"/>
                  </a:lnTo>
                  <a:lnTo>
                    <a:pt x="0" y="40"/>
                  </a:lnTo>
                  <a:lnTo>
                    <a:pt x="8" y="48"/>
                  </a:lnTo>
                  <a:lnTo>
                    <a:pt x="16" y="4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44" name="Freeform 700"/>
            <p:cNvSpPr/>
            <p:nvPr/>
          </p:nvSpPr>
          <p:spPr bwMode="auto">
            <a:xfrm>
              <a:off x="2819036" y="2771390"/>
              <a:ext cx="161137" cy="152474"/>
            </a:xfrm>
            <a:custGeom>
              <a:avLst/>
              <a:gdLst>
                <a:gd name="T0" fmla="*/ 2147483647 w 152"/>
                <a:gd name="T1" fmla="*/ 0 h 144"/>
                <a:gd name="T2" fmla="*/ 2147483647 w 152"/>
                <a:gd name="T3" fmla="*/ 0 h 144"/>
                <a:gd name="T4" fmla="*/ 2147483647 w 152"/>
                <a:gd name="T5" fmla="*/ 0 h 144"/>
                <a:gd name="T6" fmla="*/ 2147483647 w 152"/>
                <a:gd name="T7" fmla="*/ 0 h 144"/>
                <a:gd name="T8" fmla="*/ 2147483647 w 152"/>
                <a:gd name="T9" fmla="*/ 0 h 144"/>
                <a:gd name="T10" fmla="*/ 2147483647 w 152"/>
                <a:gd name="T11" fmla="*/ 2147483647 h 144"/>
                <a:gd name="T12" fmla="*/ 2147483647 w 152"/>
                <a:gd name="T13" fmla="*/ 2147483647 h 144"/>
                <a:gd name="T14" fmla="*/ 2147483647 w 152"/>
                <a:gd name="T15" fmla="*/ 2147483647 h 144"/>
                <a:gd name="T16" fmla="*/ 2147483647 w 152"/>
                <a:gd name="T17" fmla="*/ 2147483647 h 144"/>
                <a:gd name="T18" fmla="*/ 2147483647 w 152"/>
                <a:gd name="T19" fmla="*/ 2147483647 h 144"/>
                <a:gd name="T20" fmla="*/ 2147483647 w 152"/>
                <a:gd name="T21" fmla="*/ 2147483647 h 144"/>
                <a:gd name="T22" fmla="*/ 0 w 152"/>
                <a:gd name="T23" fmla="*/ 2147483647 h 144"/>
                <a:gd name="T24" fmla="*/ 2147483647 w 152"/>
                <a:gd name="T25" fmla="*/ 2147483647 h 144"/>
                <a:gd name="T26" fmla="*/ 2147483647 w 152"/>
                <a:gd name="T27" fmla="*/ 2147483647 h 144"/>
                <a:gd name="T28" fmla="*/ 2147483647 w 152"/>
                <a:gd name="T29" fmla="*/ 2147483647 h 144"/>
                <a:gd name="T30" fmla="*/ 2147483647 w 152"/>
                <a:gd name="T31" fmla="*/ 2147483647 h 144"/>
                <a:gd name="T32" fmla="*/ 2147483647 w 152"/>
                <a:gd name="T33" fmla="*/ 2147483647 h 144"/>
                <a:gd name="T34" fmla="*/ 2147483647 w 152"/>
                <a:gd name="T35" fmla="*/ 2147483647 h 144"/>
                <a:gd name="T36" fmla="*/ 2147483647 w 152"/>
                <a:gd name="T37" fmla="*/ 2147483647 h 144"/>
                <a:gd name="T38" fmla="*/ 2147483647 w 152"/>
                <a:gd name="T39" fmla="*/ 2147483647 h 144"/>
                <a:gd name="T40" fmla="*/ 2147483647 w 152"/>
                <a:gd name="T41" fmla="*/ 2147483647 h 144"/>
                <a:gd name="T42" fmla="*/ 2147483647 w 152"/>
                <a:gd name="T43" fmla="*/ 2147483647 h 144"/>
                <a:gd name="T44" fmla="*/ 2147483647 w 152"/>
                <a:gd name="T45" fmla="*/ 2147483647 h 144"/>
                <a:gd name="T46" fmla="*/ 2147483647 w 152"/>
                <a:gd name="T47" fmla="*/ 2147483647 h 144"/>
                <a:gd name="T48" fmla="*/ 2147483647 w 152"/>
                <a:gd name="T49" fmla="*/ 2147483647 h 144"/>
                <a:gd name="T50" fmla="*/ 2147483647 w 152"/>
                <a:gd name="T51" fmla="*/ 2147483647 h 144"/>
                <a:gd name="T52" fmla="*/ 2147483647 w 152"/>
                <a:gd name="T53" fmla="*/ 2147483647 h 144"/>
                <a:gd name="T54" fmla="*/ 2147483647 w 152"/>
                <a:gd name="T55" fmla="*/ 2147483647 h 144"/>
                <a:gd name="T56" fmla="*/ 2147483647 w 152"/>
                <a:gd name="T57" fmla="*/ 2147483647 h 144"/>
                <a:gd name="T58" fmla="*/ 2147483647 w 152"/>
                <a:gd name="T59" fmla="*/ 2147483647 h 144"/>
                <a:gd name="T60" fmla="*/ 2147483647 w 152"/>
                <a:gd name="T61" fmla="*/ 2147483647 h 144"/>
                <a:gd name="T62" fmla="*/ 2147483647 w 152"/>
                <a:gd name="T63" fmla="*/ 2147483647 h 144"/>
                <a:gd name="T64" fmla="*/ 2147483647 w 152"/>
                <a:gd name="T65" fmla="*/ 2147483647 h 144"/>
                <a:gd name="T66" fmla="*/ 2147483647 w 152"/>
                <a:gd name="T67" fmla="*/ 0 h 1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2"/>
                <a:gd name="T103" fmla="*/ 0 h 144"/>
                <a:gd name="T104" fmla="*/ 152 w 152"/>
                <a:gd name="T105" fmla="*/ 144 h 1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2" h="144">
                  <a:moveTo>
                    <a:pt x="88" y="0"/>
                  </a:moveTo>
                  <a:lnTo>
                    <a:pt x="72" y="0"/>
                  </a:lnTo>
                  <a:lnTo>
                    <a:pt x="56" y="0"/>
                  </a:lnTo>
                  <a:lnTo>
                    <a:pt x="48" y="0"/>
                  </a:lnTo>
                  <a:lnTo>
                    <a:pt x="40" y="8"/>
                  </a:lnTo>
                  <a:lnTo>
                    <a:pt x="24" y="8"/>
                  </a:lnTo>
                  <a:lnTo>
                    <a:pt x="8" y="16"/>
                  </a:lnTo>
                  <a:lnTo>
                    <a:pt x="8" y="24"/>
                  </a:lnTo>
                  <a:lnTo>
                    <a:pt x="0" y="32"/>
                  </a:lnTo>
                  <a:lnTo>
                    <a:pt x="8" y="40"/>
                  </a:lnTo>
                  <a:lnTo>
                    <a:pt x="16" y="48"/>
                  </a:lnTo>
                  <a:lnTo>
                    <a:pt x="24" y="40"/>
                  </a:lnTo>
                  <a:lnTo>
                    <a:pt x="40" y="48"/>
                  </a:lnTo>
                  <a:lnTo>
                    <a:pt x="56" y="72"/>
                  </a:lnTo>
                  <a:lnTo>
                    <a:pt x="64" y="88"/>
                  </a:lnTo>
                  <a:lnTo>
                    <a:pt x="96" y="104"/>
                  </a:lnTo>
                  <a:lnTo>
                    <a:pt x="112" y="128"/>
                  </a:lnTo>
                  <a:lnTo>
                    <a:pt x="120" y="144"/>
                  </a:lnTo>
                  <a:lnTo>
                    <a:pt x="128" y="128"/>
                  </a:lnTo>
                  <a:lnTo>
                    <a:pt x="128" y="112"/>
                  </a:lnTo>
                  <a:lnTo>
                    <a:pt x="144" y="120"/>
                  </a:lnTo>
                  <a:lnTo>
                    <a:pt x="152" y="120"/>
                  </a:lnTo>
                  <a:lnTo>
                    <a:pt x="128" y="96"/>
                  </a:lnTo>
                  <a:lnTo>
                    <a:pt x="112" y="88"/>
                  </a:lnTo>
                  <a:lnTo>
                    <a:pt x="104" y="80"/>
                  </a:lnTo>
                  <a:lnTo>
                    <a:pt x="88" y="56"/>
                  </a:lnTo>
                  <a:lnTo>
                    <a:pt x="80" y="40"/>
                  </a:lnTo>
                  <a:lnTo>
                    <a:pt x="80" y="24"/>
                  </a:lnTo>
                  <a:lnTo>
                    <a:pt x="88" y="24"/>
                  </a:lnTo>
                  <a:lnTo>
                    <a:pt x="88" y="16"/>
                  </a:lnTo>
                  <a:lnTo>
                    <a:pt x="88"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45" name="Freeform 701"/>
            <p:cNvSpPr/>
            <p:nvPr/>
          </p:nvSpPr>
          <p:spPr bwMode="auto">
            <a:xfrm>
              <a:off x="2775720" y="2627580"/>
              <a:ext cx="51980" cy="58910"/>
            </a:xfrm>
            <a:custGeom>
              <a:avLst/>
              <a:gdLst>
                <a:gd name="T0" fmla="*/ 2147483647 w 49"/>
                <a:gd name="T1" fmla="*/ 2147483647 h 56"/>
                <a:gd name="T2" fmla="*/ 2147483647 w 49"/>
                <a:gd name="T3" fmla="*/ 2147483647 h 56"/>
                <a:gd name="T4" fmla="*/ 2147483647 w 49"/>
                <a:gd name="T5" fmla="*/ 2147483647 h 56"/>
                <a:gd name="T6" fmla="*/ 2147483647 w 49"/>
                <a:gd name="T7" fmla="*/ 2147483647 h 56"/>
                <a:gd name="T8" fmla="*/ 2147483647 w 49"/>
                <a:gd name="T9" fmla="*/ 2147483647 h 56"/>
                <a:gd name="T10" fmla="*/ 2147483647 w 49"/>
                <a:gd name="T11" fmla="*/ 2147483647 h 56"/>
                <a:gd name="T12" fmla="*/ 2147483647 w 49"/>
                <a:gd name="T13" fmla="*/ 2147483647 h 56"/>
                <a:gd name="T14" fmla="*/ 2147483647 w 49"/>
                <a:gd name="T15" fmla="*/ 2147483647 h 56"/>
                <a:gd name="T16" fmla="*/ 2147483647 w 49"/>
                <a:gd name="T17" fmla="*/ 2147483647 h 56"/>
                <a:gd name="T18" fmla="*/ 2147483647 w 49"/>
                <a:gd name="T19" fmla="*/ 0 h 56"/>
                <a:gd name="T20" fmla="*/ 2147483647 w 49"/>
                <a:gd name="T21" fmla="*/ 0 h 56"/>
                <a:gd name="T22" fmla="*/ 2147483647 w 49"/>
                <a:gd name="T23" fmla="*/ 0 h 56"/>
                <a:gd name="T24" fmla="*/ 2147483647 w 49"/>
                <a:gd name="T25" fmla="*/ 2147483647 h 56"/>
                <a:gd name="T26" fmla="*/ 2147483647 w 49"/>
                <a:gd name="T27" fmla="*/ 2147483647 h 56"/>
                <a:gd name="T28" fmla="*/ 2147483647 w 49"/>
                <a:gd name="T29" fmla="*/ 2147483647 h 56"/>
                <a:gd name="T30" fmla="*/ 2147483647 w 49"/>
                <a:gd name="T31" fmla="*/ 2147483647 h 56"/>
                <a:gd name="T32" fmla="*/ 0 w 49"/>
                <a:gd name="T33" fmla="*/ 2147483647 h 56"/>
                <a:gd name="T34" fmla="*/ 2147483647 w 49"/>
                <a:gd name="T35" fmla="*/ 2147483647 h 56"/>
                <a:gd name="T36" fmla="*/ 2147483647 w 49"/>
                <a:gd name="T37" fmla="*/ 214748364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56"/>
                <a:gd name="T59" fmla="*/ 49 w 49"/>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56">
                  <a:moveTo>
                    <a:pt x="16" y="48"/>
                  </a:moveTo>
                  <a:lnTo>
                    <a:pt x="24" y="48"/>
                  </a:lnTo>
                  <a:lnTo>
                    <a:pt x="24" y="56"/>
                  </a:lnTo>
                  <a:lnTo>
                    <a:pt x="33" y="56"/>
                  </a:lnTo>
                  <a:lnTo>
                    <a:pt x="33" y="48"/>
                  </a:lnTo>
                  <a:lnTo>
                    <a:pt x="33" y="40"/>
                  </a:lnTo>
                  <a:lnTo>
                    <a:pt x="41" y="32"/>
                  </a:lnTo>
                  <a:lnTo>
                    <a:pt x="41" y="16"/>
                  </a:lnTo>
                  <a:lnTo>
                    <a:pt x="49" y="8"/>
                  </a:lnTo>
                  <a:lnTo>
                    <a:pt x="49" y="0"/>
                  </a:lnTo>
                  <a:lnTo>
                    <a:pt x="41" y="0"/>
                  </a:lnTo>
                  <a:lnTo>
                    <a:pt x="24" y="8"/>
                  </a:lnTo>
                  <a:lnTo>
                    <a:pt x="24" y="16"/>
                  </a:lnTo>
                  <a:lnTo>
                    <a:pt x="16" y="8"/>
                  </a:lnTo>
                  <a:lnTo>
                    <a:pt x="8" y="32"/>
                  </a:lnTo>
                  <a:lnTo>
                    <a:pt x="0" y="40"/>
                  </a:lnTo>
                  <a:lnTo>
                    <a:pt x="8" y="48"/>
                  </a:lnTo>
                  <a:lnTo>
                    <a:pt x="16" y="4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46" name="Freeform 702"/>
            <p:cNvSpPr/>
            <p:nvPr/>
          </p:nvSpPr>
          <p:spPr bwMode="auto">
            <a:xfrm>
              <a:off x="2997500" y="2864954"/>
              <a:ext cx="84034" cy="84900"/>
            </a:xfrm>
            <a:custGeom>
              <a:avLst/>
              <a:gdLst>
                <a:gd name="T0" fmla="*/ 2147483647 w 80"/>
                <a:gd name="T1" fmla="*/ 2147483647 h 80"/>
                <a:gd name="T2" fmla="*/ 2147483647 w 80"/>
                <a:gd name="T3" fmla="*/ 0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2147483647 h 80"/>
                <a:gd name="T14" fmla="*/ 2147483647 w 80"/>
                <a:gd name="T15" fmla="*/ 2147483647 h 80"/>
                <a:gd name="T16" fmla="*/ 0 w 80"/>
                <a:gd name="T17" fmla="*/ 2147483647 h 80"/>
                <a:gd name="T18" fmla="*/ 2147483647 w 80"/>
                <a:gd name="T19" fmla="*/ 2147483647 h 80"/>
                <a:gd name="T20" fmla="*/ 2147483647 w 80"/>
                <a:gd name="T21" fmla="*/ 2147483647 h 80"/>
                <a:gd name="T22" fmla="*/ 2147483647 w 80"/>
                <a:gd name="T23" fmla="*/ 2147483647 h 80"/>
                <a:gd name="T24" fmla="*/ 2147483647 w 80"/>
                <a:gd name="T25" fmla="*/ 2147483647 h 80"/>
                <a:gd name="T26" fmla="*/ 2147483647 w 80"/>
                <a:gd name="T27" fmla="*/ 2147483647 h 80"/>
                <a:gd name="T28" fmla="*/ 2147483647 w 80"/>
                <a:gd name="T29" fmla="*/ 2147483647 h 80"/>
                <a:gd name="T30" fmla="*/ 2147483647 w 80"/>
                <a:gd name="T31" fmla="*/ 2147483647 h 80"/>
                <a:gd name="T32" fmla="*/ 2147483647 w 80"/>
                <a:gd name="T33" fmla="*/ 2147483647 h 80"/>
                <a:gd name="T34" fmla="*/ 2147483647 w 80"/>
                <a:gd name="T35" fmla="*/ 2147483647 h 80"/>
                <a:gd name="T36" fmla="*/ 2147483647 w 80"/>
                <a:gd name="T37" fmla="*/ 2147483647 h 80"/>
                <a:gd name="T38" fmla="*/ 2147483647 w 80"/>
                <a:gd name="T39" fmla="*/ 2147483647 h 80"/>
                <a:gd name="T40" fmla="*/ 2147483647 w 80"/>
                <a:gd name="T41" fmla="*/ 2147483647 h 80"/>
                <a:gd name="T42" fmla="*/ 2147483647 w 80"/>
                <a:gd name="T43" fmla="*/ 2147483647 h 80"/>
                <a:gd name="T44" fmla="*/ 2147483647 w 80"/>
                <a:gd name="T45" fmla="*/ 2147483647 h 80"/>
                <a:gd name="T46" fmla="*/ 2147483647 w 80"/>
                <a:gd name="T47" fmla="*/ 2147483647 h 8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0"/>
                <a:gd name="T73" fmla="*/ 0 h 80"/>
                <a:gd name="T74" fmla="*/ 80 w 80"/>
                <a:gd name="T75" fmla="*/ 80 h 8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0" h="80">
                  <a:moveTo>
                    <a:pt x="80" y="8"/>
                  </a:moveTo>
                  <a:lnTo>
                    <a:pt x="80" y="0"/>
                  </a:lnTo>
                  <a:lnTo>
                    <a:pt x="80" y="8"/>
                  </a:lnTo>
                  <a:lnTo>
                    <a:pt x="64" y="8"/>
                  </a:lnTo>
                  <a:lnTo>
                    <a:pt x="40" y="8"/>
                  </a:lnTo>
                  <a:lnTo>
                    <a:pt x="32" y="8"/>
                  </a:lnTo>
                  <a:lnTo>
                    <a:pt x="16" y="16"/>
                  </a:lnTo>
                  <a:lnTo>
                    <a:pt x="8" y="24"/>
                  </a:lnTo>
                  <a:lnTo>
                    <a:pt x="0" y="32"/>
                  </a:lnTo>
                  <a:lnTo>
                    <a:pt x="8" y="48"/>
                  </a:lnTo>
                  <a:lnTo>
                    <a:pt x="24" y="48"/>
                  </a:lnTo>
                  <a:lnTo>
                    <a:pt x="16" y="56"/>
                  </a:lnTo>
                  <a:lnTo>
                    <a:pt x="16" y="72"/>
                  </a:lnTo>
                  <a:lnTo>
                    <a:pt x="32" y="80"/>
                  </a:lnTo>
                  <a:lnTo>
                    <a:pt x="40" y="72"/>
                  </a:lnTo>
                  <a:lnTo>
                    <a:pt x="40" y="64"/>
                  </a:lnTo>
                  <a:lnTo>
                    <a:pt x="56" y="56"/>
                  </a:lnTo>
                  <a:lnTo>
                    <a:pt x="40" y="40"/>
                  </a:lnTo>
                  <a:lnTo>
                    <a:pt x="40" y="32"/>
                  </a:lnTo>
                  <a:lnTo>
                    <a:pt x="32" y="24"/>
                  </a:lnTo>
                  <a:lnTo>
                    <a:pt x="56" y="16"/>
                  </a:lnTo>
                  <a:lnTo>
                    <a:pt x="72" y="16"/>
                  </a:lnTo>
                  <a:lnTo>
                    <a:pt x="80" y="16"/>
                  </a:lnTo>
                  <a:lnTo>
                    <a:pt x="8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47" name="Freeform 703"/>
            <p:cNvSpPr/>
            <p:nvPr/>
          </p:nvSpPr>
          <p:spPr bwMode="auto">
            <a:xfrm>
              <a:off x="2792180" y="2101718"/>
              <a:ext cx="349131" cy="414972"/>
            </a:xfrm>
            <a:custGeom>
              <a:avLst/>
              <a:gdLst>
                <a:gd name="T0" fmla="*/ 2147483647 w 329"/>
                <a:gd name="T1" fmla="*/ 2147483647 h 392"/>
                <a:gd name="T2" fmla="*/ 2147483647 w 329"/>
                <a:gd name="T3" fmla="*/ 2147483647 h 392"/>
                <a:gd name="T4" fmla="*/ 2147483647 w 329"/>
                <a:gd name="T5" fmla="*/ 2147483647 h 392"/>
                <a:gd name="T6" fmla="*/ 2147483647 w 329"/>
                <a:gd name="T7" fmla="*/ 2147483647 h 392"/>
                <a:gd name="T8" fmla="*/ 2147483647 w 329"/>
                <a:gd name="T9" fmla="*/ 2147483647 h 392"/>
                <a:gd name="T10" fmla="*/ 2147483647 w 329"/>
                <a:gd name="T11" fmla="*/ 2147483647 h 392"/>
                <a:gd name="T12" fmla="*/ 2147483647 w 329"/>
                <a:gd name="T13" fmla="*/ 2147483647 h 392"/>
                <a:gd name="T14" fmla="*/ 2147483647 w 329"/>
                <a:gd name="T15" fmla="*/ 2147483647 h 392"/>
                <a:gd name="T16" fmla="*/ 2147483647 w 329"/>
                <a:gd name="T17" fmla="*/ 2147483647 h 392"/>
                <a:gd name="T18" fmla="*/ 2147483647 w 329"/>
                <a:gd name="T19" fmla="*/ 2147483647 h 392"/>
                <a:gd name="T20" fmla="*/ 2147483647 w 329"/>
                <a:gd name="T21" fmla="*/ 2147483647 h 392"/>
                <a:gd name="T22" fmla="*/ 2147483647 w 329"/>
                <a:gd name="T23" fmla="*/ 2147483647 h 392"/>
                <a:gd name="T24" fmla="*/ 2147483647 w 329"/>
                <a:gd name="T25" fmla="*/ 2147483647 h 392"/>
                <a:gd name="T26" fmla="*/ 2147483647 w 329"/>
                <a:gd name="T27" fmla="*/ 2147483647 h 392"/>
                <a:gd name="T28" fmla="*/ 2147483647 w 329"/>
                <a:gd name="T29" fmla="*/ 2147483647 h 392"/>
                <a:gd name="T30" fmla="*/ 2147483647 w 329"/>
                <a:gd name="T31" fmla="*/ 2147483647 h 392"/>
                <a:gd name="T32" fmla="*/ 2147483647 w 329"/>
                <a:gd name="T33" fmla="*/ 2147483647 h 392"/>
                <a:gd name="T34" fmla="*/ 2147483647 w 329"/>
                <a:gd name="T35" fmla="*/ 2147483647 h 392"/>
                <a:gd name="T36" fmla="*/ 2147483647 w 329"/>
                <a:gd name="T37" fmla="*/ 2147483647 h 392"/>
                <a:gd name="T38" fmla="*/ 2147483647 w 329"/>
                <a:gd name="T39" fmla="*/ 2147483647 h 392"/>
                <a:gd name="T40" fmla="*/ 2147483647 w 329"/>
                <a:gd name="T41" fmla="*/ 2147483647 h 392"/>
                <a:gd name="T42" fmla="*/ 2147483647 w 329"/>
                <a:gd name="T43" fmla="*/ 2147483647 h 392"/>
                <a:gd name="T44" fmla="*/ 2147483647 w 329"/>
                <a:gd name="T45" fmla="*/ 2147483647 h 392"/>
                <a:gd name="T46" fmla="*/ 2147483647 w 329"/>
                <a:gd name="T47" fmla="*/ 2147483647 h 392"/>
                <a:gd name="T48" fmla="*/ 2147483647 w 329"/>
                <a:gd name="T49" fmla="*/ 2147483647 h 392"/>
                <a:gd name="T50" fmla="*/ 2147483647 w 329"/>
                <a:gd name="T51" fmla="*/ 2147483647 h 392"/>
                <a:gd name="T52" fmla="*/ 2147483647 w 329"/>
                <a:gd name="T53" fmla="*/ 2147483647 h 392"/>
                <a:gd name="T54" fmla="*/ 2147483647 w 329"/>
                <a:gd name="T55" fmla="*/ 2147483647 h 392"/>
                <a:gd name="T56" fmla="*/ 2147483647 w 329"/>
                <a:gd name="T57" fmla="*/ 2147483647 h 392"/>
                <a:gd name="T58" fmla="*/ 2147483647 w 329"/>
                <a:gd name="T59" fmla="*/ 2147483647 h 392"/>
                <a:gd name="T60" fmla="*/ 2147483647 w 329"/>
                <a:gd name="T61" fmla="*/ 2147483647 h 392"/>
                <a:gd name="T62" fmla="*/ 2147483647 w 329"/>
                <a:gd name="T63" fmla="*/ 2147483647 h 392"/>
                <a:gd name="T64" fmla="*/ 2147483647 w 329"/>
                <a:gd name="T65" fmla="*/ 2147483647 h 392"/>
                <a:gd name="T66" fmla="*/ 2147483647 w 329"/>
                <a:gd name="T67" fmla="*/ 2147483647 h 392"/>
                <a:gd name="T68" fmla="*/ 2147483647 w 329"/>
                <a:gd name="T69" fmla="*/ 2147483647 h 392"/>
                <a:gd name="T70" fmla="*/ 2147483647 w 329"/>
                <a:gd name="T71" fmla="*/ 2147483647 h 392"/>
                <a:gd name="T72" fmla="*/ 2147483647 w 329"/>
                <a:gd name="T73" fmla="*/ 2147483647 h 392"/>
                <a:gd name="T74" fmla="*/ 2147483647 w 329"/>
                <a:gd name="T75" fmla="*/ 2147483647 h 392"/>
                <a:gd name="T76" fmla="*/ 0 w 329"/>
                <a:gd name="T77" fmla="*/ 2147483647 h 392"/>
                <a:gd name="T78" fmla="*/ 2147483647 w 329"/>
                <a:gd name="T79" fmla="*/ 2147483647 h 392"/>
                <a:gd name="T80" fmla="*/ 2147483647 w 329"/>
                <a:gd name="T81" fmla="*/ 2147483647 h 392"/>
                <a:gd name="T82" fmla="*/ 2147483647 w 329"/>
                <a:gd name="T83" fmla="*/ 2147483647 h 392"/>
                <a:gd name="T84" fmla="*/ 2147483647 w 329"/>
                <a:gd name="T85" fmla="*/ 2147483647 h 392"/>
                <a:gd name="T86" fmla="*/ 2147483647 w 329"/>
                <a:gd name="T87" fmla="*/ 2147483647 h 3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9"/>
                <a:gd name="T133" fmla="*/ 0 h 392"/>
                <a:gd name="T134" fmla="*/ 329 w 329"/>
                <a:gd name="T135" fmla="*/ 392 h 3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9" h="392">
                  <a:moveTo>
                    <a:pt x="89" y="352"/>
                  </a:moveTo>
                  <a:lnTo>
                    <a:pt x="97" y="344"/>
                  </a:lnTo>
                  <a:lnTo>
                    <a:pt x="97" y="328"/>
                  </a:lnTo>
                  <a:lnTo>
                    <a:pt x="97" y="320"/>
                  </a:lnTo>
                  <a:lnTo>
                    <a:pt x="105" y="312"/>
                  </a:lnTo>
                  <a:lnTo>
                    <a:pt x="97" y="304"/>
                  </a:lnTo>
                  <a:lnTo>
                    <a:pt x="89" y="280"/>
                  </a:lnTo>
                  <a:lnTo>
                    <a:pt x="97" y="264"/>
                  </a:lnTo>
                  <a:lnTo>
                    <a:pt x="97" y="248"/>
                  </a:lnTo>
                  <a:lnTo>
                    <a:pt x="105" y="240"/>
                  </a:lnTo>
                  <a:lnTo>
                    <a:pt x="121" y="240"/>
                  </a:lnTo>
                  <a:lnTo>
                    <a:pt x="121" y="224"/>
                  </a:lnTo>
                  <a:lnTo>
                    <a:pt x="113" y="216"/>
                  </a:lnTo>
                  <a:lnTo>
                    <a:pt x="121" y="200"/>
                  </a:lnTo>
                  <a:lnTo>
                    <a:pt x="129" y="176"/>
                  </a:lnTo>
                  <a:lnTo>
                    <a:pt x="137" y="176"/>
                  </a:lnTo>
                  <a:lnTo>
                    <a:pt x="145" y="152"/>
                  </a:lnTo>
                  <a:lnTo>
                    <a:pt x="153" y="144"/>
                  </a:lnTo>
                  <a:lnTo>
                    <a:pt x="145" y="128"/>
                  </a:lnTo>
                  <a:lnTo>
                    <a:pt x="153" y="120"/>
                  </a:lnTo>
                  <a:lnTo>
                    <a:pt x="161" y="112"/>
                  </a:lnTo>
                  <a:lnTo>
                    <a:pt x="169" y="112"/>
                  </a:lnTo>
                  <a:lnTo>
                    <a:pt x="177" y="96"/>
                  </a:lnTo>
                  <a:lnTo>
                    <a:pt x="185" y="96"/>
                  </a:lnTo>
                  <a:lnTo>
                    <a:pt x="193" y="96"/>
                  </a:lnTo>
                  <a:lnTo>
                    <a:pt x="193" y="88"/>
                  </a:lnTo>
                  <a:lnTo>
                    <a:pt x="201" y="80"/>
                  </a:lnTo>
                  <a:lnTo>
                    <a:pt x="209" y="80"/>
                  </a:lnTo>
                  <a:lnTo>
                    <a:pt x="209" y="72"/>
                  </a:lnTo>
                  <a:lnTo>
                    <a:pt x="217" y="80"/>
                  </a:lnTo>
                  <a:lnTo>
                    <a:pt x="225" y="88"/>
                  </a:lnTo>
                  <a:lnTo>
                    <a:pt x="233" y="88"/>
                  </a:lnTo>
                  <a:lnTo>
                    <a:pt x="249" y="88"/>
                  </a:lnTo>
                  <a:lnTo>
                    <a:pt x="265" y="80"/>
                  </a:lnTo>
                  <a:lnTo>
                    <a:pt x="273" y="56"/>
                  </a:lnTo>
                  <a:lnTo>
                    <a:pt x="281" y="48"/>
                  </a:lnTo>
                  <a:lnTo>
                    <a:pt x="297" y="48"/>
                  </a:lnTo>
                  <a:lnTo>
                    <a:pt x="313" y="56"/>
                  </a:lnTo>
                  <a:lnTo>
                    <a:pt x="313" y="72"/>
                  </a:lnTo>
                  <a:lnTo>
                    <a:pt x="305" y="80"/>
                  </a:lnTo>
                  <a:lnTo>
                    <a:pt x="313" y="72"/>
                  </a:lnTo>
                  <a:lnTo>
                    <a:pt x="305" y="80"/>
                  </a:lnTo>
                  <a:lnTo>
                    <a:pt x="321" y="64"/>
                  </a:lnTo>
                  <a:lnTo>
                    <a:pt x="329" y="56"/>
                  </a:lnTo>
                  <a:lnTo>
                    <a:pt x="321" y="48"/>
                  </a:lnTo>
                  <a:lnTo>
                    <a:pt x="321" y="40"/>
                  </a:lnTo>
                  <a:lnTo>
                    <a:pt x="329" y="24"/>
                  </a:lnTo>
                  <a:lnTo>
                    <a:pt x="321" y="16"/>
                  </a:lnTo>
                  <a:lnTo>
                    <a:pt x="305" y="0"/>
                  </a:lnTo>
                  <a:lnTo>
                    <a:pt x="289" y="16"/>
                  </a:lnTo>
                  <a:lnTo>
                    <a:pt x="273" y="8"/>
                  </a:lnTo>
                  <a:lnTo>
                    <a:pt x="265" y="8"/>
                  </a:lnTo>
                  <a:lnTo>
                    <a:pt x="249" y="8"/>
                  </a:lnTo>
                  <a:lnTo>
                    <a:pt x="233" y="24"/>
                  </a:lnTo>
                  <a:lnTo>
                    <a:pt x="225" y="24"/>
                  </a:lnTo>
                  <a:lnTo>
                    <a:pt x="217" y="24"/>
                  </a:lnTo>
                  <a:lnTo>
                    <a:pt x="209" y="32"/>
                  </a:lnTo>
                  <a:lnTo>
                    <a:pt x="201" y="32"/>
                  </a:lnTo>
                  <a:lnTo>
                    <a:pt x="193" y="56"/>
                  </a:lnTo>
                  <a:lnTo>
                    <a:pt x="169" y="56"/>
                  </a:lnTo>
                  <a:lnTo>
                    <a:pt x="161" y="80"/>
                  </a:lnTo>
                  <a:lnTo>
                    <a:pt x="161" y="88"/>
                  </a:lnTo>
                  <a:lnTo>
                    <a:pt x="145" y="88"/>
                  </a:lnTo>
                  <a:lnTo>
                    <a:pt x="129" y="112"/>
                  </a:lnTo>
                  <a:lnTo>
                    <a:pt x="129" y="128"/>
                  </a:lnTo>
                  <a:lnTo>
                    <a:pt x="113" y="152"/>
                  </a:lnTo>
                  <a:lnTo>
                    <a:pt x="105" y="168"/>
                  </a:lnTo>
                  <a:lnTo>
                    <a:pt x="97" y="184"/>
                  </a:lnTo>
                  <a:lnTo>
                    <a:pt x="89" y="200"/>
                  </a:lnTo>
                  <a:lnTo>
                    <a:pt x="65" y="240"/>
                  </a:lnTo>
                  <a:lnTo>
                    <a:pt x="49" y="256"/>
                  </a:lnTo>
                  <a:lnTo>
                    <a:pt x="33" y="264"/>
                  </a:lnTo>
                  <a:lnTo>
                    <a:pt x="25" y="280"/>
                  </a:lnTo>
                  <a:lnTo>
                    <a:pt x="17" y="288"/>
                  </a:lnTo>
                  <a:lnTo>
                    <a:pt x="8" y="296"/>
                  </a:lnTo>
                  <a:lnTo>
                    <a:pt x="8" y="304"/>
                  </a:lnTo>
                  <a:lnTo>
                    <a:pt x="0" y="320"/>
                  </a:lnTo>
                  <a:lnTo>
                    <a:pt x="0" y="336"/>
                  </a:lnTo>
                  <a:lnTo>
                    <a:pt x="8" y="352"/>
                  </a:lnTo>
                  <a:lnTo>
                    <a:pt x="8" y="368"/>
                  </a:lnTo>
                  <a:lnTo>
                    <a:pt x="8" y="384"/>
                  </a:lnTo>
                  <a:lnTo>
                    <a:pt x="25" y="392"/>
                  </a:lnTo>
                  <a:lnTo>
                    <a:pt x="41" y="392"/>
                  </a:lnTo>
                  <a:lnTo>
                    <a:pt x="65" y="376"/>
                  </a:lnTo>
                  <a:lnTo>
                    <a:pt x="73" y="368"/>
                  </a:lnTo>
                  <a:lnTo>
                    <a:pt x="81" y="368"/>
                  </a:lnTo>
                  <a:lnTo>
                    <a:pt x="81" y="376"/>
                  </a:lnTo>
                  <a:lnTo>
                    <a:pt x="81" y="368"/>
                  </a:lnTo>
                  <a:lnTo>
                    <a:pt x="89" y="35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48" name="Freeform 704"/>
            <p:cNvSpPr/>
            <p:nvPr/>
          </p:nvSpPr>
          <p:spPr bwMode="auto">
            <a:xfrm>
              <a:off x="2877947" y="2186618"/>
              <a:ext cx="169801" cy="398512"/>
            </a:xfrm>
            <a:custGeom>
              <a:avLst/>
              <a:gdLst>
                <a:gd name="T0" fmla="*/ 2147483647 w 160"/>
                <a:gd name="T1" fmla="*/ 2147483647 h 376"/>
                <a:gd name="T2" fmla="*/ 2147483647 w 160"/>
                <a:gd name="T3" fmla="*/ 2147483647 h 376"/>
                <a:gd name="T4" fmla="*/ 2147483647 w 160"/>
                <a:gd name="T5" fmla="*/ 2147483647 h 376"/>
                <a:gd name="T6" fmla="*/ 2147483647 w 160"/>
                <a:gd name="T7" fmla="*/ 2147483647 h 376"/>
                <a:gd name="T8" fmla="*/ 2147483647 w 160"/>
                <a:gd name="T9" fmla="*/ 0 h 376"/>
                <a:gd name="T10" fmla="*/ 2147483647 w 160"/>
                <a:gd name="T11" fmla="*/ 2147483647 h 376"/>
                <a:gd name="T12" fmla="*/ 2147483647 w 160"/>
                <a:gd name="T13" fmla="*/ 2147483647 h 376"/>
                <a:gd name="T14" fmla="*/ 2147483647 w 160"/>
                <a:gd name="T15" fmla="*/ 2147483647 h 376"/>
                <a:gd name="T16" fmla="*/ 2147483647 w 160"/>
                <a:gd name="T17" fmla="*/ 2147483647 h 376"/>
                <a:gd name="T18" fmla="*/ 2147483647 w 160"/>
                <a:gd name="T19" fmla="*/ 2147483647 h 376"/>
                <a:gd name="T20" fmla="*/ 2147483647 w 160"/>
                <a:gd name="T21" fmla="*/ 2147483647 h 376"/>
                <a:gd name="T22" fmla="*/ 2147483647 w 160"/>
                <a:gd name="T23" fmla="*/ 2147483647 h 376"/>
                <a:gd name="T24" fmla="*/ 2147483647 w 160"/>
                <a:gd name="T25" fmla="*/ 2147483647 h 376"/>
                <a:gd name="T26" fmla="*/ 2147483647 w 160"/>
                <a:gd name="T27" fmla="*/ 2147483647 h 376"/>
                <a:gd name="T28" fmla="*/ 2147483647 w 160"/>
                <a:gd name="T29" fmla="*/ 2147483647 h 376"/>
                <a:gd name="T30" fmla="*/ 2147483647 w 160"/>
                <a:gd name="T31" fmla="*/ 2147483647 h 376"/>
                <a:gd name="T32" fmla="*/ 2147483647 w 160"/>
                <a:gd name="T33" fmla="*/ 2147483647 h 376"/>
                <a:gd name="T34" fmla="*/ 2147483647 w 160"/>
                <a:gd name="T35" fmla="*/ 2147483647 h 376"/>
                <a:gd name="T36" fmla="*/ 0 w 160"/>
                <a:gd name="T37" fmla="*/ 2147483647 h 376"/>
                <a:gd name="T38" fmla="*/ 2147483647 w 160"/>
                <a:gd name="T39" fmla="*/ 2147483647 h 376"/>
                <a:gd name="T40" fmla="*/ 2147483647 w 160"/>
                <a:gd name="T41" fmla="*/ 2147483647 h 376"/>
                <a:gd name="T42" fmla="*/ 2147483647 w 160"/>
                <a:gd name="T43" fmla="*/ 2147483647 h 376"/>
                <a:gd name="T44" fmla="*/ 2147483647 w 160"/>
                <a:gd name="T45" fmla="*/ 2147483647 h 376"/>
                <a:gd name="T46" fmla="*/ 2147483647 w 160"/>
                <a:gd name="T47" fmla="*/ 2147483647 h 376"/>
                <a:gd name="T48" fmla="*/ 2147483647 w 160"/>
                <a:gd name="T49" fmla="*/ 2147483647 h 376"/>
                <a:gd name="T50" fmla="*/ 2147483647 w 160"/>
                <a:gd name="T51" fmla="*/ 2147483647 h 376"/>
                <a:gd name="T52" fmla="*/ 2147483647 w 160"/>
                <a:gd name="T53" fmla="*/ 2147483647 h 376"/>
                <a:gd name="T54" fmla="*/ 2147483647 w 160"/>
                <a:gd name="T55" fmla="*/ 2147483647 h 376"/>
                <a:gd name="T56" fmla="*/ 2147483647 w 160"/>
                <a:gd name="T57" fmla="*/ 2147483647 h 376"/>
                <a:gd name="T58" fmla="*/ 2147483647 w 160"/>
                <a:gd name="T59" fmla="*/ 2147483647 h 376"/>
                <a:gd name="T60" fmla="*/ 2147483647 w 160"/>
                <a:gd name="T61" fmla="*/ 2147483647 h 376"/>
                <a:gd name="T62" fmla="*/ 2147483647 w 160"/>
                <a:gd name="T63" fmla="*/ 2147483647 h 376"/>
                <a:gd name="T64" fmla="*/ 2147483647 w 160"/>
                <a:gd name="T65" fmla="*/ 2147483647 h 376"/>
                <a:gd name="T66" fmla="*/ 2147483647 w 160"/>
                <a:gd name="T67" fmla="*/ 2147483647 h 3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0"/>
                <a:gd name="T103" fmla="*/ 0 h 376"/>
                <a:gd name="T104" fmla="*/ 160 w 160"/>
                <a:gd name="T105" fmla="*/ 376 h 3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0" h="376">
                  <a:moveTo>
                    <a:pt x="160" y="88"/>
                  </a:moveTo>
                  <a:lnTo>
                    <a:pt x="160" y="80"/>
                  </a:lnTo>
                  <a:lnTo>
                    <a:pt x="160" y="72"/>
                  </a:lnTo>
                  <a:lnTo>
                    <a:pt x="160" y="56"/>
                  </a:lnTo>
                  <a:lnTo>
                    <a:pt x="160" y="40"/>
                  </a:lnTo>
                  <a:lnTo>
                    <a:pt x="152" y="24"/>
                  </a:lnTo>
                  <a:lnTo>
                    <a:pt x="144" y="24"/>
                  </a:lnTo>
                  <a:lnTo>
                    <a:pt x="136" y="16"/>
                  </a:lnTo>
                  <a:lnTo>
                    <a:pt x="128" y="8"/>
                  </a:lnTo>
                  <a:lnTo>
                    <a:pt x="120" y="0"/>
                  </a:lnTo>
                  <a:lnTo>
                    <a:pt x="112" y="8"/>
                  </a:lnTo>
                  <a:lnTo>
                    <a:pt x="112" y="16"/>
                  </a:lnTo>
                  <a:lnTo>
                    <a:pt x="104" y="16"/>
                  </a:lnTo>
                  <a:lnTo>
                    <a:pt x="96" y="16"/>
                  </a:lnTo>
                  <a:lnTo>
                    <a:pt x="88" y="32"/>
                  </a:lnTo>
                  <a:lnTo>
                    <a:pt x="80" y="32"/>
                  </a:lnTo>
                  <a:lnTo>
                    <a:pt x="72" y="40"/>
                  </a:lnTo>
                  <a:lnTo>
                    <a:pt x="64" y="48"/>
                  </a:lnTo>
                  <a:lnTo>
                    <a:pt x="72" y="64"/>
                  </a:lnTo>
                  <a:lnTo>
                    <a:pt x="64" y="72"/>
                  </a:lnTo>
                  <a:lnTo>
                    <a:pt x="56" y="96"/>
                  </a:lnTo>
                  <a:lnTo>
                    <a:pt x="48" y="96"/>
                  </a:lnTo>
                  <a:lnTo>
                    <a:pt x="40" y="120"/>
                  </a:lnTo>
                  <a:lnTo>
                    <a:pt x="32" y="136"/>
                  </a:lnTo>
                  <a:lnTo>
                    <a:pt x="40" y="144"/>
                  </a:lnTo>
                  <a:lnTo>
                    <a:pt x="40" y="160"/>
                  </a:lnTo>
                  <a:lnTo>
                    <a:pt x="24" y="160"/>
                  </a:lnTo>
                  <a:lnTo>
                    <a:pt x="16" y="168"/>
                  </a:lnTo>
                  <a:lnTo>
                    <a:pt x="16" y="184"/>
                  </a:lnTo>
                  <a:lnTo>
                    <a:pt x="8" y="200"/>
                  </a:lnTo>
                  <a:lnTo>
                    <a:pt x="16" y="224"/>
                  </a:lnTo>
                  <a:lnTo>
                    <a:pt x="24" y="232"/>
                  </a:lnTo>
                  <a:lnTo>
                    <a:pt x="16" y="240"/>
                  </a:lnTo>
                  <a:lnTo>
                    <a:pt x="16" y="248"/>
                  </a:lnTo>
                  <a:lnTo>
                    <a:pt x="16" y="264"/>
                  </a:lnTo>
                  <a:lnTo>
                    <a:pt x="8" y="272"/>
                  </a:lnTo>
                  <a:lnTo>
                    <a:pt x="0" y="288"/>
                  </a:lnTo>
                  <a:lnTo>
                    <a:pt x="0" y="296"/>
                  </a:lnTo>
                  <a:lnTo>
                    <a:pt x="8" y="312"/>
                  </a:lnTo>
                  <a:lnTo>
                    <a:pt x="8" y="328"/>
                  </a:lnTo>
                  <a:lnTo>
                    <a:pt x="16" y="352"/>
                  </a:lnTo>
                  <a:lnTo>
                    <a:pt x="16" y="360"/>
                  </a:lnTo>
                  <a:lnTo>
                    <a:pt x="24" y="368"/>
                  </a:lnTo>
                  <a:lnTo>
                    <a:pt x="24" y="376"/>
                  </a:lnTo>
                  <a:lnTo>
                    <a:pt x="40" y="376"/>
                  </a:lnTo>
                  <a:lnTo>
                    <a:pt x="40" y="368"/>
                  </a:lnTo>
                  <a:lnTo>
                    <a:pt x="48" y="360"/>
                  </a:lnTo>
                  <a:lnTo>
                    <a:pt x="64" y="360"/>
                  </a:lnTo>
                  <a:lnTo>
                    <a:pt x="72" y="344"/>
                  </a:lnTo>
                  <a:lnTo>
                    <a:pt x="72" y="312"/>
                  </a:lnTo>
                  <a:lnTo>
                    <a:pt x="72" y="296"/>
                  </a:lnTo>
                  <a:lnTo>
                    <a:pt x="80" y="296"/>
                  </a:lnTo>
                  <a:lnTo>
                    <a:pt x="96" y="288"/>
                  </a:lnTo>
                  <a:lnTo>
                    <a:pt x="96" y="272"/>
                  </a:lnTo>
                  <a:lnTo>
                    <a:pt x="88" y="256"/>
                  </a:lnTo>
                  <a:lnTo>
                    <a:pt x="80" y="248"/>
                  </a:lnTo>
                  <a:lnTo>
                    <a:pt x="80" y="224"/>
                  </a:lnTo>
                  <a:lnTo>
                    <a:pt x="80" y="200"/>
                  </a:lnTo>
                  <a:lnTo>
                    <a:pt x="96" y="184"/>
                  </a:lnTo>
                  <a:lnTo>
                    <a:pt x="104" y="176"/>
                  </a:lnTo>
                  <a:lnTo>
                    <a:pt x="128" y="160"/>
                  </a:lnTo>
                  <a:lnTo>
                    <a:pt x="136" y="144"/>
                  </a:lnTo>
                  <a:lnTo>
                    <a:pt x="128" y="136"/>
                  </a:lnTo>
                  <a:lnTo>
                    <a:pt x="136" y="120"/>
                  </a:lnTo>
                  <a:lnTo>
                    <a:pt x="152" y="104"/>
                  </a:lnTo>
                  <a:lnTo>
                    <a:pt x="160" y="112"/>
                  </a:lnTo>
                  <a:lnTo>
                    <a:pt x="160" y="104"/>
                  </a:lnTo>
                  <a:lnTo>
                    <a:pt x="160" y="8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49" name="Freeform 705"/>
            <p:cNvSpPr/>
            <p:nvPr/>
          </p:nvSpPr>
          <p:spPr bwMode="auto">
            <a:xfrm>
              <a:off x="3022624" y="2652703"/>
              <a:ext cx="246038" cy="161137"/>
            </a:xfrm>
            <a:custGeom>
              <a:avLst/>
              <a:gdLst>
                <a:gd name="T0" fmla="*/ 2147483647 w 232"/>
                <a:gd name="T1" fmla="*/ 2147483647 h 152"/>
                <a:gd name="T2" fmla="*/ 2147483647 w 232"/>
                <a:gd name="T3" fmla="*/ 2147483647 h 152"/>
                <a:gd name="T4" fmla="*/ 2147483647 w 232"/>
                <a:gd name="T5" fmla="*/ 2147483647 h 152"/>
                <a:gd name="T6" fmla="*/ 2147483647 w 232"/>
                <a:gd name="T7" fmla="*/ 2147483647 h 152"/>
                <a:gd name="T8" fmla="*/ 2147483647 w 232"/>
                <a:gd name="T9" fmla="*/ 2147483647 h 152"/>
                <a:gd name="T10" fmla="*/ 2147483647 w 232"/>
                <a:gd name="T11" fmla="*/ 2147483647 h 152"/>
                <a:gd name="T12" fmla="*/ 2147483647 w 232"/>
                <a:gd name="T13" fmla="*/ 2147483647 h 152"/>
                <a:gd name="T14" fmla="*/ 2147483647 w 232"/>
                <a:gd name="T15" fmla="*/ 2147483647 h 152"/>
                <a:gd name="T16" fmla="*/ 2147483647 w 232"/>
                <a:gd name="T17" fmla="*/ 2147483647 h 152"/>
                <a:gd name="T18" fmla="*/ 2147483647 w 232"/>
                <a:gd name="T19" fmla="*/ 2147483647 h 152"/>
                <a:gd name="T20" fmla="*/ 2147483647 w 232"/>
                <a:gd name="T21" fmla="*/ 2147483647 h 152"/>
                <a:gd name="T22" fmla="*/ 2147483647 w 232"/>
                <a:gd name="T23" fmla="*/ 0 h 152"/>
                <a:gd name="T24" fmla="*/ 2147483647 w 232"/>
                <a:gd name="T25" fmla="*/ 0 h 152"/>
                <a:gd name="T26" fmla="*/ 2147483647 w 232"/>
                <a:gd name="T27" fmla="*/ 2147483647 h 152"/>
                <a:gd name="T28" fmla="*/ 2147483647 w 232"/>
                <a:gd name="T29" fmla="*/ 2147483647 h 152"/>
                <a:gd name="T30" fmla="*/ 2147483647 w 232"/>
                <a:gd name="T31" fmla="*/ 2147483647 h 152"/>
                <a:gd name="T32" fmla="*/ 2147483647 w 232"/>
                <a:gd name="T33" fmla="*/ 2147483647 h 152"/>
                <a:gd name="T34" fmla="*/ 2147483647 w 232"/>
                <a:gd name="T35" fmla="*/ 2147483647 h 152"/>
                <a:gd name="T36" fmla="*/ 2147483647 w 232"/>
                <a:gd name="T37" fmla="*/ 2147483647 h 152"/>
                <a:gd name="T38" fmla="*/ 2147483647 w 232"/>
                <a:gd name="T39" fmla="*/ 2147483647 h 152"/>
                <a:gd name="T40" fmla="*/ 2147483647 w 232"/>
                <a:gd name="T41" fmla="*/ 2147483647 h 152"/>
                <a:gd name="T42" fmla="*/ 2147483647 w 232"/>
                <a:gd name="T43" fmla="*/ 2147483647 h 152"/>
                <a:gd name="T44" fmla="*/ 0 w 232"/>
                <a:gd name="T45" fmla="*/ 2147483647 h 152"/>
                <a:gd name="T46" fmla="*/ 0 w 232"/>
                <a:gd name="T47" fmla="*/ 2147483647 h 152"/>
                <a:gd name="T48" fmla="*/ 2147483647 w 232"/>
                <a:gd name="T49" fmla="*/ 2147483647 h 152"/>
                <a:gd name="T50" fmla="*/ 2147483647 w 232"/>
                <a:gd name="T51" fmla="*/ 2147483647 h 152"/>
                <a:gd name="T52" fmla="*/ 2147483647 w 232"/>
                <a:gd name="T53" fmla="*/ 2147483647 h 152"/>
                <a:gd name="T54" fmla="*/ 2147483647 w 232"/>
                <a:gd name="T55" fmla="*/ 2147483647 h 152"/>
                <a:gd name="T56" fmla="*/ 2147483647 w 232"/>
                <a:gd name="T57" fmla="*/ 2147483647 h 152"/>
                <a:gd name="T58" fmla="*/ 2147483647 w 232"/>
                <a:gd name="T59" fmla="*/ 2147483647 h 152"/>
                <a:gd name="T60" fmla="*/ 2147483647 w 232"/>
                <a:gd name="T61" fmla="*/ 2147483647 h 152"/>
                <a:gd name="T62" fmla="*/ 2147483647 w 232"/>
                <a:gd name="T63" fmla="*/ 2147483647 h 152"/>
                <a:gd name="T64" fmla="*/ 2147483647 w 232"/>
                <a:gd name="T65" fmla="*/ 2147483647 h 152"/>
                <a:gd name="T66" fmla="*/ 2147483647 w 232"/>
                <a:gd name="T67" fmla="*/ 2147483647 h 152"/>
                <a:gd name="T68" fmla="*/ 2147483647 w 232"/>
                <a:gd name="T69" fmla="*/ 2147483647 h 152"/>
                <a:gd name="T70" fmla="*/ 2147483647 w 232"/>
                <a:gd name="T71" fmla="*/ 2147483647 h 152"/>
                <a:gd name="T72" fmla="*/ 2147483647 w 232"/>
                <a:gd name="T73" fmla="*/ 2147483647 h 152"/>
                <a:gd name="T74" fmla="*/ 2147483647 w 232"/>
                <a:gd name="T75" fmla="*/ 2147483647 h 152"/>
                <a:gd name="T76" fmla="*/ 2147483647 w 232"/>
                <a:gd name="T77" fmla="*/ 2147483647 h 152"/>
                <a:gd name="T78" fmla="*/ 2147483647 w 232"/>
                <a:gd name="T79" fmla="*/ 2147483647 h 152"/>
                <a:gd name="T80" fmla="*/ 2147483647 w 232"/>
                <a:gd name="T81" fmla="*/ 2147483647 h 152"/>
                <a:gd name="T82" fmla="*/ 2147483647 w 232"/>
                <a:gd name="T83" fmla="*/ 2147483647 h 152"/>
                <a:gd name="T84" fmla="*/ 2147483647 w 232"/>
                <a:gd name="T85" fmla="*/ 2147483647 h 152"/>
                <a:gd name="T86" fmla="*/ 2147483647 w 232"/>
                <a:gd name="T87" fmla="*/ 2147483647 h 152"/>
                <a:gd name="T88" fmla="*/ 2147483647 w 232"/>
                <a:gd name="T89" fmla="*/ 2147483647 h 1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2"/>
                <a:gd name="T136" fmla="*/ 0 h 152"/>
                <a:gd name="T137" fmla="*/ 232 w 232"/>
                <a:gd name="T138" fmla="*/ 152 h 1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2" h="152">
                  <a:moveTo>
                    <a:pt x="216" y="88"/>
                  </a:moveTo>
                  <a:lnTo>
                    <a:pt x="224" y="88"/>
                  </a:lnTo>
                  <a:lnTo>
                    <a:pt x="232" y="64"/>
                  </a:lnTo>
                  <a:lnTo>
                    <a:pt x="232" y="56"/>
                  </a:lnTo>
                  <a:lnTo>
                    <a:pt x="208" y="48"/>
                  </a:lnTo>
                  <a:lnTo>
                    <a:pt x="192" y="40"/>
                  </a:lnTo>
                  <a:lnTo>
                    <a:pt x="184" y="40"/>
                  </a:lnTo>
                  <a:lnTo>
                    <a:pt x="168" y="32"/>
                  </a:lnTo>
                  <a:lnTo>
                    <a:pt x="160" y="16"/>
                  </a:lnTo>
                  <a:lnTo>
                    <a:pt x="136" y="8"/>
                  </a:lnTo>
                  <a:lnTo>
                    <a:pt x="128" y="8"/>
                  </a:lnTo>
                  <a:lnTo>
                    <a:pt x="128" y="0"/>
                  </a:lnTo>
                  <a:lnTo>
                    <a:pt x="120" y="0"/>
                  </a:lnTo>
                  <a:lnTo>
                    <a:pt x="112" y="24"/>
                  </a:lnTo>
                  <a:lnTo>
                    <a:pt x="96" y="24"/>
                  </a:lnTo>
                  <a:lnTo>
                    <a:pt x="72" y="24"/>
                  </a:lnTo>
                  <a:lnTo>
                    <a:pt x="48" y="16"/>
                  </a:lnTo>
                  <a:lnTo>
                    <a:pt x="32" y="16"/>
                  </a:lnTo>
                  <a:lnTo>
                    <a:pt x="24" y="16"/>
                  </a:lnTo>
                  <a:lnTo>
                    <a:pt x="24" y="32"/>
                  </a:lnTo>
                  <a:lnTo>
                    <a:pt x="16" y="40"/>
                  </a:lnTo>
                  <a:lnTo>
                    <a:pt x="8" y="64"/>
                  </a:lnTo>
                  <a:lnTo>
                    <a:pt x="0" y="64"/>
                  </a:lnTo>
                  <a:lnTo>
                    <a:pt x="0" y="72"/>
                  </a:lnTo>
                  <a:lnTo>
                    <a:pt x="8" y="80"/>
                  </a:lnTo>
                  <a:lnTo>
                    <a:pt x="16" y="88"/>
                  </a:lnTo>
                  <a:lnTo>
                    <a:pt x="48" y="80"/>
                  </a:lnTo>
                  <a:lnTo>
                    <a:pt x="72" y="80"/>
                  </a:lnTo>
                  <a:lnTo>
                    <a:pt x="96" y="96"/>
                  </a:lnTo>
                  <a:lnTo>
                    <a:pt x="104" y="112"/>
                  </a:lnTo>
                  <a:lnTo>
                    <a:pt x="88" y="120"/>
                  </a:lnTo>
                  <a:lnTo>
                    <a:pt x="88" y="136"/>
                  </a:lnTo>
                  <a:lnTo>
                    <a:pt x="96" y="136"/>
                  </a:lnTo>
                  <a:lnTo>
                    <a:pt x="104" y="128"/>
                  </a:lnTo>
                  <a:lnTo>
                    <a:pt x="120" y="120"/>
                  </a:lnTo>
                  <a:lnTo>
                    <a:pt x="136" y="120"/>
                  </a:lnTo>
                  <a:lnTo>
                    <a:pt x="144" y="128"/>
                  </a:lnTo>
                  <a:lnTo>
                    <a:pt x="136" y="136"/>
                  </a:lnTo>
                  <a:lnTo>
                    <a:pt x="152" y="152"/>
                  </a:lnTo>
                  <a:lnTo>
                    <a:pt x="184" y="136"/>
                  </a:lnTo>
                  <a:lnTo>
                    <a:pt x="168" y="128"/>
                  </a:lnTo>
                  <a:lnTo>
                    <a:pt x="176" y="112"/>
                  </a:lnTo>
                  <a:lnTo>
                    <a:pt x="200" y="112"/>
                  </a:lnTo>
                  <a:lnTo>
                    <a:pt x="208" y="104"/>
                  </a:lnTo>
                  <a:lnTo>
                    <a:pt x="216" y="8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50" name="Freeform 706"/>
            <p:cNvSpPr/>
            <p:nvPr/>
          </p:nvSpPr>
          <p:spPr bwMode="auto">
            <a:xfrm>
              <a:off x="3166435" y="2652703"/>
              <a:ext cx="25990" cy="16460"/>
            </a:xfrm>
            <a:custGeom>
              <a:avLst/>
              <a:gdLst>
                <a:gd name="T0" fmla="*/ 2147483647 w 24"/>
                <a:gd name="T1" fmla="*/ 2147483647 h 16"/>
                <a:gd name="T2" fmla="*/ 2147483647 w 24"/>
                <a:gd name="T3" fmla="*/ 0 h 16"/>
                <a:gd name="T4" fmla="*/ 0 w 24"/>
                <a:gd name="T5" fmla="*/ 2147483647 h 16"/>
                <a:gd name="T6" fmla="*/ 2147483647 w 24"/>
                <a:gd name="T7" fmla="*/ 2147483647 h 16"/>
                <a:gd name="T8" fmla="*/ 0 60000 65536"/>
                <a:gd name="T9" fmla="*/ 0 60000 65536"/>
                <a:gd name="T10" fmla="*/ 0 60000 65536"/>
                <a:gd name="T11" fmla="*/ 0 60000 65536"/>
                <a:gd name="T12" fmla="*/ 0 w 24"/>
                <a:gd name="T13" fmla="*/ 0 h 16"/>
                <a:gd name="T14" fmla="*/ 24 w 24"/>
                <a:gd name="T15" fmla="*/ 16 h 16"/>
              </a:gdLst>
              <a:ahLst/>
              <a:cxnLst>
                <a:cxn ang="T8">
                  <a:pos x="T0" y="T1"/>
                </a:cxn>
                <a:cxn ang="T9">
                  <a:pos x="T2" y="T3"/>
                </a:cxn>
                <a:cxn ang="T10">
                  <a:pos x="T4" y="T5"/>
                </a:cxn>
                <a:cxn ang="T11">
                  <a:pos x="T6" y="T7"/>
                </a:cxn>
              </a:cxnLst>
              <a:rect l="T12" t="T13" r="T14" b="T15"/>
              <a:pathLst>
                <a:path w="24" h="16">
                  <a:moveTo>
                    <a:pt x="24" y="16"/>
                  </a:moveTo>
                  <a:lnTo>
                    <a:pt x="8" y="0"/>
                  </a:lnTo>
                  <a:lnTo>
                    <a:pt x="0" y="8"/>
                  </a:lnTo>
                  <a:lnTo>
                    <a:pt x="24"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51" name="Freeform 707"/>
            <p:cNvSpPr/>
            <p:nvPr/>
          </p:nvSpPr>
          <p:spPr bwMode="auto">
            <a:xfrm>
              <a:off x="2997500" y="2864954"/>
              <a:ext cx="84034" cy="84900"/>
            </a:xfrm>
            <a:custGeom>
              <a:avLst/>
              <a:gdLst>
                <a:gd name="T0" fmla="*/ 2147483647 w 80"/>
                <a:gd name="T1" fmla="*/ 2147483647 h 80"/>
                <a:gd name="T2" fmla="*/ 2147483647 w 80"/>
                <a:gd name="T3" fmla="*/ 0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2147483647 h 80"/>
                <a:gd name="T14" fmla="*/ 2147483647 w 80"/>
                <a:gd name="T15" fmla="*/ 2147483647 h 80"/>
                <a:gd name="T16" fmla="*/ 2147483647 w 80"/>
                <a:gd name="T17" fmla="*/ 2147483647 h 80"/>
                <a:gd name="T18" fmla="*/ 2147483647 w 80"/>
                <a:gd name="T19" fmla="*/ 2147483647 h 80"/>
                <a:gd name="T20" fmla="*/ 0 w 80"/>
                <a:gd name="T21" fmla="*/ 2147483647 h 80"/>
                <a:gd name="T22" fmla="*/ 2147483647 w 80"/>
                <a:gd name="T23" fmla="*/ 2147483647 h 80"/>
                <a:gd name="T24" fmla="*/ 2147483647 w 80"/>
                <a:gd name="T25" fmla="*/ 2147483647 h 80"/>
                <a:gd name="T26" fmla="*/ 2147483647 w 80"/>
                <a:gd name="T27" fmla="*/ 2147483647 h 80"/>
                <a:gd name="T28" fmla="*/ 2147483647 w 80"/>
                <a:gd name="T29" fmla="*/ 2147483647 h 80"/>
                <a:gd name="T30" fmla="*/ 2147483647 w 80"/>
                <a:gd name="T31" fmla="*/ 2147483647 h 80"/>
                <a:gd name="T32" fmla="*/ 2147483647 w 80"/>
                <a:gd name="T33" fmla="*/ 2147483647 h 80"/>
                <a:gd name="T34" fmla="*/ 2147483647 w 80"/>
                <a:gd name="T35" fmla="*/ 2147483647 h 80"/>
                <a:gd name="T36" fmla="*/ 2147483647 w 80"/>
                <a:gd name="T37" fmla="*/ 2147483647 h 80"/>
                <a:gd name="T38" fmla="*/ 2147483647 w 80"/>
                <a:gd name="T39" fmla="*/ 2147483647 h 80"/>
                <a:gd name="T40" fmla="*/ 2147483647 w 80"/>
                <a:gd name="T41" fmla="*/ 2147483647 h 80"/>
                <a:gd name="T42" fmla="*/ 2147483647 w 80"/>
                <a:gd name="T43" fmla="*/ 2147483647 h 80"/>
                <a:gd name="T44" fmla="*/ 2147483647 w 80"/>
                <a:gd name="T45" fmla="*/ 2147483647 h 80"/>
                <a:gd name="T46" fmla="*/ 2147483647 w 80"/>
                <a:gd name="T47" fmla="*/ 2147483647 h 80"/>
                <a:gd name="T48" fmla="*/ 2147483647 w 80"/>
                <a:gd name="T49" fmla="*/ 2147483647 h 80"/>
                <a:gd name="T50" fmla="*/ 2147483647 w 80"/>
                <a:gd name="T51" fmla="*/ 2147483647 h 80"/>
                <a:gd name="T52" fmla="*/ 2147483647 w 80"/>
                <a:gd name="T53" fmla="*/ 2147483647 h 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0"/>
                <a:gd name="T82" fmla="*/ 0 h 80"/>
                <a:gd name="T83" fmla="*/ 80 w 80"/>
                <a:gd name="T84" fmla="*/ 80 h 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0" h="80">
                  <a:moveTo>
                    <a:pt x="80" y="8"/>
                  </a:moveTo>
                  <a:lnTo>
                    <a:pt x="80" y="0"/>
                  </a:lnTo>
                  <a:lnTo>
                    <a:pt x="80" y="8"/>
                  </a:lnTo>
                  <a:lnTo>
                    <a:pt x="64" y="8"/>
                  </a:lnTo>
                  <a:lnTo>
                    <a:pt x="40" y="8"/>
                  </a:lnTo>
                  <a:lnTo>
                    <a:pt x="32" y="8"/>
                  </a:lnTo>
                  <a:lnTo>
                    <a:pt x="16" y="16"/>
                  </a:lnTo>
                  <a:lnTo>
                    <a:pt x="8" y="24"/>
                  </a:lnTo>
                  <a:lnTo>
                    <a:pt x="0" y="32"/>
                  </a:lnTo>
                  <a:lnTo>
                    <a:pt x="8" y="48"/>
                  </a:lnTo>
                  <a:lnTo>
                    <a:pt x="24" y="48"/>
                  </a:lnTo>
                  <a:lnTo>
                    <a:pt x="16" y="56"/>
                  </a:lnTo>
                  <a:lnTo>
                    <a:pt x="16" y="72"/>
                  </a:lnTo>
                  <a:lnTo>
                    <a:pt x="32" y="80"/>
                  </a:lnTo>
                  <a:lnTo>
                    <a:pt x="40" y="72"/>
                  </a:lnTo>
                  <a:lnTo>
                    <a:pt x="40" y="64"/>
                  </a:lnTo>
                  <a:lnTo>
                    <a:pt x="56" y="56"/>
                  </a:lnTo>
                  <a:lnTo>
                    <a:pt x="40" y="40"/>
                  </a:lnTo>
                  <a:lnTo>
                    <a:pt x="40" y="32"/>
                  </a:lnTo>
                  <a:lnTo>
                    <a:pt x="32" y="24"/>
                  </a:lnTo>
                  <a:lnTo>
                    <a:pt x="56" y="16"/>
                  </a:lnTo>
                  <a:lnTo>
                    <a:pt x="72" y="16"/>
                  </a:lnTo>
                  <a:lnTo>
                    <a:pt x="80" y="16"/>
                  </a:lnTo>
                  <a:lnTo>
                    <a:pt x="8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52" name="Freeform 708"/>
            <p:cNvSpPr/>
            <p:nvPr/>
          </p:nvSpPr>
          <p:spPr bwMode="auto">
            <a:xfrm>
              <a:off x="3166435" y="2652703"/>
              <a:ext cx="25990" cy="16460"/>
            </a:xfrm>
            <a:custGeom>
              <a:avLst/>
              <a:gdLst>
                <a:gd name="T0" fmla="*/ 2147483647 w 24"/>
                <a:gd name="T1" fmla="*/ 2147483647 h 16"/>
                <a:gd name="T2" fmla="*/ 2147483647 w 24"/>
                <a:gd name="T3" fmla="*/ 0 h 16"/>
                <a:gd name="T4" fmla="*/ 0 w 24"/>
                <a:gd name="T5" fmla="*/ 2147483647 h 16"/>
                <a:gd name="T6" fmla="*/ 2147483647 w 24"/>
                <a:gd name="T7" fmla="*/ 2147483647 h 16"/>
                <a:gd name="T8" fmla="*/ 2147483647 w 24"/>
                <a:gd name="T9" fmla="*/ 2147483647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24" y="16"/>
                  </a:moveTo>
                  <a:lnTo>
                    <a:pt x="8" y="0"/>
                  </a:lnTo>
                  <a:lnTo>
                    <a:pt x="0" y="8"/>
                  </a:lnTo>
                  <a:lnTo>
                    <a:pt x="24"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53" name="Freeform 709"/>
            <p:cNvSpPr/>
            <p:nvPr/>
          </p:nvSpPr>
          <p:spPr bwMode="auto">
            <a:xfrm>
              <a:off x="2997500" y="2737604"/>
              <a:ext cx="135147" cy="92697"/>
            </a:xfrm>
            <a:custGeom>
              <a:avLst/>
              <a:gdLst>
                <a:gd name="T0" fmla="*/ 2147483647 w 128"/>
                <a:gd name="T1" fmla="*/ 2147483647 h 88"/>
                <a:gd name="T2" fmla="*/ 2147483647 w 128"/>
                <a:gd name="T3" fmla="*/ 2147483647 h 88"/>
                <a:gd name="T4" fmla="*/ 2147483647 w 128"/>
                <a:gd name="T5" fmla="*/ 2147483647 h 88"/>
                <a:gd name="T6" fmla="*/ 2147483647 w 128"/>
                <a:gd name="T7" fmla="*/ 0 h 88"/>
                <a:gd name="T8" fmla="*/ 2147483647 w 128"/>
                <a:gd name="T9" fmla="*/ 0 h 88"/>
                <a:gd name="T10" fmla="*/ 2147483647 w 128"/>
                <a:gd name="T11" fmla="*/ 2147483647 h 88"/>
                <a:gd name="T12" fmla="*/ 2147483647 w 128"/>
                <a:gd name="T13" fmla="*/ 0 h 88"/>
                <a:gd name="T14" fmla="*/ 2147483647 w 128"/>
                <a:gd name="T15" fmla="*/ 2147483647 h 88"/>
                <a:gd name="T16" fmla="*/ 2147483647 w 128"/>
                <a:gd name="T17" fmla="*/ 2147483647 h 88"/>
                <a:gd name="T18" fmla="*/ 0 w 128"/>
                <a:gd name="T19" fmla="*/ 2147483647 h 88"/>
                <a:gd name="T20" fmla="*/ 2147483647 w 128"/>
                <a:gd name="T21" fmla="*/ 2147483647 h 88"/>
                <a:gd name="T22" fmla="*/ 2147483647 w 128"/>
                <a:gd name="T23" fmla="*/ 2147483647 h 88"/>
                <a:gd name="T24" fmla="*/ 2147483647 w 128"/>
                <a:gd name="T25" fmla="*/ 2147483647 h 88"/>
                <a:gd name="T26" fmla="*/ 2147483647 w 128"/>
                <a:gd name="T27" fmla="*/ 2147483647 h 88"/>
                <a:gd name="T28" fmla="*/ 2147483647 w 128"/>
                <a:gd name="T29" fmla="*/ 2147483647 h 88"/>
                <a:gd name="T30" fmla="*/ 2147483647 w 128"/>
                <a:gd name="T31" fmla="*/ 2147483647 h 88"/>
                <a:gd name="T32" fmla="*/ 2147483647 w 128"/>
                <a:gd name="T33" fmla="*/ 2147483647 h 88"/>
                <a:gd name="T34" fmla="*/ 2147483647 w 128"/>
                <a:gd name="T35" fmla="*/ 2147483647 h 88"/>
                <a:gd name="T36" fmla="*/ 2147483647 w 128"/>
                <a:gd name="T37" fmla="*/ 2147483647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88"/>
                <a:gd name="T59" fmla="*/ 128 w 128"/>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8" h="88">
                  <a:moveTo>
                    <a:pt x="112" y="40"/>
                  </a:moveTo>
                  <a:lnTo>
                    <a:pt x="128" y="32"/>
                  </a:lnTo>
                  <a:lnTo>
                    <a:pt x="120" y="16"/>
                  </a:lnTo>
                  <a:lnTo>
                    <a:pt x="96" y="0"/>
                  </a:lnTo>
                  <a:lnTo>
                    <a:pt x="72" y="0"/>
                  </a:lnTo>
                  <a:lnTo>
                    <a:pt x="40" y="8"/>
                  </a:lnTo>
                  <a:lnTo>
                    <a:pt x="32" y="0"/>
                  </a:lnTo>
                  <a:lnTo>
                    <a:pt x="24" y="24"/>
                  </a:lnTo>
                  <a:lnTo>
                    <a:pt x="16" y="40"/>
                  </a:lnTo>
                  <a:lnTo>
                    <a:pt x="0" y="40"/>
                  </a:lnTo>
                  <a:lnTo>
                    <a:pt x="32" y="80"/>
                  </a:lnTo>
                  <a:lnTo>
                    <a:pt x="40" y="80"/>
                  </a:lnTo>
                  <a:lnTo>
                    <a:pt x="64" y="80"/>
                  </a:lnTo>
                  <a:lnTo>
                    <a:pt x="88" y="80"/>
                  </a:lnTo>
                  <a:lnTo>
                    <a:pt x="112" y="88"/>
                  </a:lnTo>
                  <a:lnTo>
                    <a:pt x="112" y="64"/>
                  </a:lnTo>
                  <a:lnTo>
                    <a:pt x="120" y="56"/>
                  </a:lnTo>
                  <a:lnTo>
                    <a:pt x="112" y="56"/>
                  </a:lnTo>
                  <a:lnTo>
                    <a:pt x="112" y="4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54" name="Freeform 710"/>
            <p:cNvSpPr/>
            <p:nvPr/>
          </p:nvSpPr>
          <p:spPr bwMode="auto">
            <a:xfrm>
              <a:off x="2997500" y="2780054"/>
              <a:ext cx="33787" cy="42450"/>
            </a:xfrm>
            <a:custGeom>
              <a:avLst/>
              <a:gdLst>
                <a:gd name="T0" fmla="*/ 2147483647 w 32"/>
                <a:gd name="T1" fmla="*/ 2147483647 h 40"/>
                <a:gd name="T2" fmla="*/ 2147483647 w 32"/>
                <a:gd name="T3" fmla="*/ 2147483647 h 40"/>
                <a:gd name="T4" fmla="*/ 0 w 32"/>
                <a:gd name="T5" fmla="*/ 0 h 40"/>
                <a:gd name="T6" fmla="*/ 2147483647 w 32"/>
                <a:gd name="T7" fmla="*/ 2147483647 h 40"/>
                <a:gd name="T8" fmla="*/ 2147483647 w 32"/>
                <a:gd name="T9" fmla="*/ 2147483647 h 40"/>
                <a:gd name="T10" fmla="*/ 0 60000 65536"/>
                <a:gd name="T11" fmla="*/ 0 60000 65536"/>
                <a:gd name="T12" fmla="*/ 0 60000 65536"/>
                <a:gd name="T13" fmla="*/ 0 60000 65536"/>
                <a:gd name="T14" fmla="*/ 0 60000 65536"/>
                <a:gd name="T15" fmla="*/ 0 w 32"/>
                <a:gd name="T16" fmla="*/ 0 h 40"/>
                <a:gd name="T17" fmla="*/ 32 w 32"/>
                <a:gd name="T18" fmla="*/ 40 h 40"/>
              </a:gdLst>
              <a:ahLst/>
              <a:cxnLst>
                <a:cxn ang="T10">
                  <a:pos x="T0" y="T1"/>
                </a:cxn>
                <a:cxn ang="T11">
                  <a:pos x="T2" y="T3"/>
                </a:cxn>
                <a:cxn ang="T12">
                  <a:pos x="T4" y="T5"/>
                </a:cxn>
                <a:cxn ang="T13">
                  <a:pos x="T6" y="T7"/>
                </a:cxn>
                <a:cxn ang="T14">
                  <a:pos x="T8" y="T9"/>
                </a:cxn>
              </a:cxnLst>
              <a:rect l="T15" t="T16" r="T17" b="T18"/>
              <a:pathLst>
                <a:path w="32" h="40">
                  <a:moveTo>
                    <a:pt x="32" y="32"/>
                  </a:moveTo>
                  <a:lnTo>
                    <a:pt x="32" y="40"/>
                  </a:lnTo>
                  <a:lnTo>
                    <a:pt x="0" y="0"/>
                  </a:lnTo>
                  <a:lnTo>
                    <a:pt x="8" y="16"/>
                  </a:lnTo>
                  <a:lnTo>
                    <a:pt x="32"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55" name="Freeform 711"/>
            <p:cNvSpPr/>
            <p:nvPr/>
          </p:nvSpPr>
          <p:spPr bwMode="auto">
            <a:xfrm>
              <a:off x="2886610" y="2686490"/>
              <a:ext cx="93564" cy="51114"/>
            </a:xfrm>
            <a:custGeom>
              <a:avLst/>
              <a:gdLst>
                <a:gd name="T0" fmla="*/ 2147483647 w 88"/>
                <a:gd name="T1" fmla="*/ 2147483647 h 48"/>
                <a:gd name="T2" fmla="*/ 2147483647 w 88"/>
                <a:gd name="T3" fmla="*/ 2147483647 h 48"/>
                <a:gd name="T4" fmla="*/ 2147483647 w 88"/>
                <a:gd name="T5" fmla="*/ 2147483647 h 48"/>
                <a:gd name="T6" fmla="*/ 2147483647 w 88"/>
                <a:gd name="T7" fmla="*/ 2147483647 h 48"/>
                <a:gd name="T8" fmla="*/ 2147483647 w 88"/>
                <a:gd name="T9" fmla="*/ 2147483647 h 48"/>
                <a:gd name="T10" fmla="*/ 2147483647 w 88"/>
                <a:gd name="T11" fmla="*/ 2147483647 h 48"/>
                <a:gd name="T12" fmla="*/ 2147483647 w 88"/>
                <a:gd name="T13" fmla="*/ 2147483647 h 48"/>
                <a:gd name="T14" fmla="*/ 2147483647 w 88"/>
                <a:gd name="T15" fmla="*/ 2147483647 h 48"/>
                <a:gd name="T16" fmla="*/ 2147483647 w 88"/>
                <a:gd name="T17" fmla="*/ 2147483647 h 48"/>
                <a:gd name="T18" fmla="*/ 2147483647 w 88"/>
                <a:gd name="T19" fmla="*/ 0 h 48"/>
                <a:gd name="T20" fmla="*/ 2147483647 w 88"/>
                <a:gd name="T21" fmla="*/ 0 h 48"/>
                <a:gd name="T22" fmla="*/ 2147483647 w 88"/>
                <a:gd name="T23" fmla="*/ 0 h 48"/>
                <a:gd name="T24" fmla="*/ 2147483647 w 88"/>
                <a:gd name="T25" fmla="*/ 2147483647 h 48"/>
                <a:gd name="T26" fmla="*/ 2147483647 w 88"/>
                <a:gd name="T27" fmla="*/ 2147483647 h 48"/>
                <a:gd name="T28" fmla="*/ 0 w 88"/>
                <a:gd name="T29" fmla="*/ 2147483647 h 48"/>
                <a:gd name="T30" fmla="*/ 2147483647 w 88"/>
                <a:gd name="T31" fmla="*/ 2147483647 h 48"/>
                <a:gd name="T32" fmla="*/ 2147483647 w 88"/>
                <a:gd name="T33" fmla="*/ 2147483647 h 48"/>
                <a:gd name="T34" fmla="*/ 2147483647 w 88"/>
                <a:gd name="T35" fmla="*/ 2147483647 h 48"/>
                <a:gd name="T36" fmla="*/ 2147483647 w 88"/>
                <a:gd name="T37" fmla="*/ 2147483647 h 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48"/>
                <a:gd name="T59" fmla="*/ 88 w 88"/>
                <a:gd name="T60" fmla="*/ 48 h 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48">
                  <a:moveTo>
                    <a:pt x="40" y="40"/>
                  </a:moveTo>
                  <a:lnTo>
                    <a:pt x="56" y="40"/>
                  </a:lnTo>
                  <a:lnTo>
                    <a:pt x="64" y="40"/>
                  </a:lnTo>
                  <a:lnTo>
                    <a:pt x="64" y="48"/>
                  </a:lnTo>
                  <a:lnTo>
                    <a:pt x="80" y="40"/>
                  </a:lnTo>
                  <a:lnTo>
                    <a:pt x="80" y="32"/>
                  </a:lnTo>
                  <a:lnTo>
                    <a:pt x="88" y="24"/>
                  </a:lnTo>
                  <a:lnTo>
                    <a:pt x="72" y="16"/>
                  </a:lnTo>
                  <a:lnTo>
                    <a:pt x="56" y="8"/>
                  </a:lnTo>
                  <a:lnTo>
                    <a:pt x="40" y="0"/>
                  </a:lnTo>
                  <a:lnTo>
                    <a:pt x="32" y="0"/>
                  </a:lnTo>
                  <a:lnTo>
                    <a:pt x="24" y="0"/>
                  </a:lnTo>
                  <a:lnTo>
                    <a:pt x="16" y="8"/>
                  </a:lnTo>
                  <a:lnTo>
                    <a:pt x="8" y="8"/>
                  </a:lnTo>
                  <a:lnTo>
                    <a:pt x="0" y="16"/>
                  </a:lnTo>
                  <a:lnTo>
                    <a:pt x="8" y="16"/>
                  </a:lnTo>
                  <a:lnTo>
                    <a:pt x="16" y="24"/>
                  </a:lnTo>
                  <a:lnTo>
                    <a:pt x="24" y="40"/>
                  </a:lnTo>
                  <a:lnTo>
                    <a:pt x="40" y="4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56" name="Freeform 712"/>
            <p:cNvSpPr/>
            <p:nvPr/>
          </p:nvSpPr>
          <p:spPr bwMode="auto">
            <a:xfrm>
              <a:off x="2946387" y="2737604"/>
              <a:ext cx="84900" cy="51113"/>
            </a:xfrm>
            <a:custGeom>
              <a:avLst/>
              <a:gdLst>
                <a:gd name="T0" fmla="*/ 2147483647 w 80"/>
                <a:gd name="T1" fmla="*/ 0 h 48"/>
                <a:gd name="T2" fmla="*/ 2147483647 w 80"/>
                <a:gd name="T3" fmla="*/ 0 h 48"/>
                <a:gd name="T4" fmla="*/ 2147483647 w 80"/>
                <a:gd name="T5" fmla="*/ 2147483647 h 48"/>
                <a:gd name="T6" fmla="*/ 2147483647 w 80"/>
                <a:gd name="T7" fmla="*/ 2147483647 h 48"/>
                <a:gd name="T8" fmla="*/ 2147483647 w 80"/>
                <a:gd name="T9" fmla="*/ 2147483647 h 48"/>
                <a:gd name="T10" fmla="*/ 2147483647 w 80"/>
                <a:gd name="T11" fmla="*/ 2147483647 h 48"/>
                <a:gd name="T12" fmla="*/ 2147483647 w 80"/>
                <a:gd name="T13" fmla="*/ 2147483647 h 48"/>
                <a:gd name="T14" fmla="*/ 0 w 80"/>
                <a:gd name="T15" fmla="*/ 2147483647 h 48"/>
                <a:gd name="T16" fmla="*/ 0 w 80"/>
                <a:gd name="T17" fmla="*/ 2147483647 h 48"/>
                <a:gd name="T18" fmla="*/ 2147483647 w 80"/>
                <a:gd name="T19" fmla="*/ 2147483647 h 48"/>
                <a:gd name="T20" fmla="*/ 2147483647 w 80"/>
                <a:gd name="T21" fmla="*/ 2147483647 h 48"/>
                <a:gd name="T22" fmla="*/ 2147483647 w 80"/>
                <a:gd name="T23" fmla="*/ 2147483647 h 48"/>
                <a:gd name="T24" fmla="*/ 2147483647 w 80"/>
                <a:gd name="T25" fmla="*/ 2147483647 h 48"/>
                <a:gd name="T26" fmla="*/ 2147483647 w 80"/>
                <a:gd name="T27" fmla="*/ 2147483647 h 48"/>
                <a:gd name="T28" fmla="*/ 2147483647 w 80"/>
                <a:gd name="T29" fmla="*/ 0 h 48"/>
                <a:gd name="T30" fmla="*/ 2147483647 w 80"/>
                <a:gd name="T31" fmla="*/ 0 h 48"/>
                <a:gd name="T32" fmla="*/ 2147483647 w 80"/>
                <a:gd name="T33" fmla="*/ 0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48"/>
                <a:gd name="T53" fmla="*/ 80 w 80"/>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48">
                  <a:moveTo>
                    <a:pt x="56" y="0"/>
                  </a:moveTo>
                  <a:lnTo>
                    <a:pt x="48" y="0"/>
                  </a:lnTo>
                  <a:lnTo>
                    <a:pt x="32" y="8"/>
                  </a:lnTo>
                  <a:lnTo>
                    <a:pt x="24" y="8"/>
                  </a:lnTo>
                  <a:lnTo>
                    <a:pt x="16" y="8"/>
                  </a:lnTo>
                  <a:lnTo>
                    <a:pt x="8" y="8"/>
                  </a:lnTo>
                  <a:lnTo>
                    <a:pt x="8" y="16"/>
                  </a:lnTo>
                  <a:lnTo>
                    <a:pt x="0" y="24"/>
                  </a:lnTo>
                  <a:lnTo>
                    <a:pt x="0" y="32"/>
                  </a:lnTo>
                  <a:lnTo>
                    <a:pt x="16" y="40"/>
                  </a:lnTo>
                  <a:lnTo>
                    <a:pt x="32" y="48"/>
                  </a:lnTo>
                  <a:lnTo>
                    <a:pt x="48" y="40"/>
                  </a:lnTo>
                  <a:lnTo>
                    <a:pt x="64" y="40"/>
                  </a:lnTo>
                  <a:lnTo>
                    <a:pt x="72" y="24"/>
                  </a:lnTo>
                  <a:lnTo>
                    <a:pt x="80" y="0"/>
                  </a:lnTo>
                  <a:lnTo>
                    <a:pt x="72" y="0"/>
                  </a:lnTo>
                  <a:lnTo>
                    <a:pt x="56"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57" name="Freeform 713"/>
            <p:cNvSpPr/>
            <p:nvPr/>
          </p:nvSpPr>
          <p:spPr bwMode="auto">
            <a:xfrm>
              <a:off x="2955050" y="2711614"/>
              <a:ext cx="76237" cy="34653"/>
            </a:xfrm>
            <a:custGeom>
              <a:avLst/>
              <a:gdLst>
                <a:gd name="T0" fmla="*/ 2147483647 w 72"/>
                <a:gd name="T1" fmla="*/ 2147483647 h 32"/>
                <a:gd name="T2" fmla="*/ 2147483647 w 72"/>
                <a:gd name="T3" fmla="*/ 0 h 32"/>
                <a:gd name="T4" fmla="*/ 2147483647 w 72"/>
                <a:gd name="T5" fmla="*/ 2147483647 h 32"/>
                <a:gd name="T6" fmla="*/ 2147483647 w 72"/>
                <a:gd name="T7" fmla="*/ 2147483647 h 32"/>
                <a:gd name="T8" fmla="*/ 0 w 72"/>
                <a:gd name="T9" fmla="*/ 2147483647 h 32"/>
                <a:gd name="T10" fmla="*/ 0 w 72"/>
                <a:gd name="T11" fmla="*/ 2147483647 h 32"/>
                <a:gd name="T12" fmla="*/ 2147483647 w 72"/>
                <a:gd name="T13" fmla="*/ 2147483647 h 32"/>
                <a:gd name="T14" fmla="*/ 2147483647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2147483647 w 72"/>
                <a:gd name="T27" fmla="*/ 2147483647 h 32"/>
                <a:gd name="T28" fmla="*/ 2147483647 w 72"/>
                <a:gd name="T29" fmla="*/ 2147483647 h 32"/>
                <a:gd name="T30" fmla="*/ 2147483647 w 72"/>
                <a:gd name="T31" fmla="*/ 2147483647 h 32"/>
                <a:gd name="T32" fmla="*/ 2147483647 w 72"/>
                <a:gd name="T33" fmla="*/ 2147483647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32"/>
                <a:gd name="T53" fmla="*/ 72 w 72"/>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32">
                  <a:moveTo>
                    <a:pt x="40" y="8"/>
                  </a:moveTo>
                  <a:lnTo>
                    <a:pt x="24" y="0"/>
                  </a:lnTo>
                  <a:lnTo>
                    <a:pt x="16" y="8"/>
                  </a:lnTo>
                  <a:lnTo>
                    <a:pt x="16" y="16"/>
                  </a:lnTo>
                  <a:lnTo>
                    <a:pt x="0" y="24"/>
                  </a:lnTo>
                  <a:lnTo>
                    <a:pt x="0" y="32"/>
                  </a:lnTo>
                  <a:lnTo>
                    <a:pt x="8" y="32"/>
                  </a:lnTo>
                  <a:lnTo>
                    <a:pt x="16" y="32"/>
                  </a:lnTo>
                  <a:lnTo>
                    <a:pt x="24" y="32"/>
                  </a:lnTo>
                  <a:lnTo>
                    <a:pt x="40" y="24"/>
                  </a:lnTo>
                  <a:lnTo>
                    <a:pt x="48" y="24"/>
                  </a:lnTo>
                  <a:lnTo>
                    <a:pt x="64" y="24"/>
                  </a:lnTo>
                  <a:lnTo>
                    <a:pt x="72" y="24"/>
                  </a:lnTo>
                  <a:lnTo>
                    <a:pt x="64" y="16"/>
                  </a:lnTo>
                  <a:lnTo>
                    <a:pt x="64" y="8"/>
                  </a:lnTo>
                  <a:lnTo>
                    <a:pt x="56" y="8"/>
                  </a:lnTo>
                  <a:lnTo>
                    <a:pt x="4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58" name="Freeform 714"/>
            <p:cNvSpPr/>
            <p:nvPr/>
          </p:nvSpPr>
          <p:spPr bwMode="auto">
            <a:xfrm>
              <a:off x="2997500" y="2780054"/>
              <a:ext cx="33787" cy="42450"/>
            </a:xfrm>
            <a:custGeom>
              <a:avLst/>
              <a:gdLst>
                <a:gd name="T0" fmla="*/ 2147483647 w 32"/>
                <a:gd name="T1" fmla="*/ 2147483647 h 40"/>
                <a:gd name="T2" fmla="*/ 2147483647 w 32"/>
                <a:gd name="T3" fmla="*/ 2147483647 h 40"/>
                <a:gd name="T4" fmla="*/ 0 w 32"/>
                <a:gd name="T5" fmla="*/ 0 h 40"/>
                <a:gd name="T6" fmla="*/ 2147483647 w 32"/>
                <a:gd name="T7" fmla="*/ 2147483647 h 40"/>
                <a:gd name="T8" fmla="*/ 2147483647 w 32"/>
                <a:gd name="T9" fmla="*/ 2147483647 h 40"/>
                <a:gd name="T10" fmla="*/ 0 60000 65536"/>
                <a:gd name="T11" fmla="*/ 0 60000 65536"/>
                <a:gd name="T12" fmla="*/ 0 60000 65536"/>
                <a:gd name="T13" fmla="*/ 0 60000 65536"/>
                <a:gd name="T14" fmla="*/ 0 60000 65536"/>
                <a:gd name="T15" fmla="*/ 0 w 32"/>
                <a:gd name="T16" fmla="*/ 0 h 40"/>
                <a:gd name="T17" fmla="*/ 32 w 32"/>
                <a:gd name="T18" fmla="*/ 40 h 40"/>
              </a:gdLst>
              <a:ahLst/>
              <a:cxnLst>
                <a:cxn ang="T10">
                  <a:pos x="T0" y="T1"/>
                </a:cxn>
                <a:cxn ang="T11">
                  <a:pos x="T2" y="T3"/>
                </a:cxn>
                <a:cxn ang="T12">
                  <a:pos x="T4" y="T5"/>
                </a:cxn>
                <a:cxn ang="T13">
                  <a:pos x="T6" y="T7"/>
                </a:cxn>
                <a:cxn ang="T14">
                  <a:pos x="T8" y="T9"/>
                </a:cxn>
              </a:cxnLst>
              <a:rect l="T15" t="T16" r="T17" b="T18"/>
              <a:pathLst>
                <a:path w="32" h="40">
                  <a:moveTo>
                    <a:pt x="32" y="32"/>
                  </a:moveTo>
                  <a:lnTo>
                    <a:pt x="32" y="40"/>
                  </a:lnTo>
                  <a:lnTo>
                    <a:pt x="0" y="0"/>
                  </a:lnTo>
                  <a:lnTo>
                    <a:pt x="8" y="16"/>
                  </a:lnTo>
                  <a:lnTo>
                    <a:pt x="32"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59" name="Freeform 715"/>
            <p:cNvSpPr/>
            <p:nvPr/>
          </p:nvSpPr>
          <p:spPr bwMode="auto">
            <a:xfrm>
              <a:off x="2955050" y="2711614"/>
              <a:ext cx="76237" cy="34653"/>
            </a:xfrm>
            <a:custGeom>
              <a:avLst/>
              <a:gdLst>
                <a:gd name="T0" fmla="*/ 2147483647 w 72"/>
                <a:gd name="T1" fmla="*/ 2147483647 h 32"/>
                <a:gd name="T2" fmla="*/ 2147483647 w 72"/>
                <a:gd name="T3" fmla="*/ 0 h 32"/>
                <a:gd name="T4" fmla="*/ 2147483647 w 72"/>
                <a:gd name="T5" fmla="*/ 0 h 32"/>
                <a:gd name="T6" fmla="*/ 2147483647 w 72"/>
                <a:gd name="T7" fmla="*/ 2147483647 h 32"/>
                <a:gd name="T8" fmla="*/ 2147483647 w 72"/>
                <a:gd name="T9" fmla="*/ 2147483647 h 32"/>
                <a:gd name="T10" fmla="*/ 0 w 72"/>
                <a:gd name="T11" fmla="*/ 2147483647 h 32"/>
                <a:gd name="T12" fmla="*/ 0 w 72"/>
                <a:gd name="T13" fmla="*/ 2147483647 h 32"/>
                <a:gd name="T14" fmla="*/ 0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2147483647 w 72"/>
                <a:gd name="T27" fmla="*/ 2147483647 h 32"/>
                <a:gd name="T28" fmla="*/ 2147483647 w 72"/>
                <a:gd name="T29" fmla="*/ 2147483647 h 32"/>
                <a:gd name="T30" fmla="*/ 2147483647 w 72"/>
                <a:gd name="T31" fmla="*/ 2147483647 h 32"/>
                <a:gd name="T32" fmla="*/ 2147483647 w 72"/>
                <a:gd name="T33" fmla="*/ 2147483647 h 32"/>
                <a:gd name="T34" fmla="*/ 2147483647 w 72"/>
                <a:gd name="T35" fmla="*/ 2147483647 h 32"/>
                <a:gd name="T36" fmla="*/ 2147483647 w 72"/>
                <a:gd name="T37" fmla="*/ 2147483647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32"/>
                <a:gd name="T59" fmla="*/ 72 w 72"/>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32">
                  <a:moveTo>
                    <a:pt x="40" y="8"/>
                  </a:moveTo>
                  <a:lnTo>
                    <a:pt x="24" y="0"/>
                  </a:lnTo>
                  <a:lnTo>
                    <a:pt x="16" y="8"/>
                  </a:lnTo>
                  <a:lnTo>
                    <a:pt x="16" y="16"/>
                  </a:lnTo>
                  <a:lnTo>
                    <a:pt x="0" y="24"/>
                  </a:lnTo>
                  <a:lnTo>
                    <a:pt x="0" y="32"/>
                  </a:lnTo>
                  <a:lnTo>
                    <a:pt x="8" y="32"/>
                  </a:lnTo>
                  <a:lnTo>
                    <a:pt x="16" y="32"/>
                  </a:lnTo>
                  <a:lnTo>
                    <a:pt x="24" y="32"/>
                  </a:lnTo>
                  <a:lnTo>
                    <a:pt x="40" y="24"/>
                  </a:lnTo>
                  <a:lnTo>
                    <a:pt x="48" y="24"/>
                  </a:lnTo>
                  <a:lnTo>
                    <a:pt x="64" y="24"/>
                  </a:lnTo>
                  <a:lnTo>
                    <a:pt x="72" y="24"/>
                  </a:lnTo>
                  <a:lnTo>
                    <a:pt x="64" y="16"/>
                  </a:lnTo>
                  <a:lnTo>
                    <a:pt x="64" y="8"/>
                  </a:lnTo>
                  <a:lnTo>
                    <a:pt x="56" y="8"/>
                  </a:lnTo>
                  <a:lnTo>
                    <a:pt x="4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60" name="Freeform 716"/>
            <p:cNvSpPr/>
            <p:nvPr/>
          </p:nvSpPr>
          <p:spPr bwMode="auto">
            <a:xfrm>
              <a:off x="3031287" y="2822504"/>
              <a:ext cx="92697" cy="76237"/>
            </a:xfrm>
            <a:custGeom>
              <a:avLst/>
              <a:gdLst>
                <a:gd name="T0" fmla="*/ 2147483647 w 88"/>
                <a:gd name="T1" fmla="*/ 0 h 72"/>
                <a:gd name="T2" fmla="*/ 2147483647 w 88"/>
                <a:gd name="T3" fmla="*/ 0 h 72"/>
                <a:gd name="T4" fmla="*/ 0 w 88"/>
                <a:gd name="T5" fmla="*/ 0 h 72"/>
                <a:gd name="T6" fmla="*/ 0 w 88"/>
                <a:gd name="T7" fmla="*/ 2147483647 h 72"/>
                <a:gd name="T8" fmla="*/ 2147483647 w 88"/>
                <a:gd name="T9" fmla="*/ 2147483647 h 72"/>
                <a:gd name="T10" fmla="*/ 0 w 88"/>
                <a:gd name="T11" fmla="*/ 2147483647 h 72"/>
                <a:gd name="T12" fmla="*/ 2147483647 w 88"/>
                <a:gd name="T13" fmla="*/ 2147483647 h 72"/>
                <a:gd name="T14" fmla="*/ 2147483647 w 88"/>
                <a:gd name="T15" fmla="*/ 2147483647 h 72"/>
                <a:gd name="T16" fmla="*/ 2147483647 w 88"/>
                <a:gd name="T17" fmla="*/ 2147483647 h 72"/>
                <a:gd name="T18" fmla="*/ 2147483647 w 88"/>
                <a:gd name="T19" fmla="*/ 2147483647 h 72"/>
                <a:gd name="T20" fmla="*/ 2147483647 w 88"/>
                <a:gd name="T21" fmla="*/ 2147483647 h 72"/>
                <a:gd name="T22" fmla="*/ 2147483647 w 88"/>
                <a:gd name="T23" fmla="*/ 2147483647 h 72"/>
                <a:gd name="T24" fmla="*/ 2147483647 w 88"/>
                <a:gd name="T25" fmla="*/ 2147483647 h 72"/>
                <a:gd name="T26" fmla="*/ 2147483647 w 88"/>
                <a:gd name="T27" fmla="*/ 2147483647 h 72"/>
                <a:gd name="T28" fmla="*/ 2147483647 w 88"/>
                <a:gd name="T29" fmla="*/ 2147483647 h 72"/>
                <a:gd name="T30" fmla="*/ 2147483647 w 88"/>
                <a:gd name="T31" fmla="*/ 2147483647 h 72"/>
                <a:gd name="T32" fmla="*/ 2147483647 w 88"/>
                <a:gd name="T33" fmla="*/ 2147483647 h 72"/>
                <a:gd name="T34" fmla="*/ 2147483647 w 88"/>
                <a:gd name="T35" fmla="*/ 2147483647 h 72"/>
                <a:gd name="T36" fmla="*/ 2147483647 w 88"/>
                <a:gd name="T37" fmla="*/ 2147483647 h 72"/>
                <a:gd name="T38" fmla="*/ 2147483647 w 88"/>
                <a:gd name="T39" fmla="*/ 2147483647 h 72"/>
                <a:gd name="T40" fmla="*/ 2147483647 w 88"/>
                <a:gd name="T41" fmla="*/ 2147483647 h 72"/>
                <a:gd name="T42" fmla="*/ 2147483647 w 88"/>
                <a:gd name="T43" fmla="*/ 0 h 72"/>
                <a:gd name="T44" fmla="*/ 2147483647 w 88"/>
                <a:gd name="T45" fmla="*/ 0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72"/>
                <a:gd name="T71" fmla="*/ 88 w 88"/>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72">
                  <a:moveTo>
                    <a:pt x="32" y="0"/>
                  </a:moveTo>
                  <a:lnTo>
                    <a:pt x="8" y="0"/>
                  </a:lnTo>
                  <a:lnTo>
                    <a:pt x="0" y="0"/>
                  </a:lnTo>
                  <a:lnTo>
                    <a:pt x="0" y="8"/>
                  </a:lnTo>
                  <a:lnTo>
                    <a:pt x="8" y="16"/>
                  </a:lnTo>
                  <a:lnTo>
                    <a:pt x="0" y="32"/>
                  </a:lnTo>
                  <a:lnTo>
                    <a:pt x="8" y="40"/>
                  </a:lnTo>
                  <a:lnTo>
                    <a:pt x="8" y="48"/>
                  </a:lnTo>
                  <a:lnTo>
                    <a:pt x="32" y="48"/>
                  </a:lnTo>
                  <a:lnTo>
                    <a:pt x="48" y="48"/>
                  </a:lnTo>
                  <a:lnTo>
                    <a:pt x="48" y="40"/>
                  </a:lnTo>
                  <a:lnTo>
                    <a:pt x="48" y="48"/>
                  </a:lnTo>
                  <a:lnTo>
                    <a:pt x="48" y="56"/>
                  </a:lnTo>
                  <a:lnTo>
                    <a:pt x="40" y="56"/>
                  </a:lnTo>
                  <a:lnTo>
                    <a:pt x="48" y="72"/>
                  </a:lnTo>
                  <a:lnTo>
                    <a:pt x="64" y="64"/>
                  </a:lnTo>
                  <a:lnTo>
                    <a:pt x="80" y="64"/>
                  </a:lnTo>
                  <a:lnTo>
                    <a:pt x="88" y="48"/>
                  </a:lnTo>
                  <a:lnTo>
                    <a:pt x="64" y="40"/>
                  </a:lnTo>
                  <a:lnTo>
                    <a:pt x="64" y="24"/>
                  </a:lnTo>
                  <a:lnTo>
                    <a:pt x="80" y="8"/>
                  </a:lnTo>
                  <a:lnTo>
                    <a:pt x="56" y="0"/>
                  </a:lnTo>
                  <a:lnTo>
                    <a:pt x="32"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61" name="Freeform 717"/>
            <p:cNvSpPr/>
            <p:nvPr/>
          </p:nvSpPr>
          <p:spPr bwMode="auto">
            <a:xfrm>
              <a:off x="2971510" y="2780054"/>
              <a:ext cx="67574" cy="118687"/>
            </a:xfrm>
            <a:custGeom>
              <a:avLst/>
              <a:gdLst>
                <a:gd name="T0" fmla="*/ 2147483647 w 64"/>
                <a:gd name="T1" fmla="*/ 2147483647 h 112"/>
                <a:gd name="T2" fmla="*/ 2147483647 w 64"/>
                <a:gd name="T3" fmla="*/ 2147483647 h 112"/>
                <a:gd name="T4" fmla="*/ 2147483647 w 64"/>
                <a:gd name="T5" fmla="*/ 2147483647 h 112"/>
                <a:gd name="T6" fmla="*/ 2147483647 w 64"/>
                <a:gd name="T7" fmla="*/ 2147483647 h 112"/>
                <a:gd name="T8" fmla="*/ 2147483647 w 64"/>
                <a:gd name="T9" fmla="*/ 2147483647 h 112"/>
                <a:gd name="T10" fmla="*/ 2147483647 w 64"/>
                <a:gd name="T11" fmla="*/ 2147483647 h 112"/>
                <a:gd name="T12" fmla="*/ 2147483647 w 64"/>
                <a:gd name="T13" fmla="*/ 2147483647 h 112"/>
                <a:gd name="T14" fmla="*/ 2147483647 w 64"/>
                <a:gd name="T15" fmla="*/ 2147483647 h 112"/>
                <a:gd name="T16" fmla="*/ 2147483647 w 64"/>
                <a:gd name="T17" fmla="*/ 2147483647 h 112"/>
                <a:gd name="T18" fmla="*/ 2147483647 w 64"/>
                <a:gd name="T19" fmla="*/ 2147483647 h 112"/>
                <a:gd name="T20" fmla="*/ 2147483647 w 64"/>
                <a:gd name="T21" fmla="*/ 0 h 112"/>
                <a:gd name="T22" fmla="*/ 2147483647 w 64"/>
                <a:gd name="T23" fmla="*/ 2147483647 h 112"/>
                <a:gd name="T24" fmla="*/ 2147483647 w 64"/>
                <a:gd name="T25" fmla="*/ 2147483647 h 112"/>
                <a:gd name="T26" fmla="*/ 2147483647 w 64"/>
                <a:gd name="T27" fmla="*/ 2147483647 h 112"/>
                <a:gd name="T28" fmla="*/ 2147483647 w 64"/>
                <a:gd name="T29" fmla="*/ 2147483647 h 112"/>
                <a:gd name="T30" fmla="*/ 2147483647 w 64"/>
                <a:gd name="T31" fmla="*/ 2147483647 h 112"/>
                <a:gd name="T32" fmla="*/ 0 w 64"/>
                <a:gd name="T33" fmla="*/ 2147483647 h 112"/>
                <a:gd name="T34" fmla="*/ 2147483647 w 64"/>
                <a:gd name="T35" fmla="*/ 2147483647 h 112"/>
                <a:gd name="T36" fmla="*/ 2147483647 w 64"/>
                <a:gd name="T37" fmla="*/ 2147483647 h 112"/>
                <a:gd name="T38" fmla="*/ 2147483647 w 64"/>
                <a:gd name="T39" fmla="*/ 2147483647 h 112"/>
                <a:gd name="T40" fmla="*/ 2147483647 w 64"/>
                <a:gd name="T41" fmla="*/ 2147483647 h 112"/>
                <a:gd name="T42" fmla="*/ 2147483647 w 64"/>
                <a:gd name="T43" fmla="*/ 2147483647 h 1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12"/>
                <a:gd name="T68" fmla="*/ 64 w 64"/>
                <a:gd name="T69" fmla="*/ 112 h 1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12">
                  <a:moveTo>
                    <a:pt x="40" y="96"/>
                  </a:moveTo>
                  <a:lnTo>
                    <a:pt x="56" y="88"/>
                  </a:lnTo>
                  <a:lnTo>
                    <a:pt x="64" y="88"/>
                  </a:lnTo>
                  <a:lnTo>
                    <a:pt x="64" y="80"/>
                  </a:lnTo>
                  <a:lnTo>
                    <a:pt x="56" y="72"/>
                  </a:lnTo>
                  <a:lnTo>
                    <a:pt x="64" y="56"/>
                  </a:lnTo>
                  <a:lnTo>
                    <a:pt x="56" y="48"/>
                  </a:lnTo>
                  <a:lnTo>
                    <a:pt x="56" y="40"/>
                  </a:lnTo>
                  <a:lnTo>
                    <a:pt x="56" y="32"/>
                  </a:lnTo>
                  <a:lnTo>
                    <a:pt x="32" y="16"/>
                  </a:lnTo>
                  <a:lnTo>
                    <a:pt x="24" y="0"/>
                  </a:lnTo>
                  <a:lnTo>
                    <a:pt x="8" y="8"/>
                  </a:lnTo>
                  <a:lnTo>
                    <a:pt x="16" y="16"/>
                  </a:lnTo>
                  <a:lnTo>
                    <a:pt x="16" y="24"/>
                  </a:lnTo>
                  <a:lnTo>
                    <a:pt x="16" y="40"/>
                  </a:lnTo>
                  <a:lnTo>
                    <a:pt x="8" y="56"/>
                  </a:lnTo>
                  <a:lnTo>
                    <a:pt x="0" y="72"/>
                  </a:lnTo>
                  <a:lnTo>
                    <a:pt x="16" y="88"/>
                  </a:lnTo>
                  <a:lnTo>
                    <a:pt x="16" y="96"/>
                  </a:lnTo>
                  <a:lnTo>
                    <a:pt x="24" y="112"/>
                  </a:lnTo>
                  <a:lnTo>
                    <a:pt x="32" y="104"/>
                  </a:lnTo>
                  <a:lnTo>
                    <a:pt x="40" y="9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62" name="Freeform 718"/>
            <p:cNvSpPr/>
            <p:nvPr/>
          </p:nvSpPr>
          <p:spPr bwMode="auto">
            <a:xfrm>
              <a:off x="2912600" y="2762727"/>
              <a:ext cx="76237" cy="93564"/>
            </a:xfrm>
            <a:custGeom>
              <a:avLst/>
              <a:gdLst>
                <a:gd name="T0" fmla="*/ 2147483647 w 72"/>
                <a:gd name="T1" fmla="*/ 2147483647 h 88"/>
                <a:gd name="T2" fmla="*/ 2147483647 w 72"/>
                <a:gd name="T3" fmla="*/ 2147483647 h 88"/>
                <a:gd name="T4" fmla="*/ 2147483647 w 72"/>
                <a:gd name="T5" fmla="*/ 2147483647 h 88"/>
                <a:gd name="T6" fmla="*/ 2147483647 w 72"/>
                <a:gd name="T7" fmla="*/ 2147483647 h 88"/>
                <a:gd name="T8" fmla="*/ 2147483647 w 72"/>
                <a:gd name="T9" fmla="*/ 2147483647 h 88"/>
                <a:gd name="T10" fmla="*/ 2147483647 w 72"/>
                <a:gd name="T11" fmla="*/ 2147483647 h 88"/>
                <a:gd name="T12" fmla="*/ 2147483647 w 72"/>
                <a:gd name="T13" fmla="*/ 0 h 88"/>
                <a:gd name="T14" fmla="*/ 2147483647 w 72"/>
                <a:gd name="T15" fmla="*/ 2147483647 h 88"/>
                <a:gd name="T16" fmla="*/ 0 w 72"/>
                <a:gd name="T17" fmla="*/ 2147483647 h 88"/>
                <a:gd name="T18" fmla="*/ 0 w 72"/>
                <a:gd name="T19" fmla="*/ 2147483647 h 88"/>
                <a:gd name="T20" fmla="*/ 0 w 72"/>
                <a:gd name="T21" fmla="*/ 2147483647 h 88"/>
                <a:gd name="T22" fmla="*/ 2147483647 w 72"/>
                <a:gd name="T23" fmla="*/ 2147483647 h 88"/>
                <a:gd name="T24" fmla="*/ 2147483647 w 72"/>
                <a:gd name="T25" fmla="*/ 2147483647 h 88"/>
                <a:gd name="T26" fmla="*/ 2147483647 w 72"/>
                <a:gd name="T27" fmla="*/ 2147483647 h 88"/>
                <a:gd name="T28" fmla="*/ 2147483647 w 72"/>
                <a:gd name="T29" fmla="*/ 2147483647 h 88"/>
                <a:gd name="T30" fmla="*/ 2147483647 w 72"/>
                <a:gd name="T31" fmla="*/ 2147483647 h 88"/>
                <a:gd name="T32" fmla="*/ 2147483647 w 72"/>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88"/>
                <a:gd name="T53" fmla="*/ 72 w 72"/>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88">
                  <a:moveTo>
                    <a:pt x="72" y="56"/>
                  </a:moveTo>
                  <a:lnTo>
                    <a:pt x="72" y="40"/>
                  </a:lnTo>
                  <a:lnTo>
                    <a:pt x="72" y="32"/>
                  </a:lnTo>
                  <a:lnTo>
                    <a:pt x="64" y="24"/>
                  </a:lnTo>
                  <a:lnTo>
                    <a:pt x="48" y="16"/>
                  </a:lnTo>
                  <a:lnTo>
                    <a:pt x="32" y="8"/>
                  </a:lnTo>
                  <a:lnTo>
                    <a:pt x="32" y="0"/>
                  </a:lnTo>
                  <a:lnTo>
                    <a:pt x="16" y="8"/>
                  </a:lnTo>
                  <a:lnTo>
                    <a:pt x="0" y="8"/>
                  </a:lnTo>
                  <a:lnTo>
                    <a:pt x="0" y="24"/>
                  </a:lnTo>
                  <a:lnTo>
                    <a:pt x="0" y="32"/>
                  </a:lnTo>
                  <a:lnTo>
                    <a:pt x="8" y="32"/>
                  </a:lnTo>
                  <a:lnTo>
                    <a:pt x="24" y="48"/>
                  </a:lnTo>
                  <a:lnTo>
                    <a:pt x="32" y="72"/>
                  </a:lnTo>
                  <a:lnTo>
                    <a:pt x="56" y="88"/>
                  </a:lnTo>
                  <a:lnTo>
                    <a:pt x="64" y="72"/>
                  </a:lnTo>
                  <a:lnTo>
                    <a:pt x="72" y="5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63" name="Freeform 719"/>
            <p:cNvSpPr/>
            <p:nvPr/>
          </p:nvSpPr>
          <p:spPr bwMode="auto">
            <a:xfrm>
              <a:off x="2997500" y="2585130"/>
              <a:ext cx="41584" cy="25123"/>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0 h 24"/>
                <a:gd name="T10" fmla="*/ 2147483647 w 40"/>
                <a:gd name="T11" fmla="*/ 0 h 24"/>
                <a:gd name="T12" fmla="*/ 0 w 40"/>
                <a:gd name="T13" fmla="*/ 2147483647 h 24"/>
                <a:gd name="T14" fmla="*/ 0 w 40"/>
                <a:gd name="T15" fmla="*/ 2147483647 h 24"/>
                <a:gd name="T16" fmla="*/ 2147483647 w 40"/>
                <a:gd name="T17" fmla="*/ 2147483647 h 24"/>
                <a:gd name="T18" fmla="*/ 2147483647 w 40"/>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24"/>
                <a:gd name="T32" fmla="*/ 40 w 4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24">
                  <a:moveTo>
                    <a:pt x="32" y="24"/>
                  </a:moveTo>
                  <a:lnTo>
                    <a:pt x="40" y="16"/>
                  </a:lnTo>
                  <a:lnTo>
                    <a:pt x="32" y="8"/>
                  </a:lnTo>
                  <a:lnTo>
                    <a:pt x="24" y="8"/>
                  </a:lnTo>
                  <a:lnTo>
                    <a:pt x="16" y="0"/>
                  </a:lnTo>
                  <a:lnTo>
                    <a:pt x="8" y="0"/>
                  </a:lnTo>
                  <a:lnTo>
                    <a:pt x="0" y="8"/>
                  </a:lnTo>
                  <a:lnTo>
                    <a:pt x="0" y="16"/>
                  </a:lnTo>
                  <a:lnTo>
                    <a:pt x="8" y="24"/>
                  </a:lnTo>
                  <a:lnTo>
                    <a:pt x="32"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64" name="Freeform 720"/>
            <p:cNvSpPr/>
            <p:nvPr/>
          </p:nvSpPr>
          <p:spPr bwMode="auto">
            <a:xfrm>
              <a:off x="3031287" y="2822504"/>
              <a:ext cx="92697" cy="76237"/>
            </a:xfrm>
            <a:custGeom>
              <a:avLst/>
              <a:gdLst>
                <a:gd name="T0" fmla="*/ 2147483647 w 88"/>
                <a:gd name="T1" fmla="*/ 0 h 72"/>
                <a:gd name="T2" fmla="*/ 2147483647 w 88"/>
                <a:gd name="T3" fmla="*/ 0 h 72"/>
                <a:gd name="T4" fmla="*/ 0 w 88"/>
                <a:gd name="T5" fmla="*/ 0 h 72"/>
                <a:gd name="T6" fmla="*/ 0 w 88"/>
                <a:gd name="T7" fmla="*/ 2147483647 h 72"/>
                <a:gd name="T8" fmla="*/ 2147483647 w 88"/>
                <a:gd name="T9" fmla="*/ 2147483647 h 72"/>
                <a:gd name="T10" fmla="*/ 0 w 88"/>
                <a:gd name="T11" fmla="*/ 2147483647 h 72"/>
                <a:gd name="T12" fmla="*/ 2147483647 w 88"/>
                <a:gd name="T13" fmla="*/ 2147483647 h 72"/>
                <a:gd name="T14" fmla="*/ 2147483647 w 88"/>
                <a:gd name="T15" fmla="*/ 2147483647 h 72"/>
                <a:gd name="T16" fmla="*/ 2147483647 w 88"/>
                <a:gd name="T17" fmla="*/ 2147483647 h 72"/>
                <a:gd name="T18" fmla="*/ 2147483647 w 88"/>
                <a:gd name="T19" fmla="*/ 2147483647 h 72"/>
                <a:gd name="T20" fmla="*/ 2147483647 w 88"/>
                <a:gd name="T21" fmla="*/ 2147483647 h 72"/>
                <a:gd name="T22" fmla="*/ 2147483647 w 88"/>
                <a:gd name="T23" fmla="*/ 2147483647 h 72"/>
                <a:gd name="T24" fmla="*/ 2147483647 w 88"/>
                <a:gd name="T25" fmla="*/ 2147483647 h 72"/>
                <a:gd name="T26" fmla="*/ 2147483647 w 88"/>
                <a:gd name="T27" fmla="*/ 2147483647 h 72"/>
                <a:gd name="T28" fmla="*/ 2147483647 w 88"/>
                <a:gd name="T29" fmla="*/ 2147483647 h 72"/>
                <a:gd name="T30" fmla="*/ 2147483647 w 88"/>
                <a:gd name="T31" fmla="*/ 2147483647 h 72"/>
                <a:gd name="T32" fmla="*/ 2147483647 w 88"/>
                <a:gd name="T33" fmla="*/ 2147483647 h 72"/>
                <a:gd name="T34" fmla="*/ 2147483647 w 88"/>
                <a:gd name="T35" fmla="*/ 2147483647 h 72"/>
                <a:gd name="T36" fmla="*/ 2147483647 w 88"/>
                <a:gd name="T37" fmla="*/ 2147483647 h 72"/>
                <a:gd name="T38" fmla="*/ 2147483647 w 88"/>
                <a:gd name="T39" fmla="*/ 2147483647 h 72"/>
                <a:gd name="T40" fmla="*/ 2147483647 w 88"/>
                <a:gd name="T41" fmla="*/ 2147483647 h 72"/>
                <a:gd name="T42" fmla="*/ 2147483647 w 88"/>
                <a:gd name="T43" fmla="*/ 2147483647 h 72"/>
                <a:gd name="T44" fmla="*/ 2147483647 w 88"/>
                <a:gd name="T45" fmla="*/ 2147483647 h 72"/>
                <a:gd name="T46" fmla="*/ 2147483647 w 88"/>
                <a:gd name="T47" fmla="*/ 2147483647 h 72"/>
                <a:gd name="T48" fmla="*/ 2147483647 w 88"/>
                <a:gd name="T49" fmla="*/ 0 h 72"/>
                <a:gd name="T50" fmla="*/ 2147483647 w 88"/>
                <a:gd name="T51" fmla="*/ 0 h 7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8"/>
                <a:gd name="T79" fmla="*/ 0 h 72"/>
                <a:gd name="T80" fmla="*/ 88 w 88"/>
                <a:gd name="T81" fmla="*/ 72 h 7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8" h="72">
                  <a:moveTo>
                    <a:pt x="32" y="0"/>
                  </a:moveTo>
                  <a:lnTo>
                    <a:pt x="8" y="0"/>
                  </a:lnTo>
                  <a:lnTo>
                    <a:pt x="0" y="0"/>
                  </a:lnTo>
                  <a:lnTo>
                    <a:pt x="0" y="8"/>
                  </a:lnTo>
                  <a:lnTo>
                    <a:pt x="8" y="16"/>
                  </a:lnTo>
                  <a:lnTo>
                    <a:pt x="0" y="32"/>
                  </a:lnTo>
                  <a:lnTo>
                    <a:pt x="8" y="40"/>
                  </a:lnTo>
                  <a:lnTo>
                    <a:pt x="8" y="48"/>
                  </a:lnTo>
                  <a:lnTo>
                    <a:pt x="32" y="48"/>
                  </a:lnTo>
                  <a:lnTo>
                    <a:pt x="48" y="48"/>
                  </a:lnTo>
                  <a:lnTo>
                    <a:pt x="48" y="40"/>
                  </a:lnTo>
                  <a:lnTo>
                    <a:pt x="48" y="48"/>
                  </a:lnTo>
                  <a:lnTo>
                    <a:pt x="48" y="56"/>
                  </a:lnTo>
                  <a:lnTo>
                    <a:pt x="40" y="56"/>
                  </a:lnTo>
                  <a:lnTo>
                    <a:pt x="48" y="72"/>
                  </a:lnTo>
                  <a:lnTo>
                    <a:pt x="64" y="64"/>
                  </a:lnTo>
                  <a:lnTo>
                    <a:pt x="80" y="64"/>
                  </a:lnTo>
                  <a:lnTo>
                    <a:pt x="88" y="48"/>
                  </a:lnTo>
                  <a:lnTo>
                    <a:pt x="64" y="40"/>
                  </a:lnTo>
                  <a:lnTo>
                    <a:pt x="64" y="24"/>
                  </a:lnTo>
                  <a:lnTo>
                    <a:pt x="80" y="8"/>
                  </a:lnTo>
                  <a:lnTo>
                    <a:pt x="56" y="0"/>
                  </a:lnTo>
                  <a:lnTo>
                    <a:pt x="32"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65" name="Freeform 721"/>
            <p:cNvSpPr/>
            <p:nvPr/>
          </p:nvSpPr>
          <p:spPr bwMode="auto">
            <a:xfrm>
              <a:off x="2997500" y="2585130"/>
              <a:ext cx="41584" cy="25123"/>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0 h 24"/>
                <a:gd name="T10" fmla="*/ 2147483647 w 40"/>
                <a:gd name="T11" fmla="*/ 0 h 24"/>
                <a:gd name="T12" fmla="*/ 0 w 40"/>
                <a:gd name="T13" fmla="*/ 2147483647 h 24"/>
                <a:gd name="T14" fmla="*/ 0 w 40"/>
                <a:gd name="T15" fmla="*/ 2147483647 h 24"/>
                <a:gd name="T16" fmla="*/ 2147483647 w 40"/>
                <a:gd name="T17" fmla="*/ 2147483647 h 24"/>
                <a:gd name="T18" fmla="*/ 2147483647 w 40"/>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24"/>
                <a:gd name="T32" fmla="*/ 40 w 4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24">
                  <a:moveTo>
                    <a:pt x="32" y="24"/>
                  </a:moveTo>
                  <a:lnTo>
                    <a:pt x="40" y="16"/>
                  </a:lnTo>
                  <a:lnTo>
                    <a:pt x="32" y="8"/>
                  </a:lnTo>
                  <a:lnTo>
                    <a:pt x="24" y="8"/>
                  </a:lnTo>
                  <a:lnTo>
                    <a:pt x="16" y="0"/>
                  </a:lnTo>
                  <a:lnTo>
                    <a:pt x="8" y="0"/>
                  </a:lnTo>
                  <a:lnTo>
                    <a:pt x="0" y="8"/>
                  </a:lnTo>
                  <a:lnTo>
                    <a:pt x="0" y="16"/>
                  </a:lnTo>
                  <a:lnTo>
                    <a:pt x="8" y="24"/>
                  </a:lnTo>
                  <a:lnTo>
                    <a:pt x="32"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66" name="Freeform 722"/>
            <p:cNvSpPr/>
            <p:nvPr/>
          </p:nvSpPr>
          <p:spPr bwMode="auto">
            <a:xfrm>
              <a:off x="2920397" y="2601590"/>
              <a:ext cx="127350" cy="118687"/>
            </a:xfrm>
            <a:custGeom>
              <a:avLst/>
              <a:gdLst>
                <a:gd name="T0" fmla="*/ 0 w 120"/>
                <a:gd name="T1" fmla="*/ 2147483647 h 112"/>
                <a:gd name="T2" fmla="*/ 0 w 120"/>
                <a:gd name="T3" fmla="*/ 2147483647 h 112"/>
                <a:gd name="T4" fmla="*/ 0 w 120"/>
                <a:gd name="T5" fmla="*/ 2147483647 h 112"/>
                <a:gd name="T6" fmla="*/ 2147483647 w 120"/>
                <a:gd name="T7" fmla="*/ 2147483647 h 112"/>
                <a:gd name="T8" fmla="*/ 2147483647 w 120"/>
                <a:gd name="T9" fmla="*/ 2147483647 h 112"/>
                <a:gd name="T10" fmla="*/ 2147483647 w 120"/>
                <a:gd name="T11" fmla="*/ 2147483647 h 112"/>
                <a:gd name="T12" fmla="*/ 2147483647 w 120"/>
                <a:gd name="T13" fmla="*/ 2147483647 h 112"/>
                <a:gd name="T14" fmla="*/ 2147483647 w 120"/>
                <a:gd name="T15" fmla="*/ 2147483647 h 112"/>
                <a:gd name="T16" fmla="*/ 2147483647 w 120"/>
                <a:gd name="T17" fmla="*/ 2147483647 h 112"/>
                <a:gd name="T18" fmla="*/ 2147483647 w 120"/>
                <a:gd name="T19" fmla="*/ 2147483647 h 112"/>
                <a:gd name="T20" fmla="*/ 2147483647 w 120"/>
                <a:gd name="T21" fmla="*/ 2147483647 h 112"/>
                <a:gd name="T22" fmla="*/ 2147483647 w 120"/>
                <a:gd name="T23" fmla="*/ 2147483647 h 112"/>
                <a:gd name="T24" fmla="*/ 2147483647 w 120"/>
                <a:gd name="T25" fmla="*/ 2147483647 h 112"/>
                <a:gd name="T26" fmla="*/ 2147483647 w 120"/>
                <a:gd name="T27" fmla="*/ 2147483647 h 112"/>
                <a:gd name="T28" fmla="*/ 2147483647 w 120"/>
                <a:gd name="T29" fmla="*/ 2147483647 h 112"/>
                <a:gd name="T30" fmla="*/ 2147483647 w 120"/>
                <a:gd name="T31" fmla="*/ 2147483647 h 112"/>
                <a:gd name="T32" fmla="*/ 2147483647 w 120"/>
                <a:gd name="T33" fmla="*/ 2147483647 h 112"/>
                <a:gd name="T34" fmla="*/ 2147483647 w 120"/>
                <a:gd name="T35" fmla="*/ 2147483647 h 112"/>
                <a:gd name="T36" fmla="*/ 2147483647 w 120"/>
                <a:gd name="T37" fmla="*/ 2147483647 h 112"/>
                <a:gd name="T38" fmla="*/ 2147483647 w 120"/>
                <a:gd name="T39" fmla="*/ 2147483647 h 112"/>
                <a:gd name="T40" fmla="*/ 2147483647 w 120"/>
                <a:gd name="T41" fmla="*/ 2147483647 h 112"/>
                <a:gd name="T42" fmla="*/ 2147483647 w 120"/>
                <a:gd name="T43" fmla="*/ 2147483647 h 112"/>
                <a:gd name="T44" fmla="*/ 2147483647 w 120"/>
                <a:gd name="T45" fmla="*/ 0 h 112"/>
                <a:gd name="T46" fmla="*/ 2147483647 w 120"/>
                <a:gd name="T47" fmla="*/ 0 h 112"/>
                <a:gd name="T48" fmla="*/ 2147483647 w 120"/>
                <a:gd name="T49" fmla="*/ 0 h 112"/>
                <a:gd name="T50" fmla="*/ 2147483647 w 120"/>
                <a:gd name="T51" fmla="*/ 2147483647 h 112"/>
                <a:gd name="T52" fmla="*/ 0 w 120"/>
                <a:gd name="T53" fmla="*/ 2147483647 h 112"/>
                <a:gd name="T54" fmla="*/ 0 w 120"/>
                <a:gd name="T55" fmla="*/ 2147483647 h 112"/>
                <a:gd name="T56" fmla="*/ 0 w 120"/>
                <a:gd name="T57" fmla="*/ 2147483647 h 1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0"/>
                <a:gd name="T88" fmla="*/ 0 h 112"/>
                <a:gd name="T89" fmla="*/ 120 w 120"/>
                <a:gd name="T90" fmla="*/ 112 h 11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0" h="112">
                  <a:moveTo>
                    <a:pt x="0" y="32"/>
                  </a:moveTo>
                  <a:lnTo>
                    <a:pt x="0" y="40"/>
                  </a:lnTo>
                  <a:lnTo>
                    <a:pt x="0" y="48"/>
                  </a:lnTo>
                  <a:lnTo>
                    <a:pt x="8" y="64"/>
                  </a:lnTo>
                  <a:lnTo>
                    <a:pt x="8" y="80"/>
                  </a:lnTo>
                  <a:lnTo>
                    <a:pt x="24" y="88"/>
                  </a:lnTo>
                  <a:lnTo>
                    <a:pt x="40" y="96"/>
                  </a:lnTo>
                  <a:lnTo>
                    <a:pt x="56" y="104"/>
                  </a:lnTo>
                  <a:lnTo>
                    <a:pt x="72" y="112"/>
                  </a:lnTo>
                  <a:lnTo>
                    <a:pt x="88" y="112"/>
                  </a:lnTo>
                  <a:lnTo>
                    <a:pt x="96" y="112"/>
                  </a:lnTo>
                  <a:lnTo>
                    <a:pt x="104" y="112"/>
                  </a:lnTo>
                  <a:lnTo>
                    <a:pt x="112" y="88"/>
                  </a:lnTo>
                  <a:lnTo>
                    <a:pt x="120" y="80"/>
                  </a:lnTo>
                  <a:lnTo>
                    <a:pt x="120" y="64"/>
                  </a:lnTo>
                  <a:lnTo>
                    <a:pt x="120" y="56"/>
                  </a:lnTo>
                  <a:lnTo>
                    <a:pt x="112" y="48"/>
                  </a:lnTo>
                  <a:lnTo>
                    <a:pt x="120" y="40"/>
                  </a:lnTo>
                  <a:lnTo>
                    <a:pt x="120" y="24"/>
                  </a:lnTo>
                  <a:lnTo>
                    <a:pt x="112" y="8"/>
                  </a:lnTo>
                  <a:lnTo>
                    <a:pt x="104" y="8"/>
                  </a:lnTo>
                  <a:lnTo>
                    <a:pt x="80" y="8"/>
                  </a:lnTo>
                  <a:lnTo>
                    <a:pt x="72" y="0"/>
                  </a:lnTo>
                  <a:lnTo>
                    <a:pt x="56" y="0"/>
                  </a:lnTo>
                  <a:lnTo>
                    <a:pt x="48" y="0"/>
                  </a:lnTo>
                  <a:lnTo>
                    <a:pt x="16" y="8"/>
                  </a:lnTo>
                  <a:lnTo>
                    <a:pt x="0" y="16"/>
                  </a:lnTo>
                  <a:lnTo>
                    <a:pt x="0" y="24"/>
                  </a:lnTo>
                  <a:lnTo>
                    <a:pt x="0"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67" name="Freeform 723"/>
            <p:cNvSpPr/>
            <p:nvPr/>
          </p:nvSpPr>
          <p:spPr bwMode="auto">
            <a:xfrm>
              <a:off x="2810373" y="2754064"/>
              <a:ext cx="59777" cy="34653"/>
            </a:xfrm>
            <a:custGeom>
              <a:avLst/>
              <a:gdLst>
                <a:gd name="T0" fmla="*/ 2147483647 w 56"/>
                <a:gd name="T1" fmla="*/ 2147483647 h 32"/>
                <a:gd name="T2" fmla="*/ 2147483647 w 56"/>
                <a:gd name="T3" fmla="*/ 0 h 32"/>
                <a:gd name="T4" fmla="*/ 2147483647 w 56"/>
                <a:gd name="T5" fmla="*/ 0 h 32"/>
                <a:gd name="T6" fmla="*/ 2147483647 w 56"/>
                <a:gd name="T7" fmla="*/ 0 h 32"/>
                <a:gd name="T8" fmla="*/ 2147483647 w 56"/>
                <a:gd name="T9" fmla="*/ 0 h 32"/>
                <a:gd name="T10" fmla="*/ 0 w 56"/>
                <a:gd name="T11" fmla="*/ 2147483647 h 32"/>
                <a:gd name="T12" fmla="*/ 0 w 56"/>
                <a:gd name="T13" fmla="*/ 2147483647 h 32"/>
                <a:gd name="T14" fmla="*/ 2147483647 w 56"/>
                <a:gd name="T15" fmla="*/ 2147483647 h 32"/>
                <a:gd name="T16" fmla="*/ 2147483647 w 56"/>
                <a:gd name="T17" fmla="*/ 2147483647 h 32"/>
                <a:gd name="T18" fmla="*/ 2147483647 w 56"/>
                <a:gd name="T19" fmla="*/ 2147483647 h 32"/>
                <a:gd name="T20" fmla="*/ 2147483647 w 56"/>
                <a:gd name="T21" fmla="*/ 2147483647 h 32"/>
                <a:gd name="T22" fmla="*/ 2147483647 w 56"/>
                <a:gd name="T23" fmla="*/ 2147483647 h 32"/>
                <a:gd name="T24" fmla="*/ 2147483647 w 56"/>
                <a:gd name="T25" fmla="*/ 2147483647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
                <a:gd name="T40" fmla="*/ 0 h 32"/>
                <a:gd name="T41" fmla="*/ 56 w 56"/>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 h="32">
                  <a:moveTo>
                    <a:pt x="48" y="8"/>
                  </a:moveTo>
                  <a:lnTo>
                    <a:pt x="40" y="0"/>
                  </a:lnTo>
                  <a:lnTo>
                    <a:pt x="32" y="0"/>
                  </a:lnTo>
                  <a:lnTo>
                    <a:pt x="24" y="0"/>
                  </a:lnTo>
                  <a:lnTo>
                    <a:pt x="16" y="0"/>
                  </a:lnTo>
                  <a:lnTo>
                    <a:pt x="0" y="16"/>
                  </a:lnTo>
                  <a:lnTo>
                    <a:pt x="0" y="24"/>
                  </a:lnTo>
                  <a:lnTo>
                    <a:pt x="8" y="24"/>
                  </a:lnTo>
                  <a:lnTo>
                    <a:pt x="16" y="32"/>
                  </a:lnTo>
                  <a:lnTo>
                    <a:pt x="32" y="24"/>
                  </a:lnTo>
                  <a:lnTo>
                    <a:pt x="48" y="24"/>
                  </a:lnTo>
                  <a:lnTo>
                    <a:pt x="56" y="16"/>
                  </a:lnTo>
                  <a:lnTo>
                    <a:pt x="48"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68" name="Freeform 724"/>
            <p:cNvSpPr/>
            <p:nvPr/>
          </p:nvSpPr>
          <p:spPr bwMode="auto">
            <a:xfrm>
              <a:off x="2836363" y="2534016"/>
              <a:ext cx="41584" cy="67574"/>
            </a:xfrm>
            <a:custGeom>
              <a:avLst/>
              <a:gdLst>
                <a:gd name="T0" fmla="*/ 2147483647 w 40"/>
                <a:gd name="T1" fmla="*/ 2147483647 h 64"/>
                <a:gd name="T2" fmla="*/ 2147483647 w 40"/>
                <a:gd name="T3" fmla="*/ 2147483647 h 64"/>
                <a:gd name="T4" fmla="*/ 2147483647 w 40"/>
                <a:gd name="T5" fmla="*/ 2147483647 h 64"/>
                <a:gd name="T6" fmla="*/ 2147483647 w 40"/>
                <a:gd name="T7" fmla="*/ 2147483647 h 64"/>
                <a:gd name="T8" fmla="*/ 2147483647 w 40"/>
                <a:gd name="T9" fmla="*/ 2147483647 h 64"/>
                <a:gd name="T10" fmla="*/ 2147483647 w 40"/>
                <a:gd name="T11" fmla="*/ 2147483647 h 64"/>
                <a:gd name="T12" fmla="*/ 2147483647 w 40"/>
                <a:gd name="T13" fmla="*/ 2147483647 h 64"/>
                <a:gd name="T14" fmla="*/ 2147483647 w 40"/>
                <a:gd name="T15" fmla="*/ 0 h 64"/>
                <a:gd name="T16" fmla="*/ 2147483647 w 40"/>
                <a:gd name="T17" fmla="*/ 2147483647 h 64"/>
                <a:gd name="T18" fmla="*/ 2147483647 w 40"/>
                <a:gd name="T19" fmla="*/ 2147483647 h 64"/>
                <a:gd name="T20" fmla="*/ 0 w 40"/>
                <a:gd name="T21" fmla="*/ 2147483647 h 64"/>
                <a:gd name="T22" fmla="*/ 0 w 40"/>
                <a:gd name="T23" fmla="*/ 2147483647 h 64"/>
                <a:gd name="T24" fmla="*/ 2147483647 w 40"/>
                <a:gd name="T25" fmla="*/ 2147483647 h 64"/>
                <a:gd name="T26" fmla="*/ 2147483647 w 40"/>
                <a:gd name="T27" fmla="*/ 2147483647 h 64"/>
                <a:gd name="T28" fmla="*/ 2147483647 w 40"/>
                <a:gd name="T29" fmla="*/ 2147483647 h 64"/>
                <a:gd name="T30" fmla="*/ 2147483647 w 40"/>
                <a:gd name="T31" fmla="*/ 2147483647 h 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
                <a:gd name="T49" fmla="*/ 0 h 64"/>
                <a:gd name="T50" fmla="*/ 40 w 40"/>
                <a:gd name="T51" fmla="*/ 64 h 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 h="64">
                  <a:moveTo>
                    <a:pt x="24" y="64"/>
                  </a:moveTo>
                  <a:lnTo>
                    <a:pt x="24" y="48"/>
                  </a:lnTo>
                  <a:lnTo>
                    <a:pt x="24" y="32"/>
                  </a:lnTo>
                  <a:lnTo>
                    <a:pt x="32" y="32"/>
                  </a:lnTo>
                  <a:lnTo>
                    <a:pt x="40" y="24"/>
                  </a:lnTo>
                  <a:lnTo>
                    <a:pt x="32" y="24"/>
                  </a:lnTo>
                  <a:lnTo>
                    <a:pt x="32" y="16"/>
                  </a:lnTo>
                  <a:lnTo>
                    <a:pt x="32" y="0"/>
                  </a:lnTo>
                  <a:lnTo>
                    <a:pt x="16" y="8"/>
                  </a:lnTo>
                  <a:lnTo>
                    <a:pt x="8" y="8"/>
                  </a:lnTo>
                  <a:lnTo>
                    <a:pt x="0" y="24"/>
                  </a:lnTo>
                  <a:lnTo>
                    <a:pt x="0" y="40"/>
                  </a:lnTo>
                  <a:lnTo>
                    <a:pt x="8" y="48"/>
                  </a:lnTo>
                  <a:lnTo>
                    <a:pt x="16" y="64"/>
                  </a:lnTo>
                  <a:lnTo>
                    <a:pt x="16" y="56"/>
                  </a:lnTo>
                  <a:lnTo>
                    <a:pt x="24" y="6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69" name="Freeform 725"/>
            <p:cNvSpPr/>
            <p:nvPr/>
          </p:nvSpPr>
          <p:spPr bwMode="auto">
            <a:xfrm>
              <a:off x="2767057" y="2669163"/>
              <a:ext cx="43316" cy="42450"/>
            </a:xfrm>
            <a:custGeom>
              <a:avLst/>
              <a:gdLst>
                <a:gd name="T0" fmla="*/ 2147483647 w 41"/>
                <a:gd name="T1" fmla="*/ 2147483647 h 40"/>
                <a:gd name="T2" fmla="*/ 2147483647 w 41"/>
                <a:gd name="T3" fmla="*/ 2147483647 h 40"/>
                <a:gd name="T4" fmla="*/ 2147483647 w 41"/>
                <a:gd name="T5" fmla="*/ 2147483647 h 40"/>
                <a:gd name="T6" fmla="*/ 2147483647 w 41"/>
                <a:gd name="T7" fmla="*/ 2147483647 h 40"/>
                <a:gd name="T8" fmla="*/ 2147483647 w 41"/>
                <a:gd name="T9" fmla="*/ 2147483647 h 40"/>
                <a:gd name="T10" fmla="*/ 2147483647 w 41"/>
                <a:gd name="T11" fmla="*/ 2147483647 h 40"/>
                <a:gd name="T12" fmla="*/ 2147483647 w 41"/>
                <a:gd name="T13" fmla="*/ 2147483647 h 40"/>
                <a:gd name="T14" fmla="*/ 2147483647 w 41"/>
                <a:gd name="T15" fmla="*/ 2147483647 h 40"/>
                <a:gd name="T16" fmla="*/ 2147483647 w 41"/>
                <a:gd name="T17" fmla="*/ 2147483647 h 40"/>
                <a:gd name="T18" fmla="*/ 2147483647 w 41"/>
                <a:gd name="T19" fmla="*/ 2147483647 h 40"/>
                <a:gd name="T20" fmla="*/ 2147483647 w 41"/>
                <a:gd name="T21" fmla="*/ 2147483647 h 40"/>
                <a:gd name="T22" fmla="*/ 2147483647 w 41"/>
                <a:gd name="T23" fmla="*/ 0 h 40"/>
                <a:gd name="T24" fmla="*/ 0 w 41"/>
                <a:gd name="T25" fmla="*/ 2147483647 h 40"/>
                <a:gd name="T26" fmla="*/ 0 w 41"/>
                <a:gd name="T27" fmla="*/ 2147483647 h 40"/>
                <a:gd name="T28" fmla="*/ 2147483647 w 41"/>
                <a:gd name="T29" fmla="*/ 2147483647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40"/>
                <a:gd name="T47" fmla="*/ 41 w 41"/>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40">
                  <a:moveTo>
                    <a:pt x="8" y="24"/>
                  </a:moveTo>
                  <a:lnTo>
                    <a:pt x="16" y="32"/>
                  </a:lnTo>
                  <a:lnTo>
                    <a:pt x="24" y="32"/>
                  </a:lnTo>
                  <a:lnTo>
                    <a:pt x="32" y="40"/>
                  </a:lnTo>
                  <a:lnTo>
                    <a:pt x="41" y="32"/>
                  </a:lnTo>
                  <a:lnTo>
                    <a:pt x="41" y="24"/>
                  </a:lnTo>
                  <a:lnTo>
                    <a:pt x="41" y="16"/>
                  </a:lnTo>
                  <a:lnTo>
                    <a:pt x="32" y="16"/>
                  </a:lnTo>
                  <a:lnTo>
                    <a:pt x="32" y="8"/>
                  </a:lnTo>
                  <a:lnTo>
                    <a:pt x="24" y="8"/>
                  </a:lnTo>
                  <a:lnTo>
                    <a:pt x="16" y="8"/>
                  </a:lnTo>
                  <a:lnTo>
                    <a:pt x="8" y="0"/>
                  </a:lnTo>
                  <a:lnTo>
                    <a:pt x="0" y="8"/>
                  </a:lnTo>
                  <a:lnTo>
                    <a:pt x="0" y="16"/>
                  </a:lnTo>
                  <a:lnTo>
                    <a:pt x="8"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70" name="Freeform 726"/>
            <p:cNvSpPr/>
            <p:nvPr/>
          </p:nvSpPr>
          <p:spPr bwMode="auto">
            <a:xfrm>
              <a:off x="2810373" y="2754064"/>
              <a:ext cx="59777" cy="34653"/>
            </a:xfrm>
            <a:custGeom>
              <a:avLst/>
              <a:gdLst>
                <a:gd name="T0" fmla="*/ 2147483647 w 56"/>
                <a:gd name="T1" fmla="*/ 2147483647 h 32"/>
                <a:gd name="T2" fmla="*/ 2147483647 w 56"/>
                <a:gd name="T3" fmla="*/ 0 h 32"/>
                <a:gd name="T4" fmla="*/ 2147483647 w 56"/>
                <a:gd name="T5" fmla="*/ 0 h 32"/>
                <a:gd name="T6" fmla="*/ 2147483647 w 56"/>
                <a:gd name="T7" fmla="*/ 0 h 32"/>
                <a:gd name="T8" fmla="*/ 2147483647 w 56"/>
                <a:gd name="T9" fmla="*/ 0 h 32"/>
                <a:gd name="T10" fmla="*/ 2147483647 w 56"/>
                <a:gd name="T11" fmla="*/ 0 h 32"/>
                <a:gd name="T12" fmla="*/ 2147483647 w 56"/>
                <a:gd name="T13" fmla="*/ 0 h 32"/>
                <a:gd name="T14" fmla="*/ 0 w 56"/>
                <a:gd name="T15" fmla="*/ 2147483647 h 32"/>
                <a:gd name="T16" fmla="*/ 0 w 56"/>
                <a:gd name="T17" fmla="*/ 2147483647 h 32"/>
                <a:gd name="T18" fmla="*/ 2147483647 w 56"/>
                <a:gd name="T19" fmla="*/ 2147483647 h 32"/>
                <a:gd name="T20" fmla="*/ 2147483647 w 56"/>
                <a:gd name="T21" fmla="*/ 2147483647 h 32"/>
                <a:gd name="T22" fmla="*/ 2147483647 w 56"/>
                <a:gd name="T23" fmla="*/ 2147483647 h 32"/>
                <a:gd name="T24" fmla="*/ 2147483647 w 56"/>
                <a:gd name="T25" fmla="*/ 2147483647 h 32"/>
                <a:gd name="T26" fmla="*/ 2147483647 w 56"/>
                <a:gd name="T27" fmla="*/ 2147483647 h 32"/>
                <a:gd name="T28" fmla="*/ 2147483647 w 56"/>
                <a:gd name="T29" fmla="*/ 2147483647 h 32"/>
                <a:gd name="T30" fmla="*/ 2147483647 w 56"/>
                <a:gd name="T31" fmla="*/ 2147483647 h 32"/>
                <a:gd name="T32" fmla="*/ 2147483647 w 56"/>
                <a:gd name="T33" fmla="*/ 2147483647 h 32"/>
                <a:gd name="T34" fmla="*/ 2147483647 w 56"/>
                <a:gd name="T35" fmla="*/ 2147483647 h 32"/>
                <a:gd name="T36" fmla="*/ 2147483647 w 56"/>
                <a:gd name="T37" fmla="*/ 2147483647 h 32"/>
                <a:gd name="T38" fmla="*/ 2147483647 w 56"/>
                <a:gd name="T39" fmla="*/ 2147483647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
                <a:gd name="T61" fmla="*/ 0 h 32"/>
                <a:gd name="T62" fmla="*/ 56 w 56"/>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 h="32">
                  <a:moveTo>
                    <a:pt x="48" y="8"/>
                  </a:moveTo>
                  <a:lnTo>
                    <a:pt x="40" y="0"/>
                  </a:lnTo>
                  <a:lnTo>
                    <a:pt x="32" y="0"/>
                  </a:lnTo>
                  <a:lnTo>
                    <a:pt x="24" y="0"/>
                  </a:lnTo>
                  <a:lnTo>
                    <a:pt x="16" y="0"/>
                  </a:lnTo>
                  <a:lnTo>
                    <a:pt x="0" y="16"/>
                  </a:lnTo>
                  <a:lnTo>
                    <a:pt x="0" y="24"/>
                  </a:lnTo>
                  <a:lnTo>
                    <a:pt x="8" y="24"/>
                  </a:lnTo>
                  <a:lnTo>
                    <a:pt x="16" y="32"/>
                  </a:lnTo>
                  <a:lnTo>
                    <a:pt x="32" y="24"/>
                  </a:lnTo>
                  <a:lnTo>
                    <a:pt x="48" y="24"/>
                  </a:lnTo>
                  <a:lnTo>
                    <a:pt x="56" y="16"/>
                  </a:lnTo>
                  <a:lnTo>
                    <a:pt x="48"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71" name="Freeform 727"/>
            <p:cNvSpPr/>
            <p:nvPr/>
          </p:nvSpPr>
          <p:spPr bwMode="auto">
            <a:xfrm>
              <a:off x="2767057" y="2669163"/>
              <a:ext cx="43316" cy="42450"/>
            </a:xfrm>
            <a:custGeom>
              <a:avLst/>
              <a:gdLst>
                <a:gd name="T0" fmla="*/ 2147483647 w 41"/>
                <a:gd name="T1" fmla="*/ 2147483647 h 40"/>
                <a:gd name="T2" fmla="*/ 2147483647 w 41"/>
                <a:gd name="T3" fmla="*/ 2147483647 h 40"/>
                <a:gd name="T4" fmla="*/ 2147483647 w 41"/>
                <a:gd name="T5" fmla="*/ 2147483647 h 40"/>
                <a:gd name="T6" fmla="*/ 2147483647 w 41"/>
                <a:gd name="T7" fmla="*/ 2147483647 h 40"/>
                <a:gd name="T8" fmla="*/ 2147483647 w 41"/>
                <a:gd name="T9" fmla="*/ 2147483647 h 40"/>
                <a:gd name="T10" fmla="*/ 2147483647 w 41"/>
                <a:gd name="T11" fmla="*/ 2147483647 h 40"/>
                <a:gd name="T12" fmla="*/ 2147483647 w 41"/>
                <a:gd name="T13" fmla="*/ 2147483647 h 40"/>
                <a:gd name="T14" fmla="*/ 2147483647 w 41"/>
                <a:gd name="T15" fmla="*/ 2147483647 h 40"/>
                <a:gd name="T16" fmla="*/ 2147483647 w 41"/>
                <a:gd name="T17" fmla="*/ 2147483647 h 40"/>
                <a:gd name="T18" fmla="*/ 2147483647 w 41"/>
                <a:gd name="T19" fmla="*/ 2147483647 h 40"/>
                <a:gd name="T20" fmla="*/ 2147483647 w 41"/>
                <a:gd name="T21" fmla="*/ 2147483647 h 40"/>
                <a:gd name="T22" fmla="*/ 2147483647 w 41"/>
                <a:gd name="T23" fmla="*/ 2147483647 h 40"/>
                <a:gd name="T24" fmla="*/ 2147483647 w 41"/>
                <a:gd name="T25" fmla="*/ 2147483647 h 40"/>
                <a:gd name="T26" fmla="*/ 2147483647 w 41"/>
                <a:gd name="T27" fmla="*/ 0 h 40"/>
                <a:gd name="T28" fmla="*/ 0 w 41"/>
                <a:gd name="T29" fmla="*/ 2147483647 h 40"/>
                <a:gd name="T30" fmla="*/ 0 w 41"/>
                <a:gd name="T31" fmla="*/ 2147483647 h 40"/>
                <a:gd name="T32" fmla="*/ 0 w 41"/>
                <a:gd name="T33" fmla="*/ 2147483647 h 40"/>
                <a:gd name="T34" fmla="*/ 2147483647 w 41"/>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40"/>
                <a:gd name="T56" fmla="*/ 41 w 41"/>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40">
                  <a:moveTo>
                    <a:pt x="8" y="24"/>
                  </a:moveTo>
                  <a:lnTo>
                    <a:pt x="16" y="32"/>
                  </a:lnTo>
                  <a:lnTo>
                    <a:pt x="24" y="32"/>
                  </a:lnTo>
                  <a:lnTo>
                    <a:pt x="32" y="40"/>
                  </a:lnTo>
                  <a:lnTo>
                    <a:pt x="41" y="32"/>
                  </a:lnTo>
                  <a:lnTo>
                    <a:pt x="41" y="24"/>
                  </a:lnTo>
                  <a:lnTo>
                    <a:pt x="41" y="16"/>
                  </a:lnTo>
                  <a:lnTo>
                    <a:pt x="32" y="16"/>
                  </a:lnTo>
                  <a:lnTo>
                    <a:pt x="32" y="8"/>
                  </a:lnTo>
                  <a:lnTo>
                    <a:pt x="24" y="8"/>
                  </a:lnTo>
                  <a:lnTo>
                    <a:pt x="16" y="8"/>
                  </a:lnTo>
                  <a:lnTo>
                    <a:pt x="8" y="0"/>
                  </a:lnTo>
                  <a:lnTo>
                    <a:pt x="0" y="8"/>
                  </a:lnTo>
                  <a:lnTo>
                    <a:pt x="0" y="16"/>
                  </a:lnTo>
                  <a:lnTo>
                    <a:pt x="8"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72" name="Freeform 728"/>
            <p:cNvSpPr/>
            <p:nvPr/>
          </p:nvSpPr>
          <p:spPr bwMode="auto">
            <a:xfrm>
              <a:off x="2733270" y="3152575"/>
              <a:ext cx="213117" cy="161137"/>
            </a:xfrm>
            <a:custGeom>
              <a:avLst/>
              <a:gdLst>
                <a:gd name="T0" fmla="*/ 2147483647 w 201"/>
                <a:gd name="T1" fmla="*/ 2147483647 h 152"/>
                <a:gd name="T2" fmla="*/ 2147483647 w 201"/>
                <a:gd name="T3" fmla="*/ 2147483647 h 152"/>
                <a:gd name="T4" fmla="*/ 2147483647 w 201"/>
                <a:gd name="T5" fmla="*/ 2147483647 h 152"/>
                <a:gd name="T6" fmla="*/ 2147483647 w 201"/>
                <a:gd name="T7" fmla="*/ 2147483647 h 152"/>
                <a:gd name="T8" fmla="*/ 2147483647 w 201"/>
                <a:gd name="T9" fmla="*/ 2147483647 h 152"/>
                <a:gd name="T10" fmla="*/ 2147483647 w 201"/>
                <a:gd name="T11" fmla="*/ 2147483647 h 152"/>
                <a:gd name="T12" fmla="*/ 2147483647 w 201"/>
                <a:gd name="T13" fmla="*/ 2147483647 h 152"/>
                <a:gd name="T14" fmla="*/ 2147483647 w 201"/>
                <a:gd name="T15" fmla="*/ 2147483647 h 152"/>
                <a:gd name="T16" fmla="*/ 2147483647 w 201"/>
                <a:gd name="T17" fmla="*/ 2147483647 h 152"/>
                <a:gd name="T18" fmla="*/ 2147483647 w 201"/>
                <a:gd name="T19" fmla="*/ 2147483647 h 152"/>
                <a:gd name="T20" fmla="*/ 2147483647 w 201"/>
                <a:gd name="T21" fmla="*/ 2147483647 h 152"/>
                <a:gd name="T22" fmla="*/ 2147483647 w 201"/>
                <a:gd name="T23" fmla="*/ 2147483647 h 152"/>
                <a:gd name="T24" fmla="*/ 2147483647 w 201"/>
                <a:gd name="T25" fmla="*/ 2147483647 h 152"/>
                <a:gd name="T26" fmla="*/ 2147483647 w 201"/>
                <a:gd name="T27" fmla="*/ 0 h 152"/>
                <a:gd name="T28" fmla="*/ 2147483647 w 201"/>
                <a:gd name="T29" fmla="*/ 2147483647 h 152"/>
                <a:gd name="T30" fmla="*/ 2147483647 w 201"/>
                <a:gd name="T31" fmla="*/ 2147483647 h 152"/>
                <a:gd name="T32" fmla="*/ 2147483647 w 201"/>
                <a:gd name="T33" fmla="*/ 2147483647 h 152"/>
                <a:gd name="T34" fmla="*/ 2147483647 w 201"/>
                <a:gd name="T35" fmla="*/ 2147483647 h 152"/>
                <a:gd name="T36" fmla="*/ 2147483647 w 201"/>
                <a:gd name="T37" fmla="*/ 2147483647 h 152"/>
                <a:gd name="T38" fmla="*/ 0 w 201"/>
                <a:gd name="T39" fmla="*/ 2147483647 h 152"/>
                <a:gd name="T40" fmla="*/ 2147483647 w 201"/>
                <a:gd name="T41" fmla="*/ 2147483647 h 152"/>
                <a:gd name="T42" fmla="*/ 2147483647 w 201"/>
                <a:gd name="T43" fmla="*/ 2147483647 h 152"/>
                <a:gd name="T44" fmla="*/ 2147483647 w 201"/>
                <a:gd name="T45" fmla="*/ 2147483647 h 152"/>
                <a:gd name="T46" fmla="*/ 2147483647 w 201"/>
                <a:gd name="T47" fmla="*/ 2147483647 h 1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1"/>
                <a:gd name="T73" fmla="*/ 0 h 152"/>
                <a:gd name="T74" fmla="*/ 201 w 201"/>
                <a:gd name="T75" fmla="*/ 152 h 1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1" h="152">
                  <a:moveTo>
                    <a:pt x="40" y="152"/>
                  </a:move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73" name="Freeform 729"/>
            <p:cNvSpPr/>
            <p:nvPr/>
          </p:nvSpPr>
          <p:spPr bwMode="auto">
            <a:xfrm>
              <a:off x="2563469" y="3136115"/>
              <a:ext cx="220914" cy="203587"/>
            </a:xfrm>
            <a:custGeom>
              <a:avLst/>
              <a:gdLst>
                <a:gd name="T0" fmla="*/ 2147483647 w 208"/>
                <a:gd name="T1" fmla="*/ 2147483647 h 192"/>
                <a:gd name="T2" fmla="*/ 2147483647 w 208"/>
                <a:gd name="T3" fmla="*/ 2147483647 h 192"/>
                <a:gd name="T4" fmla="*/ 2147483647 w 208"/>
                <a:gd name="T5" fmla="*/ 2147483647 h 192"/>
                <a:gd name="T6" fmla="*/ 2147483647 w 208"/>
                <a:gd name="T7" fmla="*/ 2147483647 h 192"/>
                <a:gd name="T8" fmla="*/ 2147483647 w 208"/>
                <a:gd name="T9" fmla="*/ 2147483647 h 192"/>
                <a:gd name="T10" fmla="*/ 2147483647 w 208"/>
                <a:gd name="T11" fmla="*/ 2147483647 h 192"/>
                <a:gd name="T12" fmla="*/ 2147483647 w 208"/>
                <a:gd name="T13" fmla="*/ 2147483647 h 192"/>
                <a:gd name="T14" fmla="*/ 2147483647 w 208"/>
                <a:gd name="T15" fmla="*/ 2147483647 h 192"/>
                <a:gd name="T16" fmla="*/ 2147483647 w 208"/>
                <a:gd name="T17" fmla="*/ 2147483647 h 192"/>
                <a:gd name="T18" fmla="*/ 2147483647 w 208"/>
                <a:gd name="T19" fmla="*/ 2147483647 h 192"/>
                <a:gd name="T20" fmla="*/ 2147483647 w 208"/>
                <a:gd name="T21" fmla="*/ 2147483647 h 192"/>
                <a:gd name="T22" fmla="*/ 2147483647 w 208"/>
                <a:gd name="T23" fmla="*/ 0 h 192"/>
                <a:gd name="T24" fmla="*/ 2147483647 w 208"/>
                <a:gd name="T25" fmla="*/ 0 h 192"/>
                <a:gd name="T26" fmla="*/ 2147483647 w 208"/>
                <a:gd name="T27" fmla="*/ 2147483647 h 192"/>
                <a:gd name="T28" fmla="*/ 2147483647 w 208"/>
                <a:gd name="T29" fmla="*/ 2147483647 h 192"/>
                <a:gd name="T30" fmla="*/ 2147483647 w 208"/>
                <a:gd name="T31" fmla="*/ 2147483647 h 192"/>
                <a:gd name="T32" fmla="*/ 2147483647 w 208"/>
                <a:gd name="T33" fmla="*/ 2147483647 h 192"/>
                <a:gd name="T34" fmla="*/ 2147483647 w 208"/>
                <a:gd name="T35" fmla="*/ 2147483647 h 192"/>
                <a:gd name="T36" fmla="*/ 0 w 208"/>
                <a:gd name="T37" fmla="*/ 2147483647 h 192"/>
                <a:gd name="T38" fmla="*/ 2147483647 w 208"/>
                <a:gd name="T39" fmla="*/ 2147483647 h 192"/>
                <a:gd name="T40" fmla="*/ 2147483647 w 208"/>
                <a:gd name="T41" fmla="*/ 2147483647 h 192"/>
                <a:gd name="T42" fmla="*/ 2147483647 w 208"/>
                <a:gd name="T43" fmla="*/ 2147483647 h 192"/>
                <a:gd name="T44" fmla="*/ 2147483647 w 208"/>
                <a:gd name="T45" fmla="*/ 2147483647 h 192"/>
                <a:gd name="T46" fmla="*/ 2147483647 w 208"/>
                <a:gd name="T47" fmla="*/ 2147483647 h 192"/>
                <a:gd name="T48" fmla="*/ 2147483647 w 208"/>
                <a:gd name="T49" fmla="*/ 2147483647 h 192"/>
                <a:gd name="T50" fmla="*/ 2147483647 w 208"/>
                <a:gd name="T51" fmla="*/ 2147483647 h 192"/>
                <a:gd name="T52" fmla="*/ 2147483647 w 208"/>
                <a:gd name="T53" fmla="*/ 2147483647 h 192"/>
                <a:gd name="T54" fmla="*/ 2147483647 w 208"/>
                <a:gd name="T55" fmla="*/ 2147483647 h 192"/>
                <a:gd name="T56" fmla="*/ 2147483647 w 208"/>
                <a:gd name="T57" fmla="*/ 2147483647 h 192"/>
                <a:gd name="T58" fmla="*/ 2147483647 w 208"/>
                <a:gd name="T59" fmla="*/ 2147483647 h 192"/>
                <a:gd name="T60" fmla="*/ 2147483647 w 208"/>
                <a:gd name="T61" fmla="*/ 2147483647 h 192"/>
                <a:gd name="T62" fmla="*/ 2147483647 w 208"/>
                <a:gd name="T63" fmla="*/ 2147483647 h 192"/>
                <a:gd name="T64" fmla="*/ 2147483647 w 208"/>
                <a:gd name="T65" fmla="*/ 2147483647 h 1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8"/>
                <a:gd name="T100" fmla="*/ 0 h 192"/>
                <a:gd name="T101" fmla="*/ 208 w 208"/>
                <a:gd name="T102" fmla="*/ 192 h 19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8" h="192">
                  <a:moveTo>
                    <a:pt x="96" y="176"/>
                  </a:moveTo>
                  <a:lnTo>
                    <a:pt x="112" y="160"/>
                  </a:lnTo>
                  <a:lnTo>
                    <a:pt x="128" y="144"/>
                  </a:lnTo>
                  <a:lnTo>
                    <a:pt x="152" y="128"/>
                  </a:lnTo>
                  <a:lnTo>
                    <a:pt x="160" y="128"/>
                  </a:lnTo>
                  <a:lnTo>
                    <a:pt x="176" y="128"/>
                  </a:lnTo>
                  <a:lnTo>
                    <a:pt x="200" y="128"/>
                  </a:lnTo>
                  <a:lnTo>
                    <a:pt x="208" y="112"/>
                  </a:lnTo>
                  <a:lnTo>
                    <a:pt x="208" y="80"/>
                  </a:lnTo>
                  <a:lnTo>
                    <a:pt x="200" y="80"/>
                  </a:lnTo>
                  <a:lnTo>
                    <a:pt x="192" y="72"/>
                  </a:lnTo>
                  <a:lnTo>
                    <a:pt x="88" y="0"/>
                  </a:lnTo>
                  <a:lnTo>
                    <a:pt x="72" y="0"/>
                  </a:lnTo>
                  <a:lnTo>
                    <a:pt x="88" y="112"/>
                  </a:lnTo>
                  <a:lnTo>
                    <a:pt x="96" y="120"/>
                  </a:lnTo>
                  <a:lnTo>
                    <a:pt x="80" y="128"/>
                  </a:lnTo>
                  <a:lnTo>
                    <a:pt x="24" y="128"/>
                  </a:lnTo>
                  <a:lnTo>
                    <a:pt x="16" y="120"/>
                  </a:lnTo>
                  <a:lnTo>
                    <a:pt x="0" y="136"/>
                  </a:lnTo>
                  <a:lnTo>
                    <a:pt x="8" y="152"/>
                  </a:lnTo>
                  <a:lnTo>
                    <a:pt x="16" y="168"/>
                  </a:lnTo>
                  <a:lnTo>
                    <a:pt x="8" y="168"/>
                  </a:lnTo>
                  <a:lnTo>
                    <a:pt x="24" y="168"/>
                  </a:lnTo>
                  <a:lnTo>
                    <a:pt x="40" y="168"/>
                  </a:lnTo>
                  <a:lnTo>
                    <a:pt x="48" y="176"/>
                  </a:lnTo>
                  <a:lnTo>
                    <a:pt x="56" y="192"/>
                  </a:lnTo>
                  <a:lnTo>
                    <a:pt x="64" y="192"/>
                  </a:lnTo>
                  <a:lnTo>
                    <a:pt x="72" y="192"/>
                  </a:lnTo>
                  <a:lnTo>
                    <a:pt x="80" y="192"/>
                  </a:lnTo>
                  <a:lnTo>
                    <a:pt x="88" y="192"/>
                  </a:lnTo>
                  <a:lnTo>
                    <a:pt x="96" y="192"/>
                  </a:lnTo>
                  <a:lnTo>
                    <a:pt x="96" y="184"/>
                  </a:lnTo>
                  <a:lnTo>
                    <a:pt x="96" y="17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74" name="Freeform 730"/>
            <p:cNvSpPr/>
            <p:nvPr/>
          </p:nvSpPr>
          <p:spPr bwMode="auto">
            <a:xfrm>
              <a:off x="3285122" y="3322376"/>
              <a:ext cx="127351" cy="178464"/>
            </a:xfrm>
            <a:custGeom>
              <a:avLst/>
              <a:gdLst>
                <a:gd name="T0" fmla="*/ 2147483647 w 120"/>
                <a:gd name="T1" fmla="*/ 2147483647 h 168"/>
                <a:gd name="T2" fmla="*/ 2147483647 w 120"/>
                <a:gd name="T3" fmla="*/ 2147483647 h 168"/>
                <a:gd name="T4" fmla="*/ 2147483647 w 120"/>
                <a:gd name="T5" fmla="*/ 2147483647 h 168"/>
                <a:gd name="T6" fmla="*/ 2147483647 w 120"/>
                <a:gd name="T7" fmla="*/ 2147483647 h 168"/>
                <a:gd name="T8" fmla="*/ 2147483647 w 120"/>
                <a:gd name="T9" fmla="*/ 2147483647 h 168"/>
                <a:gd name="T10" fmla="*/ 2147483647 w 120"/>
                <a:gd name="T11" fmla="*/ 2147483647 h 168"/>
                <a:gd name="T12" fmla="*/ 2147483647 w 120"/>
                <a:gd name="T13" fmla="*/ 2147483647 h 168"/>
                <a:gd name="T14" fmla="*/ 2147483647 w 120"/>
                <a:gd name="T15" fmla="*/ 2147483647 h 168"/>
                <a:gd name="T16" fmla="*/ 2147483647 w 120"/>
                <a:gd name="T17" fmla="*/ 2147483647 h 168"/>
                <a:gd name="T18" fmla="*/ 2147483647 w 120"/>
                <a:gd name="T19" fmla="*/ 2147483647 h 168"/>
                <a:gd name="T20" fmla="*/ 2147483647 w 120"/>
                <a:gd name="T21" fmla="*/ 2147483647 h 168"/>
                <a:gd name="T22" fmla="*/ 2147483647 w 120"/>
                <a:gd name="T23" fmla="*/ 2147483647 h 168"/>
                <a:gd name="T24" fmla="*/ 0 w 120"/>
                <a:gd name="T25" fmla="*/ 2147483647 h 168"/>
                <a:gd name="T26" fmla="*/ 0 w 120"/>
                <a:gd name="T27" fmla="*/ 2147483647 h 168"/>
                <a:gd name="T28" fmla="*/ 2147483647 w 120"/>
                <a:gd name="T29" fmla="*/ 2147483647 h 168"/>
                <a:gd name="T30" fmla="*/ 2147483647 w 120"/>
                <a:gd name="T31" fmla="*/ 2147483647 h 168"/>
                <a:gd name="T32" fmla="*/ 2147483647 w 120"/>
                <a:gd name="T33" fmla="*/ 2147483647 h 168"/>
                <a:gd name="T34" fmla="*/ 2147483647 w 120"/>
                <a:gd name="T35" fmla="*/ 2147483647 h 168"/>
                <a:gd name="T36" fmla="*/ 2147483647 w 120"/>
                <a:gd name="T37" fmla="*/ 2147483647 h 168"/>
                <a:gd name="T38" fmla="*/ 2147483647 w 120"/>
                <a:gd name="T39" fmla="*/ 0 h 168"/>
                <a:gd name="T40" fmla="*/ 2147483647 w 120"/>
                <a:gd name="T41" fmla="*/ 2147483647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0"/>
                <a:gd name="T64" fmla="*/ 0 h 168"/>
                <a:gd name="T65" fmla="*/ 120 w 120"/>
                <a:gd name="T66" fmla="*/ 168 h 1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0" h="168">
                  <a:moveTo>
                    <a:pt x="48" y="16"/>
                  </a:moveTo>
                  <a:lnTo>
                    <a:pt x="32" y="8"/>
                  </a:lnTo>
                  <a:lnTo>
                    <a:pt x="16" y="16"/>
                  </a:lnTo>
                  <a:lnTo>
                    <a:pt x="24" y="24"/>
                  </a:lnTo>
                  <a:lnTo>
                    <a:pt x="56" y="40"/>
                  </a:lnTo>
                  <a:lnTo>
                    <a:pt x="80" y="48"/>
                  </a:lnTo>
                  <a:lnTo>
                    <a:pt x="48" y="80"/>
                  </a:lnTo>
                  <a:lnTo>
                    <a:pt x="24" y="88"/>
                  </a:lnTo>
                  <a:lnTo>
                    <a:pt x="8" y="96"/>
                  </a:lnTo>
                  <a:lnTo>
                    <a:pt x="16" y="104"/>
                  </a:lnTo>
                  <a:lnTo>
                    <a:pt x="8" y="96"/>
                  </a:lnTo>
                  <a:lnTo>
                    <a:pt x="8" y="104"/>
                  </a:lnTo>
                  <a:lnTo>
                    <a:pt x="0" y="112"/>
                  </a:lnTo>
                  <a:lnTo>
                    <a:pt x="0" y="152"/>
                  </a:lnTo>
                  <a:lnTo>
                    <a:pt x="8" y="168"/>
                  </a:lnTo>
                  <a:lnTo>
                    <a:pt x="24" y="136"/>
                  </a:lnTo>
                  <a:lnTo>
                    <a:pt x="56" y="120"/>
                  </a:lnTo>
                  <a:lnTo>
                    <a:pt x="88" y="88"/>
                  </a:lnTo>
                  <a:lnTo>
                    <a:pt x="112" y="32"/>
                  </a:lnTo>
                  <a:lnTo>
                    <a:pt x="120" y="0"/>
                  </a:lnTo>
                  <a:lnTo>
                    <a:pt x="48"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75" name="Freeform 731"/>
            <p:cNvSpPr/>
            <p:nvPr/>
          </p:nvSpPr>
          <p:spPr bwMode="auto">
            <a:xfrm>
              <a:off x="2733270" y="3152575"/>
              <a:ext cx="213117" cy="161137"/>
            </a:xfrm>
            <a:custGeom>
              <a:avLst/>
              <a:gdLst>
                <a:gd name="T0" fmla="*/ 2147483647 w 201"/>
                <a:gd name="T1" fmla="*/ 2147483647 h 152"/>
                <a:gd name="T2" fmla="*/ 2147483647 w 201"/>
                <a:gd name="T3" fmla="*/ 2147483647 h 152"/>
                <a:gd name="T4" fmla="*/ 2147483647 w 201"/>
                <a:gd name="T5" fmla="*/ 2147483647 h 152"/>
                <a:gd name="T6" fmla="*/ 2147483647 w 201"/>
                <a:gd name="T7" fmla="*/ 2147483647 h 152"/>
                <a:gd name="T8" fmla="*/ 2147483647 w 201"/>
                <a:gd name="T9" fmla="*/ 2147483647 h 152"/>
                <a:gd name="T10" fmla="*/ 2147483647 w 201"/>
                <a:gd name="T11" fmla="*/ 2147483647 h 152"/>
                <a:gd name="T12" fmla="*/ 2147483647 w 201"/>
                <a:gd name="T13" fmla="*/ 2147483647 h 152"/>
                <a:gd name="T14" fmla="*/ 2147483647 w 201"/>
                <a:gd name="T15" fmla="*/ 2147483647 h 152"/>
                <a:gd name="T16" fmla="*/ 2147483647 w 201"/>
                <a:gd name="T17" fmla="*/ 2147483647 h 152"/>
                <a:gd name="T18" fmla="*/ 2147483647 w 201"/>
                <a:gd name="T19" fmla="*/ 2147483647 h 152"/>
                <a:gd name="T20" fmla="*/ 2147483647 w 201"/>
                <a:gd name="T21" fmla="*/ 2147483647 h 152"/>
                <a:gd name="T22" fmla="*/ 2147483647 w 201"/>
                <a:gd name="T23" fmla="*/ 2147483647 h 152"/>
                <a:gd name="T24" fmla="*/ 2147483647 w 201"/>
                <a:gd name="T25" fmla="*/ 2147483647 h 152"/>
                <a:gd name="T26" fmla="*/ 2147483647 w 201"/>
                <a:gd name="T27" fmla="*/ 2147483647 h 152"/>
                <a:gd name="T28" fmla="*/ 2147483647 w 201"/>
                <a:gd name="T29" fmla="*/ 2147483647 h 152"/>
                <a:gd name="T30" fmla="*/ 2147483647 w 201"/>
                <a:gd name="T31" fmla="*/ 0 h 152"/>
                <a:gd name="T32" fmla="*/ 2147483647 w 201"/>
                <a:gd name="T33" fmla="*/ 2147483647 h 152"/>
                <a:gd name="T34" fmla="*/ 2147483647 w 201"/>
                <a:gd name="T35" fmla="*/ 2147483647 h 152"/>
                <a:gd name="T36" fmla="*/ 2147483647 w 201"/>
                <a:gd name="T37" fmla="*/ 2147483647 h 152"/>
                <a:gd name="T38" fmla="*/ 2147483647 w 201"/>
                <a:gd name="T39" fmla="*/ 2147483647 h 152"/>
                <a:gd name="T40" fmla="*/ 2147483647 w 201"/>
                <a:gd name="T41" fmla="*/ 2147483647 h 152"/>
                <a:gd name="T42" fmla="*/ 2147483647 w 201"/>
                <a:gd name="T43" fmla="*/ 2147483647 h 152"/>
                <a:gd name="T44" fmla="*/ 0 w 201"/>
                <a:gd name="T45" fmla="*/ 2147483647 h 152"/>
                <a:gd name="T46" fmla="*/ 2147483647 w 201"/>
                <a:gd name="T47" fmla="*/ 2147483647 h 152"/>
                <a:gd name="T48" fmla="*/ 2147483647 w 201"/>
                <a:gd name="T49" fmla="*/ 2147483647 h 152"/>
                <a:gd name="T50" fmla="*/ 2147483647 w 201"/>
                <a:gd name="T51" fmla="*/ 2147483647 h 152"/>
                <a:gd name="T52" fmla="*/ 2147483647 w 201"/>
                <a:gd name="T53" fmla="*/ 2147483647 h 152"/>
                <a:gd name="T54" fmla="*/ 2147483647 w 201"/>
                <a:gd name="T55" fmla="*/ 2147483647 h 152"/>
                <a:gd name="T56" fmla="*/ 2147483647 w 201"/>
                <a:gd name="T57" fmla="*/ 2147483647 h 152"/>
                <a:gd name="T58" fmla="*/ 2147483647 w 201"/>
                <a:gd name="T59" fmla="*/ 2147483647 h 152"/>
                <a:gd name="T60" fmla="*/ 2147483647 w 201"/>
                <a:gd name="T61" fmla="*/ 2147483647 h 152"/>
                <a:gd name="T62" fmla="*/ 2147483647 w 201"/>
                <a:gd name="T63" fmla="*/ 2147483647 h 152"/>
                <a:gd name="T64" fmla="*/ 2147483647 w 201"/>
                <a:gd name="T65" fmla="*/ 2147483647 h 152"/>
                <a:gd name="T66" fmla="*/ 2147483647 w 201"/>
                <a:gd name="T67" fmla="*/ 2147483647 h 152"/>
                <a:gd name="T68" fmla="*/ 2147483647 w 201"/>
                <a:gd name="T69" fmla="*/ 2147483647 h 152"/>
                <a:gd name="T70" fmla="*/ 2147483647 w 201"/>
                <a:gd name="T71" fmla="*/ 2147483647 h 152"/>
                <a:gd name="T72" fmla="*/ 2147483647 w 201"/>
                <a:gd name="T73" fmla="*/ 2147483647 h 152"/>
                <a:gd name="T74" fmla="*/ 2147483647 w 201"/>
                <a:gd name="T75" fmla="*/ 2147483647 h 152"/>
                <a:gd name="T76" fmla="*/ 2147483647 w 201"/>
                <a:gd name="T77" fmla="*/ 2147483647 h 152"/>
                <a:gd name="T78" fmla="*/ 2147483647 w 201"/>
                <a:gd name="T79" fmla="*/ 2147483647 h 152"/>
                <a:gd name="T80" fmla="*/ 2147483647 w 201"/>
                <a:gd name="T81" fmla="*/ 2147483647 h 152"/>
                <a:gd name="T82" fmla="*/ 2147483647 w 201"/>
                <a:gd name="T83" fmla="*/ 2147483647 h 152"/>
                <a:gd name="T84" fmla="*/ 2147483647 w 201"/>
                <a:gd name="T85" fmla="*/ 0 h 152"/>
                <a:gd name="T86" fmla="*/ 2147483647 w 201"/>
                <a:gd name="T87" fmla="*/ 2147483647 h 152"/>
                <a:gd name="T88" fmla="*/ 2147483647 w 201"/>
                <a:gd name="T89" fmla="*/ 2147483647 h 152"/>
                <a:gd name="T90" fmla="*/ 2147483647 w 201"/>
                <a:gd name="T91" fmla="*/ 2147483647 h 152"/>
                <a:gd name="T92" fmla="*/ 2147483647 w 201"/>
                <a:gd name="T93" fmla="*/ 2147483647 h 152"/>
                <a:gd name="T94" fmla="*/ 2147483647 w 201"/>
                <a:gd name="T95" fmla="*/ 2147483647 h 152"/>
                <a:gd name="T96" fmla="*/ 2147483647 w 201"/>
                <a:gd name="T97" fmla="*/ 2147483647 h 152"/>
                <a:gd name="T98" fmla="*/ 0 w 201"/>
                <a:gd name="T99" fmla="*/ 2147483647 h 152"/>
                <a:gd name="T100" fmla="*/ 2147483647 w 201"/>
                <a:gd name="T101" fmla="*/ 2147483647 h 152"/>
                <a:gd name="T102" fmla="*/ 2147483647 w 201"/>
                <a:gd name="T103" fmla="*/ 2147483647 h 152"/>
                <a:gd name="T104" fmla="*/ 2147483647 w 201"/>
                <a:gd name="T105" fmla="*/ 2147483647 h 152"/>
                <a:gd name="T106" fmla="*/ 2147483647 w 201"/>
                <a:gd name="T107" fmla="*/ 2147483647 h 152"/>
                <a:gd name="T108" fmla="*/ 2147483647 w 201"/>
                <a:gd name="T109" fmla="*/ 2147483647 h 1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1"/>
                <a:gd name="T166" fmla="*/ 0 h 152"/>
                <a:gd name="T167" fmla="*/ 201 w 201"/>
                <a:gd name="T168" fmla="*/ 152 h 1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1" h="152">
                  <a:moveTo>
                    <a:pt x="40" y="152"/>
                  </a:move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76" name="Freeform 732"/>
            <p:cNvSpPr/>
            <p:nvPr/>
          </p:nvSpPr>
          <p:spPr bwMode="auto">
            <a:xfrm>
              <a:off x="3285122" y="3322376"/>
              <a:ext cx="127351" cy="178464"/>
            </a:xfrm>
            <a:custGeom>
              <a:avLst/>
              <a:gdLst>
                <a:gd name="T0" fmla="*/ 2147483647 w 120"/>
                <a:gd name="T1" fmla="*/ 2147483647 h 168"/>
                <a:gd name="T2" fmla="*/ 2147483647 w 120"/>
                <a:gd name="T3" fmla="*/ 2147483647 h 168"/>
                <a:gd name="T4" fmla="*/ 2147483647 w 120"/>
                <a:gd name="T5" fmla="*/ 2147483647 h 168"/>
                <a:gd name="T6" fmla="*/ 2147483647 w 120"/>
                <a:gd name="T7" fmla="*/ 2147483647 h 168"/>
                <a:gd name="T8" fmla="*/ 2147483647 w 120"/>
                <a:gd name="T9" fmla="*/ 2147483647 h 168"/>
                <a:gd name="T10" fmla="*/ 2147483647 w 120"/>
                <a:gd name="T11" fmla="*/ 2147483647 h 168"/>
                <a:gd name="T12" fmla="*/ 2147483647 w 120"/>
                <a:gd name="T13" fmla="*/ 2147483647 h 168"/>
                <a:gd name="T14" fmla="*/ 2147483647 w 120"/>
                <a:gd name="T15" fmla="*/ 2147483647 h 168"/>
                <a:gd name="T16" fmla="*/ 2147483647 w 120"/>
                <a:gd name="T17" fmla="*/ 2147483647 h 168"/>
                <a:gd name="T18" fmla="*/ 2147483647 w 120"/>
                <a:gd name="T19" fmla="*/ 2147483647 h 168"/>
                <a:gd name="T20" fmla="*/ 2147483647 w 120"/>
                <a:gd name="T21" fmla="*/ 2147483647 h 168"/>
                <a:gd name="T22" fmla="*/ 2147483647 w 120"/>
                <a:gd name="T23" fmla="*/ 2147483647 h 168"/>
                <a:gd name="T24" fmla="*/ 2147483647 w 120"/>
                <a:gd name="T25" fmla="*/ 2147483647 h 168"/>
                <a:gd name="T26" fmla="*/ 0 w 120"/>
                <a:gd name="T27" fmla="*/ 2147483647 h 168"/>
                <a:gd name="T28" fmla="*/ 0 w 120"/>
                <a:gd name="T29" fmla="*/ 2147483647 h 168"/>
                <a:gd name="T30" fmla="*/ 2147483647 w 120"/>
                <a:gd name="T31" fmla="*/ 2147483647 h 168"/>
                <a:gd name="T32" fmla="*/ 2147483647 w 120"/>
                <a:gd name="T33" fmla="*/ 2147483647 h 168"/>
                <a:gd name="T34" fmla="*/ 2147483647 w 120"/>
                <a:gd name="T35" fmla="*/ 2147483647 h 168"/>
                <a:gd name="T36" fmla="*/ 2147483647 w 120"/>
                <a:gd name="T37" fmla="*/ 2147483647 h 168"/>
                <a:gd name="T38" fmla="*/ 2147483647 w 120"/>
                <a:gd name="T39" fmla="*/ 2147483647 h 168"/>
                <a:gd name="T40" fmla="*/ 2147483647 w 120"/>
                <a:gd name="T41" fmla="*/ 0 h 168"/>
                <a:gd name="T42" fmla="*/ 2147483647 w 120"/>
                <a:gd name="T43" fmla="*/ 2147483647 h 1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68"/>
                <a:gd name="T68" fmla="*/ 120 w 120"/>
                <a:gd name="T69" fmla="*/ 168 h 16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68">
                  <a:moveTo>
                    <a:pt x="48" y="16"/>
                  </a:moveTo>
                  <a:lnTo>
                    <a:pt x="32" y="8"/>
                  </a:lnTo>
                  <a:lnTo>
                    <a:pt x="16" y="16"/>
                  </a:lnTo>
                  <a:lnTo>
                    <a:pt x="24" y="24"/>
                  </a:lnTo>
                  <a:lnTo>
                    <a:pt x="56" y="40"/>
                  </a:lnTo>
                  <a:lnTo>
                    <a:pt x="80" y="48"/>
                  </a:lnTo>
                  <a:lnTo>
                    <a:pt x="48" y="80"/>
                  </a:lnTo>
                  <a:lnTo>
                    <a:pt x="24" y="88"/>
                  </a:lnTo>
                  <a:lnTo>
                    <a:pt x="8" y="96"/>
                  </a:lnTo>
                  <a:lnTo>
                    <a:pt x="16" y="104"/>
                  </a:lnTo>
                  <a:lnTo>
                    <a:pt x="8" y="96"/>
                  </a:lnTo>
                  <a:lnTo>
                    <a:pt x="8" y="104"/>
                  </a:lnTo>
                  <a:lnTo>
                    <a:pt x="0" y="112"/>
                  </a:lnTo>
                  <a:lnTo>
                    <a:pt x="0" y="152"/>
                  </a:lnTo>
                  <a:lnTo>
                    <a:pt x="8" y="168"/>
                  </a:lnTo>
                  <a:lnTo>
                    <a:pt x="24" y="136"/>
                  </a:lnTo>
                  <a:lnTo>
                    <a:pt x="56" y="120"/>
                  </a:lnTo>
                  <a:lnTo>
                    <a:pt x="88" y="88"/>
                  </a:lnTo>
                  <a:lnTo>
                    <a:pt x="112" y="32"/>
                  </a:lnTo>
                  <a:lnTo>
                    <a:pt x="120" y="0"/>
                  </a:lnTo>
                  <a:lnTo>
                    <a:pt x="48" y="1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77" name="Freeform 733"/>
            <p:cNvSpPr/>
            <p:nvPr/>
          </p:nvSpPr>
          <p:spPr bwMode="auto">
            <a:xfrm>
              <a:off x="2920397" y="3313713"/>
              <a:ext cx="17327" cy="68440"/>
            </a:xfrm>
            <a:custGeom>
              <a:avLst/>
              <a:gdLst>
                <a:gd name="T0" fmla="*/ 2147483647 w 16"/>
                <a:gd name="T1" fmla="*/ 0 h 64"/>
                <a:gd name="T2" fmla="*/ 2147483647 w 16"/>
                <a:gd name="T3" fmla="*/ 2147483647 h 64"/>
                <a:gd name="T4" fmla="*/ 0 w 16"/>
                <a:gd name="T5" fmla="*/ 2147483647 h 64"/>
                <a:gd name="T6" fmla="*/ 0 w 16"/>
                <a:gd name="T7" fmla="*/ 2147483647 h 64"/>
                <a:gd name="T8" fmla="*/ 2147483647 w 16"/>
                <a:gd name="T9" fmla="*/ 2147483647 h 64"/>
                <a:gd name="T10" fmla="*/ 2147483647 w 16"/>
                <a:gd name="T11" fmla="*/ 2147483647 h 64"/>
                <a:gd name="T12" fmla="*/ 2147483647 w 16"/>
                <a:gd name="T13" fmla="*/ 0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16" y="24"/>
                  </a:lnTo>
                  <a:lnTo>
                    <a:pt x="0" y="32"/>
                  </a:lnTo>
                  <a:lnTo>
                    <a:pt x="0" y="40"/>
                  </a:lnTo>
                  <a:lnTo>
                    <a:pt x="8" y="64"/>
                  </a:lnTo>
                  <a:lnTo>
                    <a:pt x="16" y="64"/>
                  </a:lnTo>
                  <a:lnTo>
                    <a:pt x="8"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78" name="Freeform 734"/>
            <p:cNvSpPr/>
            <p:nvPr/>
          </p:nvSpPr>
          <p:spPr bwMode="auto">
            <a:xfrm>
              <a:off x="2920397" y="3313713"/>
              <a:ext cx="17327" cy="68440"/>
            </a:xfrm>
            <a:custGeom>
              <a:avLst/>
              <a:gdLst>
                <a:gd name="T0" fmla="*/ 2147483647 w 16"/>
                <a:gd name="T1" fmla="*/ 0 h 64"/>
                <a:gd name="T2" fmla="*/ 2147483647 w 16"/>
                <a:gd name="T3" fmla="*/ 0 h 64"/>
                <a:gd name="T4" fmla="*/ 2147483647 w 16"/>
                <a:gd name="T5" fmla="*/ 2147483647 h 64"/>
                <a:gd name="T6" fmla="*/ 0 w 16"/>
                <a:gd name="T7" fmla="*/ 2147483647 h 64"/>
                <a:gd name="T8" fmla="*/ 0 w 16"/>
                <a:gd name="T9" fmla="*/ 2147483647 h 64"/>
                <a:gd name="T10" fmla="*/ 2147483647 w 16"/>
                <a:gd name="T11" fmla="*/ 2147483647 h 64"/>
                <a:gd name="T12" fmla="*/ 2147483647 w 16"/>
                <a:gd name="T13" fmla="*/ 2147483647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8" y="0"/>
                  </a:lnTo>
                  <a:lnTo>
                    <a:pt x="16" y="24"/>
                  </a:lnTo>
                  <a:lnTo>
                    <a:pt x="0" y="32"/>
                  </a:lnTo>
                  <a:lnTo>
                    <a:pt x="0" y="40"/>
                  </a:lnTo>
                  <a:lnTo>
                    <a:pt x="8" y="64"/>
                  </a:lnTo>
                  <a:lnTo>
                    <a:pt x="16" y="64"/>
                  </a:lnTo>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79" name="Freeform 735"/>
            <p:cNvSpPr/>
            <p:nvPr/>
          </p:nvSpPr>
          <p:spPr bwMode="auto">
            <a:xfrm>
              <a:off x="2920397" y="3313713"/>
              <a:ext cx="17327" cy="68440"/>
            </a:xfrm>
            <a:custGeom>
              <a:avLst/>
              <a:gdLst>
                <a:gd name="T0" fmla="*/ 2147483647 w 16"/>
                <a:gd name="T1" fmla="*/ 0 h 64"/>
                <a:gd name="T2" fmla="*/ 2147483647 w 16"/>
                <a:gd name="T3" fmla="*/ 0 h 64"/>
                <a:gd name="T4" fmla="*/ 2147483647 w 16"/>
                <a:gd name="T5" fmla="*/ 2147483647 h 64"/>
                <a:gd name="T6" fmla="*/ 0 w 16"/>
                <a:gd name="T7" fmla="*/ 2147483647 h 64"/>
                <a:gd name="T8" fmla="*/ 0 w 16"/>
                <a:gd name="T9" fmla="*/ 2147483647 h 64"/>
                <a:gd name="T10" fmla="*/ 2147483647 w 16"/>
                <a:gd name="T11" fmla="*/ 2147483647 h 64"/>
                <a:gd name="T12" fmla="*/ 2147483647 w 16"/>
                <a:gd name="T13" fmla="*/ 2147483647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8" y="0"/>
                  </a:lnTo>
                  <a:lnTo>
                    <a:pt x="16" y="24"/>
                  </a:lnTo>
                  <a:lnTo>
                    <a:pt x="0" y="32"/>
                  </a:lnTo>
                  <a:lnTo>
                    <a:pt x="0" y="40"/>
                  </a:lnTo>
                  <a:lnTo>
                    <a:pt x="8" y="64"/>
                  </a:lnTo>
                  <a:lnTo>
                    <a:pt x="16" y="64"/>
                  </a:lnTo>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80" name="Freeform 736"/>
            <p:cNvSpPr/>
            <p:nvPr/>
          </p:nvSpPr>
          <p:spPr bwMode="auto">
            <a:xfrm>
              <a:off x="2912600" y="3161239"/>
              <a:ext cx="135147" cy="220914"/>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0 h 208"/>
                <a:gd name="T24" fmla="*/ 2147483647 w 128"/>
                <a:gd name="T25" fmla="*/ 2147483647 h 208"/>
                <a:gd name="T26" fmla="*/ 2147483647 w 128"/>
                <a:gd name="T27" fmla="*/ 2147483647 h 208"/>
                <a:gd name="T28" fmla="*/ 2147483647 w 128"/>
                <a:gd name="T29" fmla="*/ 2147483647 h 208"/>
                <a:gd name="T30" fmla="*/ 2147483647 w 128"/>
                <a:gd name="T31" fmla="*/ 2147483647 h 208"/>
                <a:gd name="T32" fmla="*/ 0 w 128"/>
                <a:gd name="T33" fmla="*/ 2147483647 h 208"/>
                <a:gd name="T34" fmla="*/ 2147483647 w 128"/>
                <a:gd name="T35" fmla="*/ 2147483647 h 208"/>
                <a:gd name="T36" fmla="*/ 0 w 128"/>
                <a:gd name="T37" fmla="*/ 2147483647 h 208"/>
                <a:gd name="T38" fmla="*/ 2147483647 w 128"/>
                <a:gd name="T39" fmla="*/ 2147483647 h 208"/>
                <a:gd name="T40" fmla="*/ 2147483647 w 128"/>
                <a:gd name="T41" fmla="*/ 2147483647 h 208"/>
                <a:gd name="T42" fmla="*/ 2147483647 w 128"/>
                <a:gd name="T43" fmla="*/ 2147483647 h 208"/>
                <a:gd name="T44" fmla="*/ 2147483647 w 128"/>
                <a:gd name="T45" fmla="*/ 2147483647 h 20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208"/>
                <a:gd name="T71" fmla="*/ 128 w 128"/>
                <a:gd name="T72" fmla="*/ 208 h 20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lnTo>
                    <a:pt x="24" y="20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81" name="Freeform 737"/>
            <p:cNvSpPr/>
            <p:nvPr/>
          </p:nvSpPr>
          <p:spPr bwMode="auto">
            <a:xfrm>
              <a:off x="2912600" y="3161239"/>
              <a:ext cx="135147" cy="220914"/>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2147483647 h 208"/>
                <a:gd name="T24" fmla="*/ 2147483647 w 128"/>
                <a:gd name="T25" fmla="*/ 0 h 208"/>
                <a:gd name="T26" fmla="*/ 2147483647 w 128"/>
                <a:gd name="T27" fmla="*/ 2147483647 h 208"/>
                <a:gd name="T28" fmla="*/ 2147483647 w 128"/>
                <a:gd name="T29" fmla="*/ 2147483647 h 208"/>
                <a:gd name="T30" fmla="*/ 2147483647 w 128"/>
                <a:gd name="T31" fmla="*/ 2147483647 h 208"/>
                <a:gd name="T32" fmla="*/ 2147483647 w 128"/>
                <a:gd name="T33" fmla="*/ 2147483647 h 208"/>
                <a:gd name="T34" fmla="*/ 2147483647 w 128"/>
                <a:gd name="T35" fmla="*/ 2147483647 h 208"/>
                <a:gd name="T36" fmla="*/ 0 w 128"/>
                <a:gd name="T37" fmla="*/ 2147483647 h 208"/>
                <a:gd name="T38" fmla="*/ 2147483647 w 128"/>
                <a:gd name="T39" fmla="*/ 2147483647 h 208"/>
                <a:gd name="T40" fmla="*/ 0 w 128"/>
                <a:gd name="T41" fmla="*/ 2147483647 h 208"/>
                <a:gd name="T42" fmla="*/ 0 w 128"/>
                <a:gd name="T43" fmla="*/ 2147483647 h 208"/>
                <a:gd name="T44" fmla="*/ 2147483647 w 128"/>
                <a:gd name="T45" fmla="*/ 2147483647 h 208"/>
                <a:gd name="T46" fmla="*/ 2147483647 w 128"/>
                <a:gd name="T47" fmla="*/ 2147483647 h 208"/>
                <a:gd name="T48" fmla="*/ 2147483647 w 128"/>
                <a:gd name="T49" fmla="*/ 2147483647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208"/>
                <a:gd name="T77" fmla="*/ 128 w 128"/>
                <a:gd name="T78" fmla="*/ 208 h 20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82" name="Freeform 738"/>
            <p:cNvSpPr/>
            <p:nvPr/>
          </p:nvSpPr>
          <p:spPr bwMode="auto">
            <a:xfrm>
              <a:off x="2912600" y="3161239"/>
              <a:ext cx="135147" cy="220914"/>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2147483647 h 208"/>
                <a:gd name="T24" fmla="*/ 2147483647 w 128"/>
                <a:gd name="T25" fmla="*/ 0 h 208"/>
                <a:gd name="T26" fmla="*/ 2147483647 w 128"/>
                <a:gd name="T27" fmla="*/ 2147483647 h 208"/>
                <a:gd name="T28" fmla="*/ 2147483647 w 128"/>
                <a:gd name="T29" fmla="*/ 2147483647 h 208"/>
                <a:gd name="T30" fmla="*/ 2147483647 w 128"/>
                <a:gd name="T31" fmla="*/ 2147483647 h 208"/>
                <a:gd name="T32" fmla="*/ 2147483647 w 128"/>
                <a:gd name="T33" fmla="*/ 2147483647 h 208"/>
                <a:gd name="T34" fmla="*/ 2147483647 w 128"/>
                <a:gd name="T35" fmla="*/ 2147483647 h 208"/>
                <a:gd name="T36" fmla="*/ 0 w 128"/>
                <a:gd name="T37" fmla="*/ 2147483647 h 208"/>
                <a:gd name="T38" fmla="*/ 2147483647 w 128"/>
                <a:gd name="T39" fmla="*/ 2147483647 h 208"/>
                <a:gd name="T40" fmla="*/ 0 w 128"/>
                <a:gd name="T41" fmla="*/ 2147483647 h 208"/>
                <a:gd name="T42" fmla="*/ 0 w 128"/>
                <a:gd name="T43" fmla="*/ 2147483647 h 208"/>
                <a:gd name="T44" fmla="*/ 2147483647 w 128"/>
                <a:gd name="T45" fmla="*/ 2147483647 h 208"/>
                <a:gd name="T46" fmla="*/ 2147483647 w 128"/>
                <a:gd name="T47" fmla="*/ 2147483647 h 208"/>
                <a:gd name="T48" fmla="*/ 2147483647 w 128"/>
                <a:gd name="T49" fmla="*/ 2147483647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208"/>
                <a:gd name="T77" fmla="*/ 128 w 128"/>
                <a:gd name="T78" fmla="*/ 208 h 20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83" name="Freeform 739"/>
            <p:cNvSpPr/>
            <p:nvPr/>
          </p:nvSpPr>
          <p:spPr bwMode="auto">
            <a:xfrm>
              <a:off x="2955050" y="3780665"/>
              <a:ext cx="211384" cy="194924"/>
            </a:xfrm>
            <a:custGeom>
              <a:avLst/>
              <a:gdLst>
                <a:gd name="T0" fmla="*/ 2147483647 w 200"/>
                <a:gd name="T1" fmla="*/ 2147483647 h 184"/>
                <a:gd name="T2" fmla="*/ 2147483647 w 200"/>
                <a:gd name="T3" fmla="*/ 2147483647 h 184"/>
                <a:gd name="T4" fmla="*/ 2147483647 w 200"/>
                <a:gd name="T5" fmla="*/ 0 h 184"/>
                <a:gd name="T6" fmla="*/ 2147483647 w 200"/>
                <a:gd name="T7" fmla="*/ 2147483647 h 184"/>
                <a:gd name="T8" fmla="*/ 2147483647 w 200"/>
                <a:gd name="T9" fmla="*/ 2147483647 h 184"/>
                <a:gd name="T10" fmla="*/ 2147483647 w 200"/>
                <a:gd name="T11" fmla="*/ 2147483647 h 184"/>
                <a:gd name="T12" fmla="*/ 2147483647 w 200"/>
                <a:gd name="T13" fmla="*/ 2147483647 h 184"/>
                <a:gd name="T14" fmla="*/ 2147483647 w 200"/>
                <a:gd name="T15" fmla="*/ 2147483647 h 184"/>
                <a:gd name="T16" fmla="*/ 2147483647 w 200"/>
                <a:gd name="T17" fmla="*/ 2147483647 h 184"/>
                <a:gd name="T18" fmla="*/ 2147483647 w 200"/>
                <a:gd name="T19" fmla="*/ 2147483647 h 184"/>
                <a:gd name="T20" fmla="*/ 2147483647 w 200"/>
                <a:gd name="T21" fmla="*/ 2147483647 h 184"/>
                <a:gd name="T22" fmla="*/ 2147483647 w 200"/>
                <a:gd name="T23" fmla="*/ 2147483647 h 184"/>
                <a:gd name="T24" fmla="*/ 2147483647 w 200"/>
                <a:gd name="T25" fmla="*/ 2147483647 h 184"/>
                <a:gd name="T26" fmla="*/ 2147483647 w 200"/>
                <a:gd name="T27" fmla="*/ 2147483647 h 184"/>
                <a:gd name="T28" fmla="*/ 0 w 200"/>
                <a:gd name="T29" fmla="*/ 2147483647 h 184"/>
                <a:gd name="T30" fmla="*/ 0 w 200"/>
                <a:gd name="T31" fmla="*/ 2147483647 h 184"/>
                <a:gd name="T32" fmla="*/ 2147483647 w 200"/>
                <a:gd name="T33" fmla="*/ 2147483647 h 184"/>
                <a:gd name="T34" fmla="*/ 2147483647 w 200"/>
                <a:gd name="T35" fmla="*/ 2147483647 h 184"/>
                <a:gd name="T36" fmla="*/ 2147483647 w 200"/>
                <a:gd name="T37" fmla="*/ 2147483647 h 184"/>
                <a:gd name="T38" fmla="*/ 2147483647 w 200"/>
                <a:gd name="T39" fmla="*/ 2147483647 h 184"/>
                <a:gd name="T40" fmla="*/ 2147483647 w 200"/>
                <a:gd name="T41" fmla="*/ 2147483647 h 184"/>
                <a:gd name="T42" fmla="*/ 2147483647 w 200"/>
                <a:gd name="T43" fmla="*/ 2147483647 h 184"/>
                <a:gd name="T44" fmla="*/ 2147483647 w 200"/>
                <a:gd name="T45" fmla="*/ 2147483647 h 184"/>
                <a:gd name="T46" fmla="*/ 2147483647 w 200"/>
                <a:gd name="T47" fmla="*/ 2147483647 h 184"/>
                <a:gd name="T48" fmla="*/ 2147483647 w 200"/>
                <a:gd name="T49" fmla="*/ 2147483647 h 184"/>
                <a:gd name="T50" fmla="*/ 2147483647 w 200"/>
                <a:gd name="T51" fmla="*/ 2147483647 h 184"/>
                <a:gd name="T52" fmla="*/ 2147483647 w 200"/>
                <a:gd name="T53" fmla="*/ 2147483647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0"/>
                <a:gd name="T82" fmla="*/ 0 h 184"/>
                <a:gd name="T83" fmla="*/ 200 w 200"/>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0" h="184">
                  <a:moveTo>
                    <a:pt x="192" y="8"/>
                  </a:moveTo>
                  <a:lnTo>
                    <a:pt x="184" y="8"/>
                  </a:lnTo>
                  <a:lnTo>
                    <a:pt x="160" y="0"/>
                  </a:lnTo>
                  <a:lnTo>
                    <a:pt x="136" y="24"/>
                  </a:lnTo>
                  <a:lnTo>
                    <a:pt x="104" y="48"/>
                  </a:lnTo>
                  <a:lnTo>
                    <a:pt x="88" y="48"/>
                  </a:lnTo>
                  <a:lnTo>
                    <a:pt x="64" y="64"/>
                  </a:lnTo>
                  <a:lnTo>
                    <a:pt x="56" y="64"/>
                  </a:lnTo>
                  <a:lnTo>
                    <a:pt x="48" y="56"/>
                  </a:lnTo>
                  <a:lnTo>
                    <a:pt x="40" y="40"/>
                  </a:lnTo>
                  <a:lnTo>
                    <a:pt x="40" y="48"/>
                  </a:lnTo>
                  <a:lnTo>
                    <a:pt x="40" y="40"/>
                  </a:lnTo>
                  <a:lnTo>
                    <a:pt x="32" y="96"/>
                  </a:lnTo>
                  <a:lnTo>
                    <a:pt x="24" y="96"/>
                  </a:lnTo>
                  <a:lnTo>
                    <a:pt x="0" y="88"/>
                  </a:lnTo>
                  <a:lnTo>
                    <a:pt x="0" y="96"/>
                  </a:lnTo>
                  <a:lnTo>
                    <a:pt x="8" y="112"/>
                  </a:lnTo>
                  <a:lnTo>
                    <a:pt x="16" y="144"/>
                  </a:lnTo>
                  <a:lnTo>
                    <a:pt x="16" y="160"/>
                  </a:lnTo>
                  <a:lnTo>
                    <a:pt x="32" y="184"/>
                  </a:lnTo>
                  <a:lnTo>
                    <a:pt x="64" y="176"/>
                  </a:lnTo>
                  <a:lnTo>
                    <a:pt x="96" y="168"/>
                  </a:lnTo>
                  <a:lnTo>
                    <a:pt x="128" y="168"/>
                  </a:lnTo>
                  <a:lnTo>
                    <a:pt x="184" y="104"/>
                  </a:lnTo>
                  <a:lnTo>
                    <a:pt x="200" y="64"/>
                  </a:lnTo>
                  <a:lnTo>
                    <a:pt x="192" y="64"/>
                  </a:lnTo>
                  <a:lnTo>
                    <a:pt x="192"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84" name="Freeform 740"/>
            <p:cNvSpPr/>
            <p:nvPr/>
          </p:nvSpPr>
          <p:spPr bwMode="auto">
            <a:xfrm>
              <a:off x="2997500" y="3720888"/>
              <a:ext cx="126484" cy="127351"/>
            </a:xfrm>
            <a:custGeom>
              <a:avLst/>
              <a:gdLst>
                <a:gd name="T0" fmla="*/ 2147483647 w 120"/>
                <a:gd name="T1" fmla="*/ 2147483647 h 120"/>
                <a:gd name="T2" fmla="*/ 2147483647 w 120"/>
                <a:gd name="T3" fmla="*/ 2147483647 h 120"/>
                <a:gd name="T4" fmla="*/ 2147483647 w 120"/>
                <a:gd name="T5" fmla="*/ 2147483647 h 120"/>
                <a:gd name="T6" fmla="*/ 2147483647 w 120"/>
                <a:gd name="T7" fmla="*/ 0 h 120"/>
                <a:gd name="T8" fmla="*/ 2147483647 w 120"/>
                <a:gd name="T9" fmla="*/ 0 h 120"/>
                <a:gd name="T10" fmla="*/ 2147483647 w 120"/>
                <a:gd name="T11" fmla="*/ 2147483647 h 120"/>
                <a:gd name="T12" fmla="*/ 2147483647 w 120"/>
                <a:gd name="T13" fmla="*/ 0 h 120"/>
                <a:gd name="T14" fmla="*/ 2147483647 w 120"/>
                <a:gd name="T15" fmla="*/ 0 h 120"/>
                <a:gd name="T16" fmla="*/ 2147483647 w 120"/>
                <a:gd name="T17" fmla="*/ 0 h 120"/>
                <a:gd name="T18" fmla="*/ 2147483647 w 120"/>
                <a:gd name="T19" fmla="*/ 2147483647 h 120"/>
                <a:gd name="T20" fmla="*/ 2147483647 w 120"/>
                <a:gd name="T21" fmla="*/ 2147483647 h 120"/>
                <a:gd name="T22" fmla="*/ 0 w 120"/>
                <a:gd name="T23" fmla="*/ 2147483647 h 120"/>
                <a:gd name="T24" fmla="*/ 0 w 120"/>
                <a:gd name="T25" fmla="*/ 2147483647 h 120"/>
                <a:gd name="T26" fmla="*/ 2147483647 w 120"/>
                <a:gd name="T27" fmla="*/ 2147483647 h 120"/>
                <a:gd name="T28" fmla="*/ 2147483647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20"/>
                <a:gd name="T68" fmla="*/ 120 w 120"/>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20">
                  <a:moveTo>
                    <a:pt x="96" y="32"/>
                  </a:moveTo>
                  <a:lnTo>
                    <a:pt x="88" y="32"/>
                  </a:lnTo>
                  <a:lnTo>
                    <a:pt x="80" y="16"/>
                  </a:lnTo>
                  <a:lnTo>
                    <a:pt x="72" y="0"/>
                  </a:lnTo>
                  <a:lnTo>
                    <a:pt x="64" y="0"/>
                  </a:lnTo>
                  <a:lnTo>
                    <a:pt x="56" y="8"/>
                  </a:lnTo>
                  <a:lnTo>
                    <a:pt x="64" y="0"/>
                  </a:lnTo>
                  <a:lnTo>
                    <a:pt x="56" y="0"/>
                  </a:lnTo>
                  <a:lnTo>
                    <a:pt x="48" y="0"/>
                  </a:lnTo>
                  <a:lnTo>
                    <a:pt x="16" y="8"/>
                  </a:lnTo>
                  <a:lnTo>
                    <a:pt x="8" y="56"/>
                  </a:lnTo>
                  <a:lnTo>
                    <a:pt x="0" y="56"/>
                  </a:lnTo>
                  <a:lnTo>
                    <a:pt x="0" y="96"/>
                  </a:lnTo>
                  <a:lnTo>
                    <a:pt x="8" y="112"/>
                  </a:lnTo>
                  <a:lnTo>
                    <a:pt x="16" y="120"/>
                  </a:lnTo>
                  <a:lnTo>
                    <a:pt x="24" y="120"/>
                  </a:lnTo>
                  <a:lnTo>
                    <a:pt x="48" y="104"/>
                  </a:lnTo>
                  <a:lnTo>
                    <a:pt x="64" y="104"/>
                  </a:lnTo>
                  <a:lnTo>
                    <a:pt x="96" y="80"/>
                  </a:lnTo>
                  <a:lnTo>
                    <a:pt x="120" y="56"/>
                  </a:lnTo>
                  <a:lnTo>
                    <a:pt x="104" y="48"/>
                  </a:lnTo>
                  <a:lnTo>
                    <a:pt x="96"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85" name="Freeform 741"/>
            <p:cNvSpPr/>
            <p:nvPr/>
          </p:nvSpPr>
          <p:spPr bwMode="auto">
            <a:xfrm>
              <a:off x="3132648" y="3619527"/>
              <a:ext cx="144677" cy="228711"/>
            </a:xfrm>
            <a:custGeom>
              <a:avLst/>
              <a:gdLst>
                <a:gd name="T0" fmla="*/ 2147483647 w 136"/>
                <a:gd name="T1" fmla="*/ 2147483647 h 216"/>
                <a:gd name="T2" fmla="*/ 2147483647 w 136"/>
                <a:gd name="T3" fmla="*/ 2147483647 h 216"/>
                <a:gd name="T4" fmla="*/ 2147483647 w 136"/>
                <a:gd name="T5" fmla="*/ 2147483647 h 216"/>
                <a:gd name="T6" fmla="*/ 2147483647 w 136"/>
                <a:gd name="T7" fmla="*/ 2147483647 h 216"/>
                <a:gd name="T8" fmla="*/ 2147483647 w 136"/>
                <a:gd name="T9" fmla="*/ 2147483647 h 216"/>
                <a:gd name="T10" fmla="*/ 2147483647 w 136"/>
                <a:gd name="T11" fmla="*/ 2147483647 h 216"/>
                <a:gd name="T12" fmla="*/ 2147483647 w 136"/>
                <a:gd name="T13" fmla="*/ 2147483647 h 216"/>
                <a:gd name="T14" fmla="*/ 2147483647 w 136"/>
                <a:gd name="T15" fmla="*/ 2147483647 h 216"/>
                <a:gd name="T16" fmla="*/ 2147483647 w 136"/>
                <a:gd name="T17" fmla="*/ 2147483647 h 216"/>
                <a:gd name="T18" fmla="*/ 0 w 136"/>
                <a:gd name="T19" fmla="*/ 2147483647 h 216"/>
                <a:gd name="T20" fmla="*/ 2147483647 w 136"/>
                <a:gd name="T21" fmla="*/ 2147483647 h 216"/>
                <a:gd name="T22" fmla="*/ 0 w 136"/>
                <a:gd name="T23" fmla="*/ 2147483647 h 216"/>
                <a:gd name="T24" fmla="*/ 2147483647 w 136"/>
                <a:gd name="T25" fmla="*/ 2147483647 h 216"/>
                <a:gd name="T26" fmla="*/ 2147483647 w 136"/>
                <a:gd name="T27" fmla="*/ 2147483647 h 216"/>
                <a:gd name="T28" fmla="*/ 2147483647 w 136"/>
                <a:gd name="T29" fmla="*/ 2147483647 h 216"/>
                <a:gd name="T30" fmla="*/ 2147483647 w 136"/>
                <a:gd name="T31" fmla="*/ 2147483647 h 216"/>
                <a:gd name="T32" fmla="*/ 2147483647 w 136"/>
                <a:gd name="T33" fmla="*/ 2147483647 h 216"/>
                <a:gd name="T34" fmla="*/ 2147483647 w 136"/>
                <a:gd name="T35" fmla="*/ 2147483647 h 216"/>
                <a:gd name="T36" fmla="*/ 2147483647 w 136"/>
                <a:gd name="T37" fmla="*/ 2147483647 h 216"/>
                <a:gd name="T38" fmla="*/ 2147483647 w 136"/>
                <a:gd name="T39" fmla="*/ 2147483647 h 216"/>
                <a:gd name="T40" fmla="*/ 2147483647 w 136"/>
                <a:gd name="T41" fmla="*/ 2147483647 h 216"/>
                <a:gd name="T42" fmla="*/ 2147483647 w 136"/>
                <a:gd name="T43" fmla="*/ 2147483647 h 216"/>
                <a:gd name="T44" fmla="*/ 2147483647 w 136"/>
                <a:gd name="T45" fmla="*/ 2147483647 h 216"/>
                <a:gd name="T46" fmla="*/ 2147483647 w 136"/>
                <a:gd name="T47" fmla="*/ 2147483647 h 216"/>
                <a:gd name="T48" fmla="*/ 2147483647 w 136"/>
                <a:gd name="T49" fmla="*/ 2147483647 h 216"/>
                <a:gd name="T50" fmla="*/ 2147483647 w 136"/>
                <a:gd name="T51" fmla="*/ 2147483647 h 216"/>
                <a:gd name="T52" fmla="*/ 2147483647 w 136"/>
                <a:gd name="T53" fmla="*/ 2147483647 h 216"/>
                <a:gd name="T54" fmla="*/ 2147483647 w 136"/>
                <a:gd name="T55" fmla="*/ 2147483647 h 216"/>
                <a:gd name="T56" fmla="*/ 2147483647 w 136"/>
                <a:gd name="T57" fmla="*/ 2147483647 h 216"/>
                <a:gd name="T58" fmla="*/ 2147483647 w 136"/>
                <a:gd name="T59" fmla="*/ 0 h 216"/>
                <a:gd name="T60" fmla="*/ 2147483647 w 136"/>
                <a:gd name="T61" fmla="*/ 2147483647 h 216"/>
                <a:gd name="T62" fmla="*/ 2147483647 w 136"/>
                <a:gd name="T63" fmla="*/ 2147483647 h 2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6"/>
                <a:gd name="T97" fmla="*/ 0 h 216"/>
                <a:gd name="T98" fmla="*/ 136 w 136"/>
                <a:gd name="T99" fmla="*/ 216 h 21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6" h="216">
                  <a:moveTo>
                    <a:pt x="88" y="8"/>
                  </a:moveTo>
                  <a:lnTo>
                    <a:pt x="64" y="16"/>
                  </a:lnTo>
                  <a:lnTo>
                    <a:pt x="64" y="32"/>
                  </a:lnTo>
                  <a:lnTo>
                    <a:pt x="72" y="56"/>
                  </a:lnTo>
                  <a:lnTo>
                    <a:pt x="72" y="64"/>
                  </a:lnTo>
                  <a:lnTo>
                    <a:pt x="64" y="72"/>
                  </a:lnTo>
                  <a:lnTo>
                    <a:pt x="56" y="64"/>
                  </a:lnTo>
                  <a:lnTo>
                    <a:pt x="48" y="56"/>
                  </a:lnTo>
                  <a:lnTo>
                    <a:pt x="32" y="48"/>
                  </a:lnTo>
                  <a:lnTo>
                    <a:pt x="0" y="64"/>
                  </a:lnTo>
                  <a:lnTo>
                    <a:pt x="8" y="64"/>
                  </a:lnTo>
                  <a:lnTo>
                    <a:pt x="0" y="64"/>
                  </a:lnTo>
                  <a:lnTo>
                    <a:pt x="32" y="80"/>
                  </a:lnTo>
                  <a:lnTo>
                    <a:pt x="32" y="96"/>
                  </a:lnTo>
                  <a:lnTo>
                    <a:pt x="32" y="112"/>
                  </a:lnTo>
                  <a:lnTo>
                    <a:pt x="24" y="144"/>
                  </a:lnTo>
                  <a:lnTo>
                    <a:pt x="16" y="160"/>
                  </a:lnTo>
                  <a:lnTo>
                    <a:pt x="24" y="160"/>
                  </a:lnTo>
                  <a:lnTo>
                    <a:pt x="24" y="216"/>
                  </a:lnTo>
                  <a:lnTo>
                    <a:pt x="32" y="216"/>
                  </a:lnTo>
                  <a:lnTo>
                    <a:pt x="32" y="208"/>
                  </a:lnTo>
                  <a:lnTo>
                    <a:pt x="64" y="184"/>
                  </a:lnTo>
                  <a:lnTo>
                    <a:pt x="72" y="160"/>
                  </a:lnTo>
                  <a:lnTo>
                    <a:pt x="64" y="128"/>
                  </a:lnTo>
                  <a:lnTo>
                    <a:pt x="80" y="104"/>
                  </a:lnTo>
                  <a:lnTo>
                    <a:pt x="120" y="80"/>
                  </a:lnTo>
                  <a:lnTo>
                    <a:pt x="128" y="64"/>
                  </a:lnTo>
                  <a:lnTo>
                    <a:pt x="136" y="48"/>
                  </a:lnTo>
                  <a:lnTo>
                    <a:pt x="128" y="16"/>
                  </a:lnTo>
                  <a:lnTo>
                    <a:pt x="128" y="0"/>
                  </a:lnTo>
                  <a:lnTo>
                    <a:pt x="120" y="8"/>
                  </a:lnTo>
                  <a:lnTo>
                    <a:pt x="88"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86" name="Freeform 742"/>
            <p:cNvSpPr/>
            <p:nvPr/>
          </p:nvSpPr>
          <p:spPr bwMode="auto">
            <a:xfrm>
              <a:off x="3132648" y="3492177"/>
              <a:ext cx="136014" cy="143811"/>
            </a:xfrm>
            <a:custGeom>
              <a:avLst/>
              <a:gdLst>
                <a:gd name="T0" fmla="*/ 2147483647 w 128"/>
                <a:gd name="T1" fmla="*/ 2147483647 h 136"/>
                <a:gd name="T2" fmla="*/ 2147483647 w 128"/>
                <a:gd name="T3" fmla="*/ 0 h 136"/>
                <a:gd name="T4" fmla="*/ 2147483647 w 128"/>
                <a:gd name="T5" fmla="*/ 0 h 136"/>
                <a:gd name="T6" fmla="*/ 2147483647 w 128"/>
                <a:gd name="T7" fmla="*/ 2147483647 h 136"/>
                <a:gd name="T8" fmla="*/ 2147483647 w 128"/>
                <a:gd name="T9" fmla="*/ 2147483647 h 136"/>
                <a:gd name="T10" fmla="*/ 2147483647 w 128"/>
                <a:gd name="T11" fmla="*/ 2147483647 h 136"/>
                <a:gd name="T12" fmla="*/ 2147483647 w 128"/>
                <a:gd name="T13" fmla="*/ 0 h 136"/>
                <a:gd name="T14" fmla="*/ 0 w 128"/>
                <a:gd name="T15" fmla="*/ 0 h 136"/>
                <a:gd name="T16" fmla="*/ 2147483647 w 128"/>
                <a:gd name="T17" fmla="*/ 2147483647 h 136"/>
                <a:gd name="T18" fmla="*/ 0 w 128"/>
                <a:gd name="T19" fmla="*/ 2147483647 h 136"/>
                <a:gd name="T20" fmla="*/ 2147483647 w 128"/>
                <a:gd name="T21" fmla="*/ 2147483647 h 136"/>
                <a:gd name="T22" fmla="*/ 2147483647 w 128"/>
                <a:gd name="T23" fmla="*/ 2147483647 h 136"/>
                <a:gd name="T24" fmla="*/ 2147483647 w 128"/>
                <a:gd name="T25" fmla="*/ 2147483647 h 136"/>
                <a:gd name="T26" fmla="*/ 2147483647 w 128"/>
                <a:gd name="T27" fmla="*/ 2147483647 h 136"/>
                <a:gd name="T28" fmla="*/ 2147483647 w 128"/>
                <a:gd name="T29" fmla="*/ 2147483647 h 136"/>
                <a:gd name="T30" fmla="*/ 2147483647 w 128"/>
                <a:gd name="T31" fmla="*/ 2147483647 h 136"/>
                <a:gd name="T32" fmla="*/ 2147483647 w 128"/>
                <a:gd name="T33" fmla="*/ 2147483647 h 136"/>
                <a:gd name="T34" fmla="*/ 2147483647 w 128"/>
                <a:gd name="T35" fmla="*/ 2147483647 h 136"/>
                <a:gd name="T36" fmla="*/ 2147483647 w 128"/>
                <a:gd name="T37" fmla="*/ 2147483647 h 136"/>
                <a:gd name="T38" fmla="*/ 2147483647 w 128"/>
                <a:gd name="T39" fmla="*/ 2147483647 h 136"/>
                <a:gd name="T40" fmla="*/ 2147483647 w 128"/>
                <a:gd name="T41" fmla="*/ 2147483647 h 136"/>
                <a:gd name="T42" fmla="*/ 2147483647 w 128"/>
                <a:gd name="T43" fmla="*/ 2147483647 h 136"/>
                <a:gd name="T44" fmla="*/ 2147483647 w 128"/>
                <a:gd name="T45" fmla="*/ 2147483647 h 136"/>
                <a:gd name="T46" fmla="*/ 2147483647 w 128"/>
                <a:gd name="T47" fmla="*/ 2147483647 h 136"/>
                <a:gd name="T48" fmla="*/ 2147483647 w 128"/>
                <a:gd name="T49" fmla="*/ 2147483647 h 1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136"/>
                <a:gd name="T77" fmla="*/ 128 w 128"/>
                <a:gd name="T78" fmla="*/ 136 h 1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136">
                  <a:moveTo>
                    <a:pt x="96" y="24"/>
                  </a:moveTo>
                  <a:lnTo>
                    <a:pt x="56" y="0"/>
                  </a:lnTo>
                  <a:lnTo>
                    <a:pt x="48" y="0"/>
                  </a:lnTo>
                  <a:lnTo>
                    <a:pt x="48" y="8"/>
                  </a:lnTo>
                  <a:lnTo>
                    <a:pt x="48" y="16"/>
                  </a:lnTo>
                  <a:lnTo>
                    <a:pt x="32" y="16"/>
                  </a:lnTo>
                  <a:lnTo>
                    <a:pt x="24" y="0"/>
                  </a:lnTo>
                  <a:lnTo>
                    <a:pt x="0" y="0"/>
                  </a:lnTo>
                  <a:lnTo>
                    <a:pt x="8" y="32"/>
                  </a:lnTo>
                  <a:lnTo>
                    <a:pt x="0" y="40"/>
                  </a:lnTo>
                  <a:lnTo>
                    <a:pt x="8" y="72"/>
                  </a:lnTo>
                  <a:lnTo>
                    <a:pt x="16" y="96"/>
                  </a:lnTo>
                  <a:lnTo>
                    <a:pt x="32" y="104"/>
                  </a:lnTo>
                  <a:lnTo>
                    <a:pt x="56" y="104"/>
                  </a:lnTo>
                  <a:lnTo>
                    <a:pt x="56" y="112"/>
                  </a:lnTo>
                  <a:lnTo>
                    <a:pt x="64" y="136"/>
                  </a:lnTo>
                  <a:lnTo>
                    <a:pt x="88" y="128"/>
                  </a:lnTo>
                  <a:lnTo>
                    <a:pt x="120" y="128"/>
                  </a:lnTo>
                  <a:lnTo>
                    <a:pt x="128" y="120"/>
                  </a:lnTo>
                  <a:lnTo>
                    <a:pt x="120" y="112"/>
                  </a:lnTo>
                  <a:lnTo>
                    <a:pt x="120" y="72"/>
                  </a:lnTo>
                  <a:lnTo>
                    <a:pt x="112" y="56"/>
                  </a:lnTo>
                  <a:lnTo>
                    <a:pt x="120" y="48"/>
                  </a:lnTo>
                  <a:lnTo>
                    <a:pt x="96" y="32"/>
                  </a:lnTo>
                  <a:lnTo>
                    <a:pt x="96"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87" name="Freeform 743"/>
            <p:cNvSpPr/>
            <p:nvPr/>
          </p:nvSpPr>
          <p:spPr bwMode="auto">
            <a:xfrm>
              <a:off x="2895273" y="3559750"/>
              <a:ext cx="161137" cy="161137"/>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2147483647 w 152"/>
                <a:gd name="T9" fmla="*/ 2147483647 h 152"/>
                <a:gd name="T10" fmla="*/ 2147483647 w 152"/>
                <a:gd name="T11" fmla="*/ 2147483647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2147483647 w 152"/>
                <a:gd name="T33" fmla="*/ 0 h 152"/>
                <a:gd name="T34" fmla="*/ 2147483647 w 152"/>
                <a:gd name="T35" fmla="*/ 0 h 152"/>
                <a:gd name="T36" fmla="*/ 0 w 152"/>
                <a:gd name="T37" fmla="*/ 2147483647 h 152"/>
                <a:gd name="T38" fmla="*/ 2147483647 w 152"/>
                <a:gd name="T39" fmla="*/ 2147483647 h 152"/>
                <a:gd name="T40" fmla="*/ 2147483647 w 152"/>
                <a:gd name="T41" fmla="*/ 2147483647 h 152"/>
                <a:gd name="T42" fmla="*/ 0 w 152"/>
                <a:gd name="T43" fmla="*/ 2147483647 h 152"/>
                <a:gd name="T44" fmla="*/ 0 w 152"/>
                <a:gd name="T45" fmla="*/ 2147483647 h 152"/>
                <a:gd name="T46" fmla="*/ 2147483647 w 152"/>
                <a:gd name="T47" fmla="*/ 2147483647 h 152"/>
                <a:gd name="T48" fmla="*/ 2147483647 w 152"/>
                <a:gd name="T49" fmla="*/ 2147483647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
                <a:gd name="T76" fmla="*/ 0 h 152"/>
                <a:gd name="T77" fmla="*/ 152 w 152"/>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 h="152">
                  <a:moveTo>
                    <a:pt x="16" y="144"/>
                  </a:moveTo>
                  <a:lnTo>
                    <a:pt x="72" y="144"/>
                  </a:lnTo>
                  <a:lnTo>
                    <a:pt x="80" y="152"/>
                  </a:lnTo>
                  <a:lnTo>
                    <a:pt x="112" y="152"/>
                  </a:lnTo>
                  <a:lnTo>
                    <a:pt x="136" y="144"/>
                  </a:lnTo>
                  <a:lnTo>
                    <a:pt x="128" y="128"/>
                  </a:lnTo>
                  <a:lnTo>
                    <a:pt x="128" y="88"/>
                  </a:lnTo>
                  <a:lnTo>
                    <a:pt x="152" y="80"/>
                  </a:lnTo>
                  <a:lnTo>
                    <a:pt x="152" y="64"/>
                  </a:lnTo>
                  <a:lnTo>
                    <a:pt x="144" y="64"/>
                  </a:lnTo>
                  <a:lnTo>
                    <a:pt x="152" y="64"/>
                  </a:lnTo>
                  <a:lnTo>
                    <a:pt x="128" y="64"/>
                  </a:lnTo>
                  <a:lnTo>
                    <a:pt x="120" y="16"/>
                  </a:lnTo>
                  <a:lnTo>
                    <a:pt x="96" y="16"/>
                  </a:lnTo>
                  <a:lnTo>
                    <a:pt x="80" y="24"/>
                  </a:lnTo>
                  <a:lnTo>
                    <a:pt x="72" y="24"/>
                  </a:lnTo>
                  <a:lnTo>
                    <a:pt x="48" y="0"/>
                  </a:lnTo>
                  <a:lnTo>
                    <a:pt x="16" y="0"/>
                  </a:lnTo>
                  <a:lnTo>
                    <a:pt x="0" y="8"/>
                  </a:lnTo>
                  <a:lnTo>
                    <a:pt x="8" y="56"/>
                  </a:lnTo>
                  <a:lnTo>
                    <a:pt x="16" y="80"/>
                  </a:lnTo>
                  <a:lnTo>
                    <a:pt x="0" y="112"/>
                  </a:lnTo>
                  <a:lnTo>
                    <a:pt x="0" y="144"/>
                  </a:lnTo>
                  <a:lnTo>
                    <a:pt x="8" y="136"/>
                  </a:lnTo>
                  <a:lnTo>
                    <a:pt x="16" y="14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88" name="Freeform 744"/>
            <p:cNvSpPr/>
            <p:nvPr/>
          </p:nvSpPr>
          <p:spPr bwMode="auto">
            <a:xfrm>
              <a:off x="2895273" y="3407276"/>
              <a:ext cx="246038" cy="246038"/>
            </a:xfrm>
            <a:custGeom>
              <a:avLst/>
              <a:gdLst>
                <a:gd name="T0" fmla="*/ 2147483647 w 232"/>
                <a:gd name="T1" fmla="*/ 2147483647 h 232"/>
                <a:gd name="T2" fmla="*/ 2147483647 w 232"/>
                <a:gd name="T3" fmla="*/ 2147483647 h 232"/>
                <a:gd name="T4" fmla="*/ 2147483647 w 232"/>
                <a:gd name="T5" fmla="*/ 2147483647 h 232"/>
                <a:gd name="T6" fmla="*/ 2147483647 w 232"/>
                <a:gd name="T7" fmla="*/ 2147483647 h 232"/>
                <a:gd name="T8" fmla="*/ 2147483647 w 232"/>
                <a:gd name="T9" fmla="*/ 2147483647 h 232"/>
                <a:gd name="T10" fmla="*/ 2147483647 w 232"/>
                <a:gd name="T11" fmla="*/ 2147483647 h 232"/>
                <a:gd name="T12" fmla="*/ 0 w 232"/>
                <a:gd name="T13" fmla="*/ 2147483647 h 232"/>
                <a:gd name="T14" fmla="*/ 0 w 232"/>
                <a:gd name="T15" fmla="*/ 2147483647 h 232"/>
                <a:gd name="T16" fmla="*/ 2147483647 w 232"/>
                <a:gd name="T17" fmla="*/ 2147483647 h 232"/>
                <a:gd name="T18" fmla="*/ 2147483647 w 232"/>
                <a:gd name="T19" fmla="*/ 2147483647 h 232"/>
                <a:gd name="T20" fmla="*/ 2147483647 w 232"/>
                <a:gd name="T21" fmla="*/ 2147483647 h 232"/>
                <a:gd name="T22" fmla="*/ 2147483647 w 232"/>
                <a:gd name="T23" fmla="*/ 2147483647 h 232"/>
                <a:gd name="T24" fmla="*/ 2147483647 w 232"/>
                <a:gd name="T25" fmla="*/ 2147483647 h 232"/>
                <a:gd name="T26" fmla="*/ 2147483647 w 232"/>
                <a:gd name="T27" fmla="*/ 2147483647 h 232"/>
                <a:gd name="T28" fmla="*/ 2147483647 w 232"/>
                <a:gd name="T29" fmla="*/ 2147483647 h 232"/>
                <a:gd name="T30" fmla="*/ 2147483647 w 232"/>
                <a:gd name="T31" fmla="*/ 2147483647 h 232"/>
                <a:gd name="T32" fmla="*/ 2147483647 w 232"/>
                <a:gd name="T33" fmla="*/ 2147483647 h 232"/>
                <a:gd name="T34" fmla="*/ 2147483647 w 232"/>
                <a:gd name="T35" fmla="*/ 2147483647 h 232"/>
                <a:gd name="T36" fmla="*/ 2147483647 w 232"/>
                <a:gd name="T37" fmla="*/ 2147483647 h 232"/>
                <a:gd name="T38" fmla="*/ 2147483647 w 232"/>
                <a:gd name="T39" fmla="*/ 2147483647 h 232"/>
                <a:gd name="T40" fmla="*/ 2147483647 w 232"/>
                <a:gd name="T41" fmla="*/ 2147483647 h 232"/>
                <a:gd name="T42" fmla="*/ 2147483647 w 232"/>
                <a:gd name="T43" fmla="*/ 2147483647 h 232"/>
                <a:gd name="T44" fmla="*/ 2147483647 w 232"/>
                <a:gd name="T45" fmla="*/ 2147483647 h 232"/>
                <a:gd name="T46" fmla="*/ 2147483647 w 232"/>
                <a:gd name="T47" fmla="*/ 2147483647 h 232"/>
                <a:gd name="T48" fmla="*/ 2147483647 w 232"/>
                <a:gd name="T49" fmla="*/ 2147483647 h 232"/>
                <a:gd name="T50" fmla="*/ 2147483647 w 232"/>
                <a:gd name="T51" fmla="*/ 2147483647 h 232"/>
                <a:gd name="T52" fmla="*/ 2147483647 w 232"/>
                <a:gd name="T53" fmla="*/ 2147483647 h 232"/>
                <a:gd name="T54" fmla="*/ 2147483647 w 232"/>
                <a:gd name="T55" fmla="*/ 2147483647 h 232"/>
                <a:gd name="T56" fmla="*/ 2147483647 w 232"/>
                <a:gd name="T57" fmla="*/ 2147483647 h 232"/>
                <a:gd name="T58" fmla="*/ 2147483647 w 232"/>
                <a:gd name="T59" fmla="*/ 2147483647 h 232"/>
                <a:gd name="T60" fmla="*/ 2147483647 w 232"/>
                <a:gd name="T61" fmla="*/ 2147483647 h 232"/>
                <a:gd name="T62" fmla="*/ 2147483647 w 232"/>
                <a:gd name="T63" fmla="*/ 2147483647 h 232"/>
                <a:gd name="T64" fmla="*/ 2147483647 w 232"/>
                <a:gd name="T65" fmla="*/ 0 h 232"/>
                <a:gd name="T66" fmla="*/ 2147483647 w 232"/>
                <a:gd name="T67" fmla="*/ 0 h 232"/>
                <a:gd name="T68" fmla="*/ 2147483647 w 232"/>
                <a:gd name="T69" fmla="*/ 2147483647 h 232"/>
                <a:gd name="T70" fmla="*/ 2147483647 w 232"/>
                <a:gd name="T71" fmla="*/ 0 h 232"/>
                <a:gd name="T72" fmla="*/ 2147483647 w 232"/>
                <a:gd name="T73" fmla="*/ 2147483647 h 232"/>
                <a:gd name="T74" fmla="*/ 2147483647 w 232"/>
                <a:gd name="T75" fmla="*/ 2147483647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32"/>
                <a:gd name="T115" fmla="*/ 0 h 232"/>
                <a:gd name="T116" fmla="*/ 232 w 232"/>
                <a:gd name="T117" fmla="*/ 232 h 23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32" h="232">
                  <a:moveTo>
                    <a:pt x="80" y="24"/>
                  </a:moveTo>
                  <a:lnTo>
                    <a:pt x="72" y="72"/>
                  </a:lnTo>
                  <a:lnTo>
                    <a:pt x="56" y="80"/>
                  </a:lnTo>
                  <a:lnTo>
                    <a:pt x="40" y="112"/>
                  </a:lnTo>
                  <a:lnTo>
                    <a:pt x="24" y="128"/>
                  </a:lnTo>
                  <a:lnTo>
                    <a:pt x="8" y="128"/>
                  </a:lnTo>
                  <a:lnTo>
                    <a:pt x="0" y="136"/>
                  </a:lnTo>
                  <a:lnTo>
                    <a:pt x="0" y="152"/>
                  </a:lnTo>
                  <a:lnTo>
                    <a:pt x="16" y="144"/>
                  </a:lnTo>
                  <a:lnTo>
                    <a:pt x="48" y="144"/>
                  </a:lnTo>
                  <a:lnTo>
                    <a:pt x="72" y="168"/>
                  </a:lnTo>
                  <a:lnTo>
                    <a:pt x="80" y="168"/>
                  </a:lnTo>
                  <a:lnTo>
                    <a:pt x="96" y="160"/>
                  </a:lnTo>
                  <a:lnTo>
                    <a:pt x="120" y="160"/>
                  </a:lnTo>
                  <a:lnTo>
                    <a:pt x="128" y="208"/>
                  </a:lnTo>
                  <a:lnTo>
                    <a:pt x="152" y="208"/>
                  </a:lnTo>
                  <a:lnTo>
                    <a:pt x="168" y="208"/>
                  </a:lnTo>
                  <a:lnTo>
                    <a:pt x="192" y="224"/>
                  </a:lnTo>
                  <a:lnTo>
                    <a:pt x="216" y="232"/>
                  </a:lnTo>
                  <a:lnTo>
                    <a:pt x="216" y="224"/>
                  </a:lnTo>
                  <a:lnTo>
                    <a:pt x="208" y="208"/>
                  </a:lnTo>
                  <a:lnTo>
                    <a:pt x="208" y="200"/>
                  </a:lnTo>
                  <a:lnTo>
                    <a:pt x="216" y="176"/>
                  </a:lnTo>
                  <a:lnTo>
                    <a:pt x="224" y="168"/>
                  </a:lnTo>
                  <a:lnTo>
                    <a:pt x="216" y="144"/>
                  </a:lnTo>
                  <a:lnTo>
                    <a:pt x="216" y="120"/>
                  </a:lnTo>
                  <a:lnTo>
                    <a:pt x="208" y="96"/>
                  </a:lnTo>
                  <a:lnTo>
                    <a:pt x="216" y="72"/>
                  </a:lnTo>
                  <a:lnTo>
                    <a:pt x="232" y="40"/>
                  </a:lnTo>
                  <a:lnTo>
                    <a:pt x="232" y="16"/>
                  </a:lnTo>
                  <a:lnTo>
                    <a:pt x="224" y="8"/>
                  </a:lnTo>
                  <a:lnTo>
                    <a:pt x="200" y="8"/>
                  </a:lnTo>
                  <a:lnTo>
                    <a:pt x="192" y="0"/>
                  </a:lnTo>
                  <a:lnTo>
                    <a:pt x="160" y="0"/>
                  </a:lnTo>
                  <a:lnTo>
                    <a:pt x="128" y="8"/>
                  </a:lnTo>
                  <a:lnTo>
                    <a:pt x="104" y="0"/>
                  </a:lnTo>
                  <a:lnTo>
                    <a:pt x="80" y="8"/>
                  </a:lnTo>
                  <a:lnTo>
                    <a:pt x="80"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89" name="Freeform 745"/>
            <p:cNvSpPr/>
            <p:nvPr/>
          </p:nvSpPr>
          <p:spPr bwMode="auto">
            <a:xfrm>
              <a:off x="3175098" y="3237476"/>
              <a:ext cx="194924" cy="187127"/>
            </a:xfrm>
            <a:custGeom>
              <a:avLst/>
              <a:gdLst>
                <a:gd name="T0" fmla="*/ 2147483647 w 184"/>
                <a:gd name="T1" fmla="*/ 2147483647 h 176"/>
                <a:gd name="T2" fmla="*/ 2147483647 w 184"/>
                <a:gd name="T3" fmla="*/ 2147483647 h 176"/>
                <a:gd name="T4" fmla="*/ 2147483647 w 184"/>
                <a:gd name="T5" fmla="*/ 2147483647 h 176"/>
                <a:gd name="T6" fmla="*/ 2147483647 w 184"/>
                <a:gd name="T7" fmla="*/ 2147483647 h 176"/>
                <a:gd name="T8" fmla="*/ 2147483647 w 184"/>
                <a:gd name="T9" fmla="*/ 2147483647 h 176"/>
                <a:gd name="T10" fmla="*/ 2147483647 w 184"/>
                <a:gd name="T11" fmla="*/ 2147483647 h 176"/>
                <a:gd name="T12" fmla="*/ 2147483647 w 184"/>
                <a:gd name="T13" fmla="*/ 2147483647 h 176"/>
                <a:gd name="T14" fmla="*/ 2147483647 w 184"/>
                <a:gd name="T15" fmla="*/ 2147483647 h 176"/>
                <a:gd name="T16" fmla="*/ 2147483647 w 184"/>
                <a:gd name="T17" fmla="*/ 2147483647 h 176"/>
                <a:gd name="T18" fmla="*/ 2147483647 w 184"/>
                <a:gd name="T19" fmla="*/ 2147483647 h 176"/>
                <a:gd name="T20" fmla="*/ 2147483647 w 184"/>
                <a:gd name="T21" fmla="*/ 2147483647 h 176"/>
                <a:gd name="T22" fmla="*/ 2147483647 w 184"/>
                <a:gd name="T23" fmla="*/ 2147483647 h 176"/>
                <a:gd name="T24" fmla="*/ 2147483647 w 184"/>
                <a:gd name="T25" fmla="*/ 2147483647 h 176"/>
                <a:gd name="T26" fmla="*/ 2147483647 w 184"/>
                <a:gd name="T27" fmla="*/ 2147483647 h 176"/>
                <a:gd name="T28" fmla="*/ 2147483647 w 184"/>
                <a:gd name="T29" fmla="*/ 0 h 176"/>
                <a:gd name="T30" fmla="*/ 2147483647 w 184"/>
                <a:gd name="T31" fmla="*/ 0 h 176"/>
                <a:gd name="T32" fmla="*/ 2147483647 w 184"/>
                <a:gd name="T33" fmla="*/ 2147483647 h 176"/>
                <a:gd name="T34" fmla="*/ 2147483647 w 184"/>
                <a:gd name="T35" fmla="*/ 2147483647 h 176"/>
                <a:gd name="T36" fmla="*/ 2147483647 w 184"/>
                <a:gd name="T37" fmla="*/ 2147483647 h 176"/>
                <a:gd name="T38" fmla="*/ 2147483647 w 184"/>
                <a:gd name="T39" fmla="*/ 2147483647 h 176"/>
                <a:gd name="T40" fmla="*/ 2147483647 w 184"/>
                <a:gd name="T41" fmla="*/ 2147483647 h 176"/>
                <a:gd name="T42" fmla="*/ 0 w 184"/>
                <a:gd name="T43" fmla="*/ 2147483647 h 176"/>
                <a:gd name="T44" fmla="*/ 0 w 184"/>
                <a:gd name="T45" fmla="*/ 2147483647 h 176"/>
                <a:gd name="T46" fmla="*/ 2147483647 w 184"/>
                <a:gd name="T47" fmla="*/ 2147483647 h 176"/>
                <a:gd name="T48" fmla="*/ 2147483647 w 184"/>
                <a:gd name="T49" fmla="*/ 2147483647 h 176"/>
                <a:gd name="T50" fmla="*/ 2147483647 w 184"/>
                <a:gd name="T51" fmla="*/ 2147483647 h 176"/>
                <a:gd name="T52" fmla="*/ 2147483647 w 184"/>
                <a:gd name="T53" fmla="*/ 2147483647 h 176"/>
                <a:gd name="T54" fmla="*/ 2147483647 w 184"/>
                <a:gd name="T55" fmla="*/ 2147483647 h 176"/>
                <a:gd name="T56" fmla="*/ 2147483647 w 184"/>
                <a:gd name="T57" fmla="*/ 2147483647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4"/>
                <a:gd name="T88" fmla="*/ 0 h 176"/>
                <a:gd name="T89" fmla="*/ 184 w 184"/>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4" h="176">
                  <a:moveTo>
                    <a:pt x="88" y="176"/>
                  </a:moveTo>
                  <a:lnTo>
                    <a:pt x="96" y="176"/>
                  </a:lnTo>
                  <a:lnTo>
                    <a:pt x="104" y="176"/>
                  </a:lnTo>
                  <a:lnTo>
                    <a:pt x="112" y="176"/>
                  </a:lnTo>
                  <a:lnTo>
                    <a:pt x="128" y="168"/>
                  </a:lnTo>
                  <a:lnTo>
                    <a:pt x="152" y="160"/>
                  </a:lnTo>
                  <a:lnTo>
                    <a:pt x="184" y="128"/>
                  </a:lnTo>
                  <a:lnTo>
                    <a:pt x="160" y="120"/>
                  </a:lnTo>
                  <a:lnTo>
                    <a:pt x="128" y="104"/>
                  </a:lnTo>
                  <a:lnTo>
                    <a:pt x="120" y="96"/>
                  </a:lnTo>
                  <a:lnTo>
                    <a:pt x="136" y="88"/>
                  </a:lnTo>
                  <a:lnTo>
                    <a:pt x="128" y="80"/>
                  </a:lnTo>
                  <a:lnTo>
                    <a:pt x="96" y="32"/>
                  </a:lnTo>
                  <a:lnTo>
                    <a:pt x="80" y="24"/>
                  </a:lnTo>
                  <a:lnTo>
                    <a:pt x="64" y="0"/>
                  </a:lnTo>
                  <a:lnTo>
                    <a:pt x="56" y="0"/>
                  </a:lnTo>
                  <a:lnTo>
                    <a:pt x="48" y="8"/>
                  </a:lnTo>
                  <a:lnTo>
                    <a:pt x="40" y="56"/>
                  </a:lnTo>
                  <a:lnTo>
                    <a:pt x="32" y="80"/>
                  </a:lnTo>
                  <a:lnTo>
                    <a:pt x="16" y="96"/>
                  </a:lnTo>
                  <a:lnTo>
                    <a:pt x="8" y="120"/>
                  </a:lnTo>
                  <a:lnTo>
                    <a:pt x="0" y="120"/>
                  </a:lnTo>
                  <a:lnTo>
                    <a:pt x="0" y="128"/>
                  </a:lnTo>
                  <a:lnTo>
                    <a:pt x="16" y="144"/>
                  </a:lnTo>
                  <a:lnTo>
                    <a:pt x="24" y="152"/>
                  </a:lnTo>
                  <a:lnTo>
                    <a:pt x="32" y="160"/>
                  </a:lnTo>
                  <a:lnTo>
                    <a:pt x="32" y="168"/>
                  </a:lnTo>
                  <a:lnTo>
                    <a:pt x="48" y="168"/>
                  </a:lnTo>
                  <a:lnTo>
                    <a:pt x="88" y="17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90" name="Freeform 746"/>
            <p:cNvSpPr/>
            <p:nvPr/>
          </p:nvSpPr>
          <p:spPr bwMode="auto">
            <a:xfrm>
              <a:off x="3183761" y="3415940"/>
              <a:ext cx="110024" cy="127351"/>
            </a:xfrm>
            <a:custGeom>
              <a:avLst/>
              <a:gdLst>
                <a:gd name="T0" fmla="*/ 2147483647 w 104"/>
                <a:gd name="T1" fmla="*/ 2147483647 h 120"/>
                <a:gd name="T2" fmla="*/ 2147483647 w 104"/>
                <a:gd name="T3" fmla="*/ 2147483647 h 120"/>
                <a:gd name="T4" fmla="*/ 2147483647 w 104"/>
                <a:gd name="T5" fmla="*/ 2147483647 h 120"/>
                <a:gd name="T6" fmla="*/ 2147483647 w 104"/>
                <a:gd name="T7" fmla="*/ 2147483647 h 120"/>
                <a:gd name="T8" fmla="*/ 2147483647 w 104"/>
                <a:gd name="T9" fmla="*/ 2147483647 h 120"/>
                <a:gd name="T10" fmla="*/ 2147483647 w 104"/>
                <a:gd name="T11" fmla="*/ 2147483647 h 120"/>
                <a:gd name="T12" fmla="*/ 2147483647 w 104"/>
                <a:gd name="T13" fmla="*/ 0 h 120"/>
                <a:gd name="T14" fmla="*/ 2147483647 w 104"/>
                <a:gd name="T15" fmla="*/ 0 h 120"/>
                <a:gd name="T16" fmla="*/ 2147483647 w 104"/>
                <a:gd name="T17" fmla="*/ 0 h 120"/>
                <a:gd name="T18" fmla="*/ 0 w 104"/>
                <a:gd name="T19" fmla="*/ 2147483647 h 120"/>
                <a:gd name="T20" fmla="*/ 2147483647 w 104"/>
                <a:gd name="T21" fmla="*/ 2147483647 h 120"/>
                <a:gd name="T22" fmla="*/ 2147483647 w 104"/>
                <a:gd name="T23" fmla="*/ 2147483647 h 120"/>
                <a:gd name="T24" fmla="*/ 0 w 104"/>
                <a:gd name="T25" fmla="*/ 2147483647 h 120"/>
                <a:gd name="T26" fmla="*/ 2147483647 w 104"/>
                <a:gd name="T27" fmla="*/ 2147483647 h 120"/>
                <a:gd name="T28" fmla="*/ 2147483647 w 104"/>
                <a:gd name="T29" fmla="*/ 2147483647 h 120"/>
                <a:gd name="T30" fmla="*/ 2147483647 w 104"/>
                <a:gd name="T31" fmla="*/ 2147483647 h 120"/>
                <a:gd name="T32" fmla="*/ 2147483647 w 104"/>
                <a:gd name="T33" fmla="*/ 2147483647 h 120"/>
                <a:gd name="T34" fmla="*/ 2147483647 w 104"/>
                <a:gd name="T35" fmla="*/ 2147483647 h 120"/>
                <a:gd name="T36" fmla="*/ 2147483647 w 104"/>
                <a:gd name="T37" fmla="*/ 2147483647 h 120"/>
                <a:gd name="T38" fmla="*/ 2147483647 w 104"/>
                <a:gd name="T39" fmla="*/ 2147483647 h 120"/>
                <a:gd name="T40" fmla="*/ 2147483647 w 104"/>
                <a:gd name="T41" fmla="*/ 2147483647 h 120"/>
                <a:gd name="T42" fmla="*/ 2147483647 w 104"/>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4"/>
                <a:gd name="T67" fmla="*/ 0 h 120"/>
                <a:gd name="T68" fmla="*/ 104 w 104"/>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4" h="120">
                  <a:moveTo>
                    <a:pt x="96" y="24"/>
                  </a:moveTo>
                  <a:lnTo>
                    <a:pt x="104" y="16"/>
                  </a:lnTo>
                  <a:lnTo>
                    <a:pt x="104" y="8"/>
                  </a:lnTo>
                  <a:lnTo>
                    <a:pt x="96" y="8"/>
                  </a:lnTo>
                  <a:lnTo>
                    <a:pt x="88" y="8"/>
                  </a:lnTo>
                  <a:lnTo>
                    <a:pt x="80" y="8"/>
                  </a:lnTo>
                  <a:lnTo>
                    <a:pt x="40" y="0"/>
                  </a:lnTo>
                  <a:lnTo>
                    <a:pt x="24" y="0"/>
                  </a:lnTo>
                  <a:lnTo>
                    <a:pt x="16" y="0"/>
                  </a:lnTo>
                  <a:lnTo>
                    <a:pt x="0" y="8"/>
                  </a:lnTo>
                  <a:lnTo>
                    <a:pt x="8" y="16"/>
                  </a:lnTo>
                  <a:lnTo>
                    <a:pt x="8" y="32"/>
                  </a:lnTo>
                  <a:lnTo>
                    <a:pt x="0" y="48"/>
                  </a:lnTo>
                  <a:lnTo>
                    <a:pt x="8" y="72"/>
                  </a:lnTo>
                  <a:lnTo>
                    <a:pt x="48" y="96"/>
                  </a:lnTo>
                  <a:lnTo>
                    <a:pt x="48" y="104"/>
                  </a:lnTo>
                  <a:lnTo>
                    <a:pt x="72" y="120"/>
                  </a:lnTo>
                  <a:lnTo>
                    <a:pt x="72" y="112"/>
                  </a:lnTo>
                  <a:lnTo>
                    <a:pt x="88" y="88"/>
                  </a:lnTo>
                  <a:lnTo>
                    <a:pt x="104" y="80"/>
                  </a:lnTo>
                  <a:lnTo>
                    <a:pt x="96" y="64"/>
                  </a:lnTo>
                  <a:lnTo>
                    <a:pt x="96"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91" name="Freeform 747"/>
            <p:cNvSpPr/>
            <p:nvPr/>
          </p:nvSpPr>
          <p:spPr bwMode="auto">
            <a:xfrm>
              <a:off x="3065074" y="3687101"/>
              <a:ext cx="101361" cy="102227"/>
            </a:xfrm>
            <a:custGeom>
              <a:avLst/>
              <a:gdLst>
                <a:gd name="T0" fmla="*/ 2147483647 w 96"/>
                <a:gd name="T1" fmla="*/ 2147483647 h 96"/>
                <a:gd name="T2" fmla="*/ 2147483647 w 96"/>
                <a:gd name="T3" fmla="*/ 2147483647 h 96"/>
                <a:gd name="T4" fmla="*/ 2147483647 w 96"/>
                <a:gd name="T5" fmla="*/ 2147483647 h 96"/>
                <a:gd name="T6" fmla="*/ 0 w 96"/>
                <a:gd name="T7" fmla="*/ 2147483647 h 96"/>
                <a:gd name="T8" fmla="*/ 2147483647 w 96"/>
                <a:gd name="T9" fmla="*/ 2147483647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0 h 96"/>
                <a:gd name="T32" fmla="*/ 2147483647 w 96"/>
                <a:gd name="T33" fmla="*/ 2147483647 h 96"/>
                <a:gd name="T34" fmla="*/ 2147483647 w 96"/>
                <a:gd name="T35" fmla="*/ 2147483647 h 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6"/>
                <a:gd name="T55" fmla="*/ 0 h 96"/>
                <a:gd name="T56" fmla="*/ 96 w 96"/>
                <a:gd name="T57" fmla="*/ 96 h 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6" h="96">
                  <a:moveTo>
                    <a:pt x="40" y="24"/>
                  </a:moveTo>
                  <a:lnTo>
                    <a:pt x="24" y="32"/>
                  </a:lnTo>
                  <a:lnTo>
                    <a:pt x="8" y="32"/>
                  </a:lnTo>
                  <a:lnTo>
                    <a:pt x="0" y="32"/>
                  </a:lnTo>
                  <a:lnTo>
                    <a:pt x="8" y="32"/>
                  </a:lnTo>
                  <a:lnTo>
                    <a:pt x="16" y="48"/>
                  </a:lnTo>
                  <a:lnTo>
                    <a:pt x="24" y="64"/>
                  </a:lnTo>
                  <a:lnTo>
                    <a:pt x="32" y="64"/>
                  </a:lnTo>
                  <a:lnTo>
                    <a:pt x="40" y="80"/>
                  </a:lnTo>
                  <a:lnTo>
                    <a:pt x="56" y="88"/>
                  </a:lnTo>
                  <a:lnTo>
                    <a:pt x="80" y="96"/>
                  </a:lnTo>
                  <a:lnTo>
                    <a:pt x="88" y="80"/>
                  </a:lnTo>
                  <a:lnTo>
                    <a:pt x="96" y="48"/>
                  </a:lnTo>
                  <a:lnTo>
                    <a:pt x="96" y="32"/>
                  </a:lnTo>
                  <a:lnTo>
                    <a:pt x="96" y="16"/>
                  </a:lnTo>
                  <a:lnTo>
                    <a:pt x="64" y="0"/>
                  </a:lnTo>
                  <a:lnTo>
                    <a:pt x="56" y="8"/>
                  </a:lnTo>
                  <a:lnTo>
                    <a:pt x="40"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92" name="Freeform 748"/>
            <p:cNvSpPr/>
            <p:nvPr/>
          </p:nvSpPr>
          <p:spPr bwMode="auto">
            <a:xfrm>
              <a:off x="3031287" y="3424603"/>
              <a:ext cx="177597" cy="296285"/>
            </a:xfrm>
            <a:custGeom>
              <a:avLst/>
              <a:gdLst>
                <a:gd name="T0" fmla="*/ 2147483647 w 168"/>
                <a:gd name="T1" fmla="*/ 2147483647 h 280"/>
                <a:gd name="T2" fmla="*/ 2147483647 w 168"/>
                <a:gd name="T3" fmla="*/ 2147483647 h 280"/>
                <a:gd name="T4" fmla="*/ 2147483647 w 168"/>
                <a:gd name="T5" fmla="*/ 2147483647 h 280"/>
                <a:gd name="T6" fmla="*/ 2147483647 w 168"/>
                <a:gd name="T7" fmla="*/ 2147483647 h 280"/>
                <a:gd name="T8" fmla="*/ 2147483647 w 168"/>
                <a:gd name="T9" fmla="*/ 2147483647 h 280"/>
                <a:gd name="T10" fmla="*/ 2147483647 w 168"/>
                <a:gd name="T11" fmla="*/ 2147483647 h 280"/>
                <a:gd name="T12" fmla="*/ 2147483647 w 168"/>
                <a:gd name="T13" fmla="*/ 2147483647 h 280"/>
                <a:gd name="T14" fmla="*/ 2147483647 w 168"/>
                <a:gd name="T15" fmla="*/ 2147483647 h 280"/>
                <a:gd name="T16" fmla="*/ 2147483647 w 168"/>
                <a:gd name="T17" fmla="*/ 2147483647 h 280"/>
                <a:gd name="T18" fmla="*/ 2147483647 w 168"/>
                <a:gd name="T19" fmla="*/ 2147483647 h 280"/>
                <a:gd name="T20" fmla="*/ 2147483647 w 168"/>
                <a:gd name="T21" fmla="*/ 2147483647 h 280"/>
                <a:gd name="T22" fmla="*/ 2147483647 w 168"/>
                <a:gd name="T23" fmla="*/ 2147483647 h 280"/>
                <a:gd name="T24" fmla="*/ 2147483647 w 168"/>
                <a:gd name="T25" fmla="*/ 2147483647 h 280"/>
                <a:gd name="T26" fmla="*/ 2147483647 w 168"/>
                <a:gd name="T27" fmla="*/ 2147483647 h 280"/>
                <a:gd name="T28" fmla="*/ 2147483647 w 168"/>
                <a:gd name="T29" fmla="*/ 2147483647 h 280"/>
                <a:gd name="T30" fmla="*/ 0 w 168"/>
                <a:gd name="T31" fmla="*/ 2147483647 h 280"/>
                <a:gd name="T32" fmla="*/ 0 w 168"/>
                <a:gd name="T33" fmla="*/ 2147483647 h 280"/>
                <a:gd name="T34" fmla="*/ 2147483647 w 168"/>
                <a:gd name="T35" fmla="*/ 2147483647 h 280"/>
                <a:gd name="T36" fmla="*/ 2147483647 w 168"/>
                <a:gd name="T37" fmla="*/ 2147483647 h 280"/>
                <a:gd name="T38" fmla="*/ 2147483647 w 168"/>
                <a:gd name="T39" fmla="*/ 2147483647 h 280"/>
                <a:gd name="T40" fmla="*/ 2147483647 w 168"/>
                <a:gd name="T41" fmla="*/ 2147483647 h 280"/>
                <a:gd name="T42" fmla="*/ 2147483647 w 168"/>
                <a:gd name="T43" fmla="*/ 2147483647 h 280"/>
                <a:gd name="T44" fmla="*/ 2147483647 w 168"/>
                <a:gd name="T45" fmla="*/ 2147483647 h 280"/>
                <a:gd name="T46" fmla="*/ 2147483647 w 168"/>
                <a:gd name="T47" fmla="*/ 2147483647 h 280"/>
                <a:gd name="T48" fmla="*/ 2147483647 w 168"/>
                <a:gd name="T49" fmla="*/ 2147483647 h 280"/>
                <a:gd name="T50" fmla="*/ 2147483647 w 168"/>
                <a:gd name="T51" fmla="*/ 2147483647 h 280"/>
                <a:gd name="T52" fmla="*/ 2147483647 w 168"/>
                <a:gd name="T53" fmla="*/ 2147483647 h 280"/>
                <a:gd name="T54" fmla="*/ 2147483647 w 168"/>
                <a:gd name="T55" fmla="*/ 2147483647 h 280"/>
                <a:gd name="T56" fmla="*/ 2147483647 w 168"/>
                <a:gd name="T57" fmla="*/ 2147483647 h 280"/>
                <a:gd name="T58" fmla="*/ 2147483647 w 168"/>
                <a:gd name="T59" fmla="*/ 2147483647 h 280"/>
                <a:gd name="T60" fmla="*/ 2147483647 w 168"/>
                <a:gd name="T61" fmla="*/ 2147483647 h 280"/>
                <a:gd name="T62" fmla="*/ 2147483647 w 168"/>
                <a:gd name="T63" fmla="*/ 2147483647 h 280"/>
                <a:gd name="T64" fmla="*/ 2147483647 w 168"/>
                <a:gd name="T65" fmla="*/ 2147483647 h 280"/>
                <a:gd name="T66" fmla="*/ 2147483647 w 168"/>
                <a:gd name="T67" fmla="*/ 2147483647 h 280"/>
                <a:gd name="T68" fmla="*/ 2147483647 w 168"/>
                <a:gd name="T69" fmla="*/ 2147483647 h 280"/>
                <a:gd name="T70" fmla="*/ 2147483647 w 168"/>
                <a:gd name="T71" fmla="*/ 2147483647 h 280"/>
                <a:gd name="T72" fmla="*/ 2147483647 w 168"/>
                <a:gd name="T73" fmla="*/ 2147483647 h 280"/>
                <a:gd name="T74" fmla="*/ 2147483647 w 168"/>
                <a:gd name="T75" fmla="*/ 2147483647 h 280"/>
                <a:gd name="T76" fmla="*/ 2147483647 w 168"/>
                <a:gd name="T77" fmla="*/ 2147483647 h 280"/>
                <a:gd name="T78" fmla="*/ 2147483647 w 168"/>
                <a:gd name="T79" fmla="*/ 2147483647 h 280"/>
                <a:gd name="T80" fmla="*/ 2147483647 w 168"/>
                <a:gd name="T81" fmla="*/ 2147483647 h 280"/>
                <a:gd name="T82" fmla="*/ 2147483647 w 168"/>
                <a:gd name="T83" fmla="*/ 2147483647 h 280"/>
                <a:gd name="T84" fmla="*/ 2147483647 w 168"/>
                <a:gd name="T85" fmla="*/ 2147483647 h 280"/>
                <a:gd name="T86" fmla="*/ 2147483647 w 168"/>
                <a:gd name="T87" fmla="*/ 2147483647 h 280"/>
                <a:gd name="T88" fmla="*/ 2147483647 w 168"/>
                <a:gd name="T89" fmla="*/ 2147483647 h 280"/>
                <a:gd name="T90" fmla="*/ 2147483647 w 168"/>
                <a:gd name="T91" fmla="*/ 2147483647 h 280"/>
                <a:gd name="T92" fmla="*/ 2147483647 w 168"/>
                <a:gd name="T93" fmla="*/ 2147483647 h 280"/>
                <a:gd name="T94" fmla="*/ 2147483647 w 168"/>
                <a:gd name="T95" fmla="*/ 2147483647 h 280"/>
                <a:gd name="T96" fmla="*/ 2147483647 w 168"/>
                <a:gd name="T97" fmla="*/ 2147483647 h 280"/>
                <a:gd name="T98" fmla="*/ 2147483647 w 168"/>
                <a:gd name="T99" fmla="*/ 2147483647 h 280"/>
                <a:gd name="T100" fmla="*/ 2147483647 w 168"/>
                <a:gd name="T101" fmla="*/ 2147483647 h 280"/>
                <a:gd name="T102" fmla="*/ 2147483647 w 168"/>
                <a:gd name="T103" fmla="*/ 2147483647 h 280"/>
                <a:gd name="T104" fmla="*/ 2147483647 w 168"/>
                <a:gd name="T105" fmla="*/ 0 h 280"/>
                <a:gd name="T106" fmla="*/ 2147483647 w 168"/>
                <a:gd name="T107" fmla="*/ 0 h 280"/>
                <a:gd name="T108" fmla="*/ 2147483647 w 168"/>
                <a:gd name="T109" fmla="*/ 2147483647 h 280"/>
                <a:gd name="T110" fmla="*/ 2147483647 w 168"/>
                <a:gd name="T111" fmla="*/ 0 h 280"/>
                <a:gd name="T112" fmla="*/ 2147483647 w 168"/>
                <a:gd name="T113" fmla="*/ 2147483647 h 2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8"/>
                <a:gd name="T172" fmla="*/ 0 h 280"/>
                <a:gd name="T173" fmla="*/ 168 w 168"/>
                <a:gd name="T174" fmla="*/ 280 h 28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8" h="280">
                  <a:moveTo>
                    <a:pt x="104" y="24"/>
                  </a:moveTo>
                  <a:lnTo>
                    <a:pt x="88" y="56"/>
                  </a:lnTo>
                  <a:lnTo>
                    <a:pt x="80" y="80"/>
                  </a:lnTo>
                  <a:lnTo>
                    <a:pt x="88" y="104"/>
                  </a:lnTo>
                  <a:lnTo>
                    <a:pt x="88" y="128"/>
                  </a:lnTo>
                  <a:lnTo>
                    <a:pt x="96" y="152"/>
                  </a:lnTo>
                  <a:lnTo>
                    <a:pt x="88" y="160"/>
                  </a:lnTo>
                  <a:lnTo>
                    <a:pt x="80" y="184"/>
                  </a:lnTo>
                  <a:lnTo>
                    <a:pt x="80" y="192"/>
                  </a:lnTo>
                  <a:lnTo>
                    <a:pt x="88" y="208"/>
                  </a:lnTo>
                  <a:lnTo>
                    <a:pt x="88" y="216"/>
                  </a:lnTo>
                  <a:lnTo>
                    <a:pt x="64" y="208"/>
                  </a:lnTo>
                  <a:lnTo>
                    <a:pt x="40" y="192"/>
                  </a:lnTo>
                  <a:lnTo>
                    <a:pt x="24" y="192"/>
                  </a:lnTo>
                  <a:lnTo>
                    <a:pt x="24" y="208"/>
                  </a:lnTo>
                  <a:lnTo>
                    <a:pt x="0" y="216"/>
                  </a:lnTo>
                  <a:lnTo>
                    <a:pt x="0" y="256"/>
                  </a:lnTo>
                  <a:lnTo>
                    <a:pt x="8" y="272"/>
                  </a:lnTo>
                  <a:lnTo>
                    <a:pt x="24" y="272"/>
                  </a:lnTo>
                  <a:lnTo>
                    <a:pt x="32" y="280"/>
                  </a:lnTo>
                  <a:lnTo>
                    <a:pt x="24" y="280"/>
                  </a:lnTo>
                  <a:lnTo>
                    <a:pt x="32" y="280"/>
                  </a:lnTo>
                  <a:lnTo>
                    <a:pt x="40" y="280"/>
                  </a:lnTo>
                  <a:lnTo>
                    <a:pt x="56" y="280"/>
                  </a:lnTo>
                  <a:lnTo>
                    <a:pt x="72" y="272"/>
                  </a:lnTo>
                  <a:lnTo>
                    <a:pt x="88" y="256"/>
                  </a:lnTo>
                  <a:lnTo>
                    <a:pt x="96" y="248"/>
                  </a:lnTo>
                  <a:lnTo>
                    <a:pt x="128" y="232"/>
                  </a:lnTo>
                  <a:lnTo>
                    <a:pt x="144" y="240"/>
                  </a:lnTo>
                  <a:lnTo>
                    <a:pt x="152" y="248"/>
                  </a:lnTo>
                  <a:lnTo>
                    <a:pt x="160" y="256"/>
                  </a:lnTo>
                  <a:lnTo>
                    <a:pt x="168" y="248"/>
                  </a:lnTo>
                  <a:lnTo>
                    <a:pt x="168" y="240"/>
                  </a:lnTo>
                  <a:lnTo>
                    <a:pt x="160" y="216"/>
                  </a:lnTo>
                  <a:lnTo>
                    <a:pt x="160" y="200"/>
                  </a:lnTo>
                  <a:lnTo>
                    <a:pt x="152" y="176"/>
                  </a:lnTo>
                  <a:lnTo>
                    <a:pt x="152" y="168"/>
                  </a:lnTo>
                  <a:lnTo>
                    <a:pt x="128" y="168"/>
                  </a:lnTo>
                  <a:lnTo>
                    <a:pt x="112" y="160"/>
                  </a:lnTo>
                  <a:lnTo>
                    <a:pt x="104" y="136"/>
                  </a:lnTo>
                  <a:lnTo>
                    <a:pt x="96" y="104"/>
                  </a:lnTo>
                  <a:lnTo>
                    <a:pt x="104" y="96"/>
                  </a:lnTo>
                  <a:lnTo>
                    <a:pt x="96" y="64"/>
                  </a:lnTo>
                  <a:lnTo>
                    <a:pt x="120" y="64"/>
                  </a:lnTo>
                  <a:lnTo>
                    <a:pt x="128" y="80"/>
                  </a:lnTo>
                  <a:lnTo>
                    <a:pt x="144" y="80"/>
                  </a:lnTo>
                  <a:lnTo>
                    <a:pt x="144" y="72"/>
                  </a:lnTo>
                  <a:lnTo>
                    <a:pt x="144" y="64"/>
                  </a:lnTo>
                  <a:lnTo>
                    <a:pt x="152" y="64"/>
                  </a:lnTo>
                  <a:lnTo>
                    <a:pt x="144" y="40"/>
                  </a:lnTo>
                  <a:lnTo>
                    <a:pt x="152" y="24"/>
                  </a:lnTo>
                  <a:lnTo>
                    <a:pt x="152" y="8"/>
                  </a:lnTo>
                  <a:lnTo>
                    <a:pt x="144" y="0"/>
                  </a:lnTo>
                  <a:lnTo>
                    <a:pt x="136" y="0"/>
                  </a:lnTo>
                  <a:lnTo>
                    <a:pt x="112" y="8"/>
                  </a:lnTo>
                  <a:lnTo>
                    <a:pt x="104" y="0"/>
                  </a:lnTo>
                  <a:lnTo>
                    <a:pt x="104"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93" name="Freeform 749"/>
            <p:cNvSpPr/>
            <p:nvPr/>
          </p:nvSpPr>
          <p:spPr bwMode="auto">
            <a:xfrm>
              <a:off x="2665696" y="3272129"/>
              <a:ext cx="101360" cy="76237"/>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lnTo>
                    <a:pt x="72" y="5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94" name="Freeform 750"/>
            <p:cNvSpPr/>
            <p:nvPr/>
          </p:nvSpPr>
          <p:spPr bwMode="auto">
            <a:xfrm>
              <a:off x="2990570" y="3720888"/>
              <a:ext cx="126484" cy="127351"/>
            </a:xfrm>
            <a:custGeom>
              <a:avLst/>
              <a:gdLst>
                <a:gd name="T0" fmla="*/ 2147483647 w 120"/>
                <a:gd name="T1" fmla="*/ 2147483647 h 120"/>
                <a:gd name="T2" fmla="*/ 2147483647 w 120"/>
                <a:gd name="T3" fmla="*/ 2147483647 h 120"/>
                <a:gd name="T4" fmla="*/ 2147483647 w 120"/>
                <a:gd name="T5" fmla="*/ 2147483647 h 120"/>
                <a:gd name="T6" fmla="*/ 2147483647 w 120"/>
                <a:gd name="T7" fmla="*/ 0 h 120"/>
                <a:gd name="T8" fmla="*/ 2147483647 w 120"/>
                <a:gd name="T9" fmla="*/ 0 h 120"/>
                <a:gd name="T10" fmla="*/ 2147483647 w 120"/>
                <a:gd name="T11" fmla="*/ 2147483647 h 120"/>
                <a:gd name="T12" fmla="*/ 2147483647 w 120"/>
                <a:gd name="T13" fmla="*/ 0 h 120"/>
                <a:gd name="T14" fmla="*/ 2147483647 w 120"/>
                <a:gd name="T15" fmla="*/ 0 h 120"/>
                <a:gd name="T16" fmla="*/ 2147483647 w 120"/>
                <a:gd name="T17" fmla="*/ 0 h 120"/>
                <a:gd name="T18" fmla="*/ 2147483647 w 120"/>
                <a:gd name="T19" fmla="*/ 2147483647 h 120"/>
                <a:gd name="T20" fmla="*/ 2147483647 w 120"/>
                <a:gd name="T21" fmla="*/ 2147483647 h 120"/>
                <a:gd name="T22" fmla="*/ 0 w 120"/>
                <a:gd name="T23" fmla="*/ 2147483647 h 120"/>
                <a:gd name="T24" fmla="*/ 0 w 120"/>
                <a:gd name="T25" fmla="*/ 2147483647 h 120"/>
                <a:gd name="T26" fmla="*/ 2147483647 w 120"/>
                <a:gd name="T27" fmla="*/ 2147483647 h 120"/>
                <a:gd name="T28" fmla="*/ 2147483647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20"/>
                <a:gd name="T68" fmla="*/ 120 w 120"/>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20">
                  <a:moveTo>
                    <a:pt x="96" y="32"/>
                  </a:moveTo>
                  <a:lnTo>
                    <a:pt x="88" y="32"/>
                  </a:lnTo>
                  <a:lnTo>
                    <a:pt x="80" y="16"/>
                  </a:lnTo>
                  <a:lnTo>
                    <a:pt x="72" y="0"/>
                  </a:lnTo>
                  <a:lnTo>
                    <a:pt x="64" y="0"/>
                  </a:lnTo>
                  <a:lnTo>
                    <a:pt x="56" y="8"/>
                  </a:lnTo>
                  <a:lnTo>
                    <a:pt x="64" y="0"/>
                  </a:lnTo>
                  <a:lnTo>
                    <a:pt x="56" y="0"/>
                  </a:lnTo>
                  <a:lnTo>
                    <a:pt x="48" y="0"/>
                  </a:lnTo>
                  <a:lnTo>
                    <a:pt x="16" y="8"/>
                  </a:lnTo>
                  <a:lnTo>
                    <a:pt x="8" y="56"/>
                  </a:lnTo>
                  <a:lnTo>
                    <a:pt x="0" y="56"/>
                  </a:lnTo>
                  <a:lnTo>
                    <a:pt x="0" y="96"/>
                  </a:lnTo>
                  <a:lnTo>
                    <a:pt x="8" y="112"/>
                  </a:lnTo>
                  <a:lnTo>
                    <a:pt x="16" y="120"/>
                  </a:lnTo>
                  <a:lnTo>
                    <a:pt x="24" y="120"/>
                  </a:lnTo>
                  <a:lnTo>
                    <a:pt x="48" y="104"/>
                  </a:lnTo>
                  <a:lnTo>
                    <a:pt x="64" y="104"/>
                  </a:lnTo>
                  <a:lnTo>
                    <a:pt x="96" y="80"/>
                  </a:lnTo>
                  <a:lnTo>
                    <a:pt x="120" y="56"/>
                  </a:lnTo>
                  <a:lnTo>
                    <a:pt x="104" y="48"/>
                  </a:lnTo>
                  <a:lnTo>
                    <a:pt x="96"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95" name="Freeform 751"/>
            <p:cNvSpPr/>
            <p:nvPr/>
          </p:nvSpPr>
          <p:spPr bwMode="auto">
            <a:xfrm>
              <a:off x="2665696" y="3272129"/>
              <a:ext cx="101360" cy="76237"/>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96" name="Freeform 752"/>
            <p:cNvSpPr/>
            <p:nvPr/>
          </p:nvSpPr>
          <p:spPr bwMode="auto">
            <a:xfrm>
              <a:off x="2665696" y="3272129"/>
              <a:ext cx="101360" cy="76237"/>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97" name="Freeform 753"/>
            <p:cNvSpPr/>
            <p:nvPr/>
          </p:nvSpPr>
          <p:spPr bwMode="auto">
            <a:xfrm>
              <a:off x="2733270" y="3331039"/>
              <a:ext cx="8663" cy="867"/>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98" name="Freeform 754"/>
            <p:cNvSpPr/>
            <p:nvPr/>
          </p:nvSpPr>
          <p:spPr bwMode="auto">
            <a:xfrm>
              <a:off x="2733270" y="3331039"/>
              <a:ext cx="8663" cy="867"/>
            </a:xfrm>
            <a:custGeom>
              <a:avLst/>
              <a:gdLst>
                <a:gd name="T0" fmla="*/ 0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0" y="0"/>
                  </a:lnTo>
                  <a:lnTo>
                    <a:pt x="8" y="0"/>
                  </a:lnTo>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199" name="Freeform 755"/>
            <p:cNvSpPr/>
            <p:nvPr/>
          </p:nvSpPr>
          <p:spPr bwMode="auto">
            <a:xfrm>
              <a:off x="2733270" y="3331039"/>
              <a:ext cx="8663" cy="867"/>
            </a:xfrm>
            <a:custGeom>
              <a:avLst/>
              <a:gdLst>
                <a:gd name="T0" fmla="*/ 0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0" y="0"/>
                  </a:lnTo>
                  <a:lnTo>
                    <a:pt x="8" y="0"/>
                  </a:lnTo>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00" name="Freeform 756"/>
            <p:cNvSpPr/>
            <p:nvPr/>
          </p:nvSpPr>
          <p:spPr bwMode="auto">
            <a:xfrm>
              <a:off x="2690820" y="3331039"/>
              <a:ext cx="51114" cy="76237"/>
            </a:xfrm>
            <a:custGeom>
              <a:avLst/>
              <a:gdLst>
                <a:gd name="T0" fmla="*/ 2147483647 w 48"/>
                <a:gd name="T1" fmla="*/ 2147483647 h 72"/>
                <a:gd name="T2" fmla="*/ 2147483647 w 48"/>
                <a:gd name="T3" fmla="*/ 0 h 72"/>
                <a:gd name="T4" fmla="*/ 2147483647 w 48"/>
                <a:gd name="T5" fmla="*/ 0 h 72"/>
                <a:gd name="T6" fmla="*/ 0 w 48"/>
                <a:gd name="T7" fmla="*/ 0 h 72"/>
                <a:gd name="T8" fmla="*/ 0 w 48"/>
                <a:gd name="T9" fmla="*/ 2147483647 h 72"/>
                <a:gd name="T10" fmla="*/ 2147483647 w 48"/>
                <a:gd name="T11" fmla="*/ 2147483647 h 72"/>
                <a:gd name="T12" fmla="*/ 0 w 48"/>
                <a:gd name="T13" fmla="*/ 2147483647 h 72"/>
                <a:gd name="T14" fmla="*/ 0 w 48"/>
                <a:gd name="T15" fmla="*/ 2147483647 h 72"/>
                <a:gd name="T16" fmla="*/ 0 w 48"/>
                <a:gd name="T17" fmla="*/ 2147483647 h 72"/>
                <a:gd name="T18" fmla="*/ 2147483647 w 48"/>
                <a:gd name="T19" fmla="*/ 2147483647 h 72"/>
                <a:gd name="T20" fmla="*/ 2147483647 w 48"/>
                <a:gd name="T21" fmla="*/ 2147483647 h 72"/>
                <a:gd name="T22" fmla="*/ 2147483647 w 48"/>
                <a:gd name="T23" fmla="*/ 2147483647 h 72"/>
                <a:gd name="T24" fmla="*/ 2147483647 w 48"/>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72"/>
                <a:gd name="T41" fmla="*/ 48 w 48"/>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72">
                  <a:moveTo>
                    <a:pt x="40" y="8"/>
                  </a:moveTo>
                  <a:lnTo>
                    <a:pt x="40" y="0"/>
                  </a:lnTo>
                  <a:lnTo>
                    <a:pt x="24" y="0"/>
                  </a:lnTo>
                  <a:lnTo>
                    <a:pt x="0" y="0"/>
                  </a:lnTo>
                  <a:lnTo>
                    <a:pt x="0" y="16"/>
                  </a:lnTo>
                  <a:lnTo>
                    <a:pt x="8" y="32"/>
                  </a:lnTo>
                  <a:lnTo>
                    <a:pt x="0" y="48"/>
                  </a:lnTo>
                  <a:lnTo>
                    <a:pt x="0" y="56"/>
                  </a:lnTo>
                  <a:lnTo>
                    <a:pt x="0" y="72"/>
                  </a:lnTo>
                  <a:lnTo>
                    <a:pt x="24" y="72"/>
                  </a:lnTo>
                  <a:lnTo>
                    <a:pt x="48" y="64"/>
                  </a:lnTo>
                  <a:lnTo>
                    <a:pt x="40" y="24"/>
                  </a:lnTo>
                  <a:lnTo>
                    <a:pt x="40"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01" name="Freeform 757"/>
            <p:cNvSpPr/>
            <p:nvPr/>
          </p:nvSpPr>
          <p:spPr bwMode="auto">
            <a:xfrm>
              <a:off x="2767057" y="3279926"/>
              <a:ext cx="162004" cy="144677"/>
            </a:xfrm>
            <a:custGeom>
              <a:avLst/>
              <a:gdLst>
                <a:gd name="T0" fmla="*/ 2147483647 w 153"/>
                <a:gd name="T1" fmla="*/ 2147483647 h 136"/>
                <a:gd name="T2" fmla="*/ 2147483647 w 153"/>
                <a:gd name="T3" fmla="*/ 2147483647 h 136"/>
                <a:gd name="T4" fmla="*/ 2147483647 w 153"/>
                <a:gd name="T5" fmla="*/ 2147483647 h 136"/>
                <a:gd name="T6" fmla="*/ 2147483647 w 153"/>
                <a:gd name="T7" fmla="*/ 2147483647 h 136"/>
                <a:gd name="T8" fmla="*/ 2147483647 w 153"/>
                <a:gd name="T9" fmla="*/ 2147483647 h 136"/>
                <a:gd name="T10" fmla="*/ 2147483647 w 153"/>
                <a:gd name="T11" fmla="*/ 2147483647 h 136"/>
                <a:gd name="T12" fmla="*/ 2147483647 w 153"/>
                <a:gd name="T13" fmla="*/ 2147483647 h 136"/>
                <a:gd name="T14" fmla="*/ 2147483647 w 153"/>
                <a:gd name="T15" fmla="*/ 2147483647 h 136"/>
                <a:gd name="T16" fmla="*/ 2147483647 w 153"/>
                <a:gd name="T17" fmla="*/ 0 h 136"/>
                <a:gd name="T18" fmla="*/ 2147483647 w 153"/>
                <a:gd name="T19" fmla="*/ 2147483647 h 136"/>
                <a:gd name="T20" fmla="*/ 2147483647 w 153"/>
                <a:gd name="T21" fmla="*/ 2147483647 h 136"/>
                <a:gd name="T22" fmla="*/ 2147483647 w 153"/>
                <a:gd name="T23" fmla="*/ 2147483647 h 136"/>
                <a:gd name="T24" fmla="*/ 2147483647 w 153"/>
                <a:gd name="T25" fmla="*/ 2147483647 h 136"/>
                <a:gd name="T26" fmla="*/ 2147483647 w 153"/>
                <a:gd name="T27" fmla="*/ 2147483647 h 136"/>
                <a:gd name="T28" fmla="*/ 2147483647 w 153"/>
                <a:gd name="T29" fmla="*/ 2147483647 h 136"/>
                <a:gd name="T30" fmla="*/ 2147483647 w 153"/>
                <a:gd name="T31" fmla="*/ 2147483647 h 136"/>
                <a:gd name="T32" fmla="*/ 2147483647 w 153"/>
                <a:gd name="T33" fmla="*/ 2147483647 h 136"/>
                <a:gd name="T34" fmla="*/ 2147483647 w 153"/>
                <a:gd name="T35" fmla="*/ 2147483647 h 136"/>
                <a:gd name="T36" fmla="*/ 0 w 153"/>
                <a:gd name="T37" fmla="*/ 2147483647 h 136"/>
                <a:gd name="T38" fmla="*/ 0 w 153"/>
                <a:gd name="T39" fmla="*/ 2147483647 h 136"/>
                <a:gd name="T40" fmla="*/ 2147483647 w 153"/>
                <a:gd name="T41" fmla="*/ 2147483647 h 136"/>
                <a:gd name="T42" fmla="*/ 2147483647 w 153"/>
                <a:gd name="T43" fmla="*/ 2147483647 h 136"/>
                <a:gd name="T44" fmla="*/ 2147483647 w 153"/>
                <a:gd name="T45" fmla="*/ 2147483647 h 136"/>
                <a:gd name="T46" fmla="*/ 2147483647 w 153"/>
                <a:gd name="T47" fmla="*/ 2147483647 h 136"/>
                <a:gd name="T48" fmla="*/ 2147483647 w 153"/>
                <a:gd name="T49" fmla="*/ 2147483647 h 136"/>
                <a:gd name="T50" fmla="*/ 2147483647 w 153"/>
                <a:gd name="T51" fmla="*/ 2147483647 h 1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3"/>
                <a:gd name="T79" fmla="*/ 0 h 136"/>
                <a:gd name="T80" fmla="*/ 153 w 153"/>
                <a:gd name="T81" fmla="*/ 136 h 1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3" h="136">
                  <a:moveTo>
                    <a:pt x="81" y="96"/>
                  </a:moveTo>
                  <a:lnTo>
                    <a:pt x="105" y="104"/>
                  </a:lnTo>
                  <a:lnTo>
                    <a:pt x="121" y="80"/>
                  </a:lnTo>
                  <a:lnTo>
                    <a:pt x="137" y="48"/>
                  </a:lnTo>
                  <a:lnTo>
                    <a:pt x="137" y="32"/>
                  </a:lnTo>
                  <a:lnTo>
                    <a:pt x="153" y="32"/>
                  </a:lnTo>
                  <a:lnTo>
                    <a:pt x="153" y="16"/>
                  </a:lnTo>
                  <a:lnTo>
                    <a:pt x="145" y="16"/>
                  </a:lnTo>
                  <a:lnTo>
                    <a:pt x="137" y="0"/>
                  </a:lnTo>
                  <a:lnTo>
                    <a:pt x="121" y="16"/>
                  </a:lnTo>
                  <a:lnTo>
                    <a:pt x="97" y="16"/>
                  </a:lnTo>
                  <a:lnTo>
                    <a:pt x="73" y="16"/>
                  </a:lnTo>
                  <a:lnTo>
                    <a:pt x="57" y="24"/>
                  </a:lnTo>
                  <a:lnTo>
                    <a:pt x="32" y="16"/>
                  </a:lnTo>
                  <a:lnTo>
                    <a:pt x="16" y="16"/>
                  </a:lnTo>
                  <a:lnTo>
                    <a:pt x="8" y="32"/>
                  </a:lnTo>
                  <a:lnTo>
                    <a:pt x="8" y="40"/>
                  </a:lnTo>
                  <a:lnTo>
                    <a:pt x="8" y="56"/>
                  </a:lnTo>
                  <a:lnTo>
                    <a:pt x="0" y="88"/>
                  </a:lnTo>
                  <a:lnTo>
                    <a:pt x="0" y="104"/>
                  </a:lnTo>
                  <a:lnTo>
                    <a:pt x="16" y="104"/>
                  </a:lnTo>
                  <a:lnTo>
                    <a:pt x="32" y="128"/>
                  </a:lnTo>
                  <a:lnTo>
                    <a:pt x="49" y="128"/>
                  </a:lnTo>
                  <a:lnTo>
                    <a:pt x="65" y="136"/>
                  </a:lnTo>
                  <a:lnTo>
                    <a:pt x="73" y="112"/>
                  </a:lnTo>
                  <a:lnTo>
                    <a:pt x="81" y="9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02" name="Freeform 758"/>
            <p:cNvSpPr/>
            <p:nvPr/>
          </p:nvSpPr>
          <p:spPr bwMode="auto">
            <a:xfrm>
              <a:off x="2929060" y="3331039"/>
              <a:ext cx="169801" cy="102227"/>
            </a:xfrm>
            <a:custGeom>
              <a:avLst/>
              <a:gdLst>
                <a:gd name="T0" fmla="*/ 2147483647 w 160"/>
                <a:gd name="T1" fmla="*/ 2147483647 h 96"/>
                <a:gd name="T2" fmla="*/ 2147483647 w 160"/>
                <a:gd name="T3" fmla="*/ 2147483647 h 96"/>
                <a:gd name="T4" fmla="*/ 2147483647 w 160"/>
                <a:gd name="T5" fmla="*/ 2147483647 h 96"/>
                <a:gd name="T6" fmla="*/ 2147483647 w 160"/>
                <a:gd name="T7" fmla="*/ 2147483647 h 96"/>
                <a:gd name="T8" fmla="*/ 0 w 160"/>
                <a:gd name="T9" fmla="*/ 2147483647 h 96"/>
                <a:gd name="T10" fmla="*/ 2147483647 w 160"/>
                <a:gd name="T11" fmla="*/ 2147483647 h 96"/>
                <a:gd name="T12" fmla="*/ 2147483647 w 160"/>
                <a:gd name="T13" fmla="*/ 2147483647 h 96"/>
                <a:gd name="T14" fmla="*/ 2147483647 w 160"/>
                <a:gd name="T15" fmla="*/ 2147483647 h 96"/>
                <a:gd name="T16" fmla="*/ 2147483647 w 160"/>
                <a:gd name="T17" fmla="*/ 2147483647 h 96"/>
                <a:gd name="T18" fmla="*/ 2147483647 w 160"/>
                <a:gd name="T19" fmla="*/ 2147483647 h 96"/>
                <a:gd name="T20" fmla="*/ 2147483647 w 160"/>
                <a:gd name="T21" fmla="*/ 2147483647 h 96"/>
                <a:gd name="T22" fmla="*/ 2147483647 w 160"/>
                <a:gd name="T23" fmla="*/ 2147483647 h 96"/>
                <a:gd name="T24" fmla="*/ 2147483647 w 160"/>
                <a:gd name="T25" fmla="*/ 2147483647 h 96"/>
                <a:gd name="T26" fmla="*/ 2147483647 w 160"/>
                <a:gd name="T27" fmla="*/ 2147483647 h 96"/>
                <a:gd name="T28" fmla="*/ 2147483647 w 160"/>
                <a:gd name="T29" fmla="*/ 2147483647 h 96"/>
                <a:gd name="T30" fmla="*/ 2147483647 w 160"/>
                <a:gd name="T31" fmla="*/ 2147483647 h 96"/>
                <a:gd name="T32" fmla="*/ 2147483647 w 160"/>
                <a:gd name="T33" fmla="*/ 2147483647 h 96"/>
                <a:gd name="T34" fmla="*/ 2147483647 w 160"/>
                <a:gd name="T35" fmla="*/ 2147483647 h 96"/>
                <a:gd name="T36" fmla="*/ 2147483647 w 160"/>
                <a:gd name="T37" fmla="*/ 0 h 96"/>
                <a:gd name="T38" fmla="*/ 2147483647 w 160"/>
                <a:gd name="T39" fmla="*/ 2147483647 h 96"/>
                <a:gd name="T40" fmla="*/ 2147483647 w 160"/>
                <a:gd name="T41" fmla="*/ 2147483647 h 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0"/>
                <a:gd name="T64" fmla="*/ 0 h 96"/>
                <a:gd name="T65" fmla="*/ 160 w 160"/>
                <a:gd name="T66" fmla="*/ 96 h 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0" h="96">
                  <a:moveTo>
                    <a:pt x="48" y="24"/>
                  </a:moveTo>
                  <a:lnTo>
                    <a:pt x="48" y="32"/>
                  </a:lnTo>
                  <a:lnTo>
                    <a:pt x="24" y="40"/>
                  </a:lnTo>
                  <a:lnTo>
                    <a:pt x="8" y="48"/>
                  </a:lnTo>
                  <a:lnTo>
                    <a:pt x="0" y="72"/>
                  </a:lnTo>
                  <a:lnTo>
                    <a:pt x="8" y="88"/>
                  </a:lnTo>
                  <a:lnTo>
                    <a:pt x="8" y="96"/>
                  </a:lnTo>
                  <a:lnTo>
                    <a:pt x="24" y="88"/>
                  </a:lnTo>
                  <a:lnTo>
                    <a:pt x="40" y="88"/>
                  </a:lnTo>
                  <a:lnTo>
                    <a:pt x="48" y="96"/>
                  </a:lnTo>
                  <a:lnTo>
                    <a:pt x="48" y="80"/>
                  </a:lnTo>
                  <a:lnTo>
                    <a:pt x="72" y="72"/>
                  </a:lnTo>
                  <a:lnTo>
                    <a:pt x="96" y="80"/>
                  </a:lnTo>
                  <a:lnTo>
                    <a:pt x="128" y="72"/>
                  </a:lnTo>
                  <a:lnTo>
                    <a:pt x="160" y="72"/>
                  </a:lnTo>
                  <a:lnTo>
                    <a:pt x="136" y="48"/>
                  </a:lnTo>
                  <a:lnTo>
                    <a:pt x="120" y="40"/>
                  </a:lnTo>
                  <a:lnTo>
                    <a:pt x="112" y="16"/>
                  </a:lnTo>
                  <a:lnTo>
                    <a:pt x="104" y="0"/>
                  </a:lnTo>
                  <a:lnTo>
                    <a:pt x="72" y="24"/>
                  </a:lnTo>
                  <a:lnTo>
                    <a:pt x="48"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03" name="Freeform 759"/>
            <p:cNvSpPr/>
            <p:nvPr/>
          </p:nvSpPr>
          <p:spPr bwMode="auto">
            <a:xfrm>
              <a:off x="2767057" y="3279926"/>
              <a:ext cx="162004" cy="144677"/>
            </a:xfrm>
            <a:custGeom>
              <a:avLst/>
              <a:gdLst>
                <a:gd name="T0" fmla="*/ 2147483647 w 153"/>
                <a:gd name="T1" fmla="*/ 2147483647 h 136"/>
                <a:gd name="T2" fmla="*/ 2147483647 w 153"/>
                <a:gd name="T3" fmla="*/ 2147483647 h 136"/>
                <a:gd name="T4" fmla="*/ 2147483647 w 153"/>
                <a:gd name="T5" fmla="*/ 2147483647 h 136"/>
                <a:gd name="T6" fmla="*/ 2147483647 w 153"/>
                <a:gd name="T7" fmla="*/ 2147483647 h 136"/>
                <a:gd name="T8" fmla="*/ 2147483647 w 153"/>
                <a:gd name="T9" fmla="*/ 2147483647 h 136"/>
                <a:gd name="T10" fmla="*/ 2147483647 w 153"/>
                <a:gd name="T11" fmla="*/ 2147483647 h 136"/>
                <a:gd name="T12" fmla="*/ 2147483647 w 153"/>
                <a:gd name="T13" fmla="*/ 2147483647 h 136"/>
                <a:gd name="T14" fmla="*/ 2147483647 w 153"/>
                <a:gd name="T15" fmla="*/ 2147483647 h 136"/>
                <a:gd name="T16" fmla="*/ 2147483647 w 153"/>
                <a:gd name="T17" fmla="*/ 0 h 136"/>
                <a:gd name="T18" fmla="*/ 2147483647 w 153"/>
                <a:gd name="T19" fmla="*/ 0 h 136"/>
                <a:gd name="T20" fmla="*/ 2147483647 w 153"/>
                <a:gd name="T21" fmla="*/ 2147483647 h 136"/>
                <a:gd name="T22" fmla="*/ 2147483647 w 153"/>
                <a:gd name="T23" fmla="*/ 2147483647 h 136"/>
                <a:gd name="T24" fmla="*/ 2147483647 w 153"/>
                <a:gd name="T25" fmla="*/ 2147483647 h 136"/>
                <a:gd name="T26" fmla="*/ 2147483647 w 153"/>
                <a:gd name="T27" fmla="*/ 2147483647 h 136"/>
                <a:gd name="T28" fmla="*/ 2147483647 w 153"/>
                <a:gd name="T29" fmla="*/ 2147483647 h 136"/>
                <a:gd name="T30" fmla="*/ 2147483647 w 153"/>
                <a:gd name="T31" fmla="*/ 2147483647 h 136"/>
                <a:gd name="T32" fmla="*/ 2147483647 w 153"/>
                <a:gd name="T33" fmla="*/ 2147483647 h 136"/>
                <a:gd name="T34" fmla="*/ 2147483647 w 153"/>
                <a:gd name="T35" fmla="*/ 2147483647 h 136"/>
                <a:gd name="T36" fmla="*/ 2147483647 w 153"/>
                <a:gd name="T37" fmla="*/ 2147483647 h 136"/>
                <a:gd name="T38" fmla="*/ 0 w 153"/>
                <a:gd name="T39" fmla="*/ 2147483647 h 136"/>
                <a:gd name="T40" fmla="*/ 0 w 153"/>
                <a:gd name="T41" fmla="*/ 2147483647 h 136"/>
                <a:gd name="T42" fmla="*/ 2147483647 w 153"/>
                <a:gd name="T43" fmla="*/ 2147483647 h 136"/>
                <a:gd name="T44" fmla="*/ 2147483647 w 153"/>
                <a:gd name="T45" fmla="*/ 2147483647 h 136"/>
                <a:gd name="T46" fmla="*/ 2147483647 w 153"/>
                <a:gd name="T47" fmla="*/ 2147483647 h 136"/>
                <a:gd name="T48" fmla="*/ 2147483647 w 153"/>
                <a:gd name="T49" fmla="*/ 2147483647 h 136"/>
                <a:gd name="T50" fmla="*/ 2147483647 w 153"/>
                <a:gd name="T51" fmla="*/ 2147483647 h 136"/>
                <a:gd name="T52" fmla="*/ 2147483647 w 153"/>
                <a:gd name="T53" fmla="*/ 2147483647 h 1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3"/>
                <a:gd name="T82" fmla="*/ 0 h 136"/>
                <a:gd name="T83" fmla="*/ 153 w 153"/>
                <a:gd name="T84" fmla="*/ 136 h 1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3" h="136">
                  <a:moveTo>
                    <a:pt x="81" y="96"/>
                  </a:moveTo>
                  <a:lnTo>
                    <a:pt x="105" y="104"/>
                  </a:lnTo>
                  <a:lnTo>
                    <a:pt x="121" y="80"/>
                  </a:lnTo>
                  <a:lnTo>
                    <a:pt x="137" y="48"/>
                  </a:lnTo>
                  <a:lnTo>
                    <a:pt x="137" y="32"/>
                  </a:lnTo>
                  <a:lnTo>
                    <a:pt x="153" y="32"/>
                  </a:lnTo>
                  <a:lnTo>
                    <a:pt x="153" y="16"/>
                  </a:lnTo>
                  <a:lnTo>
                    <a:pt x="145" y="16"/>
                  </a:lnTo>
                  <a:lnTo>
                    <a:pt x="137" y="0"/>
                  </a:lnTo>
                  <a:lnTo>
                    <a:pt x="121" y="16"/>
                  </a:lnTo>
                  <a:lnTo>
                    <a:pt x="97" y="16"/>
                  </a:lnTo>
                  <a:lnTo>
                    <a:pt x="73" y="16"/>
                  </a:lnTo>
                  <a:lnTo>
                    <a:pt x="57" y="24"/>
                  </a:lnTo>
                  <a:lnTo>
                    <a:pt x="32" y="16"/>
                  </a:lnTo>
                  <a:lnTo>
                    <a:pt x="16" y="16"/>
                  </a:lnTo>
                  <a:lnTo>
                    <a:pt x="8" y="32"/>
                  </a:lnTo>
                  <a:lnTo>
                    <a:pt x="8" y="40"/>
                  </a:lnTo>
                  <a:lnTo>
                    <a:pt x="8" y="56"/>
                  </a:lnTo>
                  <a:lnTo>
                    <a:pt x="0" y="88"/>
                  </a:lnTo>
                  <a:lnTo>
                    <a:pt x="0" y="104"/>
                  </a:lnTo>
                  <a:lnTo>
                    <a:pt x="16" y="104"/>
                  </a:lnTo>
                  <a:lnTo>
                    <a:pt x="32" y="128"/>
                  </a:lnTo>
                  <a:lnTo>
                    <a:pt x="49" y="128"/>
                  </a:lnTo>
                  <a:lnTo>
                    <a:pt x="65" y="136"/>
                  </a:lnTo>
                  <a:lnTo>
                    <a:pt x="73" y="112"/>
                  </a:lnTo>
                  <a:lnTo>
                    <a:pt x="81" y="9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04" name="Freeform 760"/>
            <p:cNvSpPr/>
            <p:nvPr/>
          </p:nvSpPr>
          <p:spPr bwMode="auto">
            <a:xfrm>
              <a:off x="2929060" y="3331039"/>
              <a:ext cx="169801" cy="102227"/>
            </a:xfrm>
            <a:custGeom>
              <a:avLst/>
              <a:gdLst>
                <a:gd name="T0" fmla="*/ 2147483647 w 160"/>
                <a:gd name="T1" fmla="*/ 2147483647 h 96"/>
                <a:gd name="T2" fmla="*/ 2147483647 w 160"/>
                <a:gd name="T3" fmla="*/ 2147483647 h 96"/>
                <a:gd name="T4" fmla="*/ 2147483647 w 160"/>
                <a:gd name="T5" fmla="*/ 2147483647 h 96"/>
                <a:gd name="T6" fmla="*/ 2147483647 w 160"/>
                <a:gd name="T7" fmla="*/ 2147483647 h 96"/>
                <a:gd name="T8" fmla="*/ 0 w 160"/>
                <a:gd name="T9" fmla="*/ 2147483647 h 96"/>
                <a:gd name="T10" fmla="*/ 2147483647 w 160"/>
                <a:gd name="T11" fmla="*/ 2147483647 h 96"/>
                <a:gd name="T12" fmla="*/ 2147483647 w 160"/>
                <a:gd name="T13" fmla="*/ 2147483647 h 96"/>
                <a:gd name="T14" fmla="*/ 2147483647 w 160"/>
                <a:gd name="T15" fmla="*/ 2147483647 h 96"/>
                <a:gd name="T16" fmla="*/ 2147483647 w 160"/>
                <a:gd name="T17" fmla="*/ 2147483647 h 96"/>
                <a:gd name="T18" fmla="*/ 2147483647 w 160"/>
                <a:gd name="T19" fmla="*/ 2147483647 h 96"/>
                <a:gd name="T20" fmla="*/ 2147483647 w 160"/>
                <a:gd name="T21" fmla="*/ 2147483647 h 96"/>
                <a:gd name="T22" fmla="*/ 2147483647 w 160"/>
                <a:gd name="T23" fmla="*/ 2147483647 h 96"/>
                <a:gd name="T24" fmla="*/ 2147483647 w 160"/>
                <a:gd name="T25" fmla="*/ 2147483647 h 96"/>
                <a:gd name="T26" fmla="*/ 2147483647 w 160"/>
                <a:gd name="T27" fmla="*/ 2147483647 h 96"/>
                <a:gd name="T28" fmla="*/ 2147483647 w 160"/>
                <a:gd name="T29" fmla="*/ 2147483647 h 96"/>
                <a:gd name="T30" fmla="*/ 2147483647 w 160"/>
                <a:gd name="T31" fmla="*/ 2147483647 h 96"/>
                <a:gd name="T32" fmla="*/ 2147483647 w 160"/>
                <a:gd name="T33" fmla="*/ 2147483647 h 96"/>
                <a:gd name="T34" fmla="*/ 2147483647 w 160"/>
                <a:gd name="T35" fmla="*/ 2147483647 h 96"/>
                <a:gd name="T36" fmla="*/ 2147483647 w 160"/>
                <a:gd name="T37" fmla="*/ 2147483647 h 96"/>
                <a:gd name="T38" fmla="*/ 2147483647 w 160"/>
                <a:gd name="T39" fmla="*/ 0 h 96"/>
                <a:gd name="T40" fmla="*/ 2147483647 w 160"/>
                <a:gd name="T41" fmla="*/ 2147483647 h 96"/>
                <a:gd name="T42" fmla="*/ 2147483647 w 160"/>
                <a:gd name="T43" fmla="*/ 2147483647 h 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0"/>
                <a:gd name="T67" fmla="*/ 0 h 96"/>
                <a:gd name="T68" fmla="*/ 160 w 160"/>
                <a:gd name="T69" fmla="*/ 96 h 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0" h="96">
                  <a:moveTo>
                    <a:pt x="48" y="24"/>
                  </a:moveTo>
                  <a:lnTo>
                    <a:pt x="48" y="32"/>
                  </a:lnTo>
                  <a:lnTo>
                    <a:pt x="24" y="40"/>
                  </a:lnTo>
                  <a:lnTo>
                    <a:pt x="8" y="48"/>
                  </a:lnTo>
                  <a:lnTo>
                    <a:pt x="0" y="72"/>
                  </a:lnTo>
                  <a:lnTo>
                    <a:pt x="8" y="88"/>
                  </a:lnTo>
                  <a:lnTo>
                    <a:pt x="8" y="96"/>
                  </a:lnTo>
                  <a:lnTo>
                    <a:pt x="24" y="88"/>
                  </a:lnTo>
                  <a:lnTo>
                    <a:pt x="40" y="88"/>
                  </a:lnTo>
                  <a:lnTo>
                    <a:pt x="48" y="96"/>
                  </a:lnTo>
                  <a:lnTo>
                    <a:pt x="48" y="80"/>
                  </a:lnTo>
                  <a:lnTo>
                    <a:pt x="72" y="72"/>
                  </a:lnTo>
                  <a:lnTo>
                    <a:pt x="96" y="80"/>
                  </a:lnTo>
                  <a:lnTo>
                    <a:pt x="128" y="72"/>
                  </a:lnTo>
                  <a:lnTo>
                    <a:pt x="160" y="72"/>
                  </a:lnTo>
                  <a:lnTo>
                    <a:pt x="136" y="48"/>
                  </a:lnTo>
                  <a:lnTo>
                    <a:pt x="120" y="40"/>
                  </a:lnTo>
                  <a:lnTo>
                    <a:pt x="112" y="16"/>
                  </a:lnTo>
                  <a:lnTo>
                    <a:pt x="104" y="0"/>
                  </a:lnTo>
                  <a:lnTo>
                    <a:pt x="72" y="24"/>
                  </a:lnTo>
                  <a:lnTo>
                    <a:pt x="48" y="24"/>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05" name="Freeform 761"/>
            <p:cNvSpPr/>
            <p:nvPr/>
          </p:nvSpPr>
          <p:spPr bwMode="auto">
            <a:xfrm>
              <a:off x="2877947" y="3424603"/>
              <a:ext cx="102227" cy="127351"/>
            </a:xfrm>
            <a:custGeom>
              <a:avLst/>
              <a:gdLst>
                <a:gd name="T0" fmla="*/ 2147483647 w 96"/>
                <a:gd name="T1" fmla="*/ 2147483647 h 120"/>
                <a:gd name="T2" fmla="*/ 2147483647 w 96"/>
                <a:gd name="T3" fmla="*/ 2147483647 h 120"/>
                <a:gd name="T4" fmla="*/ 2147483647 w 96"/>
                <a:gd name="T5" fmla="*/ 2147483647 h 120"/>
                <a:gd name="T6" fmla="*/ 2147483647 w 96"/>
                <a:gd name="T7" fmla="*/ 2147483647 h 120"/>
                <a:gd name="T8" fmla="*/ 2147483647 w 96"/>
                <a:gd name="T9" fmla="*/ 2147483647 h 120"/>
                <a:gd name="T10" fmla="*/ 2147483647 w 96"/>
                <a:gd name="T11" fmla="*/ 0 h 120"/>
                <a:gd name="T12" fmla="*/ 2147483647 w 96"/>
                <a:gd name="T13" fmla="*/ 0 h 120"/>
                <a:gd name="T14" fmla="*/ 2147483647 w 96"/>
                <a:gd name="T15" fmla="*/ 2147483647 h 120"/>
                <a:gd name="T16" fmla="*/ 2147483647 w 96"/>
                <a:gd name="T17" fmla="*/ 2147483647 h 120"/>
                <a:gd name="T18" fmla="*/ 2147483647 w 96"/>
                <a:gd name="T19" fmla="*/ 2147483647 h 120"/>
                <a:gd name="T20" fmla="*/ 2147483647 w 96"/>
                <a:gd name="T21" fmla="*/ 2147483647 h 120"/>
                <a:gd name="T22" fmla="*/ 2147483647 w 96"/>
                <a:gd name="T23" fmla="*/ 2147483647 h 120"/>
                <a:gd name="T24" fmla="*/ 2147483647 w 96"/>
                <a:gd name="T25" fmla="*/ 2147483647 h 120"/>
                <a:gd name="T26" fmla="*/ 2147483647 w 96"/>
                <a:gd name="T27" fmla="*/ 2147483647 h 120"/>
                <a:gd name="T28" fmla="*/ 2147483647 w 96"/>
                <a:gd name="T29" fmla="*/ 2147483647 h 120"/>
                <a:gd name="T30" fmla="*/ 2147483647 w 96"/>
                <a:gd name="T31" fmla="*/ 2147483647 h 120"/>
                <a:gd name="T32" fmla="*/ 2147483647 w 96"/>
                <a:gd name="T33" fmla="*/ 2147483647 h 120"/>
                <a:gd name="T34" fmla="*/ 0 w 96"/>
                <a:gd name="T35" fmla="*/ 2147483647 h 120"/>
                <a:gd name="T36" fmla="*/ 2147483647 w 96"/>
                <a:gd name="T37" fmla="*/ 2147483647 h 120"/>
                <a:gd name="T38" fmla="*/ 2147483647 w 96"/>
                <a:gd name="T39" fmla="*/ 2147483647 h 120"/>
                <a:gd name="T40" fmla="*/ 2147483647 w 96"/>
                <a:gd name="T41" fmla="*/ 2147483647 h 120"/>
                <a:gd name="T42" fmla="*/ 2147483647 w 96"/>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120"/>
                <a:gd name="T68" fmla="*/ 96 w 96"/>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120">
                  <a:moveTo>
                    <a:pt x="40" y="112"/>
                  </a:moveTo>
                  <a:lnTo>
                    <a:pt x="56" y="96"/>
                  </a:lnTo>
                  <a:lnTo>
                    <a:pt x="72" y="64"/>
                  </a:lnTo>
                  <a:lnTo>
                    <a:pt x="88" y="56"/>
                  </a:lnTo>
                  <a:lnTo>
                    <a:pt x="96" y="8"/>
                  </a:lnTo>
                  <a:lnTo>
                    <a:pt x="88" y="0"/>
                  </a:lnTo>
                  <a:lnTo>
                    <a:pt x="72" y="0"/>
                  </a:lnTo>
                  <a:lnTo>
                    <a:pt x="56" y="8"/>
                  </a:lnTo>
                  <a:lnTo>
                    <a:pt x="48" y="16"/>
                  </a:lnTo>
                  <a:lnTo>
                    <a:pt x="40" y="24"/>
                  </a:lnTo>
                  <a:lnTo>
                    <a:pt x="32" y="24"/>
                  </a:lnTo>
                  <a:lnTo>
                    <a:pt x="32" y="32"/>
                  </a:lnTo>
                  <a:lnTo>
                    <a:pt x="40" y="40"/>
                  </a:lnTo>
                  <a:lnTo>
                    <a:pt x="32" y="56"/>
                  </a:lnTo>
                  <a:lnTo>
                    <a:pt x="32" y="80"/>
                  </a:lnTo>
                  <a:lnTo>
                    <a:pt x="16" y="80"/>
                  </a:lnTo>
                  <a:lnTo>
                    <a:pt x="8" y="88"/>
                  </a:lnTo>
                  <a:lnTo>
                    <a:pt x="0" y="96"/>
                  </a:lnTo>
                  <a:lnTo>
                    <a:pt x="8" y="104"/>
                  </a:lnTo>
                  <a:lnTo>
                    <a:pt x="16" y="120"/>
                  </a:lnTo>
                  <a:lnTo>
                    <a:pt x="24" y="112"/>
                  </a:lnTo>
                  <a:lnTo>
                    <a:pt x="40" y="11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06" name="Freeform 762"/>
            <p:cNvSpPr/>
            <p:nvPr/>
          </p:nvSpPr>
          <p:spPr bwMode="auto">
            <a:xfrm>
              <a:off x="2852823" y="3449727"/>
              <a:ext cx="67574" cy="76237"/>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2147483647 w 64"/>
                <a:gd name="T11" fmla="*/ 0 h 72"/>
                <a:gd name="T12" fmla="*/ 2147483647 w 64"/>
                <a:gd name="T13" fmla="*/ 0 h 72"/>
                <a:gd name="T14" fmla="*/ 0 w 64"/>
                <a:gd name="T15" fmla="*/ 0 h 72"/>
                <a:gd name="T16" fmla="*/ 0 w 64"/>
                <a:gd name="T17" fmla="*/ 2147483647 h 72"/>
                <a:gd name="T18" fmla="*/ 0 w 64"/>
                <a:gd name="T19" fmla="*/ 2147483647 h 72"/>
                <a:gd name="T20" fmla="*/ 2147483647 w 64"/>
                <a:gd name="T21" fmla="*/ 2147483647 h 72"/>
                <a:gd name="T22" fmla="*/ 2147483647 w 64"/>
                <a:gd name="T23" fmla="*/ 2147483647 h 72"/>
                <a:gd name="T24" fmla="*/ 2147483647 w 64"/>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72"/>
                <a:gd name="T41" fmla="*/ 64 w 6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72">
                  <a:moveTo>
                    <a:pt x="40" y="56"/>
                  </a:moveTo>
                  <a:lnTo>
                    <a:pt x="56" y="56"/>
                  </a:lnTo>
                  <a:lnTo>
                    <a:pt x="56" y="32"/>
                  </a:lnTo>
                  <a:lnTo>
                    <a:pt x="64" y="16"/>
                  </a:lnTo>
                  <a:lnTo>
                    <a:pt x="56" y="8"/>
                  </a:lnTo>
                  <a:lnTo>
                    <a:pt x="56" y="0"/>
                  </a:lnTo>
                  <a:lnTo>
                    <a:pt x="32" y="0"/>
                  </a:lnTo>
                  <a:lnTo>
                    <a:pt x="0" y="0"/>
                  </a:lnTo>
                  <a:lnTo>
                    <a:pt x="0" y="16"/>
                  </a:lnTo>
                  <a:lnTo>
                    <a:pt x="0" y="40"/>
                  </a:lnTo>
                  <a:lnTo>
                    <a:pt x="24" y="72"/>
                  </a:lnTo>
                  <a:lnTo>
                    <a:pt x="32" y="64"/>
                  </a:lnTo>
                  <a:lnTo>
                    <a:pt x="40" y="5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07" name="Freeform 763"/>
            <p:cNvSpPr/>
            <p:nvPr/>
          </p:nvSpPr>
          <p:spPr bwMode="auto">
            <a:xfrm>
              <a:off x="2836363" y="3313713"/>
              <a:ext cx="101361" cy="136014"/>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2147483647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0 w 96"/>
                <a:gd name="T31" fmla="*/ 2147483647 h 128"/>
                <a:gd name="T32" fmla="*/ 2147483647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lnTo>
                    <a:pt x="96" y="11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08" name="Freeform 764"/>
            <p:cNvSpPr/>
            <p:nvPr/>
          </p:nvSpPr>
          <p:spPr bwMode="auto">
            <a:xfrm>
              <a:off x="2852823" y="3449727"/>
              <a:ext cx="67574" cy="76237"/>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2147483647 w 64"/>
                <a:gd name="T11" fmla="*/ 0 h 72"/>
                <a:gd name="T12" fmla="*/ 2147483647 w 64"/>
                <a:gd name="T13" fmla="*/ 0 h 72"/>
                <a:gd name="T14" fmla="*/ 0 w 64"/>
                <a:gd name="T15" fmla="*/ 0 h 72"/>
                <a:gd name="T16" fmla="*/ 0 w 64"/>
                <a:gd name="T17" fmla="*/ 2147483647 h 72"/>
                <a:gd name="T18" fmla="*/ 0 w 64"/>
                <a:gd name="T19" fmla="*/ 2147483647 h 72"/>
                <a:gd name="T20" fmla="*/ 2147483647 w 64"/>
                <a:gd name="T21" fmla="*/ 2147483647 h 72"/>
                <a:gd name="T22" fmla="*/ 2147483647 w 64"/>
                <a:gd name="T23" fmla="*/ 2147483647 h 72"/>
                <a:gd name="T24" fmla="*/ 2147483647 w 64"/>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72"/>
                <a:gd name="T41" fmla="*/ 64 w 6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72">
                  <a:moveTo>
                    <a:pt x="40" y="56"/>
                  </a:moveTo>
                  <a:lnTo>
                    <a:pt x="56" y="56"/>
                  </a:lnTo>
                  <a:lnTo>
                    <a:pt x="56" y="32"/>
                  </a:lnTo>
                  <a:lnTo>
                    <a:pt x="64" y="16"/>
                  </a:lnTo>
                  <a:lnTo>
                    <a:pt x="56" y="8"/>
                  </a:lnTo>
                  <a:lnTo>
                    <a:pt x="56" y="0"/>
                  </a:lnTo>
                  <a:lnTo>
                    <a:pt x="32" y="0"/>
                  </a:lnTo>
                  <a:lnTo>
                    <a:pt x="0" y="0"/>
                  </a:lnTo>
                  <a:lnTo>
                    <a:pt x="0" y="16"/>
                  </a:lnTo>
                  <a:lnTo>
                    <a:pt x="0" y="40"/>
                  </a:lnTo>
                  <a:lnTo>
                    <a:pt x="24" y="72"/>
                  </a:lnTo>
                  <a:lnTo>
                    <a:pt x="32" y="64"/>
                  </a:lnTo>
                  <a:lnTo>
                    <a:pt x="40" y="56"/>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09" name="Freeform 765"/>
            <p:cNvSpPr/>
            <p:nvPr/>
          </p:nvSpPr>
          <p:spPr bwMode="auto">
            <a:xfrm>
              <a:off x="2836363" y="3313713"/>
              <a:ext cx="101361" cy="136014"/>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0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2147483647 w 96"/>
                <a:gd name="T31" fmla="*/ 2147483647 h 128"/>
                <a:gd name="T32" fmla="*/ 0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10" name="Freeform 766"/>
            <p:cNvSpPr/>
            <p:nvPr/>
          </p:nvSpPr>
          <p:spPr bwMode="auto">
            <a:xfrm>
              <a:off x="2836363" y="3313713"/>
              <a:ext cx="101361" cy="136014"/>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0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2147483647 w 96"/>
                <a:gd name="T31" fmla="*/ 2147483647 h 128"/>
                <a:gd name="T32" fmla="*/ 0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11" name="Freeform 767"/>
            <p:cNvSpPr/>
            <p:nvPr/>
          </p:nvSpPr>
          <p:spPr bwMode="auto">
            <a:xfrm>
              <a:off x="2741933" y="3305916"/>
              <a:ext cx="33787" cy="84900"/>
            </a:xfrm>
            <a:custGeom>
              <a:avLst/>
              <a:gdLst>
                <a:gd name="T0" fmla="*/ 2147483647 w 32"/>
                <a:gd name="T1" fmla="*/ 2147483647 h 80"/>
                <a:gd name="T2" fmla="*/ 2147483647 w 32"/>
                <a:gd name="T3" fmla="*/ 2147483647 h 80"/>
                <a:gd name="T4" fmla="*/ 2147483647 w 32"/>
                <a:gd name="T5" fmla="*/ 2147483647 h 80"/>
                <a:gd name="T6" fmla="*/ 2147483647 w 32"/>
                <a:gd name="T7" fmla="*/ 0 h 80"/>
                <a:gd name="T8" fmla="*/ 2147483647 w 32"/>
                <a:gd name="T9" fmla="*/ 2147483647 h 80"/>
                <a:gd name="T10" fmla="*/ 2147483647 w 32"/>
                <a:gd name="T11" fmla="*/ 2147483647 h 80"/>
                <a:gd name="T12" fmla="*/ 0 w 32"/>
                <a:gd name="T13" fmla="*/ 2147483647 h 80"/>
                <a:gd name="T14" fmla="*/ 0 w 32"/>
                <a:gd name="T15" fmla="*/ 2147483647 h 80"/>
                <a:gd name="T16" fmla="*/ 2147483647 w 32"/>
                <a:gd name="T17" fmla="*/ 2147483647 h 80"/>
                <a:gd name="T18" fmla="*/ 2147483647 w 32"/>
                <a:gd name="T19" fmla="*/ 2147483647 h 80"/>
                <a:gd name="T20" fmla="*/ 2147483647 w 32"/>
                <a:gd name="T21" fmla="*/ 2147483647 h 80"/>
                <a:gd name="T22" fmla="*/ 2147483647 w 32"/>
                <a:gd name="T23" fmla="*/ 2147483647 h 80"/>
                <a:gd name="T24" fmla="*/ 2147483647 w 32"/>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80"/>
                <a:gd name="T41" fmla="*/ 32 w 32"/>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80">
                  <a:moveTo>
                    <a:pt x="32" y="32"/>
                  </a:moveTo>
                  <a:lnTo>
                    <a:pt x="32" y="16"/>
                  </a:lnTo>
                  <a:lnTo>
                    <a:pt x="32" y="8"/>
                  </a:lnTo>
                  <a:lnTo>
                    <a:pt x="24" y="0"/>
                  </a:lnTo>
                  <a:lnTo>
                    <a:pt x="16" y="8"/>
                  </a:lnTo>
                  <a:lnTo>
                    <a:pt x="8" y="24"/>
                  </a:lnTo>
                  <a:lnTo>
                    <a:pt x="0" y="24"/>
                  </a:lnTo>
                  <a:lnTo>
                    <a:pt x="0" y="32"/>
                  </a:lnTo>
                  <a:lnTo>
                    <a:pt x="8" y="64"/>
                  </a:lnTo>
                  <a:lnTo>
                    <a:pt x="16" y="80"/>
                  </a:lnTo>
                  <a:lnTo>
                    <a:pt x="24" y="80"/>
                  </a:lnTo>
                  <a:lnTo>
                    <a:pt x="24" y="64"/>
                  </a:lnTo>
                  <a:lnTo>
                    <a:pt x="32"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12" name="Freeform 768"/>
            <p:cNvSpPr/>
            <p:nvPr/>
          </p:nvSpPr>
          <p:spPr bwMode="auto">
            <a:xfrm>
              <a:off x="2733270" y="3331039"/>
              <a:ext cx="25123" cy="67574"/>
            </a:xfrm>
            <a:custGeom>
              <a:avLst/>
              <a:gdLst>
                <a:gd name="T0" fmla="*/ 2147483647 w 24"/>
                <a:gd name="T1" fmla="*/ 2147483647 h 64"/>
                <a:gd name="T2" fmla="*/ 2147483647 w 24"/>
                <a:gd name="T3" fmla="*/ 0 h 64"/>
                <a:gd name="T4" fmla="*/ 0 w 24"/>
                <a:gd name="T5" fmla="*/ 0 h 64"/>
                <a:gd name="T6" fmla="*/ 0 w 24"/>
                <a:gd name="T7" fmla="*/ 2147483647 h 64"/>
                <a:gd name="T8" fmla="*/ 0 w 24"/>
                <a:gd name="T9" fmla="*/ 2147483647 h 64"/>
                <a:gd name="T10" fmla="*/ 2147483647 w 24"/>
                <a:gd name="T11" fmla="*/ 2147483647 h 64"/>
                <a:gd name="T12" fmla="*/ 2147483647 w 24"/>
                <a:gd name="T13" fmla="*/ 2147483647 h 64"/>
                <a:gd name="T14" fmla="*/ 2147483647 w 24"/>
                <a:gd name="T15" fmla="*/ 2147483647 h 64"/>
                <a:gd name="T16" fmla="*/ 2147483647 w 24"/>
                <a:gd name="T17" fmla="*/ 2147483647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64"/>
                <a:gd name="T29" fmla="*/ 24 w 24"/>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64">
                  <a:moveTo>
                    <a:pt x="8" y="8"/>
                  </a:moveTo>
                  <a:lnTo>
                    <a:pt x="8" y="0"/>
                  </a:lnTo>
                  <a:lnTo>
                    <a:pt x="0" y="0"/>
                  </a:lnTo>
                  <a:lnTo>
                    <a:pt x="0" y="8"/>
                  </a:lnTo>
                  <a:lnTo>
                    <a:pt x="0" y="24"/>
                  </a:lnTo>
                  <a:lnTo>
                    <a:pt x="8" y="64"/>
                  </a:lnTo>
                  <a:lnTo>
                    <a:pt x="24" y="56"/>
                  </a:lnTo>
                  <a:lnTo>
                    <a:pt x="16" y="40"/>
                  </a:lnTo>
                  <a:lnTo>
                    <a:pt x="8"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13" name="Freeform 769"/>
            <p:cNvSpPr/>
            <p:nvPr/>
          </p:nvSpPr>
          <p:spPr bwMode="auto">
            <a:xfrm>
              <a:off x="2741933" y="3305916"/>
              <a:ext cx="33787" cy="84900"/>
            </a:xfrm>
            <a:custGeom>
              <a:avLst/>
              <a:gdLst>
                <a:gd name="T0" fmla="*/ 2147483647 w 32"/>
                <a:gd name="T1" fmla="*/ 2147483647 h 80"/>
                <a:gd name="T2" fmla="*/ 2147483647 w 32"/>
                <a:gd name="T3" fmla="*/ 2147483647 h 80"/>
                <a:gd name="T4" fmla="*/ 2147483647 w 32"/>
                <a:gd name="T5" fmla="*/ 2147483647 h 80"/>
                <a:gd name="T6" fmla="*/ 2147483647 w 32"/>
                <a:gd name="T7" fmla="*/ 2147483647 h 80"/>
                <a:gd name="T8" fmla="*/ 2147483647 w 32"/>
                <a:gd name="T9" fmla="*/ 0 h 80"/>
                <a:gd name="T10" fmla="*/ 2147483647 w 32"/>
                <a:gd name="T11" fmla="*/ 2147483647 h 80"/>
                <a:gd name="T12" fmla="*/ 2147483647 w 32"/>
                <a:gd name="T13" fmla="*/ 2147483647 h 80"/>
                <a:gd name="T14" fmla="*/ 0 w 32"/>
                <a:gd name="T15" fmla="*/ 2147483647 h 80"/>
                <a:gd name="T16" fmla="*/ 0 w 32"/>
                <a:gd name="T17" fmla="*/ 2147483647 h 80"/>
                <a:gd name="T18" fmla="*/ 2147483647 w 32"/>
                <a:gd name="T19" fmla="*/ 2147483647 h 80"/>
                <a:gd name="T20" fmla="*/ 2147483647 w 32"/>
                <a:gd name="T21" fmla="*/ 2147483647 h 80"/>
                <a:gd name="T22" fmla="*/ 2147483647 w 32"/>
                <a:gd name="T23" fmla="*/ 2147483647 h 80"/>
                <a:gd name="T24" fmla="*/ 2147483647 w 32"/>
                <a:gd name="T25" fmla="*/ 2147483647 h 80"/>
                <a:gd name="T26" fmla="*/ 2147483647 w 32"/>
                <a:gd name="T27" fmla="*/ 2147483647 h 80"/>
                <a:gd name="T28" fmla="*/ 2147483647 w 32"/>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80"/>
                <a:gd name="T47" fmla="*/ 32 w 32"/>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80">
                  <a:moveTo>
                    <a:pt x="32" y="32"/>
                  </a:moveTo>
                  <a:lnTo>
                    <a:pt x="32" y="16"/>
                  </a:lnTo>
                  <a:lnTo>
                    <a:pt x="32" y="8"/>
                  </a:lnTo>
                  <a:lnTo>
                    <a:pt x="24" y="0"/>
                  </a:lnTo>
                  <a:lnTo>
                    <a:pt x="16" y="8"/>
                  </a:lnTo>
                  <a:lnTo>
                    <a:pt x="8" y="24"/>
                  </a:lnTo>
                  <a:lnTo>
                    <a:pt x="0" y="24"/>
                  </a:lnTo>
                  <a:lnTo>
                    <a:pt x="0" y="32"/>
                  </a:lnTo>
                  <a:lnTo>
                    <a:pt x="8" y="64"/>
                  </a:lnTo>
                  <a:lnTo>
                    <a:pt x="16" y="80"/>
                  </a:lnTo>
                  <a:lnTo>
                    <a:pt x="24" y="80"/>
                  </a:lnTo>
                  <a:lnTo>
                    <a:pt x="24" y="64"/>
                  </a:lnTo>
                  <a:lnTo>
                    <a:pt x="32" y="32"/>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14" name="Freeform 770"/>
            <p:cNvSpPr/>
            <p:nvPr/>
          </p:nvSpPr>
          <p:spPr bwMode="auto">
            <a:xfrm>
              <a:off x="2733270" y="3331039"/>
              <a:ext cx="25123" cy="67574"/>
            </a:xfrm>
            <a:custGeom>
              <a:avLst/>
              <a:gdLst>
                <a:gd name="T0" fmla="*/ 2147483647 w 24"/>
                <a:gd name="T1" fmla="*/ 2147483647 h 64"/>
                <a:gd name="T2" fmla="*/ 2147483647 w 24"/>
                <a:gd name="T3" fmla="*/ 0 h 64"/>
                <a:gd name="T4" fmla="*/ 0 w 24"/>
                <a:gd name="T5" fmla="*/ 0 h 64"/>
                <a:gd name="T6" fmla="*/ 0 w 24"/>
                <a:gd name="T7" fmla="*/ 0 h 64"/>
                <a:gd name="T8" fmla="*/ 0 w 24"/>
                <a:gd name="T9" fmla="*/ 2147483647 h 64"/>
                <a:gd name="T10" fmla="*/ 0 w 24"/>
                <a:gd name="T11" fmla="*/ 2147483647 h 64"/>
                <a:gd name="T12" fmla="*/ 2147483647 w 24"/>
                <a:gd name="T13" fmla="*/ 2147483647 h 64"/>
                <a:gd name="T14" fmla="*/ 2147483647 w 24"/>
                <a:gd name="T15" fmla="*/ 2147483647 h 64"/>
                <a:gd name="T16" fmla="*/ 2147483647 w 24"/>
                <a:gd name="T17" fmla="*/ 2147483647 h 64"/>
                <a:gd name="T18" fmla="*/ 2147483647 w 24"/>
                <a:gd name="T19" fmla="*/ 2147483647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64"/>
                <a:gd name="T32" fmla="*/ 24 w 24"/>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64">
                  <a:moveTo>
                    <a:pt x="8" y="8"/>
                  </a:moveTo>
                  <a:lnTo>
                    <a:pt x="8" y="0"/>
                  </a:lnTo>
                  <a:lnTo>
                    <a:pt x="0" y="0"/>
                  </a:lnTo>
                  <a:lnTo>
                    <a:pt x="0" y="8"/>
                  </a:lnTo>
                  <a:lnTo>
                    <a:pt x="0" y="24"/>
                  </a:lnTo>
                  <a:lnTo>
                    <a:pt x="8" y="64"/>
                  </a:lnTo>
                  <a:lnTo>
                    <a:pt x="24" y="56"/>
                  </a:lnTo>
                  <a:lnTo>
                    <a:pt x="16" y="40"/>
                  </a:lnTo>
                  <a:lnTo>
                    <a:pt x="8" y="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15" name="Freeform 771"/>
            <p:cNvSpPr/>
            <p:nvPr/>
          </p:nvSpPr>
          <p:spPr bwMode="auto">
            <a:xfrm>
              <a:off x="2886610" y="3704428"/>
              <a:ext cx="178464" cy="177597"/>
            </a:xfrm>
            <a:custGeom>
              <a:avLst/>
              <a:gdLst>
                <a:gd name="T0" fmla="*/ 2147483647 w 168"/>
                <a:gd name="T1" fmla="*/ 2147483647 h 168"/>
                <a:gd name="T2" fmla="*/ 2147483647 w 168"/>
                <a:gd name="T3" fmla="*/ 2147483647 h 168"/>
                <a:gd name="T4" fmla="*/ 2147483647 w 168"/>
                <a:gd name="T5" fmla="*/ 2147483647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2147483647 w 168"/>
                <a:gd name="T31" fmla="*/ 2147483647 h 168"/>
                <a:gd name="T32" fmla="*/ 2147483647 w 168"/>
                <a:gd name="T33" fmla="*/ 2147483647 h 168"/>
                <a:gd name="T34" fmla="*/ 2147483647 w 168"/>
                <a:gd name="T35" fmla="*/ 0 h 168"/>
                <a:gd name="T36" fmla="*/ 2147483647 w 168"/>
                <a:gd name="T37" fmla="*/ 2147483647 h 168"/>
                <a:gd name="T38" fmla="*/ 0 w 168"/>
                <a:gd name="T39" fmla="*/ 2147483647 h 168"/>
                <a:gd name="T40" fmla="*/ 2147483647 w 168"/>
                <a:gd name="T41" fmla="*/ 2147483647 h 168"/>
                <a:gd name="T42" fmla="*/ 2147483647 w 168"/>
                <a:gd name="T43" fmla="*/ 2147483647 h 168"/>
                <a:gd name="T44" fmla="*/ 2147483647 w 168"/>
                <a:gd name="T45" fmla="*/ 2147483647 h 168"/>
                <a:gd name="T46" fmla="*/ 2147483647 w 168"/>
                <a:gd name="T47" fmla="*/ 2147483647 h 168"/>
                <a:gd name="T48" fmla="*/ 2147483647 w 168"/>
                <a:gd name="T49" fmla="*/ 2147483647 h 168"/>
                <a:gd name="T50" fmla="*/ 2147483647 w 168"/>
                <a:gd name="T51" fmla="*/ 2147483647 h 1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8"/>
                <a:gd name="T79" fmla="*/ 0 h 168"/>
                <a:gd name="T80" fmla="*/ 168 w 168"/>
                <a:gd name="T81" fmla="*/ 168 h 1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8" h="168">
                  <a:moveTo>
                    <a:pt x="88" y="168"/>
                  </a:moveTo>
                  <a:lnTo>
                    <a:pt x="96" y="168"/>
                  </a:lnTo>
                  <a:lnTo>
                    <a:pt x="104" y="112"/>
                  </a:lnTo>
                  <a:lnTo>
                    <a:pt x="104" y="72"/>
                  </a:lnTo>
                  <a:lnTo>
                    <a:pt x="112" y="72"/>
                  </a:lnTo>
                  <a:lnTo>
                    <a:pt x="120" y="24"/>
                  </a:lnTo>
                  <a:lnTo>
                    <a:pt x="152" y="16"/>
                  </a:lnTo>
                  <a:lnTo>
                    <a:pt x="160" y="16"/>
                  </a:lnTo>
                  <a:lnTo>
                    <a:pt x="168" y="16"/>
                  </a:lnTo>
                  <a:lnTo>
                    <a:pt x="160" y="8"/>
                  </a:lnTo>
                  <a:lnTo>
                    <a:pt x="144" y="8"/>
                  </a:lnTo>
                  <a:lnTo>
                    <a:pt x="144" y="16"/>
                  </a:lnTo>
                  <a:lnTo>
                    <a:pt x="144" y="8"/>
                  </a:lnTo>
                  <a:lnTo>
                    <a:pt x="120" y="16"/>
                  </a:lnTo>
                  <a:lnTo>
                    <a:pt x="88" y="16"/>
                  </a:lnTo>
                  <a:lnTo>
                    <a:pt x="80" y="8"/>
                  </a:lnTo>
                  <a:lnTo>
                    <a:pt x="24" y="8"/>
                  </a:lnTo>
                  <a:lnTo>
                    <a:pt x="16" y="0"/>
                  </a:lnTo>
                  <a:lnTo>
                    <a:pt x="8" y="8"/>
                  </a:lnTo>
                  <a:lnTo>
                    <a:pt x="0" y="32"/>
                  </a:lnTo>
                  <a:lnTo>
                    <a:pt x="32" y="88"/>
                  </a:lnTo>
                  <a:lnTo>
                    <a:pt x="32" y="96"/>
                  </a:lnTo>
                  <a:lnTo>
                    <a:pt x="40" y="152"/>
                  </a:lnTo>
                  <a:lnTo>
                    <a:pt x="64" y="168"/>
                  </a:lnTo>
                  <a:lnTo>
                    <a:pt x="64" y="160"/>
                  </a:lnTo>
                  <a:lnTo>
                    <a:pt x="88" y="16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16" name="Freeform 772"/>
            <p:cNvSpPr/>
            <p:nvPr/>
          </p:nvSpPr>
          <p:spPr bwMode="auto">
            <a:xfrm>
              <a:off x="2741933" y="3221016"/>
              <a:ext cx="42450" cy="51113"/>
            </a:xfrm>
            <a:custGeom>
              <a:avLst/>
              <a:gdLst>
                <a:gd name="T0" fmla="*/ 0 w 40"/>
                <a:gd name="T1" fmla="*/ 2147483647 h 48"/>
                <a:gd name="T2" fmla="*/ 2147483647 w 40"/>
                <a:gd name="T3" fmla="*/ 2147483647 h 48"/>
                <a:gd name="T4" fmla="*/ 2147483647 w 40"/>
                <a:gd name="T5" fmla="*/ 2147483647 h 48"/>
                <a:gd name="T6" fmla="*/ 2147483647 w 40"/>
                <a:gd name="T7" fmla="*/ 2147483647 h 48"/>
                <a:gd name="T8" fmla="*/ 2147483647 w 40"/>
                <a:gd name="T9" fmla="*/ 0 h 48"/>
                <a:gd name="T10" fmla="*/ 0 w 40"/>
                <a:gd name="T11" fmla="*/ 2147483647 h 48"/>
                <a:gd name="T12" fmla="*/ 0 60000 65536"/>
                <a:gd name="T13" fmla="*/ 0 60000 65536"/>
                <a:gd name="T14" fmla="*/ 0 60000 65536"/>
                <a:gd name="T15" fmla="*/ 0 60000 65536"/>
                <a:gd name="T16" fmla="*/ 0 60000 65536"/>
                <a:gd name="T17" fmla="*/ 0 60000 65536"/>
                <a:gd name="T18" fmla="*/ 0 w 40"/>
                <a:gd name="T19" fmla="*/ 0 h 48"/>
                <a:gd name="T20" fmla="*/ 40 w 40"/>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40" h="48">
                  <a:moveTo>
                    <a:pt x="0" y="48"/>
                  </a:moveTo>
                  <a:lnTo>
                    <a:pt x="16" y="48"/>
                  </a:lnTo>
                  <a:lnTo>
                    <a:pt x="40" y="40"/>
                  </a:lnTo>
                  <a:lnTo>
                    <a:pt x="40" y="32"/>
                  </a:lnTo>
                  <a:lnTo>
                    <a:pt x="40" y="0"/>
                  </a:lnTo>
                  <a:lnTo>
                    <a:pt x="0" y="4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17" name="Freeform 774"/>
            <p:cNvSpPr/>
            <p:nvPr/>
          </p:nvSpPr>
          <p:spPr bwMode="auto">
            <a:xfrm>
              <a:off x="2886610" y="3704428"/>
              <a:ext cx="178464" cy="177597"/>
            </a:xfrm>
            <a:custGeom>
              <a:avLst/>
              <a:gdLst>
                <a:gd name="T0" fmla="*/ 2147483647 w 168"/>
                <a:gd name="T1" fmla="*/ 2147483647 h 168"/>
                <a:gd name="T2" fmla="*/ 2147483647 w 168"/>
                <a:gd name="T3" fmla="*/ 2147483647 h 168"/>
                <a:gd name="T4" fmla="*/ 2147483647 w 168"/>
                <a:gd name="T5" fmla="*/ 2147483647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2147483647 w 168"/>
                <a:gd name="T31" fmla="*/ 2147483647 h 168"/>
                <a:gd name="T32" fmla="*/ 2147483647 w 168"/>
                <a:gd name="T33" fmla="*/ 2147483647 h 168"/>
                <a:gd name="T34" fmla="*/ 2147483647 w 168"/>
                <a:gd name="T35" fmla="*/ 2147483647 h 168"/>
                <a:gd name="T36" fmla="*/ 2147483647 w 168"/>
                <a:gd name="T37" fmla="*/ 2147483647 h 168"/>
                <a:gd name="T38" fmla="*/ 2147483647 w 168"/>
                <a:gd name="T39" fmla="*/ 0 h 168"/>
                <a:gd name="T40" fmla="*/ 2147483647 w 168"/>
                <a:gd name="T41" fmla="*/ 2147483647 h 168"/>
                <a:gd name="T42" fmla="*/ 0 w 168"/>
                <a:gd name="T43" fmla="*/ 2147483647 h 168"/>
                <a:gd name="T44" fmla="*/ 2147483647 w 168"/>
                <a:gd name="T45" fmla="*/ 2147483647 h 168"/>
                <a:gd name="T46" fmla="*/ 2147483647 w 168"/>
                <a:gd name="T47" fmla="*/ 2147483647 h 168"/>
                <a:gd name="T48" fmla="*/ 2147483647 w 168"/>
                <a:gd name="T49" fmla="*/ 2147483647 h 168"/>
                <a:gd name="T50" fmla="*/ 2147483647 w 168"/>
                <a:gd name="T51" fmla="*/ 2147483647 h 168"/>
                <a:gd name="T52" fmla="*/ 2147483647 w 168"/>
                <a:gd name="T53" fmla="*/ 2147483647 h 168"/>
                <a:gd name="T54" fmla="*/ 2147483647 w 168"/>
                <a:gd name="T55" fmla="*/ 2147483647 h 16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68"/>
                <a:gd name="T86" fmla="*/ 168 w 168"/>
                <a:gd name="T87" fmla="*/ 168 h 16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68">
                  <a:moveTo>
                    <a:pt x="88" y="168"/>
                  </a:moveTo>
                  <a:lnTo>
                    <a:pt x="96" y="168"/>
                  </a:lnTo>
                  <a:lnTo>
                    <a:pt x="104" y="112"/>
                  </a:lnTo>
                  <a:lnTo>
                    <a:pt x="104" y="72"/>
                  </a:lnTo>
                  <a:lnTo>
                    <a:pt x="112" y="72"/>
                  </a:lnTo>
                  <a:lnTo>
                    <a:pt x="120" y="24"/>
                  </a:lnTo>
                  <a:lnTo>
                    <a:pt x="152" y="16"/>
                  </a:lnTo>
                  <a:lnTo>
                    <a:pt x="160" y="16"/>
                  </a:lnTo>
                  <a:lnTo>
                    <a:pt x="168" y="16"/>
                  </a:lnTo>
                  <a:lnTo>
                    <a:pt x="160" y="8"/>
                  </a:lnTo>
                  <a:lnTo>
                    <a:pt x="144" y="8"/>
                  </a:lnTo>
                  <a:lnTo>
                    <a:pt x="144" y="16"/>
                  </a:lnTo>
                  <a:lnTo>
                    <a:pt x="144" y="8"/>
                  </a:lnTo>
                  <a:lnTo>
                    <a:pt x="120" y="16"/>
                  </a:lnTo>
                  <a:lnTo>
                    <a:pt x="88" y="16"/>
                  </a:lnTo>
                  <a:lnTo>
                    <a:pt x="80" y="8"/>
                  </a:lnTo>
                  <a:lnTo>
                    <a:pt x="24" y="8"/>
                  </a:lnTo>
                  <a:lnTo>
                    <a:pt x="16" y="0"/>
                  </a:lnTo>
                  <a:lnTo>
                    <a:pt x="8" y="8"/>
                  </a:lnTo>
                  <a:lnTo>
                    <a:pt x="0" y="32"/>
                  </a:lnTo>
                  <a:lnTo>
                    <a:pt x="32" y="88"/>
                  </a:lnTo>
                  <a:lnTo>
                    <a:pt x="32" y="96"/>
                  </a:lnTo>
                  <a:lnTo>
                    <a:pt x="40" y="152"/>
                  </a:lnTo>
                  <a:lnTo>
                    <a:pt x="64" y="168"/>
                  </a:lnTo>
                  <a:lnTo>
                    <a:pt x="64" y="160"/>
                  </a:lnTo>
                  <a:lnTo>
                    <a:pt x="88" y="168"/>
                  </a:lnTo>
                  <a:close/>
                </a:path>
              </a:pathLst>
            </a:custGeom>
            <a:grpFill/>
            <a:ln w="6350"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18" name="Freeform 775"/>
            <p:cNvSpPr/>
            <p:nvPr/>
          </p:nvSpPr>
          <p:spPr bwMode="auto">
            <a:xfrm>
              <a:off x="468684" y="2099985"/>
              <a:ext cx="364725" cy="499872"/>
            </a:xfrm>
            <a:custGeom>
              <a:avLst/>
              <a:gdLst>
                <a:gd name="T0" fmla="*/ 2147483647 w 344"/>
                <a:gd name="T1" fmla="*/ 2147483647 h 472"/>
                <a:gd name="T2" fmla="*/ 2147483647 w 344"/>
                <a:gd name="T3" fmla="*/ 2147483647 h 472"/>
                <a:gd name="T4" fmla="*/ 2147483647 w 344"/>
                <a:gd name="T5" fmla="*/ 2147483647 h 472"/>
                <a:gd name="T6" fmla="*/ 2147483647 w 344"/>
                <a:gd name="T7" fmla="*/ 2147483647 h 472"/>
                <a:gd name="T8" fmla="*/ 2147483647 w 344"/>
                <a:gd name="T9" fmla="*/ 2147483647 h 472"/>
                <a:gd name="T10" fmla="*/ 2147483647 w 344"/>
                <a:gd name="T11" fmla="*/ 2147483647 h 472"/>
                <a:gd name="T12" fmla="*/ 2147483647 w 344"/>
                <a:gd name="T13" fmla="*/ 2147483647 h 472"/>
                <a:gd name="T14" fmla="*/ 2147483647 w 344"/>
                <a:gd name="T15" fmla="*/ 0 h 472"/>
                <a:gd name="T16" fmla="*/ 2147483647 w 344"/>
                <a:gd name="T17" fmla="*/ 2147483647 h 472"/>
                <a:gd name="T18" fmla="*/ 2147483647 w 344"/>
                <a:gd name="T19" fmla="*/ 2147483647 h 472"/>
                <a:gd name="T20" fmla="*/ 2147483647 w 344"/>
                <a:gd name="T21" fmla="*/ 2147483647 h 472"/>
                <a:gd name="T22" fmla="*/ 2147483647 w 344"/>
                <a:gd name="T23" fmla="*/ 2147483647 h 472"/>
                <a:gd name="T24" fmla="*/ 2147483647 w 344"/>
                <a:gd name="T25" fmla="*/ 2147483647 h 472"/>
                <a:gd name="T26" fmla="*/ 2147483647 w 344"/>
                <a:gd name="T27" fmla="*/ 2147483647 h 472"/>
                <a:gd name="T28" fmla="*/ 2147483647 w 344"/>
                <a:gd name="T29" fmla="*/ 2147483647 h 472"/>
                <a:gd name="T30" fmla="*/ 2147483647 w 344"/>
                <a:gd name="T31" fmla="*/ 2147483647 h 472"/>
                <a:gd name="T32" fmla="*/ 2147483647 w 344"/>
                <a:gd name="T33" fmla="*/ 2147483647 h 472"/>
                <a:gd name="T34" fmla="*/ 2147483647 w 344"/>
                <a:gd name="T35" fmla="*/ 2147483647 h 472"/>
                <a:gd name="T36" fmla="*/ 2147483647 w 344"/>
                <a:gd name="T37" fmla="*/ 2147483647 h 472"/>
                <a:gd name="T38" fmla="*/ 0 w 344"/>
                <a:gd name="T39" fmla="*/ 2147483647 h 472"/>
                <a:gd name="T40" fmla="*/ 2147483647 w 344"/>
                <a:gd name="T41" fmla="*/ 2147483647 h 472"/>
                <a:gd name="T42" fmla="*/ 2147483647 w 344"/>
                <a:gd name="T43" fmla="*/ 2147483647 h 472"/>
                <a:gd name="T44" fmla="*/ 2147483647 w 344"/>
                <a:gd name="T45" fmla="*/ 2147483647 h 472"/>
                <a:gd name="T46" fmla="*/ 2147483647 w 344"/>
                <a:gd name="T47" fmla="*/ 2147483647 h 472"/>
                <a:gd name="T48" fmla="*/ 2147483647 w 344"/>
                <a:gd name="T49" fmla="*/ 2147483647 h 472"/>
                <a:gd name="T50" fmla="*/ 2147483647 w 344"/>
                <a:gd name="T51" fmla="*/ 2147483647 h 472"/>
                <a:gd name="T52" fmla="*/ 2147483647 w 344"/>
                <a:gd name="T53" fmla="*/ 2147483647 h 472"/>
                <a:gd name="T54" fmla="*/ 2147483647 w 344"/>
                <a:gd name="T55" fmla="*/ 2147483647 h 472"/>
                <a:gd name="T56" fmla="*/ 2147483647 w 344"/>
                <a:gd name="T57" fmla="*/ 2147483647 h 472"/>
                <a:gd name="T58" fmla="*/ 2147483647 w 344"/>
                <a:gd name="T59" fmla="*/ 2147483647 h 472"/>
                <a:gd name="T60" fmla="*/ 2147483647 w 344"/>
                <a:gd name="T61" fmla="*/ 2147483647 h 472"/>
                <a:gd name="T62" fmla="*/ 2147483647 w 344"/>
                <a:gd name="T63" fmla="*/ 2147483647 h 472"/>
                <a:gd name="T64" fmla="*/ 2147483647 w 344"/>
                <a:gd name="T65" fmla="*/ 2147483647 h 472"/>
                <a:gd name="T66" fmla="*/ 2147483647 w 344"/>
                <a:gd name="T67" fmla="*/ 2147483647 h 472"/>
                <a:gd name="T68" fmla="*/ 2147483647 w 344"/>
                <a:gd name="T69" fmla="*/ 2147483647 h 472"/>
                <a:gd name="T70" fmla="*/ 2147483647 w 344"/>
                <a:gd name="T71" fmla="*/ 2147483647 h 472"/>
                <a:gd name="T72" fmla="*/ 2147483647 w 344"/>
                <a:gd name="T73" fmla="*/ 2147483647 h 472"/>
                <a:gd name="T74" fmla="*/ 2147483647 w 344"/>
                <a:gd name="T75" fmla="*/ 2147483647 h 472"/>
                <a:gd name="T76" fmla="*/ 2147483647 w 344"/>
                <a:gd name="T77" fmla="*/ 2147483647 h 472"/>
                <a:gd name="T78" fmla="*/ 2147483647 w 344"/>
                <a:gd name="T79" fmla="*/ 2147483647 h 472"/>
                <a:gd name="T80" fmla="*/ 2147483647 w 344"/>
                <a:gd name="T81" fmla="*/ 2147483647 h 472"/>
                <a:gd name="T82" fmla="*/ 2147483647 w 344"/>
                <a:gd name="T83" fmla="*/ 2147483647 h 472"/>
                <a:gd name="T84" fmla="*/ 2147483647 w 344"/>
                <a:gd name="T85" fmla="*/ 2147483647 h 472"/>
                <a:gd name="T86" fmla="*/ 2147483647 w 344"/>
                <a:gd name="T87" fmla="*/ 2147483647 h 472"/>
                <a:gd name="T88" fmla="*/ 2147483647 w 344"/>
                <a:gd name="T89" fmla="*/ 2147483647 h 472"/>
                <a:gd name="T90" fmla="*/ 2147483647 w 344"/>
                <a:gd name="T91" fmla="*/ 2147483647 h 472"/>
                <a:gd name="T92" fmla="*/ 2147483647 w 344"/>
                <a:gd name="T93" fmla="*/ 2147483647 h 472"/>
                <a:gd name="T94" fmla="*/ 2147483647 w 344"/>
                <a:gd name="T95" fmla="*/ 2147483647 h 4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44"/>
                <a:gd name="T145" fmla="*/ 0 h 472"/>
                <a:gd name="T146" fmla="*/ 344 w 344"/>
                <a:gd name="T147" fmla="*/ 472 h 47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44" h="472">
                  <a:moveTo>
                    <a:pt x="336" y="64"/>
                  </a:moveTo>
                  <a:lnTo>
                    <a:pt x="328" y="48"/>
                  </a:lnTo>
                  <a:lnTo>
                    <a:pt x="288" y="56"/>
                  </a:lnTo>
                  <a:lnTo>
                    <a:pt x="240" y="32"/>
                  </a:lnTo>
                  <a:lnTo>
                    <a:pt x="216" y="32"/>
                  </a:lnTo>
                  <a:lnTo>
                    <a:pt x="192" y="24"/>
                  </a:lnTo>
                  <a:lnTo>
                    <a:pt x="192" y="8"/>
                  </a:lnTo>
                  <a:lnTo>
                    <a:pt x="152" y="0"/>
                  </a:lnTo>
                  <a:lnTo>
                    <a:pt x="136" y="16"/>
                  </a:lnTo>
                  <a:lnTo>
                    <a:pt x="104" y="24"/>
                  </a:lnTo>
                  <a:lnTo>
                    <a:pt x="80" y="40"/>
                  </a:lnTo>
                  <a:lnTo>
                    <a:pt x="64" y="80"/>
                  </a:lnTo>
                  <a:lnTo>
                    <a:pt x="32" y="88"/>
                  </a:lnTo>
                  <a:lnTo>
                    <a:pt x="32" y="112"/>
                  </a:lnTo>
                  <a:lnTo>
                    <a:pt x="56" y="144"/>
                  </a:lnTo>
                  <a:lnTo>
                    <a:pt x="80" y="160"/>
                  </a:lnTo>
                  <a:lnTo>
                    <a:pt x="80" y="176"/>
                  </a:lnTo>
                  <a:lnTo>
                    <a:pt x="64" y="184"/>
                  </a:lnTo>
                  <a:lnTo>
                    <a:pt x="40" y="176"/>
                  </a:lnTo>
                  <a:lnTo>
                    <a:pt x="0" y="200"/>
                  </a:lnTo>
                  <a:lnTo>
                    <a:pt x="16" y="216"/>
                  </a:lnTo>
                  <a:lnTo>
                    <a:pt x="32" y="232"/>
                  </a:lnTo>
                  <a:lnTo>
                    <a:pt x="64" y="232"/>
                  </a:lnTo>
                  <a:lnTo>
                    <a:pt x="96" y="232"/>
                  </a:lnTo>
                  <a:lnTo>
                    <a:pt x="80" y="264"/>
                  </a:lnTo>
                  <a:lnTo>
                    <a:pt x="48" y="272"/>
                  </a:lnTo>
                  <a:lnTo>
                    <a:pt x="24" y="288"/>
                  </a:lnTo>
                  <a:lnTo>
                    <a:pt x="24" y="312"/>
                  </a:lnTo>
                  <a:lnTo>
                    <a:pt x="48" y="328"/>
                  </a:lnTo>
                  <a:lnTo>
                    <a:pt x="56" y="352"/>
                  </a:lnTo>
                  <a:lnTo>
                    <a:pt x="72" y="360"/>
                  </a:lnTo>
                  <a:lnTo>
                    <a:pt x="80" y="384"/>
                  </a:lnTo>
                  <a:lnTo>
                    <a:pt x="104" y="384"/>
                  </a:lnTo>
                  <a:lnTo>
                    <a:pt x="144" y="384"/>
                  </a:lnTo>
                  <a:lnTo>
                    <a:pt x="120" y="416"/>
                  </a:lnTo>
                  <a:lnTo>
                    <a:pt x="64" y="472"/>
                  </a:lnTo>
                  <a:lnTo>
                    <a:pt x="128" y="432"/>
                  </a:lnTo>
                  <a:lnTo>
                    <a:pt x="184" y="376"/>
                  </a:lnTo>
                  <a:lnTo>
                    <a:pt x="176" y="368"/>
                  </a:lnTo>
                  <a:lnTo>
                    <a:pt x="208" y="328"/>
                  </a:lnTo>
                  <a:lnTo>
                    <a:pt x="216" y="344"/>
                  </a:lnTo>
                  <a:lnTo>
                    <a:pt x="224" y="360"/>
                  </a:lnTo>
                  <a:lnTo>
                    <a:pt x="248" y="344"/>
                  </a:lnTo>
                  <a:lnTo>
                    <a:pt x="272" y="328"/>
                  </a:lnTo>
                  <a:lnTo>
                    <a:pt x="288" y="336"/>
                  </a:lnTo>
                  <a:lnTo>
                    <a:pt x="344" y="344"/>
                  </a:lnTo>
                  <a:lnTo>
                    <a:pt x="344" y="64"/>
                  </a:lnTo>
                  <a:lnTo>
                    <a:pt x="336" y="64"/>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19" name="Freeform 777"/>
            <p:cNvSpPr/>
            <p:nvPr/>
          </p:nvSpPr>
          <p:spPr bwMode="auto">
            <a:xfrm>
              <a:off x="1054323" y="2728940"/>
              <a:ext cx="771033" cy="398512"/>
            </a:xfrm>
            <a:custGeom>
              <a:avLst/>
              <a:gdLst>
                <a:gd name="T0" fmla="*/ 2147483647 w 728"/>
                <a:gd name="T1" fmla="*/ 2147483647 h 376"/>
                <a:gd name="T2" fmla="*/ 2147483647 w 728"/>
                <a:gd name="T3" fmla="*/ 2147483647 h 376"/>
                <a:gd name="T4" fmla="*/ 2147483647 w 728"/>
                <a:gd name="T5" fmla="*/ 2147483647 h 376"/>
                <a:gd name="T6" fmla="*/ 2147483647 w 728"/>
                <a:gd name="T7" fmla="*/ 2147483647 h 376"/>
                <a:gd name="T8" fmla="*/ 2147483647 w 728"/>
                <a:gd name="T9" fmla="*/ 2147483647 h 376"/>
                <a:gd name="T10" fmla="*/ 2147483647 w 728"/>
                <a:gd name="T11" fmla="*/ 2147483647 h 376"/>
                <a:gd name="T12" fmla="*/ 2147483647 w 728"/>
                <a:gd name="T13" fmla="*/ 2147483647 h 376"/>
                <a:gd name="T14" fmla="*/ 2147483647 w 728"/>
                <a:gd name="T15" fmla="*/ 2147483647 h 376"/>
                <a:gd name="T16" fmla="*/ 2147483647 w 728"/>
                <a:gd name="T17" fmla="*/ 2147483647 h 376"/>
                <a:gd name="T18" fmla="*/ 2147483647 w 728"/>
                <a:gd name="T19" fmla="*/ 2147483647 h 376"/>
                <a:gd name="T20" fmla="*/ 2147483647 w 728"/>
                <a:gd name="T21" fmla="*/ 2147483647 h 376"/>
                <a:gd name="T22" fmla="*/ 2147483647 w 728"/>
                <a:gd name="T23" fmla="*/ 2147483647 h 376"/>
                <a:gd name="T24" fmla="*/ 2147483647 w 728"/>
                <a:gd name="T25" fmla="*/ 2147483647 h 376"/>
                <a:gd name="T26" fmla="*/ 2147483647 w 728"/>
                <a:gd name="T27" fmla="*/ 2147483647 h 376"/>
                <a:gd name="T28" fmla="*/ 2147483647 w 728"/>
                <a:gd name="T29" fmla="*/ 2147483647 h 376"/>
                <a:gd name="T30" fmla="*/ 2147483647 w 728"/>
                <a:gd name="T31" fmla="*/ 2147483647 h 376"/>
                <a:gd name="T32" fmla="*/ 2147483647 w 728"/>
                <a:gd name="T33" fmla="*/ 2147483647 h 376"/>
                <a:gd name="T34" fmla="*/ 2147483647 w 728"/>
                <a:gd name="T35" fmla="*/ 2147483647 h 376"/>
                <a:gd name="T36" fmla="*/ 2147483647 w 728"/>
                <a:gd name="T37" fmla="*/ 2147483647 h 376"/>
                <a:gd name="T38" fmla="*/ 2147483647 w 728"/>
                <a:gd name="T39" fmla="*/ 2147483647 h 376"/>
                <a:gd name="T40" fmla="*/ 2147483647 w 728"/>
                <a:gd name="T41" fmla="*/ 2147483647 h 376"/>
                <a:gd name="T42" fmla="*/ 2147483647 w 728"/>
                <a:gd name="T43" fmla="*/ 2147483647 h 376"/>
                <a:gd name="T44" fmla="*/ 2147483647 w 728"/>
                <a:gd name="T45" fmla="*/ 2147483647 h 376"/>
                <a:gd name="T46" fmla="*/ 2147483647 w 728"/>
                <a:gd name="T47" fmla="*/ 2147483647 h 376"/>
                <a:gd name="T48" fmla="*/ 2147483647 w 728"/>
                <a:gd name="T49" fmla="*/ 0 h 376"/>
                <a:gd name="T50" fmla="*/ 2147483647 w 728"/>
                <a:gd name="T51" fmla="*/ 2147483647 h 376"/>
                <a:gd name="T52" fmla="*/ 2147483647 w 728"/>
                <a:gd name="T53" fmla="*/ 2147483647 h 376"/>
                <a:gd name="T54" fmla="*/ 2147483647 w 728"/>
                <a:gd name="T55" fmla="*/ 2147483647 h 376"/>
                <a:gd name="T56" fmla="*/ 0 w 728"/>
                <a:gd name="T57" fmla="*/ 2147483647 h 376"/>
                <a:gd name="T58" fmla="*/ 2147483647 w 728"/>
                <a:gd name="T59" fmla="*/ 2147483647 h 376"/>
                <a:gd name="T60" fmla="*/ 2147483647 w 728"/>
                <a:gd name="T61" fmla="*/ 2147483647 h 376"/>
                <a:gd name="T62" fmla="*/ 2147483647 w 728"/>
                <a:gd name="T63" fmla="*/ 2147483647 h 376"/>
                <a:gd name="T64" fmla="*/ 2147483647 w 728"/>
                <a:gd name="T65" fmla="*/ 2147483647 h 3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28"/>
                <a:gd name="T100" fmla="*/ 0 h 376"/>
                <a:gd name="T101" fmla="*/ 728 w 728"/>
                <a:gd name="T102" fmla="*/ 376 h 3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28" h="376">
                  <a:moveTo>
                    <a:pt x="168" y="288"/>
                  </a:moveTo>
                  <a:lnTo>
                    <a:pt x="200" y="288"/>
                  </a:lnTo>
                  <a:lnTo>
                    <a:pt x="208" y="280"/>
                  </a:lnTo>
                  <a:lnTo>
                    <a:pt x="232" y="288"/>
                  </a:lnTo>
                  <a:lnTo>
                    <a:pt x="264" y="320"/>
                  </a:lnTo>
                  <a:lnTo>
                    <a:pt x="288" y="312"/>
                  </a:lnTo>
                  <a:lnTo>
                    <a:pt x="304" y="328"/>
                  </a:lnTo>
                  <a:lnTo>
                    <a:pt x="312" y="344"/>
                  </a:lnTo>
                  <a:lnTo>
                    <a:pt x="328" y="360"/>
                  </a:lnTo>
                  <a:lnTo>
                    <a:pt x="352" y="368"/>
                  </a:lnTo>
                  <a:lnTo>
                    <a:pt x="352" y="336"/>
                  </a:lnTo>
                  <a:lnTo>
                    <a:pt x="368" y="320"/>
                  </a:lnTo>
                  <a:lnTo>
                    <a:pt x="376" y="312"/>
                  </a:lnTo>
                  <a:lnTo>
                    <a:pt x="416" y="312"/>
                  </a:lnTo>
                  <a:lnTo>
                    <a:pt x="440" y="312"/>
                  </a:lnTo>
                  <a:lnTo>
                    <a:pt x="472" y="304"/>
                  </a:lnTo>
                  <a:lnTo>
                    <a:pt x="496" y="304"/>
                  </a:lnTo>
                  <a:lnTo>
                    <a:pt x="512" y="304"/>
                  </a:lnTo>
                  <a:lnTo>
                    <a:pt x="520" y="320"/>
                  </a:lnTo>
                  <a:lnTo>
                    <a:pt x="528" y="352"/>
                  </a:lnTo>
                  <a:lnTo>
                    <a:pt x="552" y="376"/>
                  </a:lnTo>
                  <a:lnTo>
                    <a:pt x="560" y="376"/>
                  </a:lnTo>
                  <a:lnTo>
                    <a:pt x="560" y="336"/>
                  </a:lnTo>
                  <a:lnTo>
                    <a:pt x="544" y="296"/>
                  </a:lnTo>
                  <a:lnTo>
                    <a:pt x="560" y="272"/>
                  </a:lnTo>
                  <a:lnTo>
                    <a:pt x="584" y="264"/>
                  </a:lnTo>
                  <a:lnTo>
                    <a:pt x="616" y="224"/>
                  </a:lnTo>
                  <a:lnTo>
                    <a:pt x="616" y="200"/>
                  </a:lnTo>
                  <a:lnTo>
                    <a:pt x="608" y="176"/>
                  </a:lnTo>
                  <a:lnTo>
                    <a:pt x="624" y="184"/>
                  </a:lnTo>
                  <a:lnTo>
                    <a:pt x="624" y="168"/>
                  </a:lnTo>
                  <a:lnTo>
                    <a:pt x="632" y="168"/>
                  </a:lnTo>
                  <a:lnTo>
                    <a:pt x="640" y="160"/>
                  </a:lnTo>
                  <a:lnTo>
                    <a:pt x="648" y="144"/>
                  </a:lnTo>
                  <a:lnTo>
                    <a:pt x="664" y="136"/>
                  </a:lnTo>
                  <a:lnTo>
                    <a:pt x="688" y="128"/>
                  </a:lnTo>
                  <a:lnTo>
                    <a:pt x="688" y="96"/>
                  </a:lnTo>
                  <a:lnTo>
                    <a:pt x="728" y="72"/>
                  </a:lnTo>
                  <a:lnTo>
                    <a:pt x="720" y="32"/>
                  </a:lnTo>
                  <a:lnTo>
                    <a:pt x="704" y="32"/>
                  </a:lnTo>
                  <a:lnTo>
                    <a:pt x="672" y="72"/>
                  </a:lnTo>
                  <a:lnTo>
                    <a:pt x="632" y="80"/>
                  </a:lnTo>
                  <a:lnTo>
                    <a:pt x="616" y="80"/>
                  </a:lnTo>
                  <a:lnTo>
                    <a:pt x="584" y="104"/>
                  </a:lnTo>
                  <a:lnTo>
                    <a:pt x="536" y="120"/>
                  </a:lnTo>
                  <a:lnTo>
                    <a:pt x="536" y="96"/>
                  </a:lnTo>
                  <a:lnTo>
                    <a:pt x="512" y="48"/>
                  </a:lnTo>
                  <a:lnTo>
                    <a:pt x="440" y="16"/>
                  </a:lnTo>
                  <a:lnTo>
                    <a:pt x="416" y="8"/>
                  </a:lnTo>
                  <a:lnTo>
                    <a:pt x="376" y="0"/>
                  </a:lnTo>
                  <a:lnTo>
                    <a:pt x="24" y="0"/>
                  </a:lnTo>
                  <a:lnTo>
                    <a:pt x="32" y="24"/>
                  </a:lnTo>
                  <a:lnTo>
                    <a:pt x="16" y="32"/>
                  </a:lnTo>
                  <a:lnTo>
                    <a:pt x="24" y="16"/>
                  </a:lnTo>
                  <a:lnTo>
                    <a:pt x="0" y="8"/>
                  </a:lnTo>
                  <a:lnTo>
                    <a:pt x="8" y="48"/>
                  </a:lnTo>
                  <a:lnTo>
                    <a:pt x="8" y="80"/>
                  </a:lnTo>
                  <a:lnTo>
                    <a:pt x="0" y="112"/>
                  </a:lnTo>
                  <a:lnTo>
                    <a:pt x="8" y="136"/>
                  </a:lnTo>
                  <a:lnTo>
                    <a:pt x="8" y="152"/>
                  </a:lnTo>
                  <a:lnTo>
                    <a:pt x="24" y="192"/>
                  </a:lnTo>
                  <a:lnTo>
                    <a:pt x="40" y="224"/>
                  </a:lnTo>
                  <a:lnTo>
                    <a:pt x="56" y="240"/>
                  </a:lnTo>
                  <a:lnTo>
                    <a:pt x="88" y="264"/>
                  </a:lnTo>
                  <a:lnTo>
                    <a:pt x="96" y="272"/>
                  </a:lnTo>
                  <a:lnTo>
                    <a:pt x="128" y="272"/>
                  </a:lnTo>
                  <a:lnTo>
                    <a:pt x="168" y="288"/>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20" name="Freeform 779"/>
            <p:cNvSpPr/>
            <p:nvPr/>
          </p:nvSpPr>
          <p:spPr bwMode="auto">
            <a:xfrm>
              <a:off x="1054323" y="2728940"/>
              <a:ext cx="771033" cy="398512"/>
            </a:xfrm>
            <a:custGeom>
              <a:avLst/>
              <a:gdLst>
                <a:gd name="T0" fmla="*/ 2147483647 w 728"/>
                <a:gd name="T1" fmla="*/ 2147483647 h 376"/>
                <a:gd name="T2" fmla="*/ 2147483647 w 728"/>
                <a:gd name="T3" fmla="*/ 2147483647 h 376"/>
                <a:gd name="T4" fmla="*/ 2147483647 w 728"/>
                <a:gd name="T5" fmla="*/ 2147483647 h 376"/>
                <a:gd name="T6" fmla="*/ 2147483647 w 728"/>
                <a:gd name="T7" fmla="*/ 2147483647 h 376"/>
                <a:gd name="T8" fmla="*/ 2147483647 w 728"/>
                <a:gd name="T9" fmla="*/ 2147483647 h 376"/>
                <a:gd name="T10" fmla="*/ 2147483647 w 728"/>
                <a:gd name="T11" fmla="*/ 2147483647 h 376"/>
                <a:gd name="T12" fmla="*/ 2147483647 w 728"/>
                <a:gd name="T13" fmla="*/ 2147483647 h 376"/>
                <a:gd name="T14" fmla="*/ 2147483647 w 728"/>
                <a:gd name="T15" fmla="*/ 2147483647 h 376"/>
                <a:gd name="T16" fmla="*/ 2147483647 w 728"/>
                <a:gd name="T17" fmla="*/ 2147483647 h 376"/>
                <a:gd name="T18" fmla="*/ 2147483647 w 728"/>
                <a:gd name="T19" fmla="*/ 2147483647 h 376"/>
                <a:gd name="T20" fmla="*/ 2147483647 w 728"/>
                <a:gd name="T21" fmla="*/ 2147483647 h 376"/>
                <a:gd name="T22" fmla="*/ 2147483647 w 728"/>
                <a:gd name="T23" fmla="*/ 2147483647 h 376"/>
                <a:gd name="T24" fmla="*/ 2147483647 w 728"/>
                <a:gd name="T25" fmla="*/ 2147483647 h 376"/>
                <a:gd name="T26" fmla="*/ 2147483647 w 728"/>
                <a:gd name="T27" fmla="*/ 2147483647 h 376"/>
                <a:gd name="T28" fmla="*/ 2147483647 w 728"/>
                <a:gd name="T29" fmla="*/ 2147483647 h 376"/>
                <a:gd name="T30" fmla="*/ 2147483647 w 728"/>
                <a:gd name="T31" fmla="*/ 2147483647 h 376"/>
                <a:gd name="T32" fmla="*/ 2147483647 w 728"/>
                <a:gd name="T33" fmla="*/ 2147483647 h 376"/>
                <a:gd name="T34" fmla="*/ 2147483647 w 728"/>
                <a:gd name="T35" fmla="*/ 2147483647 h 376"/>
                <a:gd name="T36" fmla="*/ 2147483647 w 728"/>
                <a:gd name="T37" fmla="*/ 2147483647 h 376"/>
                <a:gd name="T38" fmla="*/ 2147483647 w 728"/>
                <a:gd name="T39" fmla="*/ 2147483647 h 376"/>
                <a:gd name="T40" fmla="*/ 2147483647 w 728"/>
                <a:gd name="T41" fmla="*/ 2147483647 h 376"/>
                <a:gd name="T42" fmla="*/ 2147483647 w 728"/>
                <a:gd name="T43" fmla="*/ 2147483647 h 376"/>
                <a:gd name="T44" fmla="*/ 2147483647 w 728"/>
                <a:gd name="T45" fmla="*/ 2147483647 h 376"/>
                <a:gd name="T46" fmla="*/ 2147483647 w 728"/>
                <a:gd name="T47" fmla="*/ 2147483647 h 376"/>
                <a:gd name="T48" fmla="*/ 2147483647 w 728"/>
                <a:gd name="T49" fmla="*/ 2147483647 h 376"/>
                <a:gd name="T50" fmla="*/ 2147483647 w 728"/>
                <a:gd name="T51" fmla="*/ 0 h 376"/>
                <a:gd name="T52" fmla="*/ 2147483647 w 728"/>
                <a:gd name="T53" fmla="*/ 2147483647 h 376"/>
                <a:gd name="T54" fmla="*/ 2147483647 w 728"/>
                <a:gd name="T55" fmla="*/ 2147483647 h 376"/>
                <a:gd name="T56" fmla="*/ 2147483647 w 728"/>
                <a:gd name="T57" fmla="*/ 2147483647 h 376"/>
                <a:gd name="T58" fmla="*/ 0 w 728"/>
                <a:gd name="T59" fmla="*/ 2147483647 h 376"/>
                <a:gd name="T60" fmla="*/ 2147483647 w 728"/>
                <a:gd name="T61" fmla="*/ 2147483647 h 376"/>
                <a:gd name="T62" fmla="*/ 2147483647 w 728"/>
                <a:gd name="T63" fmla="*/ 2147483647 h 376"/>
                <a:gd name="T64" fmla="*/ 2147483647 w 728"/>
                <a:gd name="T65" fmla="*/ 2147483647 h 376"/>
                <a:gd name="T66" fmla="*/ 2147483647 w 728"/>
                <a:gd name="T67" fmla="*/ 2147483647 h 3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8"/>
                <a:gd name="T103" fmla="*/ 0 h 376"/>
                <a:gd name="T104" fmla="*/ 728 w 728"/>
                <a:gd name="T105" fmla="*/ 376 h 3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8" h="376">
                  <a:moveTo>
                    <a:pt x="168" y="288"/>
                  </a:moveTo>
                  <a:lnTo>
                    <a:pt x="200" y="288"/>
                  </a:lnTo>
                  <a:lnTo>
                    <a:pt x="208" y="280"/>
                  </a:lnTo>
                  <a:lnTo>
                    <a:pt x="232" y="288"/>
                  </a:lnTo>
                  <a:lnTo>
                    <a:pt x="264" y="320"/>
                  </a:lnTo>
                  <a:lnTo>
                    <a:pt x="288" y="312"/>
                  </a:lnTo>
                  <a:lnTo>
                    <a:pt x="304" y="328"/>
                  </a:lnTo>
                  <a:lnTo>
                    <a:pt x="312" y="344"/>
                  </a:lnTo>
                  <a:lnTo>
                    <a:pt x="328" y="360"/>
                  </a:lnTo>
                  <a:lnTo>
                    <a:pt x="352" y="368"/>
                  </a:lnTo>
                  <a:lnTo>
                    <a:pt x="352" y="336"/>
                  </a:lnTo>
                  <a:lnTo>
                    <a:pt x="368" y="320"/>
                  </a:lnTo>
                  <a:lnTo>
                    <a:pt x="376" y="312"/>
                  </a:lnTo>
                  <a:lnTo>
                    <a:pt x="416" y="312"/>
                  </a:lnTo>
                  <a:lnTo>
                    <a:pt x="440" y="312"/>
                  </a:lnTo>
                  <a:lnTo>
                    <a:pt x="472" y="304"/>
                  </a:lnTo>
                  <a:lnTo>
                    <a:pt x="496" y="304"/>
                  </a:lnTo>
                  <a:lnTo>
                    <a:pt x="512" y="304"/>
                  </a:lnTo>
                  <a:lnTo>
                    <a:pt x="520" y="320"/>
                  </a:lnTo>
                  <a:lnTo>
                    <a:pt x="528" y="352"/>
                  </a:lnTo>
                  <a:lnTo>
                    <a:pt x="552" y="376"/>
                  </a:lnTo>
                  <a:lnTo>
                    <a:pt x="560" y="376"/>
                  </a:lnTo>
                  <a:lnTo>
                    <a:pt x="560" y="336"/>
                  </a:lnTo>
                  <a:lnTo>
                    <a:pt x="544" y="296"/>
                  </a:lnTo>
                  <a:lnTo>
                    <a:pt x="560" y="272"/>
                  </a:lnTo>
                  <a:lnTo>
                    <a:pt x="584" y="264"/>
                  </a:lnTo>
                  <a:lnTo>
                    <a:pt x="616" y="224"/>
                  </a:lnTo>
                  <a:lnTo>
                    <a:pt x="616" y="200"/>
                  </a:lnTo>
                  <a:lnTo>
                    <a:pt x="608" y="176"/>
                  </a:lnTo>
                  <a:lnTo>
                    <a:pt x="624" y="184"/>
                  </a:lnTo>
                  <a:lnTo>
                    <a:pt x="624" y="168"/>
                  </a:lnTo>
                  <a:lnTo>
                    <a:pt x="632" y="168"/>
                  </a:lnTo>
                  <a:lnTo>
                    <a:pt x="640" y="160"/>
                  </a:lnTo>
                  <a:lnTo>
                    <a:pt x="648" y="144"/>
                  </a:lnTo>
                  <a:lnTo>
                    <a:pt x="664" y="136"/>
                  </a:lnTo>
                  <a:lnTo>
                    <a:pt x="688" y="128"/>
                  </a:lnTo>
                  <a:lnTo>
                    <a:pt x="688" y="96"/>
                  </a:lnTo>
                  <a:lnTo>
                    <a:pt x="728" y="72"/>
                  </a:lnTo>
                  <a:lnTo>
                    <a:pt x="720" y="32"/>
                  </a:lnTo>
                  <a:lnTo>
                    <a:pt x="704" y="32"/>
                  </a:lnTo>
                  <a:lnTo>
                    <a:pt x="672" y="72"/>
                  </a:lnTo>
                  <a:lnTo>
                    <a:pt x="632" y="80"/>
                  </a:lnTo>
                  <a:lnTo>
                    <a:pt x="616" y="80"/>
                  </a:lnTo>
                  <a:lnTo>
                    <a:pt x="584" y="104"/>
                  </a:lnTo>
                  <a:lnTo>
                    <a:pt x="536" y="120"/>
                  </a:lnTo>
                  <a:lnTo>
                    <a:pt x="536" y="96"/>
                  </a:lnTo>
                  <a:lnTo>
                    <a:pt x="512" y="48"/>
                  </a:lnTo>
                  <a:lnTo>
                    <a:pt x="440" y="16"/>
                  </a:lnTo>
                  <a:lnTo>
                    <a:pt x="416" y="8"/>
                  </a:lnTo>
                  <a:lnTo>
                    <a:pt x="376" y="0"/>
                  </a:lnTo>
                  <a:lnTo>
                    <a:pt x="24" y="0"/>
                  </a:lnTo>
                  <a:lnTo>
                    <a:pt x="32" y="24"/>
                  </a:lnTo>
                  <a:lnTo>
                    <a:pt x="16" y="32"/>
                  </a:lnTo>
                  <a:lnTo>
                    <a:pt x="24" y="16"/>
                  </a:lnTo>
                  <a:lnTo>
                    <a:pt x="0" y="8"/>
                  </a:lnTo>
                  <a:lnTo>
                    <a:pt x="8" y="48"/>
                  </a:lnTo>
                  <a:lnTo>
                    <a:pt x="8" y="80"/>
                  </a:lnTo>
                  <a:lnTo>
                    <a:pt x="0" y="112"/>
                  </a:lnTo>
                  <a:lnTo>
                    <a:pt x="8" y="136"/>
                  </a:lnTo>
                  <a:lnTo>
                    <a:pt x="8" y="152"/>
                  </a:lnTo>
                  <a:lnTo>
                    <a:pt x="24" y="192"/>
                  </a:lnTo>
                  <a:lnTo>
                    <a:pt x="40" y="224"/>
                  </a:lnTo>
                  <a:lnTo>
                    <a:pt x="56" y="240"/>
                  </a:lnTo>
                  <a:lnTo>
                    <a:pt x="88" y="264"/>
                  </a:lnTo>
                  <a:lnTo>
                    <a:pt x="96" y="272"/>
                  </a:lnTo>
                  <a:lnTo>
                    <a:pt x="128" y="272"/>
                  </a:lnTo>
                  <a:lnTo>
                    <a:pt x="168" y="288"/>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21" name="Freeform 780"/>
            <p:cNvSpPr/>
            <p:nvPr/>
          </p:nvSpPr>
          <p:spPr bwMode="auto">
            <a:xfrm>
              <a:off x="1545532" y="3272129"/>
              <a:ext cx="59777" cy="58910"/>
            </a:xfrm>
            <a:custGeom>
              <a:avLst/>
              <a:gdLst>
                <a:gd name="T0" fmla="*/ 2147483647 w 56"/>
                <a:gd name="T1" fmla="*/ 2147483647 h 56"/>
                <a:gd name="T2" fmla="*/ 2147483647 w 56"/>
                <a:gd name="T3" fmla="*/ 2147483647 h 56"/>
                <a:gd name="T4" fmla="*/ 2147483647 w 56"/>
                <a:gd name="T5" fmla="*/ 0 h 56"/>
                <a:gd name="T6" fmla="*/ 2147483647 w 56"/>
                <a:gd name="T7" fmla="*/ 2147483647 h 56"/>
                <a:gd name="T8" fmla="*/ 0 w 56"/>
                <a:gd name="T9" fmla="*/ 2147483647 h 56"/>
                <a:gd name="T10" fmla="*/ 2147483647 w 56"/>
                <a:gd name="T11" fmla="*/ 2147483647 h 56"/>
                <a:gd name="T12" fmla="*/ 2147483647 w 56"/>
                <a:gd name="T13" fmla="*/ 2147483647 h 56"/>
                <a:gd name="T14" fmla="*/ 2147483647 w 56"/>
                <a:gd name="T15" fmla="*/ 2147483647 h 56"/>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56"/>
                <a:gd name="T26" fmla="*/ 56 w 56"/>
                <a:gd name="T27" fmla="*/ 56 h 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56">
                  <a:moveTo>
                    <a:pt x="56" y="56"/>
                  </a:moveTo>
                  <a:lnTo>
                    <a:pt x="56" y="48"/>
                  </a:lnTo>
                  <a:lnTo>
                    <a:pt x="56" y="0"/>
                  </a:lnTo>
                  <a:lnTo>
                    <a:pt x="32" y="16"/>
                  </a:lnTo>
                  <a:lnTo>
                    <a:pt x="0" y="24"/>
                  </a:lnTo>
                  <a:lnTo>
                    <a:pt x="24" y="56"/>
                  </a:lnTo>
                  <a:lnTo>
                    <a:pt x="40" y="56"/>
                  </a:lnTo>
                  <a:lnTo>
                    <a:pt x="56" y="56"/>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22" name="Freeform 781"/>
            <p:cNvSpPr/>
            <p:nvPr/>
          </p:nvSpPr>
          <p:spPr bwMode="auto">
            <a:xfrm>
              <a:off x="1571521" y="3331039"/>
              <a:ext cx="50247" cy="33787"/>
            </a:xfrm>
            <a:custGeom>
              <a:avLst/>
              <a:gdLst>
                <a:gd name="T0" fmla="*/ 2147483647 w 48"/>
                <a:gd name="T1" fmla="*/ 0 h 32"/>
                <a:gd name="T2" fmla="*/ 2147483647 w 48"/>
                <a:gd name="T3" fmla="*/ 0 h 32"/>
                <a:gd name="T4" fmla="*/ 0 w 48"/>
                <a:gd name="T5" fmla="*/ 0 h 32"/>
                <a:gd name="T6" fmla="*/ 2147483647 w 48"/>
                <a:gd name="T7" fmla="*/ 2147483647 h 32"/>
                <a:gd name="T8" fmla="*/ 2147483647 w 48"/>
                <a:gd name="T9" fmla="*/ 2147483647 h 32"/>
                <a:gd name="T10" fmla="*/ 2147483647 w 48"/>
                <a:gd name="T11" fmla="*/ 2147483647 h 32"/>
                <a:gd name="T12" fmla="*/ 2147483647 w 48"/>
                <a:gd name="T13" fmla="*/ 0 h 32"/>
                <a:gd name="T14" fmla="*/ 0 60000 65536"/>
                <a:gd name="T15" fmla="*/ 0 60000 65536"/>
                <a:gd name="T16" fmla="*/ 0 60000 65536"/>
                <a:gd name="T17" fmla="*/ 0 60000 65536"/>
                <a:gd name="T18" fmla="*/ 0 60000 65536"/>
                <a:gd name="T19" fmla="*/ 0 60000 65536"/>
                <a:gd name="T20" fmla="*/ 0 60000 65536"/>
                <a:gd name="T21" fmla="*/ 0 w 48"/>
                <a:gd name="T22" fmla="*/ 0 h 32"/>
                <a:gd name="T23" fmla="*/ 48 w 4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32">
                  <a:moveTo>
                    <a:pt x="32" y="0"/>
                  </a:moveTo>
                  <a:lnTo>
                    <a:pt x="16" y="0"/>
                  </a:lnTo>
                  <a:lnTo>
                    <a:pt x="0" y="0"/>
                  </a:lnTo>
                  <a:lnTo>
                    <a:pt x="8" y="8"/>
                  </a:lnTo>
                  <a:lnTo>
                    <a:pt x="40" y="32"/>
                  </a:lnTo>
                  <a:lnTo>
                    <a:pt x="48" y="16"/>
                  </a:lnTo>
                  <a:lnTo>
                    <a:pt x="32" y="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23" name="Freeform 782"/>
            <p:cNvSpPr/>
            <p:nvPr/>
          </p:nvSpPr>
          <p:spPr bwMode="auto">
            <a:xfrm>
              <a:off x="1613972" y="3348366"/>
              <a:ext cx="76237" cy="33787"/>
            </a:xfrm>
            <a:custGeom>
              <a:avLst/>
              <a:gdLst>
                <a:gd name="T0" fmla="*/ 2147483647 w 72"/>
                <a:gd name="T1" fmla="*/ 2147483647 h 32"/>
                <a:gd name="T2" fmla="*/ 2147483647 w 72"/>
                <a:gd name="T3" fmla="*/ 2147483647 h 32"/>
                <a:gd name="T4" fmla="*/ 2147483647 w 72"/>
                <a:gd name="T5" fmla="*/ 2147483647 h 32"/>
                <a:gd name="T6" fmla="*/ 2147483647 w 72"/>
                <a:gd name="T7" fmla="*/ 0 h 32"/>
                <a:gd name="T8" fmla="*/ 0 w 72"/>
                <a:gd name="T9" fmla="*/ 2147483647 h 32"/>
                <a:gd name="T10" fmla="*/ 2147483647 w 72"/>
                <a:gd name="T11" fmla="*/ 2147483647 h 32"/>
                <a:gd name="T12" fmla="*/ 2147483647 w 72"/>
                <a:gd name="T13" fmla="*/ 2147483647 h 32"/>
                <a:gd name="T14" fmla="*/ 2147483647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32"/>
                <a:gd name="T41" fmla="*/ 72 w 72"/>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32">
                  <a:moveTo>
                    <a:pt x="56" y="8"/>
                  </a:moveTo>
                  <a:lnTo>
                    <a:pt x="40" y="8"/>
                  </a:lnTo>
                  <a:lnTo>
                    <a:pt x="8" y="8"/>
                  </a:lnTo>
                  <a:lnTo>
                    <a:pt x="8" y="0"/>
                  </a:lnTo>
                  <a:lnTo>
                    <a:pt x="0" y="16"/>
                  </a:lnTo>
                  <a:lnTo>
                    <a:pt x="16" y="32"/>
                  </a:lnTo>
                  <a:lnTo>
                    <a:pt x="24" y="32"/>
                  </a:lnTo>
                  <a:lnTo>
                    <a:pt x="32" y="24"/>
                  </a:lnTo>
                  <a:lnTo>
                    <a:pt x="40" y="16"/>
                  </a:lnTo>
                  <a:lnTo>
                    <a:pt x="56" y="16"/>
                  </a:lnTo>
                  <a:lnTo>
                    <a:pt x="64" y="32"/>
                  </a:lnTo>
                  <a:lnTo>
                    <a:pt x="72" y="16"/>
                  </a:lnTo>
                  <a:lnTo>
                    <a:pt x="56" y="8"/>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24" name="Freeform 783"/>
            <p:cNvSpPr/>
            <p:nvPr/>
          </p:nvSpPr>
          <p:spPr bwMode="auto">
            <a:xfrm>
              <a:off x="1664219" y="3313713"/>
              <a:ext cx="161137" cy="169801"/>
            </a:xfrm>
            <a:custGeom>
              <a:avLst/>
              <a:gdLst>
                <a:gd name="T0" fmla="*/ 2147483647 w 152"/>
                <a:gd name="T1" fmla="*/ 2147483647 h 160"/>
                <a:gd name="T2" fmla="*/ 2147483647 w 152"/>
                <a:gd name="T3" fmla="*/ 2147483647 h 160"/>
                <a:gd name="T4" fmla="*/ 2147483647 w 152"/>
                <a:gd name="T5" fmla="*/ 2147483647 h 160"/>
                <a:gd name="T6" fmla="*/ 2147483647 w 152"/>
                <a:gd name="T7" fmla="*/ 2147483647 h 160"/>
                <a:gd name="T8" fmla="*/ 2147483647 w 152"/>
                <a:gd name="T9" fmla="*/ 2147483647 h 160"/>
                <a:gd name="T10" fmla="*/ 2147483647 w 152"/>
                <a:gd name="T11" fmla="*/ 2147483647 h 160"/>
                <a:gd name="T12" fmla="*/ 2147483647 w 152"/>
                <a:gd name="T13" fmla="*/ 2147483647 h 160"/>
                <a:gd name="T14" fmla="*/ 2147483647 w 152"/>
                <a:gd name="T15" fmla="*/ 2147483647 h 160"/>
                <a:gd name="T16" fmla="*/ 2147483647 w 152"/>
                <a:gd name="T17" fmla="*/ 0 h 160"/>
                <a:gd name="T18" fmla="*/ 2147483647 w 152"/>
                <a:gd name="T19" fmla="*/ 2147483647 h 160"/>
                <a:gd name="T20" fmla="*/ 2147483647 w 152"/>
                <a:gd name="T21" fmla="*/ 2147483647 h 160"/>
                <a:gd name="T22" fmla="*/ 2147483647 w 152"/>
                <a:gd name="T23" fmla="*/ 2147483647 h 160"/>
                <a:gd name="T24" fmla="*/ 2147483647 w 152"/>
                <a:gd name="T25" fmla="*/ 2147483647 h 160"/>
                <a:gd name="T26" fmla="*/ 2147483647 w 152"/>
                <a:gd name="T27" fmla="*/ 2147483647 h 160"/>
                <a:gd name="T28" fmla="*/ 2147483647 w 152"/>
                <a:gd name="T29" fmla="*/ 2147483647 h 160"/>
                <a:gd name="T30" fmla="*/ 2147483647 w 152"/>
                <a:gd name="T31" fmla="*/ 2147483647 h 160"/>
                <a:gd name="T32" fmla="*/ 2147483647 w 152"/>
                <a:gd name="T33" fmla="*/ 2147483647 h 160"/>
                <a:gd name="T34" fmla="*/ 2147483647 w 152"/>
                <a:gd name="T35" fmla="*/ 2147483647 h 160"/>
                <a:gd name="T36" fmla="*/ 2147483647 w 152"/>
                <a:gd name="T37" fmla="*/ 2147483647 h 160"/>
                <a:gd name="T38" fmla="*/ 2147483647 w 152"/>
                <a:gd name="T39" fmla="*/ 2147483647 h 160"/>
                <a:gd name="T40" fmla="*/ 0 w 152"/>
                <a:gd name="T41" fmla="*/ 2147483647 h 160"/>
                <a:gd name="T42" fmla="*/ 2147483647 w 152"/>
                <a:gd name="T43" fmla="*/ 2147483647 h 160"/>
                <a:gd name="T44" fmla="*/ 2147483647 w 152"/>
                <a:gd name="T45" fmla="*/ 2147483647 h 160"/>
                <a:gd name="T46" fmla="*/ 2147483647 w 152"/>
                <a:gd name="T47" fmla="*/ 2147483647 h 1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2"/>
                <a:gd name="T73" fmla="*/ 0 h 160"/>
                <a:gd name="T74" fmla="*/ 152 w 152"/>
                <a:gd name="T75" fmla="*/ 160 h 16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2" h="160">
                  <a:moveTo>
                    <a:pt x="152" y="136"/>
                  </a:moveTo>
                  <a:lnTo>
                    <a:pt x="152" y="104"/>
                  </a:lnTo>
                  <a:lnTo>
                    <a:pt x="144" y="88"/>
                  </a:lnTo>
                  <a:lnTo>
                    <a:pt x="144" y="80"/>
                  </a:lnTo>
                  <a:lnTo>
                    <a:pt x="128" y="80"/>
                  </a:lnTo>
                  <a:lnTo>
                    <a:pt x="88" y="64"/>
                  </a:lnTo>
                  <a:lnTo>
                    <a:pt x="80" y="40"/>
                  </a:lnTo>
                  <a:lnTo>
                    <a:pt x="80" y="8"/>
                  </a:lnTo>
                  <a:lnTo>
                    <a:pt x="96" y="0"/>
                  </a:lnTo>
                  <a:lnTo>
                    <a:pt x="72" y="8"/>
                  </a:lnTo>
                  <a:lnTo>
                    <a:pt x="56" y="16"/>
                  </a:lnTo>
                  <a:lnTo>
                    <a:pt x="48" y="32"/>
                  </a:lnTo>
                  <a:lnTo>
                    <a:pt x="40" y="40"/>
                  </a:lnTo>
                  <a:lnTo>
                    <a:pt x="24" y="48"/>
                  </a:lnTo>
                  <a:lnTo>
                    <a:pt x="16" y="64"/>
                  </a:lnTo>
                  <a:lnTo>
                    <a:pt x="16" y="72"/>
                  </a:lnTo>
                  <a:lnTo>
                    <a:pt x="24" y="88"/>
                  </a:lnTo>
                  <a:lnTo>
                    <a:pt x="24" y="104"/>
                  </a:lnTo>
                  <a:lnTo>
                    <a:pt x="24" y="120"/>
                  </a:lnTo>
                  <a:lnTo>
                    <a:pt x="8" y="128"/>
                  </a:lnTo>
                  <a:lnTo>
                    <a:pt x="0" y="136"/>
                  </a:lnTo>
                  <a:lnTo>
                    <a:pt x="32" y="152"/>
                  </a:lnTo>
                  <a:lnTo>
                    <a:pt x="48" y="160"/>
                  </a:lnTo>
                  <a:lnTo>
                    <a:pt x="152" y="136"/>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25" name="Freeform 784"/>
            <p:cNvSpPr/>
            <p:nvPr/>
          </p:nvSpPr>
          <p:spPr bwMode="auto">
            <a:xfrm>
              <a:off x="1715332" y="3458390"/>
              <a:ext cx="110024" cy="76237"/>
            </a:xfrm>
            <a:custGeom>
              <a:avLst/>
              <a:gdLst>
                <a:gd name="T0" fmla="*/ 0 w 104"/>
                <a:gd name="T1" fmla="*/ 2147483647 h 72"/>
                <a:gd name="T2" fmla="*/ 2147483647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0 h 72"/>
                <a:gd name="T22" fmla="*/ 0 w 104"/>
                <a:gd name="T23" fmla="*/ 2147483647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24" y="40"/>
                  </a:lnTo>
                  <a:lnTo>
                    <a:pt x="32" y="48"/>
                  </a:lnTo>
                  <a:lnTo>
                    <a:pt x="48" y="48"/>
                  </a:lnTo>
                  <a:lnTo>
                    <a:pt x="56" y="64"/>
                  </a:lnTo>
                  <a:lnTo>
                    <a:pt x="64" y="56"/>
                  </a:lnTo>
                  <a:lnTo>
                    <a:pt x="56" y="64"/>
                  </a:lnTo>
                  <a:lnTo>
                    <a:pt x="64" y="72"/>
                  </a:lnTo>
                  <a:lnTo>
                    <a:pt x="72" y="24"/>
                  </a:lnTo>
                  <a:lnTo>
                    <a:pt x="72" y="8"/>
                  </a:lnTo>
                  <a:lnTo>
                    <a:pt x="104" y="0"/>
                  </a:lnTo>
                  <a:lnTo>
                    <a:pt x="0" y="24"/>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26" name="Freeform 785"/>
            <p:cNvSpPr/>
            <p:nvPr/>
          </p:nvSpPr>
          <p:spPr bwMode="auto">
            <a:xfrm>
              <a:off x="1715332" y="3458390"/>
              <a:ext cx="110024" cy="76237"/>
            </a:xfrm>
            <a:custGeom>
              <a:avLst/>
              <a:gdLst>
                <a:gd name="T0" fmla="*/ 0 w 104"/>
                <a:gd name="T1" fmla="*/ 2147483647 h 72"/>
                <a:gd name="T2" fmla="*/ 0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2147483647 h 72"/>
                <a:gd name="T22" fmla="*/ 2147483647 w 104"/>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0" y="24"/>
                  </a:lnTo>
                  <a:lnTo>
                    <a:pt x="24" y="40"/>
                  </a:lnTo>
                  <a:lnTo>
                    <a:pt x="32" y="48"/>
                  </a:lnTo>
                  <a:lnTo>
                    <a:pt x="48" y="48"/>
                  </a:lnTo>
                  <a:lnTo>
                    <a:pt x="56" y="64"/>
                  </a:lnTo>
                  <a:lnTo>
                    <a:pt x="64" y="56"/>
                  </a:lnTo>
                  <a:lnTo>
                    <a:pt x="56" y="64"/>
                  </a:lnTo>
                  <a:lnTo>
                    <a:pt x="64" y="72"/>
                  </a:lnTo>
                  <a:lnTo>
                    <a:pt x="72" y="24"/>
                  </a:lnTo>
                  <a:lnTo>
                    <a:pt x="72" y="8"/>
                  </a:lnTo>
                  <a:lnTo>
                    <a:pt x="104" y="0"/>
                  </a:lnTo>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27" name="Freeform 786"/>
            <p:cNvSpPr/>
            <p:nvPr/>
          </p:nvSpPr>
          <p:spPr bwMode="auto">
            <a:xfrm>
              <a:off x="1715332" y="3458390"/>
              <a:ext cx="110024" cy="76237"/>
            </a:xfrm>
            <a:custGeom>
              <a:avLst/>
              <a:gdLst>
                <a:gd name="T0" fmla="*/ 0 w 104"/>
                <a:gd name="T1" fmla="*/ 2147483647 h 72"/>
                <a:gd name="T2" fmla="*/ 0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2147483647 h 72"/>
                <a:gd name="T22" fmla="*/ 2147483647 w 104"/>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0" y="24"/>
                  </a:lnTo>
                  <a:lnTo>
                    <a:pt x="24" y="40"/>
                  </a:lnTo>
                  <a:lnTo>
                    <a:pt x="32" y="48"/>
                  </a:lnTo>
                  <a:lnTo>
                    <a:pt x="48" y="48"/>
                  </a:lnTo>
                  <a:lnTo>
                    <a:pt x="56" y="64"/>
                  </a:lnTo>
                  <a:lnTo>
                    <a:pt x="64" y="56"/>
                  </a:lnTo>
                  <a:lnTo>
                    <a:pt x="56" y="64"/>
                  </a:lnTo>
                  <a:lnTo>
                    <a:pt x="64" y="72"/>
                  </a:lnTo>
                  <a:lnTo>
                    <a:pt x="72" y="24"/>
                  </a:lnTo>
                  <a:lnTo>
                    <a:pt x="72" y="8"/>
                  </a:lnTo>
                  <a:lnTo>
                    <a:pt x="104" y="0"/>
                  </a:lnTo>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28" name="Freeform 787"/>
            <p:cNvSpPr/>
            <p:nvPr/>
          </p:nvSpPr>
          <p:spPr bwMode="auto">
            <a:xfrm>
              <a:off x="1902459" y="3364826"/>
              <a:ext cx="67574" cy="93564"/>
            </a:xfrm>
            <a:custGeom>
              <a:avLst/>
              <a:gdLst>
                <a:gd name="T0" fmla="*/ 2147483647 w 64"/>
                <a:gd name="T1" fmla="*/ 2147483647 h 88"/>
                <a:gd name="T2" fmla="*/ 2147483647 w 64"/>
                <a:gd name="T3" fmla="*/ 2147483647 h 88"/>
                <a:gd name="T4" fmla="*/ 2147483647 w 64"/>
                <a:gd name="T5" fmla="*/ 2147483647 h 88"/>
                <a:gd name="T6" fmla="*/ 2147483647 w 64"/>
                <a:gd name="T7" fmla="*/ 2147483647 h 88"/>
                <a:gd name="T8" fmla="*/ 2147483647 w 64"/>
                <a:gd name="T9" fmla="*/ 2147483647 h 88"/>
                <a:gd name="T10" fmla="*/ 2147483647 w 64"/>
                <a:gd name="T11" fmla="*/ 2147483647 h 88"/>
                <a:gd name="T12" fmla="*/ 2147483647 w 64"/>
                <a:gd name="T13" fmla="*/ 2147483647 h 88"/>
                <a:gd name="T14" fmla="*/ 2147483647 w 64"/>
                <a:gd name="T15" fmla="*/ 0 h 88"/>
                <a:gd name="T16" fmla="*/ 2147483647 w 64"/>
                <a:gd name="T17" fmla="*/ 2147483647 h 88"/>
                <a:gd name="T18" fmla="*/ 0 w 64"/>
                <a:gd name="T19" fmla="*/ 2147483647 h 88"/>
                <a:gd name="T20" fmla="*/ 2147483647 w 64"/>
                <a:gd name="T21" fmla="*/ 2147483647 h 88"/>
                <a:gd name="T22" fmla="*/ 2147483647 w 64"/>
                <a:gd name="T23" fmla="*/ 2147483647 h 88"/>
                <a:gd name="T24" fmla="*/ 2147483647 w 64"/>
                <a:gd name="T25" fmla="*/ 2147483647 h 88"/>
                <a:gd name="T26" fmla="*/ 2147483647 w 64"/>
                <a:gd name="T27" fmla="*/ 2147483647 h 88"/>
                <a:gd name="T28" fmla="*/ 2147483647 w 64"/>
                <a:gd name="T29" fmla="*/ 2147483647 h 88"/>
                <a:gd name="T30" fmla="*/ 2147483647 w 64"/>
                <a:gd name="T31" fmla="*/ 2147483647 h 88"/>
                <a:gd name="T32" fmla="*/ 2147483647 w 64"/>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
                <a:gd name="T52" fmla="*/ 0 h 88"/>
                <a:gd name="T53" fmla="*/ 64 w 64"/>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 h="88">
                  <a:moveTo>
                    <a:pt x="64" y="80"/>
                  </a:move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29" name="Freeform 788"/>
            <p:cNvSpPr/>
            <p:nvPr/>
          </p:nvSpPr>
          <p:spPr bwMode="auto">
            <a:xfrm>
              <a:off x="1995157" y="3398613"/>
              <a:ext cx="42450" cy="51114"/>
            </a:xfrm>
            <a:custGeom>
              <a:avLst/>
              <a:gdLst>
                <a:gd name="T0" fmla="*/ 2147483647 w 40"/>
                <a:gd name="T1" fmla="*/ 2147483647 h 48"/>
                <a:gd name="T2" fmla="*/ 2147483647 w 40"/>
                <a:gd name="T3" fmla="*/ 2147483647 h 48"/>
                <a:gd name="T4" fmla="*/ 2147483647 w 40"/>
                <a:gd name="T5" fmla="*/ 2147483647 h 48"/>
                <a:gd name="T6" fmla="*/ 2147483647 w 40"/>
                <a:gd name="T7" fmla="*/ 2147483647 h 48"/>
                <a:gd name="T8" fmla="*/ 2147483647 w 40"/>
                <a:gd name="T9" fmla="*/ 0 h 48"/>
                <a:gd name="T10" fmla="*/ 2147483647 w 40"/>
                <a:gd name="T11" fmla="*/ 0 h 48"/>
                <a:gd name="T12" fmla="*/ 0 w 40"/>
                <a:gd name="T13" fmla="*/ 2147483647 h 48"/>
                <a:gd name="T14" fmla="*/ 2147483647 w 40"/>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8"/>
                <a:gd name="T26" fmla="*/ 40 w 40"/>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8">
                  <a:moveTo>
                    <a:pt x="8" y="32"/>
                  </a:moveTo>
                  <a:lnTo>
                    <a:pt x="8" y="48"/>
                  </a:lnTo>
                  <a:lnTo>
                    <a:pt x="24" y="40"/>
                  </a:lnTo>
                  <a:lnTo>
                    <a:pt x="40" y="16"/>
                  </a:lnTo>
                  <a:lnTo>
                    <a:pt x="16" y="0"/>
                  </a:lnTo>
                  <a:lnTo>
                    <a:pt x="8" y="0"/>
                  </a:lnTo>
                  <a:lnTo>
                    <a:pt x="0" y="16"/>
                  </a:lnTo>
                  <a:lnTo>
                    <a:pt x="8" y="32"/>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30" name="Freeform 789"/>
            <p:cNvSpPr/>
            <p:nvPr/>
          </p:nvSpPr>
          <p:spPr bwMode="auto">
            <a:xfrm>
              <a:off x="1902459" y="3364826"/>
              <a:ext cx="67574" cy="93564"/>
            </a:xfrm>
            <a:custGeom>
              <a:avLst/>
              <a:gdLst>
                <a:gd name="T0" fmla="*/ 2147483647 w 64"/>
                <a:gd name="T1" fmla="*/ 2147483647 h 88"/>
                <a:gd name="T2" fmla="*/ 2147483647 w 64"/>
                <a:gd name="T3" fmla="*/ 2147483647 h 88"/>
                <a:gd name="T4" fmla="*/ 2147483647 w 64"/>
                <a:gd name="T5" fmla="*/ 2147483647 h 88"/>
                <a:gd name="T6" fmla="*/ 2147483647 w 64"/>
                <a:gd name="T7" fmla="*/ 2147483647 h 88"/>
                <a:gd name="T8" fmla="*/ 2147483647 w 64"/>
                <a:gd name="T9" fmla="*/ 2147483647 h 88"/>
                <a:gd name="T10" fmla="*/ 2147483647 w 64"/>
                <a:gd name="T11" fmla="*/ 2147483647 h 88"/>
                <a:gd name="T12" fmla="*/ 2147483647 w 64"/>
                <a:gd name="T13" fmla="*/ 2147483647 h 88"/>
                <a:gd name="T14" fmla="*/ 2147483647 w 64"/>
                <a:gd name="T15" fmla="*/ 0 h 88"/>
                <a:gd name="T16" fmla="*/ 2147483647 w 64"/>
                <a:gd name="T17" fmla="*/ 2147483647 h 88"/>
                <a:gd name="T18" fmla="*/ 0 w 64"/>
                <a:gd name="T19" fmla="*/ 2147483647 h 88"/>
                <a:gd name="T20" fmla="*/ 2147483647 w 64"/>
                <a:gd name="T21" fmla="*/ 2147483647 h 88"/>
                <a:gd name="T22" fmla="*/ 2147483647 w 64"/>
                <a:gd name="T23" fmla="*/ 2147483647 h 88"/>
                <a:gd name="T24" fmla="*/ 2147483647 w 64"/>
                <a:gd name="T25" fmla="*/ 2147483647 h 88"/>
                <a:gd name="T26" fmla="*/ 2147483647 w 64"/>
                <a:gd name="T27" fmla="*/ 2147483647 h 88"/>
                <a:gd name="T28" fmla="*/ 2147483647 w 64"/>
                <a:gd name="T29" fmla="*/ 2147483647 h 88"/>
                <a:gd name="T30" fmla="*/ 2147483647 w 64"/>
                <a:gd name="T31" fmla="*/ 2147483647 h 88"/>
                <a:gd name="T32" fmla="*/ 2147483647 w 64"/>
                <a:gd name="T33" fmla="*/ 2147483647 h 88"/>
                <a:gd name="T34" fmla="*/ 2147483647 w 64"/>
                <a:gd name="T35" fmla="*/ 2147483647 h 88"/>
                <a:gd name="T36" fmla="*/ 2147483647 w 64"/>
                <a:gd name="T37" fmla="*/ 2147483647 h 88"/>
                <a:gd name="T38" fmla="*/ 2147483647 w 64"/>
                <a:gd name="T39" fmla="*/ 2147483647 h 88"/>
                <a:gd name="T40" fmla="*/ 2147483647 w 64"/>
                <a:gd name="T41" fmla="*/ 2147483647 h 88"/>
                <a:gd name="T42" fmla="*/ 2147483647 w 64"/>
                <a:gd name="T43" fmla="*/ 2147483647 h 88"/>
                <a:gd name="T44" fmla="*/ 2147483647 w 64"/>
                <a:gd name="T45" fmla="*/ 2147483647 h 88"/>
                <a:gd name="T46" fmla="*/ 2147483647 w 64"/>
                <a:gd name="T47" fmla="*/ 2147483647 h 88"/>
                <a:gd name="T48" fmla="*/ 2147483647 w 64"/>
                <a:gd name="T49" fmla="*/ 0 h 88"/>
                <a:gd name="T50" fmla="*/ 2147483647 w 64"/>
                <a:gd name="T51" fmla="*/ 2147483647 h 88"/>
                <a:gd name="T52" fmla="*/ 0 w 64"/>
                <a:gd name="T53" fmla="*/ 2147483647 h 88"/>
                <a:gd name="T54" fmla="*/ 2147483647 w 64"/>
                <a:gd name="T55" fmla="*/ 2147483647 h 88"/>
                <a:gd name="T56" fmla="*/ 2147483647 w 64"/>
                <a:gd name="T57" fmla="*/ 2147483647 h 88"/>
                <a:gd name="T58" fmla="*/ 2147483647 w 64"/>
                <a:gd name="T59" fmla="*/ 2147483647 h 88"/>
                <a:gd name="T60" fmla="*/ 2147483647 w 64"/>
                <a:gd name="T61" fmla="*/ 2147483647 h 88"/>
                <a:gd name="T62" fmla="*/ 2147483647 w 64"/>
                <a:gd name="T63" fmla="*/ 2147483647 h 88"/>
                <a:gd name="T64" fmla="*/ 2147483647 w 64"/>
                <a:gd name="T65" fmla="*/ 2147483647 h 88"/>
                <a:gd name="T66" fmla="*/ 2147483647 w 64"/>
                <a:gd name="T67" fmla="*/ 2147483647 h 88"/>
                <a:gd name="T68" fmla="*/ 2147483647 w 64"/>
                <a:gd name="T69" fmla="*/ 2147483647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4"/>
                <a:gd name="T106" fmla="*/ 0 h 88"/>
                <a:gd name="T107" fmla="*/ 64 w 64"/>
                <a:gd name="T108" fmla="*/ 88 h 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4" h="88">
                  <a:moveTo>
                    <a:pt x="64" y="80"/>
                  </a:move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31" name="Freeform 790"/>
            <p:cNvSpPr/>
            <p:nvPr/>
          </p:nvSpPr>
          <p:spPr bwMode="auto">
            <a:xfrm>
              <a:off x="1995157" y="3398613"/>
              <a:ext cx="42450" cy="51114"/>
            </a:xfrm>
            <a:custGeom>
              <a:avLst/>
              <a:gdLst>
                <a:gd name="T0" fmla="*/ 2147483647 w 40"/>
                <a:gd name="T1" fmla="*/ 2147483647 h 48"/>
                <a:gd name="T2" fmla="*/ 2147483647 w 40"/>
                <a:gd name="T3" fmla="*/ 2147483647 h 48"/>
                <a:gd name="T4" fmla="*/ 2147483647 w 40"/>
                <a:gd name="T5" fmla="*/ 2147483647 h 48"/>
                <a:gd name="T6" fmla="*/ 2147483647 w 40"/>
                <a:gd name="T7" fmla="*/ 2147483647 h 48"/>
                <a:gd name="T8" fmla="*/ 2147483647 w 40"/>
                <a:gd name="T9" fmla="*/ 2147483647 h 48"/>
                <a:gd name="T10" fmla="*/ 2147483647 w 40"/>
                <a:gd name="T11" fmla="*/ 0 h 48"/>
                <a:gd name="T12" fmla="*/ 2147483647 w 40"/>
                <a:gd name="T13" fmla="*/ 0 h 48"/>
                <a:gd name="T14" fmla="*/ 0 w 40"/>
                <a:gd name="T15" fmla="*/ 2147483647 h 48"/>
                <a:gd name="T16" fmla="*/ 2147483647 w 40"/>
                <a:gd name="T17" fmla="*/ 2147483647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48"/>
                <a:gd name="T29" fmla="*/ 40 w 40"/>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48">
                  <a:moveTo>
                    <a:pt x="8" y="32"/>
                  </a:moveTo>
                  <a:lnTo>
                    <a:pt x="8" y="48"/>
                  </a:lnTo>
                  <a:lnTo>
                    <a:pt x="24" y="40"/>
                  </a:lnTo>
                  <a:lnTo>
                    <a:pt x="40" y="16"/>
                  </a:lnTo>
                  <a:lnTo>
                    <a:pt x="16" y="0"/>
                  </a:lnTo>
                  <a:lnTo>
                    <a:pt x="8" y="0"/>
                  </a:lnTo>
                  <a:lnTo>
                    <a:pt x="0" y="16"/>
                  </a:lnTo>
                  <a:lnTo>
                    <a:pt x="8" y="32"/>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32" name="Freeform 791"/>
            <p:cNvSpPr/>
            <p:nvPr/>
          </p:nvSpPr>
          <p:spPr bwMode="auto">
            <a:xfrm>
              <a:off x="1741322" y="3780665"/>
              <a:ext cx="262498" cy="542322"/>
            </a:xfrm>
            <a:custGeom>
              <a:avLst/>
              <a:gdLst>
                <a:gd name="T0" fmla="*/ 2147483647 w 248"/>
                <a:gd name="T1" fmla="*/ 2147483647 h 512"/>
                <a:gd name="T2" fmla="*/ 2147483647 w 248"/>
                <a:gd name="T3" fmla="*/ 2147483647 h 512"/>
                <a:gd name="T4" fmla="*/ 2147483647 w 248"/>
                <a:gd name="T5" fmla="*/ 2147483647 h 512"/>
                <a:gd name="T6" fmla="*/ 2147483647 w 248"/>
                <a:gd name="T7" fmla="*/ 2147483647 h 512"/>
                <a:gd name="T8" fmla="*/ 2147483647 w 248"/>
                <a:gd name="T9" fmla="*/ 2147483647 h 512"/>
                <a:gd name="T10" fmla="*/ 2147483647 w 248"/>
                <a:gd name="T11" fmla="*/ 2147483647 h 512"/>
                <a:gd name="T12" fmla="*/ 2147483647 w 248"/>
                <a:gd name="T13" fmla="*/ 2147483647 h 512"/>
                <a:gd name="T14" fmla="*/ 2147483647 w 248"/>
                <a:gd name="T15" fmla="*/ 2147483647 h 512"/>
                <a:gd name="T16" fmla="*/ 2147483647 w 248"/>
                <a:gd name="T17" fmla="*/ 2147483647 h 512"/>
                <a:gd name="T18" fmla="*/ 2147483647 w 248"/>
                <a:gd name="T19" fmla="*/ 2147483647 h 512"/>
                <a:gd name="T20" fmla="*/ 2147483647 w 248"/>
                <a:gd name="T21" fmla="*/ 2147483647 h 512"/>
                <a:gd name="T22" fmla="*/ 2147483647 w 248"/>
                <a:gd name="T23" fmla="*/ 2147483647 h 512"/>
                <a:gd name="T24" fmla="*/ 2147483647 w 248"/>
                <a:gd name="T25" fmla="*/ 2147483647 h 512"/>
                <a:gd name="T26" fmla="*/ 2147483647 w 248"/>
                <a:gd name="T27" fmla="*/ 2147483647 h 512"/>
                <a:gd name="T28" fmla="*/ 2147483647 w 248"/>
                <a:gd name="T29" fmla="*/ 0 h 512"/>
                <a:gd name="T30" fmla="*/ 2147483647 w 248"/>
                <a:gd name="T31" fmla="*/ 0 h 512"/>
                <a:gd name="T32" fmla="*/ 2147483647 w 248"/>
                <a:gd name="T33" fmla="*/ 2147483647 h 512"/>
                <a:gd name="T34" fmla="*/ 2147483647 w 248"/>
                <a:gd name="T35" fmla="*/ 0 h 512"/>
                <a:gd name="T36" fmla="*/ 2147483647 w 248"/>
                <a:gd name="T37" fmla="*/ 0 h 512"/>
                <a:gd name="T38" fmla="*/ 2147483647 w 248"/>
                <a:gd name="T39" fmla="*/ 2147483647 h 512"/>
                <a:gd name="T40" fmla="*/ 2147483647 w 248"/>
                <a:gd name="T41" fmla="*/ 2147483647 h 512"/>
                <a:gd name="T42" fmla="*/ 2147483647 w 248"/>
                <a:gd name="T43" fmla="*/ 2147483647 h 512"/>
                <a:gd name="T44" fmla="*/ 2147483647 w 248"/>
                <a:gd name="T45" fmla="*/ 2147483647 h 512"/>
                <a:gd name="T46" fmla="*/ 2147483647 w 248"/>
                <a:gd name="T47" fmla="*/ 2147483647 h 512"/>
                <a:gd name="T48" fmla="*/ 2147483647 w 248"/>
                <a:gd name="T49" fmla="*/ 2147483647 h 512"/>
                <a:gd name="T50" fmla="*/ 2147483647 w 248"/>
                <a:gd name="T51" fmla="*/ 2147483647 h 512"/>
                <a:gd name="T52" fmla="*/ 2147483647 w 248"/>
                <a:gd name="T53" fmla="*/ 2147483647 h 512"/>
                <a:gd name="T54" fmla="*/ 2147483647 w 248"/>
                <a:gd name="T55" fmla="*/ 2147483647 h 512"/>
                <a:gd name="T56" fmla="*/ 2147483647 w 248"/>
                <a:gd name="T57" fmla="*/ 2147483647 h 512"/>
                <a:gd name="T58" fmla="*/ 2147483647 w 248"/>
                <a:gd name="T59" fmla="*/ 2147483647 h 512"/>
                <a:gd name="T60" fmla="*/ 2147483647 w 248"/>
                <a:gd name="T61" fmla="*/ 2147483647 h 512"/>
                <a:gd name="T62" fmla="*/ 2147483647 w 248"/>
                <a:gd name="T63" fmla="*/ 2147483647 h 512"/>
                <a:gd name="T64" fmla="*/ 0 w 248"/>
                <a:gd name="T65" fmla="*/ 2147483647 h 512"/>
                <a:gd name="T66" fmla="*/ 2147483647 w 248"/>
                <a:gd name="T67" fmla="*/ 2147483647 h 512"/>
                <a:gd name="T68" fmla="*/ 2147483647 w 248"/>
                <a:gd name="T69" fmla="*/ 2147483647 h 512"/>
                <a:gd name="T70" fmla="*/ 2147483647 w 248"/>
                <a:gd name="T71" fmla="*/ 2147483647 h 512"/>
                <a:gd name="T72" fmla="*/ 2147483647 w 248"/>
                <a:gd name="T73" fmla="*/ 2147483647 h 512"/>
                <a:gd name="T74" fmla="*/ 2147483647 w 248"/>
                <a:gd name="T75" fmla="*/ 2147483647 h 512"/>
                <a:gd name="T76" fmla="*/ 2147483647 w 248"/>
                <a:gd name="T77" fmla="*/ 2147483647 h 512"/>
                <a:gd name="T78" fmla="*/ 2147483647 w 248"/>
                <a:gd name="T79" fmla="*/ 2147483647 h 512"/>
                <a:gd name="T80" fmla="*/ 2147483647 w 248"/>
                <a:gd name="T81" fmla="*/ 2147483647 h 512"/>
                <a:gd name="T82" fmla="*/ 2147483647 w 248"/>
                <a:gd name="T83" fmla="*/ 2147483647 h 512"/>
                <a:gd name="T84" fmla="*/ 2147483647 w 248"/>
                <a:gd name="T85" fmla="*/ 2147483647 h 512"/>
                <a:gd name="T86" fmla="*/ 2147483647 w 248"/>
                <a:gd name="T87" fmla="*/ 2147483647 h 512"/>
                <a:gd name="T88" fmla="*/ 2147483647 w 248"/>
                <a:gd name="T89" fmla="*/ 2147483647 h 512"/>
                <a:gd name="T90" fmla="*/ 2147483647 w 248"/>
                <a:gd name="T91" fmla="*/ 2147483647 h 512"/>
                <a:gd name="T92" fmla="*/ 2147483647 w 248"/>
                <a:gd name="T93" fmla="*/ 2147483647 h 512"/>
                <a:gd name="T94" fmla="*/ 2147483647 w 248"/>
                <a:gd name="T95" fmla="*/ 2147483647 h 512"/>
                <a:gd name="T96" fmla="*/ 2147483647 w 248"/>
                <a:gd name="T97" fmla="*/ 2147483647 h 512"/>
                <a:gd name="T98" fmla="*/ 2147483647 w 248"/>
                <a:gd name="T99" fmla="*/ 2147483647 h 512"/>
                <a:gd name="T100" fmla="*/ 2147483647 w 248"/>
                <a:gd name="T101" fmla="*/ 2147483647 h 512"/>
                <a:gd name="T102" fmla="*/ 2147483647 w 248"/>
                <a:gd name="T103" fmla="*/ 2147483647 h 512"/>
                <a:gd name="T104" fmla="*/ 2147483647 w 248"/>
                <a:gd name="T105" fmla="*/ 2147483647 h 512"/>
                <a:gd name="T106" fmla="*/ 2147483647 w 248"/>
                <a:gd name="T107" fmla="*/ 2147483647 h 512"/>
                <a:gd name="T108" fmla="*/ 2147483647 w 248"/>
                <a:gd name="T109" fmla="*/ 2147483647 h 512"/>
                <a:gd name="T110" fmla="*/ 2147483647 w 248"/>
                <a:gd name="T111" fmla="*/ 2147483647 h 512"/>
                <a:gd name="T112" fmla="*/ 2147483647 w 248"/>
                <a:gd name="T113" fmla="*/ 2147483647 h 512"/>
                <a:gd name="T114" fmla="*/ 2147483647 w 248"/>
                <a:gd name="T115" fmla="*/ 2147483647 h 512"/>
                <a:gd name="T116" fmla="*/ 2147483647 w 248"/>
                <a:gd name="T117" fmla="*/ 2147483647 h 512"/>
                <a:gd name="T118" fmla="*/ 2147483647 w 248"/>
                <a:gd name="T119" fmla="*/ 2147483647 h 512"/>
                <a:gd name="T120" fmla="*/ 2147483647 w 248"/>
                <a:gd name="T121" fmla="*/ 2147483647 h 512"/>
                <a:gd name="T122" fmla="*/ 2147483647 w 248"/>
                <a:gd name="T123" fmla="*/ 2147483647 h 5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8"/>
                <a:gd name="T187" fmla="*/ 0 h 512"/>
                <a:gd name="T188" fmla="*/ 248 w 248"/>
                <a:gd name="T189" fmla="*/ 512 h 5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8" h="512">
                  <a:moveTo>
                    <a:pt x="192" y="144"/>
                  </a:moveTo>
                  <a:lnTo>
                    <a:pt x="192" y="128"/>
                  </a:lnTo>
                  <a:lnTo>
                    <a:pt x="200" y="112"/>
                  </a:lnTo>
                  <a:lnTo>
                    <a:pt x="232" y="88"/>
                  </a:lnTo>
                  <a:lnTo>
                    <a:pt x="240" y="80"/>
                  </a:lnTo>
                  <a:lnTo>
                    <a:pt x="248" y="56"/>
                  </a:lnTo>
                  <a:lnTo>
                    <a:pt x="248" y="48"/>
                  </a:lnTo>
                  <a:lnTo>
                    <a:pt x="232" y="56"/>
                  </a:lnTo>
                  <a:lnTo>
                    <a:pt x="208" y="72"/>
                  </a:lnTo>
                  <a:lnTo>
                    <a:pt x="192" y="64"/>
                  </a:lnTo>
                  <a:lnTo>
                    <a:pt x="192" y="40"/>
                  </a:lnTo>
                  <a:lnTo>
                    <a:pt x="184" y="32"/>
                  </a:lnTo>
                  <a:lnTo>
                    <a:pt x="160" y="24"/>
                  </a:lnTo>
                  <a:lnTo>
                    <a:pt x="144" y="16"/>
                  </a:lnTo>
                  <a:lnTo>
                    <a:pt x="136" y="0"/>
                  </a:lnTo>
                  <a:lnTo>
                    <a:pt x="120" y="0"/>
                  </a:lnTo>
                  <a:lnTo>
                    <a:pt x="112" y="8"/>
                  </a:lnTo>
                  <a:lnTo>
                    <a:pt x="96" y="0"/>
                  </a:lnTo>
                  <a:lnTo>
                    <a:pt x="88" y="0"/>
                  </a:lnTo>
                  <a:lnTo>
                    <a:pt x="80" y="8"/>
                  </a:lnTo>
                  <a:lnTo>
                    <a:pt x="80" y="24"/>
                  </a:lnTo>
                  <a:lnTo>
                    <a:pt x="64" y="40"/>
                  </a:lnTo>
                  <a:lnTo>
                    <a:pt x="64" y="64"/>
                  </a:lnTo>
                  <a:lnTo>
                    <a:pt x="56" y="80"/>
                  </a:lnTo>
                  <a:lnTo>
                    <a:pt x="48" y="128"/>
                  </a:lnTo>
                  <a:lnTo>
                    <a:pt x="48" y="168"/>
                  </a:lnTo>
                  <a:lnTo>
                    <a:pt x="24" y="224"/>
                  </a:lnTo>
                  <a:lnTo>
                    <a:pt x="24" y="280"/>
                  </a:lnTo>
                  <a:lnTo>
                    <a:pt x="24" y="304"/>
                  </a:lnTo>
                  <a:lnTo>
                    <a:pt x="16" y="336"/>
                  </a:lnTo>
                  <a:lnTo>
                    <a:pt x="24" y="352"/>
                  </a:lnTo>
                  <a:lnTo>
                    <a:pt x="16" y="416"/>
                  </a:lnTo>
                  <a:lnTo>
                    <a:pt x="0" y="440"/>
                  </a:lnTo>
                  <a:lnTo>
                    <a:pt x="8" y="464"/>
                  </a:lnTo>
                  <a:lnTo>
                    <a:pt x="16" y="488"/>
                  </a:lnTo>
                  <a:lnTo>
                    <a:pt x="80" y="512"/>
                  </a:lnTo>
                  <a:lnTo>
                    <a:pt x="64" y="496"/>
                  </a:lnTo>
                  <a:lnTo>
                    <a:pt x="56" y="472"/>
                  </a:lnTo>
                  <a:lnTo>
                    <a:pt x="64" y="448"/>
                  </a:lnTo>
                  <a:lnTo>
                    <a:pt x="80" y="424"/>
                  </a:lnTo>
                  <a:lnTo>
                    <a:pt x="88" y="416"/>
                  </a:lnTo>
                  <a:lnTo>
                    <a:pt x="96" y="392"/>
                  </a:lnTo>
                  <a:lnTo>
                    <a:pt x="88" y="384"/>
                  </a:lnTo>
                  <a:lnTo>
                    <a:pt x="80" y="368"/>
                  </a:lnTo>
                  <a:lnTo>
                    <a:pt x="96" y="344"/>
                  </a:lnTo>
                  <a:lnTo>
                    <a:pt x="112" y="328"/>
                  </a:lnTo>
                  <a:lnTo>
                    <a:pt x="120" y="304"/>
                  </a:lnTo>
                  <a:lnTo>
                    <a:pt x="120" y="296"/>
                  </a:lnTo>
                  <a:lnTo>
                    <a:pt x="112" y="296"/>
                  </a:lnTo>
                  <a:lnTo>
                    <a:pt x="112" y="288"/>
                  </a:lnTo>
                  <a:lnTo>
                    <a:pt x="136" y="280"/>
                  </a:lnTo>
                  <a:lnTo>
                    <a:pt x="144" y="264"/>
                  </a:lnTo>
                  <a:lnTo>
                    <a:pt x="152" y="248"/>
                  </a:lnTo>
                  <a:lnTo>
                    <a:pt x="192" y="232"/>
                  </a:lnTo>
                  <a:lnTo>
                    <a:pt x="200" y="224"/>
                  </a:lnTo>
                  <a:lnTo>
                    <a:pt x="208" y="224"/>
                  </a:lnTo>
                  <a:lnTo>
                    <a:pt x="216" y="200"/>
                  </a:lnTo>
                  <a:lnTo>
                    <a:pt x="208" y="184"/>
                  </a:lnTo>
                  <a:lnTo>
                    <a:pt x="192" y="176"/>
                  </a:lnTo>
                  <a:lnTo>
                    <a:pt x="208" y="176"/>
                  </a:lnTo>
                  <a:lnTo>
                    <a:pt x="192" y="168"/>
                  </a:lnTo>
                  <a:lnTo>
                    <a:pt x="192" y="144"/>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33" name="Freeform 792"/>
            <p:cNvSpPr/>
            <p:nvPr/>
          </p:nvSpPr>
          <p:spPr bwMode="auto">
            <a:xfrm>
              <a:off x="1885133" y="3746877"/>
              <a:ext cx="118687" cy="110024"/>
            </a:xfrm>
            <a:custGeom>
              <a:avLst/>
              <a:gdLst>
                <a:gd name="T0" fmla="*/ 2147483647 w 112"/>
                <a:gd name="T1" fmla="*/ 0 h 104"/>
                <a:gd name="T2" fmla="*/ 0 w 112"/>
                <a:gd name="T3" fmla="*/ 2147483647 h 104"/>
                <a:gd name="T4" fmla="*/ 0 w 112"/>
                <a:gd name="T5" fmla="*/ 2147483647 h 104"/>
                <a:gd name="T6" fmla="*/ 2147483647 w 112"/>
                <a:gd name="T7" fmla="*/ 2147483647 h 104"/>
                <a:gd name="T8" fmla="*/ 2147483647 w 112"/>
                <a:gd name="T9" fmla="*/ 2147483647 h 104"/>
                <a:gd name="T10" fmla="*/ 2147483647 w 112"/>
                <a:gd name="T11" fmla="*/ 2147483647 h 104"/>
                <a:gd name="T12" fmla="*/ 2147483647 w 112"/>
                <a:gd name="T13" fmla="*/ 2147483647 h 104"/>
                <a:gd name="T14" fmla="*/ 2147483647 w 112"/>
                <a:gd name="T15" fmla="*/ 2147483647 h 104"/>
                <a:gd name="T16" fmla="*/ 2147483647 w 112"/>
                <a:gd name="T17" fmla="*/ 2147483647 h 104"/>
                <a:gd name="T18" fmla="*/ 2147483647 w 112"/>
                <a:gd name="T19" fmla="*/ 2147483647 h 104"/>
                <a:gd name="T20" fmla="*/ 2147483647 w 112"/>
                <a:gd name="T21" fmla="*/ 2147483647 h 104"/>
                <a:gd name="T22" fmla="*/ 2147483647 w 112"/>
                <a:gd name="T23" fmla="*/ 2147483647 h 104"/>
                <a:gd name="T24" fmla="*/ 2147483647 w 112"/>
                <a:gd name="T25" fmla="*/ 2147483647 h 104"/>
                <a:gd name="T26" fmla="*/ 2147483647 w 112"/>
                <a:gd name="T27" fmla="*/ 2147483647 h 104"/>
                <a:gd name="T28" fmla="*/ 2147483647 w 112"/>
                <a:gd name="T29" fmla="*/ 2147483647 h 104"/>
                <a:gd name="T30" fmla="*/ 2147483647 w 112"/>
                <a:gd name="T31" fmla="*/ 2147483647 h 104"/>
                <a:gd name="T32" fmla="*/ 2147483647 w 112"/>
                <a:gd name="T33" fmla="*/ 2147483647 h 104"/>
                <a:gd name="T34" fmla="*/ 2147483647 w 112"/>
                <a:gd name="T35" fmla="*/ 0 h 104"/>
                <a:gd name="T36" fmla="*/ 2147483647 w 112"/>
                <a:gd name="T37" fmla="*/ 0 h 104"/>
                <a:gd name="T38" fmla="*/ 2147483647 w 112"/>
                <a:gd name="T39" fmla="*/ 0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2"/>
                <a:gd name="T61" fmla="*/ 0 h 104"/>
                <a:gd name="T62" fmla="*/ 112 w 112"/>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2" h="104">
                  <a:moveTo>
                    <a:pt x="32" y="0"/>
                  </a:moveTo>
                  <a:lnTo>
                    <a:pt x="0" y="24"/>
                  </a:lnTo>
                  <a:lnTo>
                    <a:pt x="0" y="32"/>
                  </a:lnTo>
                  <a:lnTo>
                    <a:pt x="8" y="48"/>
                  </a:lnTo>
                  <a:lnTo>
                    <a:pt x="24" y="56"/>
                  </a:lnTo>
                  <a:lnTo>
                    <a:pt x="48" y="64"/>
                  </a:lnTo>
                  <a:lnTo>
                    <a:pt x="56" y="72"/>
                  </a:lnTo>
                  <a:lnTo>
                    <a:pt x="56" y="96"/>
                  </a:lnTo>
                  <a:lnTo>
                    <a:pt x="72" y="104"/>
                  </a:lnTo>
                  <a:lnTo>
                    <a:pt x="96" y="88"/>
                  </a:lnTo>
                  <a:lnTo>
                    <a:pt x="112" y="80"/>
                  </a:lnTo>
                  <a:lnTo>
                    <a:pt x="104" y="72"/>
                  </a:lnTo>
                  <a:lnTo>
                    <a:pt x="104" y="56"/>
                  </a:lnTo>
                  <a:lnTo>
                    <a:pt x="96" y="56"/>
                  </a:lnTo>
                  <a:lnTo>
                    <a:pt x="80" y="32"/>
                  </a:lnTo>
                  <a:lnTo>
                    <a:pt x="72" y="24"/>
                  </a:lnTo>
                  <a:lnTo>
                    <a:pt x="56" y="8"/>
                  </a:lnTo>
                  <a:lnTo>
                    <a:pt x="56" y="0"/>
                  </a:lnTo>
                  <a:lnTo>
                    <a:pt x="48" y="0"/>
                  </a:lnTo>
                  <a:lnTo>
                    <a:pt x="32" y="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34" name="Freeform 793"/>
            <p:cNvSpPr/>
            <p:nvPr/>
          </p:nvSpPr>
          <p:spPr bwMode="auto">
            <a:xfrm>
              <a:off x="1944043" y="3899352"/>
              <a:ext cx="68440" cy="84900"/>
            </a:xfrm>
            <a:custGeom>
              <a:avLst/>
              <a:gdLst>
                <a:gd name="T0" fmla="*/ 2147483647 w 64"/>
                <a:gd name="T1" fmla="*/ 2147483647 h 80"/>
                <a:gd name="T2" fmla="*/ 2147483647 w 64"/>
                <a:gd name="T3" fmla="*/ 2147483647 h 80"/>
                <a:gd name="T4" fmla="*/ 2147483647 w 64"/>
                <a:gd name="T5" fmla="*/ 0 h 80"/>
                <a:gd name="T6" fmla="*/ 0 w 64"/>
                <a:gd name="T7" fmla="*/ 2147483647 h 80"/>
                <a:gd name="T8" fmla="*/ 0 w 64"/>
                <a:gd name="T9" fmla="*/ 2147483647 h 80"/>
                <a:gd name="T10" fmla="*/ 0 w 64"/>
                <a:gd name="T11" fmla="*/ 2147483647 h 80"/>
                <a:gd name="T12" fmla="*/ 2147483647 w 64"/>
                <a:gd name="T13" fmla="*/ 2147483647 h 80"/>
                <a:gd name="T14" fmla="*/ 2147483647 w 64"/>
                <a:gd name="T15" fmla="*/ 2147483647 h 80"/>
                <a:gd name="T16" fmla="*/ 2147483647 w 64"/>
                <a:gd name="T17" fmla="*/ 2147483647 h 80"/>
                <a:gd name="T18" fmla="*/ 2147483647 w 64"/>
                <a:gd name="T19" fmla="*/ 2147483647 h 80"/>
                <a:gd name="T20" fmla="*/ 2147483647 w 64"/>
                <a:gd name="T21" fmla="*/ 2147483647 h 80"/>
                <a:gd name="T22" fmla="*/ 2147483647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40" y="16"/>
                  </a:moveTo>
                  <a:lnTo>
                    <a:pt x="24" y="8"/>
                  </a:lnTo>
                  <a:lnTo>
                    <a:pt x="8" y="0"/>
                  </a:lnTo>
                  <a:lnTo>
                    <a:pt x="0" y="16"/>
                  </a:lnTo>
                  <a:lnTo>
                    <a:pt x="0" y="32"/>
                  </a:lnTo>
                  <a:lnTo>
                    <a:pt x="0" y="56"/>
                  </a:lnTo>
                  <a:lnTo>
                    <a:pt x="16" y="64"/>
                  </a:lnTo>
                  <a:lnTo>
                    <a:pt x="24" y="72"/>
                  </a:lnTo>
                  <a:lnTo>
                    <a:pt x="40" y="80"/>
                  </a:lnTo>
                  <a:lnTo>
                    <a:pt x="64" y="64"/>
                  </a:lnTo>
                  <a:lnTo>
                    <a:pt x="64" y="56"/>
                  </a:lnTo>
                  <a:lnTo>
                    <a:pt x="56" y="32"/>
                  </a:lnTo>
                  <a:lnTo>
                    <a:pt x="40" y="16"/>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35" name="Freeform 794"/>
            <p:cNvSpPr/>
            <p:nvPr/>
          </p:nvSpPr>
          <p:spPr bwMode="auto">
            <a:xfrm>
              <a:off x="1791569" y="3610864"/>
              <a:ext cx="152474" cy="178464"/>
            </a:xfrm>
            <a:custGeom>
              <a:avLst/>
              <a:gdLst>
                <a:gd name="T0" fmla="*/ 2147483647 w 144"/>
                <a:gd name="T1" fmla="*/ 2147483647 h 168"/>
                <a:gd name="T2" fmla="*/ 2147483647 w 144"/>
                <a:gd name="T3" fmla="*/ 2147483647 h 168"/>
                <a:gd name="T4" fmla="*/ 2147483647 w 144"/>
                <a:gd name="T5" fmla="*/ 2147483647 h 168"/>
                <a:gd name="T6" fmla="*/ 2147483647 w 144"/>
                <a:gd name="T7" fmla="*/ 2147483647 h 168"/>
                <a:gd name="T8" fmla="*/ 2147483647 w 144"/>
                <a:gd name="T9" fmla="*/ 2147483647 h 168"/>
                <a:gd name="T10" fmla="*/ 2147483647 w 144"/>
                <a:gd name="T11" fmla="*/ 2147483647 h 168"/>
                <a:gd name="T12" fmla="*/ 2147483647 w 144"/>
                <a:gd name="T13" fmla="*/ 2147483647 h 168"/>
                <a:gd name="T14" fmla="*/ 2147483647 w 144"/>
                <a:gd name="T15" fmla="*/ 2147483647 h 168"/>
                <a:gd name="T16" fmla="*/ 2147483647 w 144"/>
                <a:gd name="T17" fmla="*/ 2147483647 h 168"/>
                <a:gd name="T18" fmla="*/ 2147483647 w 144"/>
                <a:gd name="T19" fmla="*/ 2147483647 h 168"/>
                <a:gd name="T20" fmla="*/ 2147483647 w 144"/>
                <a:gd name="T21" fmla="*/ 2147483647 h 168"/>
                <a:gd name="T22" fmla="*/ 2147483647 w 144"/>
                <a:gd name="T23" fmla="*/ 2147483647 h 168"/>
                <a:gd name="T24" fmla="*/ 2147483647 w 144"/>
                <a:gd name="T25" fmla="*/ 2147483647 h 168"/>
                <a:gd name="T26" fmla="*/ 2147483647 w 144"/>
                <a:gd name="T27" fmla="*/ 0 h 168"/>
                <a:gd name="T28" fmla="*/ 2147483647 w 144"/>
                <a:gd name="T29" fmla="*/ 2147483647 h 168"/>
                <a:gd name="T30" fmla="*/ 0 w 144"/>
                <a:gd name="T31" fmla="*/ 2147483647 h 168"/>
                <a:gd name="T32" fmla="*/ 2147483647 w 144"/>
                <a:gd name="T33" fmla="*/ 2147483647 h 168"/>
                <a:gd name="T34" fmla="*/ 2147483647 w 144"/>
                <a:gd name="T35" fmla="*/ 2147483647 h 168"/>
                <a:gd name="T36" fmla="*/ 0 w 144"/>
                <a:gd name="T37" fmla="*/ 2147483647 h 168"/>
                <a:gd name="T38" fmla="*/ 0 w 144"/>
                <a:gd name="T39" fmla="*/ 2147483647 h 168"/>
                <a:gd name="T40" fmla="*/ 2147483647 w 144"/>
                <a:gd name="T41" fmla="*/ 2147483647 h 168"/>
                <a:gd name="T42" fmla="*/ 2147483647 w 144"/>
                <a:gd name="T43" fmla="*/ 2147483647 h 168"/>
                <a:gd name="T44" fmla="*/ 2147483647 w 144"/>
                <a:gd name="T45" fmla="*/ 2147483647 h 168"/>
                <a:gd name="T46" fmla="*/ 2147483647 w 144"/>
                <a:gd name="T47" fmla="*/ 2147483647 h 168"/>
                <a:gd name="T48" fmla="*/ 2147483647 w 144"/>
                <a:gd name="T49" fmla="*/ 2147483647 h 168"/>
                <a:gd name="T50" fmla="*/ 2147483647 w 144"/>
                <a:gd name="T51" fmla="*/ 2147483647 h 168"/>
                <a:gd name="T52" fmla="*/ 2147483647 w 144"/>
                <a:gd name="T53" fmla="*/ 2147483647 h 168"/>
                <a:gd name="T54" fmla="*/ 2147483647 w 144"/>
                <a:gd name="T55" fmla="*/ 2147483647 h 168"/>
                <a:gd name="T56" fmla="*/ 2147483647 w 144"/>
                <a:gd name="T57" fmla="*/ 2147483647 h 1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4"/>
                <a:gd name="T88" fmla="*/ 0 h 168"/>
                <a:gd name="T89" fmla="*/ 144 w 144"/>
                <a:gd name="T90" fmla="*/ 168 h 16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4" h="168">
                  <a:moveTo>
                    <a:pt x="88" y="160"/>
                  </a:moveTo>
                  <a:lnTo>
                    <a:pt x="88" y="152"/>
                  </a:lnTo>
                  <a:lnTo>
                    <a:pt x="120" y="128"/>
                  </a:lnTo>
                  <a:lnTo>
                    <a:pt x="136" y="128"/>
                  </a:lnTo>
                  <a:lnTo>
                    <a:pt x="144" y="128"/>
                  </a:lnTo>
                  <a:lnTo>
                    <a:pt x="144" y="104"/>
                  </a:lnTo>
                  <a:lnTo>
                    <a:pt x="144" y="88"/>
                  </a:lnTo>
                  <a:lnTo>
                    <a:pt x="120" y="80"/>
                  </a:lnTo>
                  <a:lnTo>
                    <a:pt x="112" y="72"/>
                  </a:lnTo>
                  <a:lnTo>
                    <a:pt x="112" y="56"/>
                  </a:lnTo>
                  <a:lnTo>
                    <a:pt x="88" y="40"/>
                  </a:lnTo>
                  <a:lnTo>
                    <a:pt x="64" y="32"/>
                  </a:lnTo>
                  <a:lnTo>
                    <a:pt x="56" y="8"/>
                  </a:lnTo>
                  <a:lnTo>
                    <a:pt x="32" y="0"/>
                  </a:lnTo>
                  <a:lnTo>
                    <a:pt x="16" y="16"/>
                  </a:lnTo>
                  <a:lnTo>
                    <a:pt x="0" y="16"/>
                  </a:lnTo>
                  <a:lnTo>
                    <a:pt x="8" y="32"/>
                  </a:lnTo>
                  <a:lnTo>
                    <a:pt x="8" y="64"/>
                  </a:lnTo>
                  <a:lnTo>
                    <a:pt x="0" y="88"/>
                  </a:lnTo>
                  <a:lnTo>
                    <a:pt x="0" y="104"/>
                  </a:lnTo>
                  <a:lnTo>
                    <a:pt x="16" y="112"/>
                  </a:lnTo>
                  <a:lnTo>
                    <a:pt x="8" y="128"/>
                  </a:lnTo>
                  <a:lnTo>
                    <a:pt x="24" y="160"/>
                  </a:lnTo>
                  <a:lnTo>
                    <a:pt x="32" y="168"/>
                  </a:lnTo>
                  <a:lnTo>
                    <a:pt x="40" y="160"/>
                  </a:lnTo>
                  <a:lnTo>
                    <a:pt x="48" y="160"/>
                  </a:lnTo>
                  <a:lnTo>
                    <a:pt x="64" y="168"/>
                  </a:lnTo>
                  <a:lnTo>
                    <a:pt x="72" y="160"/>
                  </a:lnTo>
                  <a:lnTo>
                    <a:pt x="88" y="16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36" name="Freeform 795"/>
            <p:cNvSpPr/>
            <p:nvPr/>
          </p:nvSpPr>
          <p:spPr bwMode="auto">
            <a:xfrm>
              <a:off x="1741322" y="3407276"/>
              <a:ext cx="517199" cy="550986"/>
            </a:xfrm>
            <a:custGeom>
              <a:avLst/>
              <a:gdLst>
                <a:gd name="T0" fmla="*/ 2147483647 w 488"/>
                <a:gd name="T1" fmla="*/ 2147483647 h 520"/>
                <a:gd name="T2" fmla="*/ 2147483647 w 488"/>
                <a:gd name="T3" fmla="*/ 2147483647 h 520"/>
                <a:gd name="T4" fmla="*/ 2147483647 w 488"/>
                <a:gd name="T5" fmla="*/ 2147483647 h 520"/>
                <a:gd name="T6" fmla="*/ 2147483647 w 488"/>
                <a:gd name="T7" fmla="*/ 2147483647 h 520"/>
                <a:gd name="T8" fmla="*/ 2147483647 w 488"/>
                <a:gd name="T9" fmla="*/ 2147483647 h 520"/>
                <a:gd name="T10" fmla="*/ 2147483647 w 488"/>
                <a:gd name="T11" fmla="*/ 2147483647 h 520"/>
                <a:gd name="T12" fmla="*/ 2147483647 w 488"/>
                <a:gd name="T13" fmla="*/ 2147483647 h 520"/>
                <a:gd name="T14" fmla="*/ 2147483647 w 488"/>
                <a:gd name="T15" fmla="*/ 2147483647 h 520"/>
                <a:gd name="T16" fmla="*/ 2147483647 w 488"/>
                <a:gd name="T17" fmla="*/ 2147483647 h 520"/>
                <a:gd name="T18" fmla="*/ 2147483647 w 488"/>
                <a:gd name="T19" fmla="*/ 2147483647 h 520"/>
                <a:gd name="T20" fmla="*/ 2147483647 w 488"/>
                <a:gd name="T21" fmla="*/ 2147483647 h 520"/>
                <a:gd name="T22" fmla="*/ 2147483647 w 488"/>
                <a:gd name="T23" fmla="*/ 2147483647 h 520"/>
                <a:gd name="T24" fmla="*/ 2147483647 w 488"/>
                <a:gd name="T25" fmla="*/ 2147483647 h 520"/>
                <a:gd name="T26" fmla="*/ 2147483647 w 488"/>
                <a:gd name="T27" fmla="*/ 2147483647 h 520"/>
                <a:gd name="T28" fmla="*/ 2147483647 w 488"/>
                <a:gd name="T29" fmla="*/ 2147483647 h 520"/>
                <a:gd name="T30" fmla="*/ 2147483647 w 488"/>
                <a:gd name="T31" fmla="*/ 2147483647 h 520"/>
                <a:gd name="T32" fmla="*/ 2147483647 w 488"/>
                <a:gd name="T33" fmla="*/ 2147483647 h 520"/>
                <a:gd name="T34" fmla="*/ 2147483647 w 488"/>
                <a:gd name="T35" fmla="*/ 2147483647 h 520"/>
                <a:gd name="T36" fmla="*/ 2147483647 w 488"/>
                <a:gd name="T37" fmla="*/ 2147483647 h 520"/>
                <a:gd name="T38" fmla="*/ 2147483647 w 488"/>
                <a:gd name="T39" fmla="*/ 2147483647 h 520"/>
                <a:gd name="T40" fmla="*/ 2147483647 w 488"/>
                <a:gd name="T41" fmla="*/ 2147483647 h 520"/>
                <a:gd name="T42" fmla="*/ 2147483647 w 488"/>
                <a:gd name="T43" fmla="*/ 2147483647 h 520"/>
                <a:gd name="T44" fmla="*/ 2147483647 w 488"/>
                <a:gd name="T45" fmla="*/ 2147483647 h 520"/>
                <a:gd name="T46" fmla="*/ 2147483647 w 488"/>
                <a:gd name="T47" fmla="*/ 0 h 520"/>
                <a:gd name="T48" fmla="*/ 2147483647 w 488"/>
                <a:gd name="T49" fmla="*/ 2147483647 h 520"/>
                <a:gd name="T50" fmla="*/ 2147483647 w 488"/>
                <a:gd name="T51" fmla="*/ 2147483647 h 520"/>
                <a:gd name="T52" fmla="*/ 2147483647 w 488"/>
                <a:gd name="T53" fmla="*/ 2147483647 h 520"/>
                <a:gd name="T54" fmla="*/ 2147483647 w 488"/>
                <a:gd name="T55" fmla="*/ 2147483647 h 520"/>
                <a:gd name="T56" fmla="*/ 2147483647 w 488"/>
                <a:gd name="T57" fmla="*/ 2147483647 h 520"/>
                <a:gd name="T58" fmla="*/ 2147483647 w 488"/>
                <a:gd name="T59" fmla="*/ 2147483647 h 520"/>
                <a:gd name="T60" fmla="*/ 0 w 488"/>
                <a:gd name="T61" fmla="*/ 2147483647 h 520"/>
                <a:gd name="T62" fmla="*/ 2147483647 w 488"/>
                <a:gd name="T63" fmla="*/ 2147483647 h 520"/>
                <a:gd name="T64" fmla="*/ 2147483647 w 488"/>
                <a:gd name="T65" fmla="*/ 2147483647 h 520"/>
                <a:gd name="T66" fmla="*/ 2147483647 w 488"/>
                <a:gd name="T67" fmla="*/ 2147483647 h 520"/>
                <a:gd name="T68" fmla="*/ 2147483647 w 488"/>
                <a:gd name="T69" fmla="*/ 2147483647 h 520"/>
                <a:gd name="T70" fmla="*/ 2147483647 w 488"/>
                <a:gd name="T71" fmla="*/ 2147483647 h 520"/>
                <a:gd name="T72" fmla="*/ 2147483647 w 488"/>
                <a:gd name="T73" fmla="*/ 2147483647 h 520"/>
                <a:gd name="T74" fmla="*/ 2147483647 w 488"/>
                <a:gd name="T75" fmla="*/ 2147483647 h 520"/>
                <a:gd name="T76" fmla="*/ 2147483647 w 488"/>
                <a:gd name="T77" fmla="*/ 2147483647 h 52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520"/>
                <a:gd name="T119" fmla="*/ 488 w 488"/>
                <a:gd name="T120" fmla="*/ 520 h 52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520">
                  <a:moveTo>
                    <a:pt x="248" y="400"/>
                  </a:moveTo>
                  <a:lnTo>
                    <a:pt x="248" y="408"/>
                  </a:lnTo>
                  <a:lnTo>
                    <a:pt x="240" y="432"/>
                  </a:lnTo>
                  <a:lnTo>
                    <a:pt x="232" y="440"/>
                  </a:lnTo>
                  <a:lnTo>
                    <a:pt x="200" y="464"/>
                  </a:lnTo>
                  <a:lnTo>
                    <a:pt x="208" y="464"/>
                  </a:lnTo>
                  <a:lnTo>
                    <a:pt x="200" y="464"/>
                  </a:lnTo>
                  <a:lnTo>
                    <a:pt x="216" y="472"/>
                  </a:lnTo>
                  <a:lnTo>
                    <a:pt x="232" y="480"/>
                  </a:lnTo>
                  <a:lnTo>
                    <a:pt x="248" y="496"/>
                  </a:lnTo>
                  <a:lnTo>
                    <a:pt x="256" y="520"/>
                  </a:lnTo>
                  <a:lnTo>
                    <a:pt x="264" y="504"/>
                  </a:lnTo>
                  <a:lnTo>
                    <a:pt x="280" y="488"/>
                  </a:lnTo>
                  <a:lnTo>
                    <a:pt x="296" y="472"/>
                  </a:lnTo>
                  <a:lnTo>
                    <a:pt x="312" y="416"/>
                  </a:lnTo>
                  <a:lnTo>
                    <a:pt x="328" y="392"/>
                  </a:lnTo>
                  <a:lnTo>
                    <a:pt x="368" y="368"/>
                  </a:lnTo>
                  <a:lnTo>
                    <a:pt x="400" y="360"/>
                  </a:lnTo>
                  <a:lnTo>
                    <a:pt x="408" y="360"/>
                  </a:lnTo>
                  <a:lnTo>
                    <a:pt x="416" y="344"/>
                  </a:lnTo>
                  <a:lnTo>
                    <a:pt x="416" y="328"/>
                  </a:lnTo>
                  <a:lnTo>
                    <a:pt x="432" y="304"/>
                  </a:lnTo>
                  <a:lnTo>
                    <a:pt x="432" y="296"/>
                  </a:lnTo>
                  <a:lnTo>
                    <a:pt x="440" y="232"/>
                  </a:lnTo>
                  <a:lnTo>
                    <a:pt x="448" y="224"/>
                  </a:lnTo>
                  <a:lnTo>
                    <a:pt x="488" y="176"/>
                  </a:lnTo>
                  <a:lnTo>
                    <a:pt x="488" y="160"/>
                  </a:lnTo>
                  <a:lnTo>
                    <a:pt x="480" y="136"/>
                  </a:lnTo>
                  <a:lnTo>
                    <a:pt x="456" y="128"/>
                  </a:lnTo>
                  <a:lnTo>
                    <a:pt x="424" y="104"/>
                  </a:lnTo>
                  <a:lnTo>
                    <a:pt x="384" y="104"/>
                  </a:lnTo>
                  <a:lnTo>
                    <a:pt x="368" y="96"/>
                  </a:lnTo>
                  <a:lnTo>
                    <a:pt x="360" y="88"/>
                  </a:lnTo>
                  <a:lnTo>
                    <a:pt x="328" y="72"/>
                  </a:lnTo>
                  <a:lnTo>
                    <a:pt x="304" y="56"/>
                  </a:lnTo>
                  <a:lnTo>
                    <a:pt x="296" y="40"/>
                  </a:lnTo>
                  <a:lnTo>
                    <a:pt x="288" y="8"/>
                  </a:lnTo>
                  <a:lnTo>
                    <a:pt x="280" y="8"/>
                  </a:lnTo>
                  <a:lnTo>
                    <a:pt x="264" y="32"/>
                  </a:lnTo>
                  <a:lnTo>
                    <a:pt x="248" y="40"/>
                  </a:lnTo>
                  <a:lnTo>
                    <a:pt x="224" y="40"/>
                  </a:lnTo>
                  <a:lnTo>
                    <a:pt x="216" y="40"/>
                  </a:lnTo>
                  <a:lnTo>
                    <a:pt x="192" y="48"/>
                  </a:lnTo>
                  <a:lnTo>
                    <a:pt x="184" y="48"/>
                  </a:lnTo>
                  <a:lnTo>
                    <a:pt x="168" y="40"/>
                  </a:lnTo>
                  <a:lnTo>
                    <a:pt x="176" y="16"/>
                  </a:lnTo>
                  <a:lnTo>
                    <a:pt x="168" y="0"/>
                  </a:lnTo>
                  <a:lnTo>
                    <a:pt x="160" y="0"/>
                  </a:lnTo>
                  <a:lnTo>
                    <a:pt x="160" y="8"/>
                  </a:lnTo>
                  <a:lnTo>
                    <a:pt x="144" y="16"/>
                  </a:lnTo>
                  <a:lnTo>
                    <a:pt x="112" y="16"/>
                  </a:lnTo>
                  <a:lnTo>
                    <a:pt x="120" y="32"/>
                  </a:lnTo>
                  <a:lnTo>
                    <a:pt x="128" y="48"/>
                  </a:lnTo>
                  <a:lnTo>
                    <a:pt x="88" y="56"/>
                  </a:lnTo>
                  <a:lnTo>
                    <a:pt x="80" y="48"/>
                  </a:lnTo>
                  <a:lnTo>
                    <a:pt x="48" y="56"/>
                  </a:lnTo>
                  <a:lnTo>
                    <a:pt x="48" y="72"/>
                  </a:lnTo>
                  <a:lnTo>
                    <a:pt x="40" y="120"/>
                  </a:lnTo>
                  <a:lnTo>
                    <a:pt x="32" y="112"/>
                  </a:lnTo>
                  <a:lnTo>
                    <a:pt x="32" y="120"/>
                  </a:lnTo>
                  <a:lnTo>
                    <a:pt x="16" y="128"/>
                  </a:lnTo>
                  <a:lnTo>
                    <a:pt x="0" y="152"/>
                  </a:lnTo>
                  <a:lnTo>
                    <a:pt x="0" y="176"/>
                  </a:lnTo>
                  <a:lnTo>
                    <a:pt x="16" y="192"/>
                  </a:lnTo>
                  <a:lnTo>
                    <a:pt x="40" y="184"/>
                  </a:lnTo>
                  <a:lnTo>
                    <a:pt x="40" y="208"/>
                  </a:lnTo>
                  <a:lnTo>
                    <a:pt x="48" y="208"/>
                  </a:lnTo>
                  <a:lnTo>
                    <a:pt x="64" y="208"/>
                  </a:lnTo>
                  <a:lnTo>
                    <a:pt x="80" y="192"/>
                  </a:lnTo>
                  <a:lnTo>
                    <a:pt x="104" y="200"/>
                  </a:lnTo>
                  <a:lnTo>
                    <a:pt x="112" y="224"/>
                  </a:lnTo>
                  <a:lnTo>
                    <a:pt x="136" y="232"/>
                  </a:lnTo>
                  <a:lnTo>
                    <a:pt x="160" y="248"/>
                  </a:lnTo>
                  <a:lnTo>
                    <a:pt x="160" y="264"/>
                  </a:lnTo>
                  <a:lnTo>
                    <a:pt x="168" y="272"/>
                  </a:lnTo>
                  <a:lnTo>
                    <a:pt x="192" y="280"/>
                  </a:lnTo>
                  <a:lnTo>
                    <a:pt x="192" y="296"/>
                  </a:lnTo>
                  <a:lnTo>
                    <a:pt x="192" y="320"/>
                  </a:lnTo>
                  <a:lnTo>
                    <a:pt x="248" y="40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37" name="Freeform 796"/>
            <p:cNvSpPr/>
            <p:nvPr/>
          </p:nvSpPr>
          <p:spPr bwMode="auto">
            <a:xfrm>
              <a:off x="1944043" y="3746877"/>
              <a:ext cx="59777" cy="84900"/>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w 56"/>
                <a:gd name="T17" fmla="*/ 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80"/>
                <a:gd name="T29" fmla="*/ 56 w 56"/>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80">
                  <a:moveTo>
                    <a:pt x="0" y="0"/>
                  </a:moveTo>
                  <a:lnTo>
                    <a:pt x="0" y="8"/>
                  </a:lnTo>
                  <a:lnTo>
                    <a:pt x="16" y="24"/>
                  </a:lnTo>
                  <a:lnTo>
                    <a:pt x="24" y="32"/>
                  </a:lnTo>
                  <a:lnTo>
                    <a:pt x="40" y="56"/>
                  </a:lnTo>
                  <a:lnTo>
                    <a:pt x="48" y="64"/>
                  </a:lnTo>
                  <a:lnTo>
                    <a:pt x="48" y="72"/>
                  </a:lnTo>
                  <a:lnTo>
                    <a:pt x="56" y="80"/>
                  </a:lnTo>
                  <a:lnTo>
                    <a:pt x="0" y="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38" name="Freeform 797"/>
            <p:cNvSpPr/>
            <p:nvPr/>
          </p:nvSpPr>
          <p:spPr bwMode="auto">
            <a:xfrm>
              <a:off x="1944043" y="3899352"/>
              <a:ext cx="68440" cy="84900"/>
            </a:xfrm>
            <a:custGeom>
              <a:avLst/>
              <a:gdLst>
                <a:gd name="T0" fmla="*/ 2147483647 w 64"/>
                <a:gd name="T1" fmla="*/ 2147483647 h 80"/>
                <a:gd name="T2" fmla="*/ 2147483647 w 64"/>
                <a:gd name="T3" fmla="*/ 2147483647 h 80"/>
                <a:gd name="T4" fmla="*/ 2147483647 w 64"/>
                <a:gd name="T5" fmla="*/ 0 h 80"/>
                <a:gd name="T6" fmla="*/ 0 w 64"/>
                <a:gd name="T7" fmla="*/ 2147483647 h 80"/>
                <a:gd name="T8" fmla="*/ 0 w 64"/>
                <a:gd name="T9" fmla="*/ 2147483647 h 80"/>
                <a:gd name="T10" fmla="*/ 0 w 64"/>
                <a:gd name="T11" fmla="*/ 2147483647 h 80"/>
                <a:gd name="T12" fmla="*/ 2147483647 w 64"/>
                <a:gd name="T13" fmla="*/ 2147483647 h 80"/>
                <a:gd name="T14" fmla="*/ 2147483647 w 64"/>
                <a:gd name="T15" fmla="*/ 2147483647 h 80"/>
                <a:gd name="T16" fmla="*/ 2147483647 w 64"/>
                <a:gd name="T17" fmla="*/ 2147483647 h 80"/>
                <a:gd name="T18" fmla="*/ 2147483647 w 64"/>
                <a:gd name="T19" fmla="*/ 2147483647 h 80"/>
                <a:gd name="T20" fmla="*/ 2147483647 w 64"/>
                <a:gd name="T21" fmla="*/ 2147483647 h 80"/>
                <a:gd name="T22" fmla="*/ 2147483647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40" y="16"/>
                  </a:moveTo>
                  <a:lnTo>
                    <a:pt x="24" y="8"/>
                  </a:lnTo>
                  <a:lnTo>
                    <a:pt x="8" y="0"/>
                  </a:lnTo>
                  <a:lnTo>
                    <a:pt x="0" y="16"/>
                  </a:lnTo>
                  <a:lnTo>
                    <a:pt x="0" y="32"/>
                  </a:lnTo>
                  <a:lnTo>
                    <a:pt x="0" y="56"/>
                  </a:lnTo>
                  <a:lnTo>
                    <a:pt x="16" y="64"/>
                  </a:lnTo>
                  <a:lnTo>
                    <a:pt x="24" y="72"/>
                  </a:lnTo>
                  <a:lnTo>
                    <a:pt x="40" y="80"/>
                  </a:lnTo>
                  <a:lnTo>
                    <a:pt x="64" y="64"/>
                  </a:lnTo>
                  <a:lnTo>
                    <a:pt x="64" y="56"/>
                  </a:lnTo>
                  <a:lnTo>
                    <a:pt x="56" y="32"/>
                  </a:lnTo>
                  <a:lnTo>
                    <a:pt x="40" y="16"/>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39" name="Freeform 798"/>
            <p:cNvSpPr/>
            <p:nvPr/>
          </p:nvSpPr>
          <p:spPr bwMode="auto">
            <a:xfrm>
              <a:off x="1944043" y="3746877"/>
              <a:ext cx="59777" cy="84900"/>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0"/>
                <a:gd name="T26" fmla="*/ 56 w 5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0">
                  <a:moveTo>
                    <a:pt x="0" y="0"/>
                  </a:moveTo>
                  <a:lnTo>
                    <a:pt x="0" y="8"/>
                  </a:lnTo>
                  <a:lnTo>
                    <a:pt x="16" y="24"/>
                  </a:lnTo>
                  <a:lnTo>
                    <a:pt x="24" y="32"/>
                  </a:lnTo>
                  <a:lnTo>
                    <a:pt x="40" y="56"/>
                  </a:lnTo>
                  <a:lnTo>
                    <a:pt x="48" y="64"/>
                  </a:lnTo>
                  <a:lnTo>
                    <a:pt x="48" y="72"/>
                  </a:lnTo>
                  <a:lnTo>
                    <a:pt x="56" y="80"/>
                  </a:lnTo>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40" name="Freeform 799"/>
            <p:cNvSpPr/>
            <p:nvPr/>
          </p:nvSpPr>
          <p:spPr bwMode="auto">
            <a:xfrm>
              <a:off x="1944043" y="3746877"/>
              <a:ext cx="59777" cy="84900"/>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0"/>
                <a:gd name="T26" fmla="*/ 56 w 5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0">
                  <a:moveTo>
                    <a:pt x="0" y="0"/>
                  </a:moveTo>
                  <a:lnTo>
                    <a:pt x="0" y="8"/>
                  </a:lnTo>
                  <a:lnTo>
                    <a:pt x="16" y="24"/>
                  </a:lnTo>
                  <a:lnTo>
                    <a:pt x="24" y="32"/>
                  </a:lnTo>
                  <a:lnTo>
                    <a:pt x="40" y="56"/>
                  </a:lnTo>
                  <a:lnTo>
                    <a:pt x="48" y="64"/>
                  </a:lnTo>
                  <a:lnTo>
                    <a:pt x="48" y="72"/>
                  </a:lnTo>
                  <a:lnTo>
                    <a:pt x="56" y="80"/>
                  </a:lnTo>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41" name="Freeform 800"/>
            <p:cNvSpPr/>
            <p:nvPr/>
          </p:nvSpPr>
          <p:spPr bwMode="auto">
            <a:xfrm>
              <a:off x="1952707" y="3390816"/>
              <a:ext cx="51114" cy="58910"/>
            </a:xfrm>
            <a:custGeom>
              <a:avLst/>
              <a:gdLst>
                <a:gd name="T0" fmla="*/ 2147483647 w 48"/>
                <a:gd name="T1" fmla="*/ 2147483647 h 56"/>
                <a:gd name="T2" fmla="*/ 2147483647 w 48"/>
                <a:gd name="T3" fmla="*/ 2147483647 h 56"/>
                <a:gd name="T4" fmla="*/ 2147483647 w 48"/>
                <a:gd name="T5" fmla="*/ 2147483647 h 56"/>
                <a:gd name="T6" fmla="*/ 2147483647 w 48"/>
                <a:gd name="T7" fmla="*/ 2147483647 h 56"/>
                <a:gd name="T8" fmla="*/ 2147483647 w 48"/>
                <a:gd name="T9" fmla="*/ 2147483647 h 56"/>
                <a:gd name="T10" fmla="*/ 2147483647 w 48"/>
                <a:gd name="T11" fmla="*/ 0 h 56"/>
                <a:gd name="T12" fmla="*/ 2147483647 w 48"/>
                <a:gd name="T13" fmla="*/ 2147483647 h 56"/>
                <a:gd name="T14" fmla="*/ 0 w 48"/>
                <a:gd name="T15" fmla="*/ 2147483647 h 56"/>
                <a:gd name="T16" fmla="*/ 2147483647 w 48"/>
                <a:gd name="T17" fmla="*/ 2147483647 h 56"/>
                <a:gd name="T18" fmla="*/ 2147483647 w 48"/>
                <a:gd name="T19" fmla="*/ 2147483647 h 56"/>
                <a:gd name="T20" fmla="*/ 2147483647 w 48"/>
                <a:gd name="T21" fmla="*/ 2147483647 h 56"/>
                <a:gd name="T22" fmla="*/ 2147483647 w 48"/>
                <a:gd name="T23" fmla="*/ 2147483647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8"/>
                <a:gd name="T37" fmla="*/ 0 h 56"/>
                <a:gd name="T38" fmla="*/ 48 w 48"/>
                <a:gd name="T39" fmla="*/ 56 h 5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8" h="56">
                  <a:moveTo>
                    <a:pt x="48" y="56"/>
                  </a:moveTo>
                  <a:lnTo>
                    <a:pt x="48" y="40"/>
                  </a:lnTo>
                  <a:lnTo>
                    <a:pt x="40" y="24"/>
                  </a:lnTo>
                  <a:lnTo>
                    <a:pt x="48" y="8"/>
                  </a:lnTo>
                  <a:lnTo>
                    <a:pt x="16" y="8"/>
                  </a:lnTo>
                  <a:lnTo>
                    <a:pt x="16" y="0"/>
                  </a:lnTo>
                  <a:lnTo>
                    <a:pt x="8" y="16"/>
                  </a:lnTo>
                  <a:lnTo>
                    <a:pt x="0" y="24"/>
                  </a:lnTo>
                  <a:lnTo>
                    <a:pt x="8" y="40"/>
                  </a:lnTo>
                  <a:lnTo>
                    <a:pt x="16" y="56"/>
                  </a:lnTo>
                  <a:lnTo>
                    <a:pt x="24" y="56"/>
                  </a:lnTo>
                  <a:lnTo>
                    <a:pt x="48" y="56"/>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42" name="Freeform 801"/>
            <p:cNvSpPr/>
            <p:nvPr/>
          </p:nvSpPr>
          <p:spPr bwMode="auto">
            <a:xfrm>
              <a:off x="1749119" y="3313713"/>
              <a:ext cx="178464" cy="153341"/>
            </a:xfrm>
            <a:custGeom>
              <a:avLst/>
              <a:gdLst>
                <a:gd name="T0" fmla="*/ 2147483647 w 168"/>
                <a:gd name="T1" fmla="*/ 2147483647 h 144"/>
                <a:gd name="T2" fmla="*/ 2147483647 w 168"/>
                <a:gd name="T3" fmla="*/ 2147483647 h 144"/>
                <a:gd name="T4" fmla="*/ 2147483647 w 168"/>
                <a:gd name="T5" fmla="*/ 2147483647 h 144"/>
                <a:gd name="T6" fmla="*/ 2147483647 w 168"/>
                <a:gd name="T7" fmla="*/ 2147483647 h 144"/>
                <a:gd name="T8" fmla="*/ 2147483647 w 168"/>
                <a:gd name="T9" fmla="*/ 2147483647 h 144"/>
                <a:gd name="T10" fmla="*/ 2147483647 w 168"/>
                <a:gd name="T11" fmla="*/ 2147483647 h 144"/>
                <a:gd name="T12" fmla="*/ 2147483647 w 168"/>
                <a:gd name="T13" fmla="*/ 2147483647 h 144"/>
                <a:gd name="T14" fmla="*/ 2147483647 w 168"/>
                <a:gd name="T15" fmla="*/ 2147483647 h 144"/>
                <a:gd name="T16" fmla="*/ 2147483647 w 168"/>
                <a:gd name="T17" fmla="*/ 2147483647 h 144"/>
                <a:gd name="T18" fmla="*/ 2147483647 w 168"/>
                <a:gd name="T19" fmla="*/ 2147483647 h 144"/>
                <a:gd name="T20" fmla="*/ 2147483647 w 168"/>
                <a:gd name="T21" fmla="*/ 2147483647 h 144"/>
                <a:gd name="T22" fmla="*/ 2147483647 w 168"/>
                <a:gd name="T23" fmla="*/ 2147483647 h 144"/>
                <a:gd name="T24" fmla="*/ 2147483647 w 168"/>
                <a:gd name="T25" fmla="*/ 0 h 144"/>
                <a:gd name="T26" fmla="*/ 0 w 168"/>
                <a:gd name="T27" fmla="*/ 2147483647 h 144"/>
                <a:gd name="T28" fmla="*/ 0 w 168"/>
                <a:gd name="T29" fmla="*/ 2147483647 h 144"/>
                <a:gd name="T30" fmla="*/ 2147483647 w 168"/>
                <a:gd name="T31" fmla="*/ 2147483647 h 144"/>
                <a:gd name="T32" fmla="*/ 2147483647 w 168"/>
                <a:gd name="T33" fmla="*/ 2147483647 h 144"/>
                <a:gd name="T34" fmla="*/ 2147483647 w 168"/>
                <a:gd name="T35" fmla="*/ 2147483647 h 144"/>
                <a:gd name="T36" fmla="*/ 2147483647 w 168"/>
                <a:gd name="T37" fmla="*/ 2147483647 h 144"/>
                <a:gd name="T38" fmla="*/ 2147483647 w 168"/>
                <a:gd name="T39" fmla="*/ 2147483647 h 144"/>
                <a:gd name="T40" fmla="*/ 2147483647 w 168"/>
                <a:gd name="T41" fmla="*/ 2147483647 h 144"/>
                <a:gd name="T42" fmla="*/ 2147483647 w 168"/>
                <a:gd name="T43" fmla="*/ 2147483647 h 144"/>
                <a:gd name="T44" fmla="*/ 2147483647 w 168"/>
                <a:gd name="T45" fmla="*/ 2147483647 h 144"/>
                <a:gd name="T46" fmla="*/ 2147483647 w 168"/>
                <a:gd name="T47" fmla="*/ 2147483647 h 144"/>
                <a:gd name="T48" fmla="*/ 2147483647 w 168"/>
                <a:gd name="T49" fmla="*/ 2147483647 h 144"/>
                <a:gd name="T50" fmla="*/ 2147483647 w 168"/>
                <a:gd name="T51" fmla="*/ 2147483647 h 144"/>
                <a:gd name="T52" fmla="*/ 2147483647 w 168"/>
                <a:gd name="T53" fmla="*/ 2147483647 h 144"/>
                <a:gd name="T54" fmla="*/ 2147483647 w 168"/>
                <a:gd name="T55" fmla="*/ 2147483647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44"/>
                <a:gd name="T86" fmla="*/ 168 w 168"/>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44">
                  <a:moveTo>
                    <a:pt x="152" y="88"/>
                  </a:moveTo>
                  <a:lnTo>
                    <a:pt x="144" y="72"/>
                  </a:lnTo>
                  <a:lnTo>
                    <a:pt x="152" y="64"/>
                  </a:lnTo>
                  <a:lnTo>
                    <a:pt x="168" y="48"/>
                  </a:lnTo>
                  <a:lnTo>
                    <a:pt x="152" y="40"/>
                  </a:lnTo>
                  <a:lnTo>
                    <a:pt x="152" y="32"/>
                  </a:lnTo>
                  <a:lnTo>
                    <a:pt x="128" y="24"/>
                  </a:lnTo>
                  <a:lnTo>
                    <a:pt x="88" y="24"/>
                  </a:lnTo>
                  <a:lnTo>
                    <a:pt x="64" y="24"/>
                  </a:lnTo>
                  <a:lnTo>
                    <a:pt x="64" y="16"/>
                  </a:lnTo>
                  <a:lnTo>
                    <a:pt x="40" y="8"/>
                  </a:lnTo>
                  <a:lnTo>
                    <a:pt x="24" y="16"/>
                  </a:lnTo>
                  <a:lnTo>
                    <a:pt x="16" y="0"/>
                  </a:lnTo>
                  <a:lnTo>
                    <a:pt x="0" y="8"/>
                  </a:lnTo>
                  <a:lnTo>
                    <a:pt x="0" y="40"/>
                  </a:lnTo>
                  <a:lnTo>
                    <a:pt x="8" y="64"/>
                  </a:lnTo>
                  <a:lnTo>
                    <a:pt x="48" y="80"/>
                  </a:lnTo>
                  <a:lnTo>
                    <a:pt x="64" y="80"/>
                  </a:lnTo>
                  <a:lnTo>
                    <a:pt x="64" y="88"/>
                  </a:lnTo>
                  <a:lnTo>
                    <a:pt x="72" y="104"/>
                  </a:lnTo>
                  <a:lnTo>
                    <a:pt x="72" y="136"/>
                  </a:lnTo>
                  <a:lnTo>
                    <a:pt x="80" y="144"/>
                  </a:lnTo>
                  <a:lnTo>
                    <a:pt x="120" y="136"/>
                  </a:lnTo>
                  <a:lnTo>
                    <a:pt x="112" y="120"/>
                  </a:lnTo>
                  <a:lnTo>
                    <a:pt x="104" y="104"/>
                  </a:lnTo>
                  <a:lnTo>
                    <a:pt x="136" y="104"/>
                  </a:lnTo>
                  <a:lnTo>
                    <a:pt x="152" y="96"/>
                  </a:lnTo>
                  <a:lnTo>
                    <a:pt x="152" y="88"/>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43" name="Freeform 802"/>
            <p:cNvSpPr/>
            <p:nvPr/>
          </p:nvSpPr>
          <p:spPr bwMode="auto">
            <a:xfrm>
              <a:off x="1630432" y="3483513"/>
              <a:ext cx="169801" cy="237374"/>
            </a:xfrm>
            <a:custGeom>
              <a:avLst/>
              <a:gdLst>
                <a:gd name="T0" fmla="*/ 2147483647 w 160"/>
                <a:gd name="T1" fmla="*/ 2147483647 h 224"/>
                <a:gd name="T2" fmla="*/ 2147483647 w 160"/>
                <a:gd name="T3" fmla="*/ 2147483647 h 224"/>
                <a:gd name="T4" fmla="*/ 2147483647 w 160"/>
                <a:gd name="T5" fmla="*/ 2147483647 h 224"/>
                <a:gd name="T6" fmla="*/ 2147483647 w 160"/>
                <a:gd name="T7" fmla="*/ 2147483647 h 224"/>
                <a:gd name="T8" fmla="*/ 2147483647 w 160"/>
                <a:gd name="T9" fmla="*/ 2147483647 h 224"/>
                <a:gd name="T10" fmla="*/ 2147483647 w 160"/>
                <a:gd name="T11" fmla="*/ 2147483647 h 224"/>
                <a:gd name="T12" fmla="*/ 2147483647 w 160"/>
                <a:gd name="T13" fmla="*/ 2147483647 h 224"/>
                <a:gd name="T14" fmla="*/ 2147483647 w 160"/>
                <a:gd name="T15" fmla="*/ 2147483647 h 224"/>
                <a:gd name="T16" fmla="*/ 2147483647 w 160"/>
                <a:gd name="T17" fmla="*/ 2147483647 h 224"/>
                <a:gd name="T18" fmla="*/ 2147483647 w 160"/>
                <a:gd name="T19" fmla="*/ 2147483647 h 224"/>
                <a:gd name="T20" fmla="*/ 2147483647 w 160"/>
                <a:gd name="T21" fmla="*/ 2147483647 h 224"/>
                <a:gd name="T22" fmla="*/ 2147483647 w 160"/>
                <a:gd name="T23" fmla="*/ 2147483647 h 224"/>
                <a:gd name="T24" fmla="*/ 2147483647 w 160"/>
                <a:gd name="T25" fmla="*/ 0 h 224"/>
                <a:gd name="T26" fmla="*/ 2147483647 w 160"/>
                <a:gd name="T27" fmla="*/ 2147483647 h 224"/>
                <a:gd name="T28" fmla="*/ 2147483647 w 160"/>
                <a:gd name="T29" fmla="*/ 2147483647 h 224"/>
                <a:gd name="T30" fmla="*/ 2147483647 w 160"/>
                <a:gd name="T31" fmla="*/ 2147483647 h 224"/>
                <a:gd name="T32" fmla="*/ 2147483647 w 160"/>
                <a:gd name="T33" fmla="*/ 2147483647 h 224"/>
                <a:gd name="T34" fmla="*/ 2147483647 w 160"/>
                <a:gd name="T35" fmla="*/ 2147483647 h 224"/>
                <a:gd name="T36" fmla="*/ 2147483647 w 160"/>
                <a:gd name="T37" fmla="*/ 2147483647 h 224"/>
                <a:gd name="T38" fmla="*/ 0 w 160"/>
                <a:gd name="T39" fmla="*/ 2147483647 h 224"/>
                <a:gd name="T40" fmla="*/ 2147483647 w 160"/>
                <a:gd name="T41" fmla="*/ 2147483647 h 224"/>
                <a:gd name="T42" fmla="*/ 2147483647 w 160"/>
                <a:gd name="T43" fmla="*/ 2147483647 h 224"/>
                <a:gd name="T44" fmla="*/ 2147483647 w 160"/>
                <a:gd name="T45" fmla="*/ 2147483647 h 224"/>
                <a:gd name="T46" fmla="*/ 2147483647 w 160"/>
                <a:gd name="T47" fmla="*/ 2147483647 h 224"/>
                <a:gd name="T48" fmla="*/ 2147483647 w 160"/>
                <a:gd name="T49" fmla="*/ 2147483647 h 224"/>
                <a:gd name="T50" fmla="*/ 2147483647 w 160"/>
                <a:gd name="T51" fmla="*/ 2147483647 h 224"/>
                <a:gd name="T52" fmla="*/ 2147483647 w 160"/>
                <a:gd name="T53" fmla="*/ 2147483647 h 224"/>
                <a:gd name="T54" fmla="*/ 2147483647 w 160"/>
                <a:gd name="T55" fmla="*/ 2147483647 h 224"/>
                <a:gd name="T56" fmla="*/ 2147483647 w 160"/>
                <a:gd name="T57" fmla="*/ 2147483647 h 224"/>
                <a:gd name="T58" fmla="*/ 2147483647 w 160"/>
                <a:gd name="T59" fmla="*/ 2147483647 h 22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0"/>
                <a:gd name="T91" fmla="*/ 0 h 224"/>
                <a:gd name="T92" fmla="*/ 160 w 160"/>
                <a:gd name="T93" fmla="*/ 224 h 22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0" h="224">
                  <a:moveTo>
                    <a:pt x="152" y="136"/>
                  </a:move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44" name="Freeform 803"/>
            <p:cNvSpPr/>
            <p:nvPr/>
          </p:nvSpPr>
          <p:spPr bwMode="auto">
            <a:xfrm>
              <a:off x="1952707" y="3390816"/>
              <a:ext cx="51114" cy="58910"/>
            </a:xfrm>
            <a:custGeom>
              <a:avLst/>
              <a:gdLst>
                <a:gd name="T0" fmla="*/ 2147483647 w 48"/>
                <a:gd name="T1" fmla="*/ 2147483647 h 56"/>
                <a:gd name="T2" fmla="*/ 2147483647 w 48"/>
                <a:gd name="T3" fmla="*/ 2147483647 h 56"/>
                <a:gd name="T4" fmla="*/ 2147483647 w 48"/>
                <a:gd name="T5" fmla="*/ 2147483647 h 56"/>
                <a:gd name="T6" fmla="*/ 2147483647 w 48"/>
                <a:gd name="T7" fmla="*/ 2147483647 h 56"/>
                <a:gd name="T8" fmla="*/ 2147483647 w 48"/>
                <a:gd name="T9" fmla="*/ 2147483647 h 56"/>
                <a:gd name="T10" fmla="*/ 2147483647 w 48"/>
                <a:gd name="T11" fmla="*/ 0 h 56"/>
                <a:gd name="T12" fmla="*/ 2147483647 w 48"/>
                <a:gd name="T13" fmla="*/ 2147483647 h 56"/>
                <a:gd name="T14" fmla="*/ 0 w 48"/>
                <a:gd name="T15" fmla="*/ 2147483647 h 56"/>
                <a:gd name="T16" fmla="*/ 2147483647 w 48"/>
                <a:gd name="T17" fmla="*/ 2147483647 h 56"/>
                <a:gd name="T18" fmla="*/ 2147483647 w 48"/>
                <a:gd name="T19" fmla="*/ 2147483647 h 56"/>
                <a:gd name="T20" fmla="*/ 2147483647 w 48"/>
                <a:gd name="T21" fmla="*/ 2147483647 h 56"/>
                <a:gd name="T22" fmla="*/ 2147483647 w 48"/>
                <a:gd name="T23" fmla="*/ 2147483647 h 56"/>
                <a:gd name="T24" fmla="*/ 2147483647 w 48"/>
                <a:gd name="T25" fmla="*/ 2147483647 h 56"/>
                <a:gd name="T26" fmla="*/ 2147483647 w 48"/>
                <a:gd name="T27" fmla="*/ 2147483647 h 56"/>
                <a:gd name="T28" fmla="*/ 2147483647 w 48"/>
                <a:gd name="T29" fmla="*/ 2147483647 h 56"/>
                <a:gd name="T30" fmla="*/ 2147483647 w 48"/>
                <a:gd name="T31" fmla="*/ 2147483647 h 56"/>
                <a:gd name="T32" fmla="*/ 2147483647 w 48"/>
                <a:gd name="T33" fmla="*/ 2147483647 h 56"/>
                <a:gd name="T34" fmla="*/ 2147483647 w 48"/>
                <a:gd name="T35" fmla="*/ 2147483647 h 56"/>
                <a:gd name="T36" fmla="*/ 2147483647 w 48"/>
                <a:gd name="T37" fmla="*/ 0 h 56"/>
                <a:gd name="T38" fmla="*/ 2147483647 w 48"/>
                <a:gd name="T39" fmla="*/ 2147483647 h 56"/>
                <a:gd name="T40" fmla="*/ 0 w 48"/>
                <a:gd name="T41" fmla="*/ 2147483647 h 56"/>
                <a:gd name="T42" fmla="*/ 2147483647 w 48"/>
                <a:gd name="T43" fmla="*/ 2147483647 h 56"/>
                <a:gd name="T44" fmla="*/ 2147483647 w 48"/>
                <a:gd name="T45" fmla="*/ 2147483647 h 56"/>
                <a:gd name="T46" fmla="*/ 2147483647 w 48"/>
                <a:gd name="T47" fmla="*/ 2147483647 h 56"/>
                <a:gd name="T48" fmla="*/ 2147483647 w 48"/>
                <a:gd name="T49" fmla="*/ 2147483647 h 56"/>
                <a:gd name="T50" fmla="*/ 2147483647 w 48"/>
                <a:gd name="T51" fmla="*/ 2147483647 h 56"/>
                <a:gd name="T52" fmla="*/ 2147483647 w 48"/>
                <a:gd name="T53" fmla="*/ 2147483647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
                <a:gd name="T82" fmla="*/ 0 h 56"/>
                <a:gd name="T83" fmla="*/ 48 w 48"/>
                <a:gd name="T84" fmla="*/ 56 h 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 h="56">
                  <a:moveTo>
                    <a:pt x="48" y="56"/>
                  </a:moveTo>
                  <a:lnTo>
                    <a:pt x="48" y="40"/>
                  </a:lnTo>
                  <a:lnTo>
                    <a:pt x="40" y="24"/>
                  </a:lnTo>
                  <a:lnTo>
                    <a:pt x="48" y="8"/>
                  </a:lnTo>
                  <a:lnTo>
                    <a:pt x="16" y="8"/>
                  </a:lnTo>
                  <a:lnTo>
                    <a:pt x="16" y="0"/>
                  </a:lnTo>
                  <a:lnTo>
                    <a:pt x="8" y="16"/>
                  </a:lnTo>
                  <a:lnTo>
                    <a:pt x="0" y="24"/>
                  </a:lnTo>
                  <a:lnTo>
                    <a:pt x="8" y="40"/>
                  </a:lnTo>
                  <a:lnTo>
                    <a:pt x="16" y="56"/>
                  </a:lnTo>
                  <a:lnTo>
                    <a:pt x="24" y="56"/>
                  </a:lnTo>
                  <a:lnTo>
                    <a:pt x="48" y="56"/>
                  </a:lnTo>
                  <a:lnTo>
                    <a:pt x="48" y="40"/>
                  </a:lnTo>
                  <a:lnTo>
                    <a:pt x="40" y="24"/>
                  </a:lnTo>
                  <a:lnTo>
                    <a:pt x="48" y="8"/>
                  </a:lnTo>
                  <a:lnTo>
                    <a:pt x="16" y="8"/>
                  </a:lnTo>
                  <a:lnTo>
                    <a:pt x="16" y="0"/>
                  </a:lnTo>
                  <a:lnTo>
                    <a:pt x="8" y="16"/>
                  </a:lnTo>
                  <a:lnTo>
                    <a:pt x="0" y="24"/>
                  </a:lnTo>
                  <a:lnTo>
                    <a:pt x="8" y="40"/>
                  </a:lnTo>
                  <a:lnTo>
                    <a:pt x="16" y="56"/>
                  </a:lnTo>
                  <a:lnTo>
                    <a:pt x="24" y="56"/>
                  </a:lnTo>
                  <a:lnTo>
                    <a:pt x="48" y="56"/>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45" name="Freeform 804"/>
            <p:cNvSpPr/>
            <p:nvPr/>
          </p:nvSpPr>
          <p:spPr bwMode="auto">
            <a:xfrm>
              <a:off x="1630432" y="3483513"/>
              <a:ext cx="169801" cy="237374"/>
            </a:xfrm>
            <a:custGeom>
              <a:avLst/>
              <a:gdLst>
                <a:gd name="T0" fmla="*/ 2147483647 w 160"/>
                <a:gd name="T1" fmla="*/ 2147483647 h 224"/>
                <a:gd name="T2" fmla="*/ 2147483647 w 160"/>
                <a:gd name="T3" fmla="*/ 2147483647 h 224"/>
                <a:gd name="T4" fmla="*/ 2147483647 w 160"/>
                <a:gd name="T5" fmla="*/ 2147483647 h 224"/>
                <a:gd name="T6" fmla="*/ 2147483647 w 160"/>
                <a:gd name="T7" fmla="*/ 2147483647 h 224"/>
                <a:gd name="T8" fmla="*/ 2147483647 w 160"/>
                <a:gd name="T9" fmla="*/ 2147483647 h 224"/>
                <a:gd name="T10" fmla="*/ 2147483647 w 160"/>
                <a:gd name="T11" fmla="*/ 2147483647 h 224"/>
                <a:gd name="T12" fmla="*/ 2147483647 w 160"/>
                <a:gd name="T13" fmla="*/ 2147483647 h 224"/>
                <a:gd name="T14" fmla="*/ 2147483647 w 160"/>
                <a:gd name="T15" fmla="*/ 2147483647 h 224"/>
                <a:gd name="T16" fmla="*/ 2147483647 w 160"/>
                <a:gd name="T17" fmla="*/ 2147483647 h 224"/>
                <a:gd name="T18" fmla="*/ 2147483647 w 160"/>
                <a:gd name="T19" fmla="*/ 2147483647 h 224"/>
                <a:gd name="T20" fmla="*/ 2147483647 w 160"/>
                <a:gd name="T21" fmla="*/ 2147483647 h 224"/>
                <a:gd name="T22" fmla="*/ 2147483647 w 160"/>
                <a:gd name="T23" fmla="*/ 2147483647 h 224"/>
                <a:gd name="T24" fmla="*/ 2147483647 w 160"/>
                <a:gd name="T25" fmla="*/ 2147483647 h 224"/>
                <a:gd name="T26" fmla="*/ 2147483647 w 160"/>
                <a:gd name="T27" fmla="*/ 0 h 224"/>
                <a:gd name="T28" fmla="*/ 2147483647 w 160"/>
                <a:gd name="T29" fmla="*/ 0 h 224"/>
                <a:gd name="T30" fmla="*/ 2147483647 w 160"/>
                <a:gd name="T31" fmla="*/ 2147483647 h 224"/>
                <a:gd name="T32" fmla="*/ 2147483647 w 160"/>
                <a:gd name="T33" fmla="*/ 2147483647 h 224"/>
                <a:gd name="T34" fmla="*/ 2147483647 w 160"/>
                <a:gd name="T35" fmla="*/ 2147483647 h 224"/>
                <a:gd name="T36" fmla="*/ 2147483647 w 160"/>
                <a:gd name="T37" fmla="*/ 2147483647 h 224"/>
                <a:gd name="T38" fmla="*/ 2147483647 w 160"/>
                <a:gd name="T39" fmla="*/ 2147483647 h 224"/>
                <a:gd name="T40" fmla="*/ 2147483647 w 160"/>
                <a:gd name="T41" fmla="*/ 2147483647 h 224"/>
                <a:gd name="T42" fmla="*/ 0 w 160"/>
                <a:gd name="T43" fmla="*/ 2147483647 h 224"/>
                <a:gd name="T44" fmla="*/ 2147483647 w 160"/>
                <a:gd name="T45" fmla="*/ 2147483647 h 224"/>
                <a:gd name="T46" fmla="*/ 2147483647 w 160"/>
                <a:gd name="T47" fmla="*/ 2147483647 h 224"/>
                <a:gd name="T48" fmla="*/ 2147483647 w 160"/>
                <a:gd name="T49" fmla="*/ 2147483647 h 224"/>
                <a:gd name="T50" fmla="*/ 2147483647 w 160"/>
                <a:gd name="T51" fmla="*/ 2147483647 h 224"/>
                <a:gd name="T52" fmla="*/ 2147483647 w 160"/>
                <a:gd name="T53" fmla="*/ 2147483647 h 224"/>
                <a:gd name="T54" fmla="*/ 2147483647 w 160"/>
                <a:gd name="T55" fmla="*/ 2147483647 h 224"/>
                <a:gd name="T56" fmla="*/ 2147483647 w 160"/>
                <a:gd name="T57" fmla="*/ 2147483647 h 224"/>
                <a:gd name="T58" fmla="*/ 2147483647 w 160"/>
                <a:gd name="T59" fmla="*/ 2147483647 h 224"/>
                <a:gd name="T60" fmla="*/ 2147483647 w 160"/>
                <a:gd name="T61" fmla="*/ 2147483647 h 224"/>
                <a:gd name="T62" fmla="*/ 2147483647 w 160"/>
                <a:gd name="T63" fmla="*/ 2147483647 h 224"/>
                <a:gd name="T64" fmla="*/ 2147483647 w 160"/>
                <a:gd name="T65" fmla="*/ 2147483647 h 224"/>
                <a:gd name="T66" fmla="*/ 2147483647 w 160"/>
                <a:gd name="T67" fmla="*/ 2147483647 h 224"/>
                <a:gd name="T68" fmla="*/ 2147483647 w 160"/>
                <a:gd name="T69" fmla="*/ 2147483647 h 224"/>
                <a:gd name="T70" fmla="*/ 2147483647 w 160"/>
                <a:gd name="T71" fmla="*/ 2147483647 h 224"/>
                <a:gd name="T72" fmla="*/ 2147483647 w 160"/>
                <a:gd name="T73" fmla="*/ 2147483647 h 224"/>
                <a:gd name="T74" fmla="*/ 2147483647 w 160"/>
                <a:gd name="T75" fmla="*/ 2147483647 h 224"/>
                <a:gd name="T76" fmla="*/ 2147483647 w 160"/>
                <a:gd name="T77" fmla="*/ 2147483647 h 224"/>
                <a:gd name="T78" fmla="*/ 2147483647 w 160"/>
                <a:gd name="T79" fmla="*/ 2147483647 h 224"/>
                <a:gd name="T80" fmla="*/ 2147483647 w 160"/>
                <a:gd name="T81" fmla="*/ 2147483647 h 224"/>
                <a:gd name="T82" fmla="*/ 2147483647 w 160"/>
                <a:gd name="T83" fmla="*/ 2147483647 h 224"/>
                <a:gd name="T84" fmla="*/ 2147483647 w 160"/>
                <a:gd name="T85" fmla="*/ 2147483647 h 224"/>
                <a:gd name="T86" fmla="*/ 2147483647 w 160"/>
                <a:gd name="T87" fmla="*/ 2147483647 h 224"/>
                <a:gd name="T88" fmla="*/ 2147483647 w 160"/>
                <a:gd name="T89" fmla="*/ 0 h 224"/>
                <a:gd name="T90" fmla="*/ 2147483647 w 160"/>
                <a:gd name="T91" fmla="*/ 0 h 224"/>
                <a:gd name="T92" fmla="*/ 2147483647 w 160"/>
                <a:gd name="T93" fmla="*/ 2147483647 h 224"/>
                <a:gd name="T94" fmla="*/ 2147483647 w 160"/>
                <a:gd name="T95" fmla="*/ 2147483647 h 224"/>
                <a:gd name="T96" fmla="*/ 2147483647 w 160"/>
                <a:gd name="T97" fmla="*/ 2147483647 h 224"/>
                <a:gd name="T98" fmla="*/ 2147483647 w 160"/>
                <a:gd name="T99" fmla="*/ 2147483647 h 224"/>
                <a:gd name="T100" fmla="*/ 2147483647 w 160"/>
                <a:gd name="T101" fmla="*/ 2147483647 h 224"/>
                <a:gd name="T102" fmla="*/ 2147483647 w 160"/>
                <a:gd name="T103" fmla="*/ 2147483647 h 224"/>
                <a:gd name="T104" fmla="*/ 0 w 160"/>
                <a:gd name="T105" fmla="*/ 2147483647 h 224"/>
                <a:gd name="T106" fmla="*/ 2147483647 w 160"/>
                <a:gd name="T107" fmla="*/ 2147483647 h 224"/>
                <a:gd name="T108" fmla="*/ 2147483647 w 160"/>
                <a:gd name="T109" fmla="*/ 2147483647 h 224"/>
                <a:gd name="T110" fmla="*/ 2147483647 w 160"/>
                <a:gd name="T111" fmla="*/ 2147483647 h 224"/>
                <a:gd name="T112" fmla="*/ 2147483647 w 160"/>
                <a:gd name="T113" fmla="*/ 2147483647 h 224"/>
                <a:gd name="T114" fmla="*/ 2147483647 w 160"/>
                <a:gd name="T115" fmla="*/ 2147483647 h 224"/>
                <a:gd name="T116" fmla="*/ 2147483647 w 160"/>
                <a:gd name="T117" fmla="*/ 2147483647 h 224"/>
                <a:gd name="T118" fmla="*/ 2147483647 w 160"/>
                <a:gd name="T119" fmla="*/ 2147483647 h 224"/>
                <a:gd name="T120" fmla="*/ 2147483647 w 160"/>
                <a:gd name="T121" fmla="*/ 2147483647 h 224"/>
                <a:gd name="T122" fmla="*/ 2147483647 w 160"/>
                <a:gd name="T123" fmla="*/ 2147483647 h 224"/>
                <a:gd name="T124" fmla="*/ 2147483647 w 160"/>
                <a:gd name="T125" fmla="*/ 2147483647 h 2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0"/>
                <a:gd name="T190" fmla="*/ 0 h 224"/>
                <a:gd name="T191" fmla="*/ 160 w 160"/>
                <a:gd name="T192" fmla="*/ 224 h 2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0" h="224">
                  <a:moveTo>
                    <a:pt x="152" y="136"/>
                  </a:moveTo>
                  <a:lnTo>
                    <a:pt x="152" y="136"/>
                  </a:ln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46" name="Freeform 805"/>
            <p:cNvSpPr/>
            <p:nvPr/>
          </p:nvSpPr>
          <p:spPr bwMode="auto">
            <a:xfrm>
              <a:off x="1647759" y="3458390"/>
              <a:ext cx="67574" cy="84900"/>
            </a:xfrm>
            <a:custGeom>
              <a:avLst/>
              <a:gdLst>
                <a:gd name="T0" fmla="*/ 2147483647 w 64"/>
                <a:gd name="T1" fmla="*/ 2147483647 h 80"/>
                <a:gd name="T2" fmla="*/ 2147483647 w 64"/>
                <a:gd name="T3" fmla="*/ 2147483647 h 80"/>
                <a:gd name="T4" fmla="*/ 2147483647 w 64"/>
                <a:gd name="T5" fmla="*/ 2147483647 h 80"/>
                <a:gd name="T6" fmla="*/ 2147483647 w 64"/>
                <a:gd name="T7" fmla="*/ 2147483647 h 80"/>
                <a:gd name="T8" fmla="*/ 2147483647 w 64"/>
                <a:gd name="T9" fmla="*/ 2147483647 h 80"/>
                <a:gd name="T10" fmla="*/ 2147483647 w 64"/>
                <a:gd name="T11" fmla="*/ 2147483647 h 80"/>
                <a:gd name="T12" fmla="*/ 2147483647 w 64"/>
                <a:gd name="T13" fmla="*/ 0 h 80"/>
                <a:gd name="T14" fmla="*/ 2147483647 w 64"/>
                <a:gd name="T15" fmla="*/ 2147483647 h 80"/>
                <a:gd name="T16" fmla="*/ 0 w 64"/>
                <a:gd name="T17" fmla="*/ 2147483647 h 80"/>
                <a:gd name="T18" fmla="*/ 2147483647 w 64"/>
                <a:gd name="T19" fmla="*/ 2147483647 h 80"/>
                <a:gd name="T20" fmla="*/ 0 w 64"/>
                <a:gd name="T21" fmla="*/ 2147483647 h 80"/>
                <a:gd name="T22" fmla="*/ 0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16" y="80"/>
                  </a:moveTo>
                  <a:lnTo>
                    <a:pt x="32" y="64"/>
                  </a:lnTo>
                  <a:lnTo>
                    <a:pt x="40" y="56"/>
                  </a:lnTo>
                  <a:lnTo>
                    <a:pt x="56" y="40"/>
                  </a:lnTo>
                  <a:lnTo>
                    <a:pt x="64" y="24"/>
                  </a:lnTo>
                  <a:lnTo>
                    <a:pt x="48" y="16"/>
                  </a:lnTo>
                  <a:lnTo>
                    <a:pt x="16" y="0"/>
                  </a:lnTo>
                  <a:lnTo>
                    <a:pt x="16" y="8"/>
                  </a:lnTo>
                  <a:lnTo>
                    <a:pt x="0" y="48"/>
                  </a:lnTo>
                  <a:lnTo>
                    <a:pt x="8" y="64"/>
                  </a:lnTo>
                  <a:lnTo>
                    <a:pt x="0" y="64"/>
                  </a:lnTo>
                  <a:lnTo>
                    <a:pt x="0" y="72"/>
                  </a:lnTo>
                  <a:lnTo>
                    <a:pt x="16" y="8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47" name="Freeform 806"/>
            <p:cNvSpPr/>
            <p:nvPr/>
          </p:nvSpPr>
          <p:spPr bwMode="auto">
            <a:xfrm>
              <a:off x="1529072" y="3263466"/>
              <a:ext cx="76237" cy="33787"/>
            </a:xfrm>
            <a:custGeom>
              <a:avLst/>
              <a:gdLst>
                <a:gd name="T0" fmla="*/ 2147483647 w 72"/>
                <a:gd name="T1" fmla="*/ 2147483647 h 32"/>
                <a:gd name="T2" fmla="*/ 2147483647 w 72"/>
                <a:gd name="T3" fmla="*/ 0 h 32"/>
                <a:gd name="T4" fmla="*/ 2147483647 w 72"/>
                <a:gd name="T5" fmla="*/ 0 h 32"/>
                <a:gd name="T6" fmla="*/ 0 w 72"/>
                <a:gd name="T7" fmla="*/ 2147483647 h 32"/>
                <a:gd name="T8" fmla="*/ 0 w 72"/>
                <a:gd name="T9" fmla="*/ 2147483647 h 32"/>
                <a:gd name="T10" fmla="*/ 2147483647 w 72"/>
                <a:gd name="T11" fmla="*/ 2147483647 h 32"/>
                <a:gd name="T12" fmla="*/ 2147483647 w 72"/>
                <a:gd name="T13" fmla="*/ 2147483647 h 32"/>
                <a:gd name="T14" fmla="*/ 2147483647 w 72"/>
                <a:gd name="T15" fmla="*/ 2147483647 h 32"/>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32"/>
                <a:gd name="T26" fmla="*/ 72 w 72"/>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32">
                  <a:moveTo>
                    <a:pt x="72" y="8"/>
                  </a:moveTo>
                  <a:lnTo>
                    <a:pt x="32" y="0"/>
                  </a:lnTo>
                  <a:lnTo>
                    <a:pt x="16" y="0"/>
                  </a:lnTo>
                  <a:lnTo>
                    <a:pt x="0" y="8"/>
                  </a:lnTo>
                  <a:lnTo>
                    <a:pt x="0" y="24"/>
                  </a:lnTo>
                  <a:lnTo>
                    <a:pt x="16" y="32"/>
                  </a:lnTo>
                  <a:lnTo>
                    <a:pt x="48" y="24"/>
                  </a:lnTo>
                  <a:lnTo>
                    <a:pt x="72" y="8"/>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48" name="Freeform 807"/>
            <p:cNvSpPr/>
            <p:nvPr/>
          </p:nvSpPr>
          <p:spPr bwMode="auto">
            <a:xfrm>
              <a:off x="1486621" y="3237476"/>
              <a:ext cx="58910" cy="51114"/>
            </a:xfrm>
            <a:custGeom>
              <a:avLst/>
              <a:gdLst>
                <a:gd name="T0" fmla="*/ 2147483647 w 56"/>
                <a:gd name="T1" fmla="*/ 2147483647 h 48"/>
                <a:gd name="T2" fmla="*/ 2147483647 w 56"/>
                <a:gd name="T3" fmla="*/ 2147483647 h 48"/>
                <a:gd name="T4" fmla="*/ 2147483647 w 56"/>
                <a:gd name="T5" fmla="*/ 0 h 48"/>
                <a:gd name="T6" fmla="*/ 2147483647 w 56"/>
                <a:gd name="T7" fmla="*/ 0 h 48"/>
                <a:gd name="T8" fmla="*/ 2147483647 w 56"/>
                <a:gd name="T9" fmla="*/ 2147483647 h 48"/>
                <a:gd name="T10" fmla="*/ 2147483647 w 56"/>
                <a:gd name="T11" fmla="*/ 2147483647 h 48"/>
                <a:gd name="T12" fmla="*/ 2147483647 w 56"/>
                <a:gd name="T13" fmla="*/ 2147483647 h 48"/>
                <a:gd name="T14" fmla="*/ 0 w 56"/>
                <a:gd name="T15" fmla="*/ 2147483647 h 48"/>
                <a:gd name="T16" fmla="*/ 0 w 56"/>
                <a:gd name="T17" fmla="*/ 2147483647 h 48"/>
                <a:gd name="T18" fmla="*/ 0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56" y="24"/>
                  </a:moveTo>
                  <a:lnTo>
                    <a:pt x="40" y="16"/>
                  </a:lnTo>
                  <a:lnTo>
                    <a:pt x="40" y="0"/>
                  </a:lnTo>
                  <a:lnTo>
                    <a:pt x="24" y="0"/>
                  </a:lnTo>
                  <a:lnTo>
                    <a:pt x="16" y="8"/>
                  </a:lnTo>
                  <a:lnTo>
                    <a:pt x="24" y="24"/>
                  </a:lnTo>
                  <a:lnTo>
                    <a:pt x="8" y="24"/>
                  </a:lnTo>
                  <a:lnTo>
                    <a:pt x="0" y="32"/>
                  </a:lnTo>
                  <a:lnTo>
                    <a:pt x="0" y="40"/>
                  </a:lnTo>
                  <a:lnTo>
                    <a:pt x="0" y="48"/>
                  </a:lnTo>
                  <a:lnTo>
                    <a:pt x="24" y="48"/>
                  </a:lnTo>
                  <a:lnTo>
                    <a:pt x="40" y="48"/>
                  </a:lnTo>
                  <a:lnTo>
                    <a:pt x="40" y="32"/>
                  </a:lnTo>
                  <a:lnTo>
                    <a:pt x="56" y="24"/>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49" name="Freeform 808"/>
            <p:cNvSpPr/>
            <p:nvPr/>
          </p:nvSpPr>
          <p:spPr bwMode="auto">
            <a:xfrm>
              <a:off x="1155683" y="3017428"/>
              <a:ext cx="407175" cy="262498"/>
            </a:xfrm>
            <a:custGeom>
              <a:avLst/>
              <a:gdLst>
                <a:gd name="T0" fmla="*/ 2147483647 w 384"/>
                <a:gd name="T1" fmla="*/ 2147483647 h 248"/>
                <a:gd name="T2" fmla="*/ 2147483647 w 384"/>
                <a:gd name="T3" fmla="*/ 2147483647 h 248"/>
                <a:gd name="T4" fmla="*/ 2147483647 w 384"/>
                <a:gd name="T5" fmla="*/ 2147483647 h 248"/>
                <a:gd name="T6" fmla="*/ 2147483647 w 384"/>
                <a:gd name="T7" fmla="*/ 2147483647 h 248"/>
                <a:gd name="T8" fmla="*/ 2147483647 w 384"/>
                <a:gd name="T9" fmla="*/ 2147483647 h 248"/>
                <a:gd name="T10" fmla="*/ 2147483647 w 384"/>
                <a:gd name="T11" fmla="*/ 2147483647 h 248"/>
                <a:gd name="T12" fmla="*/ 2147483647 w 384"/>
                <a:gd name="T13" fmla="*/ 2147483647 h 248"/>
                <a:gd name="T14" fmla="*/ 2147483647 w 384"/>
                <a:gd name="T15" fmla="*/ 2147483647 h 248"/>
                <a:gd name="T16" fmla="*/ 2147483647 w 384"/>
                <a:gd name="T17" fmla="*/ 2147483647 h 248"/>
                <a:gd name="T18" fmla="*/ 2147483647 w 384"/>
                <a:gd name="T19" fmla="*/ 2147483647 h 248"/>
                <a:gd name="T20" fmla="*/ 2147483647 w 384"/>
                <a:gd name="T21" fmla="*/ 2147483647 h 248"/>
                <a:gd name="T22" fmla="*/ 2147483647 w 384"/>
                <a:gd name="T23" fmla="*/ 2147483647 h 248"/>
                <a:gd name="T24" fmla="*/ 2147483647 w 384"/>
                <a:gd name="T25" fmla="*/ 2147483647 h 248"/>
                <a:gd name="T26" fmla="*/ 2147483647 w 384"/>
                <a:gd name="T27" fmla="*/ 2147483647 h 248"/>
                <a:gd name="T28" fmla="*/ 2147483647 w 384"/>
                <a:gd name="T29" fmla="*/ 2147483647 h 248"/>
                <a:gd name="T30" fmla="*/ 2147483647 w 384"/>
                <a:gd name="T31" fmla="*/ 2147483647 h 248"/>
                <a:gd name="T32" fmla="*/ 2147483647 w 384"/>
                <a:gd name="T33" fmla="*/ 2147483647 h 248"/>
                <a:gd name="T34" fmla="*/ 2147483647 w 384"/>
                <a:gd name="T35" fmla="*/ 2147483647 h 248"/>
                <a:gd name="T36" fmla="*/ 2147483647 w 384"/>
                <a:gd name="T37" fmla="*/ 2147483647 h 248"/>
                <a:gd name="T38" fmla="*/ 2147483647 w 384"/>
                <a:gd name="T39" fmla="*/ 2147483647 h 248"/>
                <a:gd name="T40" fmla="*/ 2147483647 w 384"/>
                <a:gd name="T41" fmla="*/ 2147483647 h 248"/>
                <a:gd name="T42" fmla="*/ 2147483647 w 384"/>
                <a:gd name="T43" fmla="*/ 2147483647 h 248"/>
                <a:gd name="T44" fmla="*/ 2147483647 w 384"/>
                <a:gd name="T45" fmla="*/ 2147483647 h 248"/>
                <a:gd name="T46" fmla="*/ 2147483647 w 384"/>
                <a:gd name="T47" fmla="*/ 0 h 248"/>
                <a:gd name="T48" fmla="*/ 0 w 384"/>
                <a:gd name="T49" fmla="*/ 0 h 248"/>
                <a:gd name="T50" fmla="*/ 2147483647 w 384"/>
                <a:gd name="T51" fmla="*/ 2147483647 h 248"/>
                <a:gd name="T52" fmla="*/ 2147483647 w 384"/>
                <a:gd name="T53" fmla="*/ 2147483647 h 248"/>
                <a:gd name="T54" fmla="*/ 2147483647 w 384"/>
                <a:gd name="T55" fmla="*/ 2147483647 h 248"/>
                <a:gd name="T56" fmla="*/ 2147483647 w 384"/>
                <a:gd name="T57" fmla="*/ 2147483647 h 248"/>
                <a:gd name="T58" fmla="*/ 2147483647 w 384"/>
                <a:gd name="T59" fmla="*/ 2147483647 h 248"/>
                <a:gd name="T60" fmla="*/ 2147483647 w 384"/>
                <a:gd name="T61" fmla="*/ 2147483647 h 248"/>
                <a:gd name="T62" fmla="*/ 2147483647 w 384"/>
                <a:gd name="T63" fmla="*/ 2147483647 h 248"/>
                <a:gd name="T64" fmla="*/ 2147483647 w 384"/>
                <a:gd name="T65" fmla="*/ 2147483647 h 248"/>
                <a:gd name="T66" fmla="*/ 2147483647 w 384"/>
                <a:gd name="T67" fmla="*/ 2147483647 h 248"/>
                <a:gd name="T68" fmla="*/ 2147483647 w 384"/>
                <a:gd name="T69" fmla="*/ 2147483647 h 248"/>
                <a:gd name="T70" fmla="*/ 2147483647 w 384"/>
                <a:gd name="T71" fmla="*/ 2147483647 h 248"/>
                <a:gd name="T72" fmla="*/ 2147483647 w 384"/>
                <a:gd name="T73" fmla="*/ 2147483647 h 248"/>
                <a:gd name="T74" fmla="*/ 2147483647 w 384"/>
                <a:gd name="T75" fmla="*/ 2147483647 h 248"/>
                <a:gd name="T76" fmla="*/ 2147483647 w 384"/>
                <a:gd name="T77" fmla="*/ 2147483647 h 248"/>
                <a:gd name="T78" fmla="*/ 2147483647 w 384"/>
                <a:gd name="T79" fmla="*/ 2147483647 h 248"/>
                <a:gd name="T80" fmla="*/ 2147483647 w 384"/>
                <a:gd name="T81" fmla="*/ 2147483647 h 248"/>
                <a:gd name="T82" fmla="*/ 2147483647 w 384"/>
                <a:gd name="T83" fmla="*/ 2147483647 h 248"/>
                <a:gd name="T84" fmla="*/ 2147483647 w 384"/>
                <a:gd name="T85" fmla="*/ 2147483647 h 248"/>
                <a:gd name="T86" fmla="*/ 2147483647 w 384"/>
                <a:gd name="T87" fmla="*/ 2147483647 h 248"/>
                <a:gd name="T88" fmla="*/ 2147483647 w 384"/>
                <a:gd name="T89" fmla="*/ 2147483647 h 248"/>
                <a:gd name="T90" fmla="*/ 2147483647 w 384"/>
                <a:gd name="T91" fmla="*/ 2147483647 h 248"/>
                <a:gd name="T92" fmla="*/ 2147483647 w 384"/>
                <a:gd name="T93" fmla="*/ 2147483647 h 248"/>
                <a:gd name="T94" fmla="*/ 2147483647 w 384"/>
                <a:gd name="T95" fmla="*/ 2147483647 h 248"/>
                <a:gd name="T96" fmla="*/ 2147483647 w 384"/>
                <a:gd name="T97" fmla="*/ 2147483647 h 248"/>
                <a:gd name="T98" fmla="*/ 2147483647 w 384"/>
                <a:gd name="T99" fmla="*/ 2147483647 h 248"/>
                <a:gd name="T100" fmla="*/ 2147483647 w 384"/>
                <a:gd name="T101" fmla="*/ 2147483647 h 248"/>
                <a:gd name="T102" fmla="*/ 2147483647 w 384"/>
                <a:gd name="T103" fmla="*/ 2147483647 h 248"/>
                <a:gd name="T104" fmla="*/ 2147483647 w 384"/>
                <a:gd name="T105" fmla="*/ 2147483647 h 248"/>
                <a:gd name="T106" fmla="*/ 2147483647 w 384"/>
                <a:gd name="T107" fmla="*/ 2147483647 h 248"/>
                <a:gd name="T108" fmla="*/ 2147483647 w 384"/>
                <a:gd name="T109" fmla="*/ 2147483647 h 2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4"/>
                <a:gd name="T166" fmla="*/ 0 h 248"/>
                <a:gd name="T167" fmla="*/ 384 w 384"/>
                <a:gd name="T168" fmla="*/ 248 h 24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4" h="248">
                  <a:moveTo>
                    <a:pt x="320" y="232"/>
                  </a:moveTo>
                  <a:lnTo>
                    <a:pt x="336" y="232"/>
                  </a:lnTo>
                  <a:lnTo>
                    <a:pt x="328" y="216"/>
                  </a:lnTo>
                  <a:lnTo>
                    <a:pt x="336" y="208"/>
                  </a:lnTo>
                  <a:lnTo>
                    <a:pt x="352" y="208"/>
                  </a:lnTo>
                  <a:lnTo>
                    <a:pt x="360" y="200"/>
                  </a:lnTo>
                  <a:lnTo>
                    <a:pt x="376" y="192"/>
                  </a:lnTo>
                  <a:lnTo>
                    <a:pt x="384" y="160"/>
                  </a:lnTo>
                  <a:lnTo>
                    <a:pt x="336" y="168"/>
                  </a:lnTo>
                  <a:lnTo>
                    <a:pt x="312" y="192"/>
                  </a:lnTo>
                  <a:lnTo>
                    <a:pt x="280" y="200"/>
                  </a:lnTo>
                  <a:lnTo>
                    <a:pt x="248" y="160"/>
                  </a:lnTo>
                  <a:lnTo>
                    <a:pt x="248" y="104"/>
                  </a:lnTo>
                  <a:lnTo>
                    <a:pt x="256" y="96"/>
                  </a:lnTo>
                  <a:lnTo>
                    <a:pt x="232" y="88"/>
                  </a:lnTo>
                  <a:lnTo>
                    <a:pt x="216" y="72"/>
                  </a:lnTo>
                  <a:lnTo>
                    <a:pt x="208" y="56"/>
                  </a:lnTo>
                  <a:lnTo>
                    <a:pt x="192" y="40"/>
                  </a:lnTo>
                  <a:lnTo>
                    <a:pt x="168" y="48"/>
                  </a:lnTo>
                  <a:lnTo>
                    <a:pt x="136" y="16"/>
                  </a:lnTo>
                  <a:lnTo>
                    <a:pt x="112" y="8"/>
                  </a:lnTo>
                  <a:lnTo>
                    <a:pt x="104" y="16"/>
                  </a:lnTo>
                  <a:lnTo>
                    <a:pt x="72" y="16"/>
                  </a:lnTo>
                  <a:lnTo>
                    <a:pt x="32" y="0"/>
                  </a:lnTo>
                  <a:lnTo>
                    <a:pt x="0" y="0"/>
                  </a:lnTo>
                  <a:lnTo>
                    <a:pt x="24" y="48"/>
                  </a:lnTo>
                  <a:lnTo>
                    <a:pt x="40" y="72"/>
                  </a:lnTo>
                  <a:lnTo>
                    <a:pt x="32" y="80"/>
                  </a:lnTo>
                  <a:lnTo>
                    <a:pt x="64" y="96"/>
                  </a:lnTo>
                  <a:lnTo>
                    <a:pt x="64" y="120"/>
                  </a:lnTo>
                  <a:lnTo>
                    <a:pt x="80" y="128"/>
                  </a:lnTo>
                  <a:lnTo>
                    <a:pt x="96" y="144"/>
                  </a:lnTo>
                  <a:lnTo>
                    <a:pt x="96" y="128"/>
                  </a:lnTo>
                  <a:lnTo>
                    <a:pt x="80" y="120"/>
                  </a:lnTo>
                  <a:lnTo>
                    <a:pt x="64" y="80"/>
                  </a:lnTo>
                  <a:lnTo>
                    <a:pt x="40" y="40"/>
                  </a:lnTo>
                  <a:lnTo>
                    <a:pt x="32" y="16"/>
                  </a:lnTo>
                  <a:lnTo>
                    <a:pt x="48" y="24"/>
                  </a:lnTo>
                  <a:lnTo>
                    <a:pt x="72" y="64"/>
                  </a:lnTo>
                  <a:lnTo>
                    <a:pt x="80" y="80"/>
                  </a:lnTo>
                  <a:lnTo>
                    <a:pt x="96" y="88"/>
                  </a:lnTo>
                  <a:lnTo>
                    <a:pt x="96" y="104"/>
                  </a:lnTo>
                  <a:lnTo>
                    <a:pt x="112" y="112"/>
                  </a:lnTo>
                  <a:lnTo>
                    <a:pt x="120" y="120"/>
                  </a:lnTo>
                  <a:lnTo>
                    <a:pt x="144" y="144"/>
                  </a:lnTo>
                  <a:lnTo>
                    <a:pt x="144" y="168"/>
                  </a:lnTo>
                  <a:lnTo>
                    <a:pt x="144" y="184"/>
                  </a:lnTo>
                  <a:lnTo>
                    <a:pt x="200" y="216"/>
                  </a:lnTo>
                  <a:lnTo>
                    <a:pt x="224" y="224"/>
                  </a:lnTo>
                  <a:lnTo>
                    <a:pt x="264" y="240"/>
                  </a:lnTo>
                  <a:lnTo>
                    <a:pt x="280" y="232"/>
                  </a:lnTo>
                  <a:lnTo>
                    <a:pt x="288" y="232"/>
                  </a:lnTo>
                  <a:lnTo>
                    <a:pt x="312" y="248"/>
                  </a:lnTo>
                  <a:lnTo>
                    <a:pt x="312" y="240"/>
                  </a:lnTo>
                  <a:lnTo>
                    <a:pt x="320" y="232"/>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50" name="Freeform 809"/>
            <p:cNvSpPr/>
            <p:nvPr/>
          </p:nvSpPr>
          <p:spPr bwMode="auto">
            <a:xfrm>
              <a:off x="1647759" y="3458390"/>
              <a:ext cx="67574" cy="84900"/>
            </a:xfrm>
            <a:custGeom>
              <a:avLst/>
              <a:gdLst>
                <a:gd name="T0" fmla="*/ 2147483647 w 64"/>
                <a:gd name="T1" fmla="*/ 2147483647 h 80"/>
                <a:gd name="T2" fmla="*/ 2147483647 w 64"/>
                <a:gd name="T3" fmla="*/ 2147483647 h 80"/>
                <a:gd name="T4" fmla="*/ 2147483647 w 64"/>
                <a:gd name="T5" fmla="*/ 2147483647 h 80"/>
                <a:gd name="T6" fmla="*/ 2147483647 w 64"/>
                <a:gd name="T7" fmla="*/ 2147483647 h 80"/>
                <a:gd name="T8" fmla="*/ 2147483647 w 64"/>
                <a:gd name="T9" fmla="*/ 2147483647 h 80"/>
                <a:gd name="T10" fmla="*/ 2147483647 w 64"/>
                <a:gd name="T11" fmla="*/ 2147483647 h 80"/>
                <a:gd name="T12" fmla="*/ 2147483647 w 64"/>
                <a:gd name="T13" fmla="*/ 0 h 80"/>
                <a:gd name="T14" fmla="*/ 2147483647 w 64"/>
                <a:gd name="T15" fmla="*/ 2147483647 h 80"/>
                <a:gd name="T16" fmla="*/ 0 w 64"/>
                <a:gd name="T17" fmla="*/ 2147483647 h 80"/>
                <a:gd name="T18" fmla="*/ 2147483647 w 64"/>
                <a:gd name="T19" fmla="*/ 2147483647 h 80"/>
                <a:gd name="T20" fmla="*/ 0 w 64"/>
                <a:gd name="T21" fmla="*/ 2147483647 h 80"/>
                <a:gd name="T22" fmla="*/ 0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16" y="80"/>
                  </a:moveTo>
                  <a:lnTo>
                    <a:pt x="32" y="64"/>
                  </a:lnTo>
                  <a:lnTo>
                    <a:pt x="40" y="56"/>
                  </a:lnTo>
                  <a:lnTo>
                    <a:pt x="56" y="40"/>
                  </a:lnTo>
                  <a:lnTo>
                    <a:pt x="64" y="24"/>
                  </a:lnTo>
                  <a:lnTo>
                    <a:pt x="48" y="16"/>
                  </a:lnTo>
                  <a:lnTo>
                    <a:pt x="16" y="0"/>
                  </a:lnTo>
                  <a:lnTo>
                    <a:pt x="16" y="8"/>
                  </a:lnTo>
                  <a:lnTo>
                    <a:pt x="0" y="48"/>
                  </a:lnTo>
                  <a:lnTo>
                    <a:pt x="8" y="64"/>
                  </a:lnTo>
                  <a:lnTo>
                    <a:pt x="0" y="64"/>
                  </a:lnTo>
                  <a:lnTo>
                    <a:pt x="0" y="72"/>
                  </a:lnTo>
                  <a:lnTo>
                    <a:pt x="16" y="80"/>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51" name="Freeform 810"/>
            <p:cNvSpPr/>
            <p:nvPr/>
          </p:nvSpPr>
          <p:spPr bwMode="auto">
            <a:xfrm>
              <a:off x="1155683" y="3017428"/>
              <a:ext cx="407175" cy="262498"/>
            </a:xfrm>
            <a:custGeom>
              <a:avLst/>
              <a:gdLst>
                <a:gd name="T0" fmla="*/ 2147483647 w 384"/>
                <a:gd name="T1" fmla="*/ 2147483647 h 248"/>
                <a:gd name="T2" fmla="*/ 2147483647 w 384"/>
                <a:gd name="T3" fmla="*/ 2147483647 h 248"/>
                <a:gd name="T4" fmla="*/ 2147483647 w 384"/>
                <a:gd name="T5" fmla="*/ 2147483647 h 248"/>
                <a:gd name="T6" fmla="*/ 2147483647 w 384"/>
                <a:gd name="T7" fmla="*/ 2147483647 h 248"/>
                <a:gd name="T8" fmla="*/ 2147483647 w 384"/>
                <a:gd name="T9" fmla="*/ 2147483647 h 248"/>
                <a:gd name="T10" fmla="*/ 2147483647 w 384"/>
                <a:gd name="T11" fmla="*/ 2147483647 h 248"/>
                <a:gd name="T12" fmla="*/ 2147483647 w 384"/>
                <a:gd name="T13" fmla="*/ 2147483647 h 248"/>
                <a:gd name="T14" fmla="*/ 2147483647 w 384"/>
                <a:gd name="T15" fmla="*/ 2147483647 h 248"/>
                <a:gd name="T16" fmla="*/ 2147483647 w 384"/>
                <a:gd name="T17" fmla="*/ 2147483647 h 248"/>
                <a:gd name="T18" fmla="*/ 2147483647 w 384"/>
                <a:gd name="T19" fmla="*/ 2147483647 h 248"/>
                <a:gd name="T20" fmla="*/ 2147483647 w 384"/>
                <a:gd name="T21" fmla="*/ 2147483647 h 248"/>
                <a:gd name="T22" fmla="*/ 2147483647 w 384"/>
                <a:gd name="T23" fmla="*/ 2147483647 h 248"/>
                <a:gd name="T24" fmla="*/ 2147483647 w 384"/>
                <a:gd name="T25" fmla="*/ 2147483647 h 248"/>
                <a:gd name="T26" fmla="*/ 2147483647 w 384"/>
                <a:gd name="T27" fmla="*/ 2147483647 h 248"/>
                <a:gd name="T28" fmla="*/ 2147483647 w 384"/>
                <a:gd name="T29" fmla="*/ 2147483647 h 248"/>
                <a:gd name="T30" fmla="*/ 2147483647 w 384"/>
                <a:gd name="T31" fmla="*/ 2147483647 h 248"/>
                <a:gd name="T32" fmla="*/ 2147483647 w 384"/>
                <a:gd name="T33" fmla="*/ 2147483647 h 248"/>
                <a:gd name="T34" fmla="*/ 2147483647 w 384"/>
                <a:gd name="T35" fmla="*/ 2147483647 h 248"/>
                <a:gd name="T36" fmla="*/ 2147483647 w 384"/>
                <a:gd name="T37" fmla="*/ 2147483647 h 248"/>
                <a:gd name="T38" fmla="*/ 2147483647 w 384"/>
                <a:gd name="T39" fmla="*/ 2147483647 h 248"/>
                <a:gd name="T40" fmla="*/ 2147483647 w 384"/>
                <a:gd name="T41" fmla="*/ 2147483647 h 248"/>
                <a:gd name="T42" fmla="*/ 2147483647 w 384"/>
                <a:gd name="T43" fmla="*/ 2147483647 h 248"/>
                <a:gd name="T44" fmla="*/ 2147483647 w 384"/>
                <a:gd name="T45" fmla="*/ 2147483647 h 248"/>
                <a:gd name="T46" fmla="*/ 2147483647 w 384"/>
                <a:gd name="T47" fmla="*/ 2147483647 h 248"/>
                <a:gd name="T48" fmla="*/ 2147483647 w 384"/>
                <a:gd name="T49" fmla="*/ 0 h 248"/>
                <a:gd name="T50" fmla="*/ 0 w 384"/>
                <a:gd name="T51" fmla="*/ 0 h 248"/>
                <a:gd name="T52" fmla="*/ 2147483647 w 384"/>
                <a:gd name="T53" fmla="*/ 2147483647 h 248"/>
                <a:gd name="T54" fmla="*/ 2147483647 w 384"/>
                <a:gd name="T55" fmla="*/ 2147483647 h 248"/>
                <a:gd name="T56" fmla="*/ 2147483647 w 384"/>
                <a:gd name="T57" fmla="*/ 2147483647 h 248"/>
                <a:gd name="T58" fmla="*/ 2147483647 w 384"/>
                <a:gd name="T59" fmla="*/ 2147483647 h 248"/>
                <a:gd name="T60" fmla="*/ 2147483647 w 384"/>
                <a:gd name="T61" fmla="*/ 2147483647 h 248"/>
                <a:gd name="T62" fmla="*/ 2147483647 w 384"/>
                <a:gd name="T63" fmla="*/ 2147483647 h 248"/>
                <a:gd name="T64" fmla="*/ 2147483647 w 384"/>
                <a:gd name="T65" fmla="*/ 2147483647 h 248"/>
                <a:gd name="T66" fmla="*/ 2147483647 w 384"/>
                <a:gd name="T67" fmla="*/ 2147483647 h 248"/>
                <a:gd name="T68" fmla="*/ 2147483647 w 384"/>
                <a:gd name="T69" fmla="*/ 2147483647 h 248"/>
                <a:gd name="T70" fmla="*/ 2147483647 w 384"/>
                <a:gd name="T71" fmla="*/ 2147483647 h 248"/>
                <a:gd name="T72" fmla="*/ 2147483647 w 384"/>
                <a:gd name="T73" fmla="*/ 2147483647 h 248"/>
                <a:gd name="T74" fmla="*/ 2147483647 w 384"/>
                <a:gd name="T75" fmla="*/ 2147483647 h 248"/>
                <a:gd name="T76" fmla="*/ 2147483647 w 384"/>
                <a:gd name="T77" fmla="*/ 2147483647 h 248"/>
                <a:gd name="T78" fmla="*/ 2147483647 w 384"/>
                <a:gd name="T79" fmla="*/ 2147483647 h 248"/>
                <a:gd name="T80" fmla="*/ 2147483647 w 384"/>
                <a:gd name="T81" fmla="*/ 2147483647 h 248"/>
                <a:gd name="T82" fmla="*/ 2147483647 w 384"/>
                <a:gd name="T83" fmla="*/ 2147483647 h 248"/>
                <a:gd name="T84" fmla="*/ 2147483647 w 384"/>
                <a:gd name="T85" fmla="*/ 2147483647 h 248"/>
                <a:gd name="T86" fmla="*/ 2147483647 w 384"/>
                <a:gd name="T87" fmla="*/ 2147483647 h 248"/>
                <a:gd name="T88" fmla="*/ 2147483647 w 384"/>
                <a:gd name="T89" fmla="*/ 2147483647 h 248"/>
                <a:gd name="T90" fmla="*/ 2147483647 w 384"/>
                <a:gd name="T91" fmla="*/ 2147483647 h 248"/>
                <a:gd name="T92" fmla="*/ 2147483647 w 384"/>
                <a:gd name="T93" fmla="*/ 2147483647 h 248"/>
                <a:gd name="T94" fmla="*/ 2147483647 w 384"/>
                <a:gd name="T95" fmla="*/ 2147483647 h 248"/>
                <a:gd name="T96" fmla="*/ 2147483647 w 384"/>
                <a:gd name="T97" fmla="*/ 2147483647 h 248"/>
                <a:gd name="T98" fmla="*/ 2147483647 w 384"/>
                <a:gd name="T99" fmla="*/ 2147483647 h 248"/>
                <a:gd name="T100" fmla="*/ 2147483647 w 384"/>
                <a:gd name="T101" fmla="*/ 2147483647 h 248"/>
                <a:gd name="T102" fmla="*/ 2147483647 w 384"/>
                <a:gd name="T103" fmla="*/ 2147483647 h 248"/>
                <a:gd name="T104" fmla="*/ 2147483647 w 384"/>
                <a:gd name="T105" fmla="*/ 2147483647 h 248"/>
                <a:gd name="T106" fmla="*/ 2147483647 w 384"/>
                <a:gd name="T107" fmla="*/ 2147483647 h 248"/>
                <a:gd name="T108" fmla="*/ 2147483647 w 384"/>
                <a:gd name="T109" fmla="*/ 2147483647 h 248"/>
                <a:gd name="T110" fmla="*/ 2147483647 w 384"/>
                <a:gd name="T111" fmla="*/ 2147483647 h 24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84"/>
                <a:gd name="T169" fmla="*/ 0 h 248"/>
                <a:gd name="T170" fmla="*/ 384 w 384"/>
                <a:gd name="T171" fmla="*/ 248 h 24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84" h="248">
                  <a:moveTo>
                    <a:pt x="320" y="232"/>
                  </a:moveTo>
                  <a:lnTo>
                    <a:pt x="336" y="232"/>
                  </a:lnTo>
                  <a:lnTo>
                    <a:pt x="328" y="216"/>
                  </a:lnTo>
                  <a:lnTo>
                    <a:pt x="336" y="208"/>
                  </a:lnTo>
                  <a:lnTo>
                    <a:pt x="352" y="208"/>
                  </a:lnTo>
                  <a:lnTo>
                    <a:pt x="360" y="200"/>
                  </a:lnTo>
                  <a:lnTo>
                    <a:pt x="376" y="192"/>
                  </a:lnTo>
                  <a:lnTo>
                    <a:pt x="384" y="160"/>
                  </a:lnTo>
                  <a:lnTo>
                    <a:pt x="336" y="168"/>
                  </a:lnTo>
                  <a:lnTo>
                    <a:pt x="312" y="192"/>
                  </a:lnTo>
                  <a:lnTo>
                    <a:pt x="280" y="200"/>
                  </a:lnTo>
                  <a:lnTo>
                    <a:pt x="248" y="160"/>
                  </a:lnTo>
                  <a:lnTo>
                    <a:pt x="248" y="104"/>
                  </a:lnTo>
                  <a:lnTo>
                    <a:pt x="256" y="96"/>
                  </a:lnTo>
                  <a:lnTo>
                    <a:pt x="232" y="88"/>
                  </a:lnTo>
                  <a:lnTo>
                    <a:pt x="216" y="72"/>
                  </a:lnTo>
                  <a:lnTo>
                    <a:pt x="208" y="56"/>
                  </a:lnTo>
                  <a:lnTo>
                    <a:pt x="192" y="40"/>
                  </a:lnTo>
                  <a:lnTo>
                    <a:pt x="168" y="48"/>
                  </a:lnTo>
                  <a:lnTo>
                    <a:pt x="136" y="16"/>
                  </a:lnTo>
                  <a:lnTo>
                    <a:pt x="112" y="8"/>
                  </a:lnTo>
                  <a:lnTo>
                    <a:pt x="104" y="16"/>
                  </a:lnTo>
                  <a:lnTo>
                    <a:pt x="72" y="16"/>
                  </a:lnTo>
                  <a:lnTo>
                    <a:pt x="32" y="0"/>
                  </a:lnTo>
                  <a:lnTo>
                    <a:pt x="0" y="0"/>
                  </a:lnTo>
                  <a:lnTo>
                    <a:pt x="24" y="48"/>
                  </a:lnTo>
                  <a:lnTo>
                    <a:pt x="40" y="72"/>
                  </a:lnTo>
                  <a:lnTo>
                    <a:pt x="32" y="80"/>
                  </a:lnTo>
                  <a:lnTo>
                    <a:pt x="64" y="96"/>
                  </a:lnTo>
                  <a:lnTo>
                    <a:pt x="64" y="120"/>
                  </a:lnTo>
                  <a:lnTo>
                    <a:pt x="80" y="128"/>
                  </a:lnTo>
                  <a:lnTo>
                    <a:pt x="96" y="144"/>
                  </a:lnTo>
                  <a:lnTo>
                    <a:pt x="96" y="128"/>
                  </a:lnTo>
                  <a:lnTo>
                    <a:pt x="80" y="120"/>
                  </a:lnTo>
                  <a:lnTo>
                    <a:pt x="64" y="80"/>
                  </a:lnTo>
                  <a:lnTo>
                    <a:pt x="40" y="40"/>
                  </a:lnTo>
                  <a:lnTo>
                    <a:pt x="32" y="16"/>
                  </a:lnTo>
                  <a:lnTo>
                    <a:pt x="48" y="24"/>
                  </a:lnTo>
                  <a:lnTo>
                    <a:pt x="72" y="64"/>
                  </a:lnTo>
                  <a:lnTo>
                    <a:pt x="80" y="80"/>
                  </a:lnTo>
                  <a:lnTo>
                    <a:pt x="96" y="88"/>
                  </a:lnTo>
                  <a:lnTo>
                    <a:pt x="96" y="104"/>
                  </a:lnTo>
                  <a:lnTo>
                    <a:pt x="112" y="112"/>
                  </a:lnTo>
                  <a:lnTo>
                    <a:pt x="120" y="120"/>
                  </a:lnTo>
                  <a:lnTo>
                    <a:pt x="144" y="144"/>
                  </a:lnTo>
                  <a:lnTo>
                    <a:pt x="144" y="168"/>
                  </a:lnTo>
                  <a:lnTo>
                    <a:pt x="144" y="184"/>
                  </a:lnTo>
                  <a:lnTo>
                    <a:pt x="200" y="216"/>
                  </a:lnTo>
                  <a:lnTo>
                    <a:pt x="224" y="224"/>
                  </a:lnTo>
                  <a:lnTo>
                    <a:pt x="264" y="240"/>
                  </a:lnTo>
                  <a:lnTo>
                    <a:pt x="280" y="232"/>
                  </a:lnTo>
                  <a:lnTo>
                    <a:pt x="288" y="232"/>
                  </a:lnTo>
                  <a:lnTo>
                    <a:pt x="312" y="248"/>
                  </a:lnTo>
                  <a:lnTo>
                    <a:pt x="312" y="240"/>
                  </a:lnTo>
                  <a:lnTo>
                    <a:pt x="320" y="232"/>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sp>
          <p:nvSpPr>
            <p:cNvPr id="252" name="Freeform 778"/>
            <p:cNvSpPr/>
            <p:nvPr/>
          </p:nvSpPr>
          <p:spPr bwMode="auto">
            <a:xfrm>
              <a:off x="836874" y="2067064"/>
              <a:ext cx="1145288" cy="789226"/>
            </a:xfrm>
            <a:custGeom>
              <a:avLst/>
              <a:gdLst>
                <a:gd name="T0" fmla="*/ 2147483647 w 1080"/>
                <a:gd name="T1" fmla="*/ 2147483647 h 744"/>
                <a:gd name="T2" fmla="*/ 2147483647 w 1080"/>
                <a:gd name="T3" fmla="*/ 2147483647 h 744"/>
                <a:gd name="T4" fmla="*/ 2147483647 w 1080"/>
                <a:gd name="T5" fmla="*/ 2147483647 h 744"/>
                <a:gd name="T6" fmla="*/ 2147483647 w 1080"/>
                <a:gd name="T7" fmla="*/ 2147483647 h 744"/>
                <a:gd name="T8" fmla="*/ 2147483647 w 1080"/>
                <a:gd name="T9" fmla="*/ 2147483647 h 744"/>
                <a:gd name="T10" fmla="*/ 2147483647 w 1080"/>
                <a:gd name="T11" fmla="*/ 2147483647 h 744"/>
                <a:gd name="T12" fmla="*/ 2147483647 w 1080"/>
                <a:gd name="T13" fmla="*/ 2147483647 h 744"/>
                <a:gd name="T14" fmla="*/ 2147483647 w 1080"/>
                <a:gd name="T15" fmla="*/ 2147483647 h 744"/>
                <a:gd name="T16" fmla="*/ 2147483647 w 1080"/>
                <a:gd name="T17" fmla="*/ 2147483647 h 744"/>
                <a:gd name="T18" fmla="*/ 2147483647 w 1080"/>
                <a:gd name="T19" fmla="*/ 2147483647 h 744"/>
                <a:gd name="T20" fmla="*/ 2147483647 w 1080"/>
                <a:gd name="T21" fmla="*/ 2147483647 h 744"/>
                <a:gd name="T22" fmla="*/ 2147483647 w 1080"/>
                <a:gd name="T23" fmla="*/ 2147483647 h 744"/>
                <a:gd name="T24" fmla="*/ 2147483647 w 1080"/>
                <a:gd name="T25" fmla="*/ 2147483647 h 744"/>
                <a:gd name="T26" fmla="*/ 2147483647 w 1080"/>
                <a:gd name="T27" fmla="*/ 2147483647 h 744"/>
                <a:gd name="T28" fmla="*/ 2147483647 w 1080"/>
                <a:gd name="T29" fmla="*/ 2147483647 h 744"/>
                <a:gd name="T30" fmla="*/ 2147483647 w 1080"/>
                <a:gd name="T31" fmla="*/ 2147483647 h 744"/>
                <a:gd name="T32" fmla="*/ 2147483647 w 1080"/>
                <a:gd name="T33" fmla="*/ 2147483647 h 744"/>
                <a:gd name="T34" fmla="*/ 2147483647 w 1080"/>
                <a:gd name="T35" fmla="*/ 2147483647 h 744"/>
                <a:gd name="T36" fmla="*/ 2147483647 w 1080"/>
                <a:gd name="T37" fmla="*/ 2147483647 h 744"/>
                <a:gd name="T38" fmla="*/ 2147483647 w 1080"/>
                <a:gd name="T39" fmla="*/ 2147483647 h 744"/>
                <a:gd name="T40" fmla="*/ 2147483647 w 1080"/>
                <a:gd name="T41" fmla="*/ 2147483647 h 744"/>
                <a:gd name="T42" fmla="*/ 2147483647 w 1080"/>
                <a:gd name="T43" fmla="*/ 2147483647 h 744"/>
                <a:gd name="T44" fmla="*/ 2147483647 w 1080"/>
                <a:gd name="T45" fmla="*/ 2147483647 h 744"/>
                <a:gd name="T46" fmla="*/ 2147483647 w 1080"/>
                <a:gd name="T47" fmla="*/ 2147483647 h 744"/>
                <a:gd name="T48" fmla="*/ 2147483647 w 1080"/>
                <a:gd name="T49" fmla="*/ 2147483647 h 744"/>
                <a:gd name="T50" fmla="*/ 2147483647 w 1080"/>
                <a:gd name="T51" fmla="*/ 2147483647 h 744"/>
                <a:gd name="T52" fmla="*/ 2147483647 w 1080"/>
                <a:gd name="T53" fmla="*/ 2147483647 h 744"/>
                <a:gd name="T54" fmla="*/ 2147483647 w 1080"/>
                <a:gd name="T55" fmla="*/ 2147483647 h 744"/>
                <a:gd name="T56" fmla="*/ 2147483647 w 1080"/>
                <a:gd name="T57" fmla="*/ 2147483647 h 744"/>
                <a:gd name="T58" fmla="*/ 2147483647 w 1080"/>
                <a:gd name="T59" fmla="*/ 2147483647 h 744"/>
                <a:gd name="T60" fmla="*/ 2147483647 w 1080"/>
                <a:gd name="T61" fmla="*/ 2147483647 h 744"/>
                <a:gd name="T62" fmla="*/ 2147483647 w 1080"/>
                <a:gd name="T63" fmla="*/ 2147483647 h 744"/>
                <a:gd name="T64" fmla="*/ 2147483647 w 1080"/>
                <a:gd name="T65" fmla="*/ 2147483647 h 744"/>
                <a:gd name="T66" fmla="*/ 2147483647 w 1080"/>
                <a:gd name="T67" fmla="*/ 2147483647 h 744"/>
                <a:gd name="T68" fmla="*/ 2147483647 w 1080"/>
                <a:gd name="T69" fmla="*/ 2147483647 h 744"/>
                <a:gd name="T70" fmla="*/ 2147483647 w 1080"/>
                <a:gd name="T71" fmla="*/ 2147483647 h 744"/>
                <a:gd name="T72" fmla="*/ 2147483647 w 1080"/>
                <a:gd name="T73" fmla="*/ 2147483647 h 744"/>
                <a:gd name="T74" fmla="*/ 2147483647 w 1080"/>
                <a:gd name="T75" fmla="*/ 2147483647 h 744"/>
                <a:gd name="T76" fmla="*/ 2147483647 w 1080"/>
                <a:gd name="T77" fmla="*/ 2147483647 h 744"/>
                <a:gd name="T78" fmla="*/ 2147483647 w 1080"/>
                <a:gd name="T79" fmla="*/ 2147483647 h 744"/>
                <a:gd name="T80" fmla="*/ 2147483647 w 1080"/>
                <a:gd name="T81" fmla="*/ 0 h 744"/>
                <a:gd name="T82" fmla="*/ 2147483647 w 1080"/>
                <a:gd name="T83" fmla="*/ 2147483647 h 744"/>
                <a:gd name="T84" fmla="*/ 2147483647 w 1080"/>
                <a:gd name="T85" fmla="*/ 2147483647 h 744"/>
                <a:gd name="T86" fmla="*/ 2147483647 w 1080"/>
                <a:gd name="T87" fmla="*/ 2147483647 h 744"/>
                <a:gd name="T88" fmla="*/ 2147483647 w 1080"/>
                <a:gd name="T89" fmla="*/ 2147483647 h 744"/>
                <a:gd name="T90" fmla="*/ 2147483647 w 1080"/>
                <a:gd name="T91" fmla="*/ 2147483647 h 744"/>
                <a:gd name="T92" fmla="*/ 2147483647 w 1080"/>
                <a:gd name="T93" fmla="*/ 2147483647 h 744"/>
                <a:gd name="T94" fmla="*/ 2147483647 w 1080"/>
                <a:gd name="T95" fmla="*/ 2147483647 h 744"/>
                <a:gd name="T96" fmla="*/ 2147483647 w 1080"/>
                <a:gd name="T97" fmla="*/ 2147483647 h 744"/>
                <a:gd name="T98" fmla="*/ 2147483647 w 1080"/>
                <a:gd name="T99" fmla="*/ 2147483647 h 744"/>
                <a:gd name="T100" fmla="*/ 2147483647 w 1080"/>
                <a:gd name="T101" fmla="*/ 2147483647 h 744"/>
                <a:gd name="T102" fmla="*/ 2147483647 w 1080"/>
                <a:gd name="T103" fmla="*/ 2147483647 h 744"/>
                <a:gd name="T104" fmla="*/ 2147483647 w 1080"/>
                <a:gd name="T105" fmla="*/ 2147483647 h 744"/>
                <a:gd name="T106" fmla="*/ 2147483647 w 1080"/>
                <a:gd name="T107" fmla="*/ 2147483647 h 744"/>
                <a:gd name="T108" fmla="*/ 2147483647 w 1080"/>
                <a:gd name="T109" fmla="*/ 2147483647 h 744"/>
                <a:gd name="T110" fmla="*/ 0 w 1080"/>
                <a:gd name="T111" fmla="*/ 2147483647 h 744"/>
                <a:gd name="T112" fmla="*/ 2147483647 w 1080"/>
                <a:gd name="T113" fmla="*/ 2147483647 h 744"/>
                <a:gd name="T114" fmla="*/ 2147483647 w 1080"/>
                <a:gd name="T115" fmla="*/ 2147483647 h 744"/>
                <a:gd name="T116" fmla="*/ 2147483647 w 1080"/>
                <a:gd name="T117" fmla="*/ 2147483647 h 744"/>
                <a:gd name="T118" fmla="*/ 2147483647 w 1080"/>
                <a:gd name="T119" fmla="*/ 2147483647 h 744"/>
                <a:gd name="T120" fmla="*/ 2147483647 w 1080"/>
                <a:gd name="T121" fmla="*/ 2147483647 h 744"/>
                <a:gd name="T122" fmla="*/ 2147483647 w 1080"/>
                <a:gd name="T123" fmla="*/ 2147483647 h 7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80"/>
                <a:gd name="T187" fmla="*/ 0 h 744"/>
                <a:gd name="T188" fmla="*/ 1080 w 1080"/>
                <a:gd name="T189" fmla="*/ 744 h 7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80" h="744">
                  <a:moveTo>
                    <a:pt x="624" y="632"/>
                  </a:moveTo>
                  <a:lnTo>
                    <a:pt x="648" y="640"/>
                  </a:lnTo>
                  <a:lnTo>
                    <a:pt x="720" y="672"/>
                  </a:lnTo>
                  <a:lnTo>
                    <a:pt x="744" y="720"/>
                  </a:lnTo>
                  <a:lnTo>
                    <a:pt x="744" y="744"/>
                  </a:lnTo>
                  <a:lnTo>
                    <a:pt x="792" y="728"/>
                  </a:lnTo>
                  <a:lnTo>
                    <a:pt x="824" y="704"/>
                  </a:lnTo>
                  <a:lnTo>
                    <a:pt x="840" y="704"/>
                  </a:lnTo>
                  <a:lnTo>
                    <a:pt x="880" y="696"/>
                  </a:lnTo>
                  <a:lnTo>
                    <a:pt x="912" y="656"/>
                  </a:lnTo>
                  <a:lnTo>
                    <a:pt x="928" y="656"/>
                  </a:lnTo>
                  <a:lnTo>
                    <a:pt x="936" y="696"/>
                  </a:lnTo>
                  <a:lnTo>
                    <a:pt x="952" y="688"/>
                  </a:lnTo>
                  <a:lnTo>
                    <a:pt x="968" y="688"/>
                  </a:lnTo>
                  <a:lnTo>
                    <a:pt x="960" y="704"/>
                  </a:lnTo>
                  <a:lnTo>
                    <a:pt x="968" y="720"/>
                  </a:lnTo>
                  <a:lnTo>
                    <a:pt x="1000" y="688"/>
                  </a:lnTo>
                  <a:lnTo>
                    <a:pt x="1016" y="672"/>
                  </a:lnTo>
                  <a:lnTo>
                    <a:pt x="976" y="672"/>
                  </a:lnTo>
                  <a:lnTo>
                    <a:pt x="960" y="648"/>
                  </a:lnTo>
                  <a:lnTo>
                    <a:pt x="976" y="632"/>
                  </a:lnTo>
                  <a:lnTo>
                    <a:pt x="976" y="616"/>
                  </a:lnTo>
                  <a:lnTo>
                    <a:pt x="920" y="632"/>
                  </a:lnTo>
                  <a:lnTo>
                    <a:pt x="896" y="656"/>
                  </a:lnTo>
                  <a:lnTo>
                    <a:pt x="904" y="624"/>
                  </a:lnTo>
                  <a:lnTo>
                    <a:pt x="936" y="608"/>
                  </a:lnTo>
                  <a:lnTo>
                    <a:pt x="952" y="592"/>
                  </a:lnTo>
                  <a:lnTo>
                    <a:pt x="1000" y="600"/>
                  </a:lnTo>
                  <a:lnTo>
                    <a:pt x="1032" y="592"/>
                  </a:lnTo>
                  <a:lnTo>
                    <a:pt x="1064" y="576"/>
                  </a:lnTo>
                  <a:lnTo>
                    <a:pt x="1080" y="560"/>
                  </a:lnTo>
                  <a:lnTo>
                    <a:pt x="1064" y="520"/>
                  </a:lnTo>
                  <a:lnTo>
                    <a:pt x="1064" y="496"/>
                  </a:lnTo>
                  <a:lnTo>
                    <a:pt x="1008" y="472"/>
                  </a:lnTo>
                  <a:lnTo>
                    <a:pt x="1008" y="456"/>
                  </a:lnTo>
                  <a:lnTo>
                    <a:pt x="968" y="368"/>
                  </a:lnTo>
                  <a:lnTo>
                    <a:pt x="952" y="408"/>
                  </a:lnTo>
                  <a:lnTo>
                    <a:pt x="928" y="416"/>
                  </a:lnTo>
                  <a:lnTo>
                    <a:pt x="920" y="408"/>
                  </a:lnTo>
                  <a:lnTo>
                    <a:pt x="904" y="408"/>
                  </a:lnTo>
                  <a:lnTo>
                    <a:pt x="904" y="352"/>
                  </a:lnTo>
                  <a:lnTo>
                    <a:pt x="880" y="344"/>
                  </a:lnTo>
                  <a:lnTo>
                    <a:pt x="864" y="320"/>
                  </a:lnTo>
                  <a:lnTo>
                    <a:pt x="840" y="320"/>
                  </a:lnTo>
                  <a:lnTo>
                    <a:pt x="816" y="312"/>
                  </a:lnTo>
                  <a:lnTo>
                    <a:pt x="800" y="320"/>
                  </a:lnTo>
                  <a:lnTo>
                    <a:pt x="800" y="336"/>
                  </a:lnTo>
                  <a:lnTo>
                    <a:pt x="800" y="360"/>
                  </a:lnTo>
                  <a:lnTo>
                    <a:pt x="800" y="400"/>
                  </a:lnTo>
                  <a:lnTo>
                    <a:pt x="792" y="416"/>
                  </a:lnTo>
                  <a:lnTo>
                    <a:pt x="816" y="464"/>
                  </a:lnTo>
                  <a:lnTo>
                    <a:pt x="776" y="504"/>
                  </a:lnTo>
                  <a:lnTo>
                    <a:pt x="784" y="560"/>
                  </a:lnTo>
                  <a:lnTo>
                    <a:pt x="768" y="576"/>
                  </a:lnTo>
                  <a:lnTo>
                    <a:pt x="752" y="568"/>
                  </a:lnTo>
                  <a:lnTo>
                    <a:pt x="744" y="496"/>
                  </a:lnTo>
                  <a:lnTo>
                    <a:pt x="704" y="488"/>
                  </a:lnTo>
                  <a:lnTo>
                    <a:pt x="632" y="448"/>
                  </a:lnTo>
                  <a:lnTo>
                    <a:pt x="616" y="448"/>
                  </a:lnTo>
                  <a:lnTo>
                    <a:pt x="600" y="408"/>
                  </a:lnTo>
                  <a:lnTo>
                    <a:pt x="592" y="400"/>
                  </a:lnTo>
                  <a:lnTo>
                    <a:pt x="624" y="304"/>
                  </a:lnTo>
                  <a:lnTo>
                    <a:pt x="640" y="280"/>
                  </a:lnTo>
                  <a:lnTo>
                    <a:pt x="664" y="272"/>
                  </a:lnTo>
                  <a:lnTo>
                    <a:pt x="672" y="272"/>
                  </a:lnTo>
                  <a:lnTo>
                    <a:pt x="688" y="232"/>
                  </a:lnTo>
                  <a:lnTo>
                    <a:pt x="696" y="200"/>
                  </a:lnTo>
                  <a:lnTo>
                    <a:pt x="736" y="192"/>
                  </a:lnTo>
                  <a:lnTo>
                    <a:pt x="752" y="176"/>
                  </a:lnTo>
                  <a:lnTo>
                    <a:pt x="744" y="136"/>
                  </a:lnTo>
                  <a:lnTo>
                    <a:pt x="752" y="112"/>
                  </a:lnTo>
                  <a:lnTo>
                    <a:pt x="736" y="96"/>
                  </a:lnTo>
                  <a:lnTo>
                    <a:pt x="712" y="88"/>
                  </a:lnTo>
                  <a:lnTo>
                    <a:pt x="704" y="128"/>
                  </a:lnTo>
                  <a:lnTo>
                    <a:pt x="680" y="168"/>
                  </a:lnTo>
                  <a:lnTo>
                    <a:pt x="672" y="120"/>
                  </a:lnTo>
                  <a:lnTo>
                    <a:pt x="656" y="104"/>
                  </a:lnTo>
                  <a:lnTo>
                    <a:pt x="640" y="128"/>
                  </a:lnTo>
                  <a:lnTo>
                    <a:pt x="632" y="104"/>
                  </a:lnTo>
                  <a:lnTo>
                    <a:pt x="616" y="80"/>
                  </a:lnTo>
                  <a:lnTo>
                    <a:pt x="608" y="40"/>
                  </a:lnTo>
                  <a:lnTo>
                    <a:pt x="584" y="0"/>
                  </a:lnTo>
                  <a:lnTo>
                    <a:pt x="568" y="56"/>
                  </a:lnTo>
                  <a:lnTo>
                    <a:pt x="568" y="80"/>
                  </a:lnTo>
                  <a:lnTo>
                    <a:pt x="592" y="104"/>
                  </a:lnTo>
                  <a:lnTo>
                    <a:pt x="600" y="128"/>
                  </a:lnTo>
                  <a:lnTo>
                    <a:pt x="576" y="144"/>
                  </a:lnTo>
                  <a:lnTo>
                    <a:pt x="568" y="136"/>
                  </a:lnTo>
                  <a:lnTo>
                    <a:pt x="552" y="136"/>
                  </a:lnTo>
                  <a:lnTo>
                    <a:pt x="544" y="160"/>
                  </a:lnTo>
                  <a:lnTo>
                    <a:pt x="512" y="152"/>
                  </a:lnTo>
                  <a:lnTo>
                    <a:pt x="472" y="152"/>
                  </a:lnTo>
                  <a:lnTo>
                    <a:pt x="448" y="136"/>
                  </a:lnTo>
                  <a:lnTo>
                    <a:pt x="416" y="144"/>
                  </a:lnTo>
                  <a:lnTo>
                    <a:pt x="416" y="152"/>
                  </a:lnTo>
                  <a:lnTo>
                    <a:pt x="424" y="176"/>
                  </a:lnTo>
                  <a:lnTo>
                    <a:pt x="408" y="176"/>
                  </a:lnTo>
                  <a:lnTo>
                    <a:pt x="392" y="152"/>
                  </a:lnTo>
                  <a:lnTo>
                    <a:pt x="344" y="160"/>
                  </a:lnTo>
                  <a:lnTo>
                    <a:pt x="328" y="144"/>
                  </a:lnTo>
                  <a:lnTo>
                    <a:pt x="336" y="128"/>
                  </a:lnTo>
                  <a:lnTo>
                    <a:pt x="304" y="120"/>
                  </a:lnTo>
                  <a:lnTo>
                    <a:pt x="272" y="104"/>
                  </a:lnTo>
                  <a:lnTo>
                    <a:pt x="232" y="88"/>
                  </a:lnTo>
                  <a:lnTo>
                    <a:pt x="200" y="96"/>
                  </a:lnTo>
                  <a:lnTo>
                    <a:pt x="176" y="64"/>
                  </a:lnTo>
                  <a:lnTo>
                    <a:pt x="96" y="104"/>
                  </a:lnTo>
                  <a:lnTo>
                    <a:pt x="80" y="120"/>
                  </a:lnTo>
                  <a:lnTo>
                    <a:pt x="48" y="112"/>
                  </a:lnTo>
                  <a:lnTo>
                    <a:pt x="24" y="96"/>
                  </a:lnTo>
                  <a:lnTo>
                    <a:pt x="0" y="88"/>
                  </a:lnTo>
                  <a:lnTo>
                    <a:pt x="0" y="368"/>
                  </a:lnTo>
                  <a:lnTo>
                    <a:pt x="40" y="392"/>
                  </a:lnTo>
                  <a:lnTo>
                    <a:pt x="72" y="376"/>
                  </a:lnTo>
                  <a:lnTo>
                    <a:pt x="120" y="456"/>
                  </a:lnTo>
                  <a:lnTo>
                    <a:pt x="144" y="472"/>
                  </a:lnTo>
                  <a:lnTo>
                    <a:pt x="144" y="504"/>
                  </a:lnTo>
                  <a:lnTo>
                    <a:pt x="152" y="528"/>
                  </a:lnTo>
                  <a:lnTo>
                    <a:pt x="184" y="576"/>
                  </a:lnTo>
                  <a:lnTo>
                    <a:pt x="232" y="600"/>
                  </a:lnTo>
                  <a:lnTo>
                    <a:pt x="232" y="624"/>
                  </a:lnTo>
                  <a:lnTo>
                    <a:pt x="584" y="624"/>
                  </a:lnTo>
                  <a:lnTo>
                    <a:pt x="624" y="632"/>
                  </a:lnTo>
                  <a:close/>
                </a:path>
              </a:pathLst>
            </a:custGeom>
            <a:grpFill/>
            <a:ln w="3175" cmpd="sng">
              <a:noFill/>
              <a:miter lim="800000"/>
            </a:ln>
          </p:spPr>
          <p:txBody>
            <a:bodyPr/>
            <a:ls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a:lstStyle>
            <a:p>
              <a:pPr defTabSz="1218565"/>
              <a:endParaRPr lang="zh-CN" altLang="en-US" sz="3200">
                <a:solidFill>
                  <a:prstClr val="black"/>
                </a:solidFill>
                <a:latin typeface="Century Gothic" panose="020B0502020202020204"/>
                <a:ea typeface="微软雅黑" panose="020B0503020204020204" pitchFamily="34" charset="-122"/>
              </a:endParaRPr>
            </a:p>
          </p:txBody>
        </p:sp>
      </p:grpSp>
      <p:pic>
        <p:nvPicPr>
          <p:cNvPr id="255" name="图片 254">
            <a:extLst>
              <a:ext uri="{FF2B5EF4-FFF2-40B4-BE49-F238E27FC236}">
                <a16:creationId xmlns:a16="http://schemas.microsoft.com/office/drawing/2014/main" id="{FD5CAB26-0F6D-4115-A029-1EBB2E7C45B9}"/>
              </a:ext>
            </a:extLst>
          </p:cNvPr>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824" y="1134366"/>
            <a:ext cx="5312820" cy="4847014"/>
          </a:xfrm>
          <a:prstGeom prst="rect">
            <a:avLst/>
          </a:prstGeom>
        </p:spPr>
      </p:pic>
      <p:cxnSp>
        <p:nvCxnSpPr>
          <p:cNvPr id="256" name="直接连接符 255">
            <a:extLst>
              <a:ext uri="{FF2B5EF4-FFF2-40B4-BE49-F238E27FC236}">
                <a16:creationId xmlns:a16="http://schemas.microsoft.com/office/drawing/2014/main" id="{33C0FC8D-53FD-4F44-B4C0-9703BD6FCB11}"/>
              </a:ext>
            </a:extLst>
          </p:cNvPr>
          <p:cNvCxnSpPr/>
          <p:nvPr userDrawn="1"/>
        </p:nvCxnSpPr>
        <p:spPr>
          <a:xfrm>
            <a:off x="6208814" y="5041183"/>
            <a:ext cx="494347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8">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71B496A3-8817-4666-B282-3494F7FBA250}"/>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2" name="矩形 11">
            <a:extLst>
              <a:ext uri="{FF2B5EF4-FFF2-40B4-BE49-F238E27FC236}">
                <a16:creationId xmlns:a16="http://schemas.microsoft.com/office/drawing/2014/main" id="{4E5991AF-CE1C-4194-9153-4CF28C491831}"/>
              </a:ext>
            </a:extLst>
          </p:cNvPr>
          <p:cNvSpPr/>
          <p:nvPr userDrawn="1"/>
        </p:nvSpPr>
        <p:spPr>
          <a:xfrm>
            <a:off x="0" y="-36323"/>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2" name="椭圆 1">
            <a:extLst>
              <a:ext uri="{FF2B5EF4-FFF2-40B4-BE49-F238E27FC236}">
                <a16:creationId xmlns:a16="http://schemas.microsoft.com/office/drawing/2014/main" id="{8C300EE6-9304-46C1-8191-F55C06B5B55C}"/>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C35851CB-AEDF-4313-A795-EE44A60EEB22}"/>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a:extLst>
              <a:ext uri="{FF2B5EF4-FFF2-40B4-BE49-F238E27FC236}">
                <a16:creationId xmlns:a16="http://schemas.microsoft.com/office/drawing/2014/main" id="{7170948F-B124-41C8-B318-25C6DF8B07E7}"/>
              </a:ext>
            </a:extLst>
          </p:cNvPr>
          <p:cNvCxnSpPr>
            <a:cxnSpLocks/>
          </p:cNvCxnSpPr>
          <p:nvPr userDrawn="1"/>
        </p:nvCxnSpPr>
        <p:spPr>
          <a:xfrm>
            <a:off x="2360643" y="3142880"/>
            <a:ext cx="419100" cy="0"/>
          </a:xfrm>
          <a:prstGeom prst="line">
            <a:avLst/>
          </a:prstGeom>
          <a:noFill/>
          <a:ln w="28575" cap="flat" cmpd="sng" algn="ctr">
            <a:solidFill>
              <a:schemeClr val="accent1"/>
            </a:solidFill>
            <a:prstDash val="solid"/>
            <a:miter lim="800000"/>
          </a:ln>
          <a:effectLst/>
        </p:spPr>
      </p:cxnSp>
      <p:cxnSp>
        <p:nvCxnSpPr>
          <p:cNvPr id="5" name="直接连接符 4">
            <a:extLst>
              <a:ext uri="{FF2B5EF4-FFF2-40B4-BE49-F238E27FC236}">
                <a16:creationId xmlns:a16="http://schemas.microsoft.com/office/drawing/2014/main" id="{B9951BDE-6C52-457B-987C-4AB14C2C9A5B}"/>
              </a:ext>
            </a:extLst>
          </p:cNvPr>
          <p:cNvCxnSpPr>
            <a:cxnSpLocks/>
          </p:cNvCxnSpPr>
          <p:nvPr userDrawn="1"/>
        </p:nvCxnSpPr>
        <p:spPr>
          <a:xfrm>
            <a:off x="5756593" y="3142880"/>
            <a:ext cx="419100" cy="0"/>
          </a:xfrm>
          <a:prstGeom prst="line">
            <a:avLst/>
          </a:prstGeom>
          <a:noFill/>
          <a:ln w="28575" cap="flat" cmpd="sng" algn="ctr">
            <a:solidFill>
              <a:schemeClr val="accent1"/>
            </a:solidFill>
            <a:prstDash val="solid"/>
            <a:miter lim="800000"/>
          </a:ln>
          <a:effectLst/>
        </p:spPr>
      </p:cxnSp>
      <p:cxnSp>
        <p:nvCxnSpPr>
          <p:cNvPr id="6" name="直接连接符 5">
            <a:extLst>
              <a:ext uri="{FF2B5EF4-FFF2-40B4-BE49-F238E27FC236}">
                <a16:creationId xmlns:a16="http://schemas.microsoft.com/office/drawing/2014/main" id="{CB095278-3C68-4179-81EE-B532A0C47EFB}"/>
              </a:ext>
            </a:extLst>
          </p:cNvPr>
          <p:cNvCxnSpPr>
            <a:cxnSpLocks/>
          </p:cNvCxnSpPr>
          <p:nvPr userDrawn="1"/>
        </p:nvCxnSpPr>
        <p:spPr>
          <a:xfrm>
            <a:off x="9152543" y="3142880"/>
            <a:ext cx="419100" cy="0"/>
          </a:xfrm>
          <a:prstGeom prst="line">
            <a:avLst/>
          </a:prstGeom>
          <a:noFill/>
          <a:ln w="28575" cap="flat" cmpd="sng" algn="ctr">
            <a:solidFill>
              <a:schemeClr val="accent1"/>
            </a:solidFill>
            <a:prstDash val="solid"/>
            <a:miter lim="800000"/>
          </a:ln>
          <a:effectLst/>
        </p:spPr>
      </p:cxnSp>
      <p:sp>
        <p:nvSpPr>
          <p:cNvPr id="8" name="矩形 7">
            <a:extLst>
              <a:ext uri="{FF2B5EF4-FFF2-40B4-BE49-F238E27FC236}">
                <a16:creationId xmlns:a16="http://schemas.microsoft.com/office/drawing/2014/main" id="{84CDDB94-8E25-4DAC-A69A-B2C7199EDC8D}"/>
              </a:ext>
            </a:extLst>
          </p:cNvPr>
          <p:cNvSpPr/>
          <p:nvPr userDrawn="1"/>
        </p:nvSpPr>
        <p:spPr>
          <a:xfrm>
            <a:off x="1524000" y="3321423"/>
            <a:ext cx="2178424" cy="2559423"/>
          </a:xfrm>
          <a:prstGeom prst="rect">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9" name="矩形 8">
            <a:extLst>
              <a:ext uri="{FF2B5EF4-FFF2-40B4-BE49-F238E27FC236}">
                <a16:creationId xmlns:a16="http://schemas.microsoft.com/office/drawing/2014/main" id="{E90679F4-44BE-4CC4-9512-673007F74FA4}"/>
              </a:ext>
            </a:extLst>
          </p:cNvPr>
          <p:cNvSpPr/>
          <p:nvPr userDrawn="1"/>
        </p:nvSpPr>
        <p:spPr>
          <a:xfrm>
            <a:off x="5006786" y="3321423"/>
            <a:ext cx="2178424" cy="2559423"/>
          </a:xfrm>
          <a:prstGeom prst="rect">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0" name="矩形 9">
            <a:extLst>
              <a:ext uri="{FF2B5EF4-FFF2-40B4-BE49-F238E27FC236}">
                <a16:creationId xmlns:a16="http://schemas.microsoft.com/office/drawing/2014/main" id="{03F5EFEE-D02F-468D-B36C-F1E07EC52352}"/>
              </a:ext>
            </a:extLst>
          </p:cNvPr>
          <p:cNvSpPr/>
          <p:nvPr userDrawn="1"/>
        </p:nvSpPr>
        <p:spPr>
          <a:xfrm>
            <a:off x="8415011" y="3321423"/>
            <a:ext cx="2178424" cy="2559423"/>
          </a:xfrm>
          <a:prstGeom prst="rect">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2024546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9">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FB6E2FA6-CB71-454B-A7B9-052DE339AC34}"/>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1" name="矩形 10">
            <a:extLst>
              <a:ext uri="{FF2B5EF4-FFF2-40B4-BE49-F238E27FC236}">
                <a16:creationId xmlns:a16="http://schemas.microsoft.com/office/drawing/2014/main" id="{3EE2D8A8-8EC7-4E65-B229-2A3346A98F9F}"/>
              </a:ext>
            </a:extLst>
          </p:cNvPr>
          <p:cNvSpPr/>
          <p:nvPr userDrawn="1"/>
        </p:nvSpPr>
        <p:spPr>
          <a:xfrm>
            <a:off x="0" y="-47895"/>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3" name="矩形: 圆角 2">
            <a:extLst>
              <a:ext uri="{FF2B5EF4-FFF2-40B4-BE49-F238E27FC236}">
                <a16:creationId xmlns:a16="http://schemas.microsoft.com/office/drawing/2014/main" id="{C1707556-30DE-42BB-981C-42A608BBA82A}"/>
              </a:ext>
            </a:extLst>
          </p:cNvPr>
          <p:cNvSpPr/>
          <p:nvPr userDrawn="1"/>
        </p:nvSpPr>
        <p:spPr>
          <a:xfrm>
            <a:off x="1423653" y="2028825"/>
            <a:ext cx="4405647" cy="3810000"/>
          </a:xfrm>
          <a:prstGeom prst="roundRect">
            <a:avLst>
              <a:gd name="adj" fmla="val 2296"/>
            </a:avLst>
          </a:prstGeom>
          <a:noFill/>
          <a:ln w="19050" cap="flat" cmpd="sng" algn="ctr">
            <a:solidFill>
              <a:schemeClr val="accent1"/>
            </a:solidFill>
            <a:prstDash val="solid"/>
            <a:miter lim="800000"/>
          </a:ln>
          <a:effectLst>
            <a:outerShdw blurRad="101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4" name="矩形: 圆角 3">
            <a:extLst>
              <a:ext uri="{FF2B5EF4-FFF2-40B4-BE49-F238E27FC236}">
                <a16:creationId xmlns:a16="http://schemas.microsoft.com/office/drawing/2014/main" id="{96EAC15B-77AC-45D9-BC14-4F54493C5380}"/>
              </a:ext>
            </a:extLst>
          </p:cNvPr>
          <p:cNvSpPr/>
          <p:nvPr userDrawn="1"/>
        </p:nvSpPr>
        <p:spPr>
          <a:xfrm>
            <a:off x="6362700" y="2028825"/>
            <a:ext cx="4405647" cy="3810000"/>
          </a:xfrm>
          <a:prstGeom prst="roundRect">
            <a:avLst>
              <a:gd name="adj" fmla="val 2296"/>
            </a:avLst>
          </a:prstGeom>
          <a:noFill/>
          <a:ln w="19050" cap="flat" cmpd="sng" algn="ctr">
            <a:solidFill>
              <a:schemeClr val="accent1"/>
            </a:solidFill>
            <a:prstDash val="solid"/>
            <a:miter lim="800000"/>
          </a:ln>
          <a:effectLst>
            <a:outerShdw blurRad="101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5" name="矩形: 圆角 4">
            <a:extLst>
              <a:ext uri="{FF2B5EF4-FFF2-40B4-BE49-F238E27FC236}">
                <a16:creationId xmlns:a16="http://schemas.microsoft.com/office/drawing/2014/main" id="{64998EED-D9FE-438F-BD4E-F33C31DB89AC}"/>
              </a:ext>
            </a:extLst>
          </p:cNvPr>
          <p:cNvSpPr/>
          <p:nvPr userDrawn="1"/>
        </p:nvSpPr>
        <p:spPr>
          <a:xfrm>
            <a:off x="2431089" y="1691236"/>
            <a:ext cx="2390775" cy="675177"/>
          </a:xfrm>
          <a:prstGeom prst="roundRect">
            <a:avLst>
              <a:gd name="adj" fmla="val 50000"/>
            </a:avLst>
          </a:prstGeom>
          <a:solidFill>
            <a:schemeClr val="accent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6" name="矩形: 圆角 5">
            <a:extLst>
              <a:ext uri="{FF2B5EF4-FFF2-40B4-BE49-F238E27FC236}">
                <a16:creationId xmlns:a16="http://schemas.microsoft.com/office/drawing/2014/main" id="{F1CDC060-1BE6-40DA-8B69-428E40B1F29D}"/>
              </a:ext>
            </a:extLst>
          </p:cNvPr>
          <p:cNvSpPr/>
          <p:nvPr userDrawn="1"/>
        </p:nvSpPr>
        <p:spPr>
          <a:xfrm>
            <a:off x="7370138" y="1691236"/>
            <a:ext cx="2390775" cy="675177"/>
          </a:xfrm>
          <a:prstGeom prst="roundRect">
            <a:avLst>
              <a:gd name="adj" fmla="val 50000"/>
            </a:avLst>
          </a:prstGeom>
          <a:solidFill>
            <a:schemeClr val="accent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9" name="椭圆 8">
            <a:extLst>
              <a:ext uri="{FF2B5EF4-FFF2-40B4-BE49-F238E27FC236}">
                <a16:creationId xmlns:a16="http://schemas.microsoft.com/office/drawing/2014/main" id="{8D7FEC86-5974-412C-9C58-925812EB2948}"/>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2332A15A-5E1A-414D-9E81-1350DE710E05}"/>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74799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10">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7A1054D-9A1E-498D-BA11-9FC68F024662}"/>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7" name="矩形 6">
            <a:extLst>
              <a:ext uri="{FF2B5EF4-FFF2-40B4-BE49-F238E27FC236}">
                <a16:creationId xmlns:a16="http://schemas.microsoft.com/office/drawing/2014/main" id="{A58D1AAB-3F76-4892-BBF7-58F19782015C}"/>
              </a:ext>
            </a:extLst>
          </p:cNvPr>
          <p:cNvSpPr/>
          <p:nvPr userDrawn="1"/>
        </p:nvSpPr>
        <p:spPr>
          <a:xfrm>
            <a:off x="0" y="-36324"/>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cxnSp>
        <p:nvCxnSpPr>
          <p:cNvPr id="2" name="直接连接符 1">
            <a:extLst>
              <a:ext uri="{FF2B5EF4-FFF2-40B4-BE49-F238E27FC236}">
                <a16:creationId xmlns:a16="http://schemas.microsoft.com/office/drawing/2014/main" id="{07343451-DE23-451F-8A2F-D7D05E523394}"/>
              </a:ext>
            </a:extLst>
          </p:cNvPr>
          <p:cNvCxnSpPr/>
          <p:nvPr userDrawn="1"/>
        </p:nvCxnSpPr>
        <p:spPr>
          <a:xfrm>
            <a:off x="7420751" y="-17253"/>
            <a:ext cx="0" cy="2228850"/>
          </a:xfrm>
          <a:prstGeom prst="line">
            <a:avLst/>
          </a:prstGeom>
          <a:ln>
            <a:solidFill>
              <a:srgbClr val="70AD47"/>
            </a:solidFill>
          </a:ln>
        </p:spPr>
        <p:style>
          <a:lnRef idx="1">
            <a:schemeClr val="accent1"/>
          </a:lnRef>
          <a:fillRef idx="0">
            <a:schemeClr val="accent1"/>
          </a:fillRef>
          <a:effectRef idx="0">
            <a:schemeClr val="accent1"/>
          </a:effectRef>
          <a:fontRef idx="minor">
            <a:schemeClr val="tx1"/>
          </a:fontRef>
        </p:style>
      </p:cxnSp>
      <p:sp>
        <p:nvSpPr>
          <p:cNvPr id="3" name="椭圆 2">
            <a:extLst>
              <a:ext uri="{FF2B5EF4-FFF2-40B4-BE49-F238E27FC236}">
                <a16:creationId xmlns:a16="http://schemas.microsoft.com/office/drawing/2014/main" id="{1899D029-8F0F-43D6-A7F6-86061B7B2E27}"/>
              </a:ext>
            </a:extLst>
          </p:cNvPr>
          <p:cNvSpPr/>
          <p:nvPr userDrawn="1"/>
        </p:nvSpPr>
        <p:spPr>
          <a:xfrm>
            <a:off x="6920688" y="2211597"/>
            <a:ext cx="1000125" cy="10001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椭圆 3">
            <a:extLst>
              <a:ext uri="{FF2B5EF4-FFF2-40B4-BE49-F238E27FC236}">
                <a16:creationId xmlns:a16="http://schemas.microsoft.com/office/drawing/2014/main" id="{2EDB262E-F2CD-4C24-8744-9850A99C4667}"/>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3609C6-CF1D-49A6-9D7E-6C2DF1DF82E8}"/>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92535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页11">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D9F4E06-BE10-41DE-A51A-6E3228FC9A9F}"/>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3" name="矩形 12">
            <a:extLst>
              <a:ext uri="{FF2B5EF4-FFF2-40B4-BE49-F238E27FC236}">
                <a16:creationId xmlns:a16="http://schemas.microsoft.com/office/drawing/2014/main" id="{ACD49E44-AF1E-487E-9DE0-CFACDD9A3123}"/>
              </a:ext>
            </a:extLst>
          </p:cNvPr>
          <p:cNvSpPr/>
          <p:nvPr userDrawn="1"/>
        </p:nvSpPr>
        <p:spPr>
          <a:xfrm>
            <a:off x="0" y="-47898"/>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4" name="椭圆 3">
            <a:extLst>
              <a:ext uri="{FF2B5EF4-FFF2-40B4-BE49-F238E27FC236}">
                <a16:creationId xmlns:a16="http://schemas.microsoft.com/office/drawing/2014/main" id="{FB23E282-40D7-462B-ABD0-478D8C31EC08}"/>
              </a:ext>
            </a:extLst>
          </p:cNvPr>
          <p:cNvSpPr/>
          <p:nvPr/>
        </p:nvSpPr>
        <p:spPr>
          <a:xfrm>
            <a:off x="1782184" y="1806402"/>
            <a:ext cx="2291379" cy="2291379"/>
          </a:xfrm>
          <a:prstGeom prst="ellipse">
            <a:avLst/>
          </a:prstGeom>
          <a:solidFill>
            <a:sysClr val="window" lastClr="FFFFFF"/>
          </a:solidFill>
          <a:ln w="38100" cap="flat" cmpd="sng" algn="ctr">
            <a:solidFill>
              <a:schemeClr val="accent1"/>
            </a:solidFill>
            <a:prstDash val="solid"/>
            <a:miter lim="800000"/>
          </a:ln>
          <a:effectLst/>
        </p:spPr>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5" name="椭圆 4">
            <a:extLst>
              <a:ext uri="{FF2B5EF4-FFF2-40B4-BE49-F238E27FC236}">
                <a16:creationId xmlns:a16="http://schemas.microsoft.com/office/drawing/2014/main" id="{ED5D5639-93B0-4461-86A1-1C1538758DCD}"/>
              </a:ext>
            </a:extLst>
          </p:cNvPr>
          <p:cNvSpPr/>
          <p:nvPr/>
        </p:nvSpPr>
        <p:spPr>
          <a:xfrm>
            <a:off x="2255521" y="3237170"/>
            <a:ext cx="1344706" cy="1344704"/>
          </a:xfrm>
          <a:prstGeom prst="ellipse">
            <a:avLst/>
          </a:prstGeom>
          <a:solidFill>
            <a:schemeClr val="accent6"/>
          </a:solidFill>
          <a:ln w="12700" cap="flat" cmpd="sng" algn="ctr">
            <a:solidFill>
              <a:schemeClr val="accent1"/>
            </a:solidFill>
            <a:prstDash val="solid"/>
            <a:miter lim="800000"/>
          </a:ln>
          <a:effectLst>
            <a:outerShdw blurRad="228600" sx="102000" sy="102000" algn="ctr" rotWithShape="0">
              <a:srgbClr val="3494BA">
                <a:lumMod val="50000"/>
                <a:alpha val="20000"/>
              </a:srgbClr>
            </a:outerShdw>
          </a:effectLst>
        </p:spPr>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9" name="椭圆 8">
            <a:extLst>
              <a:ext uri="{FF2B5EF4-FFF2-40B4-BE49-F238E27FC236}">
                <a16:creationId xmlns:a16="http://schemas.microsoft.com/office/drawing/2014/main" id="{0E2808C6-EB50-4718-B0F4-4E1A76CC03DE}"/>
              </a:ext>
            </a:extLst>
          </p:cNvPr>
          <p:cNvSpPr/>
          <p:nvPr/>
        </p:nvSpPr>
        <p:spPr>
          <a:xfrm>
            <a:off x="4950310" y="1806402"/>
            <a:ext cx="2291379" cy="2291379"/>
          </a:xfrm>
          <a:prstGeom prst="ellipse">
            <a:avLst/>
          </a:prstGeom>
          <a:solidFill>
            <a:sysClr val="window" lastClr="FFFFFF"/>
          </a:solidFill>
          <a:ln w="38100" cap="flat" cmpd="sng" algn="ctr">
            <a:solidFill>
              <a:schemeClr val="accent1"/>
            </a:solidFill>
            <a:prstDash val="solid"/>
            <a:miter lim="800000"/>
          </a:ln>
          <a:effectLst/>
        </p:spPr>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0" name="椭圆 9">
            <a:extLst>
              <a:ext uri="{FF2B5EF4-FFF2-40B4-BE49-F238E27FC236}">
                <a16:creationId xmlns:a16="http://schemas.microsoft.com/office/drawing/2014/main" id="{30B4843D-3143-4DB6-820C-97EDC3BF2993}"/>
              </a:ext>
            </a:extLst>
          </p:cNvPr>
          <p:cNvSpPr/>
          <p:nvPr/>
        </p:nvSpPr>
        <p:spPr>
          <a:xfrm>
            <a:off x="5423647" y="3237170"/>
            <a:ext cx="1344706" cy="1344704"/>
          </a:xfrm>
          <a:prstGeom prst="ellipse">
            <a:avLst/>
          </a:prstGeom>
          <a:solidFill>
            <a:schemeClr val="accent6"/>
          </a:solidFill>
          <a:ln w="12700" cap="flat" cmpd="sng" algn="ctr">
            <a:solidFill>
              <a:schemeClr val="accent1"/>
            </a:solidFill>
            <a:prstDash val="solid"/>
            <a:miter lim="800000"/>
          </a:ln>
          <a:effectLst>
            <a:outerShdw blurRad="228600" sx="102000" sy="102000" algn="ctr" rotWithShape="0">
              <a:srgbClr val="3494BA">
                <a:lumMod val="50000"/>
                <a:alpha val="20000"/>
              </a:srgbClr>
            </a:outerShdw>
          </a:effectLst>
        </p:spPr>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14" name="椭圆 13">
            <a:extLst>
              <a:ext uri="{FF2B5EF4-FFF2-40B4-BE49-F238E27FC236}">
                <a16:creationId xmlns:a16="http://schemas.microsoft.com/office/drawing/2014/main" id="{AB82D3E1-F875-494E-898C-A59ACB7EA3AA}"/>
              </a:ext>
            </a:extLst>
          </p:cNvPr>
          <p:cNvSpPr/>
          <p:nvPr/>
        </p:nvSpPr>
        <p:spPr>
          <a:xfrm>
            <a:off x="8118438" y="1806402"/>
            <a:ext cx="2291379" cy="2291379"/>
          </a:xfrm>
          <a:prstGeom prst="ellipse">
            <a:avLst/>
          </a:prstGeom>
          <a:solidFill>
            <a:sysClr val="window" lastClr="FFFFFF"/>
          </a:solidFill>
          <a:ln w="38100" cap="flat" cmpd="sng" algn="ctr">
            <a:solidFill>
              <a:schemeClr val="accent1"/>
            </a:solidFill>
            <a:prstDash val="solid"/>
            <a:miter lim="800000"/>
          </a:ln>
          <a:effectLst/>
        </p:spPr>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5" name="椭圆 14">
            <a:extLst>
              <a:ext uri="{FF2B5EF4-FFF2-40B4-BE49-F238E27FC236}">
                <a16:creationId xmlns:a16="http://schemas.microsoft.com/office/drawing/2014/main" id="{9E7CDD50-ABD7-44A2-8FD8-4CADC649C759}"/>
              </a:ext>
            </a:extLst>
          </p:cNvPr>
          <p:cNvSpPr/>
          <p:nvPr/>
        </p:nvSpPr>
        <p:spPr>
          <a:xfrm>
            <a:off x="8591775" y="3237170"/>
            <a:ext cx="1344706" cy="1344704"/>
          </a:xfrm>
          <a:prstGeom prst="ellipse">
            <a:avLst/>
          </a:prstGeom>
          <a:solidFill>
            <a:schemeClr val="accent6"/>
          </a:solidFill>
          <a:ln w="12700" cap="flat" cmpd="sng" algn="ctr">
            <a:solidFill>
              <a:schemeClr val="accent1"/>
            </a:solidFill>
            <a:prstDash val="solid"/>
            <a:miter lim="800000"/>
          </a:ln>
          <a:effectLst>
            <a:outerShdw blurRad="228600" sx="102000" sy="102000" algn="ctr" rotWithShape="0">
              <a:srgbClr val="3494BA">
                <a:lumMod val="50000"/>
                <a:alpha val="20000"/>
              </a:srgbClr>
            </a:outerShdw>
          </a:effectLst>
        </p:spPr>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8" name="箭头: 右 17">
            <a:extLst>
              <a:ext uri="{FF2B5EF4-FFF2-40B4-BE49-F238E27FC236}">
                <a16:creationId xmlns:a16="http://schemas.microsoft.com/office/drawing/2014/main" id="{2A6C64A2-C340-4D1F-9A9A-7F932843D7EF}"/>
              </a:ext>
            </a:extLst>
          </p:cNvPr>
          <p:cNvSpPr/>
          <p:nvPr userDrawn="1"/>
        </p:nvSpPr>
        <p:spPr>
          <a:xfrm>
            <a:off x="4210723" y="2828980"/>
            <a:ext cx="602428" cy="246222"/>
          </a:xfrm>
          <a:prstGeom prst="rightArrow">
            <a:avLst/>
          </a:prstGeom>
          <a:solidFill>
            <a:schemeClr val="accent1"/>
          </a:solidFill>
          <a:ln w="12700" cap="flat" cmpd="sng" algn="ctr">
            <a:noFill/>
            <a:prstDash val="solid"/>
            <a:miter lim="800000"/>
          </a:ln>
          <a:effectLst/>
        </p:spPr>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9" name="箭头: 右 18">
            <a:extLst>
              <a:ext uri="{FF2B5EF4-FFF2-40B4-BE49-F238E27FC236}">
                <a16:creationId xmlns:a16="http://schemas.microsoft.com/office/drawing/2014/main" id="{41D8EC6E-BCD1-479F-968B-020821636AFB}"/>
              </a:ext>
            </a:extLst>
          </p:cNvPr>
          <p:cNvSpPr/>
          <p:nvPr userDrawn="1"/>
        </p:nvSpPr>
        <p:spPr>
          <a:xfrm>
            <a:off x="7373471" y="2828980"/>
            <a:ext cx="602428" cy="246222"/>
          </a:xfrm>
          <a:prstGeom prst="rightArrow">
            <a:avLst/>
          </a:prstGeom>
          <a:solidFill>
            <a:schemeClr val="accent1"/>
          </a:solidFill>
          <a:ln w="12700" cap="flat" cmpd="sng" algn="ctr">
            <a:noFill/>
            <a:prstDash val="solid"/>
            <a:miter lim="800000"/>
          </a:ln>
          <a:effectLst/>
        </p:spPr>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23" name="椭圆 22">
            <a:extLst>
              <a:ext uri="{FF2B5EF4-FFF2-40B4-BE49-F238E27FC236}">
                <a16:creationId xmlns:a16="http://schemas.microsoft.com/office/drawing/2014/main" id="{2C25A403-CA0E-47E1-A4F5-443489DF6344}"/>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64E0F9DB-89FB-4962-82B7-77D754B322C0}"/>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76136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页12">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1114DE78-E35F-43AE-9E19-63052156FEAC}"/>
              </a:ext>
            </a:extLst>
          </p:cNvPr>
          <p:cNvSpPr/>
          <p:nvPr userDrawn="1"/>
        </p:nvSpPr>
        <p:spPr>
          <a:xfrm>
            <a:off x="0" y="0"/>
            <a:ext cx="390409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BC417E9B-FA7E-4E36-9909-5A05BE268539}"/>
              </a:ext>
            </a:extLst>
          </p:cNvPr>
          <p:cNvSpPr/>
          <p:nvPr userDrawn="1"/>
        </p:nvSpPr>
        <p:spPr>
          <a:xfrm>
            <a:off x="4143953" y="0"/>
            <a:ext cx="390409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6B834F0D-3646-448C-803B-2F6F1B1015C1}"/>
              </a:ext>
            </a:extLst>
          </p:cNvPr>
          <p:cNvSpPr/>
          <p:nvPr userDrawn="1"/>
        </p:nvSpPr>
        <p:spPr>
          <a:xfrm>
            <a:off x="8287907" y="0"/>
            <a:ext cx="390409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320AC883-F685-4D13-8C89-8F7DE297EC8E}"/>
              </a:ext>
            </a:extLst>
          </p:cNvPr>
          <p:cNvSpPr/>
          <p:nvPr userDrawn="1"/>
        </p:nvSpPr>
        <p:spPr>
          <a:xfrm>
            <a:off x="0" y="0"/>
            <a:ext cx="3904093" cy="3292590"/>
          </a:xfrm>
          <a:custGeom>
            <a:avLst/>
            <a:gdLst>
              <a:gd name="connsiteX0" fmla="*/ 0 w 3904093"/>
              <a:gd name="connsiteY0" fmla="*/ 0 h 3292590"/>
              <a:gd name="connsiteX1" fmla="*/ 3904093 w 3904093"/>
              <a:gd name="connsiteY1" fmla="*/ 0 h 3292590"/>
              <a:gd name="connsiteX2" fmla="*/ 3904093 w 3904093"/>
              <a:gd name="connsiteY2" fmla="*/ 2763447 h 3292590"/>
              <a:gd name="connsiteX3" fmla="*/ 0 w 3904093"/>
              <a:gd name="connsiteY3" fmla="*/ 3292590 h 3292590"/>
            </a:gdLst>
            <a:ahLst/>
            <a:cxnLst>
              <a:cxn ang="0">
                <a:pos x="connsiteX0" y="connsiteY0"/>
              </a:cxn>
              <a:cxn ang="0">
                <a:pos x="connsiteX1" y="connsiteY1"/>
              </a:cxn>
              <a:cxn ang="0">
                <a:pos x="connsiteX2" y="connsiteY2"/>
              </a:cxn>
              <a:cxn ang="0">
                <a:pos x="connsiteX3" y="connsiteY3"/>
              </a:cxn>
            </a:cxnLst>
            <a:rect l="l" t="t" r="r" b="b"/>
            <a:pathLst>
              <a:path w="3904093" h="3292590">
                <a:moveTo>
                  <a:pt x="0" y="0"/>
                </a:moveTo>
                <a:lnTo>
                  <a:pt x="3904093" y="0"/>
                </a:lnTo>
                <a:lnTo>
                  <a:pt x="3904093" y="2763447"/>
                </a:lnTo>
                <a:lnTo>
                  <a:pt x="0" y="3292590"/>
                </a:lnTo>
                <a:close/>
              </a:path>
            </a:pathLst>
          </a:custGeom>
          <a:gradFill>
            <a:gsLst>
              <a:gs pos="0">
                <a:schemeClr val="accent6"/>
              </a:gs>
              <a:gs pos="99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BE04B244-177D-45F7-8BEA-19B741940F1E}"/>
              </a:ext>
            </a:extLst>
          </p:cNvPr>
          <p:cNvSpPr/>
          <p:nvPr userDrawn="1"/>
        </p:nvSpPr>
        <p:spPr>
          <a:xfrm>
            <a:off x="4143953" y="1"/>
            <a:ext cx="3904093" cy="2730937"/>
          </a:xfrm>
          <a:custGeom>
            <a:avLst/>
            <a:gdLst>
              <a:gd name="connsiteX0" fmla="*/ 0 w 3904093"/>
              <a:gd name="connsiteY0" fmla="*/ 0 h 2730937"/>
              <a:gd name="connsiteX1" fmla="*/ 3904093 w 3904093"/>
              <a:gd name="connsiteY1" fmla="*/ 0 h 2730937"/>
              <a:gd name="connsiteX2" fmla="*/ 3904093 w 3904093"/>
              <a:gd name="connsiteY2" fmla="*/ 2201794 h 2730937"/>
              <a:gd name="connsiteX3" fmla="*/ 0 w 3904093"/>
              <a:gd name="connsiteY3" fmla="*/ 2730937 h 2730937"/>
            </a:gdLst>
            <a:ahLst/>
            <a:cxnLst>
              <a:cxn ang="0">
                <a:pos x="connsiteX0" y="connsiteY0"/>
              </a:cxn>
              <a:cxn ang="0">
                <a:pos x="connsiteX1" y="connsiteY1"/>
              </a:cxn>
              <a:cxn ang="0">
                <a:pos x="connsiteX2" y="connsiteY2"/>
              </a:cxn>
              <a:cxn ang="0">
                <a:pos x="connsiteX3" y="connsiteY3"/>
              </a:cxn>
            </a:cxnLst>
            <a:rect l="l" t="t" r="r" b="b"/>
            <a:pathLst>
              <a:path w="3904093" h="2730937">
                <a:moveTo>
                  <a:pt x="0" y="0"/>
                </a:moveTo>
                <a:lnTo>
                  <a:pt x="3904093" y="0"/>
                </a:lnTo>
                <a:lnTo>
                  <a:pt x="3904093" y="2201794"/>
                </a:lnTo>
                <a:lnTo>
                  <a:pt x="0" y="2730937"/>
                </a:lnTo>
                <a:close/>
              </a:path>
            </a:pathLst>
          </a:custGeom>
          <a:gradFill>
            <a:gsLst>
              <a:gs pos="0">
                <a:schemeClr val="accent6"/>
              </a:gs>
              <a:gs pos="99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5" name="任意多边形: 形状 24">
            <a:extLst>
              <a:ext uri="{FF2B5EF4-FFF2-40B4-BE49-F238E27FC236}">
                <a16:creationId xmlns:a16="http://schemas.microsoft.com/office/drawing/2014/main" id="{D5F702A1-8B5D-47B0-B632-4AA31BA34149}"/>
              </a:ext>
            </a:extLst>
          </p:cNvPr>
          <p:cNvSpPr/>
          <p:nvPr userDrawn="1"/>
        </p:nvSpPr>
        <p:spPr>
          <a:xfrm>
            <a:off x="8287907" y="0"/>
            <a:ext cx="3904093" cy="2169284"/>
          </a:xfrm>
          <a:custGeom>
            <a:avLst/>
            <a:gdLst>
              <a:gd name="connsiteX0" fmla="*/ 0 w 3904093"/>
              <a:gd name="connsiteY0" fmla="*/ 0 h 2169284"/>
              <a:gd name="connsiteX1" fmla="*/ 3904093 w 3904093"/>
              <a:gd name="connsiteY1" fmla="*/ 0 h 2169284"/>
              <a:gd name="connsiteX2" fmla="*/ 3904093 w 3904093"/>
              <a:gd name="connsiteY2" fmla="*/ 1640140 h 2169284"/>
              <a:gd name="connsiteX3" fmla="*/ 0 w 3904093"/>
              <a:gd name="connsiteY3" fmla="*/ 2169284 h 2169284"/>
            </a:gdLst>
            <a:ahLst/>
            <a:cxnLst>
              <a:cxn ang="0">
                <a:pos x="connsiteX0" y="connsiteY0"/>
              </a:cxn>
              <a:cxn ang="0">
                <a:pos x="connsiteX1" y="connsiteY1"/>
              </a:cxn>
              <a:cxn ang="0">
                <a:pos x="connsiteX2" y="connsiteY2"/>
              </a:cxn>
              <a:cxn ang="0">
                <a:pos x="connsiteX3" y="connsiteY3"/>
              </a:cxn>
            </a:cxnLst>
            <a:rect l="l" t="t" r="r" b="b"/>
            <a:pathLst>
              <a:path w="3904093" h="2169284">
                <a:moveTo>
                  <a:pt x="0" y="0"/>
                </a:moveTo>
                <a:lnTo>
                  <a:pt x="3904093" y="0"/>
                </a:lnTo>
                <a:lnTo>
                  <a:pt x="3904093" y="1640140"/>
                </a:lnTo>
                <a:lnTo>
                  <a:pt x="0" y="2169284"/>
                </a:lnTo>
                <a:close/>
              </a:path>
            </a:pathLst>
          </a:custGeom>
          <a:gradFill>
            <a:gsLst>
              <a:gs pos="0">
                <a:schemeClr val="accent6"/>
              </a:gs>
              <a:gs pos="99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nvGrpSpPr>
          <p:cNvPr id="27" name="组合 26">
            <a:extLst>
              <a:ext uri="{FF2B5EF4-FFF2-40B4-BE49-F238E27FC236}">
                <a16:creationId xmlns:a16="http://schemas.microsoft.com/office/drawing/2014/main" id="{4FF0B470-34D4-4F81-A8BC-E95AF7BE4B71}"/>
              </a:ext>
            </a:extLst>
          </p:cNvPr>
          <p:cNvGrpSpPr/>
          <p:nvPr userDrawn="1"/>
        </p:nvGrpSpPr>
        <p:grpSpPr>
          <a:xfrm>
            <a:off x="1224135" y="2294720"/>
            <a:ext cx="1455822" cy="1455822"/>
            <a:chOff x="1560785" y="2933537"/>
            <a:chExt cx="1776503" cy="1776503"/>
          </a:xfrm>
        </p:grpSpPr>
        <p:sp>
          <p:nvSpPr>
            <p:cNvPr id="28" name="椭圆 27">
              <a:extLst>
                <a:ext uri="{FF2B5EF4-FFF2-40B4-BE49-F238E27FC236}">
                  <a16:creationId xmlns:a16="http://schemas.microsoft.com/office/drawing/2014/main" id="{7752BB79-B52E-4854-98A5-4502CA577B9D}"/>
                </a:ext>
              </a:extLst>
            </p:cNvPr>
            <p:cNvSpPr/>
            <p:nvPr/>
          </p:nvSpPr>
          <p:spPr>
            <a:xfrm>
              <a:off x="1710940" y="3083692"/>
              <a:ext cx="1476192" cy="1476192"/>
            </a:xfrm>
            <a:prstGeom prst="ellipse">
              <a:avLst/>
            </a:prstGeom>
            <a:gradFill flip="none" rotWithShape="1">
              <a:gsLst>
                <a:gs pos="23000">
                  <a:schemeClr val="bg1"/>
                </a:gs>
                <a:gs pos="78000">
                  <a:schemeClr val="accent1">
                    <a:lumMod val="20000"/>
                    <a:lumOff val="80000"/>
                  </a:schemeClr>
                </a:gs>
              </a:gsLst>
              <a:lin ang="2700000" scaled="1"/>
              <a:tileRect/>
            </a:gradFill>
            <a:ln>
              <a:noFill/>
            </a:ln>
            <a:effectLst>
              <a:outerShdw blurRad="939800" dist="914400" dir="2700000" sx="92000" sy="92000" algn="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28">
              <a:extLst>
                <a:ext uri="{FF2B5EF4-FFF2-40B4-BE49-F238E27FC236}">
                  <a16:creationId xmlns:a16="http://schemas.microsoft.com/office/drawing/2014/main" id="{8562E7A9-AC3B-4721-9F71-C1B5ADA7C3DC}"/>
                </a:ext>
              </a:extLst>
            </p:cNvPr>
            <p:cNvSpPr/>
            <p:nvPr/>
          </p:nvSpPr>
          <p:spPr>
            <a:xfrm>
              <a:off x="1560785" y="2933537"/>
              <a:ext cx="1776503" cy="1776503"/>
            </a:xfrm>
            <a:prstGeom prst="ellipse">
              <a:avLst/>
            </a:prstGeom>
            <a:noFill/>
            <a:ln w="6350">
              <a:gradFill flip="none" rotWithShape="1">
                <a:gsLst>
                  <a:gs pos="7000">
                    <a:schemeClr val="bg1">
                      <a:alpha val="0"/>
                    </a:schemeClr>
                  </a:gs>
                  <a:gs pos="83000">
                    <a:schemeClr val="accent1">
                      <a:lumMod val="70000"/>
                      <a:lumOff val="30000"/>
                    </a:schemeClr>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id="{BD943151-7BEF-4E7B-8E8D-9B59DA0A7425}"/>
              </a:ext>
            </a:extLst>
          </p:cNvPr>
          <p:cNvGrpSpPr/>
          <p:nvPr userDrawn="1"/>
        </p:nvGrpSpPr>
        <p:grpSpPr>
          <a:xfrm>
            <a:off x="5368088" y="1747868"/>
            <a:ext cx="1455822" cy="1455822"/>
            <a:chOff x="1560785" y="2933537"/>
            <a:chExt cx="1776503" cy="1776503"/>
          </a:xfrm>
        </p:grpSpPr>
        <p:sp>
          <p:nvSpPr>
            <p:cNvPr id="31" name="椭圆 30">
              <a:extLst>
                <a:ext uri="{FF2B5EF4-FFF2-40B4-BE49-F238E27FC236}">
                  <a16:creationId xmlns:a16="http://schemas.microsoft.com/office/drawing/2014/main" id="{429A362B-7E3A-4700-8101-7014D7A80428}"/>
                </a:ext>
              </a:extLst>
            </p:cNvPr>
            <p:cNvSpPr/>
            <p:nvPr/>
          </p:nvSpPr>
          <p:spPr>
            <a:xfrm>
              <a:off x="1710940" y="3083692"/>
              <a:ext cx="1476192" cy="1476192"/>
            </a:xfrm>
            <a:prstGeom prst="ellipse">
              <a:avLst/>
            </a:prstGeom>
            <a:gradFill flip="none" rotWithShape="1">
              <a:gsLst>
                <a:gs pos="23000">
                  <a:schemeClr val="bg1"/>
                </a:gs>
                <a:gs pos="78000">
                  <a:schemeClr val="accent1">
                    <a:lumMod val="20000"/>
                    <a:lumOff val="80000"/>
                  </a:schemeClr>
                </a:gs>
              </a:gsLst>
              <a:lin ang="2700000" scaled="1"/>
              <a:tileRect/>
            </a:gradFill>
            <a:ln>
              <a:noFill/>
            </a:ln>
            <a:effectLst>
              <a:outerShdw blurRad="939800" dist="914400" dir="2700000" sx="92000" sy="92000" algn="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a:extLst>
                <a:ext uri="{FF2B5EF4-FFF2-40B4-BE49-F238E27FC236}">
                  <a16:creationId xmlns:a16="http://schemas.microsoft.com/office/drawing/2014/main" id="{54CBB703-CF01-4CE9-99A7-C51AD62E121B}"/>
                </a:ext>
              </a:extLst>
            </p:cNvPr>
            <p:cNvSpPr/>
            <p:nvPr/>
          </p:nvSpPr>
          <p:spPr>
            <a:xfrm>
              <a:off x="1560785" y="2933537"/>
              <a:ext cx="1776503" cy="1776503"/>
            </a:xfrm>
            <a:prstGeom prst="ellipse">
              <a:avLst/>
            </a:prstGeom>
            <a:noFill/>
            <a:ln w="6350">
              <a:gradFill flip="none" rotWithShape="1">
                <a:gsLst>
                  <a:gs pos="7000">
                    <a:schemeClr val="bg1">
                      <a:alpha val="0"/>
                    </a:schemeClr>
                  </a:gs>
                  <a:gs pos="83000">
                    <a:schemeClr val="accent1">
                      <a:lumMod val="70000"/>
                      <a:lumOff val="30000"/>
                    </a:schemeClr>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F1FA11C0-F079-412D-BD13-D64613FA702F}"/>
              </a:ext>
            </a:extLst>
          </p:cNvPr>
          <p:cNvGrpSpPr/>
          <p:nvPr userDrawn="1"/>
        </p:nvGrpSpPr>
        <p:grpSpPr>
          <a:xfrm>
            <a:off x="9512042" y="1166208"/>
            <a:ext cx="1455822" cy="1455822"/>
            <a:chOff x="1560785" y="2933537"/>
            <a:chExt cx="1776503" cy="1776503"/>
          </a:xfrm>
        </p:grpSpPr>
        <p:sp>
          <p:nvSpPr>
            <p:cNvPr id="34" name="椭圆 33">
              <a:extLst>
                <a:ext uri="{FF2B5EF4-FFF2-40B4-BE49-F238E27FC236}">
                  <a16:creationId xmlns:a16="http://schemas.microsoft.com/office/drawing/2014/main" id="{FA65BEB4-E8BF-4A85-A67E-F2F33594EC50}"/>
                </a:ext>
              </a:extLst>
            </p:cNvPr>
            <p:cNvSpPr/>
            <p:nvPr/>
          </p:nvSpPr>
          <p:spPr>
            <a:xfrm>
              <a:off x="1710940" y="3083692"/>
              <a:ext cx="1476192" cy="1476192"/>
            </a:xfrm>
            <a:prstGeom prst="ellipse">
              <a:avLst/>
            </a:prstGeom>
            <a:gradFill flip="none" rotWithShape="1">
              <a:gsLst>
                <a:gs pos="23000">
                  <a:schemeClr val="bg1"/>
                </a:gs>
                <a:gs pos="78000">
                  <a:schemeClr val="accent1">
                    <a:lumMod val="20000"/>
                    <a:lumOff val="80000"/>
                  </a:schemeClr>
                </a:gs>
              </a:gsLst>
              <a:lin ang="2700000" scaled="1"/>
              <a:tileRect/>
            </a:gradFill>
            <a:ln>
              <a:noFill/>
            </a:ln>
            <a:effectLst>
              <a:outerShdw blurRad="939800" dist="914400" dir="2700000" sx="92000" sy="92000" algn="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a:extLst>
                <a:ext uri="{FF2B5EF4-FFF2-40B4-BE49-F238E27FC236}">
                  <a16:creationId xmlns:a16="http://schemas.microsoft.com/office/drawing/2014/main" id="{B945CCE4-226D-4493-8625-FF63B801F646}"/>
                </a:ext>
              </a:extLst>
            </p:cNvPr>
            <p:cNvSpPr/>
            <p:nvPr/>
          </p:nvSpPr>
          <p:spPr>
            <a:xfrm>
              <a:off x="1560785" y="2933537"/>
              <a:ext cx="1776503" cy="1776503"/>
            </a:xfrm>
            <a:prstGeom prst="ellipse">
              <a:avLst/>
            </a:prstGeom>
            <a:noFill/>
            <a:ln w="6350">
              <a:gradFill flip="none" rotWithShape="1">
                <a:gsLst>
                  <a:gs pos="7000">
                    <a:schemeClr val="bg1">
                      <a:alpha val="0"/>
                    </a:schemeClr>
                  </a:gs>
                  <a:gs pos="83000">
                    <a:schemeClr val="accent1">
                      <a:lumMod val="70000"/>
                      <a:lumOff val="30000"/>
                    </a:schemeClr>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316369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页13">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D9F4E06-BE10-41DE-A51A-6E3228FC9A9F}"/>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3" name="矩形 12">
            <a:extLst>
              <a:ext uri="{FF2B5EF4-FFF2-40B4-BE49-F238E27FC236}">
                <a16:creationId xmlns:a16="http://schemas.microsoft.com/office/drawing/2014/main" id="{ACD49E44-AF1E-487E-9DE0-CFACDD9A3123}"/>
              </a:ext>
            </a:extLst>
          </p:cNvPr>
          <p:cNvSpPr/>
          <p:nvPr userDrawn="1"/>
        </p:nvSpPr>
        <p:spPr>
          <a:xfrm>
            <a:off x="0" y="-47898"/>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23" name="椭圆 22">
            <a:extLst>
              <a:ext uri="{FF2B5EF4-FFF2-40B4-BE49-F238E27FC236}">
                <a16:creationId xmlns:a16="http://schemas.microsoft.com/office/drawing/2014/main" id="{2C25A403-CA0E-47E1-A4F5-443489DF6344}"/>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64E0F9DB-89FB-4962-82B7-77D754B322C0}"/>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D9DC03F-561A-4603-B1D1-FBFE584DA871}"/>
              </a:ext>
            </a:extLst>
          </p:cNvPr>
          <p:cNvSpPr/>
          <p:nvPr userDrawn="1"/>
        </p:nvSpPr>
        <p:spPr>
          <a:xfrm>
            <a:off x="874713" y="3495183"/>
            <a:ext cx="2282309" cy="2742105"/>
          </a:xfrm>
          <a:prstGeom prst="rect">
            <a:avLst/>
          </a:prstGeom>
          <a:gradFill flip="none" rotWithShape="1">
            <a:gsLst>
              <a:gs pos="0">
                <a:schemeClr val="accent1">
                  <a:lumMod val="40000"/>
                  <a:lumOff val="60000"/>
                </a:schemeClr>
              </a:gs>
              <a:gs pos="100000">
                <a:schemeClr val="accent1">
                  <a:lumMod val="20000"/>
                  <a:lumOff val="80000"/>
                  <a:alpha val="0"/>
                </a:schemeClr>
              </a:gs>
            </a:gsLst>
            <a:lin ang="162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id="{67F923F4-9AA9-40DD-A323-95A8F14C45E0}"/>
              </a:ext>
            </a:extLst>
          </p:cNvPr>
          <p:cNvCxnSpPr>
            <a:cxnSpLocks/>
          </p:cNvCxnSpPr>
          <p:nvPr userDrawn="1"/>
        </p:nvCxnSpPr>
        <p:spPr>
          <a:xfrm>
            <a:off x="874713" y="6237288"/>
            <a:ext cx="228230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六边形 59">
            <a:extLst>
              <a:ext uri="{FF2B5EF4-FFF2-40B4-BE49-F238E27FC236}">
                <a16:creationId xmlns:a16="http://schemas.microsoft.com/office/drawing/2014/main" id="{FAB9B108-CA92-4549-9EE2-F69DBB06EDF4}"/>
              </a:ext>
            </a:extLst>
          </p:cNvPr>
          <p:cNvSpPr/>
          <p:nvPr userDrawn="1"/>
        </p:nvSpPr>
        <p:spPr>
          <a:xfrm>
            <a:off x="874717" y="1348080"/>
            <a:ext cx="2266353" cy="2621964"/>
          </a:xfrm>
          <a:custGeom>
            <a:avLst/>
            <a:gdLst>
              <a:gd name="connsiteX0" fmla="*/ 1181475 w 2266353"/>
              <a:gd name="connsiteY0" fmla="*/ 11393 h 2621964"/>
              <a:gd name="connsiteX1" fmla="*/ 2206652 w 2266353"/>
              <a:gd name="connsiteY1" fmla="*/ 523982 h 2621964"/>
              <a:gd name="connsiteX2" fmla="*/ 2266353 w 2266353"/>
              <a:gd name="connsiteY2" fmla="*/ 620580 h 2621964"/>
              <a:gd name="connsiteX3" fmla="*/ 2266353 w 2266353"/>
              <a:gd name="connsiteY3" fmla="*/ 2001385 h 2621964"/>
              <a:gd name="connsiteX4" fmla="*/ 2206652 w 2266353"/>
              <a:gd name="connsiteY4" fmla="*/ 2097984 h 2621964"/>
              <a:gd name="connsiteX5" fmla="*/ 1181475 w 2266353"/>
              <a:gd name="connsiteY5" fmla="*/ 2610572 h 2621964"/>
              <a:gd name="connsiteX6" fmla="*/ 1084876 w 2266353"/>
              <a:gd name="connsiteY6" fmla="*/ 2610572 h 2621964"/>
              <a:gd name="connsiteX7" fmla="*/ 59701 w 2266353"/>
              <a:gd name="connsiteY7" fmla="*/ 2097984 h 2621964"/>
              <a:gd name="connsiteX8" fmla="*/ 0 w 2266353"/>
              <a:gd name="connsiteY8" fmla="*/ 2001386 h 2621964"/>
              <a:gd name="connsiteX9" fmla="*/ 0 w 2266353"/>
              <a:gd name="connsiteY9" fmla="*/ 620580 h 2621964"/>
              <a:gd name="connsiteX10" fmla="*/ 59701 w 2266353"/>
              <a:gd name="connsiteY10" fmla="*/ 523982 h 2621964"/>
              <a:gd name="connsiteX11" fmla="*/ 1084876 w 2266353"/>
              <a:gd name="connsiteY11" fmla="*/ 11393 h 2621964"/>
              <a:gd name="connsiteX12" fmla="*/ 1181475 w 2266353"/>
              <a:gd name="connsiteY12" fmla="*/ 11393 h 262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6353" h="2621964">
                <a:moveTo>
                  <a:pt x="1181475" y="11393"/>
                </a:moveTo>
                <a:lnTo>
                  <a:pt x="2206652" y="523982"/>
                </a:lnTo>
                <a:cubicBezTo>
                  <a:pt x="2243249" y="542280"/>
                  <a:pt x="2266353" y="579663"/>
                  <a:pt x="2266353" y="620580"/>
                </a:cubicBezTo>
                <a:lnTo>
                  <a:pt x="2266353" y="2001385"/>
                </a:lnTo>
                <a:cubicBezTo>
                  <a:pt x="2266353" y="2042302"/>
                  <a:pt x="2243249" y="2079685"/>
                  <a:pt x="2206652" y="2097984"/>
                </a:cubicBezTo>
                <a:lnTo>
                  <a:pt x="1181475" y="2610572"/>
                </a:lnTo>
                <a:cubicBezTo>
                  <a:pt x="1151095" y="2625762"/>
                  <a:pt x="1115257" y="2625762"/>
                  <a:pt x="1084876" y="2610572"/>
                </a:cubicBezTo>
                <a:lnTo>
                  <a:pt x="59701" y="2097984"/>
                </a:lnTo>
                <a:cubicBezTo>
                  <a:pt x="23104" y="2079685"/>
                  <a:pt x="0" y="2042302"/>
                  <a:pt x="0" y="2001386"/>
                </a:cubicBezTo>
                <a:lnTo>
                  <a:pt x="0" y="620580"/>
                </a:lnTo>
                <a:cubicBezTo>
                  <a:pt x="0" y="579663"/>
                  <a:pt x="23104" y="542280"/>
                  <a:pt x="59701" y="523982"/>
                </a:cubicBezTo>
                <a:lnTo>
                  <a:pt x="1084876" y="11393"/>
                </a:lnTo>
                <a:cubicBezTo>
                  <a:pt x="1115257" y="-3797"/>
                  <a:pt x="1151095" y="-3797"/>
                  <a:pt x="1181475" y="11393"/>
                </a:cubicBezTo>
              </a:path>
            </a:pathLst>
          </a:custGeom>
          <a:noFill/>
          <a:ln w="6350">
            <a:gradFill flip="none" rotWithShape="1">
              <a:gsLst>
                <a:gs pos="0">
                  <a:schemeClr val="accent1">
                    <a:lumMod val="60000"/>
                    <a:lumOff val="40000"/>
                    <a:alpha val="53000"/>
                  </a:schemeClr>
                </a:gs>
                <a:gs pos="35000">
                  <a:schemeClr val="accent1">
                    <a:lumMod val="60000"/>
                    <a:lumOff val="4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六边形 60">
            <a:extLst>
              <a:ext uri="{FF2B5EF4-FFF2-40B4-BE49-F238E27FC236}">
                <a16:creationId xmlns:a16="http://schemas.microsoft.com/office/drawing/2014/main" id="{26C6D1B0-9BA7-43D9-8659-88AE6C2A9404}"/>
              </a:ext>
            </a:extLst>
          </p:cNvPr>
          <p:cNvSpPr/>
          <p:nvPr userDrawn="1"/>
        </p:nvSpPr>
        <p:spPr>
          <a:xfrm>
            <a:off x="874717" y="1121340"/>
            <a:ext cx="2266353" cy="2621964"/>
          </a:xfrm>
          <a:custGeom>
            <a:avLst/>
            <a:gdLst>
              <a:gd name="connsiteX0" fmla="*/ 1181475 w 2266353"/>
              <a:gd name="connsiteY0" fmla="*/ 11393 h 2621964"/>
              <a:gd name="connsiteX1" fmla="*/ 2206652 w 2266353"/>
              <a:gd name="connsiteY1" fmla="*/ 523981 h 2621964"/>
              <a:gd name="connsiteX2" fmla="*/ 2266353 w 2266353"/>
              <a:gd name="connsiteY2" fmla="*/ 620580 h 2621964"/>
              <a:gd name="connsiteX3" fmla="*/ 2266353 w 2266353"/>
              <a:gd name="connsiteY3" fmla="*/ 2001385 h 2621964"/>
              <a:gd name="connsiteX4" fmla="*/ 2206652 w 2266353"/>
              <a:gd name="connsiteY4" fmla="*/ 2097983 h 2621964"/>
              <a:gd name="connsiteX5" fmla="*/ 1181475 w 2266353"/>
              <a:gd name="connsiteY5" fmla="*/ 2610572 h 2621964"/>
              <a:gd name="connsiteX6" fmla="*/ 1084876 w 2266353"/>
              <a:gd name="connsiteY6" fmla="*/ 2610572 h 2621964"/>
              <a:gd name="connsiteX7" fmla="*/ 59701 w 2266353"/>
              <a:gd name="connsiteY7" fmla="*/ 2097983 h 2621964"/>
              <a:gd name="connsiteX8" fmla="*/ 0 w 2266353"/>
              <a:gd name="connsiteY8" fmla="*/ 2001385 h 2621964"/>
              <a:gd name="connsiteX9" fmla="*/ 0 w 2266353"/>
              <a:gd name="connsiteY9" fmla="*/ 620580 h 2621964"/>
              <a:gd name="connsiteX10" fmla="*/ 59701 w 2266353"/>
              <a:gd name="connsiteY10" fmla="*/ 523981 h 2621964"/>
              <a:gd name="connsiteX11" fmla="*/ 1084876 w 2266353"/>
              <a:gd name="connsiteY11" fmla="*/ 11393 h 2621964"/>
              <a:gd name="connsiteX12" fmla="*/ 1181475 w 2266353"/>
              <a:gd name="connsiteY12" fmla="*/ 11393 h 262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6353" h="2621964">
                <a:moveTo>
                  <a:pt x="1181475" y="11393"/>
                </a:moveTo>
                <a:lnTo>
                  <a:pt x="2206652" y="523981"/>
                </a:lnTo>
                <a:cubicBezTo>
                  <a:pt x="2243249" y="542280"/>
                  <a:pt x="2266353" y="579663"/>
                  <a:pt x="2266353" y="620580"/>
                </a:cubicBezTo>
                <a:lnTo>
                  <a:pt x="2266353" y="2001385"/>
                </a:lnTo>
                <a:cubicBezTo>
                  <a:pt x="2266353" y="2042302"/>
                  <a:pt x="2243249" y="2079685"/>
                  <a:pt x="2206652" y="2097983"/>
                </a:cubicBezTo>
                <a:lnTo>
                  <a:pt x="1181475" y="2610572"/>
                </a:lnTo>
                <a:cubicBezTo>
                  <a:pt x="1151095" y="2625762"/>
                  <a:pt x="1115257" y="2625762"/>
                  <a:pt x="1084876" y="2610572"/>
                </a:cubicBezTo>
                <a:lnTo>
                  <a:pt x="59701" y="2097983"/>
                </a:lnTo>
                <a:cubicBezTo>
                  <a:pt x="23104" y="2079685"/>
                  <a:pt x="0" y="2042302"/>
                  <a:pt x="0" y="2001385"/>
                </a:cubicBezTo>
                <a:lnTo>
                  <a:pt x="0" y="620580"/>
                </a:lnTo>
                <a:cubicBezTo>
                  <a:pt x="0" y="579663"/>
                  <a:pt x="23104" y="542280"/>
                  <a:pt x="59701" y="523981"/>
                </a:cubicBezTo>
                <a:lnTo>
                  <a:pt x="1084876" y="11393"/>
                </a:lnTo>
                <a:cubicBezTo>
                  <a:pt x="1115257" y="-3797"/>
                  <a:pt x="1151095" y="-3797"/>
                  <a:pt x="1181475" y="11393"/>
                </a:cubicBezTo>
              </a:path>
            </a:pathLst>
          </a:custGeom>
          <a:noFill/>
          <a:ln w="6350">
            <a:gradFill flip="none" rotWithShape="1">
              <a:gsLst>
                <a:gs pos="0">
                  <a:schemeClr val="accent1">
                    <a:lumMod val="60000"/>
                    <a:lumOff val="40000"/>
                    <a:alpha val="17000"/>
                  </a:schemeClr>
                </a:gs>
                <a:gs pos="35000">
                  <a:schemeClr val="accent1">
                    <a:lumMod val="60000"/>
                    <a:lumOff val="4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六边形 57">
            <a:extLst>
              <a:ext uri="{FF2B5EF4-FFF2-40B4-BE49-F238E27FC236}">
                <a16:creationId xmlns:a16="http://schemas.microsoft.com/office/drawing/2014/main" id="{ABEBE1A6-20E6-4B5B-A3D5-13D577AD8BB7}"/>
              </a:ext>
            </a:extLst>
          </p:cNvPr>
          <p:cNvSpPr/>
          <p:nvPr userDrawn="1"/>
        </p:nvSpPr>
        <p:spPr>
          <a:xfrm>
            <a:off x="874718" y="1574819"/>
            <a:ext cx="2282306" cy="2621965"/>
          </a:xfrm>
          <a:custGeom>
            <a:avLst/>
            <a:gdLst>
              <a:gd name="connsiteX0" fmla="*/ 1189452 w 2282306"/>
              <a:gd name="connsiteY0" fmla="*/ 11393 h 2621965"/>
              <a:gd name="connsiteX1" fmla="*/ 2222605 w 2282306"/>
              <a:gd name="connsiteY1" fmla="*/ 527970 h 2621965"/>
              <a:gd name="connsiteX2" fmla="*/ 2282306 w 2282306"/>
              <a:gd name="connsiteY2" fmla="*/ 624568 h 2621965"/>
              <a:gd name="connsiteX3" fmla="*/ 2282306 w 2282306"/>
              <a:gd name="connsiteY3" fmla="*/ 1997397 h 2621965"/>
              <a:gd name="connsiteX4" fmla="*/ 2222605 w 2282306"/>
              <a:gd name="connsiteY4" fmla="*/ 2093995 h 2621965"/>
              <a:gd name="connsiteX5" fmla="*/ 1189452 w 2282306"/>
              <a:gd name="connsiteY5" fmla="*/ 2610572 h 2621965"/>
              <a:gd name="connsiteX6" fmla="*/ 1092854 w 2282306"/>
              <a:gd name="connsiteY6" fmla="*/ 2610572 h 2621965"/>
              <a:gd name="connsiteX7" fmla="*/ 59701 w 2282306"/>
              <a:gd name="connsiteY7" fmla="*/ 2093995 h 2621965"/>
              <a:gd name="connsiteX8" fmla="*/ 0 w 2282306"/>
              <a:gd name="connsiteY8" fmla="*/ 1997397 h 2621965"/>
              <a:gd name="connsiteX9" fmla="*/ 0 w 2282306"/>
              <a:gd name="connsiteY9" fmla="*/ 624568 h 2621965"/>
              <a:gd name="connsiteX10" fmla="*/ 59701 w 2282306"/>
              <a:gd name="connsiteY10" fmla="*/ 527970 h 2621965"/>
              <a:gd name="connsiteX11" fmla="*/ 1092854 w 2282306"/>
              <a:gd name="connsiteY11" fmla="*/ 11393 h 2621965"/>
              <a:gd name="connsiteX12" fmla="*/ 1189452 w 2282306"/>
              <a:gd name="connsiteY12" fmla="*/ 11393 h 262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2306" h="2621965">
                <a:moveTo>
                  <a:pt x="1189452" y="11393"/>
                </a:moveTo>
                <a:lnTo>
                  <a:pt x="2222605" y="527970"/>
                </a:lnTo>
                <a:cubicBezTo>
                  <a:pt x="2259202" y="546268"/>
                  <a:pt x="2282306" y="583651"/>
                  <a:pt x="2282306" y="624568"/>
                </a:cubicBezTo>
                <a:lnTo>
                  <a:pt x="2282306" y="1997397"/>
                </a:lnTo>
                <a:cubicBezTo>
                  <a:pt x="2282306" y="2038314"/>
                  <a:pt x="2259202" y="2075697"/>
                  <a:pt x="2222605" y="2093995"/>
                </a:cubicBezTo>
                <a:lnTo>
                  <a:pt x="1189452" y="2610572"/>
                </a:lnTo>
                <a:cubicBezTo>
                  <a:pt x="1159072" y="2625763"/>
                  <a:pt x="1123234" y="2625763"/>
                  <a:pt x="1092854" y="2610572"/>
                </a:cubicBezTo>
                <a:lnTo>
                  <a:pt x="59701" y="2093995"/>
                </a:lnTo>
                <a:cubicBezTo>
                  <a:pt x="23104" y="2075697"/>
                  <a:pt x="0" y="2038314"/>
                  <a:pt x="0" y="1997397"/>
                </a:cubicBezTo>
                <a:lnTo>
                  <a:pt x="0" y="624568"/>
                </a:lnTo>
                <a:cubicBezTo>
                  <a:pt x="0" y="583651"/>
                  <a:pt x="23104" y="546268"/>
                  <a:pt x="59701" y="527970"/>
                </a:cubicBezTo>
                <a:lnTo>
                  <a:pt x="1092854" y="11393"/>
                </a:lnTo>
                <a:cubicBezTo>
                  <a:pt x="1123234" y="-3797"/>
                  <a:pt x="1159072" y="-3797"/>
                  <a:pt x="1189452" y="11393"/>
                </a:cubicBezTo>
              </a:path>
            </a:pathLst>
          </a:custGeom>
          <a:gradFill flip="none" rotWithShape="1">
            <a:gsLst>
              <a:gs pos="0">
                <a:schemeClr val="accent1"/>
              </a:gs>
              <a:gs pos="84000">
                <a:schemeClr val="accent6"/>
              </a:gs>
            </a:gsLst>
            <a:lin ang="5400000" scaled="1"/>
            <a:tileRect/>
          </a:gradFill>
          <a:ln w="6350">
            <a:gradFill flip="none" rotWithShape="1">
              <a:gsLst>
                <a:gs pos="0">
                  <a:schemeClr val="accent1">
                    <a:lumMod val="60000"/>
                    <a:lumOff val="40000"/>
                  </a:schemeClr>
                </a:gs>
                <a:gs pos="100000">
                  <a:schemeClr val="accent1">
                    <a:lumMod val="20000"/>
                    <a:lumOff val="8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33625336-A5C2-425E-AD12-B28350FD64AD}"/>
              </a:ext>
            </a:extLst>
          </p:cNvPr>
          <p:cNvSpPr/>
          <p:nvPr userDrawn="1"/>
        </p:nvSpPr>
        <p:spPr>
          <a:xfrm>
            <a:off x="3594801" y="3495183"/>
            <a:ext cx="2282309" cy="2742105"/>
          </a:xfrm>
          <a:prstGeom prst="rect">
            <a:avLst/>
          </a:prstGeom>
          <a:gradFill flip="none" rotWithShape="1">
            <a:gsLst>
              <a:gs pos="0">
                <a:schemeClr val="accent1">
                  <a:lumMod val="40000"/>
                  <a:lumOff val="60000"/>
                </a:schemeClr>
              </a:gs>
              <a:gs pos="100000">
                <a:schemeClr val="accent1">
                  <a:lumMod val="20000"/>
                  <a:lumOff val="80000"/>
                  <a:alpha val="0"/>
                </a:schemeClr>
              </a:gs>
            </a:gsLst>
            <a:lin ang="162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98A71F45-1423-496D-BD65-C6B6FD2218B5}"/>
              </a:ext>
            </a:extLst>
          </p:cNvPr>
          <p:cNvCxnSpPr>
            <a:cxnSpLocks/>
          </p:cNvCxnSpPr>
          <p:nvPr userDrawn="1"/>
        </p:nvCxnSpPr>
        <p:spPr>
          <a:xfrm>
            <a:off x="3594801" y="6237288"/>
            <a:ext cx="228230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六边形 59">
            <a:extLst>
              <a:ext uri="{FF2B5EF4-FFF2-40B4-BE49-F238E27FC236}">
                <a16:creationId xmlns:a16="http://schemas.microsoft.com/office/drawing/2014/main" id="{75C4CF4A-C4D5-4E91-9B9D-F6BD6BB679E1}"/>
              </a:ext>
            </a:extLst>
          </p:cNvPr>
          <p:cNvSpPr/>
          <p:nvPr userDrawn="1"/>
        </p:nvSpPr>
        <p:spPr>
          <a:xfrm>
            <a:off x="3594805" y="1348080"/>
            <a:ext cx="2266353" cy="2621964"/>
          </a:xfrm>
          <a:custGeom>
            <a:avLst/>
            <a:gdLst>
              <a:gd name="connsiteX0" fmla="*/ 1181475 w 2266353"/>
              <a:gd name="connsiteY0" fmla="*/ 11393 h 2621964"/>
              <a:gd name="connsiteX1" fmla="*/ 2206652 w 2266353"/>
              <a:gd name="connsiteY1" fmla="*/ 523982 h 2621964"/>
              <a:gd name="connsiteX2" fmla="*/ 2266353 w 2266353"/>
              <a:gd name="connsiteY2" fmla="*/ 620580 h 2621964"/>
              <a:gd name="connsiteX3" fmla="*/ 2266353 w 2266353"/>
              <a:gd name="connsiteY3" fmla="*/ 2001385 h 2621964"/>
              <a:gd name="connsiteX4" fmla="*/ 2206652 w 2266353"/>
              <a:gd name="connsiteY4" fmla="*/ 2097984 h 2621964"/>
              <a:gd name="connsiteX5" fmla="*/ 1181475 w 2266353"/>
              <a:gd name="connsiteY5" fmla="*/ 2610572 h 2621964"/>
              <a:gd name="connsiteX6" fmla="*/ 1084876 w 2266353"/>
              <a:gd name="connsiteY6" fmla="*/ 2610572 h 2621964"/>
              <a:gd name="connsiteX7" fmla="*/ 59701 w 2266353"/>
              <a:gd name="connsiteY7" fmla="*/ 2097984 h 2621964"/>
              <a:gd name="connsiteX8" fmla="*/ 0 w 2266353"/>
              <a:gd name="connsiteY8" fmla="*/ 2001386 h 2621964"/>
              <a:gd name="connsiteX9" fmla="*/ 0 w 2266353"/>
              <a:gd name="connsiteY9" fmla="*/ 620580 h 2621964"/>
              <a:gd name="connsiteX10" fmla="*/ 59701 w 2266353"/>
              <a:gd name="connsiteY10" fmla="*/ 523982 h 2621964"/>
              <a:gd name="connsiteX11" fmla="*/ 1084876 w 2266353"/>
              <a:gd name="connsiteY11" fmla="*/ 11393 h 2621964"/>
              <a:gd name="connsiteX12" fmla="*/ 1181475 w 2266353"/>
              <a:gd name="connsiteY12" fmla="*/ 11393 h 262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6353" h="2621964">
                <a:moveTo>
                  <a:pt x="1181475" y="11393"/>
                </a:moveTo>
                <a:lnTo>
                  <a:pt x="2206652" y="523982"/>
                </a:lnTo>
                <a:cubicBezTo>
                  <a:pt x="2243249" y="542280"/>
                  <a:pt x="2266353" y="579663"/>
                  <a:pt x="2266353" y="620580"/>
                </a:cubicBezTo>
                <a:lnTo>
                  <a:pt x="2266353" y="2001385"/>
                </a:lnTo>
                <a:cubicBezTo>
                  <a:pt x="2266353" y="2042302"/>
                  <a:pt x="2243249" y="2079685"/>
                  <a:pt x="2206652" y="2097984"/>
                </a:cubicBezTo>
                <a:lnTo>
                  <a:pt x="1181475" y="2610572"/>
                </a:lnTo>
                <a:cubicBezTo>
                  <a:pt x="1151095" y="2625762"/>
                  <a:pt x="1115257" y="2625762"/>
                  <a:pt x="1084876" y="2610572"/>
                </a:cubicBezTo>
                <a:lnTo>
                  <a:pt x="59701" y="2097984"/>
                </a:lnTo>
                <a:cubicBezTo>
                  <a:pt x="23104" y="2079685"/>
                  <a:pt x="0" y="2042302"/>
                  <a:pt x="0" y="2001386"/>
                </a:cubicBezTo>
                <a:lnTo>
                  <a:pt x="0" y="620580"/>
                </a:lnTo>
                <a:cubicBezTo>
                  <a:pt x="0" y="579663"/>
                  <a:pt x="23104" y="542280"/>
                  <a:pt x="59701" y="523982"/>
                </a:cubicBezTo>
                <a:lnTo>
                  <a:pt x="1084876" y="11393"/>
                </a:lnTo>
                <a:cubicBezTo>
                  <a:pt x="1115257" y="-3797"/>
                  <a:pt x="1151095" y="-3797"/>
                  <a:pt x="1181475" y="11393"/>
                </a:cubicBezTo>
              </a:path>
            </a:pathLst>
          </a:custGeom>
          <a:noFill/>
          <a:ln w="6350">
            <a:gradFill flip="none" rotWithShape="1">
              <a:gsLst>
                <a:gs pos="0">
                  <a:schemeClr val="accent1">
                    <a:lumMod val="60000"/>
                    <a:lumOff val="40000"/>
                    <a:alpha val="53000"/>
                  </a:schemeClr>
                </a:gs>
                <a:gs pos="35000">
                  <a:schemeClr val="accent1">
                    <a:lumMod val="60000"/>
                    <a:lumOff val="4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六边形 60">
            <a:extLst>
              <a:ext uri="{FF2B5EF4-FFF2-40B4-BE49-F238E27FC236}">
                <a16:creationId xmlns:a16="http://schemas.microsoft.com/office/drawing/2014/main" id="{E3682F93-04A2-478A-BAD1-6BE700D074E6}"/>
              </a:ext>
            </a:extLst>
          </p:cNvPr>
          <p:cNvSpPr/>
          <p:nvPr userDrawn="1"/>
        </p:nvSpPr>
        <p:spPr>
          <a:xfrm>
            <a:off x="3594805" y="1121340"/>
            <a:ext cx="2266353" cy="2621964"/>
          </a:xfrm>
          <a:custGeom>
            <a:avLst/>
            <a:gdLst>
              <a:gd name="connsiteX0" fmla="*/ 1181475 w 2266353"/>
              <a:gd name="connsiteY0" fmla="*/ 11393 h 2621964"/>
              <a:gd name="connsiteX1" fmla="*/ 2206652 w 2266353"/>
              <a:gd name="connsiteY1" fmla="*/ 523981 h 2621964"/>
              <a:gd name="connsiteX2" fmla="*/ 2266353 w 2266353"/>
              <a:gd name="connsiteY2" fmla="*/ 620580 h 2621964"/>
              <a:gd name="connsiteX3" fmla="*/ 2266353 w 2266353"/>
              <a:gd name="connsiteY3" fmla="*/ 2001385 h 2621964"/>
              <a:gd name="connsiteX4" fmla="*/ 2206652 w 2266353"/>
              <a:gd name="connsiteY4" fmla="*/ 2097983 h 2621964"/>
              <a:gd name="connsiteX5" fmla="*/ 1181475 w 2266353"/>
              <a:gd name="connsiteY5" fmla="*/ 2610572 h 2621964"/>
              <a:gd name="connsiteX6" fmla="*/ 1084876 w 2266353"/>
              <a:gd name="connsiteY6" fmla="*/ 2610572 h 2621964"/>
              <a:gd name="connsiteX7" fmla="*/ 59701 w 2266353"/>
              <a:gd name="connsiteY7" fmla="*/ 2097983 h 2621964"/>
              <a:gd name="connsiteX8" fmla="*/ 0 w 2266353"/>
              <a:gd name="connsiteY8" fmla="*/ 2001385 h 2621964"/>
              <a:gd name="connsiteX9" fmla="*/ 0 w 2266353"/>
              <a:gd name="connsiteY9" fmla="*/ 620580 h 2621964"/>
              <a:gd name="connsiteX10" fmla="*/ 59701 w 2266353"/>
              <a:gd name="connsiteY10" fmla="*/ 523981 h 2621964"/>
              <a:gd name="connsiteX11" fmla="*/ 1084876 w 2266353"/>
              <a:gd name="connsiteY11" fmla="*/ 11393 h 2621964"/>
              <a:gd name="connsiteX12" fmla="*/ 1181475 w 2266353"/>
              <a:gd name="connsiteY12" fmla="*/ 11393 h 262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6353" h="2621964">
                <a:moveTo>
                  <a:pt x="1181475" y="11393"/>
                </a:moveTo>
                <a:lnTo>
                  <a:pt x="2206652" y="523981"/>
                </a:lnTo>
                <a:cubicBezTo>
                  <a:pt x="2243249" y="542280"/>
                  <a:pt x="2266353" y="579663"/>
                  <a:pt x="2266353" y="620580"/>
                </a:cubicBezTo>
                <a:lnTo>
                  <a:pt x="2266353" y="2001385"/>
                </a:lnTo>
                <a:cubicBezTo>
                  <a:pt x="2266353" y="2042302"/>
                  <a:pt x="2243249" y="2079685"/>
                  <a:pt x="2206652" y="2097983"/>
                </a:cubicBezTo>
                <a:lnTo>
                  <a:pt x="1181475" y="2610572"/>
                </a:lnTo>
                <a:cubicBezTo>
                  <a:pt x="1151095" y="2625762"/>
                  <a:pt x="1115257" y="2625762"/>
                  <a:pt x="1084876" y="2610572"/>
                </a:cubicBezTo>
                <a:lnTo>
                  <a:pt x="59701" y="2097983"/>
                </a:lnTo>
                <a:cubicBezTo>
                  <a:pt x="23104" y="2079685"/>
                  <a:pt x="0" y="2042302"/>
                  <a:pt x="0" y="2001385"/>
                </a:cubicBezTo>
                <a:lnTo>
                  <a:pt x="0" y="620580"/>
                </a:lnTo>
                <a:cubicBezTo>
                  <a:pt x="0" y="579663"/>
                  <a:pt x="23104" y="542280"/>
                  <a:pt x="59701" y="523981"/>
                </a:cubicBezTo>
                <a:lnTo>
                  <a:pt x="1084876" y="11393"/>
                </a:lnTo>
                <a:cubicBezTo>
                  <a:pt x="1115257" y="-3797"/>
                  <a:pt x="1151095" y="-3797"/>
                  <a:pt x="1181475" y="11393"/>
                </a:cubicBezTo>
              </a:path>
            </a:pathLst>
          </a:custGeom>
          <a:noFill/>
          <a:ln w="6350">
            <a:gradFill flip="none" rotWithShape="1">
              <a:gsLst>
                <a:gs pos="0">
                  <a:schemeClr val="accent1">
                    <a:lumMod val="60000"/>
                    <a:lumOff val="40000"/>
                    <a:alpha val="17000"/>
                  </a:schemeClr>
                </a:gs>
                <a:gs pos="35000">
                  <a:schemeClr val="accent1">
                    <a:lumMod val="60000"/>
                    <a:lumOff val="4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六边形 57">
            <a:extLst>
              <a:ext uri="{FF2B5EF4-FFF2-40B4-BE49-F238E27FC236}">
                <a16:creationId xmlns:a16="http://schemas.microsoft.com/office/drawing/2014/main" id="{16A7EB5A-4141-4F90-B315-F7C80BB6AA9F}"/>
              </a:ext>
            </a:extLst>
          </p:cNvPr>
          <p:cNvSpPr/>
          <p:nvPr userDrawn="1"/>
        </p:nvSpPr>
        <p:spPr>
          <a:xfrm>
            <a:off x="3594806" y="1574819"/>
            <a:ext cx="2282306" cy="2621965"/>
          </a:xfrm>
          <a:custGeom>
            <a:avLst/>
            <a:gdLst>
              <a:gd name="connsiteX0" fmla="*/ 1189452 w 2282306"/>
              <a:gd name="connsiteY0" fmla="*/ 11393 h 2621965"/>
              <a:gd name="connsiteX1" fmla="*/ 2222605 w 2282306"/>
              <a:gd name="connsiteY1" fmla="*/ 527970 h 2621965"/>
              <a:gd name="connsiteX2" fmla="*/ 2282306 w 2282306"/>
              <a:gd name="connsiteY2" fmla="*/ 624568 h 2621965"/>
              <a:gd name="connsiteX3" fmla="*/ 2282306 w 2282306"/>
              <a:gd name="connsiteY3" fmla="*/ 1997397 h 2621965"/>
              <a:gd name="connsiteX4" fmla="*/ 2222605 w 2282306"/>
              <a:gd name="connsiteY4" fmla="*/ 2093995 h 2621965"/>
              <a:gd name="connsiteX5" fmla="*/ 1189452 w 2282306"/>
              <a:gd name="connsiteY5" fmla="*/ 2610572 h 2621965"/>
              <a:gd name="connsiteX6" fmla="*/ 1092854 w 2282306"/>
              <a:gd name="connsiteY6" fmla="*/ 2610572 h 2621965"/>
              <a:gd name="connsiteX7" fmla="*/ 59701 w 2282306"/>
              <a:gd name="connsiteY7" fmla="*/ 2093995 h 2621965"/>
              <a:gd name="connsiteX8" fmla="*/ 0 w 2282306"/>
              <a:gd name="connsiteY8" fmla="*/ 1997397 h 2621965"/>
              <a:gd name="connsiteX9" fmla="*/ 0 w 2282306"/>
              <a:gd name="connsiteY9" fmla="*/ 624568 h 2621965"/>
              <a:gd name="connsiteX10" fmla="*/ 59701 w 2282306"/>
              <a:gd name="connsiteY10" fmla="*/ 527970 h 2621965"/>
              <a:gd name="connsiteX11" fmla="*/ 1092854 w 2282306"/>
              <a:gd name="connsiteY11" fmla="*/ 11393 h 2621965"/>
              <a:gd name="connsiteX12" fmla="*/ 1189452 w 2282306"/>
              <a:gd name="connsiteY12" fmla="*/ 11393 h 262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2306" h="2621965">
                <a:moveTo>
                  <a:pt x="1189452" y="11393"/>
                </a:moveTo>
                <a:lnTo>
                  <a:pt x="2222605" y="527970"/>
                </a:lnTo>
                <a:cubicBezTo>
                  <a:pt x="2259202" y="546268"/>
                  <a:pt x="2282306" y="583651"/>
                  <a:pt x="2282306" y="624568"/>
                </a:cubicBezTo>
                <a:lnTo>
                  <a:pt x="2282306" y="1997397"/>
                </a:lnTo>
                <a:cubicBezTo>
                  <a:pt x="2282306" y="2038314"/>
                  <a:pt x="2259202" y="2075697"/>
                  <a:pt x="2222605" y="2093995"/>
                </a:cubicBezTo>
                <a:lnTo>
                  <a:pt x="1189452" y="2610572"/>
                </a:lnTo>
                <a:cubicBezTo>
                  <a:pt x="1159072" y="2625763"/>
                  <a:pt x="1123234" y="2625763"/>
                  <a:pt x="1092854" y="2610572"/>
                </a:cubicBezTo>
                <a:lnTo>
                  <a:pt x="59701" y="2093995"/>
                </a:lnTo>
                <a:cubicBezTo>
                  <a:pt x="23104" y="2075697"/>
                  <a:pt x="0" y="2038314"/>
                  <a:pt x="0" y="1997397"/>
                </a:cubicBezTo>
                <a:lnTo>
                  <a:pt x="0" y="624568"/>
                </a:lnTo>
                <a:cubicBezTo>
                  <a:pt x="0" y="583651"/>
                  <a:pt x="23104" y="546268"/>
                  <a:pt x="59701" y="527970"/>
                </a:cubicBezTo>
                <a:lnTo>
                  <a:pt x="1092854" y="11393"/>
                </a:lnTo>
                <a:cubicBezTo>
                  <a:pt x="1123234" y="-3797"/>
                  <a:pt x="1159072" y="-3797"/>
                  <a:pt x="1189452" y="11393"/>
                </a:cubicBezTo>
              </a:path>
            </a:pathLst>
          </a:custGeom>
          <a:gradFill flip="none" rotWithShape="1">
            <a:gsLst>
              <a:gs pos="0">
                <a:schemeClr val="accent1"/>
              </a:gs>
              <a:gs pos="84000">
                <a:schemeClr val="accent6"/>
              </a:gs>
            </a:gsLst>
            <a:lin ang="5400000" scaled="1"/>
            <a:tileRect/>
          </a:gradFill>
          <a:ln w="6350">
            <a:gradFill flip="none" rotWithShape="1">
              <a:gsLst>
                <a:gs pos="0">
                  <a:schemeClr val="accent1">
                    <a:lumMod val="60000"/>
                    <a:lumOff val="40000"/>
                  </a:schemeClr>
                </a:gs>
                <a:gs pos="100000">
                  <a:schemeClr val="accent1">
                    <a:lumMod val="20000"/>
                    <a:lumOff val="8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ACE61186-A98C-4F6A-834D-9A8C9CA7F368}"/>
              </a:ext>
            </a:extLst>
          </p:cNvPr>
          <p:cNvSpPr/>
          <p:nvPr userDrawn="1"/>
        </p:nvSpPr>
        <p:spPr>
          <a:xfrm>
            <a:off x="6314889" y="3495183"/>
            <a:ext cx="2282309" cy="2742105"/>
          </a:xfrm>
          <a:prstGeom prst="rect">
            <a:avLst/>
          </a:prstGeom>
          <a:gradFill flip="none" rotWithShape="1">
            <a:gsLst>
              <a:gs pos="0">
                <a:schemeClr val="accent1">
                  <a:lumMod val="40000"/>
                  <a:lumOff val="60000"/>
                </a:schemeClr>
              </a:gs>
              <a:gs pos="100000">
                <a:schemeClr val="accent1">
                  <a:lumMod val="20000"/>
                  <a:lumOff val="80000"/>
                  <a:alpha val="0"/>
                </a:schemeClr>
              </a:gs>
            </a:gsLst>
            <a:lin ang="162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3193CB36-D759-4B35-B90D-9EC29EA09917}"/>
              </a:ext>
            </a:extLst>
          </p:cNvPr>
          <p:cNvCxnSpPr>
            <a:cxnSpLocks/>
          </p:cNvCxnSpPr>
          <p:nvPr userDrawn="1"/>
        </p:nvCxnSpPr>
        <p:spPr>
          <a:xfrm>
            <a:off x="6314889" y="6237288"/>
            <a:ext cx="228230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六边形 59">
            <a:extLst>
              <a:ext uri="{FF2B5EF4-FFF2-40B4-BE49-F238E27FC236}">
                <a16:creationId xmlns:a16="http://schemas.microsoft.com/office/drawing/2014/main" id="{0CEC7530-FFC5-4176-BF25-AD37532A6568}"/>
              </a:ext>
            </a:extLst>
          </p:cNvPr>
          <p:cNvSpPr/>
          <p:nvPr userDrawn="1"/>
        </p:nvSpPr>
        <p:spPr>
          <a:xfrm>
            <a:off x="6314893" y="1348080"/>
            <a:ext cx="2266353" cy="2621964"/>
          </a:xfrm>
          <a:custGeom>
            <a:avLst/>
            <a:gdLst>
              <a:gd name="connsiteX0" fmla="*/ 1181475 w 2266353"/>
              <a:gd name="connsiteY0" fmla="*/ 11393 h 2621964"/>
              <a:gd name="connsiteX1" fmla="*/ 2206652 w 2266353"/>
              <a:gd name="connsiteY1" fmla="*/ 523982 h 2621964"/>
              <a:gd name="connsiteX2" fmla="*/ 2266353 w 2266353"/>
              <a:gd name="connsiteY2" fmla="*/ 620580 h 2621964"/>
              <a:gd name="connsiteX3" fmla="*/ 2266353 w 2266353"/>
              <a:gd name="connsiteY3" fmla="*/ 2001385 h 2621964"/>
              <a:gd name="connsiteX4" fmla="*/ 2206652 w 2266353"/>
              <a:gd name="connsiteY4" fmla="*/ 2097984 h 2621964"/>
              <a:gd name="connsiteX5" fmla="*/ 1181475 w 2266353"/>
              <a:gd name="connsiteY5" fmla="*/ 2610572 h 2621964"/>
              <a:gd name="connsiteX6" fmla="*/ 1084876 w 2266353"/>
              <a:gd name="connsiteY6" fmla="*/ 2610572 h 2621964"/>
              <a:gd name="connsiteX7" fmla="*/ 59701 w 2266353"/>
              <a:gd name="connsiteY7" fmla="*/ 2097984 h 2621964"/>
              <a:gd name="connsiteX8" fmla="*/ 0 w 2266353"/>
              <a:gd name="connsiteY8" fmla="*/ 2001386 h 2621964"/>
              <a:gd name="connsiteX9" fmla="*/ 0 w 2266353"/>
              <a:gd name="connsiteY9" fmla="*/ 620580 h 2621964"/>
              <a:gd name="connsiteX10" fmla="*/ 59701 w 2266353"/>
              <a:gd name="connsiteY10" fmla="*/ 523982 h 2621964"/>
              <a:gd name="connsiteX11" fmla="*/ 1084876 w 2266353"/>
              <a:gd name="connsiteY11" fmla="*/ 11393 h 2621964"/>
              <a:gd name="connsiteX12" fmla="*/ 1181475 w 2266353"/>
              <a:gd name="connsiteY12" fmla="*/ 11393 h 262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6353" h="2621964">
                <a:moveTo>
                  <a:pt x="1181475" y="11393"/>
                </a:moveTo>
                <a:lnTo>
                  <a:pt x="2206652" y="523982"/>
                </a:lnTo>
                <a:cubicBezTo>
                  <a:pt x="2243249" y="542280"/>
                  <a:pt x="2266353" y="579663"/>
                  <a:pt x="2266353" y="620580"/>
                </a:cubicBezTo>
                <a:lnTo>
                  <a:pt x="2266353" y="2001385"/>
                </a:lnTo>
                <a:cubicBezTo>
                  <a:pt x="2266353" y="2042302"/>
                  <a:pt x="2243249" y="2079685"/>
                  <a:pt x="2206652" y="2097984"/>
                </a:cubicBezTo>
                <a:lnTo>
                  <a:pt x="1181475" y="2610572"/>
                </a:lnTo>
                <a:cubicBezTo>
                  <a:pt x="1151095" y="2625762"/>
                  <a:pt x="1115257" y="2625762"/>
                  <a:pt x="1084876" y="2610572"/>
                </a:cubicBezTo>
                <a:lnTo>
                  <a:pt x="59701" y="2097984"/>
                </a:lnTo>
                <a:cubicBezTo>
                  <a:pt x="23104" y="2079685"/>
                  <a:pt x="0" y="2042302"/>
                  <a:pt x="0" y="2001386"/>
                </a:cubicBezTo>
                <a:lnTo>
                  <a:pt x="0" y="620580"/>
                </a:lnTo>
                <a:cubicBezTo>
                  <a:pt x="0" y="579663"/>
                  <a:pt x="23104" y="542280"/>
                  <a:pt x="59701" y="523982"/>
                </a:cubicBezTo>
                <a:lnTo>
                  <a:pt x="1084876" y="11393"/>
                </a:lnTo>
                <a:cubicBezTo>
                  <a:pt x="1115257" y="-3797"/>
                  <a:pt x="1151095" y="-3797"/>
                  <a:pt x="1181475" y="11393"/>
                </a:cubicBezTo>
              </a:path>
            </a:pathLst>
          </a:custGeom>
          <a:noFill/>
          <a:ln w="6350">
            <a:gradFill flip="none" rotWithShape="1">
              <a:gsLst>
                <a:gs pos="0">
                  <a:schemeClr val="accent1">
                    <a:lumMod val="60000"/>
                    <a:lumOff val="40000"/>
                    <a:alpha val="53000"/>
                  </a:schemeClr>
                </a:gs>
                <a:gs pos="35000">
                  <a:schemeClr val="accent1">
                    <a:lumMod val="60000"/>
                    <a:lumOff val="4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六边形 60">
            <a:extLst>
              <a:ext uri="{FF2B5EF4-FFF2-40B4-BE49-F238E27FC236}">
                <a16:creationId xmlns:a16="http://schemas.microsoft.com/office/drawing/2014/main" id="{08FB43B4-786D-444E-AEF3-E781D6334A80}"/>
              </a:ext>
            </a:extLst>
          </p:cNvPr>
          <p:cNvSpPr/>
          <p:nvPr userDrawn="1"/>
        </p:nvSpPr>
        <p:spPr>
          <a:xfrm>
            <a:off x="6314893" y="1121340"/>
            <a:ext cx="2266353" cy="2621964"/>
          </a:xfrm>
          <a:custGeom>
            <a:avLst/>
            <a:gdLst>
              <a:gd name="connsiteX0" fmla="*/ 1181475 w 2266353"/>
              <a:gd name="connsiteY0" fmla="*/ 11393 h 2621964"/>
              <a:gd name="connsiteX1" fmla="*/ 2206652 w 2266353"/>
              <a:gd name="connsiteY1" fmla="*/ 523981 h 2621964"/>
              <a:gd name="connsiteX2" fmla="*/ 2266353 w 2266353"/>
              <a:gd name="connsiteY2" fmla="*/ 620580 h 2621964"/>
              <a:gd name="connsiteX3" fmla="*/ 2266353 w 2266353"/>
              <a:gd name="connsiteY3" fmla="*/ 2001385 h 2621964"/>
              <a:gd name="connsiteX4" fmla="*/ 2206652 w 2266353"/>
              <a:gd name="connsiteY4" fmla="*/ 2097983 h 2621964"/>
              <a:gd name="connsiteX5" fmla="*/ 1181475 w 2266353"/>
              <a:gd name="connsiteY5" fmla="*/ 2610572 h 2621964"/>
              <a:gd name="connsiteX6" fmla="*/ 1084876 w 2266353"/>
              <a:gd name="connsiteY6" fmla="*/ 2610572 h 2621964"/>
              <a:gd name="connsiteX7" fmla="*/ 59701 w 2266353"/>
              <a:gd name="connsiteY7" fmla="*/ 2097983 h 2621964"/>
              <a:gd name="connsiteX8" fmla="*/ 0 w 2266353"/>
              <a:gd name="connsiteY8" fmla="*/ 2001385 h 2621964"/>
              <a:gd name="connsiteX9" fmla="*/ 0 w 2266353"/>
              <a:gd name="connsiteY9" fmla="*/ 620580 h 2621964"/>
              <a:gd name="connsiteX10" fmla="*/ 59701 w 2266353"/>
              <a:gd name="connsiteY10" fmla="*/ 523981 h 2621964"/>
              <a:gd name="connsiteX11" fmla="*/ 1084876 w 2266353"/>
              <a:gd name="connsiteY11" fmla="*/ 11393 h 2621964"/>
              <a:gd name="connsiteX12" fmla="*/ 1181475 w 2266353"/>
              <a:gd name="connsiteY12" fmla="*/ 11393 h 262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6353" h="2621964">
                <a:moveTo>
                  <a:pt x="1181475" y="11393"/>
                </a:moveTo>
                <a:lnTo>
                  <a:pt x="2206652" y="523981"/>
                </a:lnTo>
                <a:cubicBezTo>
                  <a:pt x="2243249" y="542280"/>
                  <a:pt x="2266353" y="579663"/>
                  <a:pt x="2266353" y="620580"/>
                </a:cubicBezTo>
                <a:lnTo>
                  <a:pt x="2266353" y="2001385"/>
                </a:lnTo>
                <a:cubicBezTo>
                  <a:pt x="2266353" y="2042302"/>
                  <a:pt x="2243249" y="2079685"/>
                  <a:pt x="2206652" y="2097983"/>
                </a:cubicBezTo>
                <a:lnTo>
                  <a:pt x="1181475" y="2610572"/>
                </a:lnTo>
                <a:cubicBezTo>
                  <a:pt x="1151095" y="2625762"/>
                  <a:pt x="1115257" y="2625762"/>
                  <a:pt x="1084876" y="2610572"/>
                </a:cubicBezTo>
                <a:lnTo>
                  <a:pt x="59701" y="2097983"/>
                </a:lnTo>
                <a:cubicBezTo>
                  <a:pt x="23104" y="2079685"/>
                  <a:pt x="0" y="2042302"/>
                  <a:pt x="0" y="2001385"/>
                </a:cubicBezTo>
                <a:lnTo>
                  <a:pt x="0" y="620580"/>
                </a:lnTo>
                <a:cubicBezTo>
                  <a:pt x="0" y="579663"/>
                  <a:pt x="23104" y="542280"/>
                  <a:pt x="59701" y="523981"/>
                </a:cubicBezTo>
                <a:lnTo>
                  <a:pt x="1084876" y="11393"/>
                </a:lnTo>
                <a:cubicBezTo>
                  <a:pt x="1115257" y="-3797"/>
                  <a:pt x="1151095" y="-3797"/>
                  <a:pt x="1181475" y="11393"/>
                </a:cubicBezTo>
              </a:path>
            </a:pathLst>
          </a:custGeom>
          <a:noFill/>
          <a:ln w="6350">
            <a:gradFill flip="none" rotWithShape="1">
              <a:gsLst>
                <a:gs pos="0">
                  <a:schemeClr val="accent1">
                    <a:lumMod val="60000"/>
                    <a:lumOff val="40000"/>
                    <a:alpha val="17000"/>
                  </a:schemeClr>
                </a:gs>
                <a:gs pos="35000">
                  <a:schemeClr val="accent1">
                    <a:lumMod val="60000"/>
                    <a:lumOff val="4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六边形 57">
            <a:extLst>
              <a:ext uri="{FF2B5EF4-FFF2-40B4-BE49-F238E27FC236}">
                <a16:creationId xmlns:a16="http://schemas.microsoft.com/office/drawing/2014/main" id="{F117B39B-342D-46BC-A457-574D420ACDBF}"/>
              </a:ext>
            </a:extLst>
          </p:cNvPr>
          <p:cNvSpPr/>
          <p:nvPr userDrawn="1"/>
        </p:nvSpPr>
        <p:spPr>
          <a:xfrm>
            <a:off x="6314894" y="1574819"/>
            <a:ext cx="2282306" cy="2621965"/>
          </a:xfrm>
          <a:custGeom>
            <a:avLst/>
            <a:gdLst>
              <a:gd name="connsiteX0" fmla="*/ 1189452 w 2282306"/>
              <a:gd name="connsiteY0" fmla="*/ 11393 h 2621965"/>
              <a:gd name="connsiteX1" fmla="*/ 2222605 w 2282306"/>
              <a:gd name="connsiteY1" fmla="*/ 527970 h 2621965"/>
              <a:gd name="connsiteX2" fmla="*/ 2282306 w 2282306"/>
              <a:gd name="connsiteY2" fmla="*/ 624568 h 2621965"/>
              <a:gd name="connsiteX3" fmla="*/ 2282306 w 2282306"/>
              <a:gd name="connsiteY3" fmla="*/ 1997397 h 2621965"/>
              <a:gd name="connsiteX4" fmla="*/ 2222605 w 2282306"/>
              <a:gd name="connsiteY4" fmla="*/ 2093995 h 2621965"/>
              <a:gd name="connsiteX5" fmla="*/ 1189452 w 2282306"/>
              <a:gd name="connsiteY5" fmla="*/ 2610572 h 2621965"/>
              <a:gd name="connsiteX6" fmla="*/ 1092854 w 2282306"/>
              <a:gd name="connsiteY6" fmla="*/ 2610572 h 2621965"/>
              <a:gd name="connsiteX7" fmla="*/ 59701 w 2282306"/>
              <a:gd name="connsiteY7" fmla="*/ 2093995 h 2621965"/>
              <a:gd name="connsiteX8" fmla="*/ 0 w 2282306"/>
              <a:gd name="connsiteY8" fmla="*/ 1997397 h 2621965"/>
              <a:gd name="connsiteX9" fmla="*/ 0 w 2282306"/>
              <a:gd name="connsiteY9" fmla="*/ 624568 h 2621965"/>
              <a:gd name="connsiteX10" fmla="*/ 59701 w 2282306"/>
              <a:gd name="connsiteY10" fmla="*/ 527970 h 2621965"/>
              <a:gd name="connsiteX11" fmla="*/ 1092854 w 2282306"/>
              <a:gd name="connsiteY11" fmla="*/ 11393 h 2621965"/>
              <a:gd name="connsiteX12" fmla="*/ 1189452 w 2282306"/>
              <a:gd name="connsiteY12" fmla="*/ 11393 h 262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2306" h="2621965">
                <a:moveTo>
                  <a:pt x="1189452" y="11393"/>
                </a:moveTo>
                <a:lnTo>
                  <a:pt x="2222605" y="527970"/>
                </a:lnTo>
                <a:cubicBezTo>
                  <a:pt x="2259202" y="546268"/>
                  <a:pt x="2282306" y="583651"/>
                  <a:pt x="2282306" y="624568"/>
                </a:cubicBezTo>
                <a:lnTo>
                  <a:pt x="2282306" y="1997397"/>
                </a:lnTo>
                <a:cubicBezTo>
                  <a:pt x="2282306" y="2038314"/>
                  <a:pt x="2259202" y="2075697"/>
                  <a:pt x="2222605" y="2093995"/>
                </a:cubicBezTo>
                <a:lnTo>
                  <a:pt x="1189452" y="2610572"/>
                </a:lnTo>
                <a:cubicBezTo>
                  <a:pt x="1159072" y="2625763"/>
                  <a:pt x="1123234" y="2625763"/>
                  <a:pt x="1092854" y="2610572"/>
                </a:cubicBezTo>
                <a:lnTo>
                  <a:pt x="59701" y="2093995"/>
                </a:lnTo>
                <a:cubicBezTo>
                  <a:pt x="23104" y="2075697"/>
                  <a:pt x="0" y="2038314"/>
                  <a:pt x="0" y="1997397"/>
                </a:cubicBezTo>
                <a:lnTo>
                  <a:pt x="0" y="624568"/>
                </a:lnTo>
                <a:cubicBezTo>
                  <a:pt x="0" y="583651"/>
                  <a:pt x="23104" y="546268"/>
                  <a:pt x="59701" y="527970"/>
                </a:cubicBezTo>
                <a:lnTo>
                  <a:pt x="1092854" y="11393"/>
                </a:lnTo>
                <a:cubicBezTo>
                  <a:pt x="1123234" y="-3797"/>
                  <a:pt x="1159072" y="-3797"/>
                  <a:pt x="1189452" y="11393"/>
                </a:cubicBezTo>
              </a:path>
            </a:pathLst>
          </a:custGeom>
          <a:gradFill flip="none" rotWithShape="1">
            <a:gsLst>
              <a:gs pos="0">
                <a:schemeClr val="accent1"/>
              </a:gs>
              <a:gs pos="84000">
                <a:schemeClr val="accent6"/>
              </a:gs>
            </a:gsLst>
            <a:lin ang="5400000" scaled="1"/>
            <a:tileRect/>
          </a:gradFill>
          <a:ln w="6350">
            <a:gradFill flip="none" rotWithShape="1">
              <a:gsLst>
                <a:gs pos="0">
                  <a:schemeClr val="accent1">
                    <a:lumMod val="60000"/>
                    <a:lumOff val="40000"/>
                  </a:schemeClr>
                </a:gs>
                <a:gs pos="100000">
                  <a:schemeClr val="accent1">
                    <a:lumMod val="20000"/>
                    <a:lumOff val="8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777A13FC-76A9-4136-AB08-284DCFD713EE}"/>
              </a:ext>
            </a:extLst>
          </p:cNvPr>
          <p:cNvSpPr/>
          <p:nvPr userDrawn="1"/>
        </p:nvSpPr>
        <p:spPr>
          <a:xfrm>
            <a:off x="9034977" y="3495183"/>
            <a:ext cx="2282309" cy="2742105"/>
          </a:xfrm>
          <a:prstGeom prst="rect">
            <a:avLst/>
          </a:prstGeom>
          <a:gradFill flip="none" rotWithShape="1">
            <a:gsLst>
              <a:gs pos="0">
                <a:schemeClr val="accent1">
                  <a:lumMod val="40000"/>
                  <a:lumOff val="60000"/>
                </a:schemeClr>
              </a:gs>
              <a:gs pos="100000">
                <a:schemeClr val="accent1">
                  <a:lumMod val="20000"/>
                  <a:lumOff val="80000"/>
                  <a:alpha val="0"/>
                </a:schemeClr>
              </a:gs>
            </a:gsLst>
            <a:lin ang="162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a:extLst>
              <a:ext uri="{FF2B5EF4-FFF2-40B4-BE49-F238E27FC236}">
                <a16:creationId xmlns:a16="http://schemas.microsoft.com/office/drawing/2014/main" id="{A48162B3-655C-4809-89A9-EF56299CA979}"/>
              </a:ext>
            </a:extLst>
          </p:cNvPr>
          <p:cNvCxnSpPr>
            <a:cxnSpLocks/>
          </p:cNvCxnSpPr>
          <p:nvPr userDrawn="1"/>
        </p:nvCxnSpPr>
        <p:spPr>
          <a:xfrm>
            <a:off x="9034977" y="6237288"/>
            <a:ext cx="228230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六边形 59">
            <a:extLst>
              <a:ext uri="{FF2B5EF4-FFF2-40B4-BE49-F238E27FC236}">
                <a16:creationId xmlns:a16="http://schemas.microsoft.com/office/drawing/2014/main" id="{0BE97318-7EFA-49CE-8973-42CB80CB8276}"/>
              </a:ext>
            </a:extLst>
          </p:cNvPr>
          <p:cNvSpPr/>
          <p:nvPr userDrawn="1"/>
        </p:nvSpPr>
        <p:spPr>
          <a:xfrm>
            <a:off x="9034981" y="1348080"/>
            <a:ext cx="2266353" cy="2621964"/>
          </a:xfrm>
          <a:custGeom>
            <a:avLst/>
            <a:gdLst>
              <a:gd name="connsiteX0" fmla="*/ 1181475 w 2266353"/>
              <a:gd name="connsiteY0" fmla="*/ 11393 h 2621964"/>
              <a:gd name="connsiteX1" fmla="*/ 2206652 w 2266353"/>
              <a:gd name="connsiteY1" fmla="*/ 523982 h 2621964"/>
              <a:gd name="connsiteX2" fmla="*/ 2266353 w 2266353"/>
              <a:gd name="connsiteY2" fmla="*/ 620580 h 2621964"/>
              <a:gd name="connsiteX3" fmla="*/ 2266353 w 2266353"/>
              <a:gd name="connsiteY3" fmla="*/ 2001385 h 2621964"/>
              <a:gd name="connsiteX4" fmla="*/ 2206652 w 2266353"/>
              <a:gd name="connsiteY4" fmla="*/ 2097984 h 2621964"/>
              <a:gd name="connsiteX5" fmla="*/ 1181475 w 2266353"/>
              <a:gd name="connsiteY5" fmla="*/ 2610572 h 2621964"/>
              <a:gd name="connsiteX6" fmla="*/ 1084876 w 2266353"/>
              <a:gd name="connsiteY6" fmla="*/ 2610572 h 2621964"/>
              <a:gd name="connsiteX7" fmla="*/ 59701 w 2266353"/>
              <a:gd name="connsiteY7" fmla="*/ 2097984 h 2621964"/>
              <a:gd name="connsiteX8" fmla="*/ 0 w 2266353"/>
              <a:gd name="connsiteY8" fmla="*/ 2001386 h 2621964"/>
              <a:gd name="connsiteX9" fmla="*/ 0 w 2266353"/>
              <a:gd name="connsiteY9" fmla="*/ 620580 h 2621964"/>
              <a:gd name="connsiteX10" fmla="*/ 59701 w 2266353"/>
              <a:gd name="connsiteY10" fmla="*/ 523982 h 2621964"/>
              <a:gd name="connsiteX11" fmla="*/ 1084876 w 2266353"/>
              <a:gd name="connsiteY11" fmla="*/ 11393 h 2621964"/>
              <a:gd name="connsiteX12" fmla="*/ 1181475 w 2266353"/>
              <a:gd name="connsiteY12" fmla="*/ 11393 h 262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6353" h="2621964">
                <a:moveTo>
                  <a:pt x="1181475" y="11393"/>
                </a:moveTo>
                <a:lnTo>
                  <a:pt x="2206652" y="523982"/>
                </a:lnTo>
                <a:cubicBezTo>
                  <a:pt x="2243249" y="542280"/>
                  <a:pt x="2266353" y="579663"/>
                  <a:pt x="2266353" y="620580"/>
                </a:cubicBezTo>
                <a:lnTo>
                  <a:pt x="2266353" y="2001385"/>
                </a:lnTo>
                <a:cubicBezTo>
                  <a:pt x="2266353" y="2042302"/>
                  <a:pt x="2243249" y="2079685"/>
                  <a:pt x="2206652" y="2097984"/>
                </a:cubicBezTo>
                <a:lnTo>
                  <a:pt x="1181475" y="2610572"/>
                </a:lnTo>
                <a:cubicBezTo>
                  <a:pt x="1151095" y="2625762"/>
                  <a:pt x="1115257" y="2625762"/>
                  <a:pt x="1084876" y="2610572"/>
                </a:cubicBezTo>
                <a:lnTo>
                  <a:pt x="59701" y="2097984"/>
                </a:lnTo>
                <a:cubicBezTo>
                  <a:pt x="23104" y="2079685"/>
                  <a:pt x="0" y="2042302"/>
                  <a:pt x="0" y="2001386"/>
                </a:cubicBezTo>
                <a:lnTo>
                  <a:pt x="0" y="620580"/>
                </a:lnTo>
                <a:cubicBezTo>
                  <a:pt x="0" y="579663"/>
                  <a:pt x="23104" y="542280"/>
                  <a:pt x="59701" y="523982"/>
                </a:cubicBezTo>
                <a:lnTo>
                  <a:pt x="1084876" y="11393"/>
                </a:lnTo>
                <a:cubicBezTo>
                  <a:pt x="1115257" y="-3797"/>
                  <a:pt x="1151095" y="-3797"/>
                  <a:pt x="1181475" y="11393"/>
                </a:cubicBezTo>
              </a:path>
            </a:pathLst>
          </a:custGeom>
          <a:noFill/>
          <a:ln w="6350">
            <a:gradFill flip="none" rotWithShape="1">
              <a:gsLst>
                <a:gs pos="0">
                  <a:schemeClr val="accent1">
                    <a:lumMod val="60000"/>
                    <a:lumOff val="40000"/>
                    <a:alpha val="53000"/>
                  </a:schemeClr>
                </a:gs>
                <a:gs pos="35000">
                  <a:schemeClr val="accent1">
                    <a:lumMod val="60000"/>
                    <a:lumOff val="4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六边形 60">
            <a:extLst>
              <a:ext uri="{FF2B5EF4-FFF2-40B4-BE49-F238E27FC236}">
                <a16:creationId xmlns:a16="http://schemas.microsoft.com/office/drawing/2014/main" id="{1F8F6CA8-A76E-4D69-A78E-12844908BA0A}"/>
              </a:ext>
            </a:extLst>
          </p:cNvPr>
          <p:cNvSpPr/>
          <p:nvPr userDrawn="1"/>
        </p:nvSpPr>
        <p:spPr>
          <a:xfrm>
            <a:off x="9034981" y="1121340"/>
            <a:ext cx="2266353" cy="2621964"/>
          </a:xfrm>
          <a:custGeom>
            <a:avLst/>
            <a:gdLst>
              <a:gd name="connsiteX0" fmla="*/ 1181475 w 2266353"/>
              <a:gd name="connsiteY0" fmla="*/ 11393 h 2621964"/>
              <a:gd name="connsiteX1" fmla="*/ 2206652 w 2266353"/>
              <a:gd name="connsiteY1" fmla="*/ 523981 h 2621964"/>
              <a:gd name="connsiteX2" fmla="*/ 2266353 w 2266353"/>
              <a:gd name="connsiteY2" fmla="*/ 620580 h 2621964"/>
              <a:gd name="connsiteX3" fmla="*/ 2266353 w 2266353"/>
              <a:gd name="connsiteY3" fmla="*/ 2001385 h 2621964"/>
              <a:gd name="connsiteX4" fmla="*/ 2206652 w 2266353"/>
              <a:gd name="connsiteY4" fmla="*/ 2097983 h 2621964"/>
              <a:gd name="connsiteX5" fmla="*/ 1181475 w 2266353"/>
              <a:gd name="connsiteY5" fmla="*/ 2610572 h 2621964"/>
              <a:gd name="connsiteX6" fmla="*/ 1084876 w 2266353"/>
              <a:gd name="connsiteY6" fmla="*/ 2610572 h 2621964"/>
              <a:gd name="connsiteX7" fmla="*/ 59701 w 2266353"/>
              <a:gd name="connsiteY7" fmla="*/ 2097983 h 2621964"/>
              <a:gd name="connsiteX8" fmla="*/ 0 w 2266353"/>
              <a:gd name="connsiteY8" fmla="*/ 2001385 h 2621964"/>
              <a:gd name="connsiteX9" fmla="*/ 0 w 2266353"/>
              <a:gd name="connsiteY9" fmla="*/ 620580 h 2621964"/>
              <a:gd name="connsiteX10" fmla="*/ 59701 w 2266353"/>
              <a:gd name="connsiteY10" fmla="*/ 523981 h 2621964"/>
              <a:gd name="connsiteX11" fmla="*/ 1084876 w 2266353"/>
              <a:gd name="connsiteY11" fmla="*/ 11393 h 2621964"/>
              <a:gd name="connsiteX12" fmla="*/ 1181475 w 2266353"/>
              <a:gd name="connsiteY12" fmla="*/ 11393 h 262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6353" h="2621964">
                <a:moveTo>
                  <a:pt x="1181475" y="11393"/>
                </a:moveTo>
                <a:lnTo>
                  <a:pt x="2206652" y="523981"/>
                </a:lnTo>
                <a:cubicBezTo>
                  <a:pt x="2243249" y="542280"/>
                  <a:pt x="2266353" y="579663"/>
                  <a:pt x="2266353" y="620580"/>
                </a:cubicBezTo>
                <a:lnTo>
                  <a:pt x="2266353" y="2001385"/>
                </a:lnTo>
                <a:cubicBezTo>
                  <a:pt x="2266353" y="2042302"/>
                  <a:pt x="2243249" y="2079685"/>
                  <a:pt x="2206652" y="2097983"/>
                </a:cubicBezTo>
                <a:lnTo>
                  <a:pt x="1181475" y="2610572"/>
                </a:lnTo>
                <a:cubicBezTo>
                  <a:pt x="1151095" y="2625762"/>
                  <a:pt x="1115257" y="2625762"/>
                  <a:pt x="1084876" y="2610572"/>
                </a:cubicBezTo>
                <a:lnTo>
                  <a:pt x="59701" y="2097983"/>
                </a:lnTo>
                <a:cubicBezTo>
                  <a:pt x="23104" y="2079685"/>
                  <a:pt x="0" y="2042302"/>
                  <a:pt x="0" y="2001385"/>
                </a:cubicBezTo>
                <a:lnTo>
                  <a:pt x="0" y="620580"/>
                </a:lnTo>
                <a:cubicBezTo>
                  <a:pt x="0" y="579663"/>
                  <a:pt x="23104" y="542280"/>
                  <a:pt x="59701" y="523981"/>
                </a:cubicBezTo>
                <a:lnTo>
                  <a:pt x="1084876" y="11393"/>
                </a:lnTo>
                <a:cubicBezTo>
                  <a:pt x="1115257" y="-3797"/>
                  <a:pt x="1151095" y="-3797"/>
                  <a:pt x="1181475" y="11393"/>
                </a:cubicBezTo>
              </a:path>
            </a:pathLst>
          </a:custGeom>
          <a:noFill/>
          <a:ln w="6350">
            <a:gradFill flip="none" rotWithShape="1">
              <a:gsLst>
                <a:gs pos="0">
                  <a:schemeClr val="accent1">
                    <a:lumMod val="60000"/>
                    <a:lumOff val="40000"/>
                    <a:alpha val="17000"/>
                  </a:schemeClr>
                </a:gs>
                <a:gs pos="35000">
                  <a:schemeClr val="accent1">
                    <a:lumMod val="60000"/>
                    <a:lumOff val="4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六边形 57">
            <a:extLst>
              <a:ext uri="{FF2B5EF4-FFF2-40B4-BE49-F238E27FC236}">
                <a16:creationId xmlns:a16="http://schemas.microsoft.com/office/drawing/2014/main" id="{EA689253-6B01-4A41-B1C0-C404184E2B5A}"/>
              </a:ext>
            </a:extLst>
          </p:cNvPr>
          <p:cNvSpPr/>
          <p:nvPr userDrawn="1"/>
        </p:nvSpPr>
        <p:spPr>
          <a:xfrm>
            <a:off x="9034982" y="1574819"/>
            <a:ext cx="2282306" cy="2621965"/>
          </a:xfrm>
          <a:custGeom>
            <a:avLst/>
            <a:gdLst>
              <a:gd name="connsiteX0" fmla="*/ 1189452 w 2282306"/>
              <a:gd name="connsiteY0" fmla="*/ 11393 h 2621965"/>
              <a:gd name="connsiteX1" fmla="*/ 2222605 w 2282306"/>
              <a:gd name="connsiteY1" fmla="*/ 527970 h 2621965"/>
              <a:gd name="connsiteX2" fmla="*/ 2282306 w 2282306"/>
              <a:gd name="connsiteY2" fmla="*/ 624568 h 2621965"/>
              <a:gd name="connsiteX3" fmla="*/ 2282306 w 2282306"/>
              <a:gd name="connsiteY3" fmla="*/ 1997397 h 2621965"/>
              <a:gd name="connsiteX4" fmla="*/ 2222605 w 2282306"/>
              <a:gd name="connsiteY4" fmla="*/ 2093995 h 2621965"/>
              <a:gd name="connsiteX5" fmla="*/ 1189452 w 2282306"/>
              <a:gd name="connsiteY5" fmla="*/ 2610572 h 2621965"/>
              <a:gd name="connsiteX6" fmla="*/ 1092854 w 2282306"/>
              <a:gd name="connsiteY6" fmla="*/ 2610572 h 2621965"/>
              <a:gd name="connsiteX7" fmla="*/ 59701 w 2282306"/>
              <a:gd name="connsiteY7" fmla="*/ 2093995 h 2621965"/>
              <a:gd name="connsiteX8" fmla="*/ 0 w 2282306"/>
              <a:gd name="connsiteY8" fmla="*/ 1997397 h 2621965"/>
              <a:gd name="connsiteX9" fmla="*/ 0 w 2282306"/>
              <a:gd name="connsiteY9" fmla="*/ 624568 h 2621965"/>
              <a:gd name="connsiteX10" fmla="*/ 59701 w 2282306"/>
              <a:gd name="connsiteY10" fmla="*/ 527970 h 2621965"/>
              <a:gd name="connsiteX11" fmla="*/ 1092854 w 2282306"/>
              <a:gd name="connsiteY11" fmla="*/ 11393 h 2621965"/>
              <a:gd name="connsiteX12" fmla="*/ 1189452 w 2282306"/>
              <a:gd name="connsiteY12" fmla="*/ 11393 h 262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2306" h="2621965">
                <a:moveTo>
                  <a:pt x="1189452" y="11393"/>
                </a:moveTo>
                <a:lnTo>
                  <a:pt x="2222605" y="527970"/>
                </a:lnTo>
                <a:cubicBezTo>
                  <a:pt x="2259202" y="546268"/>
                  <a:pt x="2282306" y="583651"/>
                  <a:pt x="2282306" y="624568"/>
                </a:cubicBezTo>
                <a:lnTo>
                  <a:pt x="2282306" y="1997397"/>
                </a:lnTo>
                <a:cubicBezTo>
                  <a:pt x="2282306" y="2038314"/>
                  <a:pt x="2259202" y="2075697"/>
                  <a:pt x="2222605" y="2093995"/>
                </a:cubicBezTo>
                <a:lnTo>
                  <a:pt x="1189452" y="2610572"/>
                </a:lnTo>
                <a:cubicBezTo>
                  <a:pt x="1159072" y="2625763"/>
                  <a:pt x="1123234" y="2625763"/>
                  <a:pt x="1092854" y="2610572"/>
                </a:cubicBezTo>
                <a:lnTo>
                  <a:pt x="59701" y="2093995"/>
                </a:lnTo>
                <a:cubicBezTo>
                  <a:pt x="23104" y="2075697"/>
                  <a:pt x="0" y="2038314"/>
                  <a:pt x="0" y="1997397"/>
                </a:cubicBezTo>
                <a:lnTo>
                  <a:pt x="0" y="624568"/>
                </a:lnTo>
                <a:cubicBezTo>
                  <a:pt x="0" y="583651"/>
                  <a:pt x="23104" y="546268"/>
                  <a:pt x="59701" y="527970"/>
                </a:cubicBezTo>
                <a:lnTo>
                  <a:pt x="1092854" y="11393"/>
                </a:lnTo>
                <a:cubicBezTo>
                  <a:pt x="1123234" y="-3797"/>
                  <a:pt x="1159072" y="-3797"/>
                  <a:pt x="1189452" y="11393"/>
                </a:cubicBezTo>
              </a:path>
            </a:pathLst>
          </a:custGeom>
          <a:gradFill flip="none" rotWithShape="1">
            <a:gsLst>
              <a:gs pos="0">
                <a:schemeClr val="accent1"/>
              </a:gs>
              <a:gs pos="84000">
                <a:schemeClr val="accent6"/>
              </a:gs>
            </a:gsLst>
            <a:lin ang="5400000" scaled="1"/>
            <a:tileRect/>
          </a:gradFill>
          <a:ln w="6350">
            <a:gradFill flip="none" rotWithShape="1">
              <a:gsLst>
                <a:gs pos="0">
                  <a:schemeClr val="accent1">
                    <a:lumMod val="60000"/>
                    <a:lumOff val="40000"/>
                  </a:schemeClr>
                </a:gs>
                <a:gs pos="100000">
                  <a:schemeClr val="accent1">
                    <a:lumMod val="20000"/>
                    <a:lumOff val="8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形 37">
            <a:extLst>
              <a:ext uri="{FF2B5EF4-FFF2-40B4-BE49-F238E27FC236}">
                <a16:creationId xmlns:a16="http://schemas.microsoft.com/office/drawing/2014/main" id="{6874001D-E297-4C1B-ABD2-C61B5672D5F8}"/>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83165" y="2286044"/>
            <a:ext cx="665410" cy="665410"/>
          </a:xfrm>
          <a:prstGeom prst="rect">
            <a:avLst/>
          </a:prstGeom>
        </p:spPr>
      </p:pic>
      <p:pic>
        <p:nvPicPr>
          <p:cNvPr id="39" name="图形 38">
            <a:extLst>
              <a:ext uri="{FF2B5EF4-FFF2-40B4-BE49-F238E27FC236}">
                <a16:creationId xmlns:a16="http://schemas.microsoft.com/office/drawing/2014/main" id="{C4294D46-405C-4D94-A36A-8F0EB013E9C1}"/>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03253" y="2286044"/>
            <a:ext cx="665410" cy="665410"/>
          </a:xfrm>
          <a:prstGeom prst="rect">
            <a:avLst/>
          </a:prstGeom>
        </p:spPr>
      </p:pic>
      <p:pic>
        <p:nvPicPr>
          <p:cNvPr id="40" name="图形 39">
            <a:extLst>
              <a:ext uri="{FF2B5EF4-FFF2-40B4-BE49-F238E27FC236}">
                <a16:creationId xmlns:a16="http://schemas.microsoft.com/office/drawing/2014/main" id="{5EBFBF47-FC80-4E1C-AC17-F26334FD513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23341" y="2286044"/>
            <a:ext cx="665410" cy="665410"/>
          </a:xfrm>
          <a:prstGeom prst="rect">
            <a:avLst/>
          </a:prstGeom>
        </p:spPr>
      </p:pic>
      <p:pic>
        <p:nvPicPr>
          <p:cNvPr id="41" name="图形 40">
            <a:extLst>
              <a:ext uri="{FF2B5EF4-FFF2-40B4-BE49-F238E27FC236}">
                <a16:creationId xmlns:a16="http://schemas.microsoft.com/office/drawing/2014/main" id="{BEABDA51-DA9B-4C31-BC45-14828A8864A3}"/>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843429" y="2286044"/>
            <a:ext cx="665410" cy="665410"/>
          </a:xfrm>
          <a:prstGeom prst="rect">
            <a:avLst/>
          </a:prstGeom>
        </p:spPr>
      </p:pic>
    </p:spTree>
    <p:extLst>
      <p:ext uri="{BB962C8B-B14F-4D97-AF65-F5344CB8AC3E}">
        <p14:creationId xmlns:p14="http://schemas.microsoft.com/office/powerpoint/2010/main" val="10082849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D9F4E06-BE10-41DE-A51A-6E3228FC9A9F}"/>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3" name="矩形 12">
            <a:extLst>
              <a:ext uri="{FF2B5EF4-FFF2-40B4-BE49-F238E27FC236}">
                <a16:creationId xmlns:a16="http://schemas.microsoft.com/office/drawing/2014/main" id="{ACD49E44-AF1E-487E-9DE0-CFACDD9A3123}"/>
              </a:ext>
            </a:extLst>
          </p:cNvPr>
          <p:cNvSpPr/>
          <p:nvPr userDrawn="1"/>
        </p:nvSpPr>
        <p:spPr>
          <a:xfrm>
            <a:off x="0" y="-47898"/>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23" name="椭圆 22">
            <a:extLst>
              <a:ext uri="{FF2B5EF4-FFF2-40B4-BE49-F238E27FC236}">
                <a16:creationId xmlns:a16="http://schemas.microsoft.com/office/drawing/2014/main" id="{2C25A403-CA0E-47E1-A4F5-443489DF6344}"/>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64E0F9DB-89FB-4962-82B7-77D754B322C0}"/>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0D048371-2ED3-48EE-A612-38F74BECB3CA}"/>
              </a:ext>
            </a:extLst>
          </p:cNvPr>
          <p:cNvSpPr>
            <a:spLocks/>
          </p:cNvSpPr>
          <p:nvPr userDrawn="1"/>
        </p:nvSpPr>
        <p:spPr>
          <a:xfrm>
            <a:off x="717550" y="2949888"/>
            <a:ext cx="2502113" cy="1583513"/>
          </a:xfrm>
          <a:prstGeom prst="roundRect">
            <a:avLst>
              <a:gd name="adj" fmla="val 0"/>
            </a:avLst>
          </a:prstGeom>
          <a:gradFill flip="none" rotWithShape="1">
            <a:gsLst>
              <a:gs pos="1600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3B182102-B5FF-42FF-88A0-2F31E46C28A0}"/>
              </a:ext>
            </a:extLst>
          </p:cNvPr>
          <p:cNvSpPr>
            <a:spLocks/>
          </p:cNvSpPr>
          <p:nvPr userDrawn="1"/>
        </p:nvSpPr>
        <p:spPr>
          <a:xfrm>
            <a:off x="717550" y="4690288"/>
            <a:ext cx="2502113" cy="1583513"/>
          </a:xfrm>
          <a:prstGeom prst="roundRect">
            <a:avLst>
              <a:gd name="adj" fmla="val 0"/>
            </a:avLst>
          </a:prstGeom>
          <a:gradFill flip="none" rotWithShape="1">
            <a:gsLst>
              <a:gs pos="16000">
                <a:schemeClr val="bg1"/>
              </a:gs>
              <a:gs pos="10000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a:latin typeface="+mj-ea"/>
              <a:ea typeface="+mj-ea"/>
            </a:endParaRPr>
          </a:p>
        </p:txBody>
      </p:sp>
      <p:sp>
        <p:nvSpPr>
          <p:cNvPr id="8" name="矩形: 圆角 7">
            <a:extLst>
              <a:ext uri="{FF2B5EF4-FFF2-40B4-BE49-F238E27FC236}">
                <a16:creationId xmlns:a16="http://schemas.microsoft.com/office/drawing/2014/main" id="{7C61CAC6-16CB-4615-98A1-C02B9C2D4FB7}"/>
              </a:ext>
            </a:extLst>
          </p:cNvPr>
          <p:cNvSpPr>
            <a:spLocks/>
          </p:cNvSpPr>
          <p:nvPr userDrawn="1"/>
        </p:nvSpPr>
        <p:spPr>
          <a:xfrm>
            <a:off x="717550" y="1209487"/>
            <a:ext cx="2502113" cy="1583513"/>
          </a:xfrm>
          <a:prstGeom prst="roundRect">
            <a:avLst>
              <a:gd name="adj" fmla="val 0"/>
            </a:avLst>
          </a:prstGeom>
          <a:gradFill flip="none" rotWithShape="1">
            <a:gsLst>
              <a:gs pos="1600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1B2F7C12-E62B-4F08-A3DB-A15199DDA445}"/>
              </a:ext>
            </a:extLst>
          </p:cNvPr>
          <p:cNvSpPr>
            <a:spLocks/>
          </p:cNvSpPr>
          <p:nvPr userDrawn="1"/>
        </p:nvSpPr>
        <p:spPr>
          <a:xfrm>
            <a:off x="3219663" y="4690288"/>
            <a:ext cx="2554921" cy="1583513"/>
          </a:xfrm>
          <a:prstGeom prst="roundRect">
            <a:avLst>
              <a:gd name="adj" fmla="val 6935"/>
            </a:avLst>
          </a:prstGeom>
          <a:gradFill flip="none" rotWithShape="1">
            <a:gsLst>
              <a:gs pos="16000">
                <a:schemeClr val="accent1">
                  <a:lumMod val="90000"/>
                  <a:lumOff val="10000"/>
                </a:schemeClr>
              </a:gs>
              <a:gs pos="73000">
                <a:schemeClr val="accent1">
                  <a:lumMod val="80000"/>
                </a:schemeClr>
              </a:gs>
            </a:gsLst>
            <a:lin ang="5400000" scaled="1"/>
            <a:tileRect/>
          </a:gradFill>
          <a:ln>
            <a:noFill/>
          </a:ln>
          <a:effectLst>
            <a:outerShdw blurRad="342900" dist="228600" dir="5400000" sx="96000" sy="96000" algn="t" rotWithShape="0">
              <a:schemeClr val="accent1">
                <a:lumMod val="50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a:latin typeface="+mj-ea"/>
              <a:ea typeface="+mj-ea"/>
            </a:endParaRPr>
          </a:p>
        </p:txBody>
      </p:sp>
      <p:sp>
        <p:nvSpPr>
          <p:cNvPr id="10" name="矩形: 圆角 9">
            <a:extLst>
              <a:ext uri="{FF2B5EF4-FFF2-40B4-BE49-F238E27FC236}">
                <a16:creationId xmlns:a16="http://schemas.microsoft.com/office/drawing/2014/main" id="{5D184FAA-0CA9-4AB9-817E-85AB55D33763}"/>
              </a:ext>
            </a:extLst>
          </p:cNvPr>
          <p:cNvSpPr>
            <a:spLocks/>
          </p:cNvSpPr>
          <p:nvPr userDrawn="1"/>
        </p:nvSpPr>
        <p:spPr>
          <a:xfrm>
            <a:off x="3219663" y="2949888"/>
            <a:ext cx="2554921" cy="1583513"/>
          </a:xfrm>
          <a:prstGeom prst="roundRect">
            <a:avLst>
              <a:gd name="adj" fmla="val 6935"/>
            </a:avLst>
          </a:prstGeom>
          <a:gradFill flip="none" rotWithShape="1">
            <a:gsLst>
              <a:gs pos="16000">
                <a:schemeClr val="accent1">
                  <a:lumMod val="60000"/>
                  <a:lumOff val="40000"/>
                </a:schemeClr>
              </a:gs>
              <a:gs pos="100000">
                <a:schemeClr val="accent1">
                  <a:lumMod val="90000"/>
                  <a:lumOff val="10000"/>
                </a:schemeClr>
              </a:gs>
            </a:gsLst>
            <a:lin ang="5400000" scaled="1"/>
            <a:tileRect/>
          </a:gradFill>
          <a:ln>
            <a:noFill/>
          </a:ln>
          <a:effectLst>
            <a:outerShdw blurRad="342900" dist="228600" dir="5400000" sx="96000" sy="96000" algn="t"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B1BA414D-454A-48A8-AD2D-26CBEDEB908E}"/>
              </a:ext>
            </a:extLst>
          </p:cNvPr>
          <p:cNvSpPr>
            <a:spLocks/>
          </p:cNvSpPr>
          <p:nvPr userDrawn="1"/>
        </p:nvSpPr>
        <p:spPr>
          <a:xfrm>
            <a:off x="3219663" y="1209487"/>
            <a:ext cx="2554921" cy="1583513"/>
          </a:xfrm>
          <a:prstGeom prst="roundRect">
            <a:avLst>
              <a:gd name="adj" fmla="val 6935"/>
            </a:avLst>
          </a:prstGeom>
          <a:gradFill flip="none" rotWithShape="1">
            <a:gsLst>
              <a:gs pos="16000">
                <a:schemeClr val="accent2">
                  <a:lumMod val="70000"/>
                  <a:lumOff val="30000"/>
                </a:schemeClr>
              </a:gs>
              <a:gs pos="100000">
                <a:schemeClr val="accent2">
                  <a:lumMod val="92000"/>
                </a:schemeClr>
              </a:gs>
            </a:gsLst>
            <a:lin ang="5400000" scaled="1"/>
            <a:tileRect/>
          </a:gradFill>
          <a:ln>
            <a:noFill/>
          </a:ln>
          <a:effectLst>
            <a:outerShdw blurRad="342900" dist="228600" dir="5400000" sx="96000" sy="96000" algn="t" rotWithShape="0">
              <a:schemeClr val="accent2">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04616291-38B2-41A1-AE14-FDCA6B97366D}"/>
              </a:ext>
            </a:extLst>
          </p:cNvPr>
          <p:cNvSpPr>
            <a:spLocks/>
          </p:cNvSpPr>
          <p:nvPr userDrawn="1"/>
        </p:nvSpPr>
        <p:spPr>
          <a:xfrm>
            <a:off x="3849245" y="2949888"/>
            <a:ext cx="1947564" cy="1583513"/>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16C84746-F16E-4511-A4C6-3098FE6EF73D}"/>
              </a:ext>
            </a:extLst>
          </p:cNvPr>
          <p:cNvSpPr>
            <a:spLocks/>
          </p:cNvSpPr>
          <p:nvPr userDrawn="1"/>
        </p:nvSpPr>
        <p:spPr>
          <a:xfrm>
            <a:off x="3849245" y="4690288"/>
            <a:ext cx="1947564" cy="1583513"/>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a:latin typeface="+mj-ea"/>
              <a:ea typeface="+mj-ea"/>
            </a:endParaRPr>
          </a:p>
        </p:txBody>
      </p:sp>
      <p:sp>
        <p:nvSpPr>
          <p:cNvPr id="16" name="矩形: 圆角 15">
            <a:extLst>
              <a:ext uri="{FF2B5EF4-FFF2-40B4-BE49-F238E27FC236}">
                <a16:creationId xmlns:a16="http://schemas.microsoft.com/office/drawing/2014/main" id="{7FB1F743-A639-4101-AE71-3326DBC88DE6}"/>
              </a:ext>
            </a:extLst>
          </p:cNvPr>
          <p:cNvSpPr>
            <a:spLocks/>
          </p:cNvSpPr>
          <p:nvPr userDrawn="1"/>
        </p:nvSpPr>
        <p:spPr>
          <a:xfrm>
            <a:off x="3849245" y="1209487"/>
            <a:ext cx="1947564" cy="1583513"/>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3AA1C8E8-42E4-4626-9F9C-D0C68889E92F}"/>
              </a:ext>
            </a:extLst>
          </p:cNvPr>
          <p:cNvSpPr/>
          <p:nvPr userDrawn="1"/>
        </p:nvSpPr>
        <p:spPr>
          <a:xfrm>
            <a:off x="695325" y="2949891"/>
            <a:ext cx="22225" cy="1583513"/>
          </a:xfrm>
          <a:custGeom>
            <a:avLst/>
            <a:gdLst>
              <a:gd name="connsiteX0" fmla="*/ 22225 w 22225"/>
              <a:gd name="connsiteY0" fmla="*/ 0 h 1583513"/>
              <a:gd name="connsiteX1" fmla="*/ 22225 w 22225"/>
              <a:gd name="connsiteY1" fmla="*/ 1583513 h 1583513"/>
              <a:gd name="connsiteX2" fmla="*/ 0 w 22225"/>
              <a:gd name="connsiteY2" fmla="*/ 1583513 h 1583513"/>
              <a:gd name="connsiteX3" fmla="*/ 0 w 22225"/>
              <a:gd name="connsiteY3" fmla="*/ 0 h 1583513"/>
              <a:gd name="connsiteX4" fmla="*/ 22225 w 22225"/>
              <a:gd name="connsiteY4" fmla="*/ 0 h 1583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 h="1583513">
                <a:moveTo>
                  <a:pt x="22225" y="0"/>
                </a:moveTo>
                <a:lnTo>
                  <a:pt x="22225" y="1583513"/>
                </a:lnTo>
                <a:lnTo>
                  <a:pt x="0" y="1583513"/>
                </a:lnTo>
                <a:lnTo>
                  <a:pt x="0" y="0"/>
                </a:lnTo>
                <a:lnTo>
                  <a:pt x="22225" y="0"/>
                </a:lnTo>
              </a:path>
            </a:pathLst>
          </a:custGeom>
          <a:gradFill>
            <a:gsLst>
              <a:gs pos="16000">
                <a:schemeClr val="accent1">
                  <a:lumMod val="60000"/>
                  <a:lumOff val="40000"/>
                </a:schemeClr>
              </a:gs>
              <a:gs pos="100000">
                <a:schemeClr val="accent1">
                  <a:lumMod val="90000"/>
                  <a:lumOff val="10000"/>
                </a:schemeClr>
              </a:gs>
            </a:gsLst>
            <a:lin ang="5400000" scaled="1"/>
          </a:gra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A9D70625-97DD-49BE-93A4-9782B62065FC}"/>
              </a:ext>
            </a:extLst>
          </p:cNvPr>
          <p:cNvSpPr/>
          <p:nvPr userDrawn="1"/>
        </p:nvSpPr>
        <p:spPr>
          <a:xfrm>
            <a:off x="695325" y="4690288"/>
            <a:ext cx="22225" cy="1583512"/>
          </a:xfrm>
          <a:custGeom>
            <a:avLst/>
            <a:gdLst>
              <a:gd name="connsiteX0" fmla="*/ 22225 w 22225"/>
              <a:gd name="connsiteY0" fmla="*/ 0 h 1583512"/>
              <a:gd name="connsiteX1" fmla="*/ 22225 w 22225"/>
              <a:gd name="connsiteY1" fmla="*/ 1583512 h 1583512"/>
              <a:gd name="connsiteX2" fmla="*/ 0 w 22225"/>
              <a:gd name="connsiteY2" fmla="*/ 1583512 h 1583512"/>
              <a:gd name="connsiteX3" fmla="*/ 0 w 22225"/>
              <a:gd name="connsiteY3" fmla="*/ 0 h 1583512"/>
              <a:gd name="connsiteX4" fmla="*/ 22225 w 22225"/>
              <a:gd name="connsiteY4" fmla="*/ 0 h 158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 h="1583512">
                <a:moveTo>
                  <a:pt x="22225" y="0"/>
                </a:moveTo>
                <a:lnTo>
                  <a:pt x="22225" y="1583512"/>
                </a:lnTo>
                <a:lnTo>
                  <a:pt x="0" y="1583512"/>
                </a:lnTo>
                <a:lnTo>
                  <a:pt x="0" y="0"/>
                </a:lnTo>
                <a:lnTo>
                  <a:pt x="22225" y="0"/>
                </a:lnTo>
              </a:path>
            </a:pathLst>
          </a:custGeom>
          <a:gradFill>
            <a:gsLst>
              <a:gs pos="16000">
                <a:schemeClr val="accent1">
                  <a:lumMod val="90000"/>
                  <a:lumOff val="10000"/>
                </a:schemeClr>
              </a:gs>
              <a:gs pos="73000">
                <a:schemeClr val="accent1">
                  <a:lumMod val="80000"/>
                </a:schemeClr>
              </a:gs>
            </a:gsLst>
            <a:lin ang="5400000" scaled="1"/>
          </a:gra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E78805A9-BB13-4E90-89CF-8B6936A12014}"/>
              </a:ext>
            </a:extLst>
          </p:cNvPr>
          <p:cNvSpPr/>
          <p:nvPr userDrawn="1"/>
        </p:nvSpPr>
        <p:spPr>
          <a:xfrm>
            <a:off x="695325" y="1209485"/>
            <a:ext cx="22225" cy="1583512"/>
          </a:xfrm>
          <a:custGeom>
            <a:avLst/>
            <a:gdLst>
              <a:gd name="connsiteX0" fmla="*/ 22225 w 22225"/>
              <a:gd name="connsiteY0" fmla="*/ 0 h 1583512"/>
              <a:gd name="connsiteX1" fmla="*/ 22225 w 22225"/>
              <a:gd name="connsiteY1" fmla="*/ 1583512 h 1583512"/>
              <a:gd name="connsiteX2" fmla="*/ 0 w 22225"/>
              <a:gd name="connsiteY2" fmla="*/ 1583512 h 1583512"/>
              <a:gd name="connsiteX3" fmla="*/ 0 w 22225"/>
              <a:gd name="connsiteY3" fmla="*/ 0 h 1583512"/>
              <a:gd name="connsiteX4" fmla="*/ 22225 w 22225"/>
              <a:gd name="connsiteY4" fmla="*/ 0 h 158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 h="1583512">
                <a:moveTo>
                  <a:pt x="22225" y="0"/>
                </a:moveTo>
                <a:lnTo>
                  <a:pt x="22225" y="1583512"/>
                </a:lnTo>
                <a:lnTo>
                  <a:pt x="0" y="1583512"/>
                </a:lnTo>
                <a:lnTo>
                  <a:pt x="0" y="0"/>
                </a:lnTo>
                <a:lnTo>
                  <a:pt x="22225" y="0"/>
                </a:lnTo>
              </a:path>
            </a:pathLst>
          </a:custGeom>
          <a:gradFill>
            <a:gsLst>
              <a:gs pos="16000">
                <a:schemeClr val="accent2">
                  <a:lumMod val="70000"/>
                  <a:lumOff val="30000"/>
                </a:schemeClr>
              </a:gs>
              <a:gs pos="100000">
                <a:schemeClr val="accent2">
                  <a:lumMod val="92000"/>
                </a:schemeClr>
              </a:gs>
            </a:gsLst>
            <a:lin ang="5400000" scaled="1"/>
          </a:gra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560B92B9-53F5-4FAC-99E8-D6CFCCA05FB1}"/>
              </a:ext>
            </a:extLst>
          </p:cNvPr>
          <p:cNvGrpSpPr/>
          <p:nvPr userDrawn="1"/>
        </p:nvGrpSpPr>
        <p:grpSpPr>
          <a:xfrm>
            <a:off x="4169283" y="1442972"/>
            <a:ext cx="1307490" cy="1116542"/>
            <a:chOff x="1644945" y="1442972"/>
            <a:chExt cx="1307490" cy="1116542"/>
          </a:xfrm>
        </p:grpSpPr>
        <p:sp>
          <p:nvSpPr>
            <p:cNvPr id="26" name="矩形: 圆角 25">
              <a:extLst>
                <a:ext uri="{FF2B5EF4-FFF2-40B4-BE49-F238E27FC236}">
                  <a16:creationId xmlns:a16="http://schemas.microsoft.com/office/drawing/2014/main" id="{32728279-117C-4813-BF49-7F593BB31D0B}"/>
                </a:ext>
              </a:extLst>
            </p:cNvPr>
            <p:cNvSpPr/>
            <p:nvPr/>
          </p:nvSpPr>
          <p:spPr>
            <a:xfrm>
              <a:off x="1644945" y="1442972"/>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27" name="矩形: 圆角 26">
              <a:extLst>
                <a:ext uri="{FF2B5EF4-FFF2-40B4-BE49-F238E27FC236}">
                  <a16:creationId xmlns:a16="http://schemas.microsoft.com/office/drawing/2014/main" id="{C2A50196-AD99-41FF-8476-1547C0E2A900}"/>
                </a:ext>
              </a:extLst>
            </p:cNvPr>
            <p:cNvSpPr/>
            <p:nvPr/>
          </p:nvSpPr>
          <p:spPr>
            <a:xfrm>
              <a:off x="1644945" y="2079685"/>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grpSp>
      <p:sp>
        <p:nvSpPr>
          <p:cNvPr id="28" name="矩形: 圆角 27">
            <a:extLst>
              <a:ext uri="{FF2B5EF4-FFF2-40B4-BE49-F238E27FC236}">
                <a16:creationId xmlns:a16="http://schemas.microsoft.com/office/drawing/2014/main" id="{B11CD5DE-1965-4AC3-A1F0-B079A36F5125}"/>
              </a:ext>
            </a:extLst>
          </p:cNvPr>
          <p:cNvSpPr/>
          <p:nvPr userDrawn="1"/>
        </p:nvSpPr>
        <p:spPr>
          <a:xfrm>
            <a:off x="4169282" y="3183373"/>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29" name="矩形: 圆角 28">
            <a:extLst>
              <a:ext uri="{FF2B5EF4-FFF2-40B4-BE49-F238E27FC236}">
                <a16:creationId xmlns:a16="http://schemas.microsoft.com/office/drawing/2014/main" id="{DA24AABD-74CE-4912-8758-B7894C1D6A4E}"/>
              </a:ext>
            </a:extLst>
          </p:cNvPr>
          <p:cNvSpPr/>
          <p:nvPr userDrawn="1"/>
        </p:nvSpPr>
        <p:spPr>
          <a:xfrm>
            <a:off x="4169282" y="3820086"/>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30" name="矩形: 圆角 29">
            <a:extLst>
              <a:ext uri="{FF2B5EF4-FFF2-40B4-BE49-F238E27FC236}">
                <a16:creationId xmlns:a16="http://schemas.microsoft.com/office/drawing/2014/main" id="{9AC13EB9-268C-4D78-A361-335109B5469B}"/>
              </a:ext>
            </a:extLst>
          </p:cNvPr>
          <p:cNvSpPr/>
          <p:nvPr userDrawn="1"/>
        </p:nvSpPr>
        <p:spPr>
          <a:xfrm>
            <a:off x="4169282" y="4923773"/>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31" name="矩形: 圆角 30">
            <a:extLst>
              <a:ext uri="{FF2B5EF4-FFF2-40B4-BE49-F238E27FC236}">
                <a16:creationId xmlns:a16="http://schemas.microsoft.com/office/drawing/2014/main" id="{71C0B5D9-5DB7-4C1C-838A-E0FFB0F2512C}"/>
              </a:ext>
            </a:extLst>
          </p:cNvPr>
          <p:cNvSpPr/>
          <p:nvPr userDrawn="1"/>
        </p:nvSpPr>
        <p:spPr>
          <a:xfrm>
            <a:off x="4169282" y="5560486"/>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32" name="矩形: 圆角 31">
            <a:extLst>
              <a:ext uri="{FF2B5EF4-FFF2-40B4-BE49-F238E27FC236}">
                <a16:creationId xmlns:a16="http://schemas.microsoft.com/office/drawing/2014/main" id="{B8CAB0A4-9599-414C-A0B8-DEE83EF5F188}"/>
              </a:ext>
            </a:extLst>
          </p:cNvPr>
          <p:cNvSpPr/>
          <p:nvPr userDrawn="1"/>
        </p:nvSpPr>
        <p:spPr>
          <a:xfrm>
            <a:off x="1037588" y="1442972"/>
            <a:ext cx="1307490" cy="47982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33" name="矩形: 圆角 32">
            <a:extLst>
              <a:ext uri="{FF2B5EF4-FFF2-40B4-BE49-F238E27FC236}">
                <a16:creationId xmlns:a16="http://schemas.microsoft.com/office/drawing/2014/main" id="{577CA87A-B8D4-4255-B1CD-89D6C35D2BC9}"/>
              </a:ext>
            </a:extLst>
          </p:cNvPr>
          <p:cNvSpPr/>
          <p:nvPr userDrawn="1"/>
        </p:nvSpPr>
        <p:spPr>
          <a:xfrm>
            <a:off x="1037588" y="2079685"/>
            <a:ext cx="1307490" cy="47982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34" name="矩形: 圆角 33">
            <a:extLst>
              <a:ext uri="{FF2B5EF4-FFF2-40B4-BE49-F238E27FC236}">
                <a16:creationId xmlns:a16="http://schemas.microsoft.com/office/drawing/2014/main" id="{9397BD80-9EF1-40A6-9FBA-B5E6E8F444DF}"/>
              </a:ext>
            </a:extLst>
          </p:cNvPr>
          <p:cNvSpPr/>
          <p:nvPr userDrawn="1"/>
        </p:nvSpPr>
        <p:spPr>
          <a:xfrm>
            <a:off x="1037588" y="3183373"/>
            <a:ext cx="1307490" cy="479829"/>
          </a:xfrm>
          <a:prstGeom prst="roundRect">
            <a:avLst>
              <a:gd name="adj" fmla="val 50000"/>
            </a:avLst>
          </a:prstGeom>
          <a:gradFill>
            <a:gsLst>
              <a:gs pos="17000">
                <a:schemeClr val="accent1">
                  <a:lumMod val="80000"/>
                  <a:lumOff val="20000"/>
                </a:schemeClr>
              </a:gs>
              <a:gs pos="100000">
                <a:schemeClr val="accent1">
                  <a:lumMod val="80000"/>
                  <a:lumOff val="2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35" name="矩形: 圆角 34">
            <a:extLst>
              <a:ext uri="{FF2B5EF4-FFF2-40B4-BE49-F238E27FC236}">
                <a16:creationId xmlns:a16="http://schemas.microsoft.com/office/drawing/2014/main" id="{5B1B5505-2F85-4B7E-99B3-3D126B2DC8D3}"/>
              </a:ext>
            </a:extLst>
          </p:cNvPr>
          <p:cNvSpPr/>
          <p:nvPr userDrawn="1"/>
        </p:nvSpPr>
        <p:spPr>
          <a:xfrm>
            <a:off x="1037588" y="3820086"/>
            <a:ext cx="1307490" cy="479829"/>
          </a:xfrm>
          <a:prstGeom prst="roundRect">
            <a:avLst>
              <a:gd name="adj" fmla="val 50000"/>
            </a:avLst>
          </a:prstGeom>
          <a:gradFill>
            <a:gsLst>
              <a:gs pos="17000">
                <a:schemeClr val="accent1">
                  <a:lumMod val="80000"/>
                  <a:lumOff val="20000"/>
                </a:schemeClr>
              </a:gs>
              <a:gs pos="100000">
                <a:schemeClr val="accent1">
                  <a:lumMod val="80000"/>
                  <a:lumOff val="2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zh-CN" altLang="en-US" sz="1400" dirty="0">
              <a:solidFill>
                <a:schemeClr val="bg1"/>
              </a:solidFill>
            </a:endParaRPr>
          </a:p>
        </p:txBody>
      </p:sp>
      <p:sp>
        <p:nvSpPr>
          <p:cNvPr id="36" name="矩形: 圆角 35">
            <a:extLst>
              <a:ext uri="{FF2B5EF4-FFF2-40B4-BE49-F238E27FC236}">
                <a16:creationId xmlns:a16="http://schemas.microsoft.com/office/drawing/2014/main" id="{0BE264BC-2194-4539-AEFD-84B9610B2D20}"/>
              </a:ext>
            </a:extLst>
          </p:cNvPr>
          <p:cNvSpPr/>
          <p:nvPr userDrawn="1"/>
        </p:nvSpPr>
        <p:spPr>
          <a:xfrm>
            <a:off x="1037588" y="5242130"/>
            <a:ext cx="1307490" cy="479829"/>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37" name="任意多边形: 形状 36">
            <a:extLst>
              <a:ext uri="{FF2B5EF4-FFF2-40B4-BE49-F238E27FC236}">
                <a16:creationId xmlns:a16="http://schemas.microsoft.com/office/drawing/2014/main" id="{7DB4CB8A-CFCC-4610-ADE2-414EBDCFC1F7}"/>
              </a:ext>
            </a:extLst>
          </p:cNvPr>
          <p:cNvSpPr>
            <a:spLocks/>
          </p:cNvSpPr>
          <p:nvPr userDrawn="1"/>
        </p:nvSpPr>
        <p:spPr>
          <a:xfrm>
            <a:off x="6741775" y="1209487"/>
            <a:ext cx="1947564" cy="1215273"/>
          </a:xfrm>
          <a:custGeom>
            <a:avLst/>
            <a:gdLst>
              <a:gd name="connsiteX0" fmla="*/ 102637 w 1947564"/>
              <a:gd name="connsiteY0" fmla="*/ 0 h 1215273"/>
              <a:gd name="connsiteX1" fmla="*/ 1844927 w 1947564"/>
              <a:gd name="connsiteY1" fmla="*/ 0 h 1215273"/>
              <a:gd name="connsiteX2" fmla="*/ 1947564 w 1947564"/>
              <a:gd name="connsiteY2" fmla="*/ 102637 h 1215273"/>
              <a:gd name="connsiteX3" fmla="*/ 1947564 w 1947564"/>
              <a:gd name="connsiteY3" fmla="*/ 1215273 h 1215273"/>
              <a:gd name="connsiteX4" fmla="*/ 0 w 1947564"/>
              <a:gd name="connsiteY4" fmla="*/ 1215273 h 1215273"/>
              <a:gd name="connsiteX5" fmla="*/ 0 w 1947564"/>
              <a:gd name="connsiteY5" fmla="*/ 102637 h 1215273"/>
              <a:gd name="connsiteX6" fmla="*/ 102637 w 1947564"/>
              <a:gd name="connsiteY6" fmla="*/ 0 h 121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7564" h="1215273">
                <a:moveTo>
                  <a:pt x="102637" y="0"/>
                </a:moveTo>
                <a:lnTo>
                  <a:pt x="1844927" y="0"/>
                </a:lnTo>
                <a:cubicBezTo>
                  <a:pt x="1901612" y="0"/>
                  <a:pt x="1947564" y="45952"/>
                  <a:pt x="1947564" y="102637"/>
                </a:cubicBezTo>
                <a:lnTo>
                  <a:pt x="1947564" y="1215273"/>
                </a:lnTo>
                <a:lnTo>
                  <a:pt x="0" y="1215273"/>
                </a:lnTo>
                <a:lnTo>
                  <a:pt x="0" y="102637"/>
                </a:lnTo>
                <a:cubicBezTo>
                  <a:pt x="0" y="45952"/>
                  <a:pt x="45952" y="0"/>
                  <a:pt x="1026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id="{FD8E2940-011C-4D6A-BB90-D7A2C69344BA}"/>
              </a:ext>
            </a:extLst>
          </p:cNvPr>
          <p:cNvSpPr>
            <a:spLocks/>
          </p:cNvSpPr>
          <p:nvPr userDrawn="1"/>
        </p:nvSpPr>
        <p:spPr>
          <a:xfrm>
            <a:off x="6741775" y="2526360"/>
            <a:ext cx="1947564" cy="1164489"/>
          </a:xfrm>
          <a:custGeom>
            <a:avLst/>
            <a:gdLst>
              <a:gd name="connsiteX0" fmla="*/ 0 w 1947564"/>
              <a:gd name="connsiteY0" fmla="*/ 0 h 1164489"/>
              <a:gd name="connsiteX1" fmla="*/ 1947564 w 1947564"/>
              <a:gd name="connsiteY1" fmla="*/ 0 h 1164489"/>
              <a:gd name="connsiteX2" fmla="*/ 1947564 w 1947564"/>
              <a:gd name="connsiteY2" fmla="*/ 1164489 h 1164489"/>
              <a:gd name="connsiteX3" fmla="*/ 0 w 1947564"/>
              <a:gd name="connsiteY3" fmla="*/ 1164489 h 1164489"/>
              <a:gd name="connsiteX4" fmla="*/ 0 w 1947564"/>
              <a:gd name="connsiteY4" fmla="*/ 0 h 116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7564" h="1164489">
                <a:moveTo>
                  <a:pt x="0" y="0"/>
                </a:moveTo>
                <a:lnTo>
                  <a:pt x="1947564" y="0"/>
                </a:lnTo>
                <a:lnTo>
                  <a:pt x="1947564" y="1164489"/>
                </a:lnTo>
                <a:lnTo>
                  <a:pt x="0" y="116448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51DD0C25-5A54-47AD-8B4A-69C41D5E9406}"/>
              </a:ext>
            </a:extLst>
          </p:cNvPr>
          <p:cNvSpPr>
            <a:spLocks/>
          </p:cNvSpPr>
          <p:nvPr userDrawn="1"/>
        </p:nvSpPr>
        <p:spPr>
          <a:xfrm>
            <a:off x="6741775" y="3792449"/>
            <a:ext cx="1947564" cy="1164475"/>
          </a:xfrm>
          <a:custGeom>
            <a:avLst/>
            <a:gdLst>
              <a:gd name="connsiteX0" fmla="*/ 0 w 1947564"/>
              <a:gd name="connsiteY0" fmla="*/ 0 h 1164475"/>
              <a:gd name="connsiteX1" fmla="*/ 1947564 w 1947564"/>
              <a:gd name="connsiteY1" fmla="*/ 0 h 1164475"/>
              <a:gd name="connsiteX2" fmla="*/ 1947564 w 1947564"/>
              <a:gd name="connsiteY2" fmla="*/ 1164475 h 1164475"/>
              <a:gd name="connsiteX3" fmla="*/ 0 w 1947564"/>
              <a:gd name="connsiteY3" fmla="*/ 1164475 h 1164475"/>
              <a:gd name="connsiteX4" fmla="*/ 0 w 1947564"/>
              <a:gd name="connsiteY4" fmla="*/ 0 h 116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7564" h="1164475">
                <a:moveTo>
                  <a:pt x="0" y="0"/>
                </a:moveTo>
                <a:lnTo>
                  <a:pt x="1947564" y="0"/>
                </a:lnTo>
                <a:lnTo>
                  <a:pt x="1947564" y="1164475"/>
                </a:lnTo>
                <a:lnTo>
                  <a:pt x="0" y="116447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39915A2D-EED9-4532-855F-F1BB70D07371}"/>
              </a:ext>
            </a:extLst>
          </p:cNvPr>
          <p:cNvSpPr>
            <a:spLocks/>
          </p:cNvSpPr>
          <p:nvPr userDrawn="1"/>
        </p:nvSpPr>
        <p:spPr>
          <a:xfrm>
            <a:off x="6741775" y="5058524"/>
            <a:ext cx="1947564" cy="1215276"/>
          </a:xfrm>
          <a:custGeom>
            <a:avLst/>
            <a:gdLst>
              <a:gd name="connsiteX0" fmla="*/ 0 w 1947564"/>
              <a:gd name="connsiteY0" fmla="*/ 0 h 1215276"/>
              <a:gd name="connsiteX1" fmla="*/ 1947564 w 1947564"/>
              <a:gd name="connsiteY1" fmla="*/ 0 h 1215276"/>
              <a:gd name="connsiteX2" fmla="*/ 1947564 w 1947564"/>
              <a:gd name="connsiteY2" fmla="*/ 1112639 h 1215276"/>
              <a:gd name="connsiteX3" fmla="*/ 1844927 w 1947564"/>
              <a:gd name="connsiteY3" fmla="*/ 1215276 h 1215276"/>
              <a:gd name="connsiteX4" fmla="*/ 102637 w 1947564"/>
              <a:gd name="connsiteY4" fmla="*/ 1215276 h 1215276"/>
              <a:gd name="connsiteX5" fmla="*/ 0 w 1947564"/>
              <a:gd name="connsiteY5" fmla="*/ 1112639 h 1215276"/>
              <a:gd name="connsiteX6" fmla="*/ 0 w 1947564"/>
              <a:gd name="connsiteY6" fmla="*/ 0 h 1215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7564" h="1215276">
                <a:moveTo>
                  <a:pt x="0" y="0"/>
                </a:moveTo>
                <a:lnTo>
                  <a:pt x="1947564" y="0"/>
                </a:lnTo>
                <a:lnTo>
                  <a:pt x="1947564" y="1112639"/>
                </a:lnTo>
                <a:cubicBezTo>
                  <a:pt x="1947564" y="1169324"/>
                  <a:pt x="1901612" y="1215276"/>
                  <a:pt x="1844927" y="1215276"/>
                </a:cubicBezTo>
                <a:lnTo>
                  <a:pt x="102637" y="1215276"/>
                </a:lnTo>
                <a:cubicBezTo>
                  <a:pt x="45952" y="1215276"/>
                  <a:pt x="0" y="1169324"/>
                  <a:pt x="0" y="1112639"/>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矩形: 圆角 40">
            <a:extLst>
              <a:ext uri="{FF2B5EF4-FFF2-40B4-BE49-F238E27FC236}">
                <a16:creationId xmlns:a16="http://schemas.microsoft.com/office/drawing/2014/main" id="{5398471C-1EA3-4750-B95D-CD2ED9054135}"/>
              </a:ext>
            </a:extLst>
          </p:cNvPr>
          <p:cNvSpPr>
            <a:spLocks/>
          </p:cNvSpPr>
          <p:nvPr userDrawn="1"/>
        </p:nvSpPr>
        <p:spPr>
          <a:xfrm>
            <a:off x="9549111" y="1209487"/>
            <a:ext cx="1947564" cy="5064313"/>
          </a:xfrm>
          <a:prstGeom prst="roundRect">
            <a:avLst>
              <a:gd name="adj" fmla="val 40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id="{F4BDEB65-95D3-406E-BD11-347DD07303B2}"/>
              </a:ext>
            </a:extLst>
          </p:cNvPr>
          <p:cNvSpPr/>
          <p:nvPr userDrawn="1"/>
        </p:nvSpPr>
        <p:spPr>
          <a:xfrm>
            <a:off x="9787584" y="2270760"/>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44" name="矩形: 圆角 43">
            <a:extLst>
              <a:ext uri="{FF2B5EF4-FFF2-40B4-BE49-F238E27FC236}">
                <a16:creationId xmlns:a16="http://schemas.microsoft.com/office/drawing/2014/main" id="{F5C2D4FE-F8C9-44A1-8A38-7D1DAE0B01BC}"/>
              </a:ext>
            </a:extLst>
          </p:cNvPr>
          <p:cNvSpPr/>
          <p:nvPr userDrawn="1"/>
        </p:nvSpPr>
        <p:spPr>
          <a:xfrm>
            <a:off x="9787584" y="3236196"/>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45" name="矩形: 圆角 44">
            <a:extLst>
              <a:ext uri="{FF2B5EF4-FFF2-40B4-BE49-F238E27FC236}">
                <a16:creationId xmlns:a16="http://schemas.microsoft.com/office/drawing/2014/main" id="{9C924E13-6C45-43BE-A417-51FAA0A7CC1B}"/>
              </a:ext>
            </a:extLst>
          </p:cNvPr>
          <p:cNvSpPr/>
          <p:nvPr userDrawn="1"/>
        </p:nvSpPr>
        <p:spPr>
          <a:xfrm>
            <a:off x="9787584" y="4201632"/>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46" name="矩形: 圆角 45">
            <a:extLst>
              <a:ext uri="{FF2B5EF4-FFF2-40B4-BE49-F238E27FC236}">
                <a16:creationId xmlns:a16="http://schemas.microsoft.com/office/drawing/2014/main" id="{C63EA609-5871-40E0-A6B7-791EBACADE54}"/>
              </a:ext>
            </a:extLst>
          </p:cNvPr>
          <p:cNvSpPr/>
          <p:nvPr userDrawn="1"/>
        </p:nvSpPr>
        <p:spPr>
          <a:xfrm>
            <a:off x="9787584" y="5167066"/>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grpSp>
        <p:nvGrpSpPr>
          <p:cNvPr id="48" name="组合 47">
            <a:extLst>
              <a:ext uri="{FF2B5EF4-FFF2-40B4-BE49-F238E27FC236}">
                <a16:creationId xmlns:a16="http://schemas.microsoft.com/office/drawing/2014/main" id="{397A8D51-E91E-48B3-A9B3-56B71251EC30}"/>
              </a:ext>
            </a:extLst>
          </p:cNvPr>
          <p:cNvGrpSpPr/>
          <p:nvPr userDrawn="1"/>
        </p:nvGrpSpPr>
        <p:grpSpPr>
          <a:xfrm>
            <a:off x="6012980" y="1727441"/>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49" name="半闭框 48">
              <a:extLst>
                <a:ext uri="{FF2B5EF4-FFF2-40B4-BE49-F238E27FC236}">
                  <a16:creationId xmlns:a16="http://schemas.microsoft.com/office/drawing/2014/main" id="{5F945008-E5FC-46C8-B4E0-3873635D10FD}"/>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半闭框 49">
              <a:extLst>
                <a:ext uri="{FF2B5EF4-FFF2-40B4-BE49-F238E27FC236}">
                  <a16:creationId xmlns:a16="http://schemas.microsoft.com/office/drawing/2014/main" id="{46CC9F1A-6C4B-4BBD-B15A-78B1A90FF933}"/>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半闭框 50">
              <a:extLst>
                <a:ext uri="{FF2B5EF4-FFF2-40B4-BE49-F238E27FC236}">
                  <a16:creationId xmlns:a16="http://schemas.microsoft.com/office/drawing/2014/main" id="{8144FAD1-AC0C-4291-B864-63A0B5B5D198}"/>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2" name="组合 51">
            <a:extLst>
              <a:ext uri="{FF2B5EF4-FFF2-40B4-BE49-F238E27FC236}">
                <a16:creationId xmlns:a16="http://schemas.microsoft.com/office/drawing/2014/main" id="{D74B6585-5044-4B02-BE53-36388CCB25C0}"/>
              </a:ext>
            </a:extLst>
          </p:cNvPr>
          <p:cNvGrpSpPr/>
          <p:nvPr userDrawn="1"/>
        </p:nvGrpSpPr>
        <p:grpSpPr>
          <a:xfrm>
            <a:off x="6012980" y="3018922"/>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53" name="半闭框 52">
              <a:extLst>
                <a:ext uri="{FF2B5EF4-FFF2-40B4-BE49-F238E27FC236}">
                  <a16:creationId xmlns:a16="http://schemas.microsoft.com/office/drawing/2014/main" id="{A5295130-6375-4020-9B8A-8E658DF86B7E}"/>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半闭框 53">
              <a:extLst>
                <a:ext uri="{FF2B5EF4-FFF2-40B4-BE49-F238E27FC236}">
                  <a16:creationId xmlns:a16="http://schemas.microsoft.com/office/drawing/2014/main" id="{E8EDE859-E9DC-4EDD-89D0-B45874E7BC54}"/>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半闭框 54">
              <a:extLst>
                <a:ext uri="{FF2B5EF4-FFF2-40B4-BE49-F238E27FC236}">
                  <a16:creationId xmlns:a16="http://schemas.microsoft.com/office/drawing/2014/main" id="{2A8661C8-94BE-4409-8BC3-490F483C59C8}"/>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6" name="组合 55">
            <a:extLst>
              <a:ext uri="{FF2B5EF4-FFF2-40B4-BE49-F238E27FC236}">
                <a16:creationId xmlns:a16="http://schemas.microsoft.com/office/drawing/2014/main" id="{4CF8EEC0-9C39-481D-9C29-8E2C1C1ABFA2}"/>
              </a:ext>
            </a:extLst>
          </p:cNvPr>
          <p:cNvGrpSpPr/>
          <p:nvPr userDrawn="1"/>
        </p:nvGrpSpPr>
        <p:grpSpPr>
          <a:xfrm>
            <a:off x="6012980" y="4285004"/>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57" name="半闭框 56">
              <a:extLst>
                <a:ext uri="{FF2B5EF4-FFF2-40B4-BE49-F238E27FC236}">
                  <a16:creationId xmlns:a16="http://schemas.microsoft.com/office/drawing/2014/main" id="{B5A8475C-B253-47E4-83F8-0B37D3DA6EE3}"/>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半闭框 57">
              <a:extLst>
                <a:ext uri="{FF2B5EF4-FFF2-40B4-BE49-F238E27FC236}">
                  <a16:creationId xmlns:a16="http://schemas.microsoft.com/office/drawing/2014/main" id="{65AAAE82-23F9-4D29-8184-3CC614336680}"/>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半闭框 58">
              <a:extLst>
                <a:ext uri="{FF2B5EF4-FFF2-40B4-BE49-F238E27FC236}">
                  <a16:creationId xmlns:a16="http://schemas.microsoft.com/office/drawing/2014/main" id="{FBAF24D1-F79D-4BD4-AB61-2A563D1F23EF}"/>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a:extLst>
              <a:ext uri="{FF2B5EF4-FFF2-40B4-BE49-F238E27FC236}">
                <a16:creationId xmlns:a16="http://schemas.microsoft.com/office/drawing/2014/main" id="{E6D81094-2B16-4618-9D5E-014C931AD107}"/>
              </a:ext>
            </a:extLst>
          </p:cNvPr>
          <p:cNvGrpSpPr/>
          <p:nvPr userDrawn="1"/>
        </p:nvGrpSpPr>
        <p:grpSpPr>
          <a:xfrm>
            <a:off x="6012980" y="5576480"/>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61" name="半闭框 60">
              <a:extLst>
                <a:ext uri="{FF2B5EF4-FFF2-40B4-BE49-F238E27FC236}">
                  <a16:creationId xmlns:a16="http://schemas.microsoft.com/office/drawing/2014/main" id="{0D77552C-C502-4377-B3CD-D06477CE0A4F}"/>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半闭框 61">
              <a:extLst>
                <a:ext uri="{FF2B5EF4-FFF2-40B4-BE49-F238E27FC236}">
                  <a16:creationId xmlns:a16="http://schemas.microsoft.com/office/drawing/2014/main" id="{8A482610-82D1-4CF4-8A12-0D29E6DC1F1E}"/>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半闭框 62">
              <a:extLst>
                <a:ext uri="{FF2B5EF4-FFF2-40B4-BE49-F238E27FC236}">
                  <a16:creationId xmlns:a16="http://schemas.microsoft.com/office/drawing/2014/main" id="{BFE2B86E-5791-4AE7-A855-3B5A7AA31800}"/>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4" name="组合 63">
            <a:extLst>
              <a:ext uri="{FF2B5EF4-FFF2-40B4-BE49-F238E27FC236}">
                <a16:creationId xmlns:a16="http://schemas.microsoft.com/office/drawing/2014/main" id="{C2A6C9A4-40DC-4E8B-AF68-96DB068E38D2}"/>
              </a:ext>
            </a:extLst>
          </p:cNvPr>
          <p:cNvGrpSpPr/>
          <p:nvPr userDrawn="1"/>
        </p:nvGrpSpPr>
        <p:grpSpPr>
          <a:xfrm>
            <a:off x="8878860" y="1727441"/>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65" name="半闭框 64">
              <a:extLst>
                <a:ext uri="{FF2B5EF4-FFF2-40B4-BE49-F238E27FC236}">
                  <a16:creationId xmlns:a16="http://schemas.microsoft.com/office/drawing/2014/main" id="{FD77CE87-F226-418F-A599-D5C3388A6432}"/>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半闭框 65">
              <a:extLst>
                <a:ext uri="{FF2B5EF4-FFF2-40B4-BE49-F238E27FC236}">
                  <a16:creationId xmlns:a16="http://schemas.microsoft.com/office/drawing/2014/main" id="{EDFFCEF7-1A76-4B45-AF9B-9041A5F101A3}"/>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半闭框 66">
              <a:extLst>
                <a:ext uri="{FF2B5EF4-FFF2-40B4-BE49-F238E27FC236}">
                  <a16:creationId xmlns:a16="http://schemas.microsoft.com/office/drawing/2014/main" id="{E0538B54-FF06-4572-A38C-52F043D9A461}"/>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a:extLst>
              <a:ext uri="{FF2B5EF4-FFF2-40B4-BE49-F238E27FC236}">
                <a16:creationId xmlns:a16="http://schemas.microsoft.com/office/drawing/2014/main" id="{1F3991ED-934A-4A57-B353-4417ABBF1BCA}"/>
              </a:ext>
            </a:extLst>
          </p:cNvPr>
          <p:cNvGrpSpPr/>
          <p:nvPr userDrawn="1"/>
        </p:nvGrpSpPr>
        <p:grpSpPr>
          <a:xfrm>
            <a:off x="8878860" y="3018922"/>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69" name="半闭框 68">
              <a:extLst>
                <a:ext uri="{FF2B5EF4-FFF2-40B4-BE49-F238E27FC236}">
                  <a16:creationId xmlns:a16="http://schemas.microsoft.com/office/drawing/2014/main" id="{C3C7351E-7C3F-4A46-9776-7E46A53F6899}"/>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半闭框 69">
              <a:extLst>
                <a:ext uri="{FF2B5EF4-FFF2-40B4-BE49-F238E27FC236}">
                  <a16:creationId xmlns:a16="http://schemas.microsoft.com/office/drawing/2014/main" id="{06FE6B1B-0644-4B8C-9DA6-88097203541C}"/>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半闭框 70">
              <a:extLst>
                <a:ext uri="{FF2B5EF4-FFF2-40B4-BE49-F238E27FC236}">
                  <a16:creationId xmlns:a16="http://schemas.microsoft.com/office/drawing/2014/main" id="{55443BCB-DDE5-4A59-8113-16A1E5B4E2E1}"/>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2" name="组合 71">
            <a:extLst>
              <a:ext uri="{FF2B5EF4-FFF2-40B4-BE49-F238E27FC236}">
                <a16:creationId xmlns:a16="http://schemas.microsoft.com/office/drawing/2014/main" id="{25732D52-E39B-4E82-A831-5C0AAB169120}"/>
              </a:ext>
            </a:extLst>
          </p:cNvPr>
          <p:cNvGrpSpPr/>
          <p:nvPr userDrawn="1"/>
        </p:nvGrpSpPr>
        <p:grpSpPr>
          <a:xfrm>
            <a:off x="8878860" y="4285004"/>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73" name="半闭框 72">
              <a:extLst>
                <a:ext uri="{FF2B5EF4-FFF2-40B4-BE49-F238E27FC236}">
                  <a16:creationId xmlns:a16="http://schemas.microsoft.com/office/drawing/2014/main" id="{3531EDDA-42F7-40B0-A38A-D29D76BFF776}"/>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半闭框 73">
              <a:extLst>
                <a:ext uri="{FF2B5EF4-FFF2-40B4-BE49-F238E27FC236}">
                  <a16:creationId xmlns:a16="http://schemas.microsoft.com/office/drawing/2014/main" id="{55B09E32-7692-4EC0-9F67-467F0B0FD58C}"/>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半闭框 74">
              <a:extLst>
                <a:ext uri="{FF2B5EF4-FFF2-40B4-BE49-F238E27FC236}">
                  <a16:creationId xmlns:a16="http://schemas.microsoft.com/office/drawing/2014/main" id="{B096ECA5-1A1A-4EDD-8795-76C1D783D02D}"/>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6" name="组合 75">
            <a:extLst>
              <a:ext uri="{FF2B5EF4-FFF2-40B4-BE49-F238E27FC236}">
                <a16:creationId xmlns:a16="http://schemas.microsoft.com/office/drawing/2014/main" id="{80E29070-89FC-4EED-A279-129D5ABCCAFE}"/>
              </a:ext>
            </a:extLst>
          </p:cNvPr>
          <p:cNvGrpSpPr/>
          <p:nvPr userDrawn="1"/>
        </p:nvGrpSpPr>
        <p:grpSpPr>
          <a:xfrm>
            <a:off x="8878860" y="5576480"/>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77" name="半闭框 76">
              <a:extLst>
                <a:ext uri="{FF2B5EF4-FFF2-40B4-BE49-F238E27FC236}">
                  <a16:creationId xmlns:a16="http://schemas.microsoft.com/office/drawing/2014/main" id="{453FF595-E73F-4879-8882-8B38BBA51084}"/>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半闭框 77">
              <a:extLst>
                <a:ext uri="{FF2B5EF4-FFF2-40B4-BE49-F238E27FC236}">
                  <a16:creationId xmlns:a16="http://schemas.microsoft.com/office/drawing/2014/main" id="{E2AA4442-56BE-4DBA-86E5-52D3FA4BAC5F}"/>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半闭框 78">
              <a:extLst>
                <a:ext uri="{FF2B5EF4-FFF2-40B4-BE49-F238E27FC236}">
                  <a16:creationId xmlns:a16="http://schemas.microsoft.com/office/drawing/2014/main" id="{49F981AA-BE18-476D-8D85-C893C8CF8426}"/>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7077056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94333F21-743C-42BD-9B40-842B2D689E75}"/>
              </a:ext>
            </a:extLst>
          </p:cNvPr>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824" y="1134366"/>
            <a:ext cx="5312820" cy="4847014"/>
          </a:xfrm>
          <a:prstGeom prst="rect">
            <a:avLst/>
          </a:prstGeom>
        </p:spPr>
      </p:pic>
    </p:spTree>
    <p:extLst>
      <p:ext uri="{BB962C8B-B14F-4D97-AF65-F5344CB8AC3E}">
        <p14:creationId xmlns:p14="http://schemas.microsoft.com/office/powerpoint/2010/main" val="27947612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263784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A1DD0C0D-40F2-4602-B81D-7C7FEDA456E6}"/>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6" name="矩形 5">
            <a:extLst>
              <a:ext uri="{FF2B5EF4-FFF2-40B4-BE49-F238E27FC236}">
                <a16:creationId xmlns:a16="http://schemas.microsoft.com/office/drawing/2014/main" id="{6E51EC14-87C1-4639-A79F-63CBBAE82E93}"/>
              </a:ext>
            </a:extLst>
          </p:cNvPr>
          <p:cNvSpPr/>
          <p:nvPr userDrawn="1"/>
        </p:nvSpPr>
        <p:spPr>
          <a:xfrm>
            <a:off x="0" y="-36320"/>
            <a:ext cx="12192000"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grpSp>
        <p:nvGrpSpPr>
          <p:cNvPr id="7" name="组合 6">
            <a:extLst>
              <a:ext uri="{FF2B5EF4-FFF2-40B4-BE49-F238E27FC236}">
                <a16:creationId xmlns:a16="http://schemas.microsoft.com/office/drawing/2014/main" id="{8DBCB392-63AA-4018-B25A-8C881F48F28D}"/>
              </a:ext>
            </a:extLst>
          </p:cNvPr>
          <p:cNvGrpSpPr/>
          <p:nvPr userDrawn="1"/>
        </p:nvGrpSpPr>
        <p:grpSpPr>
          <a:xfrm>
            <a:off x="1677782" y="1718411"/>
            <a:ext cx="8670688" cy="1896300"/>
            <a:chOff x="1677782" y="2077227"/>
            <a:chExt cx="8670688" cy="1896300"/>
          </a:xfrm>
        </p:grpSpPr>
        <p:sp>
          <p:nvSpPr>
            <p:cNvPr id="9" name="Freeform 16">
              <a:extLst>
                <a:ext uri="{FF2B5EF4-FFF2-40B4-BE49-F238E27FC236}">
                  <a16:creationId xmlns:a16="http://schemas.microsoft.com/office/drawing/2014/main" id="{20AC9649-A042-4E6C-AB91-010EC3B5EBA6}"/>
                </a:ext>
              </a:extLst>
            </p:cNvPr>
            <p:cNvSpPr>
              <a:spLocks noEditPoints="1"/>
            </p:cNvSpPr>
            <p:nvPr/>
          </p:nvSpPr>
          <p:spPr bwMode="auto">
            <a:xfrm>
              <a:off x="2385383" y="2077227"/>
              <a:ext cx="1280696" cy="1861666"/>
            </a:xfrm>
            <a:custGeom>
              <a:avLst/>
              <a:gdLst>
                <a:gd name="T0" fmla="*/ 102 w 219"/>
                <a:gd name="T1" fmla="*/ 223 h 319"/>
                <a:gd name="T2" fmla="*/ 99 w 219"/>
                <a:gd name="T3" fmla="*/ 216 h 319"/>
                <a:gd name="T4" fmla="*/ 113 w 219"/>
                <a:gd name="T5" fmla="*/ 212 h 319"/>
                <a:gd name="T6" fmla="*/ 110 w 219"/>
                <a:gd name="T7" fmla="*/ 205 h 319"/>
                <a:gd name="T8" fmla="*/ 90 w 219"/>
                <a:gd name="T9" fmla="*/ 234 h 319"/>
                <a:gd name="T10" fmla="*/ 87 w 219"/>
                <a:gd name="T11" fmla="*/ 228 h 319"/>
                <a:gd name="T12" fmla="*/ 125 w 219"/>
                <a:gd name="T13" fmla="*/ 19 h 319"/>
                <a:gd name="T14" fmla="*/ 122 w 219"/>
                <a:gd name="T15" fmla="*/ 13 h 319"/>
                <a:gd name="T16" fmla="*/ 114 w 219"/>
                <a:gd name="T17" fmla="*/ 8 h 319"/>
                <a:gd name="T18" fmla="*/ 111 w 219"/>
                <a:gd name="T19" fmla="*/ 1 h 319"/>
                <a:gd name="T20" fmla="*/ 79 w 219"/>
                <a:gd name="T21" fmla="*/ 246 h 319"/>
                <a:gd name="T22" fmla="*/ 76 w 219"/>
                <a:gd name="T23" fmla="*/ 239 h 319"/>
                <a:gd name="T24" fmla="*/ 124 w 219"/>
                <a:gd name="T25" fmla="*/ 201 h 319"/>
                <a:gd name="T26" fmla="*/ 121 w 219"/>
                <a:gd name="T27" fmla="*/ 194 h 319"/>
                <a:gd name="T28" fmla="*/ 68 w 219"/>
                <a:gd name="T29" fmla="*/ 257 h 319"/>
                <a:gd name="T30" fmla="*/ 65 w 219"/>
                <a:gd name="T31" fmla="*/ 250 h 319"/>
                <a:gd name="T32" fmla="*/ 22 w 219"/>
                <a:gd name="T33" fmla="*/ 302 h 319"/>
                <a:gd name="T34" fmla="*/ 20 w 219"/>
                <a:gd name="T35" fmla="*/ 296 h 319"/>
                <a:gd name="T36" fmla="*/ 136 w 219"/>
                <a:gd name="T37" fmla="*/ 189 h 319"/>
                <a:gd name="T38" fmla="*/ 133 w 219"/>
                <a:gd name="T39" fmla="*/ 182 h 319"/>
                <a:gd name="T40" fmla="*/ 10 w 219"/>
                <a:gd name="T41" fmla="*/ 319 h 319"/>
                <a:gd name="T42" fmla="*/ 31 w 219"/>
                <a:gd name="T43" fmla="*/ 284 h 319"/>
                <a:gd name="T44" fmla="*/ 37 w 219"/>
                <a:gd name="T45" fmla="*/ 290 h 319"/>
                <a:gd name="T46" fmla="*/ 54 w 219"/>
                <a:gd name="T47" fmla="*/ 262 h 319"/>
                <a:gd name="T48" fmla="*/ 59 w 219"/>
                <a:gd name="T49" fmla="*/ 267 h 319"/>
                <a:gd name="T50" fmla="*/ 42 w 219"/>
                <a:gd name="T51" fmla="*/ 273 h 319"/>
                <a:gd name="T52" fmla="*/ 48 w 219"/>
                <a:gd name="T53" fmla="*/ 279 h 319"/>
                <a:gd name="T54" fmla="*/ 145 w 219"/>
                <a:gd name="T55" fmla="*/ 35 h 319"/>
                <a:gd name="T56" fmla="*/ 150 w 219"/>
                <a:gd name="T57" fmla="*/ 41 h 319"/>
                <a:gd name="T58" fmla="*/ 189 w 219"/>
                <a:gd name="T59" fmla="*/ 126 h 319"/>
                <a:gd name="T60" fmla="*/ 195 w 219"/>
                <a:gd name="T61" fmla="*/ 131 h 319"/>
                <a:gd name="T62" fmla="*/ 190 w 219"/>
                <a:gd name="T63" fmla="*/ 81 h 319"/>
                <a:gd name="T64" fmla="*/ 196 w 219"/>
                <a:gd name="T65" fmla="*/ 86 h 319"/>
                <a:gd name="T66" fmla="*/ 179 w 219"/>
                <a:gd name="T67" fmla="*/ 69 h 319"/>
                <a:gd name="T68" fmla="*/ 184 w 219"/>
                <a:gd name="T69" fmla="*/ 75 h 319"/>
                <a:gd name="T70" fmla="*/ 178 w 219"/>
                <a:gd name="T71" fmla="*/ 137 h 319"/>
                <a:gd name="T72" fmla="*/ 184 w 219"/>
                <a:gd name="T73" fmla="*/ 143 h 319"/>
                <a:gd name="T74" fmla="*/ 201 w 219"/>
                <a:gd name="T75" fmla="*/ 114 h 319"/>
                <a:gd name="T76" fmla="*/ 206 w 219"/>
                <a:gd name="T77" fmla="*/ 120 h 319"/>
                <a:gd name="T78" fmla="*/ 201 w 219"/>
                <a:gd name="T79" fmla="*/ 92 h 319"/>
                <a:gd name="T80" fmla="*/ 207 w 219"/>
                <a:gd name="T81" fmla="*/ 97 h 319"/>
                <a:gd name="T82" fmla="*/ 167 w 219"/>
                <a:gd name="T83" fmla="*/ 148 h 319"/>
                <a:gd name="T84" fmla="*/ 172 w 219"/>
                <a:gd name="T85" fmla="*/ 154 h 319"/>
                <a:gd name="T86" fmla="*/ 218 w 219"/>
                <a:gd name="T87" fmla="*/ 103 h 319"/>
                <a:gd name="T88" fmla="*/ 215 w 219"/>
                <a:gd name="T89" fmla="*/ 110 h 319"/>
                <a:gd name="T90" fmla="*/ 155 w 219"/>
                <a:gd name="T91" fmla="*/ 160 h 319"/>
                <a:gd name="T92" fmla="*/ 161 w 219"/>
                <a:gd name="T93" fmla="*/ 165 h 319"/>
                <a:gd name="T94" fmla="*/ 144 w 219"/>
                <a:gd name="T95" fmla="*/ 171 h 319"/>
                <a:gd name="T96" fmla="*/ 150 w 219"/>
                <a:gd name="T97" fmla="*/ 177 h 319"/>
                <a:gd name="T98" fmla="*/ 167 w 219"/>
                <a:gd name="T99" fmla="*/ 58 h 319"/>
                <a:gd name="T100" fmla="*/ 173 w 219"/>
                <a:gd name="T101" fmla="*/ 64 h 319"/>
                <a:gd name="T102" fmla="*/ 133 w 219"/>
                <a:gd name="T103" fmla="*/ 24 h 319"/>
                <a:gd name="T104" fmla="*/ 139 w 219"/>
                <a:gd name="T105" fmla="*/ 30 h 319"/>
                <a:gd name="T106" fmla="*/ 156 w 219"/>
                <a:gd name="T107" fmla="*/ 47 h 319"/>
                <a:gd name="T108" fmla="*/ 162 w 219"/>
                <a:gd name="T109" fmla="*/ 5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99" y="216"/>
                  </a:moveTo>
                  <a:cubicBezTo>
                    <a:pt x="97" y="218"/>
                    <a:pt x="97" y="220"/>
                    <a:pt x="99" y="222"/>
                  </a:cubicBezTo>
                  <a:cubicBezTo>
                    <a:pt x="100" y="223"/>
                    <a:pt x="101" y="223"/>
                    <a:pt x="102" y="223"/>
                  </a:cubicBezTo>
                  <a:cubicBezTo>
                    <a:pt x="103" y="223"/>
                    <a:pt x="104" y="223"/>
                    <a:pt x="104" y="222"/>
                  </a:cubicBezTo>
                  <a:cubicBezTo>
                    <a:pt x="106" y="220"/>
                    <a:pt x="106" y="218"/>
                    <a:pt x="104" y="216"/>
                  </a:cubicBezTo>
                  <a:cubicBezTo>
                    <a:pt x="103" y="215"/>
                    <a:pt x="100" y="215"/>
                    <a:pt x="99" y="216"/>
                  </a:cubicBezTo>
                  <a:close/>
                  <a:moveTo>
                    <a:pt x="110" y="205"/>
                  </a:moveTo>
                  <a:cubicBezTo>
                    <a:pt x="109" y="207"/>
                    <a:pt x="109" y="209"/>
                    <a:pt x="110" y="211"/>
                  </a:cubicBezTo>
                  <a:cubicBezTo>
                    <a:pt x="111" y="211"/>
                    <a:pt x="112" y="212"/>
                    <a:pt x="113" y="212"/>
                  </a:cubicBezTo>
                  <a:cubicBezTo>
                    <a:pt x="114" y="212"/>
                    <a:pt x="115" y="211"/>
                    <a:pt x="116" y="211"/>
                  </a:cubicBezTo>
                  <a:cubicBezTo>
                    <a:pt x="117" y="209"/>
                    <a:pt x="117" y="207"/>
                    <a:pt x="116" y="205"/>
                  </a:cubicBezTo>
                  <a:cubicBezTo>
                    <a:pt x="114" y="203"/>
                    <a:pt x="112" y="203"/>
                    <a:pt x="110" y="205"/>
                  </a:cubicBezTo>
                  <a:close/>
                  <a:moveTo>
                    <a:pt x="87" y="228"/>
                  </a:moveTo>
                  <a:cubicBezTo>
                    <a:pt x="86" y="229"/>
                    <a:pt x="86" y="232"/>
                    <a:pt x="87" y="233"/>
                  </a:cubicBezTo>
                  <a:cubicBezTo>
                    <a:pt x="88" y="234"/>
                    <a:pt x="89" y="234"/>
                    <a:pt x="90" y="234"/>
                  </a:cubicBezTo>
                  <a:cubicBezTo>
                    <a:pt x="91" y="234"/>
                    <a:pt x="92" y="234"/>
                    <a:pt x="93" y="233"/>
                  </a:cubicBezTo>
                  <a:cubicBezTo>
                    <a:pt x="95" y="232"/>
                    <a:pt x="95" y="229"/>
                    <a:pt x="93" y="228"/>
                  </a:cubicBezTo>
                  <a:cubicBezTo>
                    <a:pt x="92" y="226"/>
                    <a:pt x="89" y="226"/>
                    <a:pt x="87" y="228"/>
                  </a:cubicBezTo>
                  <a:close/>
                  <a:moveTo>
                    <a:pt x="122" y="13"/>
                  </a:moveTo>
                  <a:cubicBezTo>
                    <a:pt x="121" y="14"/>
                    <a:pt x="121" y="17"/>
                    <a:pt x="122" y="18"/>
                  </a:cubicBezTo>
                  <a:cubicBezTo>
                    <a:pt x="123" y="19"/>
                    <a:pt x="124" y="19"/>
                    <a:pt x="125" y="19"/>
                  </a:cubicBezTo>
                  <a:cubicBezTo>
                    <a:pt x="126" y="19"/>
                    <a:pt x="127" y="19"/>
                    <a:pt x="128" y="18"/>
                  </a:cubicBezTo>
                  <a:cubicBezTo>
                    <a:pt x="129" y="17"/>
                    <a:pt x="129" y="14"/>
                    <a:pt x="128" y="13"/>
                  </a:cubicBezTo>
                  <a:cubicBezTo>
                    <a:pt x="126" y="11"/>
                    <a:pt x="124" y="11"/>
                    <a:pt x="122" y="13"/>
                  </a:cubicBezTo>
                  <a:close/>
                  <a:moveTo>
                    <a:pt x="111" y="1"/>
                  </a:moveTo>
                  <a:cubicBezTo>
                    <a:pt x="109" y="3"/>
                    <a:pt x="109" y="5"/>
                    <a:pt x="111" y="7"/>
                  </a:cubicBezTo>
                  <a:cubicBezTo>
                    <a:pt x="112" y="8"/>
                    <a:pt x="113" y="8"/>
                    <a:pt x="114" y="8"/>
                  </a:cubicBezTo>
                  <a:cubicBezTo>
                    <a:pt x="115" y="8"/>
                    <a:pt x="116" y="8"/>
                    <a:pt x="116" y="7"/>
                  </a:cubicBezTo>
                  <a:cubicBezTo>
                    <a:pt x="118" y="5"/>
                    <a:pt x="118" y="3"/>
                    <a:pt x="116" y="1"/>
                  </a:cubicBezTo>
                  <a:cubicBezTo>
                    <a:pt x="115" y="0"/>
                    <a:pt x="112" y="0"/>
                    <a:pt x="111" y="1"/>
                  </a:cubicBezTo>
                  <a:close/>
                  <a:moveTo>
                    <a:pt x="76" y="239"/>
                  </a:moveTo>
                  <a:cubicBezTo>
                    <a:pt x="75" y="241"/>
                    <a:pt x="75" y="243"/>
                    <a:pt x="76" y="245"/>
                  </a:cubicBezTo>
                  <a:cubicBezTo>
                    <a:pt x="77" y="245"/>
                    <a:pt x="78" y="246"/>
                    <a:pt x="79" y="246"/>
                  </a:cubicBezTo>
                  <a:cubicBezTo>
                    <a:pt x="80" y="246"/>
                    <a:pt x="81" y="245"/>
                    <a:pt x="82" y="245"/>
                  </a:cubicBezTo>
                  <a:cubicBezTo>
                    <a:pt x="83" y="243"/>
                    <a:pt x="83" y="241"/>
                    <a:pt x="82" y="239"/>
                  </a:cubicBezTo>
                  <a:cubicBezTo>
                    <a:pt x="80" y="237"/>
                    <a:pt x="78" y="237"/>
                    <a:pt x="76" y="239"/>
                  </a:cubicBezTo>
                  <a:close/>
                  <a:moveTo>
                    <a:pt x="121" y="194"/>
                  </a:moveTo>
                  <a:cubicBezTo>
                    <a:pt x="120" y="195"/>
                    <a:pt x="120" y="198"/>
                    <a:pt x="121" y="199"/>
                  </a:cubicBezTo>
                  <a:cubicBezTo>
                    <a:pt x="122" y="200"/>
                    <a:pt x="123" y="201"/>
                    <a:pt x="124" y="201"/>
                  </a:cubicBezTo>
                  <a:cubicBezTo>
                    <a:pt x="125" y="201"/>
                    <a:pt x="126" y="200"/>
                    <a:pt x="127" y="199"/>
                  </a:cubicBezTo>
                  <a:cubicBezTo>
                    <a:pt x="129" y="198"/>
                    <a:pt x="129" y="195"/>
                    <a:pt x="127" y="194"/>
                  </a:cubicBezTo>
                  <a:cubicBezTo>
                    <a:pt x="125" y="192"/>
                    <a:pt x="123" y="192"/>
                    <a:pt x="121" y="194"/>
                  </a:cubicBezTo>
                  <a:close/>
                  <a:moveTo>
                    <a:pt x="65" y="250"/>
                  </a:moveTo>
                  <a:cubicBezTo>
                    <a:pt x="63" y="252"/>
                    <a:pt x="63" y="254"/>
                    <a:pt x="65" y="256"/>
                  </a:cubicBezTo>
                  <a:cubicBezTo>
                    <a:pt x="66" y="257"/>
                    <a:pt x="67" y="257"/>
                    <a:pt x="68" y="257"/>
                  </a:cubicBezTo>
                  <a:cubicBezTo>
                    <a:pt x="69" y="257"/>
                    <a:pt x="70" y="257"/>
                    <a:pt x="70" y="256"/>
                  </a:cubicBezTo>
                  <a:cubicBezTo>
                    <a:pt x="72" y="254"/>
                    <a:pt x="72" y="252"/>
                    <a:pt x="70" y="250"/>
                  </a:cubicBezTo>
                  <a:cubicBezTo>
                    <a:pt x="69" y="249"/>
                    <a:pt x="66" y="249"/>
                    <a:pt x="65" y="250"/>
                  </a:cubicBezTo>
                  <a:close/>
                  <a:moveTo>
                    <a:pt x="20" y="296"/>
                  </a:moveTo>
                  <a:cubicBezTo>
                    <a:pt x="18" y="297"/>
                    <a:pt x="18" y="300"/>
                    <a:pt x="20" y="301"/>
                  </a:cubicBezTo>
                  <a:cubicBezTo>
                    <a:pt x="20" y="302"/>
                    <a:pt x="21" y="302"/>
                    <a:pt x="22" y="302"/>
                  </a:cubicBezTo>
                  <a:cubicBezTo>
                    <a:pt x="23" y="302"/>
                    <a:pt x="24" y="302"/>
                    <a:pt x="25" y="301"/>
                  </a:cubicBezTo>
                  <a:cubicBezTo>
                    <a:pt x="27" y="300"/>
                    <a:pt x="27" y="297"/>
                    <a:pt x="25" y="296"/>
                  </a:cubicBezTo>
                  <a:cubicBezTo>
                    <a:pt x="24" y="294"/>
                    <a:pt x="21" y="294"/>
                    <a:pt x="20" y="296"/>
                  </a:cubicBezTo>
                  <a:close/>
                  <a:moveTo>
                    <a:pt x="133" y="182"/>
                  </a:moveTo>
                  <a:cubicBezTo>
                    <a:pt x="131" y="184"/>
                    <a:pt x="131" y="186"/>
                    <a:pt x="133" y="188"/>
                  </a:cubicBezTo>
                  <a:cubicBezTo>
                    <a:pt x="133" y="189"/>
                    <a:pt x="134" y="189"/>
                    <a:pt x="136" y="189"/>
                  </a:cubicBezTo>
                  <a:cubicBezTo>
                    <a:pt x="137" y="189"/>
                    <a:pt x="138" y="189"/>
                    <a:pt x="138" y="188"/>
                  </a:cubicBezTo>
                  <a:cubicBezTo>
                    <a:pt x="140" y="186"/>
                    <a:pt x="140" y="184"/>
                    <a:pt x="138" y="182"/>
                  </a:cubicBezTo>
                  <a:cubicBezTo>
                    <a:pt x="137" y="181"/>
                    <a:pt x="134" y="181"/>
                    <a:pt x="133" y="182"/>
                  </a:cubicBezTo>
                  <a:close/>
                  <a:moveTo>
                    <a:pt x="10" y="300"/>
                  </a:moveTo>
                  <a:cubicBezTo>
                    <a:pt x="5" y="300"/>
                    <a:pt x="0" y="304"/>
                    <a:pt x="0" y="310"/>
                  </a:cubicBezTo>
                  <a:cubicBezTo>
                    <a:pt x="0" y="315"/>
                    <a:pt x="5" y="319"/>
                    <a:pt x="10" y="319"/>
                  </a:cubicBezTo>
                  <a:cubicBezTo>
                    <a:pt x="15" y="319"/>
                    <a:pt x="20" y="315"/>
                    <a:pt x="20" y="310"/>
                  </a:cubicBezTo>
                  <a:cubicBezTo>
                    <a:pt x="20" y="304"/>
                    <a:pt x="15" y="300"/>
                    <a:pt x="10" y="300"/>
                  </a:cubicBezTo>
                  <a:close/>
                  <a:moveTo>
                    <a:pt x="31" y="284"/>
                  </a:moveTo>
                  <a:cubicBezTo>
                    <a:pt x="29" y="286"/>
                    <a:pt x="29" y="288"/>
                    <a:pt x="31" y="290"/>
                  </a:cubicBezTo>
                  <a:cubicBezTo>
                    <a:pt x="32" y="291"/>
                    <a:pt x="33" y="291"/>
                    <a:pt x="34" y="291"/>
                  </a:cubicBezTo>
                  <a:cubicBezTo>
                    <a:pt x="35" y="291"/>
                    <a:pt x="36" y="291"/>
                    <a:pt x="37" y="290"/>
                  </a:cubicBezTo>
                  <a:cubicBezTo>
                    <a:pt x="38" y="288"/>
                    <a:pt x="38" y="286"/>
                    <a:pt x="37" y="284"/>
                  </a:cubicBezTo>
                  <a:cubicBezTo>
                    <a:pt x="35" y="283"/>
                    <a:pt x="32" y="283"/>
                    <a:pt x="31" y="284"/>
                  </a:cubicBezTo>
                  <a:close/>
                  <a:moveTo>
                    <a:pt x="54" y="262"/>
                  </a:moveTo>
                  <a:cubicBezTo>
                    <a:pt x="52" y="263"/>
                    <a:pt x="52" y="266"/>
                    <a:pt x="54" y="267"/>
                  </a:cubicBezTo>
                  <a:cubicBezTo>
                    <a:pt x="54" y="268"/>
                    <a:pt x="55" y="268"/>
                    <a:pt x="56" y="268"/>
                  </a:cubicBezTo>
                  <a:cubicBezTo>
                    <a:pt x="57" y="268"/>
                    <a:pt x="58" y="268"/>
                    <a:pt x="59" y="267"/>
                  </a:cubicBezTo>
                  <a:cubicBezTo>
                    <a:pt x="61" y="266"/>
                    <a:pt x="61" y="263"/>
                    <a:pt x="59" y="262"/>
                  </a:cubicBezTo>
                  <a:cubicBezTo>
                    <a:pt x="58" y="260"/>
                    <a:pt x="55" y="260"/>
                    <a:pt x="54" y="262"/>
                  </a:cubicBezTo>
                  <a:close/>
                  <a:moveTo>
                    <a:pt x="42" y="273"/>
                  </a:moveTo>
                  <a:cubicBezTo>
                    <a:pt x="41" y="274"/>
                    <a:pt x="41" y="277"/>
                    <a:pt x="42" y="279"/>
                  </a:cubicBezTo>
                  <a:cubicBezTo>
                    <a:pt x="43" y="279"/>
                    <a:pt x="44" y="280"/>
                    <a:pt x="45" y="280"/>
                  </a:cubicBezTo>
                  <a:cubicBezTo>
                    <a:pt x="46" y="280"/>
                    <a:pt x="47" y="279"/>
                    <a:pt x="48" y="279"/>
                  </a:cubicBezTo>
                  <a:cubicBezTo>
                    <a:pt x="49" y="277"/>
                    <a:pt x="49" y="274"/>
                    <a:pt x="48" y="273"/>
                  </a:cubicBezTo>
                  <a:cubicBezTo>
                    <a:pt x="46" y="271"/>
                    <a:pt x="44" y="271"/>
                    <a:pt x="42" y="273"/>
                  </a:cubicBezTo>
                  <a:close/>
                  <a:moveTo>
                    <a:pt x="145" y="35"/>
                  </a:moveTo>
                  <a:cubicBezTo>
                    <a:pt x="143" y="37"/>
                    <a:pt x="143" y="39"/>
                    <a:pt x="145" y="41"/>
                  </a:cubicBezTo>
                  <a:cubicBezTo>
                    <a:pt x="146" y="42"/>
                    <a:pt x="147" y="42"/>
                    <a:pt x="148" y="42"/>
                  </a:cubicBezTo>
                  <a:cubicBezTo>
                    <a:pt x="149" y="42"/>
                    <a:pt x="150" y="42"/>
                    <a:pt x="150" y="41"/>
                  </a:cubicBezTo>
                  <a:cubicBezTo>
                    <a:pt x="152" y="39"/>
                    <a:pt x="152" y="37"/>
                    <a:pt x="150" y="35"/>
                  </a:cubicBezTo>
                  <a:cubicBezTo>
                    <a:pt x="149" y="34"/>
                    <a:pt x="146" y="34"/>
                    <a:pt x="145" y="35"/>
                  </a:cubicBezTo>
                  <a:close/>
                  <a:moveTo>
                    <a:pt x="189" y="126"/>
                  </a:moveTo>
                  <a:cubicBezTo>
                    <a:pt x="188" y="127"/>
                    <a:pt x="188" y="130"/>
                    <a:pt x="189" y="131"/>
                  </a:cubicBezTo>
                  <a:cubicBezTo>
                    <a:pt x="190" y="132"/>
                    <a:pt x="191" y="133"/>
                    <a:pt x="192" y="133"/>
                  </a:cubicBezTo>
                  <a:cubicBezTo>
                    <a:pt x="193" y="133"/>
                    <a:pt x="194" y="132"/>
                    <a:pt x="195" y="131"/>
                  </a:cubicBezTo>
                  <a:cubicBezTo>
                    <a:pt x="196" y="130"/>
                    <a:pt x="196" y="127"/>
                    <a:pt x="195" y="126"/>
                  </a:cubicBezTo>
                  <a:cubicBezTo>
                    <a:pt x="193" y="124"/>
                    <a:pt x="191" y="124"/>
                    <a:pt x="189" y="126"/>
                  </a:cubicBezTo>
                  <a:close/>
                  <a:moveTo>
                    <a:pt x="190" y="81"/>
                  </a:moveTo>
                  <a:cubicBezTo>
                    <a:pt x="188" y="82"/>
                    <a:pt x="188" y="85"/>
                    <a:pt x="190" y="86"/>
                  </a:cubicBezTo>
                  <a:cubicBezTo>
                    <a:pt x="191" y="87"/>
                    <a:pt x="192" y="87"/>
                    <a:pt x="193" y="87"/>
                  </a:cubicBezTo>
                  <a:cubicBezTo>
                    <a:pt x="194" y="87"/>
                    <a:pt x="195" y="87"/>
                    <a:pt x="196" y="86"/>
                  </a:cubicBezTo>
                  <a:cubicBezTo>
                    <a:pt x="197" y="85"/>
                    <a:pt x="197" y="82"/>
                    <a:pt x="196" y="81"/>
                  </a:cubicBezTo>
                  <a:cubicBezTo>
                    <a:pt x="194" y="79"/>
                    <a:pt x="192" y="79"/>
                    <a:pt x="190" y="81"/>
                  </a:cubicBezTo>
                  <a:close/>
                  <a:moveTo>
                    <a:pt x="179" y="69"/>
                  </a:moveTo>
                  <a:cubicBezTo>
                    <a:pt x="177" y="71"/>
                    <a:pt x="177" y="73"/>
                    <a:pt x="179" y="75"/>
                  </a:cubicBezTo>
                  <a:cubicBezTo>
                    <a:pt x="180" y="76"/>
                    <a:pt x="181" y="76"/>
                    <a:pt x="182" y="76"/>
                  </a:cubicBezTo>
                  <a:cubicBezTo>
                    <a:pt x="183" y="76"/>
                    <a:pt x="184" y="76"/>
                    <a:pt x="184" y="75"/>
                  </a:cubicBezTo>
                  <a:cubicBezTo>
                    <a:pt x="186" y="73"/>
                    <a:pt x="186" y="71"/>
                    <a:pt x="184" y="69"/>
                  </a:cubicBezTo>
                  <a:cubicBezTo>
                    <a:pt x="183" y="68"/>
                    <a:pt x="180" y="68"/>
                    <a:pt x="179" y="69"/>
                  </a:cubicBezTo>
                  <a:close/>
                  <a:moveTo>
                    <a:pt x="178" y="137"/>
                  </a:moveTo>
                  <a:cubicBezTo>
                    <a:pt x="176" y="139"/>
                    <a:pt x="176" y="141"/>
                    <a:pt x="178" y="143"/>
                  </a:cubicBezTo>
                  <a:cubicBezTo>
                    <a:pt x="179" y="144"/>
                    <a:pt x="180" y="144"/>
                    <a:pt x="181" y="144"/>
                  </a:cubicBezTo>
                  <a:cubicBezTo>
                    <a:pt x="182" y="144"/>
                    <a:pt x="183" y="144"/>
                    <a:pt x="184" y="143"/>
                  </a:cubicBezTo>
                  <a:cubicBezTo>
                    <a:pt x="185" y="141"/>
                    <a:pt x="185" y="139"/>
                    <a:pt x="184" y="137"/>
                  </a:cubicBezTo>
                  <a:cubicBezTo>
                    <a:pt x="182" y="136"/>
                    <a:pt x="180" y="136"/>
                    <a:pt x="178" y="137"/>
                  </a:cubicBezTo>
                  <a:close/>
                  <a:moveTo>
                    <a:pt x="201" y="114"/>
                  </a:moveTo>
                  <a:cubicBezTo>
                    <a:pt x="199" y="116"/>
                    <a:pt x="199" y="119"/>
                    <a:pt x="201" y="120"/>
                  </a:cubicBezTo>
                  <a:cubicBezTo>
                    <a:pt x="201" y="121"/>
                    <a:pt x="202" y="121"/>
                    <a:pt x="203" y="121"/>
                  </a:cubicBezTo>
                  <a:cubicBezTo>
                    <a:pt x="204" y="121"/>
                    <a:pt x="205" y="121"/>
                    <a:pt x="206" y="120"/>
                  </a:cubicBezTo>
                  <a:cubicBezTo>
                    <a:pt x="208" y="119"/>
                    <a:pt x="208" y="116"/>
                    <a:pt x="206" y="114"/>
                  </a:cubicBezTo>
                  <a:cubicBezTo>
                    <a:pt x="205" y="113"/>
                    <a:pt x="202" y="113"/>
                    <a:pt x="201" y="114"/>
                  </a:cubicBezTo>
                  <a:close/>
                  <a:moveTo>
                    <a:pt x="201" y="92"/>
                  </a:moveTo>
                  <a:cubicBezTo>
                    <a:pt x="200" y="93"/>
                    <a:pt x="200" y="96"/>
                    <a:pt x="201" y="97"/>
                  </a:cubicBezTo>
                  <a:cubicBezTo>
                    <a:pt x="202" y="98"/>
                    <a:pt x="203" y="99"/>
                    <a:pt x="204" y="99"/>
                  </a:cubicBezTo>
                  <a:cubicBezTo>
                    <a:pt x="205" y="99"/>
                    <a:pt x="206" y="98"/>
                    <a:pt x="207" y="97"/>
                  </a:cubicBezTo>
                  <a:cubicBezTo>
                    <a:pt x="209" y="96"/>
                    <a:pt x="209" y="93"/>
                    <a:pt x="207" y="92"/>
                  </a:cubicBezTo>
                  <a:cubicBezTo>
                    <a:pt x="205" y="90"/>
                    <a:pt x="203" y="90"/>
                    <a:pt x="201" y="92"/>
                  </a:cubicBezTo>
                  <a:close/>
                  <a:moveTo>
                    <a:pt x="167" y="148"/>
                  </a:moveTo>
                  <a:cubicBezTo>
                    <a:pt x="165" y="150"/>
                    <a:pt x="165" y="153"/>
                    <a:pt x="167" y="154"/>
                  </a:cubicBezTo>
                  <a:cubicBezTo>
                    <a:pt x="167" y="155"/>
                    <a:pt x="168" y="155"/>
                    <a:pt x="169" y="155"/>
                  </a:cubicBezTo>
                  <a:cubicBezTo>
                    <a:pt x="170" y="155"/>
                    <a:pt x="172" y="155"/>
                    <a:pt x="172" y="154"/>
                  </a:cubicBezTo>
                  <a:cubicBezTo>
                    <a:pt x="174" y="153"/>
                    <a:pt x="174" y="150"/>
                    <a:pt x="172" y="148"/>
                  </a:cubicBezTo>
                  <a:cubicBezTo>
                    <a:pt x="171" y="147"/>
                    <a:pt x="168" y="147"/>
                    <a:pt x="167" y="148"/>
                  </a:cubicBezTo>
                  <a:close/>
                  <a:moveTo>
                    <a:pt x="218" y="103"/>
                  </a:moveTo>
                  <a:cubicBezTo>
                    <a:pt x="216" y="102"/>
                    <a:pt x="213" y="102"/>
                    <a:pt x="212" y="103"/>
                  </a:cubicBezTo>
                  <a:cubicBezTo>
                    <a:pt x="210" y="105"/>
                    <a:pt x="210" y="107"/>
                    <a:pt x="212" y="109"/>
                  </a:cubicBezTo>
                  <a:cubicBezTo>
                    <a:pt x="213" y="110"/>
                    <a:pt x="214" y="110"/>
                    <a:pt x="215" y="110"/>
                  </a:cubicBezTo>
                  <a:cubicBezTo>
                    <a:pt x="216" y="110"/>
                    <a:pt x="217" y="110"/>
                    <a:pt x="218" y="109"/>
                  </a:cubicBezTo>
                  <a:cubicBezTo>
                    <a:pt x="219" y="107"/>
                    <a:pt x="219" y="105"/>
                    <a:pt x="218" y="103"/>
                  </a:cubicBezTo>
                  <a:close/>
                  <a:moveTo>
                    <a:pt x="155" y="160"/>
                  </a:moveTo>
                  <a:cubicBezTo>
                    <a:pt x="154" y="161"/>
                    <a:pt x="154" y="164"/>
                    <a:pt x="155" y="165"/>
                  </a:cubicBezTo>
                  <a:cubicBezTo>
                    <a:pt x="156" y="166"/>
                    <a:pt x="157" y="167"/>
                    <a:pt x="158" y="167"/>
                  </a:cubicBezTo>
                  <a:cubicBezTo>
                    <a:pt x="159" y="167"/>
                    <a:pt x="160" y="166"/>
                    <a:pt x="161" y="165"/>
                  </a:cubicBezTo>
                  <a:cubicBezTo>
                    <a:pt x="163" y="164"/>
                    <a:pt x="163" y="161"/>
                    <a:pt x="161" y="160"/>
                  </a:cubicBezTo>
                  <a:cubicBezTo>
                    <a:pt x="159" y="158"/>
                    <a:pt x="157" y="158"/>
                    <a:pt x="155" y="160"/>
                  </a:cubicBezTo>
                  <a:close/>
                  <a:moveTo>
                    <a:pt x="144" y="171"/>
                  </a:moveTo>
                  <a:cubicBezTo>
                    <a:pt x="142" y="173"/>
                    <a:pt x="142" y="175"/>
                    <a:pt x="144" y="177"/>
                  </a:cubicBezTo>
                  <a:cubicBezTo>
                    <a:pt x="145" y="177"/>
                    <a:pt x="146" y="178"/>
                    <a:pt x="147" y="178"/>
                  </a:cubicBezTo>
                  <a:cubicBezTo>
                    <a:pt x="148" y="178"/>
                    <a:pt x="149" y="177"/>
                    <a:pt x="150" y="177"/>
                  </a:cubicBezTo>
                  <a:cubicBezTo>
                    <a:pt x="151" y="175"/>
                    <a:pt x="151" y="173"/>
                    <a:pt x="150" y="171"/>
                  </a:cubicBezTo>
                  <a:cubicBezTo>
                    <a:pt x="148" y="169"/>
                    <a:pt x="146" y="169"/>
                    <a:pt x="144" y="171"/>
                  </a:cubicBezTo>
                  <a:close/>
                  <a:moveTo>
                    <a:pt x="167" y="58"/>
                  </a:moveTo>
                  <a:cubicBezTo>
                    <a:pt x="166" y="59"/>
                    <a:pt x="166" y="62"/>
                    <a:pt x="167" y="64"/>
                  </a:cubicBezTo>
                  <a:cubicBezTo>
                    <a:pt x="168" y="64"/>
                    <a:pt x="169" y="65"/>
                    <a:pt x="170" y="65"/>
                  </a:cubicBezTo>
                  <a:cubicBezTo>
                    <a:pt x="171" y="65"/>
                    <a:pt x="172" y="64"/>
                    <a:pt x="173" y="64"/>
                  </a:cubicBezTo>
                  <a:cubicBezTo>
                    <a:pt x="175" y="62"/>
                    <a:pt x="175" y="59"/>
                    <a:pt x="173" y="58"/>
                  </a:cubicBezTo>
                  <a:cubicBezTo>
                    <a:pt x="172" y="56"/>
                    <a:pt x="169" y="56"/>
                    <a:pt x="167" y="58"/>
                  </a:cubicBezTo>
                  <a:close/>
                  <a:moveTo>
                    <a:pt x="133" y="24"/>
                  </a:moveTo>
                  <a:cubicBezTo>
                    <a:pt x="132" y="25"/>
                    <a:pt x="132" y="28"/>
                    <a:pt x="133" y="30"/>
                  </a:cubicBezTo>
                  <a:cubicBezTo>
                    <a:pt x="134" y="30"/>
                    <a:pt x="135" y="31"/>
                    <a:pt x="136" y="31"/>
                  </a:cubicBezTo>
                  <a:cubicBezTo>
                    <a:pt x="137" y="31"/>
                    <a:pt x="138" y="30"/>
                    <a:pt x="139" y="30"/>
                  </a:cubicBezTo>
                  <a:cubicBezTo>
                    <a:pt x="141" y="28"/>
                    <a:pt x="141" y="25"/>
                    <a:pt x="139" y="24"/>
                  </a:cubicBezTo>
                  <a:cubicBezTo>
                    <a:pt x="138" y="22"/>
                    <a:pt x="135" y="22"/>
                    <a:pt x="133" y="24"/>
                  </a:cubicBezTo>
                  <a:close/>
                  <a:moveTo>
                    <a:pt x="156" y="47"/>
                  </a:moveTo>
                  <a:cubicBezTo>
                    <a:pt x="155" y="48"/>
                    <a:pt x="155" y="51"/>
                    <a:pt x="156" y="52"/>
                  </a:cubicBezTo>
                  <a:cubicBezTo>
                    <a:pt x="157" y="53"/>
                    <a:pt x="158" y="53"/>
                    <a:pt x="159" y="53"/>
                  </a:cubicBezTo>
                  <a:cubicBezTo>
                    <a:pt x="160" y="53"/>
                    <a:pt x="161" y="53"/>
                    <a:pt x="162" y="52"/>
                  </a:cubicBezTo>
                  <a:cubicBezTo>
                    <a:pt x="163" y="51"/>
                    <a:pt x="163" y="48"/>
                    <a:pt x="162" y="47"/>
                  </a:cubicBezTo>
                  <a:cubicBezTo>
                    <a:pt x="160" y="45"/>
                    <a:pt x="158" y="45"/>
                    <a:pt x="156" y="47"/>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en-US" dirty="0">
                <a:solidFill>
                  <a:schemeClr val="accent1">
                    <a:lumMod val="50000"/>
                  </a:schemeClr>
                </a:solidFill>
              </a:endParaRPr>
            </a:p>
          </p:txBody>
        </p:sp>
        <p:sp>
          <p:nvSpPr>
            <p:cNvPr id="10" name="Freeform 6">
              <a:extLst>
                <a:ext uri="{FF2B5EF4-FFF2-40B4-BE49-F238E27FC236}">
                  <a16:creationId xmlns:a16="http://schemas.microsoft.com/office/drawing/2014/main" id="{BBBCE786-CF0C-4A6D-A55E-9D0295781CC6}"/>
                </a:ext>
              </a:extLst>
            </p:cNvPr>
            <p:cNvSpPr/>
            <p:nvPr/>
          </p:nvSpPr>
          <p:spPr bwMode="auto">
            <a:xfrm>
              <a:off x="1677782" y="2100569"/>
              <a:ext cx="1801162" cy="1190533"/>
            </a:xfrm>
            <a:custGeom>
              <a:avLst/>
              <a:gdLst>
                <a:gd name="T0" fmla="*/ 616 w 616"/>
                <a:gd name="T1" fmla="*/ 204 h 408"/>
                <a:gd name="T2" fmla="*/ 412 w 616"/>
                <a:gd name="T3" fmla="*/ 408 h 408"/>
                <a:gd name="T4" fmla="*/ 0 w 616"/>
                <a:gd name="T5" fmla="*/ 408 h 408"/>
                <a:gd name="T6" fmla="*/ 206 w 616"/>
                <a:gd name="T7" fmla="*/ 204 h 408"/>
                <a:gd name="T8" fmla="*/ 0 w 616"/>
                <a:gd name="T9" fmla="*/ 0 h 408"/>
                <a:gd name="T10" fmla="*/ 412 w 616"/>
                <a:gd name="T11" fmla="*/ 0 h 408"/>
                <a:gd name="T12" fmla="*/ 616 w 616"/>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6" h="408">
                  <a:moveTo>
                    <a:pt x="616" y="204"/>
                  </a:moveTo>
                  <a:lnTo>
                    <a:pt x="412" y="408"/>
                  </a:lnTo>
                  <a:lnTo>
                    <a:pt x="0" y="408"/>
                  </a:lnTo>
                  <a:lnTo>
                    <a:pt x="206" y="204"/>
                  </a:lnTo>
                  <a:lnTo>
                    <a:pt x="0" y="0"/>
                  </a:lnTo>
                  <a:lnTo>
                    <a:pt x="412" y="0"/>
                  </a:lnTo>
                  <a:lnTo>
                    <a:pt x="616" y="204"/>
                  </a:lnTo>
                  <a:close/>
                </a:path>
              </a:pathLst>
            </a:custGeom>
            <a:solidFill>
              <a:schemeClr val="accent1"/>
            </a:solidFill>
            <a:ln>
              <a:noFill/>
            </a:ln>
          </p:spPr>
          <p:txBody>
            <a:bodyPr vert="horz" wrap="square" lIns="91440" tIns="45720" rIns="91440" bIns="45720" numCol="1" anchor="t" anchorCtr="0" compatLnSpc="1"/>
            <a:lstStyle/>
            <a:p>
              <a:endParaRPr lang="en-US">
                <a:solidFill>
                  <a:schemeClr val="accent1">
                    <a:lumMod val="50000"/>
                  </a:schemeClr>
                </a:solidFill>
              </a:endParaRPr>
            </a:p>
          </p:txBody>
        </p:sp>
        <p:sp>
          <p:nvSpPr>
            <p:cNvPr id="11" name="Freeform 15">
              <a:extLst>
                <a:ext uri="{FF2B5EF4-FFF2-40B4-BE49-F238E27FC236}">
                  <a16:creationId xmlns:a16="http://schemas.microsoft.com/office/drawing/2014/main" id="{453BF291-E294-4290-B303-18BC8FCD7E07}"/>
                </a:ext>
              </a:extLst>
            </p:cNvPr>
            <p:cNvSpPr>
              <a:spLocks noEditPoints="1"/>
            </p:cNvSpPr>
            <p:nvPr/>
          </p:nvSpPr>
          <p:spPr bwMode="auto">
            <a:xfrm>
              <a:off x="2457244" y="2434117"/>
              <a:ext cx="480598" cy="538679"/>
            </a:xfrm>
            <a:custGeom>
              <a:avLst/>
              <a:gdLst>
                <a:gd name="T0" fmla="*/ 50 w 92"/>
                <a:gd name="T1" fmla="*/ 57 h 103"/>
                <a:gd name="T2" fmla="*/ 50 w 92"/>
                <a:gd name="T3" fmla="*/ 57 h 103"/>
                <a:gd name="T4" fmla="*/ 50 w 92"/>
                <a:gd name="T5" fmla="*/ 36 h 103"/>
                <a:gd name="T6" fmla="*/ 46 w 92"/>
                <a:gd name="T7" fmla="*/ 32 h 103"/>
                <a:gd name="T8" fmla="*/ 42 w 92"/>
                <a:gd name="T9" fmla="*/ 36 h 103"/>
                <a:gd name="T10" fmla="*/ 42 w 92"/>
                <a:gd name="T11" fmla="*/ 57 h 103"/>
                <a:gd name="T12" fmla="*/ 46 w 92"/>
                <a:gd name="T13" fmla="*/ 61 h 103"/>
                <a:gd name="T14" fmla="*/ 47 w 92"/>
                <a:gd name="T15" fmla="*/ 61 h 103"/>
                <a:gd name="T16" fmla="*/ 65 w 92"/>
                <a:gd name="T17" fmla="*/ 79 h 103"/>
                <a:gd name="T18" fmla="*/ 67 w 92"/>
                <a:gd name="T19" fmla="*/ 80 h 103"/>
                <a:gd name="T20" fmla="*/ 69 w 92"/>
                <a:gd name="T21" fmla="*/ 79 h 103"/>
                <a:gd name="T22" fmla="*/ 69 w 92"/>
                <a:gd name="T23" fmla="*/ 76 h 103"/>
                <a:gd name="T24" fmla="*/ 50 w 92"/>
                <a:gd name="T25" fmla="*/ 57 h 103"/>
                <a:gd name="T26" fmla="*/ 75 w 92"/>
                <a:gd name="T27" fmla="*/ 21 h 103"/>
                <a:gd name="T28" fmla="*/ 78 w 92"/>
                <a:gd name="T29" fmla="*/ 16 h 103"/>
                <a:gd name="T30" fmla="*/ 79 w 92"/>
                <a:gd name="T31" fmla="*/ 17 h 103"/>
                <a:gd name="T32" fmla="*/ 81 w 92"/>
                <a:gd name="T33" fmla="*/ 17 h 103"/>
                <a:gd name="T34" fmla="*/ 83 w 92"/>
                <a:gd name="T35" fmla="*/ 16 h 103"/>
                <a:gd name="T36" fmla="*/ 84 w 92"/>
                <a:gd name="T37" fmla="*/ 12 h 103"/>
                <a:gd name="T38" fmla="*/ 83 w 92"/>
                <a:gd name="T39" fmla="*/ 8 h 103"/>
                <a:gd name="T40" fmla="*/ 71 w 92"/>
                <a:gd name="T41" fmla="*/ 1 h 103"/>
                <a:gd name="T42" fmla="*/ 67 w 92"/>
                <a:gd name="T43" fmla="*/ 2 h 103"/>
                <a:gd name="T44" fmla="*/ 65 w 92"/>
                <a:gd name="T45" fmla="*/ 5 h 103"/>
                <a:gd name="T46" fmla="*/ 64 w 92"/>
                <a:gd name="T47" fmla="*/ 7 h 103"/>
                <a:gd name="T48" fmla="*/ 66 w 92"/>
                <a:gd name="T49" fmla="*/ 9 h 103"/>
                <a:gd name="T50" fmla="*/ 67 w 92"/>
                <a:gd name="T51" fmla="*/ 10 h 103"/>
                <a:gd name="T52" fmla="*/ 64 w 92"/>
                <a:gd name="T53" fmla="*/ 14 h 103"/>
                <a:gd name="T54" fmla="*/ 46 w 92"/>
                <a:gd name="T55" fmla="*/ 11 h 103"/>
                <a:gd name="T56" fmla="*/ 29 w 92"/>
                <a:gd name="T57" fmla="*/ 14 h 103"/>
                <a:gd name="T58" fmla="*/ 26 w 92"/>
                <a:gd name="T59" fmla="*/ 10 h 103"/>
                <a:gd name="T60" fmla="*/ 27 w 92"/>
                <a:gd name="T61" fmla="*/ 9 h 103"/>
                <a:gd name="T62" fmla="*/ 28 w 92"/>
                <a:gd name="T63" fmla="*/ 7 h 103"/>
                <a:gd name="T64" fmla="*/ 28 w 92"/>
                <a:gd name="T65" fmla="*/ 5 h 103"/>
                <a:gd name="T66" fmla="*/ 26 w 92"/>
                <a:gd name="T67" fmla="*/ 2 h 103"/>
                <a:gd name="T68" fmla="*/ 22 w 92"/>
                <a:gd name="T69" fmla="*/ 1 h 103"/>
                <a:gd name="T70" fmla="*/ 9 w 92"/>
                <a:gd name="T71" fmla="*/ 8 h 103"/>
                <a:gd name="T72" fmla="*/ 8 w 92"/>
                <a:gd name="T73" fmla="*/ 12 h 103"/>
                <a:gd name="T74" fmla="*/ 10 w 92"/>
                <a:gd name="T75" fmla="*/ 16 h 103"/>
                <a:gd name="T76" fmla="*/ 12 w 92"/>
                <a:gd name="T77" fmla="*/ 17 h 103"/>
                <a:gd name="T78" fmla="*/ 14 w 92"/>
                <a:gd name="T79" fmla="*/ 17 h 103"/>
                <a:gd name="T80" fmla="*/ 15 w 92"/>
                <a:gd name="T81" fmla="*/ 16 h 103"/>
                <a:gd name="T82" fmla="*/ 18 w 92"/>
                <a:gd name="T83" fmla="*/ 21 h 103"/>
                <a:gd name="T84" fmla="*/ 0 w 92"/>
                <a:gd name="T85" fmla="*/ 57 h 103"/>
                <a:gd name="T86" fmla="*/ 46 w 92"/>
                <a:gd name="T87" fmla="*/ 103 h 103"/>
                <a:gd name="T88" fmla="*/ 92 w 92"/>
                <a:gd name="T89" fmla="*/ 57 h 103"/>
                <a:gd name="T90" fmla="*/ 75 w 92"/>
                <a:gd name="T91" fmla="*/ 21 h 103"/>
                <a:gd name="T92" fmla="*/ 46 w 92"/>
                <a:gd name="T93" fmla="*/ 94 h 103"/>
                <a:gd name="T94" fmla="*/ 9 w 92"/>
                <a:gd name="T95" fmla="*/ 57 h 103"/>
                <a:gd name="T96" fmla="*/ 46 w 92"/>
                <a:gd name="T97" fmla="*/ 19 h 103"/>
                <a:gd name="T98" fmla="*/ 84 w 92"/>
                <a:gd name="T99" fmla="*/ 57 h 103"/>
                <a:gd name="T100" fmla="*/ 46 w 92"/>
                <a:gd name="T101" fmla="*/ 9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103">
                  <a:moveTo>
                    <a:pt x="50" y="57"/>
                  </a:moveTo>
                  <a:cubicBezTo>
                    <a:pt x="50" y="57"/>
                    <a:pt x="50" y="57"/>
                    <a:pt x="50" y="57"/>
                  </a:cubicBezTo>
                  <a:cubicBezTo>
                    <a:pt x="50" y="36"/>
                    <a:pt x="50" y="36"/>
                    <a:pt x="50" y="36"/>
                  </a:cubicBezTo>
                  <a:cubicBezTo>
                    <a:pt x="50" y="34"/>
                    <a:pt x="49" y="32"/>
                    <a:pt x="46" y="32"/>
                  </a:cubicBezTo>
                  <a:cubicBezTo>
                    <a:pt x="44" y="32"/>
                    <a:pt x="42" y="34"/>
                    <a:pt x="42" y="36"/>
                  </a:cubicBezTo>
                  <a:cubicBezTo>
                    <a:pt x="42" y="57"/>
                    <a:pt x="42" y="57"/>
                    <a:pt x="42" y="57"/>
                  </a:cubicBezTo>
                  <a:cubicBezTo>
                    <a:pt x="42" y="59"/>
                    <a:pt x="44" y="61"/>
                    <a:pt x="46" y="61"/>
                  </a:cubicBezTo>
                  <a:cubicBezTo>
                    <a:pt x="47" y="61"/>
                    <a:pt x="47" y="61"/>
                    <a:pt x="47" y="61"/>
                  </a:cubicBezTo>
                  <a:cubicBezTo>
                    <a:pt x="65" y="79"/>
                    <a:pt x="65" y="79"/>
                    <a:pt x="65" y="79"/>
                  </a:cubicBezTo>
                  <a:cubicBezTo>
                    <a:pt x="66" y="80"/>
                    <a:pt x="66" y="80"/>
                    <a:pt x="67" y="80"/>
                  </a:cubicBezTo>
                  <a:cubicBezTo>
                    <a:pt x="68" y="80"/>
                    <a:pt x="68" y="80"/>
                    <a:pt x="69" y="79"/>
                  </a:cubicBezTo>
                  <a:cubicBezTo>
                    <a:pt x="70" y="78"/>
                    <a:pt x="70" y="77"/>
                    <a:pt x="69" y="76"/>
                  </a:cubicBezTo>
                  <a:lnTo>
                    <a:pt x="50" y="57"/>
                  </a:lnTo>
                  <a:close/>
                  <a:moveTo>
                    <a:pt x="75" y="21"/>
                  </a:moveTo>
                  <a:cubicBezTo>
                    <a:pt x="78" y="16"/>
                    <a:pt x="78" y="16"/>
                    <a:pt x="78" y="16"/>
                  </a:cubicBezTo>
                  <a:cubicBezTo>
                    <a:pt x="79" y="17"/>
                    <a:pt x="79" y="17"/>
                    <a:pt x="79" y="17"/>
                  </a:cubicBezTo>
                  <a:cubicBezTo>
                    <a:pt x="79" y="17"/>
                    <a:pt x="80" y="17"/>
                    <a:pt x="81" y="17"/>
                  </a:cubicBezTo>
                  <a:cubicBezTo>
                    <a:pt x="82" y="17"/>
                    <a:pt x="82" y="16"/>
                    <a:pt x="83" y="16"/>
                  </a:cubicBezTo>
                  <a:cubicBezTo>
                    <a:pt x="84" y="12"/>
                    <a:pt x="84" y="12"/>
                    <a:pt x="84" y="12"/>
                  </a:cubicBezTo>
                  <a:cubicBezTo>
                    <a:pt x="85" y="11"/>
                    <a:pt x="85" y="9"/>
                    <a:pt x="83" y="8"/>
                  </a:cubicBezTo>
                  <a:cubicBezTo>
                    <a:pt x="71" y="1"/>
                    <a:pt x="71" y="1"/>
                    <a:pt x="71" y="1"/>
                  </a:cubicBezTo>
                  <a:cubicBezTo>
                    <a:pt x="69" y="0"/>
                    <a:pt x="67" y="0"/>
                    <a:pt x="67" y="2"/>
                  </a:cubicBezTo>
                  <a:cubicBezTo>
                    <a:pt x="65" y="5"/>
                    <a:pt x="65" y="5"/>
                    <a:pt x="65" y="5"/>
                  </a:cubicBezTo>
                  <a:cubicBezTo>
                    <a:pt x="64" y="6"/>
                    <a:pt x="64" y="7"/>
                    <a:pt x="64" y="7"/>
                  </a:cubicBezTo>
                  <a:cubicBezTo>
                    <a:pt x="65" y="8"/>
                    <a:pt x="65" y="9"/>
                    <a:pt x="66" y="9"/>
                  </a:cubicBezTo>
                  <a:cubicBezTo>
                    <a:pt x="67" y="10"/>
                    <a:pt x="67" y="10"/>
                    <a:pt x="67" y="10"/>
                  </a:cubicBezTo>
                  <a:cubicBezTo>
                    <a:pt x="64" y="14"/>
                    <a:pt x="64" y="14"/>
                    <a:pt x="64" y="14"/>
                  </a:cubicBezTo>
                  <a:cubicBezTo>
                    <a:pt x="59" y="12"/>
                    <a:pt x="53" y="11"/>
                    <a:pt x="46" y="11"/>
                  </a:cubicBezTo>
                  <a:cubicBezTo>
                    <a:pt x="40" y="11"/>
                    <a:pt x="34" y="12"/>
                    <a:pt x="29" y="14"/>
                  </a:cubicBezTo>
                  <a:cubicBezTo>
                    <a:pt x="26" y="10"/>
                    <a:pt x="26" y="10"/>
                    <a:pt x="26" y="10"/>
                  </a:cubicBezTo>
                  <a:cubicBezTo>
                    <a:pt x="27" y="9"/>
                    <a:pt x="27" y="9"/>
                    <a:pt x="27" y="9"/>
                  </a:cubicBezTo>
                  <a:cubicBezTo>
                    <a:pt x="28" y="9"/>
                    <a:pt x="28" y="8"/>
                    <a:pt x="28" y="7"/>
                  </a:cubicBezTo>
                  <a:cubicBezTo>
                    <a:pt x="29" y="7"/>
                    <a:pt x="28" y="6"/>
                    <a:pt x="28" y="5"/>
                  </a:cubicBezTo>
                  <a:cubicBezTo>
                    <a:pt x="26" y="2"/>
                    <a:pt x="26" y="2"/>
                    <a:pt x="26" y="2"/>
                  </a:cubicBezTo>
                  <a:cubicBezTo>
                    <a:pt x="25" y="0"/>
                    <a:pt x="24" y="0"/>
                    <a:pt x="22" y="1"/>
                  </a:cubicBezTo>
                  <a:cubicBezTo>
                    <a:pt x="9" y="8"/>
                    <a:pt x="9" y="8"/>
                    <a:pt x="9" y="8"/>
                  </a:cubicBezTo>
                  <a:cubicBezTo>
                    <a:pt x="8" y="9"/>
                    <a:pt x="8" y="11"/>
                    <a:pt x="8" y="12"/>
                  </a:cubicBezTo>
                  <a:cubicBezTo>
                    <a:pt x="10" y="16"/>
                    <a:pt x="10" y="16"/>
                    <a:pt x="10" y="16"/>
                  </a:cubicBezTo>
                  <a:cubicBezTo>
                    <a:pt x="11" y="16"/>
                    <a:pt x="11" y="17"/>
                    <a:pt x="12" y="17"/>
                  </a:cubicBezTo>
                  <a:cubicBezTo>
                    <a:pt x="13" y="17"/>
                    <a:pt x="14" y="17"/>
                    <a:pt x="14" y="17"/>
                  </a:cubicBezTo>
                  <a:cubicBezTo>
                    <a:pt x="15" y="16"/>
                    <a:pt x="15" y="16"/>
                    <a:pt x="15" y="16"/>
                  </a:cubicBezTo>
                  <a:cubicBezTo>
                    <a:pt x="18" y="21"/>
                    <a:pt x="18" y="21"/>
                    <a:pt x="18" y="21"/>
                  </a:cubicBezTo>
                  <a:cubicBezTo>
                    <a:pt x="7" y="29"/>
                    <a:pt x="0" y="42"/>
                    <a:pt x="0" y="57"/>
                  </a:cubicBezTo>
                  <a:cubicBezTo>
                    <a:pt x="0" y="82"/>
                    <a:pt x="21" y="103"/>
                    <a:pt x="46" y="103"/>
                  </a:cubicBezTo>
                  <a:cubicBezTo>
                    <a:pt x="72" y="103"/>
                    <a:pt x="92" y="82"/>
                    <a:pt x="92" y="57"/>
                  </a:cubicBezTo>
                  <a:cubicBezTo>
                    <a:pt x="92" y="42"/>
                    <a:pt x="86" y="29"/>
                    <a:pt x="75" y="21"/>
                  </a:cubicBezTo>
                  <a:close/>
                  <a:moveTo>
                    <a:pt x="46" y="94"/>
                  </a:moveTo>
                  <a:cubicBezTo>
                    <a:pt x="26" y="94"/>
                    <a:pt x="9" y="77"/>
                    <a:pt x="9" y="57"/>
                  </a:cubicBezTo>
                  <a:cubicBezTo>
                    <a:pt x="9" y="36"/>
                    <a:pt x="26" y="19"/>
                    <a:pt x="46" y="19"/>
                  </a:cubicBezTo>
                  <a:cubicBezTo>
                    <a:pt x="67" y="19"/>
                    <a:pt x="84" y="36"/>
                    <a:pt x="84" y="57"/>
                  </a:cubicBezTo>
                  <a:cubicBezTo>
                    <a:pt x="84" y="77"/>
                    <a:pt x="67" y="94"/>
                    <a:pt x="46" y="94"/>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accent1">
                    <a:lumMod val="50000"/>
                  </a:schemeClr>
                </a:solidFill>
              </a:endParaRPr>
            </a:p>
          </p:txBody>
        </p:sp>
        <p:sp>
          <p:nvSpPr>
            <p:cNvPr id="14" name="Freeform 10">
              <a:extLst>
                <a:ext uri="{FF2B5EF4-FFF2-40B4-BE49-F238E27FC236}">
                  <a16:creationId xmlns:a16="http://schemas.microsoft.com/office/drawing/2014/main" id="{97B89E4E-C358-4602-83BD-753B35A4103C}"/>
                </a:ext>
              </a:extLst>
            </p:cNvPr>
            <p:cNvSpPr/>
            <p:nvPr/>
          </p:nvSpPr>
          <p:spPr bwMode="auto">
            <a:xfrm>
              <a:off x="6183726" y="2151554"/>
              <a:ext cx="1715635" cy="1134446"/>
            </a:xfrm>
            <a:custGeom>
              <a:avLst/>
              <a:gdLst>
                <a:gd name="T0" fmla="*/ 614 w 614"/>
                <a:gd name="T1" fmla="*/ 204 h 408"/>
                <a:gd name="T2" fmla="*/ 410 w 614"/>
                <a:gd name="T3" fmla="*/ 408 h 408"/>
                <a:gd name="T4" fmla="*/ 0 w 614"/>
                <a:gd name="T5" fmla="*/ 408 h 408"/>
                <a:gd name="T6" fmla="*/ 204 w 614"/>
                <a:gd name="T7" fmla="*/ 204 h 408"/>
                <a:gd name="T8" fmla="*/ 0 w 614"/>
                <a:gd name="T9" fmla="*/ 0 h 408"/>
                <a:gd name="T10" fmla="*/ 410 w 614"/>
                <a:gd name="T11" fmla="*/ 0 h 408"/>
                <a:gd name="T12" fmla="*/ 614 w 614"/>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4" h="408">
                  <a:moveTo>
                    <a:pt x="614" y="204"/>
                  </a:moveTo>
                  <a:lnTo>
                    <a:pt x="410" y="408"/>
                  </a:lnTo>
                  <a:lnTo>
                    <a:pt x="0" y="408"/>
                  </a:lnTo>
                  <a:lnTo>
                    <a:pt x="204" y="204"/>
                  </a:lnTo>
                  <a:lnTo>
                    <a:pt x="0" y="0"/>
                  </a:lnTo>
                  <a:lnTo>
                    <a:pt x="410" y="0"/>
                  </a:lnTo>
                  <a:lnTo>
                    <a:pt x="614" y="204"/>
                  </a:lnTo>
                  <a:close/>
                </a:path>
              </a:pathLst>
            </a:custGeom>
            <a:solidFill>
              <a:schemeClr val="accent1"/>
            </a:solidFill>
            <a:ln>
              <a:noFill/>
            </a:ln>
          </p:spPr>
          <p:txBody>
            <a:bodyPr vert="horz" wrap="square" lIns="91440" tIns="45720" rIns="91440" bIns="45720" numCol="1" anchor="t" anchorCtr="0" compatLnSpc="1"/>
            <a:lstStyle/>
            <a:p>
              <a:endParaRPr lang="en-US">
                <a:solidFill>
                  <a:schemeClr val="accent1">
                    <a:lumMod val="50000"/>
                  </a:schemeClr>
                </a:solidFill>
              </a:endParaRPr>
            </a:p>
          </p:txBody>
        </p:sp>
        <p:sp>
          <p:nvSpPr>
            <p:cNvPr id="15" name="Freeform 18">
              <a:extLst>
                <a:ext uri="{FF2B5EF4-FFF2-40B4-BE49-F238E27FC236}">
                  <a16:creationId xmlns:a16="http://schemas.microsoft.com/office/drawing/2014/main" id="{AB133BCF-87C4-4049-9A4A-ECE38F3B4C91}"/>
                </a:ext>
              </a:extLst>
            </p:cNvPr>
            <p:cNvSpPr>
              <a:spLocks noEditPoints="1"/>
            </p:cNvSpPr>
            <p:nvPr/>
          </p:nvSpPr>
          <p:spPr bwMode="auto">
            <a:xfrm>
              <a:off x="6865518" y="2129312"/>
              <a:ext cx="1223857" cy="1773962"/>
            </a:xfrm>
            <a:custGeom>
              <a:avLst/>
              <a:gdLst>
                <a:gd name="T0" fmla="*/ 90 w 219"/>
                <a:gd name="T1" fmla="*/ 234 h 319"/>
                <a:gd name="T2" fmla="*/ 87 w 219"/>
                <a:gd name="T3" fmla="*/ 228 h 319"/>
                <a:gd name="T4" fmla="*/ 113 w 219"/>
                <a:gd name="T5" fmla="*/ 8 h 319"/>
                <a:gd name="T6" fmla="*/ 111 w 219"/>
                <a:gd name="T7" fmla="*/ 1 h 319"/>
                <a:gd name="T8" fmla="*/ 101 w 219"/>
                <a:gd name="T9" fmla="*/ 223 h 319"/>
                <a:gd name="T10" fmla="*/ 98 w 219"/>
                <a:gd name="T11" fmla="*/ 216 h 319"/>
                <a:gd name="T12" fmla="*/ 113 w 219"/>
                <a:gd name="T13" fmla="*/ 212 h 319"/>
                <a:gd name="T14" fmla="*/ 110 w 219"/>
                <a:gd name="T15" fmla="*/ 205 h 319"/>
                <a:gd name="T16" fmla="*/ 124 w 219"/>
                <a:gd name="T17" fmla="*/ 201 h 319"/>
                <a:gd name="T18" fmla="*/ 121 w 219"/>
                <a:gd name="T19" fmla="*/ 194 h 319"/>
                <a:gd name="T20" fmla="*/ 125 w 219"/>
                <a:gd name="T21" fmla="*/ 19 h 319"/>
                <a:gd name="T22" fmla="*/ 122 w 219"/>
                <a:gd name="T23" fmla="*/ 13 h 319"/>
                <a:gd name="T24" fmla="*/ 79 w 219"/>
                <a:gd name="T25" fmla="*/ 246 h 319"/>
                <a:gd name="T26" fmla="*/ 76 w 219"/>
                <a:gd name="T27" fmla="*/ 239 h 319"/>
                <a:gd name="T28" fmla="*/ 33 w 219"/>
                <a:gd name="T29" fmla="*/ 291 h 319"/>
                <a:gd name="T30" fmla="*/ 31 w 219"/>
                <a:gd name="T31" fmla="*/ 284 h 319"/>
                <a:gd name="T32" fmla="*/ 45 w 219"/>
                <a:gd name="T33" fmla="*/ 280 h 319"/>
                <a:gd name="T34" fmla="*/ 42 w 219"/>
                <a:gd name="T35" fmla="*/ 273 h 319"/>
                <a:gd name="T36" fmla="*/ 10 w 219"/>
                <a:gd name="T37" fmla="*/ 319 h 319"/>
                <a:gd name="T38" fmla="*/ 53 w 219"/>
                <a:gd name="T39" fmla="*/ 262 h 319"/>
                <a:gd name="T40" fmla="*/ 59 w 219"/>
                <a:gd name="T41" fmla="*/ 267 h 319"/>
                <a:gd name="T42" fmla="*/ 65 w 219"/>
                <a:gd name="T43" fmla="*/ 250 h 319"/>
                <a:gd name="T44" fmla="*/ 70 w 219"/>
                <a:gd name="T45" fmla="*/ 256 h 319"/>
                <a:gd name="T46" fmla="*/ 132 w 219"/>
                <a:gd name="T47" fmla="*/ 182 h 319"/>
                <a:gd name="T48" fmla="*/ 138 w 219"/>
                <a:gd name="T49" fmla="*/ 188 h 319"/>
                <a:gd name="T50" fmla="*/ 19 w 219"/>
                <a:gd name="T51" fmla="*/ 296 h 319"/>
                <a:gd name="T52" fmla="*/ 25 w 219"/>
                <a:gd name="T53" fmla="*/ 301 h 319"/>
                <a:gd name="T54" fmla="*/ 189 w 219"/>
                <a:gd name="T55" fmla="*/ 126 h 319"/>
                <a:gd name="T56" fmla="*/ 195 w 219"/>
                <a:gd name="T57" fmla="*/ 131 h 319"/>
                <a:gd name="T58" fmla="*/ 190 w 219"/>
                <a:gd name="T59" fmla="*/ 81 h 319"/>
                <a:gd name="T60" fmla="*/ 195 w 219"/>
                <a:gd name="T61" fmla="*/ 86 h 319"/>
                <a:gd name="T62" fmla="*/ 133 w 219"/>
                <a:gd name="T63" fmla="*/ 24 h 319"/>
                <a:gd name="T64" fmla="*/ 139 w 219"/>
                <a:gd name="T65" fmla="*/ 30 h 319"/>
                <a:gd name="T66" fmla="*/ 217 w 219"/>
                <a:gd name="T67" fmla="*/ 103 h 319"/>
                <a:gd name="T68" fmla="*/ 214 w 219"/>
                <a:gd name="T69" fmla="*/ 110 h 319"/>
                <a:gd name="T70" fmla="*/ 200 w 219"/>
                <a:gd name="T71" fmla="*/ 114 h 319"/>
                <a:gd name="T72" fmla="*/ 206 w 219"/>
                <a:gd name="T73" fmla="*/ 120 h 319"/>
                <a:gd name="T74" fmla="*/ 178 w 219"/>
                <a:gd name="T75" fmla="*/ 137 h 319"/>
                <a:gd name="T76" fmla="*/ 183 w 219"/>
                <a:gd name="T77" fmla="*/ 143 h 319"/>
                <a:gd name="T78" fmla="*/ 201 w 219"/>
                <a:gd name="T79" fmla="*/ 92 h 319"/>
                <a:gd name="T80" fmla="*/ 207 w 219"/>
                <a:gd name="T81" fmla="*/ 97 h 319"/>
                <a:gd name="T82" fmla="*/ 178 w 219"/>
                <a:gd name="T83" fmla="*/ 69 h 319"/>
                <a:gd name="T84" fmla="*/ 184 w 219"/>
                <a:gd name="T85" fmla="*/ 75 h 319"/>
                <a:gd name="T86" fmla="*/ 155 w 219"/>
                <a:gd name="T87" fmla="*/ 160 h 319"/>
                <a:gd name="T88" fmla="*/ 161 w 219"/>
                <a:gd name="T89" fmla="*/ 165 h 319"/>
                <a:gd name="T90" fmla="*/ 144 w 219"/>
                <a:gd name="T91" fmla="*/ 35 h 319"/>
                <a:gd name="T92" fmla="*/ 150 w 219"/>
                <a:gd name="T93" fmla="*/ 41 h 319"/>
                <a:gd name="T94" fmla="*/ 144 w 219"/>
                <a:gd name="T95" fmla="*/ 171 h 319"/>
                <a:gd name="T96" fmla="*/ 149 w 219"/>
                <a:gd name="T97" fmla="*/ 177 h 319"/>
                <a:gd name="T98" fmla="*/ 167 w 219"/>
                <a:gd name="T99" fmla="*/ 58 h 319"/>
                <a:gd name="T100" fmla="*/ 173 w 219"/>
                <a:gd name="T101" fmla="*/ 64 h 319"/>
                <a:gd name="T102" fmla="*/ 166 w 219"/>
                <a:gd name="T103" fmla="*/ 148 h 319"/>
                <a:gd name="T104" fmla="*/ 172 w 219"/>
                <a:gd name="T105" fmla="*/ 154 h 319"/>
                <a:gd name="T106" fmla="*/ 156 w 219"/>
                <a:gd name="T107" fmla="*/ 47 h 319"/>
                <a:gd name="T108" fmla="*/ 161 w 219"/>
                <a:gd name="T109" fmla="*/ 5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87" y="228"/>
                  </a:moveTo>
                  <a:cubicBezTo>
                    <a:pt x="86" y="229"/>
                    <a:pt x="86" y="232"/>
                    <a:pt x="87" y="233"/>
                  </a:cubicBezTo>
                  <a:cubicBezTo>
                    <a:pt x="88" y="234"/>
                    <a:pt x="89" y="234"/>
                    <a:pt x="90" y="234"/>
                  </a:cubicBezTo>
                  <a:cubicBezTo>
                    <a:pt x="91" y="234"/>
                    <a:pt x="92" y="234"/>
                    <a:pt x="93" y="233"/>
                  </a:cubicBezTo>
                  <a:cubicBezTo>
                    <a:pt x="94" y="232"/>
                    <a:pt x="94" y="229"/>
                    <a:pt x="93" y="228"/>
                  </a:cubicBezTo>
                  <a:cubicBezTo>
                    <a:pt x="91" y="226"/>
                    <a:pt x="89" y="226"/>
                    <a:pt x="87" y="228"/>
                  </a:cubicBezTo>
                  <a:close/>
                  <a:moveTo>
                    <a:pt x="111" y="1"/>
                  </a:moveTo>
                  <a:cubicBezTo>
                    <a:pt x="109" y="3"/>
                    <a:pt x="109" y="5"/>
                    <a:pt x="111" y="7"/>
                  </a:cubicBezTo>
                  <a:cubicBezTo>
                    <a:pt x="111" y="8"/>
                    <a:pt x="112" y="8"/>
                    <a:pt x="113" y="8"/>
                  </a:cubicBezTo>
                  <a:cubicBezTo>
                    <a:pt x="114" y="8"/>
                    <a:pt x="115" y="8"/>
                    <a:pt x="116" y="7"/>
                  </a:cubicBezTo>
                  <a:cubicBezTo>
                    <a:pt x="118" y="5"/>
                    <a:pt x="118" y="3"/>
                    <a:pt x="116" y="1"/>
                  </a:cubicBezTo>
                  <a:cubicBezTo>
                    <a:pt x="115" y="0"/>
                    <a:pt x="112" y="0"/>
                    <a:pt x="111" y="1"/>
                  </a:cubicBezTo>
                  <a:close/>
                  <a:moveTo>
                    <a:pt x="98" y="216"/>
                  </a:moveTo>
                  <a:cubicBezTo>
                    <a:pt x="97" y="218"/>
                    <a:pt x="97" y="220"/>
                    <a:pt x="98" y="222"/>
                  </a:cubicBezTo>
                  <a:cubicBezTo>
                    <a:pt x="99" y="223"/>
                    <a:pt x="100" y="223"/>
                    <a:pt x="101" y="223"/>
                  </a:cubicBezTo>
                  <a:cubicBezTo>
                    <a:pt x="102" y="223"/>
                    <a:pt x="103" y="223"/>
                    <a:pt x="104" y="222"/>
                  </a:cubicBezTo>
                  <a:cubicBezTo>
                    <a:pt x="106" y="220"/>
                    <a:pt x="106" y="218"/>
                    <a:pt x="104" y="216"/>
                  </a:cubicBezTo>
                  <a:cubicBezTo>
                    <a:pt x="103" y="215"/>
                    <a:pt x="100" y="215"/>
                    <a:pt x="98" y="216"/>
                  </a:cubicBezTo>
                  <a:close/>
                  <a:moveTo>
                    <a:pt x="110" y="205"/>
                  </a:moveTo>
                  <a:cubicBezTo>
                    <a:pt x="108" y="207"/>
                    <a:pt x="108" y="209"/>
                    <a:pt x="110" y="211"/>
                  </a:cubicBezTo>
                  <a:cubicBezTo>
                    <a:pt x="111" y="211"/>
                    <a:pt x="112" y="212"/>
                    <a:pt x="113" y="212"/>
                  </a:cubicBezTo>
                  <a:cubicBezTo>
                    <a:pt x="114" y="212"/>
                    <a:pt x="115" y="211"/>
                    <a:pt x="115" y="211"/>
                  </a:cubicBezTo>
                  <a:cubicBezTo>
                    <a:pt x="117" y="209"/>
                    <a:pt x="117" y="207"/>
                    <a:pt x="115" y="205"/>
                  </a:cubicBezTo>
                  <a:cubicBezTo>
                    <a:pt x="114" y="203"/>
                    <a:pt x="111" y="203"/>
                    <a:pt x="110" y="205"/>
                  </a:cubicBezTo>
                  <a:close/>
                  <a:moveTo>
                    <a:pt x="121" y="194"/>
                  </a:moveTo>
                  <a:cubicBezTo>
                    <a:pt x="120" y="195"/>
                    <a:pt x="120" y="198"/>
                    <a:pt x="121" y="199"/>
                  </a:cubicBezTo>
                  <a:cubicBezTo>
                    <a:pt x="122" y="200"/>
                    <a:pt x="123" y="201"/>
                    <a:pt x="124" y="201"/>
                  </a:cubicBezTo>
                  <a:cubicBezTo>
                    <a:pt x="125" y="201"/>
                    <a:pt x="126" y="200"/>
                    <a:pt x="127" y="199"/>
                  </a:cubicBezTo>
                  <a:cubicBezTo>
                    <a:pt x="128" y="198"/>
                    <a:pt x="128" y="195"/>
                    <a:pt x="127" y="194"/>
                  </a:cubicBezTo>
                  <a:cubicBezTo>
                    <a:pt x="125" y="192"/>
                    <a:pt x="123" y="192"/>
                    <a:pt x="121" y="194"/>
                  </a:cubicBezTo>
                  <a:close/>
                  <a:moveTo>
                    <a:pt x="122" y="13"/>
                  </a:moveTo>
                  <a:cubicBezTo>
                    <a:pt x="120" y="14"/>
                    <a:pt x="120" y="17"/>
                    <a:pt x="122" y="18"/>
                  </a:cubicBezTo>
                  <a:cubicBezTo>
                    <a:pt x="123" y="19"/>
                    <a:pt x="124" y="19"/>
                    <a:pt x="125" y="19"/>
                  </a:cubicBezTo>
                  <a:cubicBezTo>
                    <a:pt x="126" y="19"/>
                    <a:pt x="127" y="19"/>
                    <a:pt x="128" y="18"/>
                  </a:cubicBezTo>
                  <a:cubicBezTo>
                    <a:pt x="129" y="17"/>
                    <a:pt x="129" y="14"/>
                    <a:pt x="128" y="13"/>
                  </a:cubicBezTo>
                  <a:cubicBezTo>
                    <a:pt x="126" y="11"/>
                    <a:pt x="123" y="11"/>
                    <a:pt x="122" y="13"/>
                  </a:cubicBezTo>
                  <a:close/>
                  <a:moveTo>
                    <a:pt x="76" y="239"/>
                  </a:moveTo>
                  <a:cubicBezTo>
                    <a:pt x="74" y="241"/>
                    <a:pt x="74" y="243"/>
                    <a:pt x="76" y="245"/>
                  </a:cubicBezTo>
                  <a:cubicBezTo>
                    <a:pt x="77" y="245"/>
                    <a:pt x="78" y="246"/>
                    <a:pt x="79" y="246"/>
                  </a:cubicBezTo>
                  <a:cubicBezTo>
                    <a:pt x="80" y="246"/>
                    <a:pt x="81" y="245"/>
                    <a:pt x="82" y="245"/>
                  </a:cubicBezTo>
                  <a:cubicBezTo>
                    <a:pt x="83" y="243"/>
                    <a:pt x="83" y="241"/>
                    <a:pt x="82" y="239"/>
                  </a:cubicBezTo>
                  <a:cubicBezTo>
                    <a:pt x="80" y="237"/>
                    <a:pt x="77" y="237"/>
                    <a:pt x="76" y="239"/>
                  </a:cubicBezTo>
                  <a:close/>
                  <a:moveTo>
                    <a:pt x="31" y="284"/>
                  </a:moveTo>
                  <a:cubicBezTo>
                    <a:pt x="29" y="286"/>
                    <a:pt x="29" y="288"/>
                    <a:pt x="31" y="290"/>
                  </a:cubicBezTo>
                  <a:cubicBezTo>
                    <a:pt x="31" y="291"/>
                    <a:pt x="32" y="291"/>
                    <a:pt x="33" y="291"/>
                  </a:cubicBezTo>
                  <a:cubicBezTo>
                    <a:pt x="34" y="291"/>
                    <a:pt x="35" y="291"/>
                    <a:pt x="36" y="290"/>
                  </a:cubicBezTo>
                  <a:cubicBezTo>
                    <a:pt x="38" y="288"/>
                    <a:pt x="38" y="286"/>
                    <a:pt x="36" y="284"/>
                  </a:cubicBezTo>
                  <a:cubicBezTo>
                    <a:pt x="35" y="283"/>
                    <a:pt x="32" y="283"/>
                    <a:pt x="31" y="284"/>
                  </a:cubicBezTo>
                  <a:close/>
                  <a:moveTo>
                    <a:pt x="42" y="273"/>
                  </a:moveTo>
                  <a:cubicBezTo>
                    <a:pt x="40" y="274"/>
                    <a:pt x="40" y="277"/>
                    <a:pt x="42" y="279"/>
                  </a:cubicBezTo>
                  <a:cubicBezTo>
                    <a:pt x="43" y="279"/>
                    <a:pt x="44" y="280"/>
                    <a:pt x="45" y="280"/>
                  </a:cubicBezTo>
                  <a:cubicBezTo>
                    <a:pt x="46" y="280"/>
                    <a:pt x="47" y="279"/>
                    <a:pt x="48" y="279"/>
                  </a:cubicBezTo>
                  <a:cubicBezTo>
                    <a:pt x="49" y="277"/>
                    <a:pt x="49" y="274"/>
                    <a:pt x="48" y="273"/>
                  </a:cubicBezTo>
                  <a:cubicBezTo>
                    <a:pt x="46" y="271"/>
                    <a:pt x="43" y="271"/>
                    <a:pt x="42" y="273"/>
                  </a:cubicBezTo>
                  <a:close/>
                  <a:moveTo>
                    <a:pt x="10" y="300"/>
                  </a:moveTo>
                  <a:cubicBezTo>
                    <a:pt x="4" y="300"/>
                    <a:pt x="0" y="304"/>
                    <a:pt x="0" y="310"/>
                  </a:cubicBezTo>
                  <a:cubicBezTo>
                    <a:pt x="0" y="315"/>
                    <a:pt x="4" y="319"/>
                    <a:pt x="10" y="319"/>
                  </a:cubicBezTo>
                  <a:cubicBezTo>
                    <a:pt x="15" y="319"/>
                    <a:pt x="20" y="315"/>
                    <a:pt x="20" y="310"/>
                  </a:cubicBezTo>
                  <a:cubicBezTo>
                    <a:pt x="20" y="304"/>
                    <a:pt x="15" y="300"/>
                    <a:pt x="10" y="300"/>
                  </a:cubicBezTo>
                  <a:close/>
                  <a:moveTo>
                    <a:pt x="53" y="262"/>
                  </a:moveTo>
                  <a:cubicBezTo>
                    <a:pt x="52" y="263"/>
                    <a:pt x="52" y="266"/>
                    <a:pt x="53" y="267"/>
                  </a:cubicBezTo>
                  <a:cubicBezTo>
                    <a:pt x="54" y="268"/>
                    <a:pt x="55" y="268"/>
                    <a:pt x="56" y="268"/>
                  </a:cubicBezTo>
                  <a:cubicBezTo>
                    <a:pt x="57" y="268"/>
                    <a:pt x="58" y="268"/>
                    <a:pt x="59" y="267"/>
                  </a:cubicBezTo>
                  <a:cubicBezTo>
                    <a:pt x="60" y="266"/>
                    <a:pt x="60" y="263"/>
                    <a:pt x="59" y="262"/>
                  </a:cubicBezTo>
                  <a:cubicBezTo>
                    <a:pt x="57" y="260"/>
                    <a:pt x="55" y="260"/>
                    <a:pt x="53" y="262"/>
                  </a:cubicBezTo>
                  <a:close/>
                  <a:moveTo>
                    <a:pt x="65" y="250"/>
                  </a:moveTo>
                  <a:cubicBezTo>
                    <a:pt x="63" y="252"/>
                    <a:pt x="63" y="254"/>
                    <a:pt x="65" y="256"/>
                  </a:cubicBezTo>
                  <a:cubicBezTo>
                    <a:pt x="65" y="257"/>
                    <a:pt x="66" y="257"/>
                    <a:pt x="67" y="257"/>
                  </a:cubicBezTo>
                  <a:cubicBezTo>
                    <a:pt x="68" y="257"/>
                    <a:pt x="69" y="257"/>
                    <a:pt x="70" y="256"/>
                  </a:cubicBezTo>
                  <a:cubicBezTo>
                    <a:pt x="72" y="254"/>
                    <a:pt x="72" y="252"/>
                    <a:pt x="70" y="250"/>
                  </a:cubicBezTo>
                  <a:cubicBezTo>
                    <a:pt x="69" y="249"/>
                    <a:pt x="66" y="249"/>
                    <a:pt x="65" y="250"/>
                  </a:cubicBezTo>
                  <a:close/>
                  <a:moveTo>
                    <a:pt x="132" y="182"/>
                  </a:moveTo>
                  <a:cubicBezTo>
                    <a:pt x="131" y="184"/>
                    <a:pt x="131" y="186"/>
                    <a:pt x="132" y="188"/>
                  </a:cubicBezTo>
                  <a:cubicBezTo>
                    <a:pt x="133" y="189"/>
                    <a:pt x="134" y="189"/>
                    <a:pt x="135" y="189"/>
                  </a:cubicBezTo>
                  <a:cubicBezTo>
                    <a:pt x="136" y="189"/>
                    <a:pt x="137" y="189"/>
                    <a:pt x="138" y="188"/>
                  </a:cubicBezTo>
                  <a:cubicBezTo>
                    <a:pt x="140" y="186"/>
                    <a:pt x="140" y="184"/>
                    <a:pt x="138" y="182"/>
                  </a:cubicBezTo>
                  <a:cubicBezTo>
                    <a:pt x="136" y="181"/>
                    <a:pt x="134" y="181"/>
                    <a:pt x="132" y="182"/>
                  </a:cubicBezTo>
                  <a:close/>
                  <a:moveTo>
                    <a:pt x="19" y="296"/>
                  </a:moveTo>
                  <a:cubicBezTo>
                    <a:pt x="18" y="297"/>
                    <a:pt x="18" y="300"/>
                    <a:pt x="19" y="301"/>
                  </a:cubicBezTo>
                  <a:cubicBezTo>
                    <a:pt x="20" y="302"/>
                    <a:pt x="21" y="302"/>
                    <a:pt x="22" y="302"/>
                  </a:cubicBezTo>
                  <a:cubicBezTo>
                    <a:pt x="23" y="302"/>
                    <a:pt x="24" y="302"/>
                    <a:pt x="25" y="301"/>
                  </a:cubicBezTo>
                  <a:cubicBezTo>
                    <a:pt x="27" y="300"/>
                    <a:pt x="27" y="297"/>
                    <a:pt x="25" y="296"/>
                  </a:cubicBezTo>
                  <a:cubicBezTo>
                    <a:pt x="23" y="294"/>
                    <a:pt x="21" y="294"/>
                    <a:pt x="19" y="296"/>
                  </a:cubicBezTo>
                  <a:close/>
                  <a:moveTo>
                    <a:pt x="189" y="126"/>
                  </a:moveTo>
                  <a:cubicBezTo>
                    <a:pt x="187" y="127"/>
                    <a:pt x="187" y="130"/>
                    <a:pt x="189" y="131"/>
                  </a:cubicBezTo>
                  <a:cubicBezTo>
                    <a:pt x="190" y="132"/>
                    <a:pt x="191" y="133"/>
                    <a:pt x="192" y="133"/>
                  </a:cubicBezTo>
                  <a:cubicBezTo>
                    <a:pt x="193" y="133"/>
                    <a:pt x="194" y="132"/>
                    <a:pt x="195" y="131"/>
                  </a:cubicBezTo>
                  <a:cubicBezTo>
                    <a:pt x="196" y="130"/>
                    <a:pt x="196" y="127"/>
                    <a:pt x="195" y="126"/>
                  </a:cubicBezTo>
                  <a:cubicBezTo>
                    <a:pt x="193" y="124"/>
                    <a:pt x="191" y="124"/>
                    <a:pt x="189" y="126"/>
                  </a:cubicBezTo>
                  <a:close/>
                  <a:moveTo>
                    <a:pt x="190" y="81"/>
                  </a:moveTo>
                  <a:cubicBezTo>
                    <a:pt x="188" y="82"/>
                    <a:pt x="188" y="85"/>
                    <a:pt x="190" y="86"/>
                  </a:cubicBezTo>
                  <a:cubicBezTo>
                    <a:pt x="191" y="87"/>
                    <a:pt x="192" y="87"/>
                    <a:pt x="193" y="87"/>
                  </a:cubicBezTo>
                  <a:cubicBezTo>
                    <a:pt x="194" y="87"/>
                    <a:pt x="195" y="87"/>
                    <a:pt x="195" y="86"/>
                  </a:cubicBezTo>
                  <a:cubicBezTo>
                    <a:pt x="197" y="85"/>
                    <a:pt x="197" y="82"/>
                    <a:pt x="195" y="81"/>
                  </a:cubicBezTo>
                  <a:cubicBezTo>
                    <a:pt x="194" y="79"/>
                    <a:pt x="191" y="79"/>
                    <a:pt x="190" y="81"/>
                  </a:cubicBezTo>
                  <a:close/>
                  <a:moveTo>
                    <a:pt x="133" y="24"/>
                  </a:moveTo>
                  <a:cubicBezTo>
                    <a:pt x="132" y="25"/>
                    <a:pt x="132" y="28"/>
                    <a:pt x="133" y="30"/>
                  </a:cubicBezTo>
                  <a:cubicBezTo>
                    <a:pt x="134" y="30"/>
                    <a:pt x="135" y="31"/>
                    <a:pt x="136" y="31"/>
                  </a:cubicBezTo>
                  <a:cubicBezTo>
                    <a:pt x="137" y="31"/>
                    <a:pt x="138" y="30"/>
                    <a:pt x="139" y="30"/>
                  </a:cubicBezTo>
                  <a:cubicBezTo>
                    <a:pt x="140" y="28"/>
                    <a:pt x="140" y="25"/>
                    <a:pt x="139" y="24"/>
                  </a:cubicBezTo>
                  <a:cubicBezTo>
                    <a:pt x="137" y="22"/>
                    <a:pt x="135" y="22"/>
                    <a:pt x="133" y="24"/>
                  </a:cubicBezTo>
                  <a:close/>
                  <a:moveTo>
                    <a:pt x="217" y="103"/>
                  </a:moveTo>
                  <a:cubicBezTo>
                    <a:pt x="216" y="102"/>
                    <a:pt x="213" y="102"/>
                    <a:pt x="212" y="103"/>
                  </a:cubicBezTo>
                  <a:cubicBezTo>
                    <a:pt x="210" y="105"/>
                    <a:pt x="210" y="107"/>
                    <a:pt x="212" y="109"/>
                  </a:cubicBezTo>
                  <a:cubicBezTo>
                    <a:pt x="212" y="110"/>
                    <a:pt x="213" y="110"/>
                    <a:pt x="214" y="110"/>
                  </a:cubicBezTo>
                  <a:cubicBezTo>
                    <a:pt x="215" y="110"/>
                    <a:pt x="216" y="110"/>
                    <a:pt x="217" y="109"/>
                  </a:cubicBezTo>
                  <a:cubicBezTo>
                    <a:pt x="219" y="107"/>
                    <a:pt x="219" y="105"/>
                    <a:pt x="217" y="103"/>
                  </a:cubicBezTo>
                  <a:close/>
                  <a:moveTo>
                    <a:pt x="200" y="114"/>
                  </a:moveTo>
                  <a:cubicBezTo>
                    <a:pt x="199" y="116"/>
                    <a:pt x="199" y="119"/>
                    <a:pt x="200" y="120"/>
                  </a:cubicBezTo>
                  <a:cubicBezTo>
                    <a:pt x="201" y="121"/>
                    <a:pt x="202" y="121"/>
                    <a:pt x="203" y="121"/>
                  </a:cubicBezTo>
                  <a:cubicBezTo>
                    <a:pt x="204" y="121"/>
                    <a:pt x="205" y="121"/>
                    <a:pt x="206" y="120"/>
                  </a:cubicBezTo>
                  <a:cubicBezTo>
                    <a:pt x="207" y="119"/>
                    <a:pt x="207" y="116"/>
                    <a:pt x="206" y="114"/>
                  </a:cubicBezTo>
                  <a:cubicBezTo>
                    <a:pt x="204" y="113"/>
                    <a:pt x="202" y="113"/>
                    <a:pt x="200" y="114"/>
                  </a:cubicBezTo>
                  <a:close/>
                  <a:moveTo>
                    <a:pt x="178" y="137"/>
                  </a:moveTo>
                  <a:cubicBezTo>
                    <a:pt x="176" y="139"/>
                    <a:pt x="176" y="141"/>
                    <a:pt x="178" y="143"/>
                  </a:cubicBezTo>
                  <a:cubicBezTo>
                    <a:pt x="178" y="144"/>
                    <a:pt x="179" y="144"/>
                    <a:pt x="180" y="144"/>
                  </a:cubicBezTo>
                  <a:cubicBezTo>
                    <a:pt x="182" y="144"/>
                    <a:pt x="183" y="144"/>
                    <a:pt x="183" y="143"/>
                  </a:cubicBezTo>
                  <a:cubicBezTo>
                    <a:pt x="185" y="141"/>
                    <a:pt x="185" y="139"/>
                    <a:pt x="183" y="137"/>
                  </a:cubicBezTo>
                  <a:cubicBezTo>
                    <a:pt x="182" y="136"/>
                    <a:pt x="179" y="136"/>
                    <a:pt x="178" y="137"/>
                  </a:cubicBezTo>
                  <a:close/>
                  <a:moveTo>
                    <a:pt x="201" y="92"/>
                  </a:moveTo>
                  <a:cubicBezTo>
                    <a:pt x="200" y="93"/>
                    <a:pt x="200" y="96"/>
                    <a:pt x="201" y="97"/>
                  </a:cubicBezTo>
                  <a:cubicBezTo>
                    <a:pt x="202" y="98"/>
                    <a:pt x="203" y="99"/>
                    <a:pt x="204" y="99"/>
                  </a:cubicBezTo>
                  <a:cubicBezTo>
                    <a:pt x="205" y="99"/>
                    <a:pt x="206" y="98"/>
                    <a:pt x="207" y="97"/>
                  </a:cubicBezTo>
                  <a:cubicBezTo>
                    <a:pt x="208" y="96"/>
                    <a:pt x="208" y="93"/>
                    <a:pt x="207" y="92"/>
                  </a:cubicBezTo>
                  <a:cubicBezTo>
                    <a:pt x="205" y="90"/>
                    <a:pt x="203" y="90"/>
                    <a:pt x="201" y="92"/>
                  </a:cubicBezTo>
                  <a:close/>
                  <a:moveTo>
                    <a:pt x="178" y="69"/>
                  </a:moveTo>
                  <a:cubicBezTo>
                    <a:pt x="177" y="71"/>
                    <a:pt x="177" y="73"/>
                    <a:pt x="178" y="75"/>
                  </a:cubicBezTo>
                  <a:cubicBezTo>
                    <a:pt x="179" y="76"/>
                    <a:pt x="180" y="76"/>
                    <a:pt x="181" y="76"/>
                  </a:cubicBezTo>
                  <a:cubicBezTo>
                    <a:pt x="182" y="76"/>
                    <a:pt x="183" y="76"/>
                    <a:pt x="184" y="75"/>
                  </a:cubicBezTo>
                  <a:cubicBezTo>
                    <a:pt x="186" y="73"/>
                    <a:pt x="186" y="71"/>
                    <a:pt x="184" y="69"/>
                  </a:cubicBezTo>
                  <a:cubicBezTo>
                    <a:pt x="183" y="68"/>
                    <a:pt x="180" y="68"/>
                    <a:pt x="178" y="69"/>
                  </a:cubicBezTo>
                  <a:close/>
                  <a:moveTo>
                    <a:pt x="155" y="160"/>
                  </a:moveTo>
                  <a:cubicBezTo>
                    <a:pt x="153" y="161"/>
                    <a:pt x="153" y="164"/>
                    <a:pt x="155" y="165"/>
                  </a:cubicBezTo>
                  <a:cubicBezTo>
                    <a:pt x="156" y="166"/>
                    <a:pt x="157" y="167"/>
                    <a:pt x="158" y="167"/>
                  </a:cubicBezTo>
                  <a:cubicBezTo>
                    <a:pt x="159" y="167"/>
                    <a:pt x="160" y="166"/>
                    <a:pt x="161" y="165"/>
                  </a:cubicBezTo>
                  <a:cubicBezTo>
                    <a:pt x="162" y="164"/>
                    <a:pt x="162" y="161"/>
                    <a:pt x="161" y="160"/>
                  </a:cubicBezTo>
                  <a:cubicBezTo>
                    <a:pt x="159" y="158"/>
                    <a:pt x="157" y="158"/>
                    <a:pt x="155" y="160"/>
                  </a:cubicBezTo>
                  <a:close/>
                  <a:moveTo>
                    <a:pt x="144" y="35"/>
                  </a:moveTo>
                  <a:cubicBezTo>
                    <a:pt x="143" y="37"/>
                    <a:pt x="143" y="39"/>
                    <a:pt x="144" y="41"/>
                  </a:cubicBezTo>
                  <a:cubicBezTo>
                    <a:pt x="145" y="42"/>
                    <a:pt x="146" y="42"/>
                    <a:pt x="147" y="42"/>
                  </a:cubicBezTo>
                  <a:cubicBezTo>
                    <a:pt x="148" y="42"/>
                    <a:pt x="149" y="42"/>
                    <a:pt x="150" y="41"/>
                  </a:cubicBezTo>
                  <a:cubicBezTo>
                    <a:pt x="152" y="39"/>
                    <a:pt x="152" y="37"/>
                    <a:pt x="150" y="35"/>
                  </a:cubicBezTo>
                  <a:cubicBezTo>
                    <a:pt x="149" y="34"/>
                    <a:pt x="146" y="34"/>
                    <a:pt x="144" y="35"/>
                  </a:cubicBezTo>
                  <a:close/>
                  <a:moveTo>
                    <a:pt x="144" y="171"/>
                  </a:moveTo>
                  <a:cubicBezTo>
                    <a:pt x="142" y="173"/>
                    <a:pt x="142" y="175"/>
                    <a:pt x="144" y="177"/>
                  </a:cubicBezTo>
                  <a:cubicBezTo>
                    <a:pt x="145" y="177"/>
                    <a:pt x="146" y="178"/>
                    <a:pt x="147" y="178"/>
                  </a:cubicBezTo>
                  <a:cubicBezTo>
                    <a:pt x="148" y="178"/>
                    <a:pt x="149" y="177"/>
                    <a:pt x="149" y="177"/>
                  </a:cubicBezTo>
                  <a:cubicBezTo>
                    <a:pt x="151" y="175"/>
                    <a:pt x="151" y="173"/>
                    <a:pt x="149" y="171"/>
                  </a:cubicBezTo>
                  <a:cubicBezTo>
                    <a:pt x="148" y="169"/>
                    <a:pt x="145" y="169"/>
                    <a:pt x="144" y="171"/>
                  </a:cubicBezTo>
                  <a:close/>
                  <a:moveTo>
                    <a:pt x="167" y="58"/>
                  </a:moveTo>
                  <a:cubicBezTo>
                    <a:pt x="166" y="59"/>
                    <a:pt x="166" y="62"/>
                    <a:pt x="167" y="64"/>
                  </a:cubicBezTo>
                  <a:cubicBezTo>
                    <a:pt x="168" y="64"/>
                    <a:pt x="169" y="65"/>
                    <a:pt x="170" y="65"/>
                  </a:cubicBezTo>
                  <a:cubicBezTo>
                    <a:pt x="171" y="65"/>
                    <a:pt x="172" y="64"/>
                    <a:pt x="173" y="64"/>
                  </a:cubicBezTo>
                  <a:cubicBezTo>
                    <a:pt x="174" y="62"/>
                    <a:pt x="174" y="59"/>
                    <a:pt x="173" y="58"/>
                  </a:cubicBezTo>
                  <a:cubicBezTo>
                    <a:pt x="171" y="56"/>
                    <a:pt x="169" y="56"/>
                    <a:pt x="167" y="58"/>
                  </a:cubicBezTo>
                  <a:close/>
                  <a:moveTo>
                    <a:pt x="166" y="148"/>
                  </a:moveTo>
                  <a:cubicBezTo>
                    <a:pt x="165" y="150"/>
                    <a:pt x="165" y="153"/>
                    <a:pt x="166" y="154"/>
                  </a:cubicBezTo>
                  <a:cubicBezTo>
                    <a:pt x="167" y="155"/>
                    <a:pt x="168" y="155"/>
                    <a:pt x="169" y="155"/>
                  </a:cubicBezTo>
                  <a:cubicBezTo>
                    <a:pt x="170" y="155"/>
                    <a:pt x="171" y="155"/>
                    <a:pt x="172" y="154"/>
                  </a:cubicBezTo>
                  <a:cubicBezTo>
                    <a:pt x="174" y="153"/>
                    <a:pt x="174" y="150"/>
                    <a:pt x="172" y="148"/>
                  </a:cubicBezTo>
                  <a:cubicBezTo>
                    <a:pt x="170" y="147"/>
                    <a:pt x="168" y="147"/>
                    <a:pt x="166" y="148"/>
                  </a:cubicBezTo>
                  <a:close/>
                  <a:moveTo>
                    <a:pt x="156" y="47"/>
                  </a:moveTo>
                  <a:cubicBezTo>
                    <a:pt x="154" y="48"/>
                    <a:pt x="154" y="51"/>
                    <a:pt x="156" y="52"/>
                  </a:cubicBezTo>
                  <a:cubicBezTo>
                    <a:pt x="157" y="53"/>
                    <a:pt x="158" y="53"/>
                    <a:pt x="159" y="53"/>
                  </a:cubicBezTo>
                  <a:cubicBezTo>
                    <a:pt x="160" y="53"/>
                    <a:pt x="161" y="53"/>
                    <a:pt x="161" y="52"/>
                  </a:cubicBezTo>
                  <a:cubicBezTo>
                    <a:pt x="163" y="51"/>
                    <a:pt x="163" y="48"/>
                    <a:pt x="161" y="47"/>
                  </a:cubicBezTo>
                  <a:cubicBezTo>
                    <a:pt x="160" y="45"/>
                    <a:pt x="157" y="45"/>
                    <a:pt x="156" y="47"/>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en-US">
                <a:solidFill>
                  <a:schemeClr val="accent1">
                    <a:lumMod val="50000"/>
                  </a:schemeClr>
                </a:solidFill>
              </a:endParaRPr>
            </a:p>
          </p:txBody>
        </p:sp>
        <p:sp>
          <p:nvSpPr>
            <p:cNvPr id="17" name="Freeform 9">
              <a:extLst>
                <a:ext uri="{FF2B5EF4-FFF2-40B4-BE49-F238E27FC236}">
                  <a16:creationId xmlns:a16="http://schemas.microsoft.com/office/drawing/2014/main" id="{1FC2D04D-D74F-4DD2-AE67-273FDFD833B4}"/>
                </a:ext>
              </a:extLst>
            </p:cNvPr>
            <p:cNvSpPr/>
            <p:nvPr/>
          </p:nvSpPr>
          <p:spPr bwMode="auto">
            <a:xfrm>
              <a:off x="3940766" y="2166131"/>
              <a:ext cx="1724086" cy="1148851"/>
            </a:xfrm>
            <a:custGeom>
              <a:avLst/>
              <a:gdLst>
                <a:gd name="T0" fmla="*/ 614 w 614"/>
                <a:gd name="T1" fmla="*/ 204 h 408"/>
                <a:gd name="T2" fmla="*/ 410 w 614"/>
                <a:gd name="T3" fmla="*/ 408 h 408"/>
                <a:gd name="T4" fmla="*/ 0 w 614"/>
                <a:gd name="T5" fmla="*/ 408 h 408"/>
                <a:gd name="T6" fmla="*/ 204 w 614"/>
                <a:gd name="T7" fmla="*/ 204 h 408"/>
                <a:gd name="T8" fmla="*/ 0 w 614"/>
                <a:gd name="T9" fmla="*/ 0 h 408"/>
                <a:gd name="T10" fmla="*/ 410 w 614"/>
                <a:gd name="T11" fmla="*/ 0 h 408"/>
                <a:gd name="T12" fmla="*/ 614 w 614"/>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4" h="408">
                  <a:moveTo>
                    <a:pt x="614" y="204"/>
                  </a:moveTo>
                  <a:lnTo>
                    <a:pt x="410" y="408"/>
                  </a:lnTo>
                  <a:lnTo>
                    <a:pt x="0" y="408"/>
                  </a:lnTo>
                  <a:lnTo>
                    <a:pt x="204" y="204"/>
                  </a:lnTo>
                  <a:lnTo>
                    <a:pt x="0" y="0"/>
                  </a:lnTo>
                  <a:lnTo>
                    <a:pt x="410" y="0"/>
                  </a:lnTo>
                  <a:lnTo>
                    <a:pt x="614" y="204"/>
                  </a:lnTo>
                  <a:close/>
                </a:path>
              </a:pathLst>
            </a:custGeom>
            <a:solidFill>
              <a:schemeClr val="accent1"/>
            </a:solidFill>
            <a:ln>
              <a:noFill/>
            </a:ln>
          </p:spPr>
          <p:txBody>
            <a:bodyPr vert="horz" wrap="square" lIns="91440" tIns="45720" rIns="91440" bIns="45720" numCol="1" anchor="t" anchorCtr="0" compatLnSpc="1"/>
            <a:lstStyle/>
            <a:p>
              <a:endParaRPr lang="en-US">
                <a:solidFill>
                  <a:schemeClr val="accent1">
                    <a:lumMod val="50000"/>
                  </a:schemeClr>
                </a:solidFill>
              </a:endParaRPr>
            </a:p>
          </p:txBody>
        </p:sp>
        <p:sp>
          <p:nvSpPr>
            <p:cNvPr id="18" name="Freeform 16">
              <a:extLst>
                <a:ext uri="{FF2B5EF4-FFF2-40B4-BE49-F238E27FC236}">
                  <a16:creationId xmlns:a16="http://schemas.microsoft.com/office/drawing/2014/main" id="{668BEA0B-C780-4996-98BF-E3B1504406F3}"/>
                </a:ext>
              </a:extLst>
            </p:cNvPr>
            <p:cNvSpPr>
              <a:spLocks noEditPoints="1"/>
            </p:cNvSpPr>
            <p:nvPr/>
          </p:nvSpPr>
          <p:spPr bwMode="auto">
            <a:xfrm>
              <a:off x="4610375" y="2135446"/>
              <a:ext cx="1229886" cy="1796487"/>
            </a:xfrm>
            <a:custGeom>
              <a:avLst/>
              <a:gdLst>
                <a:gd name="T0" fmla="*/ 102 w 219"/>
                <a:gd name="T1" fmla="*/ 223 h 319"/>
                <a:gd name="T2" fmla="*/ 99 w 219"/>
                <a:gd name="T3" fmla="*/ 216 h 319"/>
                <a:gd name="T4" fmla="*/ 113 w 219"/>
                <a:gd name="T5" fmla="*/ 212 h 319"/>
                <a:gd name="T6" fmla="*/ 110 w 219"/>
                <a:gd name="T7" fmla="*/ 205 h 319"/>
                <a:gd name="T8" fmla="*/ 90 w 219"/>
                <a:gd name="T9" fmla="*/ 234 h 319"/>
                <a:gd name="T10" fmla="*/ 87 w 219"/>
                <a:gd name="T11" fmla="*/ 228 h 319"/>
                <a:gd name="T12" fmla="*/ 125 w 219"/>
                <a:gd name="T13" fmla="*/ 19 h 319"/>
                <a:gd name="T14" fmla="*/ 122 w 219"/>
                <a:gd name="T15" fmla="*/ 13 h 319"/>
                <a:gd name="T16" fmla="*/ 114 w 219"/>
                <a:gd name="T17" fmla="*/ 8 h 319"/>
                <a:gd name="T18" fmla="*/ 111 w 219"/>
                <a:gd name="T19" fmla="*/ 1 h 319"/>
                <a:gd name="T20" fmla="*/ 79 w 219"/>
                <a:gd name="T21" fmla="*/ 246 h 319"/>
                <a:gd name="T22" fmla="*/ 76 w 219"/>
                <a:gd name="T23" fmla="*/ 239 h 319"/>
                <a:gd name="T24" fmla="*/ 124 w 219"/>
                <a:gd name="T25" fmla="*/ 201 h 319"/>
                <a:gd name="T26" fmla="*/ 121 w 219"/>
                <a:gd name="T27" fmla="*/ 194 h 319"/>
                <a:gd name="T28" fmla="*/ 68 w 219"/>
                <a:gd name="T29" fmla="*/ 257 h 319"/>
                <a:gd name="T30" fmla="*/ 65 w 219"/>
                <a:gd name="T31" fmla="*/ 250 h 319"/>
                <a:gd name="T32" fmla="*/ 22 w 219"/>
                <a:gd name="T33" fmla="*/ 302 h 319"/>
                <a:gd name="T34" fmla="*/ 20 w 219"/>
                <a:gd name="T35" fmla="*/ 296 h 319"/>
                <a:gd name="T36" fmla="*/ 136 w 219"/>
                <a:gd name="T37" fmla="*/ 189 h 319"/>
                <a:gd name="T38" fmla="*/ 133 w 219"/>
                <a:gd name="T39" fmla="*/ 182 h 319"/>
                <a:gd name="T40" fmla="*/ 10 w 219"/>
                <a:gd name="T41" fmla="*/ 319 h 319"/>
                <a:gd name="T42" fmla="*/ 31 w 219"/>
                <a:gd name="T43" fmla="*/ 284 h 319"/>
                <a:gd name="T44" fmla="*/ 37 w 219"/>
                <a:gd name="T45" fmla="*/ 290 h 319"/>
                <a:gd name="T46" fmla="*/ 54 w 219"/>
                <a:gd name="T47" fmla="*/ 262 h 319"/>
                <a:gd name="T48" fmla="*/ 59 w 219"/>
                <a:gd name="T49" fmla="*/ 267 h 319"/>
                <a:gd name="T50" fmla="*/ 42 w 219"/>
                <a:gd name="T51" fmla="*/ 273 h 319"/>
                <a:gd name="T52" fmla="*/ 48 w 219"/>
                <a:gd name="T53" fmla="*/ 279 h 319"/>
                <a:gd name="T54" fmla="*/ 145 w 219"/>
                <a:gd name="T55" fmla="*/ 35 h 319"/>
                <a:gd name="T56" fmla="*/ 150 w 219"/>
                <a:gd name="T57" fmla="*/ 41 h 319"/>
                <a:gd name="T58" fmla="*/ 189 w 219"/>
                <a:gd name="T59" fmla="*/ 126 h 319"/>
                <a:gd name="T60" fmla="*/ 195 w 219"/>
                <a:gd name="T61" fmla="*/ 131 h 319"/>
                <a:gd name="T62" fmla="*/ 190 w 219"/>
                <a:gd name="T63" fmla="*/ 81 h 319"/>
                <a:gd name="T64" fmla="*/ 196 w 219"/>
                <a:gd name="T65" fmla="*/ 86 h 319"/>
                <a:gd name="T66" fmla="*/ 179 w 219"/>
                <a:gd name="T67" fmla="*/ 69 h 319"/>
                <a:gd name="T68" fmla="*/ 184 w 219"/>
                <a:gd name="T69" fmla="*/ 75 h 319"/>
                <a:gd name="T70" fmla="*/ 178 w 219"/>
                <a:gd name="T71" fmla="*/ 137 h 319"/>
                <a:gd name="T72" fmla="*/ 184 w 219"/>
                <a:gd name="T73" fmla="*/ 143 h 319"/>
                <a:gd name="T74" fmla="*/ 201 w 219"/>
                <a:gd name="T75" fmla="*/ 114 h 319"/>
                <a:gd name="T76" fmla="*/ 206 w 219"/>
                <a:gd name="T77" fmla="*/ 120 h 319"/>
                <a:gd name="T78" fmla="*/ 201 w 219"/>
                <a:gd name="T79" fmla="*/ 92 h 319"/>
                <a:gd name="T80" fmla="*/ 207 w 219"/>
                <a:gd name="T81" fmla="*/ 97 h 319"/>
                <a:gd name="T82" fmla="*/ 167 w 219"/>
                <a:gd name="T83" fmla="*/ 148 h 319"/>
                <a:gd name="T84" fmla="*/ 172 w 219"/>
                <a:gd name="T85" fmla="*/ 154 h 319"/>
                <a:gd name="T86" fmla="*/ 218 w 219"/>
                <a:gd name="T87" fmla="*/ 103 h 319"/>
                <a:gd name="T88" fmla="*/ 215 w 219"/>
                <a:gd name="T89" fmla="*/ 110 h 319"/>
                <a:gd name="T90" fmla="*/ 155 w 219"/>
                <a:gd name="T91" fmla="*/ 160 h 319"/>
                <a:gd name="T92" fmla="*/ 161 w 219"/>
                <a:gd name="T93" fmla="*/ 165 h 319"/>
                <a:gd name="T94" fmla="*/ 144 w 219"/>
                <a:gd name="T95" fmla="*/ 171 h 319"/>
                <a:gd name="T96" fmla="*/ 150 w 219"/>
                <a:gd name="T97" fmla="*/ 177 h 319"/>
                <a:gd name="T98" fmla="*/ 167 w 219"/>
                <a:gd name="T99" fmla="*/ 58 h 319"/>
                <a:gd name="T100" fmla="*/ 173 w 219"/>
                <a:gd name="T101" fmla="*/ 64 h 319"/>
                <a:gd name="T102" fmla="*/ 133 w 219"/>
                <a:gd name="T103" fmla="*/ 24 h 319"/>
                <a:gd name="T104" fmla="*/ 139 w 219"/>
                <a:gd name="T105" fmla="*/ 30 h 319"/>
                <a:gd name="T106" fmla="*/ 156 w 219"/>
                <a:gd name="T107" fmla="*/ 47 h 319"/>
                <a:gd name="T108" fmla="*/ 162 w 219"/>
                <a:gd name="T109" fmla="*/ 5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99" y="216"/>
                  </a:moveTo>
                  <a:cubicBezTo>
                    <a:pt x="97" y="218"/>
                    <a:pt x="97" y="220"/>
                    <a:pt x="99" y="222"/>
                  </a:cubicBezTo>
                  <a:cubicBezTo>
                    <a:pt x="100" y="223"/>
                    <a:pt x="101" y="223"/>
                    <a:pt x="102" y="223"/>
                  </a:cubicBezTo>
                  <a:cubicBezTo>
                    <a:pt x="103" y="223"/>
                    <a:pt x="104" y="223"/>
                    <a:pt x="104" y="222"/>
                  </a:cubicBezTo>
                  <a:cubicBezTo>
                    <a:pt x="106" y="220"/>
                    <a:pt x="106" y="218"/>
                    <a:pt x="104" y="216"/>
                  </a:cubicBezTo>
                  <a:cubicBezTo>
                    <a:pt x="103" y="215"/>
                    <a:pt x="100" y="215"/>
                    <a:pt x="99" y="216"/>
                  </a:cubicBezTo>
                  <a:close/>
                  <a:moveTo>
                    <a:pt x="110" y="205"/>
                  </a:moveTo>
                  <a:cubicBezTo>
                    <a:pt x="109" y="207"/>
                    <a:pt x="109" y="209"/>
                    <a:pt x="110" y="211"/>
                  </a:cubicBezTo>
                  <a:cubicBezTo>
                    <a:pt x="111" y="211"/>
                    <a:pt x="112" y="212"/>
                    <a:pt x="113" y="212"/>
                  </a:cubicBezTo>
                  <a:cubicBezTo>
                    <a:pt x="114" y="212"/>
                    <a:pt x="115" y="211"/>
                    <a:pt x="116" y="211"/>
                  </a:cubicBezTo>
                  <a:cubicBezTo>
                    <a:pt x="117" y="209"/>
                    <a:pt x="117" y="207"/>
                    <a:pt x="116" y="205"/>
                  </a:cubicBezTo>
                  <a:cubicBezTo>
                    <a:pt x="114" y="203"/>
                    <a:pt x="112" y="203"/>
                    <a:pt x="110" y="205"/>
                  </a:cubicBezTo>
                  <a:close/>
                  <a:moveTo>
                    <a:pt x="87" y="228"/>
                  </a:moveTo>
                  <a:cubicBezTo>
                    <a:pt x="86" y="229"/>
                    <a:pt x="86" y="232"/>
                    <a:pt x="87" y="233"/>
                  </a:cubicBezTo>
                  <a:cubicBezTo>
                    <a:pt x="88" y="234"/>
                    <a:pt x="89" y="234"/>
                    <a:pt x="90" y="234"/>
                  </a:cubicBezTo>
                  <a:cubicBezTo>
                    <a:pt x="91" y="234"/>
                    <a:pt x="92" y="234"/>
                    <a:pt x="93" y="233"/>
                  </a:cubicBezTo>
                  <a:cubicBezTo>
                    <a:pt x="95" y="232"/>
                    <a:pt x="95" y="229"/>
                    <a:pt x="93" y="228"/>
                  </a:cubicBezTo>
                  <a:cubicBezTo>
                    <a:pt x="92" y="226"/>
                    <a:pt x="89" y="226"/>
                    <a:pt x="87" y="228"/>
                  </a:cubicBezTo>
                  <a:close/>
                  <a:moveTo>
                    <a:pt x="122" y="13"/>
                  </a:moveTo>
                  <a:cubicBezTo>
                    <a:pt x="121" y="14"/>
                    <a:pt x="121" y="17"/>
                    <a:pt x="122" y="18"/>
                  </a:cubicBezTo>
                  <a:cubicBezTo>
                    <a:pt x="123" y="19"/>
                    <a:pt x="124" y="19"/>
                    <a:pt x="125" y="19"/>
                  </a:cubicBezTo>
                  <a:cubicBezTo>
                    <a:pt x="126" y="19"/>
                    <a:pt x="127" y="19"/>
                    <a:pt x="128" y="18"/>
                  </a:cubicBezTo>
                  <a:cubicBezTo>
                    <a:pt x="129" y="17"/>
                    <a:pt x="129" y="14"/>
                    <a:pt x="128" y="13"/>
                  </a:cubicBezTo>
                  <a:cubicBezTo>
                    <a:pt x="126" y="11"/>
                    <a:pt x="124" y="11"/>
                    <a:pt x="122" y="13"/>
                  </a:cubicBezTo>
                  <a:close/>
                  <a:moveTo>
                    <a:pt x="111" y="1"/>
                  </a:moveTo>
                  <a:cubicBezTo>
                    <a:pt x="109" y="3"/>
                    <a:pt x="109" y="5"/>
                    <a:pt x="111" y="7"/>
                  </a:cubicBezTo>
                  <a:cubicBezTo>
                    <a:pt x="112" y="8"/>
                    <a:pt x="113" y="8"/>
                    <a:pt x="114" y="8"/>
                  </a:cubicBezTo>
                  <a:cubicBezTo>
                    <a:pt x="115" y="8"/>
                    <a:pt x="116" y="8"/>
                    <a:pt x="116" y="7"/>
                  </a:cubicBezTo>
                  <a:cubicBezTo>
                    <a:pt x="118" y="5"/>
                    <a:pt x="118" y="3"/>
                    <a:pt x="116" y="1"/>
                  </a:cubicBezTo>
                  <a:cubicBezTo>
                    <a:pt x="115" y="0"/>
                    <a:pt x="112" y="0"/>
                    <a:pt x="111" y="1"/>
                  </a:cubicBezTo>
                  <a:close/>
                  <a:moveTo>
                    <a:pt x="76" y="239"/>
                  </a:moveTo>
                  <a:cubicBezTo>
                    <a:pt x="75" y="241"/>
                    <a:pt x="75" y="243"/>
                    <a:pt x="76" y="245"/>
                  </a:cubicBezTo>
                  <a:cubicBezTo>
                    <a:pt x="77" y="245"/>
                    <a:pt x="78" y="246"/>
                    <a:pt x="79" y="246"/>
                  </a:cubicBezTo>
                  <a:cubicBezTo>
                    <a:pt x="80" y="246"/>
                    <a:pt x="81" y="245"/>
                    <a:pt x="82" y="245"/>
                  </a:cubicBezTo>
                  <a:cubicBezTo>
                    <a:pt x="83" y="243"/>
                    <a:pt x="83" y="241"/>
                    <a:pt x="82" y="239"/>
                  </a:cubicBezTo>
                  <a:cubicBezTo>
                    <a:pt x="80" y="237"/>
                    <a:pt x="78" y="237"/>
                    <a:pt x="76" y="239"/>
                  </a:cubicBezTo>
                  <a:close/>
                  <a:moveTo>
                    <a:pt x="121" y="194"/>
                  </a:moveTo>
                  <a:cubicBezTo>
                    <a:pt x="120" y="195"/>
                    <a:pt x="120" y="198"/>
                    <a:pt x="121" y="199"/>
                  </a:cubicBezTo>
                  <a:cubicBezTo>
                    <a:pt x="122" y="200"/>
                    <a:pt x="123" y="201"/>
                    <a:pt x="124" y="201"/>
                  </a:cubicBezTo>
                  <a:cubicBezTo>
                    <a:pt x="125" y="201"/>
                    <a:pt x="126" y="200"/>
                    <a:pt x="127" y="199"/>
                  </a:cubicBezTo>
                  <a:cubicBezTo>
                    <a:pt x="129" y="198"/>
                    <a:pt x="129" y="195"/>
                    <a:pt x="127" y="194"/>
                  </a:cubicBezTo>
                  <a:cubicBezTo>
                    <a:pt x="125" y="192"/>
                    <a:pt x="123" y="192"/>
                    <a:pt x="121" y="194"/>
                  </a:cubicBezTo>
                  <a:close/>
                  <a:moveTo>
                    <a:pt x="65" y="250"/>
                  </a:moveTo>
                  <a:cubicBezTo>
                    <a:pt x="63" y="252"/>
                    <a:pt x="63" y="254"/>
                    <a:pt x="65" y="256"/>
                  </a:cubicBezTo>
                  <a:cubicBezTo>
                    <a:pt x="66" y="257"/>
                    <a:pt x="67" y="257"/>
                    <a:pt x="68" y="257"/>
                  </a:cubicBezTo>
                  <a:cubicBezTo>
                    <a:pt x="69" y="257"/>
                    <a:pt x="70" y="257"/>
                    <a:pt x="70" y="256"/>
                  </a:cubicBezTo>
                  <a:cubicBezTo>
                    <a:pt x="72" y="254"/>
                    <a:pt x="72" y="252"/>
                    <a:pt x="70" y="250"/>
                  </a:cubicBezTo>
                  <a:cubicBezTo>
                    <a:pt x="69" y="249"/>
                    <a:pt x="66" y="249"/>
                    <a:pt x="65" y="250"/>
                  </a:cubicBezTo>
                  <a:close/>
                  <a:moveTo>
                    <a:pt x="20" y="296"/>
                  </a:moveTo>
                  <a:cubicBezTo>
                    <a:pt x="18" y="297"/>
                    <a:pt x="18" y="300"/>
                    <a:pt x="20" y="301"/>
                  </a:cubicBezTo>
                  <a:cubicBezTo>
                    <a:pt x="20" y="302"/>
                    <a:pt x="21" y="302"/>
                    <a:pt x="22" y="302"/>
                  </a:cubicBezTo>
                  <a:cubicBezTo>
                    <a:pt x="23" y="302"/>
                    <a:pt x="24" y="302"/>
                    <a:pt x="25" y="301"/>
                  </a:cubicBezTo>
                  <a:cubicBezTo>
                    <a:pt x="27" y="300"/>
                    <a:pt x="27" y="297"/>
                    <a:pt x="25" y="296"/>
                  </a:cubicBezTo>
                  <a:cubicBezTo>
                    <a:pt x="24" y="294"/>
                    <a:pt x="21" y="294"/>
                    <a:pt x="20" y="296"/>
                  </a:cubicBezTo>
                  <a:close/>
                  <a:moveTo>
                    <a:pt x="133" y="182"/>
                  </a:moveTo>
                  <a:cubicBezTo>
                    <a:pt x="131" y="184"/>
                    <a:pt x="131" y="186"/>
                    <a:pt x="133" y="188"/>
                  </a:cubicBezTo>
                  <a:cubicBezTo>
                    <a:pt x="133" y="189"/>
                    <a:pt x="134" y="189"/>
                    <a:pt x="136" y="189"/>
                  </a:cubicBezTo>
                  <a:cubicBezTo>
                    <a:pt x="137" y="189"/>
                    <a:pt x="138" y="189"/>
                    <a:pt x="138" y="188"/>
                  </a:cubicBezTo>
                  <a:cubicBezTo>
                    <a:pt x="140" y="186"/>
                    <a:pt x="140" y="184"/>
                    <a:pt x="138" y="182"/>
                  </a:cubicBezTo>
                  <a:cubicBezTo>
                    <a:pt x="137" y="181"/>
                    <a:pt x="134" y="181"/>
                    <a:pt x="133" y="182"/>
                  </a:cubicBezTo>
                  <a:close/>
                  <a:moveTo>
                    <a:pt x="10" y="300"/>
                  </a:moveTo>
                  <a:cubicBezTo>
                    <a:pt x="5" y="300"/>
                    <a:pt x="0" y="304"/>
                    <a:pt x="0" y="310"/>
                  </a:cubicBezTo>
                  <a:cubicBezTo>
                    <a:pt x="0" y="315"/>
                    <a:pt x="5" y="319"/>
                    <a:pt x="10" y="319"/>
                  </a:cubicBezTo>
                  <a:cubicBezTo>
                    <a:pt x="15" y="319"/>
                    <a:pt x="20" y="315"/>
                    <a:pt x="20" y="310"/>
                  </a:cubicBezTo>
                  <a:cubicBezTo>
                    <a:pt x="20" y="304"/>
                    <a:pt x="15" y="300"/>
                    <a:pt x="10" y="300"/>
                  </a:cubicBezTo>
                  <a:close/>
                  <a:moveTo>
                    <a:pt x="31" y="284"/>
                  </a:moveTo>
                  <a:cubicBezTo>
                    <a:pt x="29" y="286"/>
                    <a:pt x="29" y="288"/>
                    <a:pt x="31" y="290"/>
                  </a:cubicBezTo>
                  <a:cubicBezTo>
                    <a:pt x="32" y="291"/>
                    <a:pt x="33" y="291"/>
                    <a:pt x="34" y="291"/>
                  </a:cubicBezTo>
                  <a:cubicBezTo>
                    <a:pt x="35" y="291"/>
                    <a:pt x="36" y="291"/>
                    <a:pt x="37" y="290"/>
                  </a:cubicBezTo>
                  <a:cubicBezTo>
                    <a:pt x="38" y="288"/>
                    <a:pt x="38" y="286"/>
                    <a:pt x="37" y="284"/>
                  </a:cubicBezTo>
                  <a:cubicBezTo>
                    <a:pt x="35" y="283"/>
                    <a:pt x="32" y="283"/>
                    <a:pt x="31" y="284"/>
                  </a:cubicBezTo>
                  <a:close/>
                  <a:moveTo>
                    <a:pt x="54" y="262"/>
                  </a:moveTo>
                  <a:cubicBezTo>
                    <a:pt x="52" y="263"/>
                    <a:pt x="52" y="266"/>
                    <a:pt x="54" y="267"/>
                  </a:cubicBezTo>
                  <a:cubicBezTo>
                    <a:pt x="54" y="268"/>
                    <a:pt x="55" y="268"/>
                    <a:pt x="56" y="268"/>
                  </a:cubicBezTo>
                  <a:cubicBezTo>
                    <a:pt x="57" y="268"/>
                    <a:pt x="58" y="268"/>
                    <a:pt x="59" y="267"/>
                  </a:cubicBezTo>
                  <a:cubicBezTo>
                    <a:pt x="61" y="266"/>
                    <a:pt x="61" y="263"/>
                    <a:pt x="59" y="262"/>
                  </a:cubicBezTo>
                  <a:cubicBezTo>
                    <a:pt x="58" y="260"/>
                    <a:pt x="55" y="260"/>
                    <a:pt x="54" y="262"/>
                  </a:cubicBezTo>
                  <a:close/>
                  <a:moveTo>
                    <a:pt x="42" y="273"/>
                  </a:moveTo>
                  <a:cubicBezTo>
                    <a:pt x="41" y="274"/>
                    <a:pt x="41" y="277"/>
                    <a:pt x="42" y="279"/>
                  </a:cubicBezTo>
                  <a:cubicBezTo>
                    <a:pt x="43" y="279"/>
                    <a:pt x="44" y="280"/>
                    <a:pt x="45" y="280"/>
                  </a:cubicBezTo>
                  <a:cubicBezTo>
                    <a:pt x="46" y="280"/>
                    <a:pt x="47" y="279"/>
                    <a:pt x="48" y="279"/>
                  </a:cubicBezTo>
                  <a:cubicBezTo>
                    <a:pt x="49" y="277"/>
                    <a:pt x="49" y="274"/>
                    <a:pt x="48" y="273"/>
                  </a:cubicBezTo>
                  <a:cubicBezTo>
                    <a:pt x="46" y="271"/>
                    <a:pt x="44" y="271"/>
                    <a:pt x="42" y="273"/>
                  </a:cubicBezTo>
                  <a:close/>
                  <a:moveTo>
                    <a:pt x="145" y="35"/>
                  </a:moveTo>
                  <a:cubicBezTo>
                    <a:pt x="143" y="37"/>
                    <a:pt x="143" y="39"/>
                    <a:pt x="145" y="41"/>
                  </a:cubicBezTo>
                  <a:cubicBezTo>
                    <a:pt x="146" y="42"/>
                    <a:pt x="147" y="42"/>
                    <a:pt x="148" y="42"/>
                  </a:cubicBezTo>
                  <a:cubicBezTo>
                    <a:pt x="149" y="42"/>
                    <a:pt x="150" y="42"/>
                    <a:pt x="150" y="41"/>
                  </a:cubicBezTo>
                  <a:cubicBezTo>
                    <a:pt x="152" y="39"/>
                    <a:pt x="152" y="37"/>
                    <a:pt x="150" y="35"/>
                  </a:cubicBezTo>
                  <a:cubicBezTo>
                    <a:pt x="149" y="34"/>
                    <a:pt x="146" y="34"/>
                    <a:pt x="145" y="35"/>
                  </a:cubicBezTo>
                  <a:close/>
                  <a:moveTo>
                    <a:pt x="189" y="126"/>
                  </a:moveTo>
                  <a:cubicBezTo>
                    <a:pt x="188" y="127"/>
                    <a:pt x="188" y="130"/>
                    <a:pt x="189" y="131"/>
                  </a:cubicBezTo>
                  <a:cubicBezTo>
                    <a:pt x="190" y="132"/>
                    <a:pt x="191" y="133"/>
                    <a:pt x="192" y="133"/>
                  </a:cubicBezTo>
                  <a:cubicBezTo>
                    <a:pt x="193" y="133"/>
                    <a:pt x="194" y="132"/>
                    <a:pt x="195" y="131"/>
                  </a:cubicBezTo>
                  <a:cubicBezTo>
                    <a:pt x="196" y="130"/>
                    <a:pt x="196" y="127"/>
                    <a:pt x="195" y="126"/>
                  </a:cubicBezTo>
                  <a:cubicBezTo>
                    <a:pt x="193" y="124"/>
                    <a:pt x="191" y="124"/>
                    <a:pt x="189" y="126"/>
                  </a:cubicBezTo>
                  <a:close/>
                  <a:moveTo>
                    <a:pt x="190" y="81"/>
                  </a:moveTo>
                  <a:cubicBezTo>
                    <a:pt x="188" y="82"/>
                    <a:pt x="188" y="85"/>
                    <a:pt x="190" y="86"/>
                  </a:cubicBezTo>
                  <a:cubicBezTo>
                    <a:pt x="191" y="87"/>
                    <a:pt x="192" y="87"/>
                    <a:pt x="193" y="87"/>
                  </a:cubicBezTo>
                  <a:cubicBezTo>
                    <a:pt x="194" y="87"/>
                    <a:pt x="195" y="87"/>
                    <a:pt x="196" y="86"/>
                  </a:cubicBezTo>
                  <a:cubicBezTo>
                    <a:pt x="197" y="85"/>
                    <a:pt x="197" y="82"/>
                    <a:pt x="196" y="81"/>
                  </a:cubicBezTo>
                  <a:cubicBezTo>
                    <a:pt x="194" y="79"/>
                    <a:pt x="192" y="79"/>
                    <a:pt x="190" y="81"/>
                  </a:cubicBezTo>
                  <a:close/>
                  <a:moveTo>
                    <a:pt x="179" y="69"/>
                  </a:moveTo>
                  <a:cubicBezTo>
                    <a:pt x="177" y="71"/>
                    <a:pt x="177" y="73"/>
                    <a:pt x="179" y="75"/>
                  </a:cubicBezTo>
                  <a:cubicBezTo>
                    <a:pt x="180" y="76"/>
                    <a:pt x="181" y="76"/>
                    <a:pt x="182" y="76"/>
                  </a:cubicBezTo>
                  <a:cubicBezTo>
                    <a:pt x="183" y="76"/>
                    <a:pt x="184" y="76"/>
                    <a:pt x="184" y="75"/>
                  </a:cubicBezTo>
                  <a:cubicBezTo>
                    <a:pt x="186" y="73"/>
                    <a:pt x="186" y="71"/>
                    <a:pt x="184" y="69"/>
                  </a:cubicBezTo>
                  <a:cubicBezTo>
                    <a:pt x="183" y="68"/>
                    <a:pt x="180" y="68"/>
                    <a:pt x="179" y="69"/>
                  </a:cubicBezTo>
                  <a:close/>
                  <a:moveTo>
                    <a:pt x="178" y="137"/>
                  </a:moveTo>
                  <a:cubicBezTo>
                    <a:pt x="176" y="139"/>
                    <a:pt x="176" y="141"/>
                    <a:pt x="178" y="143"/>
                  </a:cubicBezTo>
                  <a:cubicBezTo>
                    <a:pt x="179" y="144"/>
                    <a:pt x="180" y="144"/>
                    <a:pt x="181" y="144"/>
                  </a:cubicBezTo>
                  <a:cubicBezTo>
                    <a:pt x="182" y="144"/>
                    <a:pt x="183" y="144"/>
                    <a:pt x="184" y="143"/>
                  </a:cubicBezTo>
                  <a:cubicBezTo>
                    <a:pt x="185" y="141"/>
                    <a:pt x="185" y="139"/>
                    <a:pt x="184" y="137"/>
                  </a:cubicBezTo>
                  <a:cubicBezTo>
                    <a:pt x="182" y="136"/>
                    <a:pt x="180" y="136"/>
                    <a:pt x="178" y="137"/>
                  </a:cubicBezTo>
                  <a:close/>
                  <a:moveTo>
                    <a:pt x="201" y="114"/>
                  </a:moveTo>
                  <a:cubicBezTo>
                    <a:pt x="199" y="116"/>
                    <a:pt x="199" y="119"/>
                    <a:pt x="201" y="120"/>
                  </a:cubicBezTo>
                  <a:cubicBezTo>
                    <a:pt x="201" y="121"/>
                    <a:pt x="202" y="121"/>
                    <a:pt x="203" y="121"/>
                  </a:cubicBezTo>
                  <a:cubicBezTo>
                    <a:pt x="204" y="121"/>
                    <a:pt x="205" y="121"/>
                    <a:pt x="206" y="120"/>
                  </a:cubicBezTo>
                  <a:cubicBezTo>
                    <a:pt x="208" y="119"/>
                    <a:pt x="208" y="116"/>
                    <a:pt x="206" y="114"/>
                  </a:cubicBezTo>
                  <a:cubicBezTo>
                    <a:pt x="205" y="113"/>
                    <a:pt x="202" y="113"/>
                    <a:pt x="201" y="114"/>
                  </a:cubicBezTo>
                  <a:close/>
                  <a:moveTo>
                    <a:pt x="201" y="92"/>
                  </a:moveTo>
                  <a:cubicBezTo>
                    <a:pt x="200" y="93"/>
                    <a:pt x="200" y="96"/>
                    <a:pt x="201" y="97"/>
                  </a:cubicBezTo>
                  <a:cubicBezTo>
                    <a:pt x="202" y="98"/>
                    <a:pt x="203" y="99"/>
                    <a:pt x="204" y="99"/>
                  </a:cubicBezTo>
                  <a:cubicBezTo>
                    <a:pt x="205" y="99"/>
                    <a:pt x="206" y="98"/>
                    <a:pt x="207" y="97"/>
                  </a:cubicBezTo>
                  <a:cubicBezTo>
                    <a:pt x="209" y="96"/>
                    <a:pt x="209" y="93"/>
                    <a:pt x="207" y="92"/>
                  </a:cubicBezTo>
                  <a:cubicBezTo>
                    <a:pt x="205" y="90"/>
                    <a:pt x="203" y="90"/>
                    <a:pt x="201" y="92"/>
                  </a:cubicBezTo>
                  <a:close/>
                  <a:moveTo>
                    <a:pt x="167" y="148"/>
                  </a:moveTo>
                  <a:cubicBezTo>
                    <a:pt x="165" y="150"/>
                    <a:pt x="165" y="153"/>
                    <a:pt x="167" y="154"/>
                  </a:cubicBezTo>
                  <a:cubicBezTo>
                    <a:pt x="167" y="155"/>
                    <a:pt x="168" y="155"/>
                    <a:pt x="169" y="155"/>
                  </a:cubicBezTo>
                  <a:cubicBezTo>
                    <a:pt x="170" y="155"/>
                    <a:pt x="172" y="155"/>
                    <a:pt x="172" y="154"/>
                  </a:cubicBezTo>
                  <a:cubicBezTo>
                    <a:pt x="174" y="153"/>
                    <a:pt x="174" y="150"/>
                    <a:pt x="172" y="148"/>
                  </a:cubicBezTo>
                  <a:cubicBezTo>
                    <a:pt x="171" y="147"/>
                    <a:pt x="168" y="147"/>
                    <a:pt x="167" y="148"/>
                  </a:cubicBezTo>
                  <a:close/>
                  <a:moveTo>
                    <a:pt x="218" y="103"/>
                  </a:moveTo>
                  <a:cubicBezTo>
                    <a:pt x="216" y="102"/>
                    <a:pt x="213" y="102"/>
                    <a:pt x="212" y="103"/>
                  </a:cubicBezTo>
                  <a:cubicBezTo>
                    <a:pt x="210" y="105"/>
                    <a:pt x="210" y="107"/>
                    <a:pt x="212" y="109"/>
                  </a:cubicBezTo>
                  <a:cubicBezTo>
                    <a:pt x="213" y="110"/>
                    <a:pt x="214" y="110"/>
                    <a:pt x="215" y="110"/>
                  </a:cubicBezTo>
                  <a:cubicBezTo>
                    <a:pt x="216" y="110"/>
                    <a:pt x="217" y="110"/>
                    <a:pt x="218" y="109"/>
                  </a:cubicBezTo>
                  <a:cubicBezTo>
                    <a:pt x="219" y="107"/>
                    <a:pt x="219" y="105"/>
                    <a:pt x="218" y="103"/>
                  </a:cubicBezTo>
                  <a:close/>
                  <a:moveTo>
                    <a:pt x="155" y="160"/>
                  </a:moveTo>
                  <a:cubicBezTo>
                    <a:pt x="154" y="161"/>
                    <a:pt x="154" y="164"/>
                    <a:pt x="155" y="165"/>
                  </a:cubicBezTo>
                  <a:cubicBezTo>
                    <a:pt x="156" y="166"/>
                    <a:pt x="157" y="167"/>
                    <a:pt x="158" y="167"/>
                  </a:cubicBezTo>
                  <a:cubicBezTo>
                    <a:pt x="159" y="167"/>
                    <a:pt x="160" y="166"/>
                    <a:pt x="161" y="165"/>
                  </a:cubicBezTo>
                  <a:cubicBezTo>
                    <a:pt x="163" y="164"/>
                    <a:pt x="163" y="161"/>
                    <a:pt x="161" y="160"/>
                  </a:cubicBezTo>
                  <a:cubicBezTo>
                    <a:pt x="159" y="158"/>
                    <a:pt x="157" y="158"/>
                    <a:pt x="155" y="160"/>
                  </a:cubicBezTo>
                  <a:close/>
                  <a:moveTo>
                    <a:pt x="144" y="171"/>
                  </a:moveTo>
                  <a:cubicBezTo>
                    <a:pt x="142" y="173"/>
                    <a:pt x="142" y="175"/>
                    <a:pt x="144" y="177"/>
                  </a:cubicBezTo>
                  <a:cubicBezTo>
                    <a:pt x="145" y="177"/>
                    <a:pt x="146" y="178"/>
                    <a:pt x="147" y="178"/>
                  </a:cubicBezTo>
                  <a:cubicBezTo>
                    <a:pt x="148" y="178"/>
                    <a:pt x="149" y="177"/>
                    <a:pt x="150" y="177"/>
                  </a:cubicBezTo>
                  <a:cubicBezTo>
                    <a:pt x="151" y="175"/>
                    <a:pt x="151" y="173"/>
                    <a:pt x="150" y="171"/>
                  </a:cubicBezTo>
                  <a:cubicBezTo>
                    <a:pt x="148" y="169"/>
                    <a:pt x="146" y="169"/>
                    <a:pt x="144" y="171"/>
                  </a:cubicBezTo>
                  <a:close/>
                  <a:moveTo>
                    <a:pt x="167" y="58"/>
                  </a:moveTo>
                  <a:cubicBezTo>
                    <a:pt x="166" y="59"/>
                    <a:pt x="166" y="62"/>
                    <a:pt x="167" y="64"/>
                  </a:cubicBezTo>
                  <a:cubicBezTo>
                    <a:pt x="168" y="64"/>
                    <a:pt x="169" y="65"/>
                    <a:pt x="170" y="65"/>
                  </a:cubicBezTo>
                  <a:cubicBezTo>
                    <a:pt x="171" y="65"/>
                    <a:pt x="172" y="64"/>
                    <a:pt x="173" y="64"/>
                  </a:cubicBezTo>
                  <a:cubicBezTo>
                    <a:pt x="175" y="62"/>
                    <a:pt x="175" y="59"/>
                    <a:pt x="173" y="58"/>
                  </a:cubicBezTo>
                  <a:cubicBezTo>
                    <a:pt x="172" y="56"/>
                    <a:pt x="169" y="56"/>
                    <a:pt x="167" y="58"/>
                  </a:cubicBezTo>
                  <a:close/>
                  <a:moveTo>
                    <a:pt x="133" y="24"/>
                  </a:moveTo>
                  <a:cubicBezTo>
                    <a:pt x="132" y="25"/>
                    <a:pt x="132" y="28"/>
                    <a:pt x="133" y="30"/>
                  </a:cubicBezTo>
                  <a:cubicBezTo>
                    <a:pt x="134" y="30"/>
                    <a:pt x="135" y="31"/>
                    <a:pt x="136" y="31"/>
                  </a:cubicBezTo>
                  <a:cubicBezTo>
                    <a:pt x="137" y="31"/>
                    <a:pt x="138" y="30"/>
                    <a:pt x="139" y="30"/>
                  </a:cubicBezTo>
                  <a:cubicBezTo>
                    <a:pt x="141" y="28"/>
                    <a:pt x="141" y="25"/>
                    <a:pt x="139" y="24"/>
                  </a:cubicBezTo>
                  <a:cubicBezTo>
                    <a:pt x="138" y="22"/>
                    <a:pt x="135" y="22"/>
                    <a:pt x="133" y="24"/>
                  </a:cubicBezTo>
                  <a:close/>
                  <a:moveTo>
                    <a:pt x="156" y="47"/>
                  </a:moveTo>
                  <a:cubicBezTo>
                    <a:pt x="155" y="48"/>
                    <a:pt x="155" y="51"/>
                    <a:pt x="156" y="52"/>
                  </a:cubicBezTo>
                  <a:cubicBezTo>
                    <a:pt x="157" y="53"/>
                    <a:pt x="158" y="53"/>
                    <a:pt x="159" y="53"/>
                  </a:cubicBezTo>
                  <a:cubicBezTo>
                    <a:pt x="160" y="53"/>
                    <a:pt x="161" y="53"/>
                    <a:pt x="162" y="52"/>
                  </a:cubicBezTo>
                  <a:cubicBezTo>
                    <a:pt x="163" y="51"/>
                    <a:pt x="163" y="48"/>
                    <a:pt x="162" y="47"/>
                  </a:cubicBezTo>
                  <a:cubicBezTo>
                    <a:pt x="160" y="45"/>
                    <a:pt x="158" y="45"/>
                    <a:pt x="156" y="47"/>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en-US">
                <a:solidFill>
                  <a:schemeClr val="accent1">
                    <a:lumMod val="50000"/>
                  </a:schemeClr>
                </a:solidFill>
              </a:endParaRPr>
            </a:p>
          </p:txBody>
        </p:sp>
        <p:sp>
          <p:nvSpPr>
            <p:cNvPr id="19" name="Freeform 13">
              <a:extLst>
                <a:ext uri="{FF2B5EF4-FFF2-40B4-BE49-F238E27FC236}">
                  <a16:creationId xmlns:a16="http://schemas.microsoft.com/office/drawing/2014/main" id="{43E53759-8772-4803-B7AD-B5B30D0C211B}"/>
                </a:ext>
              </a:extLst>
            </p:cNvPr>
            <p:cNvSpPr>
              <a:spLocks noEditPoints="1"/>
            </p:cNvSpPr>
            <p:nvPr/>
          </p:nvSpPr>
          <p:spPr bwMode="auto">
            <a:xfrm>
              <a:off x="4746850" y="2437792"/>
              <a:ext cx="426810" cy="535005"/>
            </a:xfrm>
            <a:custGeom>
              <a:avLst/>
              <a:gdLst>
                <a:gd name="T0" fmla="*/ 110 w 152"/>
                <a:gd name="T1" fmla="*/ 54 h 190"/>
                <a:gd name="T2" fmla="*/ 26 w 152"/>
                <a:gd name="T3" fmla="*/ 54 h 190"/>
                <a:gd name="T4" fmla="*/ 26 w 152"/>
                <a:gd name="T5" fmla="*/ 66 h 190"/>
                <a:gd name="T6" fmla="*/ 110 w 152"/>
                <a:gd name="T7" fmla="*/ 66 h 190"/>
                <a:gd name="T8" fmla="*/ 110 w 152"/>
                <a:gd name="T9" fmla="*/ 54 h 190"/>
                <a:gd name="T10" fmla="*/ 110 w 152"/>
                <a:gd name="T11" fmla="*/ 32 h 190"/>
                <a:gd name="T12" fmla="*/ 26 w 152"/>
                <a:gd name="T13" fmla="*/ 32 h 190"/>
                <a:gd name="T14" fmla="*/ 26 w 152"/>
                <a:gd name="T15" fmla="*/ 44 h 190"/>
                <a:gd name="T16" fmla="*/ 110 w 152"/>
                <a:gd name="T17" fmla="*/ 44 h 190"/>
                <a:gd name="T18" fmla="*/ 110 w 152"/>
                <a:gd name="T19" fmla="*/ 32 h 190"/>
                <a:gd name="T20" fmla="*/ 110 w 152"/>
                <a:gd name="T21" fmla="*/ 78 h 190"/>
                <a:gd name="T22" fmla="*/ 26 w 152"/>
                <a:gd name="T23" fmla="*/ 78 h 190"/>
                <a:gd name="T24" fmla="*/ 26 w 152"/>
                <a:gd name="T25" fmla="*/ 90 h 190"/>
                <a:gd name="T26" fmla="*/ 110 w 152"/>
                <a:gd name="T27" fmla="*/ 90 h 190"/>
                <a:gd name="T28" fmla="*/ 110 w 152"/>
                <a:gd name="T29" fmla="*/ 78 h 190"/>
                <a:gd name="T30" fmla="*/ 134 w 152"/>
                <a:gd name="T31" fmla="*/ 16 h 190"/>
                <a:gd name="T32" fmla="*/ 134 w 152"/>
                <a:gd name="T33" fmla="*/ 0 h 190"/>
                <a:gd name="T34" fmla="*/ 0 w 152"/>
                <a:gd name="T35" fmla="*/ 0 h 190"/>
                <a:gd name="T36" fmla="*/ 0 w 152"/>
                <a:gd name="T37" fmla="*/ 174 h 190"/>
                <a:gd name="T38" fmla="*/ 18 w 152"/>
                <a:gd name="T39" fmla="*/ 174 h 190"/>
                <a:gd name="T40" fmla="*/ 18 w 152"/>
                <a:gd name="T41" fmla="*/ 190 h 190"/>
                <a:gd name="T42" fmla="*/ 152 w 152"/>
                <a:gd name="T43" fmla="*/ 190 h 190"/>
                <a:gd name="T44" fmla="*/ 152 w 152"/>
                <a:gd name="T45" fmla="*/ 16 h 190"/>
                <a:gd name="T46" fmla="*/ 134 w 152"/>
                <a:gd name="T47" fmla="*/ 16 h 190"/>
                <a:gd name="T48" fmla="*/ 10 w 152"/>
                <a:gd name="T49" fmla="*/ 164 h 190"/>
                <a:gd name="T50" fmla="*/ 10 w 152"/>
                <a:gd name="T51" fmla="*/ 10 h 190"/>
                <a:gd name="T52" fmla="*/ 126 w 152"/>
                <a:gd name="T53" fmla="*/ 10 h 190"/>
                <a:gd name="T54" fmla="*/ 126 w 152"/>
                <a:gd name="T55" fmla="*/ 124 h 190"/>
                <a:gd name="T56" fmla="*/ 86 w 152"/>
                <a:gd name="T57" fmla="*/ 124 h 190"/>
                <a:gd name="T58" fmla="*/ 86 w 152"/>
                <a:gd name="T59" fmla="*/ 164 h 190"/>
                <a:gd name="T60" fmla="*/ 10 w 152"/>
                <a:gd name="T61" fmla="*/ 164 h 190"/>
                <a:gd name="T62" fmla="*/ 142 w 152"/>
                <a:gd name="T63" fmla="*/ 180 h 190"/>
                <a:gd name="T64" fmla="*/ 26 w 152"/>
                <a:gd name="T65" fmla="*/ 180 h 190"/>
                <a:gd name="T66" fmla="*/ 26 w 152"/>
                <a:gd name="T67" fmla="*/ 174 h 190"/>
                <a:gd name="T68" fmla="*/ 90 w 152"/>
                <a:gd name="T69" fmla="*/ 174 h 190"/>
                <a:gd name="T70" fmla="*/ 134 w 152"/>
                <a:gd name="T71" fmla="*/ 130 h 190"/>
                <a:gd name="T72" fmla="*/ 134 w 152"/>
                <a:gd name="T73" fmla="*/ 26 h 190"/>
                <a:gd name="T74" fmla="*/ 142 w 152"/>
                <a:gd name="T75" fmla="*/ 26 h 190"/>
                <a:gd name="T76" fmla="*/ 142 w 152"/>
                <a:gd name="T77" fmla="*/ 180 h 190"/>
                <a:gd name="T78" fmla="*/ 26 w 152"/>
                <a:gd name="T79" fmla="*/ 114 h 190"/>
                <a:gd name="T80" fmla="*/ 68 w 152"/>
                <a:gd name="T81" fmla="*/ 114 h 190"/>
                <a:gd name="T82" fmla="*/ 68 w 152"/>
                <a:gd name="T83" fmla="*/ 102 h 190"/>
                <a:gd name="T84" fmla="*/ 26 w 152"/>
                <a:gd name="T85" fmla="*/ 102 h 190"/>
                <a:gd name="T86" fmla="*/ 26 w 152"/>
                <a:gd name="T87" fmla="*/ 11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190">
                  <a:moveTo>
                    <a:pt x="110" y="54"/>
                  </a:moveTo>
                  <a:lnTo>
                    <a:pt x="26" y="54"/>
                  </a:lnTo>
                  <a:lnTo>
                    <a:pt x="26" y="66"/>
                  </a:lnTo>
                  <a:lnTo>
                    <a:pt x="110" y="66"/>
                  </a:lnTo>
                  <a:lnTo>
                    <a:pt x="110" y="54"/>
                  </a:lnTo>
                  <a:close/>
                  <a:moveTo>
                    <a:pt x="110" y="32"/>
                  </a:moveTo>
                  <a:lnTo>
                    <a:pt x="26" y="32"/>
                  </a:lnTo>
                  <a:lnTo>
                    <a:pt x="26" y="44"/>
                  </a:lnTo>
                  <a:lnTo>
                    <a:pt x="110" y="44"/>
                  </a:lnTo>
                  <a:lnTo>
                    <a:pt x="110" y="32"/>
                  </a:lnTo>
                  <a:close/>
                  <a:moveTo>
                    <a:pt x="110" y="78"/>
                  </a:moveTo>
                  <a:lnTo>
                    <a:pt x="26" y="78"/>
                  </a:lnTo>
                  <a:lnTo>
                    <a:pt x="26" y="90"/>
                  </a:lnTo>
                  <a:lnTo>
                    <a:pt x="110" y="90"/>
                  </a:lnTo>
                  <a:lnTo>
                    <a:pt x="110" y="78"/>
                  </a:lnTo>
                  <a:close/>
                  <a:moveTo>
                    <a:pt x="134" y="16"/>
                  </a:moveTo>
                  <a:lnTo>
                    <a:pt x="134" y="0"/>
                  </a:lnTo>
                  <a:lnTo>
                    <a:pt x="0" y="0"/>
                  </a:lnTo>
                  <a:lnTo>
                    <a:pt x="0" y="174"/>
                  </a:lnTo>
                  <a:lnTo>
                    <a:pt x="18" y="174"/>
                  </a:lnTo>
                  <a:lnTo>
                    <a:pt x="18" y="190"/>
                  </a:lnTo>
                  <a:lnTo>
                    <a:pt x="152" y="190"/>
                  </a:lnTo>
                  <a:lnTo>
                    <a:pt x="152" y="16"/>
                  </a:lnTo>
                  <a:lnTo>
                    <a:pt x="134" y="16"/>
                  </a:lnTo>
                  <a:close/>
                  <a:moveTo>
                    <a:pt x="10" y="164"/>
                  </a:moveTo>
                  <a:lnTo>
                    <a:pt x="10" y="10"/>
                  </a:lnTo>
                  <a:lnTo>
                    <a:pt x="126" y="10"/>
                  </a:lnTo>
                  <a:lnTo>
                    <a:pt x="126" y="124"/>
                  </a:lnTo>
                  <a:lnTo>
                    <a:pt x="86" y="124"/>
                  </a:lnTo>
                  <a:lnTo>
                    <a:pt x="86" y="164"/>
                  </a:lnTo>
                  <a:lnTo>
                    <a:pt x="10" y="164"/>
                  </a:lnTo>
                  <a:close/>
                  <a:moveTo>
                    <a:pt x="142" y="180"/>
                  </a:moveTo>
                  <a:lnTo>
                    <a:pt x="26" y="180"/>
                  </a:lnTo>
                  <a:lnTo>
                    <a:pt x="26" y="174"/>
                  </a:lnTo>
                  <a:lnTo>
                    <a:pt x="90" y="174"/>
                  </a:lnTo>
                  <a:lnTo>
                    <a:pt x="134" y="130"/>
                  </a:lnTo>
                  <a:lnTo>
                    <a:pt x="134" y="26"/>
                  </a:lnTo>
                  <a:lnTo>
                    <a:pt x="142" y="26"/>
                  </a:lnTo>
                  <a:lnTo>
                    <a:pt x="142" y="180"/>
                  </a:lnTo>
                  <a:close/>
                  <a:moveTo>
                    <a:pt x="26" y="114"/>
                  </a:moveTo>
                  <a:lnTo>
                    <a:pt x="68" y="114"/>
                  </a:lnTo>
                  <a:lnTo>
                    <a:pt x="68" y="102"/>
                  </a:lnTo>
                  <a:lnTo>
                    <a:pt x="26" y="102"/>
                  </a:lnTo>
                  <a:lnTo>
                    <a:pt x="26" y="114"/>
                  </a:lnTo>
                  <a:close/>
                </a:path>
              </a:pathLst>
            </a:custGeom>
            <a:solidFill>
              <a:schemeClr val="bg1"/>
            </a:solidFill>
            <a:ln>
              <a:noFill/>
            </a:ln>
          </p:spPr>
          <p:txBody>
            <a:bodyPr vert="horz" wrap="square" lIns="91440" tIns="45720" rIns="91440" bIns="45720" numCol="1" anchor="t" anchorCtr="0" compatLnSpc="1"/>
            <a:lstStyle/>
            <a:p>
              <a:endParaRPr lang="en-US">
                <a:solidFill>
                  <a:schemeClr val="accent1">
                    <a:lumMod val="50000"/>
                  </a:schemeClr>
                </a:solidFill>
              </a:endParaRPr>
            </a:p>
          </p:txBody>
        </p:sp>
        <p:sp>
          <p:nvSpPr>
            <p:cNvPr id="20" name="Freeform 11">
              <a:extLst>
                <a:ext uri="{FF2B5EF4-FFF2-40B4-BE49-F238E27FC236}">
                  <a16:creationId xmlns:a16="http://schemas.microsoft.com/office/drawing/2014/main" id="{2F955D79-1D3C-4C2A-9D80-2205219B544A}"/>
                </a:ext>
              </a:extLst>
            </p:cNvPr>
            <p:cNvSpPr>
              <a:spLocks noEditPoints="1"/>
            </p:cNvSpPr>
            <p:nvPr userDrawn="1"/>
          </p:nvSpPr>
          <p:spPr bwMode="auto">
            <a:xfrm>
              <a:off x="6904510" y="2394294"/>
              <a:ext cx="464082" cy="621999"/>
            </a:xfrm>
            <a:custGeom>
              <a:avLst/>
              <a:gdLst>
                <a:gd name="T0" fmla="*/ 20 w 69"/>
                <a:gd name="T1" fmla="*/ 87 h 101"/>
                <a:gd name="T2" fmla="*/ 21 w 69"/>
                <a:gd name="T3" fmla="*/ 93 h 101"/>
                <a:gd name="T4" fmla="*/ 25 w 69"/>
                <a:gd name="T5" fmla="*/ 95 h 101"/>
                <a:gd name="T6" fmla="*/ 26 w 69"/>
                <a:gd name="T7" fmla="*/ 98 h 101"/>
                <a:gd name="T8" fmla="*/ 34 w 69"/>
                <a:gd name="T9" fmla="*/ 101 h 101"/>
                <a:gd name="T10" fmla="*/ 43 w 69"/>
                <a:gd name="T11" fmla="*/ 98 h 101"/>
                <a:gd name="T12" fmla="*/ 43 w 69"/>
                <a:gd name="T13" fmla="*/ 95 h 101"/>
                <a:gd name="T14" fmla="*/ 48 w 69"/>
                <a:gd name="T15" fmla="*/ 93 h 101"/>
                <a:gd name="T16" fmla="*/ 49 w 69"/>
                <a:gd name="T17" fmla="*/ 87 h 101"/>
                <a:gd name="T18" fmla="*/ 34 w 69"/>
                <a:gd name="T19" fmla="*/ 90 h 101"/>
                <a:gd name="T20" fmla="*/ 20 w 69"/>
                <a:gd name="T21" fmla="*/ 87 h 101"/>
                <a:gd name="T22" fmla="*/ 34 w 69"/>
                <a:gd name="T23" fmla="*/ 15 h 101"/>
                <a:gd name="T24" fmla="*/ 36 w 69"/>
                <a:gd name="T25" fmla="*/ 13 h 101"/>
                <a:gd name="T26" fmla="*/ 34 w 69"/>
                <a:gd name="T27" fmla="*/ 11 h 101"/>
                <a:gd name="T28" fmla="*/ 10 w 69"/>
                <a:gd name="T29" fmla="*/ 35 h 101"/>
                <a:gd name="T30" fmla="*/ 12 w 69"/>
                <a:gd name="T31" fmla="*/ 37 h 101"/>
                <a:gd name="T32" fmla="*/ 14 w 69"/>
                <a:gd name="T33" fmla="*/ 35 h 101"/>
                <a:gd name="T34" fmla="*/ 34 w 69"/>
                <a:gd name="T35" fmla="*/ 15 h 101"/>
                <a:gd name="T36" fmla="*/ 18 w 69"/>
                <a:gd name="T37" fmla="*/ 78 h 101"/>
                <a:gd name="T38" fmla="*/ 19 w 69"/>
                <a:gd name="T39" fmla="*/ 83 h 101"/>
                <a:gd name="T40" fmla="*/ 34 w 69"/>
                <a:gd name="T41" fmla="*/ 86 h 101"/>
                <a:gd name="T42" fmla="*/ 50 w 69"/>
                <a:gd name="T43" fmla="*/ 83 h 101"/>
                <a:gd name="T44" fmla="*/ 50 w 69"/>
                <a:gd name="T45" fmla="*/ 78 h 101"/>
                <a:gd name="T46" fmla="*/ 34 w 69"/>
                <a:gd name="T47" fmla="*/ 80 h 101"/>
                <a:gd name="T48" fmla="*/ 18 w 69"/>
                <a:gd name="T49" fmla="*/ 78 h 101"/>
                <a:gd name="T50" fmla="*/ 42 w 69"/>
                <a:gd name="T51" fmla="*/ 48 h 101"/>
                <a:gd name="T52" fmla="*/ 34 w 69"/>
                <a:gd name="T53" fmla="*/ 34 h 101"/>
                <a:gd name="T54" fmla="*/ 27 w 69"/>
                <a:gd name="T55" fmla="*/ 48 h 101"/>
                <a:gd name="T56" fmla="*/ 23 w 69"/>
                <a:gd name="T57" fmla="*/ 41 h 101"/>
                <a:gd name="T58" fmla="*/ 19 w 69"/>
                <a:gd name="T59" fmla="*/ 43 h 101"/>
                <a:gd name="T60" fmla="*/ 26 w 69"/>
                <a:gd name="T61" fmla="*/ 60 h 101"/>
                <a:gd name="T62" fmla="*/ 34 w 69"/>
                <a:gd name="T63" fmla="*/ 45 h 101"/>
                <a:gd name="T64" fmla="*/ 42 w 69"/>
                <a:gd name="T65" fmla="*/ 60 h 101"/>
                <a:gd name="T66" fmla="*/ 50 w 69"/>
                <a:gd name="T67" fmla="*/ 43 h 101"/>
                <a:gd name="T68" fmla="*/ 45 w 69"/>
                <a:gd name="T69" fmla="*/ 41 h 101"/>
                <a:gd name="T70" fmla="*/ 42 w 69"/>
                <a:gd name="T71" fmla="*/ 48 h 101"/>
                <a:gd name="T72" fmla="*/ 34 w 69"/>
                <a:gd name="T73" fmla="*/ 0 h 101"/>
                <a:gd name="T74" fmla="*/ 0 w 69"/>
                <a:gd name="T75" fmla="*/ 35 h 101"/>
                <a:gd name="T76" fmla="*/ 17 w 69"/>
                <a:gd name="T77" fmla="*/ 64 h 101"/>
                <a:gd name="T78" fmla="*/ 18 w 69"/>
                <a:gd name="T79" fmla="*/ 73 h 101"/>
                <a:gd name="T80" fmla="*/ 34 w 69"/>
                <a:gd name="T81" fmla="*/ 76 h 101"/>
                <a:gd name="T82" fmla="*/ 51 w 69"/>
                <a:gd name="T83" fmla="*/ 73 h 101"/>
                <a:gd name="T84" fmla="*/ 52 w 69"/>
                <a:gd name="T85" fmla="*/ 64 h 101"/>
                <a:gd name="T86" fmla="*/ 69 w 69"/>
                <a:gd name="T87" fmla="*/ 35 h 101"/>
                <a:gd name="T88" fmla="*/ 34 w 69"/>
                <a:gd name="T89" fmla="*/ 0 h 101"/>
                <a:gd name="T90" fmla="*/ 47 w 69"/>
                <a:gd name="T91" fmla="*/ 60 h 101"/>
                <a:gd name="T92" fmla="*/ 46 w 69"/>
                <a:gd name="T93" fmla="*/ 68 h 101"/>
                <a:gd name="T94" fmla="*/ 34 w 69"/>
                <a:gd name="T95" fmla="*/ 70 h 101"/>
                <a:gd name="T96" fmla="*/ 22 w 69"/>
                <a:gd name="T97" fmla="*/ 68 h 101"/>
                <a:gd name="T98" fmla="*/ 22 w 69"/>
                <a:gd name="T99" fmla="*/ 60 h 101"/>
                <a:gd name="T100" fmla="*/ 6 w 69"/>
                <a:gd name="T101" fmla="*/ 35 h 101"/>
                <a:gd name="T102" fmla="*/ 34 w 69"/>
                <a:gd name="T103" fmla="*/ 6 h 101"/>
                <a:gd name="T104" fmla="*/ 63 w 69"/>
                <a:gd name="T105" fmla="*/ 35 h 101"/>
                <a:gd name="T106" fmla="*/ 47 w 69"/>
                <a:gd name="T107" fmla="*/ 6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101">
                  <a:moveTo>
                    <a:pt x="20" y="87"/>
                  </a:moveTo>
                  <a:cubicBezTo>
                    <a:pt x="21" y="93"/>
                    <a:pt x="21" y="93"/>
                    <a:pt x="21" y="93"/>
                  </a:cubicBezTo>
                  <a:cubicBezTo>
                    <a:pt x="21" y="93"/>
                    <a:pt x="22" y="94"/>
                    <a:pt x="25" y="95"/>
                  </a:cubicBezTo>
                  <a:cubicBezTo>
                    <a:pt x="26" y="98"/>
                    <a:pt x="26" y="98"/>
                    <a:pt x="26" y="98"/>
                  </a:cubicBezTo>
                  <a:cubicBezTo>
                    <a:pt x="26" y="98"/>
                    <a:pt x="28" y="101"/>
                    <a:pt x="34" y="101"/>
                  </a:cubicBezTo>
                  <a:cubicBezTo>
                    <a:pt x="41" y="101"/>
                    <a:pt x="43" y="98"/>
                    <a:pt x="43" y="98"/>
                  </a:cubicBezTo>
                  <a:cubicBezTo>
                    <a:pt x="43" y="95"/>
                    <a:pt x="43" y="95"/>
                    <a:pt x="43" y="95"/>
                  </a:cubicBezTo>
                  <a:cubicBezTo>
                    <a:pt x="47" y="94"/>
                    <a:pt x="48" y="93"/>
                    <a:pt x="48" y="93"/>
                  </a:cubicBezTo>
                  <a:cubicBezTo>
                    <a:pt x="49" y="87"/>
                    <a:pt x="49" y="87"/>
                    <a:pt x="49" y="87"/>
                  </a:cubicBezTo>
                  <a:cubicBezTo>
                    <a:pt x="45" y="89"/>
                    <a:pt x="40" y="90"/>
                    <a:pt x="34" y="90"/>
                  </a:cubicBezTo>
                  <a:cubicBezTo>
                    <a:pt x="29" y="90"/>
                    <a:pt x="24" y="89"/>
                    <a:pt x="20" y="87"/>
                  </a:cubicBezTo>
                  <a:close/>
                  <a:moveTo>
                    <a:pt x="34" y="15"/>
                  </a:moveTo>
                  <a:cubicBezTo>
                    <a:pt x="35" y="15"/>
                    <a:pt x="36" y="14"/>
                    <a:pt x="36" y="13"/>
                  </a:cubicBezTo>
                  <a:cubicBezTo>
                    <a:pt x="36" y="12"/>
                    <a:pt x="35" y="11"/>
                    <a:pt x="34" y="11"/>
                  </a:cubicBezTo>
                  <a:cubicBezTo>
                    <a:pt x="21" y="11"/>
                    <a:pt x="10" y="22"/>
                    <a:pt x="10" y="35"/>
                  </a:cubicBezTo>
                  <a:cubicBezTo>
                    <a:pt x="10" y="36"/>
                    <a:pt x="11" y="37"/>
                    <a:pt x="12" y="37"/>
                  </a:cubicBezTo>
                  <a:cubicBezTo>
                    <a:pt x="13" y="37"/>
                    <a:pt x="14" y="36"/>
                    <a:pt x="14" y="35"/>
                  </a:cubicBezTo>
                  <a:cubicBezTo>
                    <a:pt x="14" y="24"/>
                    <a:pt x="23" y="15"/>
                    <a:pt x="34" y="15"/>
                  </a:cubicBezTo>
                  <a:close/>
                  <a:moveTo>
                    <a:pt x="18" y="78"/>
                  </a:moveTo>
                  <a:cubicBezTo>
                    <a:pt x="19" y="83"/>
                    <a:pt x="19" y="83"/>
                    <a:pt x="19" y="83"/>
                  </a:cubicBezTo>
                  <a:cubicBezTo>
                    <a:pt x="24" y="85"/>
                    <a:pt x="29" y="86"/>
                    <a:pt x="34" y="86"/>
                  </a:cubicBezTo>
                  <a:cubicBezTo>
                    <a:pt x="40" y="86"/>
                    <a:pt x="45" y="85"/>
                    <a:pt x="50" y="83"/>
                  </a:cubicBezTo>
                  <a:cubicBezTo>
                    <a:pt x="50" y="78"/>
                    <a:pt x="50" y="78"/>
                    <a:pt x="50" y="78"/>
                  </a:cubicBezTo>
                  <a:cubicBezTo>
                    <a:pt x="46" y="79"/>
                    <a:pt x="40" y="80"/>
                    <a:pt x="34" y="80"/>
                  </a:cubicBezTo>
                  <a:cubicBezTo>
                    <a:pt x="29" y="80"/>
                    <a:pt x="23" y="79"/>
                    <a:pt x="18" y="78"/>
                  </a:cubicBezTo>
                  <a:close/>
                  <a:moveTo>
                    <a:pt x="42" y="48"/>
                  </a:moveTo>
                  <a:cubicBezTo>
                    <a:pt x="34" y="34"/>
                    <a:pt x="34" y="34"/>
                    <a:pt x="34" y="34"/>
                  </a:cubicBezTo>
                  <a:cubicBezTo>
                    <a:pt x="27" y="48"/>
                    <a:pt x="27" y="48"/>
                    <a:pt x="27" y="48"/>
                  </a:cubicBezTo>
                  <a:cubicBezTo>
                    <a:pt x="23" y="41"/>
                    <a:pt x="23" y="41"/>
                    <a:pt x="23" y="41"/>
                  </a:cubicBezTo>
                  <a:cubicBezTo>
                    <a:pt x="19" y="43"/>
                    <a:pt x="19" y="43"/>
                    <a:pt x="19" y="43"/>
                  </a:cubicBezTo>
                  <a:cubicBezTo>
                    <a:pt x="26" y="60"/>
                    <a:pt x="26" y="60"/>
                    <a:pt x="26" y="60"/>
                  </a:cubicBezTo>
                  <a:cubicBezTo>
                    <a:pt x="34" y="45"/>
                    <a:pt x="34" y="45"/>
                    <a:pt x="34" y="45"/>
                  </a:cubicBezTo>
                  <a:cubicBezTo>
                    <a:pt x="42" y="60"/>
                    <a:pt x="42" y="60"/>
                    <a:pt x="42" y="60"/>
                  </a:cubicBezTo>
                  <a:cubicBezTo>
                    <a:pt x="50" y="43"/>
                    <a:pt x="50" y="43"/>
                    <a:pt x="50" y="43"/>
                  </a:cubicBezTo>
                  <a:cubicBezTo>
                    <a:pt x="45" y="41"/>
                    <a:pt x="45" y="41"/>
                    <a:pt x="45" y="41"/>
                  </a:cubicBezTo>
                  <a:lnTo>
                    <a:pt x="42" y="48"/>
                  </a:lnTo>
                  <a:close/>
                  <a:moveTo>
                    <a:pt x="34" y="0"/>
                  </a:moveTo>
                  <a:cubicBezTo>
                    <a:pt x="15" y="0"/>
                    <a:pt x="0" y="16"/>
                    <a:pt x="0" y="35"/>
                  </a:cubicBezTo>
                  <a:cubicBezTo>
                    <a:pt x="0" y="47"/>
                    <a:pt x="7" y="58"/>
                    <a:pt x="17" y="64"/>
                  </a:cubicBezTo>
                  <a:cubicBezTo>
                    <a:pt x="18" y="73"/>
                    <a:pt x="18" y="73"/>
                    <a:pt x="18" y="73"/>
                  </a:cubicBezTo>
                  <a:cubicBezTo>
                    <a:pt x="23" y="75"/>
                    <a:pt x="28" y="76"/>
                    <a:pt x="34" y="76"/>
                  </a:cubicBezTo>
                  <a:cubicBezTo>
                    <a:pt x="40" y="76"/>
                    <a:pt x="46" y="75"/>
                    <a:pt x="51" y="73"/>
                  </a:cubicBezTo>
                  <a:cubicBezTo>
                    <a:pt x="52" y="64"/>
                    <a:pt x="52" y="64"/>
                    <a:pt x="52" y="64"/>
                  </a:cubicBezTo>
                  <a:cubicBezTo>
                    <a:pt x="62" y="58"/>
                    <a:pt x="69" y="47"/>
                    <a:pt x="69" y="35"/>
                  </a:cubicBezTo>
                  <a:cubicBezTo>
                    <a:pt x="69" y="16"/>
                    <a:pt x="53" y="0"/>
                    <a:pt x="34" y="0"/>
                  </a:cubicBezTo>
                  <a:close/>
                  <a:moveTo>
                    <a:pt x="47" y="60"/>
                  </a:moveTo>
                  <a:cubicBezTo>
                    <a:pt x="46" y="68"/>
                    <a:pt x="46" y="68"/>
                    <a:pt x="46" y="68"/>
                  </a:cubicBezTo>
                  <a:cubicBezTo>
                    <a:pt x="46" y="68"/>
                    <a:pt x="43" y="70"/>
                    <a:pt x="34" y="70"/>
                  </a:cubicBezTo>
                  <a:cubicBezTo>
                    <a:pt x="26" y="70"/>
                    <a:pt x="22" y="68"/>
                    <a:pt x="22" y="68"/>
                  </a:cubicBezTo>
                  <a:cubicBezTo>
                    <a:pt x="22" y="60"/>
                    <a:pt x="22" y="60"/>
                    <a:pt x="22" y="60"/>
                  </a:cubicBezTo>
                  <a:cubicBezTo>
                    <a:pt x="12" y="56"/>
                    <a:pt x="6" y="46"/>
                    <a:pt x="6" y="35"/>
                  </a:cubicBezTo>
                  <a:cubicBezTo>
                    <a:pt x="6" y="19"/>
                    <a:pt x="19" y="6"/>
                    <a:pt x="34" y="6"/>
                  </a:cubicBezTo>
                  <a:cubicBezTo>
                    <a:pt x="50" y="6"/>
                    <a:pt x="63" y="19"/>
                    <a:pt x="63" y="35"/>
                  </a:cubicBezTo>
                  <a:cubicBezTo>
                    <a:pt x="63" y="46"/>
                    <a:pt x="56" y="56"/>
                    <a:pt x="47" y="60"/>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accent1">
                    <a:lumMod val="50000"/>
                  </a:schemeClr>
                </a:solidFill>
              </a:endParaRPr>
            </a:p>
          </p:txBody>
        </p:sp>
        <p:sp>
          <p:nvSpPr>
            <p:cNvPr id="22" name="Freeform 20">
              <a:extLst>
                <a:ext uri="{FF2B5EF4-FFF2-40B4-BE49-F238E27FC236}">
                  <a16:creationId xmlns:a16="http://schemas.microsoft.com/office/drawing/2014/main" id="{C9ABD6C4-2E95-432B-B21F-E5BBE6D9F552}"/>
                </a:ext>
              </a:extLst>
            </p:cNvPr>
            <p:cNvSpPr>
              <a:spLocks noEditPoints="1"/>
            </p:cNvSpPr>
            <p:nvPr/>
          </p:nvSpPr>
          <p:spPr bwMode="auto">
            <a:xfrm>
              <a:off x="9082351" y="2092340"/>
              <a:ext cx="1266119" cy="1881187"/>
            </a:xfrm>
            <a:custGeom>
              <a:avLst/>
              <a:gdLst>
                <a:gd name="T0" fmla="*/ 90 w 219"/>
                <a:gd name="T1" fmla="*/ 234 h 319"/>
                <a:gd name="T2" fmla="*/ 87 w 219"/>
                <a:gd name="T3" fmla="*/ 228 h 319"/>
                <a:gd name="T4" fmla="*/ 124 w 219"/>
                <a:gd name="T5" fmla="*/ 19 h 319"/>
                <a:gd name="T6" fmla="*/ 122 w 219"/>
                <a:gd name="T7" fmla="*/ 13 h 319"/>
                <a:gd name="T8" fmla="*/ 78 w 219"/>
                <a:gd name="T9" fmla="*/ 246 h 319"/>
                <a:gd name="T10" fmla="*/ 76 w 219"/>
                <a:gd name="T11" fmla="*/ 239 h 319"/>
                <a:gd name="T12" fmla="*/ 101 w 219"/>
                <a:gd name="T13" fmla="*/ 223 h 319"/>
                <a:gd name="T14" fmla="*/ 98 w 219"/>
                <a:gd name="T15" fmla="*/ 216 h 319"/>
                <a:gd name="T16" fmla="*/ 124 w 219"/>
                <a:gd name="T17" fmla="*/ 201 h 319"/>
                <a:gd name="T18" fmla="*/ 121 w 219"/>
                <a:gd name="T19" fmla="*/ 194 h 319"/>
                <a:gd name="T20" fmla="*/ 112 w 219"/>
                <a:gd name="T21" fmla="*/ 212 h 319"/>
                <a:gd name="T22" fmla="*/ 110 w 219"/>
                <a:gd name="T23" fmla="*/ 205 h 319"/>
                <a:gd name="T24" fmla="*/ 135 w 219"/>
                <a:gd name="T25" fmla="*/ 189 h 319"/>
                <a:gd name="T26" fmla="*/ 132 w 219"/>
                <a:gd name="T27" fmla="*/ 182 h 319"/>
                <a:gd name="T28" fmla="*/ 113 w 219"/>
                <a:gd name="T29" fmla="*/ 8 h 319"/>
                <a:gd name="T30" fmla="*/ 110 w 219"/>
                <a:gd name="T31" fmla="*/ 1 h 319"/>
                <a:gd name="T32" fmla="*/ 33 w 219"/>
                <a:gd name="T33" fmla="*/ 291 h 319"/>
                <a:gd name="T34" fmla="*/ 30 w 219"/>
                <a:gd name="T35" fmla="*/ 284 h 319"/>
                <a:gd name="T36" fmla="*/ 67 w 219"/>
                <a:gd name="T37" fmla="*/ 257 h 319"/>
                <a:gd name="T38" fmla="*/ 64 w 219"/>
                <a:gd name="T39" fmla="*/ 250 h 319"/>
                <a:gd name="T40" fmla="*/ 10 w 219"/>
                <a:gd name="T41" fmla="*/ 319 h 319"/>
                <a:gd name="T42" fmla="*/ 19 w 219"/>
                <a:gd name="T43" fmla="*/ 296 h 319"/>
                <a:gd name="T44" fmla="*/ 25 w 219"/>
                <a:gd name="T45" fmla="*/ 301 h 319"/>
                <a:gd name="T46" fmla="*/ 53 w 219"/>
                <a:gd name="T47" fmla="*/ 262 h 319"/>
                <a:gd name="T48" fmla="*/ 59 w 219"/>
                <a:gd name="T49" fmla="*/ 267 h 319"/>
                <a:gd name="T50" fmla="*/ 42 w 219"/>
                <a:gd name="T51" fmla="*/ 273 h 319"/>
                <a:gd name="T52" fmla="*/ 47 w 219"/>
                <a:gd name="T53" fmla="*/ 279 h 319"/>
                <a:gd name="T54" fmla="*/ 177 w 219"/>
                <a:gd name="T55" fmla="*/ 137 h 319"/>
                <a:gd name="T56" fmla="*/ 183 w 219"/>
                <a:gd name="T57" fmla="*/ 143 h 319"/>
                <a:gd name="T58" fmla="*/ 178 w 219"/>
                <a:gd name="T59" fmla="*/ 69 h 319"/>
                <a:gd name="T60" fmla="*/ 184 w 219"/>
                <a:gd name="T61" fmla="*/ 75 h 319"/>
                <a:gd name="T62" fmla="*/ 200 w 219"/>
                <a:gd name="T63" fmla="*/ 114 h 319"/>
                <a:gd name="T64" fmla="*/ 206 w 219"/>
                <a:gd name="T65" fmla="*/ 120 h 319"/>
                <a:gd name="T66" fmla="*/ 189 w 219"/>
                <a:gd name="T67" fmla="*/ 126 h 319"/>
                <a:gd name="T68" fmla="*/ 194 w 219"/>
                <a:gd name="T69" fmla="*/ 131 h 319"/>
                <a:gd name="T70" fmla="*/ 189 w 219"/>
                <a:gd name="T71" fmla="*/ 80 h 319"/>
                <a:gd name="T72" fmla="*/ 195 w 219"/>
                <a:gd name="T73" fmla="*/ 86 h 319"/>
                <a:gd name="T74" fmla="*/ 217 w 219"/>
                <a:gd name="T75" fmla="*/ 103 h 319"/>
                <a:gd name="T76" fmla="*/ 214 w 219"/>
                <a:gd name="T77" fmla="*/ 110 h 319"/>
                <a:gd name="T78" fmla="*/ 201 w 219"/>
                <a:gd name="T79" fmla="*/ 92 h 319"/>
                <a:gd name="T80" fmla="*/ 206 w 219"/>
                <a:gd name="T81" fmla="*/ 97 h 319"/>
                <a:gd name="T82" fmla="*/ 167 w 219"/>
                <a:gd name="T83" fmla="*/ 58 h 319"/>
                <a:gd name="T84" fmla="*/ 173 w 219"/>
                <a:gd name="T85" fmla="*/ 64 h 319"/>
                <a:gd name="T86" fmla="*/ 144 w 219"/>
                <a:gd name="T87" fmla="*/ 35 h 319"/>
                <a:gd name="T88" fmla="*/ 150 w 219"/>
                <a:gd name="T89" fmla="*/ 41 h 319"/>
                <a:gd name="T90" fmla="*/ 155 w 219"/>
                <a:gd name="T91" fmla="*/ 160 h 319"/>
                <a:gd name="T92" fmla="*/ 160 w 219"/>
                <a:gd name="T93" fmla="*/ 165 h 319"/>
                <a:gd name="T94" fmla="*/ 143 w 219"/>
                <a:gd name="T95" fmla="*/ 171 h 319"/>
                <a:gd name="T96" fmla="*/ 149 w 219"/>
                <a:gd name="T97" fmla="*/ 177 h 319"/>
                <a:gd name="T98" fmla="*/ 156 w 219"/>
                <a:gd name="T99" fmla="*/ 47 h 319"/>
                <a:gd name="T100" fmla="*/ 161 w 219"/>
                <a:gd name="T101" fmla="*/ 52 h 319"/>
                <a:gd name="T102" fmla="*/ 133 w 219"/>
                <a:gd name="T103" fmla="*/ 24 h 319"/>
                <a:gd name="T104" fmla="*/ 139 w 219"/>
                <a:gd name="T105" fmla="*/ 30 h 319"/>
                <a:gd name="T106" fmla="*/ 166 w 219"/>
                <a:gd name="T107" fmla="*/ 148 h 319"/>
                <a:gd name="T108" fmla="*/ 172 w 219"/>
                <a:gd name="T109" fmla="*/ 154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87" y="228"/>
                  </a:moveTo>
                  <a:cubicBezTo>
                    <a:pt x="85" y="229"/>
                    <a:pt x="85" y="232"/>
                    <a:pt x="87" y="233"/>
                  </a:cubicBezTo>
                  <a:cubicBezTo>
                    <a:pt x="88" y="234"/>
                    <a:pt x="89" y="234"/>
                    <a:pt x="90" y="234"/>
                  </a:cubicBezTo>
                  <a:cubicBezTo>
                    <a:pt x="91" y="234"/>
                    <a:pt x="92" y="234"/>
                    <a:pt x="93" y="233"/>
                  </a:cubicBezTo>
                  <a:cubicBezTo>
                    <a:pt x="94" y="232"/>
                    <a:pt x="94" y="229"/>
                    <a:pt x="93" y="228"/>
                  </a:cubicBezTo>
                  <a:cubicBezTo>
                    <a:pt x="91" y="226"/>
                    <a:pt x="88" y="226"/>
                    <a:pt x="87" y="228"/>
                  </a:cubicBezTo>
                  <a:close/>
                  <a:moveTo>
                    <a:pt x="122" y="13"/>
                  </a:moveTo>
                  <a:cubicBezTo>
                    <a:pt x="120" y="14"/>
                    <a:pt x="120" y="17"/>
                    <a:pt x="122" y="18"/>
                  </a:cubicBezTo>
                  <a:cubicBezTo>
                    <a:pt x="122" y="19"/>
                    <a:pt x="123" y="19"/>
                    <a:pt x="124" y="19"/>
                  </a:cubicBezTo>
                  <a:cubicBezTo>
                    <a:pt x="125" y="19"/>
                    <a:pt x="126" y="19"/>
                    <a:pt x="127" y="18"/>
                  </a:cubicBezTo>
                  <a:cubicBezTo>
                    <a:pt x="129" y="17"/>
                    <a:pt x="129" y="14"/>
                    <a:pt x="127" y="13"/>
                  </a:cubicBezTo>
                  <a:cubicBezTo>
                    <a:pt x="126" y="11"/>
                    <a:pt x="123" y="11"/>
                    <a:pt x="122" y="13"/>
                  </a:cubicBezTo>
                  <a:close/>
                  <a:moveTo>
                    <a:pt x="76" y="239"/>
                  </a:moveTo>
                  <a:cubicBezTo>
                    <a:pt x="74" y="241"/>
                    <a:pt x="74" y="243"/>
                    <a:pt x="76" y="245"/>
                  </a:cubicBezTo>
                  <a:cubicBezTo>
                    <a:pt x="76" y="245"/>
                    <a:pt x="77" y="246"/>
                    <a:pt x="78" y="246"/>
                  </a:cubicBezTo>
                  <a:cubicBezTo>
                    <a:pt x="79" y="246"/>
                    <a:pt x="80" y="245"/>
                    <a:pt x="81" y="245"/>
                  </a:cubicBezTo>
                  <a:cubicBezTo>
                    <a:pt x="83" y="243"/>
                    <a:pt x="83" y="241"/>
                    <a:pt x="81" y="239"/>
                  </a:cubicBezTo>
                  <a:cubicBezTo>
                    <a:pt x="80" y="237"/>
                    <a:pt x="77" y="237"/>
                    <a:pt x="76" y="239"/>
                  </a:cubicBezTo>
                  <a:close/>
                  <a:moveTo>
                    <a:pt x="98" y="216"/>
                  </a:moveTo>
                  <a:cubicBezTo>
                    <a:pt x="97" y="218"/>
                    <a:pt x="97" y="220"/>
                    <a:pt x="98" y="222"/>
                  </a:cubicBezTo>
                  <a:cubicBezTo>
                    <a:pt x="99" y="223"/>
                    <a:pt x="100" y="223"/>
                    <a:pt x="101" y="223"/>
                  </a:cubicBezTo>
                  <a:cubicBezTo>
                    <a:pt x="102" y="223"/>
                    <a:pt x="103" y="223"/>
                    <a:pt x="104" y="222"/>
                  </a:cubicBezTo>
                  <a:cubicBezTo>
                    <a:pt x="105" y="220"/>
                    <a:pt x="105" y="218"/>
                    <a:pt x="104" y="216"/>
                  </a:cubicBezTo>
                  <a:cubicBezTo>
                    <a:pt x="102" y="215"/>
                    <a:pt x="100" y="215"/>
                    <a:pt x="98" y="216"/>
                  </a:cubicBezTo>
                  <a:close/>
                  <a:moveTo>
                    <a:pt x="121" y="194"/>
                  </a:moveTo>
                  <a:cubicBezTo>
                    <a:pt x="119" y="195"/>
                    <a:pt x="119" y="198"/>
                    <a:pt x="121" y="199"/>
                  </a:cubicBezTo>
                  <a:cubicBezTo>
                    <a:pt x="122" y="200"/>
                    <a:pt x="123" y="201"/>
                    <a:pt x="124" y="201"/>
                  </a:cubicBezTo>
                  <a:cubicBezTo>
                    <a:pt x="125" y="201"/>
                    <a:pt x="126" y="200"/>
                    <a:pt x="126" y="199"/>
                  </a:cubicBezTo>
                  <a:cubicBezTo>
                    <a:pt x="128" y="198"/>
                    <a:pt x="128" y="195"/>
                    <a:pt x="126" y="194"/>
                  </a:cubicBezTo>
                  <a:cubicBezTo>
                    <a:pt x="125" y="192"/>
                    <a:pt x="122" y="192"/>
                    <a:pt x="121" y="194"/>
                  </a:cubicBezTo>
                  <a:close/>
                  <a:moveTo>
                    <a:pt x="110" y="205"/>
                  </a:moveTo>
                  <a:cubicBezTo>
                    <a:pt x="108" y="207"/>
                    <a:pt x="108" y="209"/>
                    <a:pt x="110" y="211"/>
                  </a:cubicBezTo>
                  <a:cubicBezTo>
                    <a:pt x="110" y="211"/>
                    <a:pt x="111" y="212"/>
                    <a:pt x="112" y="212"/>
                  </a:cubicBezTo>
                  <a:cubicBezTo>
                    <a:pt x="113" y="212"/>
                    <a:pt x="114" y="211"/>
                    <a:pt x="115" y="211"/>
                  </a:cubicBezTo>
                  <a:cubicBezTo>
                    <a:pt x="117" y="209"/>
                    <a:pt x="117" y="207"/>
                    <a:pt x="115" y="205"/>
                  </a:cubicBezTo>
                  <a:cubicBezTo>
                    <a:pt x="114" y="203"/>
                    <a:pt x="111" y="203"/>
                    <a:pt x="110" y="205"/>
                  </a:cubicBezTo>
                  <a:close/>
                  <a:moveTo>
                    <a:pt x="132" y="182"/>
                  </a:moveTo>
                  <a:cubicBezTo>
                    <a:pt x="131" y="184"/>
                    <a:pt x="131" y="186"/>
                    <a:pt x="132" y="188"/>
                  </a:cubicBezTo>
                  <a:cubicBezTo>
                    <a:pt x="133" y="189"/>
                    <a:pt x="134" y="189"/>
                    <a:pt x="135" y="189"/>
                  </a:cubicBezTo>
                  <a:cubicBezTo>
                    <a:pt x="136" y="189"/>
                    <a:pt x="137" y="189"/>
                    <a:pt x="138" y="188"/>
                  </a:cubicBezTo>
                  <a:cubicBezTo>
                    <a:pt x="139" y="186"/>
                    <a:pt x="139" y="184"/>
                    <a:pt x="138" y="182"/>
                  </a:cubicBezTo>
                  <a:cubicBezTo>
                    <a:pt x="136" y="181"/>
                    <a:pt x="134" y="181"/>
                    <a:pt x="132" y="182"/>
                  </a:cubicBezTo>
                  <a:close/>
                  <a:moveTo>
                    <a:pt x="110" y="1"/>
                  </a:moveTo>
                  <a:cubicBezTo>
                    <a:pt x="109" y="3"/>
                    <a:pt x="109" y="5"/>
                    <a:pt x="110" y="7"/>
                  </a:cubicBezTo>
                  <a:cubicBezTo>
                    <a:pt x="111" y="8"/>
                    <a:pt x="112" y="8"/>
                    <a:pt x="113" y="8"/>
                  </a:cubicBezTo>
                  <a:cubicBezTo>
                    <a:pt x="114" y="8"/>
                    <a:pt x="115" y="8"/>
                    <a:pt x="116" y="7"/>
                  </a:cubicBezTo>
                  <a:cubicBezTo>
                    <a:pt x="117" y="5"/>
                    <a:pt x="117" y="3"/>
                    <a:pt x="116" y="1"/>
                  </a:cubicBezTo>
                  <a:cubicBezTo>
                    <a:pt x="114" y="0"/>
                    <a:pt x="112" y="0"/>
                    <a:pt x="110" y="1"/>
                  </a:cubicBezTo>
                  <a:close/>
                  <a:moveTo>
                    <a:pt x="30" y="284"/>
                  </a:moveTo>
                  <a:cubicBezTo>
                    <a:pt x="29" y="286"/>
                    <a:pt x="29" y="288"/>
                    <a:pt x="30" y="290"/>
                  </a:cubicBezTo>
                  <a:cubicBezTo>
                    <a:pt x="31" y="291"/>
                    <a:pt x="32" y="291"/>
                    <a:pt x="33" y="291"/>
                  </a:cubicBezTo>
                  <a:cubicBezTo>
                    <a:pt x="34" y="291"/>
                    <a:pt x="35" y="291"/>
                    <a:pt x="36" y="290"/>
                  </a:cubicBezTo>
                  <a:cubicBezTo>
                    <a:pt x="38" y="288"/>
                    <a:pt x="38" y="286"/>
                    <a:pt x="36" y="284"/>
                  </a:cubicBezTo>
                  <a:cubicBezTo>
                    <a:pt x="34" y="283"/>
                    <a:pt x="32" y="283"/>
                    <a:pt x="30" y="284"/>
                  </a:cubicBezTo>
                  <a:close/>
                  <a:moveTo>
                    <a:pt x="64" y="250"/>
                  </a:moveTo>
                  <a:cubicBezTo>
                    <a:pt x="63" y="252"/>
                    <a:pt x="63" y="254"/>
                    <a:pt x="64" y="256"/>
                  </a:cubicBezTo>
                  <a:cubicBezTo>
                    <a:pt x="65" y="257"/>
                    <a:pt x="66" y="257"/>
                    <a:pt x="67" y="257"/>
                  </a:cubicBezTo>
                  <a:cubicBezTo>
                    <a:pt x="68" y="257"/>
                    <a:pt x="69" y="257"/>
                    <a:pt x="70" y="256"/>
                  </a:cubicBezTo>
                  <a:cubicBezTo>
                    <a:pt x="71" y="254"/>
                    <a:pt x="71" y="252"/>
                    <a:pt x="70" y="250"/>
                  </a:cubicBezTo>
                  <a:cubicBezTo>
                    <a:pt x="68" y="249"/>
                    <a:pt x="66" y="249"/>
                    <a:pt x="64" y="250"/>
                  </a:cubicBezTo>
                  <a:close/>
                  <a:moveTo>
                    <a:pt x="10" y="300"/>
                  </a:moveTo>
                  <a:cubicBezTo>
                    <a:pt x="4" y="300"/>
                    <a:pt x="0" y="304"/>
                    <a:pt x="0" y="310"/>
                  </a:cubicBezTo>
                  <a:cubicBezTo>
                    <a:pt x="0" y="315"/>
                    <a:pt x="4" y="319"/>
                    <a:pt x="10" y="319"/>
                  </a:cubicBezTo>
                  <a:cubicBezTo>
                    <a:pt x="15" y="319"/>
                    <a:pt x="19" y="315"/>
                    <a:pt x="19" y="310"/>
                  </a:cubicBezTo>
                  <a:cubicBezTo>
                    <a:pt x="19" y="304"/>
                    <a:pt x="15" y="300"/>
                    <a:pt x="10" y="300"/>
                  </a:cubicBezTo>
                  <a:close/>
                  <a:moveTo>
                    <a:pt x="19" y="296"/>
                  </a:moveTo>
                  <a:cubicBezTo>
                    <a:pt x="17" y="297"/>
                    <a:pt x="17" y="300"/>
                    <a:pt x="19" y="301"/>
                  </a:cubicBezTo>
                  <a:cubicBezTo>
                    <a:pt x="20" y="302"/>
                    <a:pt x="21" y="302"/>
                    <a:pt x="22" y="302"/>
                  </a:cubicBezTo>
                  <a:cubicBezTo>
                    <a:pt x="23" y="302"/>
                    <a:pt x="24" y="302"/>
                    <a:pt x="25" y="301"/>
                  </a:cubicBezTo>
                  <a:cubicBezTo>
                    <a:pt x="26" y="300"/>
                    <a:pt x="26" y="297"/>
                    <a:pt x="25" y="296"/>
                  </a:cubicBezTo>
                  <a:cubicBezTo>
                    <a:pt x="23" y="294"/>
                    <a:pt x="21" y="294"/>
                    <a:pt x="19" y="296"/>
                  </a:cubicBezTo>
                  <a:close/>
                  <a:moveTo>
                    <a:pt x="53" y="262"/>
                  </a:moveTo>
                  <a:cubicBezTo>
                    <a:pt x="51" y="263"/>
                    <a:pt x="51" y="266"/>
                    <a:pt x="53" y="267"/>
                  </a:cubicBezTo>
                  <a:cubicBezTo>
                    <a:pt x="54" y="268"/>
                    <a:pt x="55" y="268"/>
                    <a:pt x="56" y="268"/>
                  </a:cubicBezTo>
                  <a:cubicBezTo>
                    <a:pt x="57" y="268"/>
                    <a:pt x="58" y="268"/>
                    <a:pt x="59" y="267"/>
                  </a:cubicBezTo>
                  <a:cubicBezTo>
                    <a:pt x="60" y="266"/>
                    <a:pt x="60" y="263"/>
                    <a:pt x="59" y="262"/>
                  </a:cubicBezTo>
                  <a:cubicBezTo>
                    <a:pt x="57" y="260"/>
                    <a:pt x="55" y="260"/>
                    <a:pt x="53" y="262"/>
                  </a:cubicBezTo>
                  <a:close/>
                  <a:moveTo>
                    <a:pt x="42" y="273"/>
                  </a:moveTo>
                  <a:cubicBezTo>
                    <a:pt x="40" y="274"/>
                    <a:pt x="40" y="277"/>
                    <a:pt x="42" y="279"/>
                  </a:cubicBezTo>
                  <a:cubicBezTo>
                    <a:pt x="42" y="279"/>
                    <a:pt x="43" y="280"/>
                    <a:pt x="44" y="280"/>
                  </a:cubicBezTo>
                  <a:cubicBezTo>
                    <a:pt x="45" y="280"/>
                    <a:pt x="47" y="279"/>
                    <a:pt x="47" y="279"/>
                  </a:cubicBezTo>
                  <a:cubicBezTo>
                    <a:pt x="49" y="277"/>
                    <a:pt x="49" y="274"/>
                    <a:pt x="47" y="273"/>
                  </a:cubicBezTo>
                  <a:cubicBezTo>
                    <a:pt x="46" y="271"/>
                    <a:pt x="43" y="271"/>
                    <a:pt x="42" y="273"/>
                  </a:cubicBezTo>
                  <a:close/>
                  <a:moveTo>
                    <a:pt x="177" y="137"/>
                  </a:moveTo>
                  <a:cubicBezTo>
                    <a:pt x="176" y="139"/>
                    <a:pt x="176" y="141"/>
                    <a:pt x="177" y="143"/>
                  </a:cubicBezTo>
                  <a:cubicBezTo>
                    <a:pt x="178" y="144"/>
                    <a:pt x="179" y="144"/>
                    <a:pt x="180" y="144"/>
                  </a:cubicBezTo>
                  <a:cubicBezTo>
                    <a:pt x="181" y="144"/>
                    <a:pt x="182" y="144"/>
                    <a:pt x="183" y="143"/>
                  </a:cubicBezTo>
                  <a:cubicBezTo>
                    <a:pt x="185" y="141"/>
                    <a:pt x="185" y="139"/>
                    <a:pt x="183" y="137"/>
                  </a:cubicBezTo>
                  <a:cubicBezTo>
                    <a:pt x="181" y="136"/>
                    <a:pt x="179" y="136"/>
                    <a:pt x="177" y="137"/>
                  </a:cubicBezTo>
                  <a:close/>
                  <a:moveTo>
                    <a:pt x="178" y="69"/>
                  </a:moveTo>
                  <a:cubicBezTo>
                    <a:pt x="177" y="71"/>
                    <a:pt x="177" y="73"/>
                    <a:pt x="178" y="75"/>
                  </a:cubicBezTo>
                  <a:cubicBezTo>
                    <a:pt x="179" y="76"/>
                    <a:pt x="180" y="76"/>
                    <a:pt x="181" y="76"/>
                  </a:cubicBezTo>
                  <a:cubicBezTo>
                    <a:pt x="182" y="76"/>
                    <a:pt x="183" y="76"/>
                    <a:pt x="184" y="75"/>
                  </a:cubicBezTo>
                  <a:cubicBezTo>
                    <a:pt x="185" y="73"/>
                    <a:pt x="185" y="71"/>
                    <a:pt x="184" y="69"/>
                  </a:cubicBezTo>
                  <a:cubicBezTo>
                    <a:pt x="182" y="68"/>
                    <a:pt x="180" y="68"/>
                    <a:pt x="178" y="69"/>
                  </a:cubicBezTo>
                  <a:close/>
                  <a:moveTo>
                    <a:pt x="200" y="114"/>
                  </a:moveTo>
                  <a:cubicBezTo>
                    <a:pt x="198" y="116"/>
                    <a:pt x="198" y="119"/>
                    <a:pt x="200" y="120"/>
                  </a:cubicBezTo>
                  <a:cubicBezTo>
                    <a:pt x="201" y="121"/>
                    <a:pt x="202" y="121"/>
                    <a:pt x="203" y="121"/>
                  </a:cubicBezTo>
                  <a:cubicBezTo>
                    <a:pt x="204" y="121"/>
                    <a:pt x="205" y="121"/>
                    <a:pt x="206" y="120"/>
                  </a:cubicBezTo>
                  <a:cubicBezTo>
                    <a:pt x="207" y="119"/>
                    <a:pt x="207" y="116"/>
                    <a:pt x="206" y="114"/>
                  </a:cubicBezTo>
                  <a:cubicBezTo>
                    <a:pt x="204" y="113"/>
                    <a:pt x="202" y="113"/>
                    <a:pt x="200" y="114"/>
                  </a:cubicBezTo>
                  <a:close/>
                  <a:moveTo>
                    <a:pt x="189" y="126"/>
                  </a:moveTo>
                  <a:cubicBezTo>
                    <a:pt x="187" y="127"/>
                    <a:pt x="187" y="130"/>
                    <a:pt x="189" y="131"/>
                  </a:cubicBezTo>
                  <a:cubicBezTo>
                    <a:pt x="189" y="132"/>
                    <a:pt x="190" y="133"/>
                    <a:pt x="192" y="133"/>
                  </a:cubicBezTo>
                  <a:cubicBezTo>
                    <a:pt x="193" y="133"/>
                    <a:pt x="194" y="132"/>
                    <a:pt x="194" y="131"/>
                  </a:cubicBezTo>
                  <a:cubicBezTo>
                    <a:pt x="196" y="130"/>
                    <a:pt x="196" y="127"/>
                    <a:pt x="194" y="126"/>
                  </a:cubicBezTo>
                  <a:cubicBezTo>
                    <a:pt x="193" y="124"/>
                    <a:pt x="190" y="124"/>
                    <a:pt x="189" y="126"/>
                  </a:cubicBezTo>
                  <a:close/>
                  <a:moveTo>
                    <a:pt x="189" y="80"/>
                  </a:moveTo>
                  <a:cubicBezTo>
                    <a:pt x="188" y="82"/>
                    <a:pt x="188" y="85"/>
                    <a:pt x="189" y="86"/>
                  </a:cubicBezTo>
                  <a:cubicBezTo>
                    <a:pt x="190" y="87"/>
                    <a:pt x="191" y="87"/>
                    <a:pt x="192" y="87"/>
                  </a:cubicBezTo>
                  <a:cubicBezTo>
                    <a:pt x="193" y="87"/>
                    <a:pt x="194" y="87"/>
                    <a:pt x="195" y="86"/>
                  </a:cubicBezTo>
                  <a:cubicBezTo>
                    <a:pt x="197" y="85"/>
                    <a:pt x="197" y="82"/>
                    <a:pt x="195" y="80"/>
                  </a:cubicBezTo>
                  <a:cubicBezTo>
                    <a:pt x="194" y="79"/>
                    <a:pt x="191" y="79"/>
                    <a:pt x="189" y="80"/>
                  </a:cubicBezTo>
                  <a:close/>
                  <a:moveTo>
                    <a:pt x="217" y="103"/>
                  </a:moveTo>
                  <a:cubicBezTo>
                    <a:pt x="215" y="102"/>
                    <a:pt x="213" y="102"/>
                    <a:pt x="211" y="103"/>
                  </a:cubicBezTo>
                  <a:cubicBezTo>
                    <a:pt x="210" y="105"/>
                    <a:pt x="210" y="107"/>
                    <a:pt x="211" y="109"/>
                  </a:cubicBezTo>
                  <a:cubicBezTo>
                    <a:pt x="212" y="110"/>
                    <a:pt x="213" y="110"/>
                    <a:pt x="214" y="110"/>
                  </a:cubicBezTo>
                  <a:cubicBezTo>
                    <a:pt x="215" y="110"/>
                    <a:pt x="216" y="110"/>
                    <a:pt x="217" y="109"/>
                  </a:cubicBezTo>
                  <a:cubicBezTo>
                    <a:pt x="219" y="107"/>
                    <a:pt x="219" y="105"/>
                    <a:pt x="217" y="103"/>
                  </a:cubicBezTo>
                  <a:close/>
                  <a:moveTo>
                    <a:pt x="201" y="92"/>
                  </a:moveTo>
                  <a:cubicBezTo>
                    <a:pt x="199" y="93"/>
                    <a:pt x="199" y="96"/>
                    <a:pt x="201" y="97"/>
                  </a:cubicBezTo>
                  <a:cubicBezTo>
                    <a:pt x="202" y="98"/>
                    <a:pt x="203" y="99"/>
                    <a:pt x="204" y="99"/>
                  </a:cubicBezTo>
                  <a:cubicBezTo>
                    <a:pt x="205" y="99"/>
                    <a:pt x="206" y="98"/>
                    <a:pt x="206" y="97"/>
                  </a:cubicBezTo>
                  <a:cubicBezTo>
                    <a:pt x="208" y="96"/>
                    <a:pt x="208" y="93"/>
                    <a:pt x="206" y="92"/>
                  </a:cubicBezTo>
                  <a:cubicBezTo>
                    <a:pt x="205" y="90"/>
                    <a:pt x="202" y="90"/>
                    <a:pt x="201" y="92"/>
                  </a:cubicBezTo>
                  <a:close/>
                  <a:moveTo>
                    <a:pt x="167" y="58"/>
                  </a:moveTo>
                  <a:cubicBezTo>
                    <a:pt x="165" y="59"/>
                    <a:pt x="165" y="62"/>
                    <a:pt x="167" y="64"/>
                  </a:cubicBezTo>
                  <a:cubicBezTo>
                    <a:pt x="168" y="64"/>
                    <a:pt x="169" y="65"/>
                    <a:pt x="170" y="65"/>
                  </a:cubicBezTo>
                  <a:cubicBezTo>
                    <a:pt x="171" y="65"/>
                    <a:pt x="172" y="64"/>
                    <a:pt x="173" y="64"/>
                  </a:cubicBezTo>
                  <a:cubicBezTo>
                    <a:pt x="174" y="62"/>
                    <a:pt x="174" y="59"/>
                    <a:pt x="173" y="58"/>
                  </a:cubicBezTo>
                  <a:cubicBezTo>
                    <a:pt x="171" y="56"/>
                    <a:pt x="168" y="56"/>
                    <a:pt x="167" y="58"/>
                  </a:cubicBezTo>
                  <a:close/>
                  <a:moveTo>
                    <a:pt x="144" y="35"/>
                  </a:moveTo>
                  <a:cubicBezTo>
                    <a:pt x="143" y="37"/>
                    <a:pt x="143" y="39"/>
                    <a:pt x="144" y="41"/>
                  </a:cubicBezTo>
                  <a:cubicBezTo>
                    <a:pt x="145" y="42"/>
                    <a:pt x="146" y="42"/>
                    <a:pt x="147" y="42"/>
                  </a:cubicBezTo>
                  <a:cubicBezTo>
                    <a:pt x="148" y="42"/>
                    <a:pt x="149" y="42"/>
                    <a:pt x="150" y="41"/>
                  </a:cubicBezTo>
                  <a:cubicBezTo>
                    <a:pt x="151" y="39"/>
                    <a:pt x="151" y="37"/>
                    <a:pt x="150" y="35"/>
                  </a:cubicBezTo>
                  <a:cubicBezTo>
                    <a:pt x="148" y="34"/>
                    <a:pt x="146" y="34"/>
                    <a:pt x="144" y="35"/>
                  </a:cubicBezTo>
                  <a:close/>
                  <a:moveTo>
                    <a:pt x="155" y="160"/>
                  </a:moveTo>
                  <a:cubicBezTo>
                    <a:pt x="153" y="161"/>
                    <a:pt x="153" y="164"/>
                    <a:pt x="155" y="165"/>
                  </a:cubicBezTo>
                  <a:cubicBezTo>
                    <a:pt x="156" y="166"/>
                    <a:pt x="157" y="167"/>
                    <a:pt x="158" y="167"/>
                  </a:cubicBezTo>
                  <a:cubicBezTo>
                    <a:pt x="159" y="167"/>
                    <a:pt x="160" y="166"/>
                    <a:pt x="160" y="165"/>
                  </a:cubicBezTo>
                  <a:cubicBezTo>
                    <a:pt x="162" y="164"/>
                    <a:pt x="162" y="161"/>
                    <a:pt x="160" y="160"/>
                  </a:cubicBezTo>
                  <a:cubicBezTo>
                    <a:pt x="159" y="158"/>
                    <a:pt x="156" y="158"/>
                    <a:pt x="155" y="160"/>
                  </a:cubicBezTo>
                  <a:close/>
                  <a:moveTo>
                    <a:pt x="143" y="171"/>
                  </a:moveTo>
                  <a:cubicBezTo>
                    <a:pt x="142" y="173"/>
                    <a:pt x="142" y="175"/>
                    <a:pt x="143" y="177"/>
                  </a:cubicBezTo>
                  <a:cubicBezTo>
                    <a:pt x="144" y="177"/>
                    <a:pt x="145" y="178"/>
                    <a:pt x="146" y="178"/>
                  </a:cubicBezTo>
                  <a:cubicBezTo>
                    <a:pt x="147" y="178"/>
                    <a:pt x="148" y="177"/>
                    <a:pt x="149" y="177"/>
                  </a:cubicBezTo>
                  <a:cubicBezTo>
                    <a:pt x="151" y="175"/>
                    <a:pt x="151" y="173"/>
                    <a:pt x="149" y="171"/>
                  </a:cubicBezTo>
                  <a:cubicBezTo>
                    <a:pt x="148" y="169"/>
                    <a:pt x="145" y="169"/>
                    <a:pt x="143" y="171"/>
                  </a:cubicBezTo>
                  <a:close/>
                  <a:moveTo>
                    <a:pt x="156" y="47"/>
                  </a:moveTo>
                  <a:cubicBezTo>
                    <a:pt x="154" y="48"/>
                    <a:pt x="154" y="51"/>
                    <a:pt x="156" y="52"/>
                  </a:cubicBezTo>
                  <a:cubicBezTo>
                    <a:pt x="156" y="53"/>
                    <a:pt x="157" y="53"/>
                    <a:pt x="158" y="53"/>
                  </a:cubicBezTo>
                  <a:cubicBezTo>
                    <a:pt x="159" y="53"/>
                    <a:pt x="160" y="53"/>
                    <a:pt x="161" y="52"/>
                  </a:cubicBezTo>
                  <a:cubicBezTo>
                    <a:pt x="163" y="51"/>
                    <a:pt x="163" y="48"/>
                    <a:pt x="161" y="47"/>
                  </a:cubicBezTo>
                  <a:cubicBezTo>
                    <a:pt x="160" y="45"/>
                    <a:pt x="157" y="45"/>
                    <a:pt x="156" y="47"/>
                  </a:cubicBezTo>
                  <a:close/>
                  <a:moveTo>
                    <a:pt x="133" y="24"/>
                  </a:moveTo>
                  <a:cubicBezTo>
                    <a:pt x="131" y="25"/>
                    <a:pt x="131" y="28"/>
                    <a:pt x="133" y="30"/>
                  </a:cubicBezTo>
                  <a:cubicBezTo>
                    <a:pt x="134" y="30"/>
                    <a:pt x="135" y="31"/>
                    <a:pt x="136" y="31"/>
                  </a:cubicBezTo>
                  <a:cubicBezTo>
                    <a:pt x="137" y="31"/>
                    <a:pt x="138" y="30"/>
                    <a:pt x="139" y="30"/>
                  </a:cubicBezTo>
                  <a:cubicBezTo>
                    <a:pt x="140" y="28"/>
                    <a:pt x="140" y="25"/>
                    <a:pt x="139" y="24"/>
                  </a:cubicBezTo>
                  <a:cubicBezTo>
                    <a:pt x="137" y="22"/>
                    <a:pt x="134" y="22"/>
                    <a:pt x="133" y="24"/>
                  </a:cubicBezTo>
                  <a:close/>
                  <a:moveTo>
                    <a:pt x="166" y="148"/>
                  </a:moveTo>
                  <a:cubicBezTo>
                    <a:pt x="164" y="150"/>
                    <a:pt x="164" y="153"/>
                    <a:pt x="166" y="154"/>
                  </a:cubicBezTo>
                  <a:cubicBezTo>
                    <a:pt x="167" y="155"/>
                    <a:pt x="168" y="155"/>
                    <a:pt x="169" y="155"/>
                  </a:cubicBezTo>
                  <a:cubicBezTo>
                    <a:pt x="170" y="155"/>
                    <a:pt x="171" y="155"/>
                    <a:pt x="172" y="154"/>
                  </a:cubicBezTo>
                  <a:cubicBezTo>
                    <a:pt x="173" y="153"/>
                    <a:pt x="173" y="150"/>
                    <a:pt x="172" y="148"/>
                  </a:cubicBezTo>
                  <a:cubicBezTo>
                    <a:pt x="170" y="147"/>
                    <a:pt x="168" y="147"/>
                    <a:pt x="166" y="148"/>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en-US" dirty="0">
                <a:solidFill>
                  <a:schemeClr val="accent1">
                    <a:lumMod val="50000"/>
                  </a:schemeClr>
                </a:solidFill>
              </a:endParaRPr>
            </a:p>
          </p:txBody>
        </p:sp>
        <p:sp>
          <p:nvSpPr>
            <p:cNvPr id="23" name="Freeform 8">
              <a:extLst>
                <a:ext uri="{FF2B5EF4-FFF2-40B4-BE49-F238E27FC236}">
                  <a16:creationId xmlns:a16="http://schemas.microsoft.com/office/drawing/2014/main" id="{72901255-290E-4E05-B879-250BDD3589CB}"/>
                </a:ext>
              </a:extLst>
            </p:cNvPr>
            <p:cNvSpPr/>
            <p:nvPr/>
          </p:nvSpPr>
          <p:spPr bwMode="auto">
            <a:xfrm>
              <a:off x="8354570" y="2116994"/>
              <a:ext cx="1774878" cy="1203017"/>
            </a:xfrm>
            <a:custGeom>
              <a:avLst/>
              <a:gdLst>
                <a:gd name="T0" fmla="*/ 614 w 614"/>
                <a:gd name="T1" fmla="*/ 204 h 408"/>
                <a:gd name="T2" fmla="*/ 410 w 614"/>
                <a:gd name="T3" fmla="*/ 408 h 408"/>
                <a:gd name="T4" fmla="*/ 0 w 614"/>
                <a:gd name="T5" fmla="*/ 408 h 408"/>
                <a:gd name="T6" fmla="*/ 204 w 614"/>
                <a:gd name="T7" fmla="*/ 204 h 408"/>
                <a:gd name="T8" fmla="*/ 0 w 614"/>
                <a:gd name="T9" fmla="*/ 0 h 408"/>
                <a:gd name="T10" fmla="*/ 410 w 614"/>
                <a:gd name="T11" fmla="*/ 0 h 408"/>
                <a:gd name="T12" fmla="*/ 614 w 614"/>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4" h="408">
                  <a:moveTo>
                    <a:pt x="614" y="204"/>
                  </a:moveTo>
                  <a:lnTo>
                    <a:pt x="410" y="408"/>
                  </a:lnTo>
                  <a:lnTo>
                    <a:pt x="0" y="408"/>
                  </a:lnTo>
                  <a:lnTo>
                    <a:pt x="204" y="204"/>
                  </a:lnTo>
                  <a:lnTo>
                    <a:pt x="0" y="0"/>
                  </a:lnTo>
                  <a:lnTo>
                    <a:pt x="410" y="0"/>
                  </a:lnTo>
                  <a:lnTo>
                    <a:pt x="614" y="204"/>
                  </a:lnTo>
                  <a:close/>
                </a:path>
              </a:pathLst>
            </a:custGeom>
            <a:solidFill>
              <a:schemeClr val="accent1"/>
            </a:solidFill>
            <a:ln>
              <a:noFill/>
            </a:ln>
          </p:spPr>
          <p:txBody>
            <a:bodyPr vert="horz" wrap="square" lIns="91440" tIns="45720" rIns="91440" bIns="45720" numCol="1" anchor="t" anchorCtr="0" compatLnSpc="1"/>
            <a:lstStyle/>
            <a:p>
              <a:endParaRPr lang="en-US">
                <a:solidFill>
                  <a:schemeClr val="accent1">
                    <a:lumMod val="50000"/>
                  </a:schemeClr>
                </a:solidFill>
              </a:endParaRPr>
            </a:p>
          </p:txBody>
        </p:sp>
        <p:sp>
          <p:nvSpPr>
            <p:cNvPr id="24" name="Freeform 12">
              <a:extLst>
                <a:ext uri="{FF2B5EF4-FFF2-40B4-BE49-F238E27FC236}">
                  <a16:creationId xmlns:a16="http://schemas.microsoft.com/office/drawing/2014/main" id="{1D44EC08-0FEC-4544-9496-8D576AE7FD9E}"/>
                </a:ext>
              </a:extLst>
            </p:cNvPr>
            <p:cNvSpPr>
              <a:spLocks noEditPoints="1"/>
            </p:cNvSpPr>
            <p:nvPr/>
          </p:nvSpPr>
          <p:spPr bwMode="auto">
            <a:xfrm>
              <a:off x="9053141" y="2428929"/>
              <a:ext cx="607824" cy="496058"/>
            </a:xfrm>
            <a:custGeom>
              <a:avLst/>
              <a:gdLst>
                <a:gd name="T0" fmla="*/ 4 w 94"/>
                <a:gd name="T1" fmla="*/ 76 h 79"/>
                <a:gd name="T2" fmla="*/ 8 w 94"/>
                <a:gd name="T3" fmla="*/ 79 h 79"/>
                <a:gd name="T4" fmla="*/ 25 w 94"/>
                <a:gd name="T5" fmla="*/ 79 h 79"/>
                <a:gd name="T6" fmla="*/ 25 w 94"/>
                <a:gd name="T7" fmla="*/ 43 h 79"/>
                <a:gd name="T8" fmla="*/ 4 w 94"/>
                <a:gd name="T9" fmla="*/ 64 h 79"/>
                <a:gd name="T10" fmla="*/ 4 w 94"/>
                <a:gd name="T11" fmla="*/ 76 h 79"/>
                <a:gd name="T12" fmla="*/ 34 w 94"/>
                <a:gd name="T13" fmla="*/ 51 h 79"/>
                <a:gd name="T14" fmla="*/ 34 w 94"/>
                <a:gd name="T15" fmla="*/ 79 h 79"/>
                <a:gd name="T16" fmla="*/ 55 w 94"/>
                <a:gd name="T17" fmla="*/ 79 h 79"/>
                <a:gd name="T18" fmla="*/ 55 w 94"/>
                <a:gd name="T19" fmla="*/ 54 h 79"/>
                <a:gd name="T20" fmla="*/ 46 w 94"/>
                <a:gd name="T21" fmla="*/ 63 h 79"/>
                <a:gd name="T22" fmla="*/ 34 w 94"/>
                <a:gd name="T23" fmla="*/ 51 h 79"/>
                <a:gd name="T24" fmla="*/ 75 w 94"/>
                <a:gd name="T25" fmla="*/ 1 h 79"/>
                <a:gd name="T26" fmla="*/ 72 w 94"/>
                <a:gd name="T27" fmla="*/ 6 h 79"/>
                <a:gd name="T28" fmla="*/ 76 w 94"/>
                <a:gd name="T29" fmla="*/ 9 h 79"/>
                <a:gd name="T30" fmla="*/ 80 w 94"/>
                <a:gd name="T31" fmla="*/ 9 h 79"/>
                <a:gd name="T32" fmla="*/ 46 w 94"/>
                <a:gd name="T33" fmla="*/ 43 h 79"/>
                <a:gd name="T34" fmla="*/ 25 w 94"/>
                <a:gd name="T35" fmla="*/ 23 h 79"/>
                <a:gd name="T36" fmla="*/ 2 w 94"/>
                <a:gd name="T37" fmla="*/ 46 h 79"/>
                <a:gd name="T38" fmla="*/ 2 w 94"/>
                <a:gd name="T39" fmla="*/ 52 h 79"/>
                <a:gd name="T40" fmla="*/ 7 w 94"/>
                <a:gd name="T41" fmla="*/ 52 h 79"/>
                <a:gd name="T42" fmla="*/ 25 w 94"/>
                <a:gd name="T43" fmla="*/ 33 h 79"/>
                <a:gd name="T44" fmla="*/ 46 w 94"/>
                <a:gd name="T45" fmla="*/ 54 h 79"/>
                <a:gd name="T46" fmla="*/ 85 w 94"/>
                <a:gd name="T47" fmla="*/ 14 h 79"/>
                <a:gd name="T48" fmla="*/ 85 w 94"/>
                <a:gd name="T49" fmla="*/ 18 h 79"/>
                <a:gd name="T50" fmla="*/ 88 w 94"/>
                <a:gd name="T51" fmla="*/ 22 h 79"/>
                <a:gd name="T52" fmla="*/ 89 w 94"/>
                <a:gd name="T53" fmla="*/ 22 h 79"/>
                <a:gd name="T54" fmla="*/ 92 w 94"/>
                <a:gd name="T55" fmla="*/ 19 h 79"/>
                <a:gd name="T56" fmla="*/ 94 w 94"/>
                <a:gd name="T57" fmla="*/ 0 h 79"/>
                <a:gd name="T58" fmla="*/ 75 w 94"/>
                <a:gd name="T59" fmla="*/ 1 h 79"/>
                <a:gd name="T60" fmla="*/ 63 w 94"/>
                <a:gd name="T61" fmla="*/ 46 h 79"/>
                <a:gd name="T62" fmla="*/ 63 w 94"/>
                <a:gd name="T63" fmla="*/ 79 h 79"/>
                <a:gd name="T64" fmla="*/ 80 w 94"/>
                <a:gd name="T65" fmla="*/ 79 h 79"/>
                <a:gd name="T66" fmla="*/ 84 w 94"/>
                <a:gd name="T67" fmla="*/ 76 h 79"/>
                <a:gd name="T68" fmla="*/ 84 w 94"/>
                <a:gd name="T69" fmla="*/ 25 h 79"/>
                <a:gd name="T70" fmla="*/ 66 w 94"/>
                <a:gd name="T71" fmla="*/ 43 h 79"/>
                <a:gd name="T72" fmla="*/ 63 w 94"/>
                <a:gd name="T73" fmla="*/ 4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 h="79">
                  <a:moveTo>
                    <a:pt x="4" y="76"/>
                  </a:moveTo>
                  <a:cubicBezTo>
                    <a:pt x="4" y="78"/>
                    <a:pt x="6" y="79"/>
                    <a:pt x="8" y="79"/>
                  </a:cubicBezTo>
                  <a:cubicBezTo>
                    <a:pt x="25" y="79"/>
                    <a:pt x="25" y="79"/>
                    <a:pt x="25" y="79"/>
                  </a:cubicBezTo>
                  <a:cubicBezTo>
                    <a:pt x="25" y="43"/>
                    <a:pt x="25" y="43"/>
                    <a:pt x="25" y="43"/>
                  </a:cubicBezTo>
                  <a:cubicBezTo>
                    <a:pt x="4" y="64"/>
                    <a:pt x="4" y="64"/>
                    <a:pt x="4" y="64"/>
                  </a:cubicBezTo>
                  <a:lnTo>
                    <a:pt x="4" y="76"/>
                  </a:lnTo>
                  <a:close/>
                  <a:moveTo>
                    <a:pt x="34" y="51"/>
                  </a:moveTo>
                  <a:cubicBezTo>
                    <a:pt x="34" y="79"/>
                    <a:pt x="34" y="79"/>
                    <a:pt x="34" y="79"/>
                  </a:cubicBezTo>
                  <a:cubicBezTo>
                    <a:pt x="55" y="79"/>
                    <a:pt x="55" y="79"/>
                    <a:pt x="55" y="79"/>
                  </a:cubicBezTo>
                  <a:cubicBezTo>
                    <a:pt x="55" y="54"/>
                    <a:pt x="55" y="54"/>
                    <a:pt x="55" y="54"/>
                  </a:cubicBezTo>
                  <a:cubicBezTo>
                    <a:pt x="46" y="63"/>
                    <a:pt x="46" y="63"/>
                    <a:pt x="46" y="63"/>
                  </a:cubicBezTo>
                  <a:lnTo>
                    <a:pt x="34" y="51"/>
                  </a:lnTo>
                  <a:close/>
                  <a:moveTo>
                    <a:pt x="75" y="1"/>
                  </a:moveTo>
                  <a:cubicBezTo>
                    <a:pt x="73" y="2"/>
                    <a:pt x="72" y="3"/>
                    <a:pt x="72" y="6"/>
                  </a:cubicBezTo>
                  <a:cubicBezTo>
                    <a:pt x="72" y="8"/>
                    <a:pt x="74" y="9"/>
                    <a:pt x="76" y="9"/>
                  </a:cubicBezTo>
                  <a:cubicBezTo>
                    <a:pt x="80" y="9"/>
                    <a:pt x="80" y="9"/>
                    <a:pt x="80" y="9"/>
                  </a:cubicBezTo>
                  <a:cubicBezTo>
                    <a:pt x="46" y="43"/>
                    <a:pt x="46" y="43"/>
                    <a:pt x="46" y="43"/>
                  </a:cubicBezTo>
                  <a:cubicBezTo>
                    <a:pt x="25" y="23"/>
                    <a:pt x="25" y="23"/>
                    <a:pt x="25" y="23"/>
                  </a:cubicBezTo>
                  <a:cubicBezTo>
                    <a:pt x="2" y="46"/>
                    <a:pt x="2" y="46"/>
                    <a:pt x="2" y="46"/>
                  </a:cubicBezTo>
                  <a:cubicBezTo>
                    <a:pt x="0" y="48"/>
                    <a:pt x="0" y="50"/>
                    <a:pt x="2" y="52"/>
                  </a:cubicBezTo>
                  <a:cubicBezTo>
                    <a:pt x="3" y="53"/>
                    <a:pt x="6" y="53"/>
                    <a:pt x="7" y="52"/>
                  </a:cubicBezTo>
                  <a:cubicBezTo>
                    <a:pt x="25" y="33"/>
                    <a:pt x="25" y="33"/>
                    <a:pt x="25" y="33"/>
                  </a:cubicBezTo>
                  <a:cubicBezTo>
                    <a:pt x="46" y="54"/>
                    <a:pt x="46" y="54"/>
                    <a:pt x="46" y="54"/>
                  </a:cubicBezTo>
                  <a:cubicBezTo>
                    <a:pt x="85" y="14"/>
                    <a:pt x="85" y="14"/>
                    <a:pt x="85" y="14"/>
                  </a:cubicBezTo>
                  <a:cubicBezTo>
                    <a:pt x="85" y="18"/>
                    <a:pt x="85" y="18"/>
                    <a:pt x="85" y="18"/>
                  </a:cubicBezTo>
                  <a:cubicBezTo>
                    <a:pt x="85" y="20"/>
                    <a:pt x="86" y="22"/>
                    <a:pt x="88" y="22"/>
                  </a:cubicBezTo>
                  <a:cubicBezTo>
                    <a:pt x="89" y="22"/>
                    <a:pt x="89" y="22"/>
                    <a:pt x="89" y="22"/>
                  </a:cubicBezTo>
                  <a:cubicBezTo>
                    <a:pt x="91" y="22"/>
                    <a:pt x="92" y="20"/>
                    <a:pt x="92" y="19"/>
                  </a:cubicBezTo>
                  <a:cubicBezTo>
                    <a:pt x="94" y="0"/>
                    <a:pt x="94" y="0"/>
                    <a:pt x="94" y="0"/>
                  </a:cubicBezTo>
                  <a:lnTo>
                    <a:pt x="75" y="1"/>
                  </a:lnTo>
                  <a:close/>
                  <a:moveTo>
                    <a:pt x="63" y="46"/>
                  </a:moveTo>
                  <a:cubicBezTo>
                    <a:pt x="63" y="79"/>
                    <a:pt x="63" y="79"/>
                    <a:pt x="63" y="79"/>
                  </a:cubicBezTo>
                  <a:cubicBezTo>
                    <a:pt x="80" y="79"/>
                    <a:pt x="80" y="79"/>
                    <a:pt x="80" y="79"/>
                  </a:cubicBezTo>
                  <a:cubicBezTo>
                    <a:pt x="82" y="79"/>
                    <a:pt x="84" y="78"/>
                    <a:pt x="84" y="76"/>
                  </a:cubicBezTo>
                  <a:cubicBezTo>
                    <a:pt x="84" y="25"/>
                    <a:pt x="84" y="25"/>
                    <a:pt x="84" y="25"/>
                  </a:cubicBezTo>
                  <a:cubicBezTo>
                    <a:pt x="66" y="43"/>
                    <a:pt x="66" y="43"/>
                    <a:pt x="66" y="43"/>
                  </a:cubicBezTo>
                  <a:lnTo>
                    <a:pt x="63" y="46"/>
                  </a:lnTo>
                  <a:close/>
                </a:path>
              </a:pathLst>
            </a:custGeom>
            <a:solidFill>
              <a:schemeClr val="bg1"/>
            </a:solidFill>
            <a:ln>
              <a:noFill/>
            </a:ln>
          </p:spPr>
          <p:txBody>
            <a:bodyPr vert="horz" wrap="square" lIns="91440" tIns="45720" rIns="91440" bIns="45720" numCol="1" anchor="t" anchorCtr="0" compatLnSpc="1"/>
            <a:lstStyle/>
            <a:p>
              <a:endParaRPr lang="en-US">
                <a:solidFill>
                  <a:schemeClr val="accent1">
                    <a:lumMod val="50000"/>
                  </a:schemeClr>
                </a:solidFill>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D9F4E06-BE10-41DE-A51A-6E3228FC9A9F}"/>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3" name="矩形 12">
            <a:extLst>
              <a:ext uri="{FF2B5EF4-FFF2-40B4-BE49-F238E27FC236}">
                <a16:creationId xmlns:a16="http://schemas.microsoft.com/office/drawing/2014/main" id="{ACD49E44-AF1E-487E-9DE0-CFACDD9A3123}"/>
              </a:ext>
            </a:extLst>
          </p:cNvPr>
          <p:cNvSpPr/>
          <p:nvPr userDrawn="1"/>
        </p:nvSpPr>
        <p:spPr>
          <a:xfrm>
            <a:off x="0" y="-47898"/>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23" name="椭圆 22">
            <a:extLst>
              <a:ext uri="{FF2B5EF4-FFF2-40B4-BE49-F238E27FC236}">
                <a16:creationId xmlns:a16="http://schemas.microsoft.com/office/drawing/2014/main" id="{2C25A403-CA0E-47E1-A4F5-443489DF6344}"/>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64E0F9DB-89FB-4962-82B7-77D754B322C0}"/>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492A7C74-272C-4A21-83C4-4B5594A40336}"/>
              </a:ext>
            </a:extLst>
          </p:cNvPr>
          <p:cNvSpPr/>
          <p:nvPr userDrawn="1"/>
        </p:nvSpPr>
        <p:spPr>
          <a:xfrm>
            <a:off x="0" y="4975398"/>
            <a:ext cx="12192000" cy="1190451"/>
          </a:xfrm>
          <a:prstGeom prst="rect">
            <a:avLst/>
          </a:prstGeom>
          <a:gradFill flip="none" rotWithShape="1">
            <a:gsLst>
              <a:gs pos="0">
                <a:schemeClr val="accent1">
                  <a:lumMod val="75000"/>
                  <a:lumOff val="25000"/>
                </a:schemeClr>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梯形 6">
            <a:extLst>
              <a:ext uri="{FF2B5EF4-FFF2-40B4-BE49-F238E27FC236}">
                <a16:creationId xmlns:a16="http://schemas.microsoft.com/office/drawing/2014/main" id="{8BB6F505-A724-475B-9E7F-C74E685C1108}"/>
              </a:ext>
            </a:extLst>
          </p:cNvPr>
          <p:cNvSpPr/>
          <p:nvPr userDrawn="1"/>
        </p:nvSpPr>
        <p:spPr>
          <a:xfrm>
            <a:off x="0" y="2852933"/>
            <a:ext cx="12192000" cy="2133600"/>
          </a:xfrm>
          <a:prstGeom prst="trapezoid">
            <a:avLst>
              <a:gd name="adj" fmla="val 102839"/>
            </a:avLst>
          </a:prstGeom>
          <a:gradFill flip="none" rotWithShape="1">
            <a:gsLst>
              <a:gs pos="10000">
                <a:schemeClr val="accent1">
                  <a:lumMod val="20000"/>
                  <a:lumOff val="80000"/>
                  <a:alpha val="0"/>
                </a:schemeClr>
              </a:gs>
              <a:gs pos="10000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DC8940F3-FB48-4C3C-952E-4920925C0543}"/>
              </a:ext>
            </a:extLst>
          </p:cNvPr>
          <p:cNvGrpSpPr/>
          <p:nvPr userDrawn="1"/>
        </p:nvGrpSpPr>
        <p:grpSpPr>
          <a:xfrm>
            <a:off x="622769" y="2006965"/>
            <a:ext cx="1600540" cy="2650086"/>
            <a:chOff x="622769" y="2006965"/>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9" name="矩形: 圆角 8">
              <a:extLst>
                <a:ext uri="{FF2B5EF4-FFF2-40B4-BE49-F238E27FC236}">
                  <a16:creationId xmlns:a16="http://schemas.microsoft.com/office/drawing/2014/main" id="{23FCA1B3-B3A8-453C-8F53-212388B10BE2}"/>
                </a:ext>
              </a:extLst>
            </p:cNvPr>
            <p:cNvSpPr/>
            <p:nvPr/>
          </p:nvSpPr>
          <p:spPr>
            <a:xfrm>
              <a:off x="622769" y="2006965"/>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F8701336-12DF-4D5A-97AD-DE7122855B06}"/>
                </a:ext>
              </a:extLst>
            </p:cNvPr>
            <p:cNvGrpSpPr/>
            <p:nvPr/>
          </p:nvGrpSpPr>
          <p:grpSpPr>
            <a:xfrm>
              <a:off x="689466" y="3562442"/>
              <a:ext cx="1467145" cy="692497"/>
              <a:chOff x="966175" y="4574453"/>
              <a:chExt cx="1467145" cy="692497"/>
            </a:xfrm>
          </p:grpSpPr>
          <p:sp>
            <p:nvSpPr>
              <p:cNvPr id="17" name="文本框 16">
                <a:extLst>
                  <a:ext uri="{FF2B5EF4-FFF2-40B4-BE49-F238E27FC236}">
                    <a16:creationId xmlns:a16="http://schemas.microsoft.com/office/drawing/2014/main" id="{B3BA57D7-1097-4AD3-8B45-4D60152B3841}"/>
                  </a:ext>
                </a:extLst>
              </p:cNvPr>
              <p:cNvSpPr txBox="1"/>
              <p:nvPr/>
            </p:nvSpPr>
            <p:spPr>
              <a:xfrm>
                <a:off x="966175" y="4574453"/>
                <a:ext cx="1467145" cy="430887"/>
              </a:xfrm>
              <a:prstGeom prst="rect">
                <a:avLst/>
              </a:prstGeom>
              <a:noFill/>
            </p:spPr>
            <p:txBody>
              <a:bodyPr wrap="square" rtlCol="0">
                <a:spAutoFit/>
              </a:bodyPr>
              <a:lstStyle/>
              <a:p>
                <a:pPr algn="ctr"/>
                <a:endParaRPr lang="zh-CN" altLang="en-US" sz="2200" dirty="0">
                  <a:solidFill>
                    <a:schemeClr val="tx1">
                      <a:lumMod val="75000"/>
                      <a:lumOff val="25000"/>
                    </a:schemeClr>
                  </a:solidFill>
                  <a:latin typeface="+mj-ea"/>
                  <a:ea typeface="+mj-ea"/>
                </a:endParaRPr>
              </a:p>
            </p:txBody>
          </p:sp>
          <p:sp>
            <p:nvSpPr>
              <p:cNvPr id="18" name="文本框 17">
                <a:extLst>
                  <a:ext uri="{FF2B5EF4-FFF2-40B4-BE49-F238E27FC236}">
                    <a16:creationId xmlns:a16="http://schemas.microsoft.com/office/drawing/2014/main" id="{E7C21BBE-47BC-4FAF-B484-F7A4D939F3C6}"/>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11" name="椭圆 10">
              <a:extLst>
                <a:ext uri="{FF2B5EF4-FFF2-40B4-BE49-F238E27FC236}">
                  <a16:creationId xmlns:a16="http://schemas.microsoft.com/office/drawing/2014/main" id="{0C3FAF2E-6022-4DE4-A3C6-5282A0B28C7C}"/>
                </a:ext>
              </a:extLst>
            </p:cNvPr>
            <p:cNvSpPr/>
            <p:nvPr/>
          </p:nvSpPr>
          <p:spPr>
            <a:xfrm>
              <a:off x="1008252" y="244796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弧形 13">
              <a:extLst>
                <a:ext uri="{FF2B5EF4-FFF2-40B4-BE49-F238E27FC236}">
                  <a16:creationId xmlns:a16="http://schemas.microsoft.com/office/drawing/2014/main" id="{0846A3BC-5583-4FA0-804A-01559360712F}"/>
                </a:ext>
              </a:extLst>
            </p:cNvPr>
            <p:cNvSpPr/>
            <p:nvPr/>
          </p:nvSpPr>
          <p:spPr>
            <a:xfrm>
              <a:off x="927693" y="236740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BBA8FEDB-C727-44B6-A149-02DB12F92C2B}"/>
                </a:ext>
              </a:extLst>
            </p:cNvPr>
            <p:cNvSpPr/>
            <p:nvPr/>
          </p:nvSpPr>
          <p:spPr>
            <a:xfrm>
              <a:off x="866142" y="230585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形 15">
              <a:extLst>
                <a:ext uri="{FF2B5EF4-FFF2-40B4-BE49-F238E27FC236}">
                  <a16:creationId xmlns:a16="http://schemas.microsoft.com/office/drawing/2014/main" id="{814424C5-FC09-409E-8793-E1D970C773D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97718" y="2637434"/>
              <a:ext cx="450640" cy="450640"/>
            </a:xfrm>
            <a:prstGeom prst="rect">
              <a:avLst/>
            </a:prstGeom>
          </p:spPr>
        </p:pic>
      </p:grpSp>
      <p:grpSp>
        <p:nvGrpSpPr>
          <p:cNvPr id="19" name="组合 18">
            <a:extLst>
              <a:ext uri="{FF2B5EF4-FFF2-40B4-BE49-F238E27FC236}">
                <a16:creationId xmlns:a16="http://schemas.microsoft.com/office/drawing/2014/main" id="{469DEF8F-F031-4176-9622-AD223356065A}"/>
              </a:ext>
            </a:extLst>
          </p:cNvPr>
          <p:cNvGrpSpPr/>
          <p:nvPr userDrawn="1"/>
        </p:nvGrpSpPr>
        <p:grpSpPr>
          <a:xfrm>
            <a:off x="3756543" y="2006965"/>
            <a:ext cx="1600540" cy="2650086"/>
            <a:chOff x="3756543" y="2006965"/>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20" name="矩形: 圆角 19">
              <a:extLst>
                <a:ext uri="{FF2B5EF4-FFF2-40B4-BE49-F238E27FC236}">
                  <a16:creationId xmlns:a16="http://schemas.microsoft.com/office/drawing/2014/main" id="{41CBDB02-B3D7-4C14-8793-3F920AE038AB}"/>
                </a:ext>
              </a:extLst>
            </p:cNvPr>
            <p:cNvSpPr/>
            <p:nvPr/>
          </p:nvSpPr>
          <p:spPr>
            <a:xfrm>
              <a:off x="3756543" y="2006965"/>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7FC20B5B-10C8-409C-9B33-00EB6AAFF208}"/>
                </a:ext>
              </a:extLst>
            </p:cNvPr>
            <p:cNvGrpSpPr/>
            <p:nvPr/>
          </p:nvGrpSpPr>
          <p:grpSpPr>
            <a:xfrm>
              <a:off x="3823240" y="3562442"/>
              <a:ext cx="1467145" cy="692497"/>
              <a:chOff x="966175" y="4574453"/>
              <a:chExt cx="1467145" cy="692497"/>
            </a:xfrm>
          </p:grpSpPr>
          <p:sp>
            <p:nvSpPr>
              <p:cNvPr id="28" name="文本框 27">
                <a:extLst>
                  <a:ext uri="{FF2B5EF4-FFF2-40B4-BE49-F238E27FC236}">
                    <a16:creationId xmlns:a16="http://schemas.microsoft.com/office/drawing/2014/main" id="{B1E785F1-5B07-4E1E-BF45-B0F47CB08557}"/>
                  </a:ext>
                </a:extLst>
              </p:cNvPr>
              <p:cNvSpPr txBox="1"/>
              <p:nvPr/>
            </p:nvSpPr>
            <p:spPr>
              <a:xfrm>
                <a:off x="966175" y="4574453"/>
                <a:ext cx="1467145" cy="430887"/>
              </a:xfrm>
              <a:prstGeom prst="rect">
                <a:avLst/>
              </a:prstGeom>
              <a:noFill/>
            </p:spPr>
            <p:txBody>
              <a:bodyPr wrap="square" rtlCol="0">
                <a:spAutoFit/>
              </a:bodyPr>
              <a:lstStyle/>
              <a:p>
                <a:pPr algn="ctr"/>
                <a:endParaRPr lang="zh-CN" altLang="en-US" sz="2200" dirty="0">
                  <a:solidFill>
                    <a:schemeClr val="tx1">
                      <a:lumMod val="75000"/>
                      <a:lumOff val="25000"/>
                    </a:schemeClr>
                  </a:solidFill>
                  <a:latin typeface="+mj-ea"/>
                  <a:ea typeface="+mj-ea"/>
                </a:endParaRPr>
              </a:p>
            </p:txBody>
          </p:sp>
          <p:sp>
            <p:nvSpPr>
              <p:cNvPr id="29" name="文本框 28">
                <a:extLst>
                  <a:ext uri="{FF2B5EF4-FFF2-40B4-BE49-F238E27FC236}">
                    <a16:creationId xmlns:a16="http://schemas.microsoft.com/office/drawing/2014/main" id="{1C07ECCF-8F72-47F0-85B0-78CAC2AE59B7}"/>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22" name="椭圆 21">
              <a:extLst>
                <a:ext uri="{FF2B5EF4-FFF2-40B4-BE49-F238E27FC236}">
                  <a16:creationId xmlns:a16="http://schemas.microsoft.com/office/drawing/2014/main" id="{94FD82A3-7033-4FEF-A2D8-A1FB0AF1FCE2}"/>
                </a:ext>
              </a:extLst>
            </p:cNvPr>
            <p:cNvSpPr/>
            <p:nvPr/>
          </p:nvSpPr>
          <p:spPr>
            <a:xfrm>
              <a:off x="4142026" y="244796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弧形 24">
              <a:extLst>
                <a:ext uri="{FF2B5EF4-FFF2-40B4-BE49-F238E27FC236}">
                  <a16:creationId xmlns:a16="http://schemas.microsoft.com/office/drawing/2014/main" id="{32136520-D6F3-40AA-A1DE-D95102C28BB3}"/>
                </a:ext>
              </a:extLst>
            </p:cNvPr>
            <p:cNvSpPr/>
            <p:nvPr/>
          </p:nvSpPr>
          <p:spPr>
            <a:xfrm>
              <a:off x="4061467" y="236740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E0CF21A9-956F-4204-9DBB-E886F996C031}"/>
                </a:ext>
              </a:extLst>
            </p:cNvPr>
            <p:cNvSpPr/>
            <p:nvPr/>
          </p:nvSpPr>
          <p:spPr>
            <a:xfrm>
              <a:off x="3999916" y="230585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a:extLst>
                <a:ext uri="{FF2B5EF4-FFF2-40B4-BE49-F238E27FC236}">
                  <a16:creationId xmlns:a16="http://schemas.microsoft.com/office/drawing/2014/main" id="{29A50F9B-52F0-4D21-862A-9A27E81859A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65531" y="2671473"/>
              <a:ext cx="382563" cy="382563"/>
            </a:xfrm>
            <a:prstGeom prst="rect">
              <a:avLst/>
            </a:prstGeom>
          </p:spPr>
        </p:pic>
      </p:grpSp>
      <p:grpSp>
        <p:nvGrpSpPr>
          <p:cNvPr id="30" name="组合 29">
            <a:extLst>
              <a:ext uri="{FF2B5EF4-FFF2-40B4-BE49-F238E27FC236}">
                <a16:creationId xmlns:a16="http://schemas.microsoft.com/office/drawing/2014/main" id="{2589914D-FF4B-4E59-B032-99C03ADCB7FD}"/>
              </a:ext>
            </a:extLst>
          </p:cNvPr>
          <p:cNvGrpSpPr/>
          <p:nvPr userDrawn="1"/>
        </p:nvGrpSpPr>
        <p:grpSpPr>
          <a:xfrm>
            <a:off x="6890317" y="2006965"/>
            <a:ext cx="1600540" cy="2650086"/>
            <a:chOff x="6890317" y="2006965"/>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31" name="矩形: 圆角 30">
              <a:extLst>
                <a:ext uri="{FF2B5EF4-FFF2-40B4-BE49-F238E27FC236}">
                  <a16:creationId xmlns:a16="http://schemas.microsoft.com/office/drawing/2014/main" id="{507150F6-71F3-49D5-900D-640DC94EFCB1}"/>
                </a:ext>
              </a:extLst>
            </p:cNvPr>
            <p:cNvSpPr/>
            <p:nvPr/>
          </p:nvSpPr>
          <p:spPr>
            <a:xfrm>
              <a:off x="6890317" y="2006965"/>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8FC9AEC9-B880-41CA-8920-7EECD29D5B00}"/>
                </a:ext>
              </a:extLst>
            </p:cNvPr>
            <p:cNvGrpSpPr/>
            <p:nvPr/>
          </p:nvGrpSpPr>
          <p:grpSpPr>
            <a:xfrm>
              <a:off x="6957014" y="3562442"/>
              <a:ext cx="1467145" cy="692497"/>
              <a:chOff x="966175" y="4574453"/>
              <a:chExt cx="1467145" cy="692497"/>
            </a:xfrm>
          </p:grpSpPr>
          <p:sp>
            <p:nvSpPr>
              <p:cNvPr id="37" name="文本框 36">
                <a:extLst>
                  <a:ext uri="{FF2B5EF4-FFF2-40B4-BE49-F238E27FC236}">
                    <a16:creationId xmlns:a16="http://schemas.microsoft.com/office/drawing/2014/main" id="{D234B92D-F05F-477A-8F37-C476D767C7C0}"/>
                  </a:ext>
                </a:extLst>
              </p:cNvPr>
              <p:cNvSpPr txBox="1"/>
              <p:nvPr/>
            </p:nvSpPr>
            <p:spPr>
              <a:xfrm>
                <a:off x="966175" y="4574453"/>
                <a:ext cx="1467145" cy="430887"/>
              </a:xfrm>
              <a:prstGeom prst="rect">
                <a:avLst/>
              </a:prstGeom>
              <a:noFill/>
            </p:spPr>
            <p:txBody>
              <a:bodyPr wrap="square" rtlCol="0">
                <a:spAutoFit/>
              </a:bodyPr>
              <a:lstStyle/>
              <a:p>
                <a:pPr algn="ctr"/>
                <a:endParaRPr lang="zh-CN" altLang="en-US" sz="2200" dirty="0">
                  <a:solidFill>
                    <a:schemeClr val="tx1">
                      <a:lumMod val="75000"/>
                      <a:lumOff val="25000"/>
                    </a:schemeClr>
                  </a:solidFill>
                  <a:latin typeface="+mj-ea"/>
                  <a:ea typeface="+mj-ea"/>
                </a:endParaRPr>
              </a:p>
            </p:txBody>
          </p:sp>
          <p:sp>
            <p:nvSpPr>
              <p:cNvPr id="38" name="文本框 37">
                <a:extLst>
                  <a:ext uri="{FF2B5EF4-FFF2-40B4-BE49-F238E27FC236}">
                    <a16:creationId xmlns:a16="http://schemas.microsoft.com/office/drawing/2014/main" id="{54A03FFF-0EFB-48D0-ADBB-C8CD7FA10D16}"/>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33" name="椭圆 32">
              <a:extLst>
                <a:ext uri="{FF2B5EF4-FFF2-40B4-BE49-F238E27FC236}">
                  <a16:creationId xmlns:a16="http://schemas.microsoft.com/office/drawing/2014/main" id="{A7DEF7C1-445B-4CEB-AA04-D2FD95A999EF}"/>
                </a:ext>
              </a:extLst>
            </p:cNvPr>
            <p:cNvSpPr/>
            <p:nvPr/>
          </p:nvSpPr>
          <p:spPr>
            <a:xfrm>
              <a:off x="7275800" y="244796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弧形 33">
              <a:extLst>
                <a:ext uri="{FF2B5EF4-FFF2-40B4-BE49-F238E27FC236}">
                  <a16:creationId xmlns:a16="http://schemas.microsoft.com/office/drawing/2014/main" id="{A68CF844-E582-410E-A9E7-FCFA4E3988E6}"/>
                </a:ext>
              </a:extLst>
            </p:cNvPr>
            <p:cNvSpPr/>
            <p:nvPr/>
          </p:nvSpPr>
          <p:spPr>
            <a:xfrm>
              <a:off x="7195241" y="236740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1FCFA02D-33B2-4F21-875F-4FEAA8908815}"/>
                </a:ext>
              </a:extLst>
            </p:cNvPr>
            <p:cNvSpPr/>
            <p:nvPr/>
          </p:nvSpPr>
          <p:spPr>
            <a:xfrm>
              <a:off x="7133690" y="230585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形 35">
              <a:extLst>
                <a:ext uri="{FF2B5EF4-FFF2-40B4-BE49-F238E27FC236}">
                  <a16:creationId xmlns:a16="http://schemas.microsoft.com/office/drawing/2014/main" id="{A99440AD-AF8C-4ABE-B1FF-7409E1C414DB}"/>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74198" y="2646366"/>
              <a:ext cx="432776" cy="432776"/>
            </a:xfrm>
            <a:prstGeom prst="rect">
              <a:avLst/>
            </a:prstGeom>
          </p:spPr>
        </p:pic>
      </p:grpSp>
      <p:grpSp>
        <p:nvGrpSpPr>
          <p:cNvPr id="39" name="组合 38">
            <a:extLst>
              <a:ext uri="{FF2B5EF4-FFF2-40B4-BE49-F238E27FC236}">
                <a16:creationId xmlns:a16="http://schemas.microsoft.com/office/drawing/2014/main" id="{C3C1930D-06AB-43A9-88A4-5AFC1AEB9902}"/>
              </a:ext>
            </a:extLst>
          </p:cNvPr>
          <p:cNvGrpSpPr/>
          <p:nvPr userDrawn="1"/>
        </p:nvGrpSpPr>
        <p:grpSpPr>
          <a:xfrm>
            <a:off x="10024093" y="2006965"/>
            <a:ext cx="1600540" cy="2650086"/>
            <a:chOff x="10024093" y="2006965"/>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40" name="矩形: 圆角 39">
              <a:extLst>
                <a:ext uri="{FF2B5EF4-FFF2-40B4-BE49-F238E27FC236}">
                  <a16:creationId xmlns:a16="http://schemas.microsoft.com/office/drawing/2014/main" id="{0E00AADB-3C17-450E-88E1-294D6F33F5AF}"/>
                </a:ext>
              </a:extLst>
            </p:cNvPr>
            <p:cNvSpPr/>
            <p:nvPr/>
          </p:nvSpPr>
          <p:spPr>
            <a:xfrm>
              <a:off x="10024093" y="2006965"/>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id="{4709507D-FDFB-4AF4-B24B-E614209AD026}"/>
                </a:ext>
              </a:extLst>
            </p:cNvPr>
            <p:cNvGrpSpPr/>
            <p:nvPr/>
          </p:nvGrpSpPr>
          <p:grpSpPr>
            <a:xfrm>
              <a:off x="10090790" y="3562442"/>
              <a:ext cx="1467145" cy="692497"/>
              <a:chOff x="966175" y="4574453"/>
              <a:chExt cx="1467145" cy="692497"/>
            </a:xfrm>
          </p:grpSpPr>
          <p:sp>
            <p:nvSpPr>
              <p:cNvPr id="46" name="文本框 45">
                <a:extLst>
                  <a:ext uri="{FF2B5EF4-FFF2-40B4-BE49-F238E27FC236}">
                    <a16:creationId xmlns:a16="http://schemas.microsoft.com/office/drawing/2014/main" id="{117CC70F-2FB0-42CD-814F-225EAD052F0F}"/>
                  </a:ext>
                </a:extLst>
              </p:cNvPr>
              <p:cNvSpPr txBox="1"/>
              <p:nvPr/>
            </p:nvSpPr>
            <p:spPr>
              <a:xfrm>
                <a:off x="966175" y="4574453"/>
                <a:ext cx="1467145" cy="430887"/>
              </a:xfrm>
              <a:prstGeom prst="rect">
                <a:avLst/>
              </a:prstGeom>
              <a:noFill/>
            </p:spPr>
            <p:txBody>
              <a:bodyPr wrap="square" rtlCol="0">
                <a:spAutoFit/>
              </a:bodyPr>
              <a:lstStyle/>
              <a:p>
                <a:pPr algn="ctr"/>
                <a:endParaRPr lang="zh-CN" altLang="en-US" sz="2200" dirty="0">
                  <a:solidFill>
                    <a:schemeClr val="tx1">
                      <a:lumMod val="75000"/>
                      <a:lumOff val="25000"/>
                    </a:schemeClr>
                  </a:solidFill>
                  <a:latin typeface="+mj-ea"/>
                  <a:ea typeface="+mj-ea"/>
                </a:endParaRPr>
              </a:p>
            </p:txBody>
          </p:sp>
          <p:sp>
            <p:nvSpPr>
              <p:cNvPr id="47" name="文本框 46">
                <a:extLst>
                  <a:ext uri="{FF2B5EF4-FFF2-40B4-BE49-F238E27FC236}">
                    <a16:creationId xmlns:a16="http://schemas.microsoft.com/office/drawing/2014/main" id="{304DEF12-532E-40B7-9370-0D5F15EACE28}"/>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42" name="椭圆 41">
              <a:extLst>
                <a:ext uri="{FF2B5EF4-FFF2-40B4-BE49-F238E27FC236}">
                  <a16:creationId xmlns:a16="http://schemas.microsoft.com/office/drawing/2014/main" id="{44B825F5-B831-405C-B37E-4AA246987F72}"/>
                </a:ext>
              </a:extLst>
            </p:cNvPr>
            <p:cNvSpPr/>
            <p:nvPr/>
          </p:nvSpPr>
          <p:spPr>
            <a:xfrm>
              <a:off x="10409576" y="244796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弧形 42">
              <a:extLst>
                <a:ext uri="{FF2B5EF4-FFF2-40B4-BE49-F238E27FC236}">
                  <a16:creationId xmlns:a16="http://schemas.microsoft.com/office/drawing/2014/main" id="{BCE70152-A739-4E31-918C-CB830A6B69B5}"/>
                </a:ext>
              </a:extLst>
            </p:cNvPr>
            <p:cNvSpPr/>
            <p:nvPr/>
          </p:nvSpPr>
          <p:spPr>
            <a:xfrm>
              <a:off x="10329017" y="236740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83A15BAA-A02A-4DC7-B182-582FF1892833}"/>
                </a:ext>
              </a:extLst>
            </p:cNvPr>
            <p:cNvSpPr/>
            <p:nvPr/>
          </p:nvSpPr>
          <p:spPr>
            <a:xfrm>
              <a:off x="10267466" y="230585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形 44">
              <a:extLst>
                <a:ext uri="{FF2B5EF4-FFF2-40B4-BE49-F238E27FC236}">
                  <a16:creationId xmlns:a16="http://schemas.microsoft.com/office/drawing/2014/main" id="{098B65FA-2EED-4705-B079-659FDEE74A4A}"/>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604905" y="2643297"/>
              <a:ext cx="438915" cy="438915"/>
            </a:xfrm>
            <a:prstGeom prst="rect">
              <a:avLst/>
            </a:prstGeom>
          </p:spPr>
        </p:pic>
      </p:grpSp>
      <p:grpSp>
        <p:nvGrpSpPr>
          <p:cNvPr id="48" name="组合 47">
            <a:extLst>
              <a:ext uri="{FF2B5EF4-FFF2-40B4-BE49-F238E27FC236}">
                <a16:creationId xmlns:a16="http://schemas.microsoft.com/office/drawing/2014/main" id="{66C41E42-E366-4013-BBCE-9B07B9180E91}"/>
              </a:ext>
            </a:extLst>
          </p:cNvPr>
          <p:cNvGrpSpPr/>
          <p:nvPr userDrawn="1"/>
        </p:nvGrpSpPr>
        <p:grpSpPr>
          <a:xfrm>
            <a:off x="8457204" y="1485306"/>
            <a:ext cx="1600540" cy="2650086"/>
            <a:chOff x="8457204" y="1485306"/>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49" name="矩形: 圆角 48">
              <a:extLst>
                <a:ext uri="{FF2B5EF4-FFF2-40B4-BE49-F238E27FC236}">
                  <a16:creationId xmlns:a16="http://schemas.microsoft.com/office/drawing/2014/main" id="{A5D0EB9C-4023-4C60-83FF-4D19ED13558A}"/>
                </a:ext>
              </a:extLst>
            </p:cNvPr>
            <p:cNvSpPr/>
            <p:nvPr/>
          </p:nvSpPr>
          <p:spPr>
            <a:xfrm>
              <a:off x="8457204" y="1485306"/>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a:extLst>
                <a:ext uri="{FF2B5EF4-FFF2-40B4-BE49-F238E27FC236}">
                  <a16:creationId xmlns:a16="http://schemas.microsoft.com/office/drawing/2014/main" id="{483488D1-66D6-47D5-98D7-06E43F4F8D44}"/>
                </a:ext>
              </a:extLst>
            </p:cNvPr>
            <p:cNvGrpSpPr/>
            <p:nvPr/>
          </p:nvGrpSpPr>
          <p:grpSpPr>
            <a:xfrm>
              <a:off x="8523901" y="3040783"/>
              <a:ext cx="1467145" cy="692497"/>
              <a:chOff x="966175" y="4574453"/>
              <a:chExt cx="1467145" cy="692497"/>
            </a:xfrm>
          </p:grpSpPr>
          <p:sp>
            <p:nvSpPr>
              <p:cNvPr id="55" name="文本框 54">
                <a:extLst>
                  <a:ext uri="{FF2B5EF4-FFF2-40B4-BE49-F238E27FC236}">
                    <a16:creationId xmlns:a16="http://schemas.microsoft.com/office/drawing/2014/main" id="{A2FAD2CE-4AE4-4A01-B821-1C8D1BD95DB8}"/>
                  </a:ext>
                </a:extLst>
              </p:cNvPr>
              <p:cNvSpPr txBox="1"/>
              <p:nvPr/>
            </p:nvSpPr>
            <p:spPr>
              <a:xfrm>
                <a:off x="966175" y="4574453"/>
                <a:ext cx="1467145" cy="430887"/>
              </a:xfrm>
              <a:prstGeom prst="rect">
                <a:avLst/>
              </a:prstGeom>
              <a:noFill/>
            </p:spPr>
            <p:txBody>
              <a:bodyPr wrap="square" rtlCol="0">
                <a:spAutoFit/>
              </a:bodyPr>
              <a:lstStyle/>
              <a:p>
                <a:pPr algn="ctr"/>
                <a:endParaRPr lang="zh-CN" altLang="en-US" sz="2200" dirty="0">
                  <a:solidFill>
                    <a:schemeClr val="tx1">
                      <a:lumMod val="75000"/>
                      <a:lumOff val="25000"/>
                    </a:schemeClr>
                  </a:solidFill>
                  <a:latin typeface="+mj-ea"/>
                  <a:ea typeface="+mj-ea"/>
                </a:endParaRPr>
              </a:p>
            </p:txBody>
          </p:sp>
          <p:sp>
            <p:nvSpPr>
              <p:cNvPr id="56" name="文本框 55">
                <a:extLst>
                  <a:ext uri="{FF2B5EF4-FFF2-40B4-BE49-F238E27FC236}">
                    <a16:creationId xmlns:a16="http://schemas.microsoft.com/office/drawing/2014/main" id="{4FA3342A-FAFA-4DE0-8C4E-F99700A306B4}"/>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51" name="椭圆 50">
              <a:extLst>
                <a:ext uri="{FF2B5EF4-FFF2-40B4-BE49-F238E27FC236}">
                  <a16:creationId xmlns:a16="http://schemas.microsoft.com/office/drawing/2014/main" id="{A9C296F7-9125-4847-AB64-CFD474B5C225}"/>
                </a:ext>
              </a:extLst>
            </p:cNvPr>
            <p:cNvSpPr/>
            <p:nvPr/>
          </p:nvSpPr>
          <p:spPr>
            <a:xfrm>
              <a:off x="8842687" y="1926309"/>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弧形 51">
              <a:extLst>
                <a:ext uri="{FF2B5EF4-FFF2-40B4-BE49-F238E27FC236}">
                  <a16:creationId xmlns:a16="http://schemas.microsoft.com/office/drawing/2014/main" id="{2972C449-677C-497F-9762-DAD0474DB02C}"/>
                </a:ext>
              </a:extLst>
            </p:cNvPr>
            <p:cNvSpPr/>
            <p:nvPr/>
          </p:nvSpPr>
          <p:spPr>
            <a:xfrm>
              <a:off x="8762128" y="1845750"/>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8861A81D-0B99-4CAA-8EA0-4D7080CC3B20}"/>
                </a:ext>
              </a:extLst>
            </p:cNvPr>
            <p:cNvSpPr/>
            <p:nvPr/>
          </p:nvSpPr>
          <p:spPr>
            <a:xfrm>
              <a:off x="8700577" y="1784199"/>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 name="图形 53">
              <a:extLst>
                <a:ext uri="{FF2B5EF4-FFF2-40B4-BE49-F238E27FC236}">
                  <a16:creationId xmlns:a16="http://schemas.microsoft.com/office/drawing/2014/main" id="{F4568A7A-2446-496D-87C8-FA683FC035E3}"/>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034353" y="2117975"/>
              <a:ext cx="446240" cy="446240"/>
            </a:xfrm>
            <a:prstGeom prst="rect">
              <a:avLst/>
            </a:prstGeom>
          </p:spPr>
        </p:pic>
      </p:grpSp>
      <p:grpSp>
        <p:nvGrpSpPr>
          <p:cNvPr id="57" name="组合 56">
            <a:extLst>
              <a:ext uri="{FF2B5EF4-FFF2-40B4-BE49-F238E27FC236}">
                <a16:creationId xmlns:a16="http://schemas.microsoft.com/office/drawing/2014/main" id="{3C4F9091-0499-4C3B-81BB-80FA1367E885}"/>
              </a:ext>
            </a:extLst>
          </p:cNvPr>
          <p:cNvGrpSpPr/>
          <p:nvPr userDrawn="1"/>
        </p:nvGrpSpPr>
        <p:grpSpPr>
          <a:xfrm>
            <a:off x="5323430" y="1485306"/>
            <a:ext cx="1600540" cy="2650086"/>
            <a:chOff x="5323430" y="1485306"/>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58" name="矩形: 圆角 57">
              <a:extLst>
                <a:ext uri="{FF2B5EF4-FFF2-40B4-BE49-F238E27FC236}">
                  <a16:creationId xmlns:a16="http://schemas.microsoft.com/office/drawing/2014/main" id="{A703CA42-D2F0-426B-92D7-E79A4F228F4B}"/>
                </a:ext>
              </a:extLst>
            </p:cNvPr>
            <p:cNvSpPr/>
            <p:nvPr/>
          </p:nvSpPr>
          <p:spPr>
            <a:xfrm>
              <a:off x="5323430" y="1485306"/>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id="{4A4D156F-20C4-49B7-8E86-1F92F56A6BE9}"/>
                </a:ext>
              </a:extLst>
            </p:cNvPr>
            <p:cNvGrpSpPr/>
            <p:nvPr/>
          </p:nvGrpSpPr>
          <p:grpSpPr>
            <a:xfrm>
              <a:off x="5390127" y="3040783"/>
              <a:ext cx="1467145" cy="692497"/>
              <a:chOff x="966175" y="4574453"/>
              <a:chExt cx="1467145" cy="692497"/>
            </a:xfrm>
          </p:grpSpPr>
          <p:sp>
            <p:nvSpPr>
              <p:cNvPr id="64" name="文本框 63">
                <a:extLst>
                  <a:ext uri="{FF2B5EF4-FFF2-40B4-BE49-F238E27FC236}">
                    <a16:creationId xmlns:a16="http://schemas.microsoft.com/office/drawing/2014/main" id="{AB873500-B44E-4497-AC3D-1EE0A4ADE244}"/>
                  </a:ext>
                </a:extLst>
              </p:cNvPr>
              <p:cNvSpPr txBox="1"/>
              <p:nvPr/>
            </p:nvSpPr>
            <p:spPr>
              <a:xfrm>
                <a:off x="966175" y="4574453"/>
                <a:ext cx="1467145" cy="430887"/>
              </a:xfrm>
              <a:prstGeom prst="rect">
                <a:avLst/>
              </a:prstGeom>
              <a:noFill/>
            </p:spPr>
            <p:txBody>
              <a:bodyPr wrap="square" rtlCol="0">
                <a:spAutoFit/>
              </a:bodyPr>
              <a:lstStyle/>
              <a:p>
                <a:pPr algn="ctr"/>
                <a:endParaRPr lang="zh-CN" altLang="en-US" sz="2200" dirty="0">
                  <a:solidFill>
                    <a:schemeClr val="tx1">
                      <a:lumMod val="75000"/>
                      <a:lumOff val="25000"/>
                    </a:schemeClr>
                  </a:solidFill>
                  <a:latin typeface="+mj-ea"/>
                  <a:ea typeface="+mj-ea"/>
                </a:endParaRPr>
              </a:p>
            </p:txBody>
          </p:sp>
          <p:sp>
            <p:nvSpPr>
              <p:cNvPr id="65" name="文本框 64">
                <a:extLst>
                  <a:ext uri="{FF2B5EF4-FFF2-40B4-BE49-F238E27FC236}">
                    <a16:creationId xmlns:a16="http://schemas.microsoft.com/office/drawing/2014/main" id="{0DE46F9A-0628-4036-8318-4B0D3ADC25BA}"/>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60" name="椭圆 59">
              <a:extLst>
                <a:ext uri="{FF2B5EF4-FFF2-40B4-BE49-F238E27FC236}">
                  <a16:creationId xmlns:a16="http://schemas.microsoft.com/office/drawing/2014/main" id="{456311FE-0B09-486B-A099-924EB1E3BA48}"/>
                </a:ext>
              </a:extLst>
            </p:cNvPr>
            <p:cNvSpPr/>
            <p:nvPr/>
          </p:nvSpPr>
          <p:spPr>
            <a:xfrm>
              <a:off x="5708913" y="1926309"/>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弧形 60">
              <a:extLst>
                <a:ext uri="{FF2B5EF4-FFF2-40B4-BE49-F238E27FC236}">
                  <a16:creationId xmlns:a16="http://schemas.microsoft.com/office/drawing/2014/main" id="{2A30D2D5-520D-44D0-B471-3E4440D128F3}"/>
                </a:ext>
              </a:extLst>
            </p:cNvPr>
            <p:cNvSpPr/>
            <p:nvPr/>
          </p:nvSpPr>
          <p:spPr>
            <a:xfrm>
              <a:off x="5628354" y="1845750"/>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01E712E5-6E3D-44E7-902D-B1C9679BCE96}"/>
                </a:ext>
              </a:extLst>
            </p:cNvPr>
            <p:cNvSpPr/>
            <p:nvPr/>
          </p:nvSpPr>
          <p:spPr>
            <a:xfrm>
              <a:off x="5566803" y="1784199"/>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 name="图形 62">
              <a:extLst>
                <a:ext uri="{FF2B5EF4-FFF2-40B4-BE49-F238E27FC236}">
                  <a16:creationId xmlns:a16="http://schemas.microsoft.com/office/drawing/2014/main" id="{8FDC72EE-2987-46DB-B633-AA4A5D446475}"/>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897163" y="2114559"/>
              <a:ext cx="453073" cy="453073"/>
            </a:xfrm>
            <a:prstGeom prst="rect">
              <a:avLst/>
            </a:prstGeom>
          </p:spPr>
        </p:pic>
      </p:grpSp>
      <p:grpSp>
        <p:nvGrpSpPr>
          <p:cNvPr id="66" name="组合 65">
            <a:extLst>
              <a:ext uri="{FF2B5EF4-FFF2-40B4-BE49-F238E27FC236}">
                <a16:creationId xmlns:a16="http://schemas.microsoft.com/office/drawing/2014/main" id="{9D33FA74-62CC-45F1-B13A-096A53FF2101}"/>
              </a:ext>
            </a:extLst>
          </p:cNvPr>
          <p:cNvGrpSpPr/>
          <p:nvPr userDrawn="1"/>
        </p:nvGrpSpPr>
        <p:grpSpPr>
          <a:xfrm>
            <a:off x="2189656" y="1485306"/>
            <a:ext cx="1600540" cy="2650086"/>
            <a:chOff x="2189656" y="1485306"/>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67" name="矩形: 圆角 66">
              <a:extLst>
                <a:ext uri="{FF2B5EF4-FFF2-40B4-BE49-F238E27FC236}">
                  <a16:creationId xmlns:a16="http://schemas.microsoft.com/office/drawing/2014/main" id="{C88366CC-677D-43CD-8485-309972489F17}"/>
                </a:ext>
              </a:extLst>
            </p:cNvPr>
            <p:cNvSpPr/>
            <p:nvPr/>
          </p:nvSpPr>
          <p:spPr>
            <a:xfrm>
              <a:off x="2189656" y="1485306"/>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a:extLst>
                <a:ext uri="{FF2B5EF4-FFF2-40B4-BE49-F238E27FC236}">
                  <a16:creationId xmlns:a16="http://schemas.microsoft.com/office/drawing/2014/main" id="{9366EB07-07CC-408F-B112-D8060161EB4C}"/>
                </a:ext>
              </a:extLst>
            </p:cNvPr>
            <p:cNvGrpSpPr/>
            <p:nvPr/>
          </p:nvGrpSpPr>
          <p:grpSpPr>
            <a:xfrm>
              <a:off x="2256353" y="3040783"/>
              <a:ext cx="1467145" cy="692497"/>
              <a:chOff x="966175" y="4574453"/>
              <a:chExt cx="1467145" cy="692497"/>
            </a:xfrm>
          </p:grpSpPr>
          <p:sp>
            <p:nvSpPr>
              <p:cNvPr id="73" name="文本框 72">
                <a:extLst>
                  <a:ext uri="{FF2B5EF4-FFF2-40B4-BE49-F238E27FC236}">
                    <a16:creationId xmlns:a16="http://schemas.microsoft.com/office/drawing/2014/main" id="{143870E9-2A9A-4F08-9182-8050135854F5}"/>
                  </a:ext>
                </a:extLst>
              </p:cNvPr>
              <p:cNvSpPr txBox="1"/>
              <p:nvPr/>
            </p:nvSpPr>
            <p:spPr>
              <a:xfrm>
                <a:off x="966175" y="4574453"/>
                <a:ext cx="1467145" cy="430887"/>
              </a:xfrm>
              <a:prstGeom prst="rect">
                <a:avLst/>
              </a:prstGeom>
              <a:noFill/>
            </p:spPr>
            <p:txBody>
              <a:bodyPr wrap="square" rtlCol="0">
                <a:spAutoFit/>
              </a:bodyPr>
              <a:lstStyle/>
              <a:p>
                <a:pPr algn="ctr"/>
                <a:endParaRPr lang="zh-CN" altLang="en-US" sz="2200" dirty="0">
                  <a:solidFill>
                    <a:schemeClr val="tx1">
                      <a:lumMod val="75000"/>
                      <a:lumOff val="25000"/>
                    </a:schemeClr>
                  </a:solidFill>
                  <a:latin typeface="+mj-ea"/>
                  <a:ea typeface="+mj-ea"/>
                </a:endParaRPr>
              </a:p>
            </p:txBody>
          </p:sp>
          <p:sp>
            <p:nvSpPr>
              <p:cNvPr id="74" name="文本框 73">
                <a:extLst>
                  <a:ext uri="{FF2B5EF4-FFF2-40B4-BE49-F238E27FC236}">
                    <a16:creationId xmlns:a16="http://schemas.microsoft.com/office/drawing/2014/main" id="{23E206FB-61EF-4C79-81AE-687A3A9EBA45}"/>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69" name="椭圆 68">
              <a:extLst>
                <a:ext uri="{FF2B5EF4-FFF2-40B4-BE49-F238E27FC236}">
                  <a16:creationId xmlns:a16="http://schemas.microsoft.com/office/drawing/2014/main" id="{C46B5B5C-2D1D-41F2-AC3D-FD29223D4FE9}"/>
                </a:ext>
              </a:extLst>
            </p:cNvPr>
            <p:cNvSpPr/>
            <p:nvPr/>
          </p:nvSpPr>
          <p:spPr>
            <a:xfrm>
              <a:off x="2575139" y="1926309"/>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弧形 69">
              <a:extLst>
                <a:ext uri="{FF2B5EF4-FFF2-40B4-BE49-F238E27FC236}">
                  <a16:creationId xmlns:a16="http://schemas.microsoft.com/office/drawing/2014/main" id="{093DCD26-59FF-4769-8039-00BE5F81EF5A}"/>
                </a:ext>
              </a:extLst>
            </p:cNvPr>
            <p:cNvSpPr/>
            <p:nvPr/>
          </p:nvSpPr>
          <p:spPr>
            <a:xfrm>
              <a:off x="2494580" y="1845750"/>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8554855A-AEA4-4D12-8C6B-C0201ECECE27}"/>
                </a:ext>
              </a:extLst>
            </p:cNvPr>
            <p:cNvSpPr/>
            <p:nvPr/>
          </p:nvSpPr>
          <p:spPr>
            <a:xfrm>
              <a:off x="2433029" y="1784199"/>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形 71">
              <a:extLst>
                <a:ext uri="{FF2B5EF4-FFF2-40B4-BE49-F238E27FC236}">
                  <a16:creationId xmlns:a16="http://schemas.microsoft.com/office/drawing/2014/main" id="{5EE1732B-B293-4FEF-9A28-BB69377CD4D9}"/>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755017" y="2106187"/>
              <a:ext cx="469817" cy="469817"/>
            </a:xfrm>
            <a:prstGeom prst="rect">
              <a:avLst/>
            </a:prstGeom>
          </p:spPr>
        </p:pic>
      </p:grpSp>
    </p:spTree>
    <p:extLst>
      <p:ext uri="{BB962C8B-B14F-4D97-AF65-F5344CB8AC3E}">
        <p14:creationId xmlns:p14="http://schemas.microsoft.com/office/powerpoint/2010/main" val="934934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99E8AF08-88AC-4477-8111-988B381C854B}"/>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4" name="矩形 13">
            <a:extLst>
              <a:ext uri="{FF2B5EF4-FFF2-40B4-BE49-F238E27FC236}">
                <a16:creationId xmlns:a16="http://schemas.microsoft.com/office/drawing/2014/main" id="{EDE10324-367B-4F5F-B33F-887D5DCD9753}"/>
              </a:ext>
            </a:extLst>
          </p:cNvPr>
          <p:cNvSpPr/>
          <p:nvPr userDrawn="1"/>
        </p:nvSpPr>
        <p:spPr>
          <a:xfrm>
            <a:off x="0" y="-36323"/>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5" name="Freeform 44">
            <a:extLst>
              <a:ext uri="{FF2B5EF4-FFF2-40B4-BE49-F238E27FC236}">
                <a16:creationId xmlns:a16="http://schemas.microsoft.com/office/drawing/2014/main" id="{AE204E94-9BA0-41B4-9474-A6596674E8C7}"/>
              </a:ext>
            </a:extLst>
          </p:cNvPr>
          <p:cNvSpPr/>
          <p:nvPr userDrawn="1"/>
        </p:nvSpPr>
        <p:spPr>
          <a:xfrm rot="16200000">
            <a:off x="1990811" y="2305390"/>
            <a:ext cx="161299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375410" rtl="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endParaRPr>
          </a:p>
        </p:txBody>
      </p:sp>
      <p:sp>
        <p:nvSpPr>
          <p:cNvPr id="6" name="Freeform 44">
            <a:extLst>
              <a:ext uri="{FF2B5EF4-FFF2-40B4-BE49-F238E27FC236}">
                <a16:creationId xmlns:a16="http://schemas.microsoft.com/office/drawing/2014/main" id="{E512F586-DDA8-4862-AAA5-AB5699526169}"/>
              </a:ext>
            </a:extLst>
          </p:cNvPr>
          <p:cNvSpPr/>
          <p:nvPr userDrawn="1"/>
        </p:nvSpPr>
        <p:spPr>
          <a:xfrm rot="16200000">
            <a:off x="5140953" y="2305390"/>
            <a:ext cx="161299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375410" rtl="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endParaRPr>
          </a:p>
        </p:txBody>
      </p:sp>
      <p:sp>
        <p:nvSpPr>
          <p:cNvPr id="7" name="Freeform 44">
            <a:extLst>
              <a:ext uri="{FF2B5EF4-FFF2-40B4-BE49-F238E27FC236}">
                <a16:creationId xmlns:a16="http://schemas.microsoft.com/office/drawing/2014/main" id="{8AF7B7C8-92B9-4748-BC34-18F3CA688A56}"/>
              </a:ext>
            </a:extLst>
          </p:cNvPr>
          <p:cNvSpPr/>
          <p:nvPr userDrawn="1"/>
        </p:nvSpPr>
        <p:spPr>
          <a:xfrm rot="16200000">
            <a:off x="1997385" y="2233518"/>
            <a:ext cx="1612995" cy="1446229"/>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375410" rtl="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endParaRPr>
          </a:p>
        </p:txBody>
      </p:sp>
      <p:sp>
        <p:nvSpPr>
          <p:cNvPr id="8" name="Freeform 44">
            <a:extLst>
              <a:ext uri="{FF2B5EF4-FFF2-40B4-BE49-F238E27FC236}">
                <a16:creationId xmlns:a16="http://schemas.microsoft.com/office/drawing/2014/main" id="{08618F87-8EFE-4593-9CC2-FA38AC16B22E}"/>
              </a:ext>
            </a:extLst>
          </p:cNvPr>
          <p:cNvSpPr/>
          <p:nvPr userDrawn="1"/>
        </p:nvSpPr>
        <p:spPr>
          <a:xfrm rot="16200000">
            <a:off x="5140953" y="2226945"/>
            <a:ext cx="161299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2"/>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375410" rtl="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endParaRPr>
          </a:p>
        </p:txBody>
      </p:sp>
      <p:sp>
        <p:nvSpPr>
          <p:cNvPr id="9" name="Rectangle 47">
            <a:extLst>
              <a:ext uri="{FF2B5EF4-FFF2-40B4-BE49-F238E27FC236}">
                <a16:creationId xmlns:a16="http://schemas.microsoft.com/office/drawing/2014/main" id="{33F94DE7-CEE9-41C2-BBCD-153E9A87115E}"/>
              </a:ext>
            </a:extLst>
          </p:cNvPr>
          <p:cNvSpPr/>
          <p:nvPr userDrawn="1"/>
        </p:nvSpPr>
        <p:spPr>
          <a:xfrm>
            <a:off x="2477348" y="2371858"/>
            <a:ext cx="639919" cy="584775"/>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375410" rtl="0" eaLnBrk="1" fontAlgn="auto" latinLnBrk="0" hangingPunct="1">
              <a:lnSpc>
                <a:spcPct val="100000"/>
              </a:lnSpc>
              <a:spcBef>
                <a:spcPts val="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rPr>
              <a:t>01</a:t>
            </a:r>
            <a:endParaRPr kumimoji="0" lang="en-US" sz="320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endParaRPr>
          </a:p>
        </p:txBody>
      </p:sp>
      <p:sp>
        <p:nvSpPr>
          <p:cNvPr id="10" name="Rectangle 47">
            <a:extLst>
              <a:ext uri="{FF2B5EF4-FFF2-40B4-BE49-F238E27FC236}">
                <a16:creationId xmlns:a16="http://schemas.microsoft.com/office/drawing/2014/main" id="{FEDC4DF8-9EC3-40FA-8CF4-A79FF8C35642}"/>
              </a:ext>
            </a:extLst>
          </p:cNvPr>
          <p:cNvSpPr/>
          <p:nvPr userDrawn="1"/>
        </p:nvSpPr>
        <p:spPr>
          <a:xfrm>
            <a:off x="5627491" y="2371858"/>
            <a:ext cx="639919" cy="584775"/>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375410" rtl="0" eaLnBrk="1" fontAlgn="auto" latinLnBrk="0" hangingPunct="1">
              <a:lnSpc>
                <a:spcPct val="100000"/>
              </a:lnSpc>
              <a:spcBef>
                <a:spcPts val="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rPr>
              <a:t>02</a:t>
            </a:r>
            <a:endParaRPr kumimoji="0" lang="en-US" sz="320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endParaRPr>
          </a:p>
        </p:txBody>
      </p:sp>
      <p:sp>
        <p:nvSpPr>
          <p:cNvPr id="15" name="Freeform 44">
            <a:extLst>
              <a:ext uri="{FF2B5EF4-FFF2-40B4-BE49-F238E27FC236}">
                <a16:creationId xmlns:a16="http://schemas.microsoft.com/office/drawing/2014/main" id="{A6CB0FB5-7F99-4783-BB2B-802318EE0241}"/>
              </a:ext>
            </a:extLst>
          </p:cNvPr>
          <p:cNvSpPr/>
          <p:nvPr userDrawn="1"/>
        </p:nvSpPr>
        <p:spPr>
          <a:xfrm rot="16200000">
            <a:off x="8277947" y="2305390"/>
            <a:ext cx="1612995" cy="145937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375410" rtl="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endParaRPr>
          </a:p>
        </p:txBody>
      </p:sp>
      <p:sp>
        <p:nvSpPr>
          <p:cNvPr id="16" name="Freeform 44">
            <a:extLst>
              <a:ext uri="{FF2B5EF4-FFF2-40B4-BE49-F238E27FC236}">
                <a16:creationId xmlns:a16="http://schemas.microsoft.com/office/drawing/2014/main" id="{0DDD7D23-EE17-4776-B309-BCD2691E57B2}"/>
              </a:ext>
            </a:extLst>
          </p:cNvPr>
          <p:cNvSpPr/>
          <p:nvPr userDrawn="1"/>
        </p:nvSpPr>
        <p:spPr>
          <a:xfrm rot="16200000">
            <a:off x="8273508" y="2222503"/>
            <a:ext cx="1612995" cy="1468255"/>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6"/>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375410" rtl="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endParaRPr>
          </a:p>
        </p:txBody>
      </p:sp>
      <p:sp>
        <p:nvSpPr>
          <p:cNvPr id="17" name="Rectangle 47">
            <a:extLst>
              <a:ext uri="{FF2B5EF4-FFF2-40B4-BE49-F238E27FC236}">
                <a16:creationId xmlns:a16="http://schemas.microsoft.com/office/drawing/2014/main" id="{00E2F3CE-7855-473E-AF2A-A2774FB267E7}"/>
              </a:ext>
            </a:extLst>
          </p:cNvPr>
          <p:cNvSpPr/>
          <p:nvPr userDrawn="1"/>
        </p:nvSpPr>
        <p:spPr>
          <a:xfrm>
            <a:off x="8764484" y="2371858"/>
            <a:ext cx="639919" cy="584775"/>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375410" rtl="0" eaLnBrk="1" fontAlgn="auto" latinLnBrk="0" hangingPunct="1">
              <a:lnSpc>
                <a:spcPct val="100000"/>
              </a:lnSpc>
              <a:spcBef>
                <a:spcPts val="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rPr>
              <a:t>03</a:t>
            </a:r>
            <a:endParaRPr kumimoji="0" lang="en-US" sz="3200" b="0" i="0" u="none" strike="noStrike" kern="0" cap="none" spc="0" normalizeH="0" baseline="0" noProof="0" dirty="0">
              <a:ln>
                <a:noFill/>
              </a:ln>
              <a:solidFill>
                <a:srgbClr val="FFFFFF"/>
              </a:solidFill>
              <a:effectLst/>
              <a:uLnTx/>
              <a:uFillTx/>
              <a:latin typeface="Arial" panose="020B0604020202020204"/>
              <a:ea typeface="宋体" panose="02010600030101010101" pitchFamily="2" charset="-122"/>
              <a:cs typeface="+mn-cs"/>
            </a:endParaRPr>
          </a:p>
        </p:txBody>
      </p:sp>
      <p:sp>
        <p:nvSpPr>
          <p:cNvPr id="18" name="椭圆 17">
            <a:extLst>
              <a:ext uri="{FF2B5EF4-FFF2-40B4-BE49-F238E27FC236}">
                <a16:creationId xmlns:a16="http://schemas.microsoft.com/office/drawing/2014/main" id="{89A98E5A-9BF5-429F-8199-F6DF63694787}"/>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E9C9E443-F564-47C0-B700-30BB988AA668}"/>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6650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3">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4C433030-0D69-4238-9A7F-2E327A0D8D87}"/>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0" name="矩形 9">
            <a:extLst>
              <a:ext uri="{FF2B5EF4-FFF2-40B4-BE49-F238E27FC236}">
                <a16:creationId xmlns:a16="http://schemas.microsoft.com/office/drawing/2014/main" id="{839195C1-5E11-4F6A-9252-35BDA4B19332}"/>
              </a:ext>
            </a:extLst>
          </p:cNvPr>
          <p:cNvSpPr/>
          <p:nvPr userDrawn="1"/>
        </p:nvSpPr>
        <p:spPr>
          <a:xfrm>
            <a:off x="0" y="-36323"/>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6" name="矩形 5">
            <a:extLst>
              <a:ext uri="{FF2B5EF4-FFF2-40B4-BE49-F238E27FC236}">
                <a16:creationId xmlns:a16="http://schemas.microsoft.com/office/drawing/2014/main" id="{370AD9EB-8052-4CE0-9C3F-AE3C19EC17AD}"/>
              </a:ext>
            </a:extLst>
          </p:cNvPr>
          <p:cNvSpPr/>
          <p:nvPr userDrawn="1"/>
        </p:nvSpPr>
        <p:spPr>
          <a:xfrm flipH="1">
            <a:off x="4709811" y="1506748"/>
            <a:ext cx="7482188" cy="5351250"/>
          </a:xfrm>
          <a:prstGeom prst="rect">
            <a:avLst/>
          </a:prstGeom>
          <a:noFill/>
          <a:ln w="1905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2839943A-F408-4E40-B84F-B4D94D625569}"/>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9E3B013F-DAAD-408C-ACEF-D73A7C52D8E9}"/>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7523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4">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AA47EAE2-D6F9-4B4B-8A87-AD85304B7F32}"/>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6" name="矩形 15">
            <a:extLst>
              <a:ext uri="{FF2B5EF4-FFF2-40B4-BE49-F238E27FC236}">
                <a16:creationId xmlns:a16="http://schemas.microsoft.com/office/drawing/2014/main" id="{6A479620-26B0-4C5B-8098-E68B6FFE34A8}"/>
              </a:ext>
            </a:extLst>
          </p:cNvPr>
          <p:cNvSpPr/>
          <p:nvPr userDrawn="1"/>
        </p:nvSpPr>
        <p:spPr>
          <a:xfrm>
            <a:off x="0" y="-36324"/>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2" name="矩形 1">
            <a:extLst>
              <a:ext uri="{FF2B5EF4-FFF2-40B4-BE49-F238E27FC236}">
                <a16:creationId xmlns:a16="http://schemas.microsoft.com/office/drawing/2014/main" id="{50332188-2111-4D94-B9A5-5CBD1E1CBF6D}"/>
              </a:ext>
            </a:extLst>
          </p:cNvPr>
          <p:cNvSpPr/>
          <p:nvPr userDrawn="1"/>
        </p:nvSpPr>
        <p:spPr>
          <a:xfrm>
            <a:off x="1227804" y="2199731"/>
            <a:ext cx="1757998" cy="10593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000" dirty="0">
              <a:solidFill>
                <a:schemeClr val="bg1"/>
              </a:solidFill>
              <a:latin typeface="微软雅黑" panose="020B0503020204020204" pitchFamily="34" charset="-122"/>
              <a:ea typeface="微软雅黑" panose="020B0503020204020204" pitchFamily="34" charset="-122"/>
              <a:cs typeface="华文黑体" pitchFamily="2" charset="-122"/>
            </a:endParaRPr>
          </a:p>
        </p:txBody>
      </p:sp>
      <p:sp>
        <p:nvSpPr>
          <p:cNvPr id="3" name="矩形 2">
            <a:extLst>
              <a:ext uri="{FF2B5EF4-FFF2-40B4-BE49-F238E27FC236}">
                <a16:creationId xmlns:a16="http://schemas.microsoft.com/office/drawing/2014/main" id="{78861D7F-1258-41A7-A739-47A58A33DA4E}"/>
              </a:ext>
            </a:extLst>
          </p:cNvPr>
          <p:cNvSpPr/>
          <p:nvPr userDrawn="1"/>
        </p:nvSpPr>
        <p:spPr>
          <a:xfrm>
            <a:off x="3214341" y="2199731"/>
            <a:ext cx="1757998" cy="10593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000" dirty="0">
              <a:solidFill>
                <a:schemeClr val="bg1"/>
              </a:solidFill>
              <a:latin typeface="微软雅黑" panose="020B0503020204020204" pitchFamily="34" charset="-122"/>
              <a:ea typeface="微软雅黑" panose="020B0503020204020204" pitchFamily="34" charset="-122"/>
              <a:cs typeface="华文黑体" pitchFamily="2" charset="-122"/>
            </a:endParaRPr>
          </a:p>
        </p:txBody>
      </p:sp>
      <p:sp>
        <p:nvSpPr>
          <p:cNvPr id="4" name="矩形 3">
            <a:extLst>
              <a:ext uri="{FF2B5EF4-FFF2-40B4-BE49-F238E27FC236}">
                <a16:creationId xmlns:a16="http://schemas.microsoft.com/office/drawing/2014/main" id="{6A6BD477-F5A9-4B08-833F-6CE9B712FED7}"/>
              </a:ext>
            </a:extLst>
          </p:cNvPr>
          <p:cNvSpPr/>
          <p:nvPr userDrawn="1"/>
        </p:nvSpPr>
        <p:spPr>
          <a:xfrm>
            <a:off x="5200880" y="2199731"/>
            <a:ext cx="1757998" cy="105934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000" dirty="0">
              <a:solidFill>
                <a:schemeClr val="bg1"/>
              </a:solidFill>
              <a:latin typeface="微软雅黑" panose="020B0503020204020204" pitchFamily="34" charset="-122"/>
              <a:ea typeface="微软雅黑" panose="020B0503020204020204" pitchFamily="34" charset="-122"/>
              <a:cs typeface="华文黑体" pitchFamily="2" charset="-122"/>
            </a:endParaRPr>
          </a:p>
        </p:txBody>
      </p:sp>
      <p:sp>
        <p:nvSpPr>
          <p:cNvPr id="5" name="矩形 4">
            <a:extLst>
              <a:ext uri="{FF2B5EF4-FFF2-40B4-BE49-F238E27FC236}">
                <a16:creationId xmlns:a16="http://schemas.microsoft.com/office/drawing/2014/main" id="{A00A66CC-0C61-4AC4-97F8-83282CC6EAD3}"/>
              </a:ext>
            </a:extLst>
          </p:cNvPr>
          <p:cNvSpPr/>
          <p:nvPr userDrawn="1"/>
        </p:nvSpPr>
        <p:spPr>
          <a:xfrm>
            <a:off x="7187420" y="2199731"/>
            <a:ext cx="1757998" cy="105934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000" dirty="0">
              <a:solidFill>
                <a:schemeClr val="bg1"/>
              </a:solidFill>
              <a:latin typeface="微软雅黑" panose="020B0503020204020204" pitchFamily="34" charset="-122"/>
              <a:ea typeface="微软雅黑" panose="020B0503020204020204" pitchFamily="34" charset="-122"/>
              <a:cs typeface="华文黑体" pitchFamily="2" charset="-122"/>
            </a:endParaRPr>
          </a:p>
        </p:txBody>
      </p:sp>
      <p:sp>
        <p:nvSpPr>
          <p:cNvPr id="6" name="矩形 5">
            <a:extLst>
              <a:ext uri="{FF2B5EF4-FFF2-40B4-BE49-F238E27FC236}">
                <a16:creationId xmlns:a16="http://schemas.microsoft.com/office/drawing/2014/main" id="{611C78CB-F72D-408F-9580-A2B2E9A0E255}"/>
              </a:ext>
            </a:extLst>
          </p:cNvPr>
          <p:cNvSpPr/>
          <p:nvPr userDrawn="1"/>
        </p:nvSpPr>
        <p:spPr>
          <a:xfrm>
            <a:off x="9173957" y="2199731"/>
            <a:ext cx="1757998" cy="105934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cs typeface="华文黑体" pitchFamily="2" charset="-122"/>
            </a:endParaRPr>
          </a:p>
        </p:txBody>
      </p:sp>
      <p:sp>
        <p:nvSpPr>
          <p:cNvPr id="7" name="等腰三角形 6">
            <a:extLst>
              <a:ext uri="{FF2B5EF4-FFF2-40B4-BE49-F238E27FC236}">
                <a16:creationId xmlns:a16="http://schemas.microsoft.com/office/drawing/2014/main" id="{1221DBB6-EBBF-4594-B131-B49044BDE7C1}"/>
              </a:ext>
            </a:extLst>
          </p:cNvPr>
          <p:cNvSpPr/>
          <p:nvPr userDrawn="1"/>
        </p:nvSpPr>
        <p:spPr>
          <a:xfrm flipV="1">
            <a:off x="1984447" y="3259076"/>
            <a:ext cx="244714" cy="21187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endParaRPr>
          </a:p>
        </p:txBody>
      </p:sp>
      <p:sp>
        <p:nvSpPr>
          <p:cNvPr id="8" name="等腰三角形 7">
            <a:extLst>
              <a:ext uri="{FF2B5EF4-FFF2-40B4-BE49-F238E27FC236}">
                <a16:creationId xmlns:a16="http://schemas.microsoft.com/office/drawing/2014/main" id="{C57DC9A1-7D8D-476E-8B66-CDE03F02CE75}"/>
              </a:ext>
            </a:extLst>
          </p:cNvPr>
          <p:cNvSpPr/>
          <p:nvPr userDrawn="1"/>
        </p:nvSpPr>
        <p:spPr>
          <a:xfrm flipV="1">
            <a:off x="3970986" y="3259076"/>
            <a:ext cx="244714" cy="21187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endParaRPr>
          </a:p>
        </p:txBody>
      </p:sp>
      <p:sp>
        <p:nvSpPr>
          <p:cNvPr id="9" name="等腰三角形 8">
            <a:extLst>
              <a:ext uri="{FF2B5EF4-FFF2-40B4-BE49-F238E27FC236}">
                <a16:creationId xmlns:a16="http://schemas.microsoft.com/office/drawing/2014/main" id="{4C08FAEF-CDAC-4F91-8143-AC40A2348139}"/>
              </a:ext>
            </a:extLst>
          </p:cNvPr>
          <p:cNvSpPr/>
          <p:nvPr userDrawn="1"/>
        </p:nvSpPr>
        <p:spPr>
          <a:xfrm flipV="1">
            <a:off x="5957524" y="3259076"/>
            <a:ext cx="244714" cy="21187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endParaRPr>
          </a:p>
        </p:txBody>
      </p:sp>
      <p:sp>
        <p:nvSpPr>
          <p:cNvPr id="10" name="等腰三角形 9">
            <a:extLst>
              <a:ext uri="{FF2B5EF4-FFF2-40B4-BE49-F238E27FC236}">
                <a16:creationId xmlns:a16="http://schemas.microsoft.com/office/drawing/2014/main" id="{ED94A260-A736-4B17-BE76-D955DF804F9F}"/>
              </a:ext>
            </a:extLst>
          </p:cNvPr>
          <p:cNvSpPr/>
          <p:nvPr userDrawn="1"/>
        </p:nvSpPr>
        <p:spPr>
          <a:xfrm flipV="1">
            <a:off x="7944062" y="3259076"/>
            <a:ext cx="244714" cy="21187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endParaRPr>
          </a:p>
        </p:txBody>
      </p:sp>
      <p:sp>
        <p:nvSpPr>
          <p:cNvPr id="11" name="等腰三角形 10">
            <a:extLst>
              <a:ext uri="{FF2B5EF4-FFF2-40B4-BE49-F238E27FC236}">
                <a16:creationId xmlns:a16="http://schemas.microsoft.com/office/drawing/2014/main" id="{E9EAC263-2309-4CFE-93D0-D538FE9AB342}"/>
              </a:ext>
            </a:extLst>
          </p:cNvPr>
          <p:cNvSpPr/>
          <p:nvPr userDrawn="1"/>
        </p:nvSpPr>
        <p:spPr>
          <a:xfrm flipV="1">
            <a:off x="9930603" y="3259076"/>
            <a:ext cx="244714" cy="21187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endParaRPr>
          </a:p>
        </p:txBody>
      </p:sp>
      <p:sp>
        <p:nvSpPr>
          <p:cNvPr id="17" name="矩形 16">
            <a:extLst>
              <a:ext uri="{FF2B5EF4-FFF2-40B4-BE49-F238E27FC236}">
                <a16:creationId xmlns:a16="http://schemas.microsoft.com/office/drawing/2014/main" id="{82B50B5B-BC11-48D7-93CF-56E1F7FCD991}"/>
              </a:ext>
            </a:extLst>
          </p:cNvPr>
          <p:cNvSpPr/>
          <p:nvPr userDrawn="1"/>
        </p:nvSpPr>
        <p:spPr>
          <a:xfrm>
            <a:off x="1227804" y="4365947"/>
            <a:ext cx="9704152" cy="577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8" name="椭圆 17">
            <a:extLst>
              <a:ext uri="{FF2B5EF4-FFF2-40B4-BE49-F238E27FC236}">
                <a16:creationId xmlns:a16="http://schemas.microsoft.com/office/drawing/2014/main" id="{3389B9BE-C8C4-4CED-84A4-8FFC4FF6BEBB}"/>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CB581DCF-EF70-4ED4-A9A6-BD094B85F5C4}"/>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3252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5">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AC0D79A2-14F7-4C88-9836-45F6AF1777EA}"/>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2" name="矩形 11">
            <a:extLst>
              <a:ext uri="{FF2B5EF4-FFF2-40B4-BE49-F238E27FC236}">
                <a16:creationId xmlns:a16="http://schemas.microsoft.com/office/drawing/2014/main" id="{A5071E8D-81D4-44C3-BB78-33E7138039C5}"/>
              </a:ext>
            </a:extLst>
          </p:cNvPr>
          <p:cNvSpPr/>
          <p:nvPr userDrawn="1"/>
        </p:nvSpPr>
        <p:spPr>
          <a:xfrm>
            <a:off x="0" y="-36323"/>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2" name="椭圆 1">
            <a:extLst>
              <a:ext uri="{FF2B5EF4-FFF2-40B4-BE49-F238E27FC236}">
                <a16:creationId xmlns:a16="http://schemas.microsoft.com/office/drawing/2014/main" id="{971CAC39-E1B8-4854-9D76-3EC546CAEC6D}"/>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BC2A66FF-474C-4047-B405-97ADFDAD5957}"/>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3">
            <a:extLst>
              <a:ext uri="{FF2B5EF4-FFF2-40B4-BE49-F238E27FC236}">
                <a16:creationId xmlns:a16="http://schemas.microsoft.com/office/drawing/2014/main" id="{8CCE5671-92D2-40C6-87BE-C0AF72EB8D95}"/>
              </a:ext>
            </a:extLst>
          </p:cNvPr>
          <p:cNvSpPr/>
          <p:nvPr userDrawn="1"/>
        </p:nvSpPr>
        <p:spPr>
          <a:xfrm>
            <a:off x="1127465" y="1442987"/>
            <a:ext cx="9215160" cy="1576640"/>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2"/>
          </a:solidFill>
          <a:ln w="25400" cap="flat" cmpd="sng" algn="ctr">
            <a:noFill/>
            <a:prstDash val="solid"/>
          </a:ln>
          <a:effectLst/>
        </p:spPr>
        <p:txBody>
          <a:bodyPr lIns="2380271" tIns="68763" rIns="105790" bIns="68763" anchor="ctr"/>
          <a:lstStyle/>
          <a:p>
            <a:pPr>
              <a:lnSpc>
                <a:spcPct val="150000"/>
              </a:lnSpc>
              <a:spcBef>
                <a:spcPts val="880"/>
              </a:spcBef>
              <a:spcAft>
                <a:spcPts val="88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直角三角形 2">
            <a:extLst>
              <a:ext uri="{FF2B5EF4-FFF2-40B4-BE49-F238E27FC236}">
                <a16:creationId xmlns:a16="http://schemas.microsoft.com/office/drawing/2014/main" id="{74921AE4-5DEC-47F6-969D-7DBDFCA84515}"/>
              </a:ext>
            </a:extLst>
          </p:cNvPr>
          <p:cNvSpPr/>
          <p:nvPr userDrawn="1"/>
        </p:nvSpPr>
        <p:spPr>
          <a:xfrm rot="17117050" flipH="1">
            <a:off x="1374982" y="1842677"/>
            <a:ext cx="1180716" cy="1609434"/>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accent4"/>
          </a:solidFill>
          <a:ln w="25400" cap="flat" cmpd="sng" algn="ctr">
            <a:noFill/>
            <a:prstDash val="solid"/>
          </a:ln>
          <a:effectLst/>
        </p:spPr>
        <p:txBody>
          <a:bodyPr lIns="134352" tIns="67177" rIns="134352" bIns="67177" anchor="ctr"/>
          <a:lstStyle/>
          <a:p>
            <a:pPr algn="ctr">
              <a:defRPr/>
            </a:pPr>
            <a:endParaRPr lang="zh-CN" altLang="en-US" sz="2000" kern="0">
              <a:solidFill>
                <a:sysClr val="window" lastClr="FFFFFF"/>
              </a:solidFill>
              <a:latin typeface="Calibri" panose="020F0502020204030204"/>
              <a:ea typeface="宋体" panose="02010600030101010101" pitchFamily="2" charset="-122"/>
            </a:endParaRPr>
          </a:p>
        </p:txBody>
      </p:sp>
      <p:sp>
        <p:nvSpPr>
          <p:cNvPr id="7" name="任意多边形 9">
            <a:extLst>
              <a:ext uri="{FF2B5EF4-FFF2-40B4-BE49-F238E27FC236}">
                <a16:creationId xmlns:a16="http://schemas.microsoft.com/office/drawing/2014/main" id="{03A9D75F-A7A0-47B0-96F5-7FA46725D6B1}"/>
              </a:ext>
            </a:extLst>
          </p:cNvPr>
          <p:cNvSpPr/>
          <p:nvPr userDrawn="1"/>
        </p:nvSpPr>
        <p:spPr>
          <a:xfrm>
            <a:off x="838200" y="1175690"/>
            <a:ext cx="2081635" cy="1099470"/>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accent1"/>
          </a:solidFill>
          <a:ln w="25400" cap="flat" cmpd="sng" algn="ctr">
            <a:noFill/>
            <a:prstDash val="solid"/>
          </a:ln>
          <a:effectLst/>
        </p:spPr>
        <p:txBody>
          <a:bodyPr lIns="0" tIns="0" rIns="0" bIns="0" anchor="ctr"/>
          <a:lstStyle/>
          <a:p>
            <a:pPr algn="ctr">
              <a:defRPr/>
            </a:pPr>
            <a:endParaRPr lang="zh-CN" altLang="en-US" sz="2000" kern="0" dirty="0">
              <a:solidFill>
                <a:schemeClr val="bg1"/>
              </a:solidFill>
              <a:latin typeface="+mj-lt"/>
              <a:ea typeface="微软雅黑" panose="020B0503020204020204" pitchFamily="34" charset="-122"/>
            </a:endParaRPr>
          </a:p>
        </p:txBody>
      </p:sp>
      <p:sp>
        <p:nvSpPr>
          <p:cNvPr id="8" name="矩形 3">
            <a:extLst>
              <a:ext uri="{FF2B5EF4-FFF2-40B4-BE49-F238E27FC236}">
                <a16:creationId xmlns:a16="http://schemas.microsoft.com/office/drawing/2014/main" id="{A6BD1A03-285A-43BD-AA61-71E67DF2EBDE}"/>
              </a:ext>
            </a:extLst>
          </p:cNvPr>
          <p:cNvSpPr/>
          <p:nvPr userDrawn="1"/>
        </p:nvSpPr>
        <p:spPr>
          <a:xfrm>
            <a:off x="1191088" y="4099270"/>
            <a:ext cx="9215160" cy="1576640"/>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2"/>
          </a:solidFill>
          <a:ln w="25400" cap="flat" cmpd="sng" algn="ctr">
            <a:noFill/>
            <a:prstDash val="solid"/>
          </a:ln>
          <a:effectLst/>
        </p:spPr>
        <p:txBody>
          <a:bodyPr lIns="2380271" tIns="68763" rIns="105790" bIns="68763" anchor="ctr"/>
          <a:lstStyle/>
          <a:p>
            <a:pPr>
              <a:lnSpc>
                <a:spcPct val="150000"/>
              </a:lnSpc>
              <a:spcBef>
                <a:spcPts val="880"/>
              </a:spcBef>
              <a:spcAft>
                <a:spcPts val="88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直角三角形 2">
            <a:extLst>
              <a:ext uri="{FF2B5EF4-FFF2-40B4-BE49-F238E27FC236}">
                <a16:creationId xmlns:a16="http://schemas.microsoft.com/office/drawing/2014/main" id="{1A58E021-DAD7-4B80-9BAC-270B0DA58570}"/>
              </a:ext>
            </a:extLst>
          </p:cNvPr>
          <p:cNvSpPr/>
          <p:nvPr userDrawn="1"/>
        </p:nvSpPr>
        <p:spPr>
          <a:xfrm rot="17117050" flipH="1">
            <a:off x="1438605" y="4498960"/>
            <a:ext cx="1180716" cy="1609434"/>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accent4"/>
          </a:solidFill>
          <a:ln w="25400" cap="flat" cmpd="sng" algn="ctr">
            <a:noFill/>
            <a:prstDash val="solid"/>
          </a:ln>
          <a:effectLst/>
        </p:spPr>
        <p:txBody>
          <a:bodyPr lIns="134352" tIns="67177" rIns="134352" bIns="67177" anchor="ctr"/>
          <a:lstStyle/>
          <a:p>
            <a:pPr algn="ctr">
              <a:defRPr/>
            </a:pPr>
            <a:endParaRPr lang="zh-CN" altLang="en-US" sz="2000" kern="0">
              <a:solidFill>
                <a:sysClr val="window" lastClr="FFFFFF"/>
              </a:solidFill>
              <a:latin typeface="Calibri" panose="020F0502020204030204"/>
              <a:ea typeface="宋体" panose="02010600030101010101" pitchFamily="2" charset="-122"/>
            </a:endParaRPr>
          </a:p>
        </p:txBody>
      </p:sp>
      <p:sp>
        <p:nvSpPr>
          <p:cNvPr id="10" name="任意多边形 9">
            <a:extLst>
              <a:ext uri="{FF2B5EF4-FFF2-40B4-BE49-F238E27FC236}">
                <a16:creationId xmlns:a16="http://schemas.microsoft.com/office/drawing/2014/main" id="{74113772-1624-4ECC-923F-4F0FB158E47B}"/>
              </a:ext>
            </a:extLst>
          </p:cNvPr>
          <p:cNvSpPr/>
          <p:nvPr userDrawn="1"/>
        </p:nvSpPr>
        <p:spPr>
          <a:xfrm>
            <a:off x="901823" y="3831973"/>
            <a:ext cx="2081635" cy="1099470"/>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accent1"/>
          </a:solidFill>
          <a:ln w="25400" cap="flat" cmpd="sng" algn="ctr">
            <a:noFill/>
            <a:prstDash val="solid"/>
          </a:ln>
          <a:effectLst/>
        </p:spPr>
        <p:txBody>
          <a:bodyPr lIns="0" tIns="0" rIns="0" bIns="0" anchor="ctr"/>
          <a:lstStyle/>
          <a:p>
            <a:pPr algn="ctr">
              <a:defRPr/>
            </a:pPr>
            <a:endParaRPr lang="zh-CN" altLang="en-US" sz="2000" kern="0" dirty="0">
              <a:solidFill>
                <a:schemeClr val="bg1"/>
              </a:solidFill>
              <a:latin typeface="+mj-lt"/>
              <a:ea typeface="微软雅黑" panose="020B0503020204020204" pitchFamily="34" charset="-122"/>
            </a:endParaRPr>
          </a:p>
        </p:txBody>
      </p:sp>
    </p:spTree>
    <p:extLst>
      <p:ext uri="{BB962C8B-B14F-4D97-AF65-F5344CB8AC3E}">
        <p14:creationId xmlns:p14="http://schemas.microsoft.com/office/powerpoint/2010/main" val="3494088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6">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D9F4E06-BE10-41DE-A51A-6E3228FC9A9F}"/>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3" name="矩形 12">
            <a:extLst>
              <a:ext uri="{FF2B5EF4-FFF2-40B4-BE49-F238E27FC236}">
                <a16:creationId xmlns:a16="http://schemas.microsoft.com/office/drawing/2014/main" id="{ACD49E44-AF1E-487E-9DE0-CFACDD9A3123}"/>
              </a:ext>
            </a:extLst>
          </p:cNvPr>
          <p:cNvSpPr/>
          <p:nvPr userDrawn="1"/>
        </p:nvSpPr>
        <p:spPr>
          <a:xfrm>
            <a:off x="0" y="-47898"/>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23" name="椭圆 22">
            <a:extLst>
              <a:ext uri="{FF2B5EF4-FFF2-40B4-BE49-F238E27FC236}">
                <a16:creationId xmlns:a16="http://schemas.microsoft.com/office/drawing/2014/main" id="{2C25A403-CA0E-47E1-A4F5-443489DF6344}"/>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64E0F9DB-89FB-4962-82B7-77D754B322C0}"/>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a:extLst>
              <a:ext uri="{FF2B5EF4-FFF2-40B4-BE49-F238E27FC236}">
                <a16:creationId xmlns:a16="http://schemas.microsoft.com/office/drawing/2014/main" id="{6421CDB4-5227-4DA4-A413-396AEF4CA78B}"/>
              </a:ext>
            </a:extLst>
          </p:cNvPr>
          <p:cNvSpPr/>
          <p:nvPr userDrawn="1"/>
        </p:nvSpPr>
        <p:spPr>
          <a:xfrm rot="826157">
            <a:off x="3591983" y="1278598"/>
            <a:ext cx="4567790" cy="4530416"/>
          </a:xfrm>
          <a:custGeom>
            <a:avLst/>
            <a:gdLst>
              <a:gd name="connsiteX0" fmla="*/ 2375365 w 4567790"/>
              <a:gd name="connsiteY0" fmla="*/ 1713639 h 4530416"/>
              <a:gd name="connsiteX1" fmla="*/ 2107863 w 4567790"/>
              <a:gd name="connsiteY1" fmla="*/ 2154804 h 4530416"/>
              <a:gd name="connsiteX2" fmla="*/ 2549028 w 4567790"/>
              <a:gd name="connsiteY2" fmla="*/ 2422307 h 4530416"/>
              <a:gd name="connsiteX3" fmla="*/ 2816530 w 4567790"/>
              <a:gd name="connsiteY3" fmla="*/ 1981141 h 4530416"/>
              <a:gd name="connsiteX4" fmla="*/ 2375365 w 4567790"/>
              <a:gd name="connsiteY4" fmla="*/ 1713639 h 4530416"/>
              <a:gd name="connsiteX5" fmla="*/ 839276 w 4567790"/>
              <a:gd name="connsiteY5" fmla="*/ 604308 h 4530416"/>
              <a:gd name="connsiteX6" fmla="*/ 1706727 w 4567790"/>
              <a:gd name="connsiteY6" fmla="*/ 782034 h 4530416"/>
              <a:gd name="connsiteX7" fmla="*/ 1742125 w 4567790"/>
              <a:gd name="connsiteY7" fmla="*/ 804159 h 4530416"/>
              <a:gd name="connsiteX8" fmla="*/ 1754294 w 4567790"/>
              <a:gd name="connsiteY8" fmla="*/ 810796 h 4530416"/>
              <a:gd name="connsiteX9" fmla="*/ 1787480 w 4567790"/>
              <a:gd name="connsiteY9" fmla="*/ 822964 h 4530416"/>
              <a:gd name="connsiteX10" fmla="*/ 2020888 w 4567790"/>
              <a:gd name="connsiteY10" fmla="*/ 870531 h 4530416"/>
              <a:gd name="connsiteX11" fmla="*/ 2444563 w 4567790"/>
              <a:gd name="connsiteY11" fmla="*/ 694645 h 4530416"/>
              <a:gd name="connsiteX12" fmla="*/ 2509829 w 4567790"/>
              <a:gd name="connsiteY12" fmla="*/ 630485 h 4530416"/>
              <a:gd name="connsiteX13" fmla="*/ 2518679 w 4567790"/>
              <a:gd name="connsiteY13" fmla="*/ 619423 h 4530416"/>
              <a:gd name="connsiteX14" fmla="*/ 2619343 w 4567790"/>
              <a:gd name="connsiteY14" fmla="*/ 445749 h 4530416"/>
              <a:gd name="connsiteX15" fmla="*/ 2764256 w 4567790"/>
              <a:gd name="connsiteY15" fmla="*/ 283138 h 4530416"/>
              <a:gd name="connsiteX16" fmla="*/ 3538598 w 4567790"/>
              <a:gd name="connsiteY16" fmla="*/ 1056 h 4530416"/>
              <a:gd name="connsiteX17" fmla="*/ 4299665 w 4567790"/>
              <a:gd name="connsiteY17" fmla="*/ 364997 h 4530416"/>
              <a:gd name="connsiteX18" fmla="*/ 4227761 w 4567790"/>
              <a:gd name="connsiteY18" fmla="*/ 1863900 h 4530416"/>
              <a:gd name="connsiteX19" fmla="*/ 4151434 w 4567790"/>
              <a:gd name="connsiteY19" fmla="*/ 1933591 h 4530416"/>
              <a:gd name="connsiteX20" fmla="*/ 4077318 w 4567790"/>
              <a:gd name="connsiteY20" fmla="*/ 1981158 h 4530416"/>
              <a:gd name="connsiteX21" fmla="*/ 4076212 w 4567790"/>
              <a:gd name="connsiteY21" fmla="*/ 1981158 h 4530416"/>
              <a:gd name="connsiteX22" fmla="*/ 3598332 w 4567790"/>
              <a:gd name="connsiteY22" fmla="*/ 2567444 h 4530416"/>
              <a:gd name="connsiteX23" fmla="*/ 3704528 w 4567790"/>
              <a:gd name="connsiteY23" fmla="*/ 2901518 h 4530416"/>
              <a:gd name="connsiteX24" fmla="*/ 3743245 w 4567790"/>
              <a:gd name="connsiteY24" fmla="*/ 2959041 h 4530416"/>
              <a:gd name="connsiteX25" fmla="*/ 3757626 w 4567790"/>
              <a:gd name="connsiteY25" fmla="*/ 2984483 h 4530416"/>
              <a:gd name="connsiteX26" fmla="*/ 3515367 w 4567790"/>
              <a:gd name="connsiteY26" fmla="*/ 4253297 h 4530416"/>
              <a:gd name="connsiteX27" fmla="*/ 2000976 w 4567790"/>
              <a:gd name="connsiteY27" fmla="*/ 4184712 h 4530416"/>
              <a:gd name="connsiteX28" fmla="*/ 1718895 w 4567790"/>
              <a:gd name="connsiteY28" fmla="*/ 3538691 h 4530416"/>
              <a:gd name="connsiteX29" fmla="*/ 1720000 w 4567790"/>
              <a:gd name="connsiteY29" fmla="*/ 3527628 h 4530416"/>
              <a:gd name="connsiteX30" fmla="*/ 1734382 w 4567790"/>
              <a:gd name="connsiteY30" fmla="*/ 3424751 h 4530416"/>
              <a:gd name="connsiteX31" fmla="*/ 1743231 w 4567790"/>
              <a:gd name="connsiteY31" fmla="*/ 3306388 h 4530416"/>
              <a:gd name="connsiteX32" fmla="*/ 1396990 w 4567790"/>
              <a:gd name="connsiteY32" fmla="*/ 2756605 h 4530416"/>
              <a:gd name="connsiteX33" fmla="*/ 1296325 w 4567790"/>
              <a:gd name="connsiteY33" fmla="*/ 2725632 h 4530416"/>
              <a:gd name="connsiteX34" fmla="*/ 1249865 w 4567790"/>
              <a:gd name="connsiteY34" fmla="*/ 2716782 h 4530416"/>
              <a:gd name="connsiteX35" fmla="*/ 1162475 w 4567790"/>
              <a:gd name="connsiteY35" fmla="*/ 2712357 h 4530416"/>
              <a:gd name="connsiteX36" fmla="*/ 1066235 w 4567790"/>
              <a:gd name="connsiteY36" fmla="*/ 2720101 h 4530416"/>
              <a:gd name="connsiteX37" fmla="*/ 1043005 w 4567790"/>
              <a:gd name="connsiteY37" fmla="*/ 2723420 h 4530416"/>
              <a:gd name="connsiteX38" fmla="*/ 988801 w 4567790"/>
              <a:gd name="connsiteY38" fmla="*/ 2726738 h 4530416"/>
              <a:gd name="connsiteX39" fmla="*/ 979951 w 4567790"/>
              <a:gd name="connsiteY39" fmla="*/ 2726738 h 4530416"/>
              <a:gd name="connsiteX40" fmla="*/ 284150 w 4567790"/>
              <a:gd name="connsiteY40" fmla="*/ 2382709 h 4530416"/>
              <a:gd name="connsiteX41" fmla="*/ 348309 w 4567790"/>
              <a:gd name="connsiteY41" fmla="*/ 861682 h 4530416"/>
              <a:gd name="connsiteX42" fmla="*/ 839276 w 4567790"/>
              <a:gd name="connsiteY42" fmla="*/ 604308 h 453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67790" h="4530416">
                <a:moveTo>
                  <a:pt x="2375365" y="1713639"/>
                </a:moveTo>
                <a:cubicBezTo>
                  <a:pt x="2179672" y="1761594"/>
                  <a:pt x="2059907" y="1959111"/>
                  <a:pt x="2107863" y="2154804"/>
                </a:cubicBezTo>
                <a:cubicBezTo>
                  <a:pt x="2155818" y="2350497"/>
                  <a:pt x="2353335" y="2470262"/>
                  <a:pt x="2549028" y="2422307"/>
                </a:cubicBezTo>
                <a:cubicBezTo>
                  <a:pt x="2744721" y="2374351"/>
                  <a:pt x="2864486" y="2176834"/>
                  <a:pt x="2816530" y="1981141"/>
                </a:cubicBezTo>
                <a:cubicBezTo>
                  <a:pt x="2768575" y="1785449"/>
                  <a:pt x="2571058" y="1665683"/>
                  <a:pt x="2375365" y="1713639"/>
                </a:cubicBezTo>
                <a:close/>
                <a:moveTo>
                  <a:pt x="839276" y="604308"/>
                </a:moveTo>
                <a:cubicBezTo>
                  <a:pt x="1135304" y="537806"/>
                  <a:pt x="1452992" y="598128"/>
                  <a:pt x="1706727" y="782034"/>
                </a:cubicBezTo>
                <a:cubicBezTo>
                  <a:pt x="1706727" y="782034"/>
                  <a:pt x="1732169" y="799734"/>
                  <a:pt x="1742125" y="804159"/>
                </a:cubicBezTo>
                <a:cubicBezTo>
                  <a:pt x="1745444" y="805265"/>
                  <a:pt x="1750975" y="809690"/>
                  <a:pt x="1754294" y="810796"/>
                </a:cubicBezTo>
                <a:cubicBezTo>
                  <a:pt x="1763143" y="813009"/>
                  <a:pt x="1787480" y="822964"/>
                  <a:pt x="1787480" y="822964"/>
                </a:cubicBezTo>
                <a:cubicBezTo>
                  <a:pt x="1859382" y="852832"/>
                  <a:pt x="1937923" y="870531"/>
                  <a:pt x="2020888" y="870531"/>
                </a:cubicBezTo>
                <a:cubicBezTo>
                  <a:pt x="2185712" y="870531"/>
                  <a:pt x="2348324" y="785353"/>
                  <a:pt x="2444563" y="694645"/>
                </a:cubicBezTo>
                <a:cubicBezTo>
                  <a:pt x="2461156" y="679158"/>
                  <a:pt x="2494342" y="648184"/>
                  <a:pt x="2509829" y="630485"/>
                </a:cubicBezTo>
                <a:cubicBezTo>
                  <a:pt x="2512042" y="628273"/>
                  <a:pt x="2518679" y="619423"/>
                  <a:pt x="2518679" y="619423"/>
                </a:cubicBezTo>
                <a:lnTo>
                  <a:pt x="2619343" y="445749"/>
                </a:lnTo>
                <a:cubicBezTo>
                  <a:pt x="2661379" y="388227"/>
                  <a:pt x="2710052" y="332917"/>
                  <a:pt x="2764256" y="283138"/>
                </a:cubicBezTo>
                <a:cubicBezTo>
                  <a:pt x="2983284" y="81809"/>
                  <a:pt x="3263154" y="-11112"/>
                  <a:pt x="3538598" y="1056"/>
                </a:cubicBezTo>
                <a:cubicBezTo>
                  <a:pt x="3820679" y="13224"/>
                  <a:pt x="4097230" y="134907"/>
                  <a:pt x="4299665" y="364997"/>
                </a:cubicBezTo>
                <a:cubicBezTo>
                  <a:pt x="4683518" y="799734"/>
                  <a:pt x="4651437" y="1467880"/>
                  <a:pt x="4227761" y="1863900"/>
                </a:cubicBezTo>
                <a:cubicBezTo>
                  <a:pt x="4201212" y="1888237"/>
                  <a:pt x="4179089" y="1913680"/>
                  <a:pt x="4151434" y="1933591"/>
                </a:cubicBezTo>
                <a:cubicBezTo>
                  <a:pt x="4133734" y="1945759"/>
                  <a:pt x="4098336" y="1971202"/>
                  <a:pt x="4077318" y="1981158"/>
                </a:cubicBezTo>
                <a:cubicBezTo>
                  <a:pt x="4077318" y="1981158"/>
                  <a:pt x="4076212" y="1981158"/>
                  <a:pt x="4076212" y="1981158"/>
                </a:cubicBezTo>
                <a:cubicBezTo>
                  <a:pt x="3837272" y="2098416"/>
                  <a:pt x="3587271" y="2278726"/>
                  <a:pt x="3598332" y="2567444"/>
                </a:cubicBezTo>
                <a:cubicBezTo>
                  <a:pt x="3602758" y="2691339"/>
                  <a:pt x="3649218" y="2804173"/>
                  <a:pt x="3704528" y="2901518"/>
                </a:cubicBezTo>
                <a:cubicBezTo>
                  <a:pt x="3704528" y="2901518"/>
                  <a:pt x="3733289" y="2944660"/>
                  <a:pt x="3743245" y="2959041"/>
                </a:cubicBezTo>
                <a:cubicBezTo>
                  <a:pt x="3747670" y="2965678"/>
                  <a:pt x="3757626" y="2984483"/>
                  <a:pt x="3757626" y="2984483"/>
                </a:cubicBezTo>
                <a:cubicBezTo>
                  <a:pt x="3964485" y="3402628"/>
                  <a:pt x="3879308" y="3923649"/>
                  <a:pt x="3515367" y="4253297"/>
                </a:cubicBezTo>
                <a:cubicBezTo>
                  <a:pt x="3079523" y="4648211"/>
                  <a:pt x="2399209" y="4617237"/>
                  <a:pt x="2000976" y="4184712"/>
                </a:cubicBezTo>
                <a:cubicBezTo>
                  <a:pt x="1830621" y="3999977"/>
                  <a:pt x="1722213" y="3772099"/>
                  <a:pt x="1718895" y="3538691"/>
                </a:cubicBezTo>
                <a:cubicBezTo>
                  <a:pt x="1718895" y="3536477"/>
                  <a:pt x="1718895" y="3530946"/>
                  <a:pt x="1720000" y="3527628"/>
                </a:cubicBezTo>
                <a:cubicBezTo>
                  <a:pt x="1724426" y="3485593"/>
                  <a:pt x="1729956" y="3450194"/>
                  <a:pt x="1734382" y="3424751"/>
                </a:cubicBezTo>
                <a:cubicBezTo>
                  <a:pt x="1741019" y="3384928"/>
                  <a:pt x="1743231" y="3348423"/>
                  <a:pt x="1743231" y="3306388"/>
                </a:cubicBezTo>
                <a:cubicBezTo>
                  <a:pt x="1743231" y="3058598"/>
                  <a:pt x="1611593" y="2847314"/>
                  <a:pt x="1396990" y="2756605"/>
                </a:cubicBezTo>
                <a:lnTo>
                  <a:pt x="1296325" y="2725632"/>
                </a:lnTo>
                <a:lnTo>
                  <a:pt x="1249865" y="2716782"/>
                </a:lnTo>
                <a:cubicBezTo>
                  <a:pt x="1249865" y="2716782"/>
                  <a:pt x="1184599" y="2712357"/>
                  <a:pt x="1162475" y="2712357"/>
                </a:cubicBezTo>
                <a:cubicBezTo>
                  <a:pt x="1120439" y="2713463"/>
                  <a:pt x="1108271" y="2715676"/>
                  <a:pt x="1066235" y="2720101"/>
                </a:cubicBezTo>
                <a:cubicBezTo>
                  <a:pt x="1060705" y="2721207"/>
                  <a:pt x="1048537" y="2722313"/>
                  <a:pt x="1043005" y="2723420"/>
                </a:cubicBezTo>
                <a:cubicBezTo>
                  <a:pt x="1026412" y="2725632"/>
                  <a:pt x="1008712" y="2726738"/>
                  <a:pt x="988801" y="2726738"/>
                </a:cubicBezTo>
                <a:lnTo>
                  <a:pt x="979951" y="2726738"/>
                </a:lnTo>
                <a:cubicBezTo>
                  <a:pt x="722207" y="2703507"/>
                  <a:pt x="473311" y="2588463"/>
                  <a:pt x="284150" y="2382709"/>
                </a:cubicBezTo>
                <a:cubicBezTo>
                  <a:pt x="-118508" y="1944653"/>
                  <a:pt x="-89746" y="1263233"/>
                  <a:pt x="348309" y="861682"/>
                </a:cubicBezTo>
                <a:cubicBezTo>
                  <a:pt x="491839" y="729767"/>
                  <a:pt x="661659" y="644209"/>
                  <a:pt x="839276" y="604308"/>
                </a:cubicBezTo>
                <a:close/>
              </a:path>
            </a:pathLst>
          </a:custGeom>
          <a:solidFill>
            <a:schemeClr val="bg1">
              <a:alpha val="60000"/>
            </a:schemeClr>
          </a:solidFill>
          <a:ln w="13792" cap="flat">
            <a:solidFill>
              <a:schemeClr val="bg1"/>
            </a:solidFill>
            <a:prstDash val="solid"/>
            <a:miter/>
          </a:ln>
        </p:spPr>
        <p:txBody>
          <a:bodyPr rtlCol="0" anchor="ctr"/>
          <a:lstStyle/>
          <a:p>
            <a:endParaRPr lang="zh-CN" altLang="en-US" dirty="0"/>
          </a:p>
        </p:txBody>
      </p:sp>
      <p:sp>
        <p:nvSpPr>
          <p:cNvPr id="76" name="椭圆 75">
            <a:extLst>
              <a:ext uri="{FF2B5EF4-FFF2-40B4-BE49-F238E27FC236}">
                <a16:creationId xmlns:a16="http://schemas.microsoft.com/office/drawing/2014/main" id="{3E458258-41E2-4C9B-BEC7-89F9AE28CA62}"/>
              </a:ext>
            </a:extLst>
          </p:cNvPr>
          <p:cNvSpPr/>
          <p:nvPr userDrawn="1"/>
        </p:nvSpPr>
        <p:spPr>
          <a:xfrm>
            <a:off x="6617064" y="1908144"/>
            <a:ext cx="1504297" cy="1504295"/>
          </a:xfrm>
          <a:prstGeom prst="ellipse">
            <a:avLst/>
          </a:prstGeom>
          <a:gradFill>
            <a:gsLst>
              <a:gs pos="16000">
                <a:schemeClr val="accent1">
                  <a:lumMod val="40000"/>
                  <a:lumOff val="60000"/>
                </a:schemeClr>
              </a:gs>
              <a:gs pos="83000">
                <a:schemeClr val="accent1"/>
              </a:gs>
            </a:gsLst>
            <a:path path="circle">
              <a:fillToRect r="100000" b="100000"/>
            </a:path>
          </a:gradFill>
          <a:ln>
            <a:noFill/>
          </a:ln>
          <a:effectLst>
            <a:outerShdw blurRad="342900" dist="228600" dir="5400000" sx="96000" sy="96000" algn="t"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dirty="0">
              <a:latin typeface="+mj-ea"/>
              <a:ea typeface="+mj-ea"/>
            </a:endParaRPr>
          </a:p>
        </p:txBody>
      </p:sp>
      <p:sp>
        <p:nvSpPr>
          <p:cNvPr id="77" name="椭圆 76">
            <a:extLst>
              <a:ext uri="{FF2B5EF4-FFF2-40B4-BE49-F238E27FC236}">
                <a16:creationId xmlns:a16="http://schemas.microsoft.com/office/drawing/2014/main" id="{843853CE-E13E-4C71-A0A6-C987562BC003}"/>
              </a:ext>
            </a:extLst>
          </p:cNvPr>
          <p:cNvSpPr/>
          <p:nvPr userDrawn="1"/>
        </p:nvSpPr>
        <p:spPr>
          <a:xfrm>
            <a:off x="4089183" y="1893554"/>
            <a:ext cx="1504297" cy="1504295"/>
          </a:xfrm>
          <a:prstGeom prst="ellipse">
            <a:avLst/>
          </a:prstGeom>
          <a:gradFill>
            <a:gsLst>
              <a:gs pos="16000">
                <a:schemeClr val="accent1">
                  <a:lumMod val="90000"/>
                  <a:lumOff val="10000"/>
                </a:schemeClr>
              </a:gs>
              <a:gs pos="73000">
                <a:schemeClr val="accent1">
                  <a:lumMod val="80000"/>
                </a:schemeClr>
              </a:gs>
            </a:gsLst>
            <a:path path="circle">
              <a:fillToRect r="100000" b="100000"/>
            </a:path>
          </a:gradFill>
          <a:ln>
            <a:noFill/>
          </a:ln>
          <a:effectLst>
            <a:outerShdw blurRad="342900" dist="228600" dir="5400000" sx="96000" sy="96000" algn="t"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dirty="0">
              <a:latin typeface="+mj-ea"/>
              <a:ea typeface="+mj-ea"/>
            </a:endParaRPr>
          </a:p>
        </p:txBody>
      </p:sp>
      <p:sp>
        <p:nvSpPr>
          <p:cNvPr id="78" name="椭圆 77">
            <a:extLst>
              <a:ext uri="{FF2B5EF4-FFF2-40B4-BE49-F238E27FC236}">
                <a16:creationId xmlns:a16="http://schemas.microsoft.com/office/drawing/2014/main" id="{39674619-A9AA-4FBF-B491-E8BF01A4A033}"/>
              </a:ext>
            </a:extLst>
          </p:cNvPr>
          <p:cNvSpPr/>
          <p:nvPr userDrawn="1"/>
        </p:nvSpPr>
        <p:spPr>
          <a:xfrm>
            <a:off x="5352422" y="4083888"/>
            <a:ext cx="1504297" cy="1504295"/>
          </a:xfrm>
          <a:prstGeom prst="ellipse">
            <a:avLst/>
          </a:prstGeom>
          <a:gradFill>
            <a:gsLst>
              <a:gs pos="16000">
                <a:schemeClr val="accent2">
                  <a:lumMod val="70000"/>
                  <a:lumOff val="30000"/>
                </a:schemeClr>
              </a:gs>
              <a:gs pos="66000">
                <a:schemeClr val="accent2">
                  <a:lumMod val="91000"/>
                </a:schemeClr>
              </a:gs>
            </a:gsLst>
            <a:path path="circle">
              <a:fillToRect r="100000" b="100000"/>
            </a:path>
          </a:gradFill>
          <a:ln>
            <a:noFill/>
          </a:ln>
          <a:effectLst>
            <a:outerShdw blurRad="342900" dist="228600" dir="5400000" sx="96000" sy="96000" algn="t" rotWithShape="0">
              <a:schemeClr val="accent2">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dirty="0">
              <a:latin typeface="+mj-ea"/>
              <a:ea typeface="+mj-ea"/>
            </a:endParaRPr>
          </a:p>
        </p:txBody>
      </p:sp>
      <p:sp>
        <p:nvSpPr>
          <p:cNvPr id="79" name="矩形: 圆角 78">
            <a:extLst>
              <a:ext uri="{FF2B5EF4-FFF2-40B4-BE49-F238E27FC236}">
                <a16:creationId xmlns:a16="http://schemas.microsoft.com/office/drawing/2014/main" id="{DBCFCFEE-190E-4D24-877B-803CDCD46A59}"/>
              </a:ext>
            </a:extLst>
          </p:cNvPr>
          <p:cNvSpPr/>
          <p:nvPr userDrawn="1"/>
        </p:nvSpPr>
        <p:spPr>
          <a:xfrm>
            <a:off x="8640907" y="1648802"/>
            <a:ext cx="2789092" cy="756440"/>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12700">
            <a:solidFill>
              <a:schemeClr val="accent1">
                <a:lumMod val="40000"/>
                <a:lumOff val="60000"/>
                <a:alpha val="50000"/>
              </a:scheme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50000"/>
                </a:schemeClr>
              </a:solidFill>
            </a:endParaRPr>
          </a:p>
        </p:txBody>
      </p:sp>
      <p:sp>
        <p:nvSpPr>
          <p:cNvPr id="80" name="矩形: 圆角 79">
            <a:extLst>
              <a:ext uri="{FF2B5EF4-FFF2-40B4-BE49-F238E27FC236}">
                <a16:creationId xmlns:a16="http://schemas.microsoft.com/office/drawing/2014/main" id="{381FBE25-192C-468E-A868-D670A551A841}"/>
              </a:ext>
            </a:extLst>
          </p:cNvPr>
          <p:cNvSpPr/>
          <p:nvPr userDrawn="1"/>
        </p:nvSpPr>
        <p:spPr>
          <a:xfrm>
            <a:off x="8640907" y="2702266"/>
            <a:ext cx="2789092" cy="756440"/>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12700">
            <a:solidFill>
              <a:schemeClr val="accent1">
                <a:lumMod val="40000"/>
                <a:lumOff val="60000"/>
                <a:alpha val="50000"/>
              </a:scheme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50000"/>
                </a:schemeClr>
              </a:solidFill>
            </a:endParaRPr>
          </a:p>
        </p:txBody>
      </p:sp>
      <p:sp>
        <p:nvSpPr>
          <p:cNvPr id="81" name="矩形: 圆角 80">
            <a:extLst>
              <a:ext uri="{FF2B5EF4-FFF2-40B4-BE49-F238E27FC236}">
                <a16:creationId xmlns:a16="http://schemas.microsoft.com/office/drawing/2014/main" id="{6E32CB0E-1E3D-4949-963D-3179EA60584E}"/>
              </a:ext>
            </a:extLst>
          </p:cNvPr>
          <p:cNvSpPr/>
          <p:nvPr userDrawn="1"/>
        </p:nvSpPr>
        <p:spPr>
          <a:xfrm>
            <a:off x="684129" y="1648802"/>
            <a:ext cx="2789092" cy="756440"/>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12700">
            <a:solidFill>
              <a:schemeClr val="accent1">
                <a:lumMod val="40000"/>
                <a:lumOff val="60000"/>
                <a:alpha val="50000"/>
              </a:scheme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50000"/>
                </a:schemeClr>
              </a:solidFill>
            </a:endParaRPr>
          </a:p>
        </p:txBody>
      </p:sp>
      <p:sp>
        <p:nvSpPr>
          <p:cNvPr id="82" name="矩形: 圆角 81">
            <a:extLst>
              <a:ext uri="{FF2B5EF4-FFF2-40B4-BE49-F238E27FC236}">
                <a16:creationId xmlns:a16="http://schemas.microsoft.com/office/drawing/2014/main" id="{D797B7DD-BE86-417E-B1AB-F89B3585AD1D}"/>
              </a:ext>
            </a:extLst>
          </p:cNvPr>
          <p:cNvSpPr/>
          <p:nvPr userDrawn="1"/>
        </p:nvSpPr>
        <p:spPr>
          <a:xfrm>
            <a:off x="684129" y="2702266"/>
            <a:ext cx="2789092" cy="756440"/>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12700">
            <a:solidFill>
              <a:schemeClr val="accent1">
                <a:lumMod val="40000"/>
                <a:lumOff val="60000"/>
                <a:alpha val="50000"/>
              </a:scheme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50000"/>
                </a:schemeClr>
              </a:solidFill>
            </a:endParaRPr>
          </a:p>
        </p:txBody>
      </p:sp>
      <p:sp>
        <p:nvSpPr>
          <p:cNvPr id="83" name="矩形: 圆角 82">
            <a:extLst>
              <a:ext uri="{FF2B5EF4-FFF2-40B4-BE49-F238E27FC236}">
                <a16:creationId xmlns:a16="http://schemas.microsoft.com/office/drawing/2014/main" id="{1FFD6192-C347-4DCB-ACFF-DE5C1F401999}"/>
              </a:ext>
            </a:extLst>
          </p:cNvPr>
          <p:cNvSpPr/>
          <p:nvPr userDrawn="1"/>
        </p:nvSpPr>
        <p:spPr>
          <a:xfrm>
            <a:off x="1992243" y="4451800"/>
            <a:ext cx="2789092" cy="756440"/>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12700">
            <a:solidFill>
              <a:schemeClr val="accent1">
                <a:lumMod val="40000"/>
                <a:lumOff val="60000"/>
                <a:alpha val="50000"/>
              </a:scheme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50000"/>
                </a:schemeClr>
              </a:solidFill>
            </a:endParaRPr>
          </a:p>
        </p:txBody>
      </p:sp>
      <p:sp>
        <p:nvSpPr>
          <p:cNvPr id="84" name="矩形: 圆角 83">
            <a:extLst>
              <a:ext uri="{FF2B5EF4-FFF2-40B4-BE49-F238E27FC236}">
                <a16:creationId xmlns:a16="http://schemas.microsoft.com/office/drawing/2014/main" id="{FA452F99-3310-484E-8B65-6C2AC1180B1A}"/>
              </a:ext>
            </a:extLst>
          </p:cNvPr>
          <p:cNvSpPr/>
          <p:nvPr userDrawn="1"/>
        </p:nvSpPr>
        <p:spPr>
          <a:xfrm>
            <a:off x="1992243" y="5505264"/>
            <a:ext cx="2789092" cy="756440"/>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12700">
            <a:solidFill>
              <a:schemeClr val="accent1">
                <a:lumMod val="40000"/>
                <a:lumOff val="60000"/>
                <a:alpha val="50000"/>
              </a:scheme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50000"/>
                </a:schemeClr>
              </a:solidFill>
            </a:endParaRPr>
          </a:p>
        </p:txBody>
      </p:sp>
      <p:sp>
        <p:nvSpPr>
          <p:cNvPr id="85" name="矩形: 圆角 84">
            <a:extLst>
              <a:ext uri="{FF2B5EF4-FFF2-40B4-BE49-F238E27FC236}">
                <a16:creationId xmlns:a16="http://schemas.microsoft.com/office/drawing/2014/main" id="{6385DC4C-BFB4-4485-ADC0-92B889E086BF}"/>
              </a:ext>
            </a:extLst>
          </p:cNvPr>
          <p:cNvSpPr/>
          <p:nvPr userDrawn="1"/>
        </p:nvSpPr>
        <p:spPr>
          <a:xfrm>
            <a:off x="7341374" y="4451800"/>
            <a:ext cx="2789092" cy="756440"/>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12700">
            <a:solidFill>
              <a:schemeClr val="accent1">
                <a:lumMod val="40000"/>
                <a:lumOff val="60000"/>
                <a:alpha val="50000"/>
              </a:scheme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50000"/>
                </a:schemeClr>
              </a:solidFill>
            </a:endParaRPr>
          </a:p>
        </p:txBody>
      </p:sp>
      <p:sp>
        <p:nvSpPr>
          <p:cNvPr id="86" name="矩形: 圆角 85">
            <a:extLst>
              <a:ext uri="{FF2B5EF4-FFF2-40B4-BE49-F238E27FC236}">
                <a16:creationId xmlns:a16="http://schemas.microsoft.com/office/drawing/2014/main" id="{F3045168-DA72-4230-8021-DE3FDB3D9C52}"/>
              </a:ext>
            </a:extLst>
          </p:cNvPr>
          <p:cNvSpPr/>
          <p:nvPr userDrawn="1"/>
        </p:nvSpPr>
        <p:spPr>
          <a:xfrm>
            <a:off x="7341374" y="5505264"/>
            <a:ext cx="2789092" cy="756440"/>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12700">
            <a:solidFill>
              <a:schemeClr val="accent1">
                <a:lumMod val="40000"/>
                <a:lumOff val="60000"/>
                <a:alpha val="50000"/>
              </a:scheme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50000"/>
                </a:schemeClr>
              </a:solidFill>
            </a:endParaRPr>
          </a:p>
        </p:txBody>
      </p:sp>
      <p:sp>
        <p:nvSpPr>
          <p:cNvPr id="87" name="椭圆 86">
            <a:extLst>
              <a:ext uri="{FF2B5EF4-FFF2-40B4-BE49-F238E27FC236}">
                <a16:creationId xmlns:a16="http://schemas.microsoft.com/office/drawing/2014/main" id="{587E2615-7C70-4282-AF0D-ADCB7C9431D4}"/>
              </a:ext>
            </a:extLst>
          </p:cNvPr>
          <p:cNvSpPr/>
          <p:nvPr userDrawn="1"/>
        </p:nvSpPr>
        <p:spPr>
          <a:xfrm>
            <a:off x="3402117" y="1966557"/>
            <a:ext cx="120930" cy="120930"/>
          </a:xfrm>
          <a:prstGeom prst="ellipse">
            <a:avLst/>
          </a:prstGeom>
          <a:ln w="104775">
            <a:solidFill>
              <a:schemeClr val="accent1">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438C3215-03B7-4381-9CFC-EE2B2CD5354D}"/>
              </a:ext>
            </a:extLst>
          </p:cNvPr>
          <p:cNvSpPr/>
          <p:nvPr userDrawn="1"/>
        </p:nvSpPr>
        <p:spPr>
          <a:xfrm>
            <a:off x="3402117" y="3020021"/>
            <a:ext cx="120930" cy="120930"/>
          </a:xfrm>
          <a:prstGeom prst="ellipse">
            <a:avLst/>
          </a:prstGeom>
          <a:ln w="104775">
            <a:solidFill>
              <a:schemeClr val="accent1">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5AE15C89-B3D5-4A1B-BEF9-2FE1F65CF34D}"/>
              </a:ext>
            </a:extLst>
          </p:cNvPr>
          <p:cNvSpPr/>
          <p:nvPr userDrawn="1"/>
        </p:nvSpPr>
        <p:spPr>
          <a:xfrm>
            <a:off x="8581639" y="1966557"/>
            <a:ext cx="120930" cy="120930"/>
          </a:xfrm>
          <a:prstGeom prst="ellipse">
            <a:avLst/>
          </a:prstGeom>
          <a:solidFill>
            <a:schemeClr val="accent1">
              <a:lumMod val="60000"/>
              <a:lumOff val="40000"/>
            </a:schemeClr>
          </a:solidFill>
          <a:ln w="104775">
            <a:solidFill>
              <a:schemeClr val="accent1">
                <a:lumMod val="60000"/>
                <a:lumOff val="40000"/>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A0FC3821-2516-45E0-878B-1A764F651FF0}"/>
              </a:ext>
            </a:extLst>
          </p:cNvPr>
          <p:cNvSpPr/>
          <p:nvPr userDrawn="1"/>
        </p:nvSpPr>
        <p:spPr>
          <a:xfrm>
            <a:off x="8581639" y="3020021"/>
            <a:ext cx="120930" cy="120930"/>
          </a:xfrm>
          <a:prstGeom prst="ellipse">
            <a:avLst/>
          </a:prstGeom>
          <a:solidFill>
            <a:schemeClr val="accent1">
              <a:lumMod val="60000"/>
              <a:lumOff val="40000"/>
            </a:schemeClr>
          </a:solidFill>
          <a:ln w="104775">
            <a:solidFill>
              <a:schemeClr val="accent1">
                <a:lumMod val="60000"/>
                <a:lumOff val="40000"/>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98DDD783-38ED-4805-B4D5-F097484DD5CB}"/>
              </a:ext>
            </a:extLst>
          </p:cNvPr>
          <p:cNvSpPr/>
          <p:nvPr userDrawn="1"/>
        </p:nvSpPr>
        <p:spPr>
          <a:xfrm>
            <a:off x="4712215" y="4769555"/>
            <a:ext cx="120930" cy="120930"/>
          </a:xfrm>
          <a:prstGeom prst="ellipse">
            <a:avLst/>
          </a:prstGeom>
          <a:solidFill>
            <a:schemeClr val="accent2"/>
          </a:solidFill>
          <a:ln w="104775">
            <a:solidFill>
              <a:schemeClr val="accent2">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BEEF3953-1109-466E-8F50-7E33FCC7961D}"/>
              </a:ext>
            </a:extLst>
          </p:cNvPr>
          <p:cNvSpPr/>
          <p:nvPr userDrawn="1"/>
        </p:nvSpPr>
        <p:spPr>
          <a:xfrm>
            <a:off x="4712215" y="5823019"/>
            <a:ext cx="120930" cy="120930"/>
          </a:xfrm>
          <a:prstGeom prst="ellipse">
            <a:avLst/>
          </a:prstGeom>
          <a:solidFill>
            <a:schemeClr val="accent2"/>
          </a:solidFill>
          <a:ln w="104775">
            <a:solidFill>
              <a:schemeClr val="accent2">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CF0A8DA1-C5D0-45A8-A120-4563F9E3553F}"/>
              </a:ext>
            </a:extLst>
          </p:cNvPr>
          <p:cNvSpPr/>
          <p:nvPr userDrawn="1"/>
        </p:nvSpPr>
        <p:spPr>
          <a:xfrm>
            <a:off x="7280909" y="4769555"/>
            <a:ext cx="120930" cy="120930"/>
          </a:xfrm>
          <a:prstGeom prst="ellipse">
            <a:avLst/>
          </a:prstGeom>
          <a:solidFill>
            <a:schemeClr val="accent2"/>
          </a:solidFill>
          <a:ln w="104775">
            <a:solidFill>
              <a:schemeClr val="accent2">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50833712-8923-4686-9123-A7F63257AC6A}"/>
              </a:ext>
            </a:extLst>
          </p:cNvPr>
          <p:cNvSpPr/>
          <p:nvPr userDrawn="1"/>
        </p:nvSpPr>
        <p:spPr>
          <a:xfrm>
            <a:off x="7280909" y="5823019"/>
            <a:ext cx="120930" cy="120930"/>
          </a:xfrm>
          <a:prstGeom prst="ellipse">
            <a:avLst/>
          </a:prstGeom>
          <a:solidFill>
            <a:schemeClr val="accent2"/>
          </a:solidFill>
          <a:ln w="104775">
            <a:solidFill>
              <a:schemeClr val="accent2">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0700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7">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D9F4E06-BE10-41DE-A51A-6E3228FC9A9F}"/>
              </a:ext>
            </a:extLst>
          </p:cNvPr>
          <p:cNvPicPr>
            <a:picLocks noChangeAspect="1"/>
          </p:cNvPicPr>
          <p:nvPr userDrawn="1"/>
        </p:nvPicPr>
        <p:blipFill rotWithShape="1">
          <a:blip r:embed="rId2"/>
          <a:srcRect/>
          <a:stretch/>
        </p:blipFill>
        <p:spPr>
          <a:xfrm>
            <a:off x="0" y="-36320"/>
            <a:ext cx="12192000" cy="6894320"/>
          </a:xfrm>
          <a:prstGeom prst="rect">
            <a:avLst/>
          </a:prstGeom>
          <a:noFill/>
          <a:ln>
            <a:noFill/>
          </a:ln>
        </p:spPr>
      </p:pic>
      <p:sp>
        <p:nvSpPr>
          <p:cNvPr id="13" name="矩形 12">
            <a:extLst>
              <a:ext uri="{FF2B5EF4-FFF2-40B4-BE49-F238E27FC236}">
                <a16:creationId xmlns:a16="http://schemas.microsoft.com/office/drawing/2014/main" id="{ACD49E44-AF1E-487E-9DE0-CFACDD9A3123}"/>
              </a:ext>
            </a:extLst>
          </p:cNvPr>
          <p:cNvSpPr/>
          <p:nvPr userDrawn="1"/>
        </p:nvSpPr>
        <p:spPr>
          <a:xfrm>
            <a:off x="0" y="-47898"/>
            <a:ext cx="12191999" cy="6894320"/>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a:t>
            </a:r>
            <a:endParaRPr lang="zh-CN" altLang="en-US" dirty="0"/>
          </a:p>
        </p:txBody>
      </p:sp>
      <p:sp>
        <p:nvSpPr>
          <p:cNvPr id="23" name="椭圆 22">
            <a:extLst>
              <a:ext uri="{FF2B5EF4-FFF2-40B4-BE49-F238E27FC236}">
                <a16:creationId xmlns:a16="http://schemas.microsoft.com/office/drawing/2014/main" id="{2C25A403-CA0E-47E1-A4F5-443489DF6344}"/>
              </a:ext>
            </a:extLst>
          </p:cNvPr>
          <p:cNvSpPr/>
          <p:nvPr userDrawn="1"/>
        </p:nvSpPr>
        <p:spPr>
          <a:xfrm>
            <a:off x="252412" y="281018"/>
            <a:ext cx="390525" cy="3905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64E0F9DB-89FB-4962-82B7-77D754B322C0}"/>
              </a:ext>
            </a:extLst>
          </p:cNvPr>
          <p:cNvSpPr/>
          <p:nvPr userDrawn="1"/>
        </p:nvSpPr>
        <p:spPr>
          <a:xfrm>
            <a:off x="447675" y="281018"/>
            <a:ext cx="390525" cy="390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2E2335B0-120E-450D-8CDF-5710848A3D34}"/>
              </a:ext>
            </a:extLst>
          </p:cNvPr>
          <p:cNvGrpSpPr/>
          <p:nvPr userDrawn="1"/>
        </p:nvGrpSpPr>
        <p:grpSpPr>
          <a:xfrm rot="5400000">
            <a:off x="8515551" y="1843346"/>
            <a:ext cx="2785228" cy="2785228"/>
            <a:chOff x="1545247" y="928173"/>
            <a:chExt cx="1143245" cy="1143245"/>
          </a:xfrm>
          <a:solidFill>
            <a:schemeClr val="bg1"/>
          </a:solidFill>
        </p:grpSpPr>
        <p:sp>
          <p:nvSpPr>
            <p:cNvPr id="7" name="椭圆 6">
              <a:extLst>
                <a:ext uri="{FF2B5EF4-FFF2-40B4-BE49-F238E27FC236}">
                  <a16:creationId xmlns:a16="http://schemas.microsoft.com/office/drawing/2014/main" id="{74E0A1E4-F3A3-41C3-88D3-61F89DFD4C37}"/>
                </a:ext>
              </a:extLst>
            </p:cNvPr>
            <p:cNvSpPr/>
            <p:nvPr/>
          </p:nvSpPr>
          <p:spPr>
            <a:xfrm>
              <a:off x="1545247" y="928173"/>
              <a:ext cx="1143245" cy="1143245"/>
            </a:xfrm>
            <a:prstGeom prst="ellipse">
              <a:avLst/>
            </a:prstGeom>
            <a:grpFill/>
            <a:ln w="6350">
              <a:solidFill>
                <a:schemeClr val="accent6"/>
              </a:solidFill>
            </a:ln>
            <a:effectLst>
              <a:outerShdw blurRad="381000" dist="152400" dir="2700000" sx="102000" sy="102000" algn="tl" rotWithShape="0">
                <a:schemeClr val="accent1">
                  <a:lumMod val="60000"/>
                  <a:lumOff val="4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29917057-F2BC-4CB7-A883-131D22F14978}"/>
                </a:ext>
              </a:extLst>
            </p:cNvPr>
            <p:cNvSpPr/>
            <p:nvPr/>
          </p:nvSpPr>
          <p:spPr>
            <a:xfrm>
              <a:off x="1545247" y="928173"/>
              <a:ext cx="1143245" cy="1143245"/>
            </a:xfrm>
            <a:prstGeom prst="ellipse">
              <a:avLst/>
            </a:prstGeom>
            <a:grpFill/>
            <a:ln w="6350">
              <a:solidFill>
                <a:schemeClr val="accent6"/>
              </a:solidFill>
            </a:ln>
            <a:effectLst>
              <a:outerShdw blurRad="101600" dist="12700" dir="2700000" sx="101000" sy="101000" algn="tl" rotWithShape="0">
                <a:schemeClr val="bg1">
                  <a:alpha val="5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E8C64B41-0312-418A-9305-3FE1C0B6DDD3}"/>
                </a:ext>
              </a:extLst>
            </p:cNvPr>
            <p:cNvSpPr/>
            <p:nvPr/>
          </p:nvSpPr>
          <p:spPr>
            <a:xfrm>
              <a:off x="1591896" y="974822"/>
              <a:ext cx="1049947" cy="1049947"/>
            </a:xfrm>
            <a:prstGeom prst="ellipse">
              <a:avLst/>
            </a:prstGeom>
            <a:grp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latin typeface="+mj-lt"/>
              </a:endParaRPr>
            </a:p>
          </p:txBody>
        </p:sp>
        <p:sp>
          <p:nvSpPr>
            <p:cNvPr id="10" name="椭圆 9">
              <a:extLst>
                <a:ext uri="{FF2B5EF4-FFF2-40B4-BE49-F238E27FC236}">
                  <a16:creationId xmlns:a16="http://schemas.microsoft.com/office/drawing/2014/main" id="{913D22E6-17DF-41E0-BAE6-D3915F2B92A1}"/>
                </a:ext>
              </a:extLst>
            </p:cNvPr>
            <p:cNvSpPr/>
            <p:nvPr/>
          </p:nvSpPr>
          <p:spPr>
            <a:xfrm>
              <a:off x="1557134" y="940060"/>
              <a:ext cx="1119469" cy="1119469"/>
            </a:xfrm>
            <a:prstGeom prst="ellipse">
              <a:avLst/>
            </a:prstGeom>
            <a:grpFill/>
            <a:ln w="19050">
              <a:solidFill>
                <a:schemeClr val="accent6"/>
              </a:solidFill>
            </a:ln>
            <a:effectLst>
              <a:outerShdw blurRad="25400" dist="12700" dir="2700000" algn="tl" rotWithShape="0">
                <a:schemeClr val="bg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526C8BE7-0BE3-4325-A24F-623D50A6BAF5}"/>
              </a:ext>
            </a:extLst>
          </p:cNvPr>
          <p:cNvGrpSpPr/>
          <p:nvPr userDrawn="1"/>
        </p:nvGrpSpPr>
        <p:grpSpPr>
          <a:xfrm rot="5400000">
            <a:off x="5655981" y="2109758"/>
            <a:ext cx="2252404" cy="2252404"/>
            <a:chOff x="1545247" y="928173"/>
            <a:chExt cx="1143245" cy="1143245"/>
          </a:xfrm>
          <a:solidFill>
            <a:schemeClr val="bg1"/>
          </a:solidFill>
        </p:grpSpPr>
        <p:sp>
          <p:nvSpPr>
            <p:cNvPr id="14" name="椭圆 13">
              <a:extLst>
                <a:ext uri="{FF2B5EF4-FFF2-40B4-BE49-F238E27FC236}">
                  <a16:creationId xmlns:a16="http://schemas.microsoft.com/office/drawing/2014/main" id="{05CEB6D2-FCA1-4F67-BA36-5094008F0CD0}"/>
                </a:ext>
              </a:extLst>
            </p:cNvPr>
            <p:cNvSpPr/>
            <p:nvPr/>
          </p:nvSpPr>
          <p:spPr>
            <a:xfrm>
              <a:off x="1545247" y="928173"/>
              <a:ext cx="1143245" cy="1143245"/>
            </a:xfrm>
            <a:prstGeom prst="ellipse">
              <a:avLst/>
            </a:prstGeom>
            <a:grpFill/>
            <a:ln w="6350">
              <a:solidFill>
                <a:schemeClr val="accent6"/>
              </a:solidFill>
            </a:ln>
            <a:effectLst>
              <a:outerShdw blurRad="381000" dist="152400" dir="2700000" sx="102000" sy="102000" algn="tl" rotWithShape="0">
                <a:schemeClr val="accent1">
                  <a:lumMod val="60000"/>
                  <a:lumOff val="4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E796DDCB-EB9C-4CD2-BBE8-BEFCB2946A60}"/>
                </a:ext>
              </a:extLst>
            </p:cNvPr>
            <p:cNvSpPr/>
            <p:nvPr/>
          </p:nvSpPr>
          <p:spPr>
            <a:xfrm>
              <a:off x="1545247" y="928173"/>
              <a:ext cx="1143245" cy="1143245"/>
            </a:xfrm>
            <a:prstGeom prst="ellipse">
              <a:avLst/>
            </a:prstGeom>
            <a:grpFill/>
            <a:ln w="6350">
              <a:solidFill>
                <a:schemeClr val="accent6"/>
              </a:solidFill>
            </a:ln>
            <a:effectLst>
              <a:outerShdw blurRad="101600" dist="12700" dir="2700000" sx="101000" sy="101000" algn="tl" rotWithShape="0">
                <a:schemeClr val="bg1">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126000CD-6476-43C5-941A-2465DBA08505}"/>
                </a:ext>
              </a:extLst>
            </p:cNvPr>
            <p:cNvSpPr/>
            <p:nvPr/>
          </p:nvSpPr>
          <p:spPr>
            <a:xfrm>
              <a:off x="1591896" y="974822"/>
              <a:ext cx="1049947" cy="1049947"/>
            </a:xfrm>
            <a:prstGeom prst="ellipse">
              <a:avLst/>
            </a:prstGeom>
            <a:grp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latin typeface="+mj-lt"/>
              </a:endParaRPr>
            </a:p>
          </p:txBody>
        </p:sp>
        <p:sp>
          <p:nvSpPr>
            <p:cNvPr id="17" name="椭圆 16">
              <a:extLst>
                <a:ext uri="{FF2B5EF4-FFF2-40B4-BE49-F238E27FC236}">
                  <a16:creationId xmlns:a16="http://schemas.microsoft.com/office/drawing/2014/main" id="{E60BB697-8B7C-4AEE-ACA2-FAE846DA5BD6}"/>
                </a:ext>
              </a:extLst>
            </p:cNvPr>
            <p:cNvSpPr/>
            <p:nvPr/>
          </p:nvSpPr>
          <p:spPr>
            <a:xfrm>
              <a:off x="1557134" y="940060"/>
              <a:ext cx="1119469" cy="1119469"/>
            </a:xfrm>
            <a:prstGeom prst="ellipse">
              <a:avLst/>
            </a:prstGeom>
            <a:grpFill/>
            <a:ln w="19050">
              <a:solidFill>
                <a:schemeClr val="accent6"/>
              </a:solidFill>
            </a:ln>
            <a:effectLst>
              <a:outerShdw blurRad="25400" dist="12700" dir="2700000" algn="tl" rotWithShape="0">
                <a:schemeClr val="bg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AD320565-583A-4D98-88D6-4370E7992605}"/>
              </a:ext>
            </a:extLst>
          </p:cNvPr>
          <p:cNvGrpSpPr/>
          <p:nvPr userDrawn="1"/>
        </p:nvGrpSpPr>
        <p:grpSpPr>
          <a:xfrm rot="5400000">
            <a:off x="3341493" y="2576576"/>
            <a:ext cx="1318769" cy="1318769"/>
            <a:chOff x="1545247" y="928173"/>
            <a:chExt cx="1143245" cy="1143245"/>
          </a:xfrm>
          <a:solidFill>
            <a:schemeClr val="bg1"/>
          </a:solidFill>
        </p:grpSpPr>
        <p:sp>
          <p:nvSpPr>
            <p:cNvPr id="19" name="椭圆 18">
              <a:extLst>
                <a:ext uri="{FF2B5EF4-FFF2-40B4-BE49-F238E27FC236}">
                  <a16:creationId xmlns:a16="http://schemas.microsoft.com/office/drawing/2014/main" id="{BD11FDC4-B1F3-4F7E-864F-794ED861F96F}"/>
                </a:ext>
              </a:extLst>
            </p:cNvPr>
            <p:cNvSpPr/>
            <p:nvPr/>
          </p:nvSpPr>
          <p:spPr>
            <a:xfrm>
              <a:off x="1545247" y="928173"/>
              <a:ext cx="1143245" cy="1143245"/>
            </a:xfrm>
            <a:prstGeom prst="ellipse">
              <a:avLst/>
            </a:prstGeom>
            <a:grpFill/>
            <a:ln w="6350">
              <a:solidFill>
                <a:schemeClr val="accent6"/>
              </a:solidFill>
            </a:ln>
            <a:effectLst>
              <a:outerShdw blurRad="381000" dist="152400" dir="2700000" sx="102000" sy="102000" algn="tl" rotWithShape="0">
                <a:schemeClr val="accent1">
                  <a:lumMod val="60000"/>
                  <a:lumOff val="4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FFAA08F-B2EA-479C-B49C-49E131638FDB}"/>
                </a:ext>
              </a:extLst>
            </p:cNvPr>
            <p:cNvSpPr/>
            <p:nvPr/>
          </p:nvSpPr>
          <p:spPr>
            <a:xfrm>
              <a:off x="1545247" y="928173"/>
              <a:ext cx="1143245" cy="1143245"/>
            </a:xfrm>
            <a:prstGeom prst="ellipse">
              <a:avLst/>
            </a:prstGeom>
            <a:grpFill/>
            <a:ln w="6350">
              <a:solidFill>
                <a:schemeClr val="accent6"/>
              </a:solidFill>
            </a:ln>
            <a:effectLst>
              <a:outerShdw blurRad="101600" dist="12700" dir="2700000" sx="101000" sy="101000" algn="tl" rotWithShape="0">
                <a:schemeClr val="bg1">
                  <a:alpha val="8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A9E76DF4-20B5-4314-86B7-A21FF410F5B6}"/>
                </a:ext>
              </a:extLst>
            </p:cNvPr>
            <p:cNvSpPr/>
            <p:nvPr/>
          </p:nvSpPr>
          <p:spPr>
            <a:xfrm>
              <a:off x="1591896" y="974822"/>
              <a:ext cx="1049947" cy="1049947"/>
            </a:xfrm>
            <a:prstGeom prst="ellipse">
              <a:avLst/>
            </a:prstGeom>
            <a:grp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latin typeface="+mj-lt"/>
              </a:endParaRPr>
            </a:p>
          </p:txBody>
        </p:sp>
        <p:sp>
          <p:nvSpPr>
            <p:cNvPr id="22" name="椭圆 21">
              <a:extLst>
                <a:ext uri="{FF2B5EF4-FFF2-40B4-BE49-F238E27FC236}">
                  <a16:creationId xmlns:a16="http://schemas.microsoft.com/office/drawing/2014/main" id="{700A2B18-26F8-4AC4-9197-A80E2D7BB5D4}"/>
                </a:ext>
              </a:extLst>
            </p:cNvPr>
            <p:cNvSpPr/>
            <p:nvPr/>
          </p:nvSpPr>
          <p:spPr>
            <a:xfrm>
              <a:off x="1557134" y="940060"/>
              <a:ext cx="1119469" cy="1119469"/>
            </a:xfrm>
            <a:prstGeom prst="ellipse">
              <a:avLst/>
            </a:prstGeom>
            <a:grpFill/>
            <a:ln w="19050">
              <a:solidFill>
                <a:schemeClr val="accent6"/>
              </a:solidFill>
            </a:ln>
            <a:effectLst>
              <a:outerShdw blurRad="25400" dist="12700" dir="2700000" algn="tl" rotWithShape="0">
                <a:schemeClr val="bg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7BAB0AE9-C765-4C70-B4BA-445CE2B027B1}"/>
              </a:ext>
            </a:extLst>
          </p:cNvPr>
          <p:cNvGrpSpPr/>
          <p:nvPr userDrawn="1"/>
        </p:nvGrpSpPr>
        <p:grpSpPr>
          <a:xfrm rot="5400000">
            <a:off x="1208504" y="2788115"/>
            <a:ext cx="895690" cy="895690"/>
            <a:chOff x="1545247" y="928173"/>
            <a:chExt cx="1143245" cy="1143245"/>
          </a:xfrm>
          <a:solidFill>
            <a:schemeClr val="bg1"/>
          </a:solidFill>
        </p:grpSpPr>
        <p:sp>
          <p:nvSpPr>
            <p:cNvPr id="26" name="椭圆 25">
              <a:extLst>
                <a:ext uri="{FF2B5EF4-FFF2-40B4-BE49-F238E27FC236}">
                  <a16:creationId xmlns:a16="http://schemas.microsoft.com/office/drawing/2014/main" id="{409F5BE3-42C2-40B7-B7CC-182DBB2E4641}"/>
                </a:ext>
              </a:extLst>
            </p:cNvPr>
            <p:cNvSpPr/>
            <p:nvPr/>
          </p:nvSpPr>
          <p:spPr>
            <a:xfrm>
              <a:off x="1545247" y="928173"/>
              <a:ext cx="1143245" cy="1143245"/>
            </a:xfrm>
            <a:prstGeom prst="ellipse">
              <a:avLst/>
            </a:prstGeom>
            <a:grpFill/>
            <a:ln w="6350">
              <a:solidFill>
                <a:schemeClr val="accent6"/>
              </a:solidFill>
            </a:ln>
            <a:effectLst>
              <a:outerShdw blurRad="381000" dist="152400" dir="2700000" sx="102000" sy="102000" algn="tl" rotWithShape="0">
                <a:schemeClr val="accent1">
                  <a:lumMod val="60000"/>
                  <a:lumOff val="4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FA9D4803-E756-49CF-A2E3-1F0C8899F111}"/>
                </a:ext>
              </a:extLst>
            </p:cNvPr>
            <p:cNvSpPr/>
            <p:nvPr/>
          </p:nvSpPr>
          <p:spPr>
            <a:xfrm>
              <a:off x="1545247" y="928173"/>
              <a:ext cx="1143245" cy="1143245"/>
            </a:xfrm>
            <a:prstGeom prst="ellipse">
              <a:avLst/>
            </a:prstGeom>
            <a:grpFill/>
            <a:ln w="6350">
              <a:solidFill>
                <a:schemeClr val="accent6"/>
              </a:solidFill>
            </a:ln>
            <a:effectLst>
              <a:outerShdw blurRad="101600" dist="12700" dir="2700000" sx="101000" sy="101000" algn="tl" rotWithShape="0">
                <a:schemeClr val="bg1">
                  <a:alpha val="9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F09C7EBA-AC50-48CA-87BB-38A6973AC0AE}"/>
                </a:ext>
              </a:extLst>
            </p:cNvPr>
            <p:cNvSpPr/>
            <p:nvPr/>
          </p:nvSpPr>
          <p:spPr>
            <a:xfrm>
              <a:off x="1591896" y="974822"/>
              <a:ext cx="1049947" cy="1049947"/>
            </a:xfrm>
            <a:prstGeom prst="ellipse">
              <a:avLst/>
            </a:prstGeom>
            <a:grpFill/>
            <a:ln w="9525">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accent1">
                    <a:lumMod val="50000"/>
                  </a:schemeClr>
                </a:solidFill>
                <a:latin typeface="+mj-lt"/>
              </a:endParaRPr>
            </a:p>
          </p:txBody>
        </p:sp>
        <p:sp>
          <p:nvSpPr>
            <p:cNvPr id="29" name="椭圆 28">
              <a:extLst>
                <a:ext uri="{FF2B5EF4-FFF2-40B4-BE49-F238E27FC236}">
                  <a16:creationId xmlns:a16="http://schemas.microsoft.com/office/drawing/2014/main" id="{1EF2D026-DDCE-4A4D-A75E-CBE6830DEF8A}"/>
                </a:ext>
              </a:extLst>
            </p:cNvPr>
            <p:cNvSpPr/>
            <p:nvPr/>
          </p:nvSpPr>
          <p:spPr>
            <a:xfrm>
              <a:off x="1557134" y="940060"/>
              <a:ext cx="1119469" cy="1119469"/>
            </a:xfrm>
            <a:prstGeom prst="ellipse">
              <a:avLst/>
            </a:prstGeom>
            <a:grpFill/>
            <a:ln w="19050">
              <a:solidFill>
                <a:schemeClr val="accent6"/>
              </a:solidFill>
            </a:ln>
            <a:effectLst>
              <a:outerShdw blurRad="25400" dist="12700" dir="2700000" algn="tl" rotWithShape="0">
                <a:schemeClr val="bg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0" name="直接连接符 29">
            <a:extLst>
              <a:ext uri="{FF2B5EF4-FFF2-40B4-BE49-F238E27FC236}">
                <a16:creationId xmlns:a16="http://schemas.microsoft.com/office/drawing/2014/main" id="{91B6A549-6282-4F01-B83A-EF016FDC8450}"/>
              </a:ext>
            </a:extLst>
          </p:cNvPr>
          <p:cNvCxnSpPr>
            <a:cxnSpLocks/>
          </p:cNvCxnSpPr>
          <p:nvPr userDrawn="1"/>
        </p:nvCxnSpPr>
        <p:spPr>
          <a:xfrm flipH="1">
            <a:off x="0" y="3235960"/>
            <a:ext cx="12192000" cy="0"/>
          </a:xfrm>
          <a:prstGeom prst="line">
            <a:avLst/>
          </a:prstGeom>
          <a:ln w="19050">
            <a:solidFill>
              <a:schemeClr val="accent1">
                <a:alpha val="40000"/>
              </a:schemeClr>
            </a:solidFill>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a16="http://schemas.microsoft.com/office/drawing/2014/main" id="{F2FD8246-3ED4-42FF-B3A5-D6462671D43D}"/>
              </a:ext>
            </a:extLst>
          </p:cNvPr>
          <p:cNvSpPr/>
          <p:nvPr userDrawn="1"/>
        </p:nvSpPr>
        <p:spPr>
          <a:xfrm rot="5400000">
            <a:off x="9807549" y="3191940"/>
            <a:ext cx="99328" cy="993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7AB8DE20-1BF0-4B57-9BEE-0410950DFE51}"/>
              </a:ext>
            </a:extLst>
          </p:cNvPr>
          <p:cNvSpPr/>
          <p:nvPr userDrawn="1"/>
        </p:nvSpPr>
        <p:spPr>
          <a:xfrm rot="5400000">
            <a:off x="9538813" y="2923205"/>
            <a:ext cx="636799" cy="636799"/>
          </a:xfrm>
          <a:prstGeom prst="ellipse">
            <a:avLst/>
          </a:prstGeom>
          <a:gradFill flip="none" rotWithShape="1">
            <a:gsLst>
              <a:gs pos="0">
                <a:schemeClr val="accent1">
                  <a:alpha val="0"/>
                  <a:lumMod val="80000"/>
                  <a:lumOff val="20000"/>
                </a:schemeClr>
              </a:gs>
              <a:gs pos="100000">
                <a:schemeClr val="accent1">
                  <a:lumMod val="59000"/>
                  <a:lumOff val="41000"/>
                  <a:alpha val="28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95054907-868E-4D19-968E-4B7491A17007}"/>
              </a:ext>
            </a:extLst>
          </p:cNvPr>
          <p:cNvSpPr/>
          <p:nvPr userDrawn="1"/>
        </p:nvSpPr>
        <p:spPr>
          <a:xfrm rot="5400000">
            <a:off x="6733828" y="3195797"/>
            <a:ext cx="80326" cy="8032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E341DCA2-A663-4D7D-8C4F-D04EAEC0AA8A}"/>
              </a:ext>
            </a:extLst>
          </p:cNvPr>
          <p:cNvSpPr/>
          <p:nvPr userDrawn="1"/>
        </p:nvSpPr>
        <p:spPr>
          <a:xfrm rot="5400000">
            <a:off x="6524695" y="2978472"/>
            <a:ext cx="514977" cy="514977"/>
          </a:xfrm>
          <a:prstGeom prst="ellipse">
            <a:avLst/>
          </a:prstGeom>
          <a:gradFill flip="none" rotWithShape="1">
            <a:gsLst>
              <a:gs pos="0">
                <a:schemeClr val="accent1">
                  <a:alpha val="0"/>
                  <a:lumMod val="80000"/>
                  <a:lumOff val="20000"/>
                </a:schemeClr>
              </a:gs>
              <a:gs pos="100000">
                <a:schemeClr val="accent1">
                  <a:lumMod val="59000"/>
                  <a:lumOff val="41000"/>
                  <a:alpha val="28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852A3CB8-1D57-44B5-954C-75D11D5A8A81}"/>
              </a:ext>
            </a:extLst>
          </p:cNvPr>
          <p:cNvSpPr/>
          <p:nvPr userDrawn="1"/>
        </p:nvSpPr>
        <p:spPr>
          <a:xfrm rot="5400000">
            <a:off x="3977362" y="3212445"/>
            <a:ext cx="47030" cy="470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BB990F2F-01E0-4F35-883D-9649CA4D857E}"/>
              </a:ext>
            </a:extLst>
          </p:cNvPr>
          <p:cNvSpPr/>
          <p:nvPr userDrawn="1"/>
        </p:nvSpPr>
        <p:spPr>
          <a:xfrm rot="5400000">
            <a:off x="3850119" y="3085202"/>
            <a:ext cx="301516" cy="301516"/>
          </a:xfrm>
          <a:prstGeom prst="ellipse">
            <a:avLst/>
          </a:prstGeom>
          <a:gradFill flip="none" rotWithShape="1">
            <a:gsLst>
              <a:gs pos="0">
                <a:schemeClr val="accent1">
                  <a:alpha val="0"/>
                  <a:lumMod val="80000"/>
                  <a:lumOff val="20000"/>
                </a:schemeClr>
              </a:gs>
              <a:gs pos="100000">
                <a:schemeClr val="accent1">
                  <a:lumMod val="59000"/>
                  <a:lumOff val="41000"/>
                  <a:alpha val="28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48C9621-6B93-424A-BBF9-5C8F00C07BA0}"/>
              </a:ext>
            </a:extLst>
          </p:cNvPr>
          <p:cNvSpPr/>
          <p:nvPr userDrawn="1"/>
        </p:nvSpPr>
        <p:spPr>
          <a:xfrm rot="5400000">
            <a:off x="1640378" y="3221804"/>
            <a:ext cx="31942" cy="319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0399468F-50F4-4022-8CEA-F33E58DA8765}"/>
              </a:ext>
            </a:extLst>
          </p:cNvPr>
          <p:cNvSpPr/>
          <p:nvPr userDrawn="1"/>
        </p:nvSpPr>
        <p:spPr>
          <a:xfrm rot="5400000">
            <a:off x="1553957" y="3135383"/>
            <a:ext cx="204785" cy="204785"/>
          </a:xfrm>
          <a:prstGeom prst="ellipse">
            <a:avLst/>
          </a:prstGeom>
          <a:gradFill flip="none" rotWithShape="1">
            <a:gsLst>
              <a:gs pos="0">
                <a:schemeClr val="accent1">
                  <a:alpha val="0"/>
                  <a:lumMod val="80000"/>
                  <a:lumOff val="20000"/>
                </a:schemeClr>
              </a:gs>
              <a:gs pos="100000">
                <a:schemeClr val="accent1">
                  <a:lumMod val="59000"/>
                  <a:lumOff val="41000"/>
                  <a:alpha val="28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id="{5CE348E8-94FD-410D-9346-99C0311C54F4}"/>
              </a:ext>
            </a:extLst>
          </p:cNvPr>
          <p:cNvSpPr/>
          <p:nvPr userDrawn="1"/>
        </p:nvSpPr>
        <p:spPr>
          <a:xfrm>
            <a:off x="974090" y="4657544"/>
            <a:ext cx="1318406"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44" name="矩形: 圆角 43">
            <a:extLst>
              <a:ext uri="{FF2B5EF4-FFF2-40B4-BE49-F238E27FC236}">
                <a16:creationId xmlns:a16="http://schemas.microsoft.com/office/drawing/2014/main" id="{CC2E8C58-8029-46FF-B5B4-70AD661B520A}"/>
              </a:ext>
            </a:extLst>
          </p:cNvPr>
          <p:cNvSpPr/>
          <p:nvPr userDrawn="1"/>
        </p:nvSpPr>
        <p:spPr>
          <a:xfrm>
            <a:off x="974090" y="5145936"/>
            <a:ext cx="1318406"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45" name="矩形: 圆角 44">
            <a:extLst>
              <a:ext uri="{FF2B5EF4-FFF2-40B4-BE49-F238E27FC236}">
                <a16:creationId xmlns:a16="http://schemas.microsoft.com/office/drawing/2014/main" id="{763965D9-556E-4A57-856A-9F56BC58F632}"/>
              </a:ext>
            </a:extLst>
          </p:cNvPr>
          <p:cNvSpPr/>
          <p:nvPr userDrawn="1"/>
        </p:nvSpPr>
        <p:spPr>
          <a:xfrm>
            <a:off x="974090" y="5634327"/>
            <a:ext cx="1318406"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grpSp>
        <p:nvGrpSpPr>
          <p:cNvPr id="46" name="组合 45">
            <a:extLst>
              <a:ext uri="{FF2B5EF4-FFF2-40B4-BE49-F238E27FC236}">
                <a16:creationId xmlns:a16="http://schemas.microsoft.com/office/drawing/2014/main" id="{2895BC06-D34B-471D-9392-FC32194DB9B3}"/>
              </a:ext>
            </a:extLst>
          </p:cNvPr>
          <p:cNvGrpSpPr/>
          <p:nvPr userDrawn="1"/>
        </p:nvGrpSpPr>
        <p:grpSpPr>
          <a:xfrm>
            <a:off x="2882665" y="4657544"/>
            <a:ext cx="2194771" cy="1398103"/>
            <a:chOff x="3142705" y="4657544"/>
            <a:chExt cx="2194771" cy="1398103"/>
          </a:xfrm>
        </p:grpSpPr>
        <p:sp>
          <p:nvSpPr>
            <p:cNvPr id="47" name="矩形: 圆角 46">
              <a:extLst>
                <a:ext uri="{FF2B5EF4-FFF2-40B4-BE49-F238E27FC236}">
                  <a16:creationId xmlns:a16="http://schemas.microsoft.com/office/drawing/2014/main" id="{61C5BF87-DEB7-412D-8D1D-5D52D6E28E7B}"/>
                </a:ext>
              </a:extLst>
            </p:cNvPr>
            <p:cNvSpPr/>
            <p:nvPr/>
          </p:nvSpPr>
          <p:spPr>
            <a:xfrm>
              <a:off x="3142705" y="4657544"/>
              <a:ext cx="1068954"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48" name="矩形: 圆角 47">
              <a:extLst>
                <a:ext uri="{FF2B5EF4-FFF2-40B4-BE49-F238E27FC236}">
                  <a16:creationId xmlns:a16="http://schemas.microsoft.com/office/drawing/2014/main" id="{C8C81B1B-1163-4369-ACBB-D89B2B4F133B}"/>
                </a:ext>
              </a:extLst>
            </p:cNvPr>
            <p:cNvSpPr/>
            <p:nvPr/>
          </p:nvSpPr>
          <p:spPr>
            <a:xfrm>
              <a:off x="3142705" y="5145936"/>
              <a:ext cx="1068954"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49" name="矩形: 圆角 48">
              <a:extLst>
                <a:ext uri="{FF2B5EF4-FFF2-40B4-BE49-F238E27FC236}">
                  <a16:creationId xmlns:a16="http://schemas.microsoft.com/office/drawing/2014/main" id="{46BC944D-B2BE-4C0F-A53C-B99E183D5640}"/>
                </a:ext>
              </a:extLst>
            </p:cNvPr>
            <p:cNvSpPr/>
            <p:nvPr/>
          </p:nvSpPr>
          <p:spPr>
            <a:xfrm>
              <a:off x="3142705" y="5634327"/>
              <a:ext cx="1068954"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50" name="矩形: 圆角 49">
              <a:extLst>
                <a:ext uri="{FF2B5EF4-FFF2-40B4-BE49-F238E27FC236}">
                  <a16:creationId xmlns:a16="http://schemas.microsoft.com/office/drawing/2014/main" id="{E2EFDE72-2565-4582-A77F-E277D092FDA8}"/>
                </a:ext>
              </a:extLst>
            </p:cNvPr>
            <p:cNvSpPr/>
            <p:nvPr/>
          </p:nvSpPr>
          <p:spPr>
            <a:xfrm>
              <a:off x="4268522" y="4657544"/>
              <a:ext cx="1068954"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51" name="矩形: 圆角 50">
              <a:extLst>
                <a:ext uri="{FF2B5EF4-FFF2-40B4-BE49-F238E27FC236}">
                  <a16:creationId xmlns:a16="http://schemas.microsoft.com/office/drawing/2014/main" id="{6C959DF8-3BDB-4F65-8024-3FB06ADA243A}"/>
                </a:ext>
              </a:extLst>
            </p:cNvPr>
            <p:cNvSpPr/>
            <p:nvPr/>
          </p:nvSpPr>
          <p:spPr>
            <a:xfrm>
              <a:off x="4268522" y="5145936"/>
              <a:ext cx="1068954"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52" name="矩形: 圆角 51">
              <a:extLst>
                <a:ext uri="{FF2B5EF4-FFF2-40B4-BE49-F238E27FC236}">
                  <a16:creationId xmlns:a16="http://schemas.microsoft.com/office/drawing/2014/main" id="{6B298CC8-60DA-4C99-B749-53DF08A29726}"/>
                </a:ext>
              </a:extLst>
            </p:cNvPr>
            <p:cNvSpPr/>
            <p:nvPr/>
          </p:nvSpPr>
          <p:spPr>
            <a:xfrm>
              <a:off x="4268522" y="5634327"/>
              <a:ext cx="1068954"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grpSp>
      <p:sp>
        <p:nvSpPr>
          <p:cNvPr id="53" name="矩形: 圆角 52">
            <a:extLst>
              <a:ext uri="{FF2B5EF4-FFF2-40B4-BE49-F238E27FC236}">
                <a16:creationId xmlns:a16="http://schemas.microsoft.com/office/drawing/2014/main" id="{1F790100-14A4-47D0-9201-CA612F6B6D88}"/>
              </a:ext>
            </a:extLst>
          </p:cNvPr>
          <p:cNvSpPr/>
          <p:nvPr userDrawn="1"/>
        </p:nvSpPr>
        <p:spPr>
          <a:xfrm>
            <a:off x="5948752" y="4657544"/>
            <a:ext cx="1666862"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54" name="矩形: 圆角 53">
            <a:extLst>
              <a:ext uri="{FF2B5EF4-FFF2-40B4-BE49-F238E27FC236}">
                <a16:creationId xmlns:a16="http://schemas.microsoft.com/office/drawing/2014/main" id="{3D0A37E5-3497-42A8-A7EC-DB7DA4F22C8B}"/>
              </a:ext>
            </a:extLst>
          </p:cNvPr>
          <p:cNvSpPr/>
          <p:nvPr userDrawn="1"/>
        </p:nvSpPr>
        <p:spPr>
          <a:xfrm>
            <a:off x="5948752" y="5145936"/>
            <a:ext cx="1666862"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55" name="矩形: 圆角 54">
            <a:extLst>
              <a:ext uri="{FF2B5EF4-FFF2-40B4-BE49-F238E27FC236}">
                <a16:creationId xmlns:a16="http://schemas.microsoft.com/office/drawing/2014/main" id="{D139FC70-27AD-48CB-9037-84E62F82A7C2}"/>
              </a:ext>
            </a:extLst>
          </p:cNvPr>
          <p:cNvSpPr/>
          <p:nvPr userDrawn="1"/>
        </p:nvSpPr>
        <p:spPr>
          <a:xfrm>
            <a:off x="5948752" y="5634327"/>
            <a:ext cx="1666862"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56" name="矩形: 圆角 55">
            <a:extLst>
              <a:ext uri="{FF2B5EF4-FFF2-40B4-BE49-F238E27FC236}">
                <a16:creationId xmlns:a16="http://schemas.microsoft.com/office/drawing/2014/main" id="{7B4A8BC7-D738-433A-9D32-ECC8BD50601D}"/>
              </a:ext>
            </a:extLst>
          </p:cNvPr>
          <p:cNvSpPr/>
          <p:nvPr userDrawn="1"/>
        </p:nvSpPr>
        <p:spPr>
          <a:xfrm>
            <a:off x="5948752" y="6122718"/>
            <a:ext cx="1666862"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57" name="矩形: 圆角 56">
            <a:extLst>
              <a:ext uri="{FF2B5EF4-FFF2-40B4-BE49-F238E27FC236}">
                <a16:creationId xmlns:a16="http://schemas.microsoft.com/office/drawing/2014/main" id="{CD55EF41-9FA8-49F3-820D-CD20AA1D303C}"/>
              </a:ext>
            </a:extLst>
          </p:cNvPr>
          <p:cNvSpPr/>
          <p:nvPr userDrawn="1"/>
        </p:nvSpPr>
        <p:spPr>
          <a:xfrm>
            <a:off x="963930" y="4140208"/>
            <a:ext cx="1318406"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58" name="矩形: 圆角 57">
            <a:extLst>
              <a:ext uri="{FF2B5EF4-FFF2-40B4-BE49-F238E27FC236}">
                <a16:creationId xmlns:a16="http://schemas.microsoft.com/office/drawing/2014/main" id="{4AFBDBC7-9482-450A-B3CD-49F395A7BA6E}"/>
              </a:ext>
            </a:extLst>
          </p:cNvPr>
          <p:cNvSpPr/>
          <p:nvPr userDrawn="1"/>
        </p:nvSpPr>
        <p:spPr>
          <a:xfrm>
            <a:off x="9110104" y="4770862"/>
            <a:ext cx="1666862"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59" name="矩形: 圆角 58">
            <a:extLst>
              <a:ext uri="{FF2B5EF4-FFF2-40B4-BE49-F238E27FC236}">
                <a16:creationId xmlns:a16="http://schemas.microsoft.com/office/drawing/2014/main" id="{967ECAEC-FC99-4E5A-8A5E-5C4068417F68}"/>
              </a:ext>
            </a:extLst>
          </p:cNvPr>
          <p:cNvSpPr/>
          <p:nvPr userDrawn="1"/>
        </p:nvSpPr>
        <p:spPr>
          <a:xfrm>
            <a:off x="9110104" y="5259254"/>
            <a:ext cx="1666862"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60" name="矩形: 圆角 59">
            <a:extLst>
              <a:ext uri="{FF2B5EF4-FFF2-40B4-BE49-F238E27FC236}">
                <a16:creationId xmlns:a16="http://schemas.microsoft.com/office/drawing/2014/main" id="{F6CBF862-8739-4053-8DC7-DE0CAB91283E}"/>
              </a:ext>
            </a:extLst>
          </p:cNvPr>
          <p:cNvSpPr/>
          <p:nvPr userDrawn="1"/>
        </p:nvSpPr>
        <p:spPr>
          <a:xfrm>
            <a:off x="9110104" y="5747645"/>
            <a:ext cx="1666862"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
        <p:nvSpPr>
          <p:cNvPr id="61" name="矩形: 圆角 60">
            <a:extLst>
              <a:ext uri="{FF2B5EF4-FFF2-40B4-BE49-F238E27FC236}">
                <a16:creationId xmlns:a16="http://schemas.microsoft.com/office/drawing/2014/main" id="{E3D9CBCB-9A42-4E03-9F4D-53C1C9EDCA12}"/>
              </a:ext>
            </a:extLst>
          </p:cNvPr>
          <p:cNvSpPr/>
          <p:nvPr userDrawn="1"/>
        </p:nvSpPr>
        <p:spPr>
          <a:xfrm>
            <a:off x="9110104" y="6236036"/>
            <a:ext cx="1666862" cy="421320"/>
          </a:xfrm>
          <a:prstGeom prst="roundRect">
            <a:avLst>
              <a:gd name="adj" fmla="val 50000"/>
            </a:avLst>
          </a:prstGeom>
          <a:gradFill>
            <a:gsLst>
              <a:gs pos="49000">
                <a:schemeClr val="bg2"/>
              </a:gs>
              <a:gs pos="0">
                <a:schemeClr val="bg1"/>
              </a:gs>
              <a:gs pos="100000">
                <a:schemeClr val="accent6"/>
              </a:gs>
            </a:gsLst>
            <a:lin ang="2700000" scaled="0"/>
          </a:grad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550576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49" r:id="rId2"/>
    <p:sldLayoutId id="2147483673" r:id="rId3"/>
    <p:sldLayoutId id="2147483660" r:id="rId4"/>
    <p:sldLayoutId id="2147483662" r:id="rId5"/>
    <p:sldLayoutId id="2147483661" r:id="rId6"/>
    <p:sldLayoutId id="2147483663" r:id="rId7"/>
    <p:sldLayoutId id="2147483674" r:id="rId8"/>
    <p:sldLayoutId id="2147483675" r:id="rId9"/>
    <p:sldLayoutId id="2147483664" r:id="rId10"/>
    <p:sldLayoutId id="2147483666" r:id="rId11"/>
    <p:sldLayoutId id="2147483665" r:id="rId12"/>
    <p:sldLayoutId id="2147483667" r:id="rId13"/>
    <p:sldLayoutId id="2147483671" r:id="rId14"/>
    <p:sldLayoutId id="2147483672" r:id="rId15"/>
    <p:sldLayoutId id="2147483676" r:id="rId16"/>
    <p:sldLayoutId id="2147483669" r:id="rId17"/>
    <p:sldLayoutId id="2147483670"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0.svg"/><Relationship Id="rId7" Type="http://schemas.openxmlformats.org/officeDocument/2006/relationships/image" Target="../media/image32.svg"/><Relationship Id="rId2" Type="http://schemas.openxmlformats.org/officeDocument/2006/relationships/image" Target="../media/image17.png"/><Relationship Id="rId1" Type="http://schemas.openxmlformats.org/officeDocument/2006/relationships/slideLayout" Target="../slideLayouts/slideLayout15.xml"/><Relationship Id="rId6" Type="http://schemas.openxmlformats.org/officeDocument/2006/relationships/image" Target="../media/image21.png"/><Relationship Id="rId5" Type="http://schemas.openxmlformats.org/officeDocument/2006/relationships/image" Target="../media/image31.svg"/><Relationship Id="rId4" Type="http://schemas.openxmlformats.org/officeDocument/2006/relationships/image" Target="../media/image19.png"/><Relationship Id="rId9" Type="http://schemas.openxmlformats.org/officeDocument/2006/relationships/image" Target="../media/image33.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6.jp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www.51pptmoban.com/" TargetMode="Externa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3" Type="http://schemas.openxmlformats.org/officeDocument/2006/relationships/image" Target="../media/image4.svg"/><Relationship Id="rId7" Type="http://schemas.openxmlformats.org/officeDocument/2006/relationships/image" Target="../media/image8.sv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5" Type="http://schemas.openxmlformats.org/officeDocument/2006/relationships/image" Target="../media/image1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5708751" y="2427572"/>
            <a:ext cx="5943599" cy="2002856"/>
          </a:xfrm>
          <a:prstGeom prst="rect">
            <a:avLst/>
          </a:prstGeom>
          <a:noFill/>
        </p:spPr>
        <p:txBody>
          <a:bodyPr wrap="square" rtlCol="0">
            <a:spAutoFit/>
          </a:bodyPr>
          <a:lstStyle/>
          <a:p>
            <a:pPr algn="ctr">
              <a:lnSpc>
                <a:spcPct val="150000"/>
              </a:lnSpc>
            </a:pPr>
            <a:r>
              <a:rPr lang="zh-CN" altLang="en-US" sz="4400" b="1" dirty="0">
                <a:solidFill>
                  <a:schemeClr val="accent1"/>
                </a:solidFill>
                <a:cs typeface="+mn-ea"/>
                <a:sym typeface="+mn-lt"/>
              </a:rPr>
              <a:t>蓝绿色日常工作汇报</a:t>
            </a:r>
            <a:endParaRPr lang="en-US" altLang="zh-CN" sz="4400" b="1" dirty="0">
              <a:solidFill>
                <a:schemeClr val="accent1"/>
              </a:solidFill>
              <a:cs typeface="+mn-ea"/>
              <a:sym typeface="+mn-lt"/>
            </a:endParaRPr>
          </a:p>
          <a:p>
            <a:pPr algn="ctr">
              <a:lnSpc>
                <a:spcPct val="150000"/>
              </a:lnSpc>
            </a:pPr>
            <a:r>
              <a:rPr lang="en-US" altLang="zh-CN" sz="4400" b="1" dirty="0">
                <a:solidFill>
                  <a:schemeClr val="accent1"/>
                </a:solidFill>
                <a:cs typeface="+mn-ea"/>
                <a:sym typeface="+mn-lt"/>
              </a:rPr>
              <a:t>PPT</a:t>
            </a:r>
            <a:r>
              <a:rPr lang="zh-CN" altLang="en-US" sz="4400" b="1" dirty="0">
                <a:solidFill>
                  <a:schemeClr val="accent1"/>
                </a:solidFill>
                <a:cs typeface="+mn-ea"/>
                <a:sym typeface="+mn-lt"/>
              </a:rPr>
              <a:t>模板</a:t>
            </a:r>
          </a:p>
        </p:txBody>
      </p:sp>
      <p:pic>
        <p:nvPicPr>
          <p:cNvPr id="25" name="图片 24"/>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824" y="1134366"/>
            <a:ext cx="5312820" cy="4847014"/>
          </a:xfrm>
          <a:prstGeom prst="rect">
            <a:avLst/>
          </a:prstGeom>
        </p:spPr>
      </p:pic>
      <p:cxnSp>
        <p:nvCxnSpPr>
          <p:cNvPr id="26" name="直接连接符 25"/>
          <p:cNvCxnSpPr/>
          <p:nvPr/>
        </p:nvCxnSpPr>
        <p:spPr>
          <a:xfrm>
            <a:off x="6208814" y="5041183"/>
            <a:ext cx="494347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圆角矩形 8"/>
          <p:cNvSpPr/>
          <p:nvPr/>
        </p:nvSpPr>
        <p:spPr>
          <a:xfrm>
            <a:off x="6208814" y="5491743"/>
            <a:ext cx="2284946" cy="48437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cs typeface="+mn-ea"/>
                <a:sym typeface="+mn-lt"/>
              </a:rPr>
              <a:t>汇报人：小艾同学</a:t>
            </a:r>
            <a:endParaRPr lang="en-US" altLang="zh-CN" sz="2000" dirty="0">
              <a:solidFill>
                <a:schemeClr val="accent1"/>
              </a:solidFill>
              <a:cs typeface="+mn-ea"/>
              <a:sym typeface="+mn-lt"/>
            </a:endParaRPr>
          </a:p>
        </p:txBody>
      </p:sp>
      <p:sp>
        <p:nvSpPr>
          <p:cNvPr id="28" name="圆角矩形 8"/>
          <p:cNvSpPr/>
          <p:nvPr/>
        </p:nvSpPr>
        <p:spPr>
          <a:xfrm>
            <a:off x="8845378" y="5491742"/>
            <a:ext cx="2284946" cy="48437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cs typeface="+mn-ea"/>
                <a:sym typeface="+mn-lt"/>
              </a:rPr>
              <a:t>汇报时间：</a:t>
            </a:r>
            <a:r>
              <a:rPr lang="en-US" altLang="zh-CN" sz="2000" dirty="0">
                <a:solidFill>
                  <a:schemeClr val="accent1"/>
                </a:solidFill>
                <a:cs typeface="+mn-ea"/>
                <a:sym typeface="+mn-lt"/>
              </a:rPr>
              <a:t>20XX</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5B4D0CB9-688F-4B81-9230-31446F090D07}"/>
              </a:ext>
            </a:extLst>
          </p:cNvPr>
          <p:cNvSpPr/>
          <p:nvPr/>
        </p:nvSpPr>
        <p:spPr>
          <a:xfrm>
            <a:off x="6617064" y="1908144"/>
            <a:ext cx="1504297" cy="1504295"/>
          </a:xfrm>
          <a:prstGeom prst="ellipse">
            <a:avLst/>
          </a:prstGeom>
          <a:noFill/>
          <a:ln>
            <a:noFill/>
          </a:ln>
          <a:effectLst>
            <a:outerShdw blurRad="342900" dist="228600" dir="5400000" sx="96000" sy="96000" algn="t"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dirty="0">
                <a:latin typeface="+mj-ea"/>
                <a:ea typeface="+mj-ea"/>
              </a:rPr>
              <a:t>项目二</a:t>
            </a:r>
          </a:p>
        </p:txBody>
      </p:sp>
      <p:sp>
        <p:nvSpPr>
          <p:cNvPr id="6" name="椭圆 5">
            <a:extLst>
              <a:ext uri="{FF2B5EF4-FFF2-40B4-BE49-F238E27FC236}">
                <a16:creationId xmlns:a16="http://schemas.microsoft.com/office/drawing/2014/main" id="{3F0F5DDD-1F55-4401-97D4-006D3966BA96}"/>
              </a:ext>
            </a:extLst>
          </p:cNvPr>
          <p:cNvSpPr/>
          <p:nvPr/>
        </p:nvSpPr>
        <p:spPr>
          <a:xfrm>
            <a:off x="4134613" y="1924168"/>
            <a:ext cx="1504297" cy="1504295"/>
          </a:xfrm>
          <a:prstGeom prst="ellipse">
            <a:avLst/>
          </a:prstGeom>
          <a:noFill/>
          <a:ln>
            <a:noFill/>
          </a:ln>
          <a:effectLst>
            <a:outerShdw blurRad="342900" dist="228600" dir="5400000" sx="96000" sy="96000" algn="t"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dirty="0">
                <a:latin typeface="+mj-ea"/>
                <a:ea typeface="+mj-ea"/>
              </a:rPr>
              <a:t>项目一</a:t>
            </a:r>
          </a:p>
        </p:txBody>
      </p:sp>
      <p:sp>
        <p:nvSpPr>
          <p:cNvPr id="7" name="椭圆 6">
            <a:extLst>
              <a:ext uri="{FF2B5EF4-FFF2-40B4-BE49-F238E27FC236}">
                <a16:creationId xmlns:a16="http://schemas.microsoft.com/office/drawing/2014/main" id="{6E0FF800-1653-40B8-A2AC-61949A205046}"/>
              </a:ext>
            </a:extLst>
          </p:cNvPr>
          <p:cNvSpPr/>
          <p:nvPr/>
        </p:nvSpPr>
        <p:spPr>
          <a:xfrm>
            <a:off x="5352422" y="4083888"/>
            <a:ext cx="1504297" cy="1504295"/>
          </a:xfrm>
          <a:prstGeom prst="ellipse">
            <a:avLst/>
          </a:prstGeom>
          <a:noFill/>
          <a:ln>
            <a:noFill/>
          </a:ln>
          <a:effectLst>
            <a:outerShdw blurRad="342900" dist="228600" dir="5400000" sx="96000" sy="96000" algn="t" rotWithShape="0">
              <a:schemeClr val="accent2">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dirty="0">
                <a:latin typeface="+mj-ea"/>
                <a:ea typeface="+mj-ea"/>
              </a:rPr>
              <a:t>项目三</a:t>
            </a:r>
          </a:p>
        </p:txBody>
      </p:sp>
      <p:sp>
        <p:nvSpPr>
          <p:cNvPr id="44" name="矩形: 圆角 43">
            <a:extLst>
              <a:ext uri="{FF2B5EF4-FFF2-40B4-BE49-F238E27FC236}">
                <a16:creationId xmlns:a16="http://schemas.microsoft.com/office/drawing/2014/main" id="{72F96DE6-8E02-4BE1-8DFE-5297C0BA9144}"/>
              </a:ext>
            </a:extLst>
          </p:cNvPr>
          <p:cNvSpPr/>
          <p:nvPr/>
        </p:nvSpPr>
        <p:spPr>
          <a:xfrm>
            <a:off x="8640907" y="1648802"/>
            <a:ext cx="2789092" cy="756440"/>
          </a:xfrm>
          <a:prstGeom prst="roundRect">
            <a:avLst>
              <a:gd name="adj" fmla="val 50000"/>
            </a:avLst>
          </a:prstGeom>
          <a:noFill/>
          <a:ln w="12700">
            <a:no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50000"/>
                  </a:schemeClr>
                </a:solidFill>
              </a:rPr>
              <a:t>输入文字</a:t>
            </a:r>
          </a:p>
        </p:txBody>
      </p:sp>
      <p:sp>
        <p:nvSpPr>
          <p:cNvPr id="45" name="矩形: 圆角 44">
            <a:extLst>
              <a:ext uri="{FF2B5EF4-FFF2-40B4-BE49-F238E27FC236}">
                <a16:creationId xmlns:a16="http://schemas.microsoft.com/office/drawing/2014/main" id="{2C4878DF-28F7-4B06-A09B-2D87BE604D8C}"/>
              </a:ext>
            </a:extLst>
          </p:cNvPr>
          <p:cNvSpPr/>
          <p:nvPr/>
        </p:nvSpPr>
        <p:spPr>
          <a:xfrm>
            <a:off x="8640907" y="2702266"/>
            <a:ext cx="2789092" cy="756440"/>
          </a:xfrm>
          <a:prstGeom prst="roundRect">
            <a:avLst>
              <a:gd name="adj" fmla="val 50000"/>
            </a:avLst>
          </a:prstGeom>
          <a:noFill/>
          <a:ln w="12700">
            <a:no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50000"/>
                  </a:schemeClr>
                </a:solidFill>
              </a:rPr>
              <a:t>输入文字</a:t>
            </a:r>
          </a:p>
        </p:txBody>
      </p:sp>
      <p:sp>
        <p:nvSpPr>
          <p:cNvPr id="55" name="矩形: 圆角 54">
            <a:extLst>
              <a:ext uri="{FF2B5EF4-FFF2-40B4-BE49-F238E27FC236}">
                <a16:creationId xmlns:a16="http://schemas.microsoft.com/office/drawing/2014/main" id="{D7613FC5-DF7E-42F9-8DC0-BE75C5EF309D}"/>
              </a:ext>
            </a:extLst>
          </p:cNvPr>
          <p:cNvSpPr/>
          <p:nvPr/>
        </p:nvSpPr>
        <p:spPr>
          <a:xfrm>
            <a:off x="684129" y="1648802"/>
            <a:ext cx="2789092" cy="756440"/>
          </a:xfrm>
          <a:prstGeom prst="roundRect">
            <a:avLst>
              <a:gd name="adj" fmla="val 50000"/>
            </a:avLst>
          </a:prstGeom>
          <a:noFill/>
          <a:ln w="12700">
            <a:no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50000"/>
                  </a:schemeClr>
                </a:solidFill>
              </a:rPr>
              <a:t>输入文字</a:t>
            </a:r>
          </a:p>
        </p:txBody>
      </p:sp>
      <p:sp>
        <p:nvSpPr>
          <p:cNvPr id="56" name="矩形: 圆角 55">
            <a:extLst>
              <a:ext uri="{FF2B5EF4-FFF2-40B4-BE49-F238E27FC236}">
                <a16:creationId xmlns:a16="http://schemas.microsoft.com/office/drawing/2014/main" id="{5FF1B78C-783D-40E7-86F0-B4124A7D4A3C}"/>
              </a:ext>
            </a:extLst>
          </p:cNvPr>
          <p:cNvSpPr/>
          <p:nvPr/>
        </p:nvSpPr>
        <p:spPr>
          <a:xfrm>
            <a:off x="684129" y="2702266"/>
            <a:ext cx="2789092" cy="756440"/>
          </a:xfrm>
          <a:prstGeom prst="roundRect">
            <a:avLst>
              <a:gd name="adj" fmla="val 50000"/>
            </a:avLst>
          </a:prstGeom>
          <a:noFill/>
          <a:ln w="12700">
            <a:no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50000"/>
                  </a:schemeClr>
                </a:solidFill>
              </a:rPr>
              <a:t>输入文字</a:t>
            </a:r>
          </a:p>
        </p:txBody>
      </p:sp>
      <p:sp>
        <p:nvSpPr>
          <p:cNvPr id="57" name="矩形: 圆角 56">
            <a:extLst>
              <a:ext uri="{FF2B5EF4-FFF2-40B4-BE49-F238E27FC236}">
                <a16:creationId xmlns:a16="http://schemas.microsoft.com/office/drawing/2014/main" id="{1CBF8815-178E-4D58-B6BE-137A22CD8640}"/>
              </a:ext>
            </a:extLst>
          </p:cNvPr>
          <p:cNvSpPr/>
          <p:nvPr/>
        </p:nvSpPr>
        <p:spPr>
          <a:xfrm>
            <a:off x="1992243" y="4451800"/>
            <a:ext cx="2789092" cy="756440"/>
          </a:xfrm>
          <a:prstGeom prst="roundRect">
            <a:avLst>
              <a:gd name="adj" fmla="val 50000"/>
            </a:avLst>
          </a:prstGeom>
          <a:noFill/>
          <a:ln w="12700">
            <a:no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50000"/>
                  </a:schemeClr>
                </a:solidFill>
              </a:rPr>
              <a:t>输入文字</a:t>
            </a:r>
          </a:p>
        </p:txBody>
      </p:sp>
      <p:sp>
        <p:nvSpPr>
          <p:cNvPr id="58" name="矩形: 圆角 57">
            <a:extLst>
              <a:ext uri="{FF2B5EF4-FFF2-40B4-BE49-F238E27FC236}">
                <a16:creationId xmlns:a16="http://schemas.microsoft.com/office/drawing/2014/main" id="{70614811-F78D-416B-B029-7C8C6BB397D6}"/>
              </a:ext>
            </a:extLst>
          </p:cNvPr>
          <p:cNvSpPr/>
          <p:nvPr/>
        </p:nvSpPr>
        <p:spPr>
          <a:xfrm>
            <a:off x="1992243" y="5505264"/>
            <a:ext cx="2789092" cy="756440"/>
          </a:xfrm>
          <a:prstGeom prst="roundRect">
            <a:avLst>
              <a:gd name="adj" fmla="val 50000"/>
            </a:avLst>
          </a:prstGeom>
          <a:noFill/>
          <a:ln w="12700">
            <a:no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50000"/>
                  </a:schemeClr>
                </a:solidFill>
              </a:rPr>
              <a:t>输入文字</a:t>
            </a:r>
          </a:p>
        </p:txBody>
      </p:sp>
      <p:sp>
        <p:nvSpPr>
          <p:cNvPr id="59" name="矩形: 圆角 58">
            <a:extLst>
              <a:ext uri="{FF2B5EF4-FFF2-40B4-BE49-F238E27FC236}">
                <a16:creationId xmlns:a16="http://schemas.microsoft.com/office/drawing/2014/main" id="{CABFFBA7-78CF-4718-93CF-19017F770C9E}"/>
              </a:ext>
            </a:extLst>
          </p:cNvPr>
          <p:cNvSpPr/>
          <p:nvPr/>
        </p:nvSpPr>
        <p:spPr>
          <a:xfrm>
            <a:off x="7341374" y="4451800"/>
            <a:ext cx="2789092" cy="756440"/>
          </a:xfrm>
          <a:prstGeom prst="roundRect">
            <a:avLst>
              <a:gd name="adj" fmla="val 50000"/>
            </a:avLst>
          </a:prstGeom>
          <a:noFill/>
          <a:ln w="12700">
            <a:no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50000"/>
                  </a:schemeClr>
                </a:solidFill>
              </a:rPr>
              <a:t>输入文字</a:t>
            </a:r>
          </a:p>
        </p:txBody>
      </p:sp>
      <p:sp>
        <p:nvSpPr>
          <p:cNvPr id="60" name="矩形: 圆角 59">
            <a:extLst>
              <a:ext uri="{FF2B5EF4-FFF2-40B4-BE49-F238E27FC236}">
                <a16:creationId xmlns:a16="http://schemas.microsoft.com/office/drawing/2014/main" id="{02181C5E-C251-46D6-A47E-EFAACBD057F0}"/>
              </a:ext>
            </a:extLst>
          </p:cNvPr>
          <p:cNvSpPr/>
          <p:nvPr/>
        </p:nvSpPr>
        <p:spPr>
          <a:xfrm>
            <a:off x="7341374" y="5505264"/>
            <a:ext cx="2789092" cy="756440"/>
          </a:xfrm>
          <a:prstGeom prst="roundRect">
            <a:avLst>
              <a:gd name="adj" fmla="val 50000"/>
            </a:avLst>
          </a:prstGeom>
          <a:noFill/>
          <a:ln w="12700">
            <a:no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50000"/>
                  </a:schemeClr>
                </a:solidFill>
              </a:rPr>
              <a:t>输入文字</a:t>
            </a:r>
          </a:p>
        </p:txBody>
      </p:sp>
      <p:sp>
        <p:nvSpPr>
          <p:cNvPr id="3" name="椭圆 2">
            <a:extLst>
              <a:ext uri="{FF2B5EF4-FFF2-40B4-BE49-F238E27FC236}">
                <a16:creationId xmlns:a16="http://schemas.microsoft.com/office/drawing/2014/main" id="{A0A8BBA0-65F3-4F4B-AD74-E1AA835A46A1}"/>
              </a:ext>
            </a:extLst>
          </p:cNvPr>
          <p:cNvSpPr/>
          <p:nvPr/>
        </p:nvSpPr>
        <p:spPr>
          <a:xfrm>
            <a:off x="3402117" y="1966557"/>
            <a:ext cx="120930" cy="120930"/>
          </a:xfrm>
          <a:prstGeom prst="ellipse">
            <a:avLst/>
          </a:prstGeom>
          <a:ln w="104775">
            <a:solidFill>
              <a:schemeClr val="accent1">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0472918C-E1EA-4F27-A8B3-A2BE6E0B2502}"/>
              </a:ext>
            </a:extLst>
          </p:cNvPr>
          <p:cNvSpPr/>
          <p:nvPr/>
        </p:nvSpPr>
        <p:spPr>
          <a:xfrm>
            <a:off x="3402117" y="3020021"/>
            <a:ext cx="120930" cy="120930"/>
          </a:xfrm>
          <a:prstGeom prst="ellipse">
            <a:avLst/>
          </a:prstGeom>
          <a:ln w="104775">
            <a:solidFill>
              <a:schemeClr val="accent1">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026BD466-1BEF-4807-AB1C-59A471D815A5}"/>
              </a:ext>
            </a:extLst>
          </p:cNvPr>
          <p:cNvSpPr/>
          <p:nvPr/>
        </p:nvSpPr>
        <p:spPr>
          <a:xfrm>
            <a:off x="8581639" y="1966557"/>
            <a:ext cx="120930" cy="120930"/>
          </a:xfrm>
          <a:prstGeom prst="ellipse">
            <a:avLst/>
          </a:prstGeom>
          <a:solidFill>
            <a:schemeClr val="accent1">
              <a:lumMod val="60000"/>
              <a:lumOff val="40000"/>
            </a:schemeClr>
          </a:solidFill>
          <a:ln w="104775">
            <a:solidFill>
              <a:schemeClr val="accent1">
                <a:lumMod val="60000"/>
                <a:lumOff val="40000"/>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C7E3678D-D166-43FE-B826-E1B916BA7A72}"/>
              </a:ext>
            </a:extLst>
          </p:cNvPr>
          <p:cNvSpPr/>
          <p:nvPr/>
        </p:nvSpPr>
        <p:spPr>
          <a:xfrm>
            <a:off x="8581639" y="3020021"/>
            <a:ext cx="120930" cy="120930"/>
          </a:xfrm>
          <a:prstGeom prst="ellipse">
            <a:avLst/>
          </a:prstGeom>
          <a:solidFill>
            <a:schemeClr val="accent1">
              <a:lumMod val="60000"/>
              <a:lumOff val="40000"/>
            </a:schemeClr>
          </a:solidFill>
          <a:ln w="104775">
            <a:solidFill>
              <a:schemeClr val="accent1">
                <a:lumMod val="60000"/>
                <a:lumOff val="40000"/>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451B5129-113A-4C5E-A8FA-8F7794869CF5}"/>
              </a:ext>
            </a:extLst>
          </p:cNvPr>
          <p:cNvSpPr/>
          <p:nvPr/>
        </p:nvSpPr>
        <p:spPr>
          <a:xfrm>
            <a:off x="4712215" y="4769555"/>
            <a:ext cx="120930" cy="120930"/>
          </a:xfrm>
          <a:prstGeom prst="ellipse">
            <a:avLst/>
          </a:prstGeom>
          <a:solidFill>
            <a:schemeClr val="accent2"/>
          </a:solidFill>
          <a:ln w="104775">
            <a:solidFill>
              <a:schemeClr val="accent2">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BBBCD372-EA80-4878-81D6-5C4628A3AC82}"/>
              </a:ext>
            </a:extLst>
          </p:cNvPr>
          <p:cNvSpPr/>
          <p:nvPr/>
        </p:nvSpPr>
        <p:spPr>
          <a:xfrm>
            <a:off x="4712215" y="5823019"/>
            <a:ext cx="120930" cy="120930"/>
          </a:xfrm>
          <a:prstGeom prst="ellipse">
            <a:avLst/>
          </a:prstGeom>
          <a:solidFill>
            <a:schemeClr val="accent2"/>
          </a:solidFill>
          <a:ln w="104775">
            <a:solidFill>
              <a:schemeClr val="accent2">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E54367B0-59A8-4E89-8007-9053E62156A6}"/>
              </a:ext>
            </a:extLst>
          </p:cNvPr>
          <p:cNvSpPr/>
          <p:nvPr/>
        </p:nvSpPr>
        <p:spPr>
          <a:xfrm>
            <a:off x="7280909" y="4769555"/>
            <a:ext cx="120930" cy="120930"/>
          </a:xfrm>
          <a:prstGeom prst="ellipse">
            <a:avLst/>
          </a:prstGeom>
          <a:solidFill>
            <a:schemeClr val="accent2"/>
          </a:solidFill>
          <a:ln w="104775">
            <a:solidFill>
              <a:schemeClr val="accent2">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01D57B1B-1466-4F24-9E5B-7A15E1AFAD87}"/>
              </a:ext>
            </a:extLst>
          </p:cNvPr>
          <p:cNvSpPr/>
          <p:nvPr/>
        </p:nvSpPr>
        <p:spPr>
          <a:xfrm>
            <a:off x="7280909" y="5823019"/>
            <a:ext cx="120930" cy="120930"/>
          </a:xfrm>
          <a:prstGeom prst="ellipse">
            <a:avLst/>
          </a:prstGeom>
          <a:solidFill>
            <a:schemeClr val="accent2"/>
          </a:solidFill>
          <a:ln w="104775">
            <a:solidFill>
              <a:schemeClr val="accent2">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BDFB4342-E1AD-4B9D-9037-BC7114D5EEB9}"/>
              </a:ext>
            </a:extLst>
          </p:cNvPr>
          <p:cNvSpPr/>
          <p:nvPr/>
        </p:nvSpPr>
        <p:spPr>
          <a:xfrm>
            <a:off x="1062529" y="219607"/>
            <a:ext cx="1620957" cy="523220"/>
          </a:xfrm>
          <a:prstGeom prst="rect">
            <a:avLst/>
          </a:prstGeom>
        </p:spPr>
        <p:txBody>
          <a:bodyPr wrap="none">
            <a:spAutoFit/>
          </a:bodyPr>
          <a:lstStyle/>
          <a:p>
            <a:r>
              <a:rPr lang="zh-CN" altLang="en-US" sz="2800" dirty="0">
                <a:cs typeface="+mn-ea"/>
                <a:sym typeface="+mn-lt"/>
              </a:rPr>
              <a:t>议题决策</a:t>
            </a:r>
          </a:p>
        </p:txBody>
      </p:sp>
    </p:spTree>
    <p:extLst>
      <p:ext uri="{BB962C8B-B14F-4D97-AF65-F5344CB8AC3E}">
        <p14:creationId xmlns:p14="http://schemas.microsoft.com/office/powerpoint/2010/main" val="3559928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a:extLst>
              <a:ext uri="{FF2B5EF4-FFF2-40B4-BE49-F238E27FC236}">
                <a16:creationId xmlns:a16="http://schemas.microsoft.com/office/drawing/2014/main" id="{A5BE3436-3AA3-4C1B-B4DB-3FA4F3901469}"/>
              </a:ext>
            </a:extLst>
          </p:cNvPr>
          <p:cNvCxnSpPr>
            <a:cxnSpLocks/>
          </p:cNvCxnSpPr>
          <p:nvPr/>
        </p:nvCxnSpPr>
        <p:spPr>
          <a:xfrm>
            <a:off x="2360643" y="3142880"/>
            <a:ext cx="419100" cy="0"/>
          </a:xfrm>
          <a:prstGeom prst="line">
            <a:avLst/>
          </a:prstGeom>
          <a:noFill/>
          <a:ln w="28575" cap="flat" cmpd="sng" algn="ctr">
            <a:solidFill>
              <a:schemeClr val="accent1"/>
            </a:solidFill>
            <a:prstDash val="solid"/>
            <a:miter lim="800000"/>
          </a:ln>
          <a:effectLst/>
        </p:spPr>
      </p:cxnSp>
      <p:cxnSp>
        <p:nvCxnSpPr>
          <p:cNvPr id="15" name="直接连接符 14">
            <a:extLst>
              <a:ext uri="{FF2B5EF4-FFF2-40B4-BE49-F238E27FC236}">
                <a16:creationId xmlns:a16="http://schemas.microsoft.com/office/drawing/2014/main" id="{0B052539-B770-4D05-8B10-2B17F54DE768}"/>
              </a:ext>
            </a:extLst>
          </p:cNvPr>
          <p:cNvCxnSpPr>
            <a:cxnSpLocks/>
          </p:cNvCxnSpPr>
          <p:nvPr/>
        </p:nvCxnSpPr>
        <p:spPr>
          <a:xfrm>
            <a:off x="5756593" y="3142880"/>
            <a:ext cx="419100" cy="0"/>
          </a:xfrm>
          <a:prstGeom prst="line">
            <a:avLst/>
          </a:prstGeom>
          <a:noFill/>
          <a:ln w="28575" cap="flat" cmpd="sng" algn="ctr">
            <a:solidFill>
              <a:schemeClr val="accent1"/>
            </a:solidFill>
            <a:prstDash val="solid"/>
            <a:miter lim="800000"/>
          </a:ln>
          <a:effectLst/>
        </p:spPr>
      </p:cxnSp>
      <p:cxnSp>
        <p:nvCxnSpPr>
          <p:cNvPr id="16" name="直接连接符 15">
            <a:extLst>
              <a:ext uri="{FF2B5EF4-FFF2-40B4-BE49-F238E27FC236}">
                <a16:creationId xmlns:a16="http://schemas.microsoft.com/office/drawing/2014/main" id="{63A13E61-DE1C-4851-AB8B-502CD5B6F739}"/>
              </a:ext>
            </a:extLst>
          </p:cNvPr>
          <p:cNvCxnSpPr>
            <a:cxnSpLocks/>
          </p:cNvCxnSpPr>
          <p:nvPr/>
        </p:nvCxnSpPr>
        <p:spPr>
          <a:xfrm>
            <a:off x="9152543" y="3142880"/>
            <a:ext cx="419100" cy="0"/>
          </a:xfrm>
          <a:prstGeom prst="line">
            <a:avLst/>
          </a:prstGeom>
          <a:noFill/>
          <a:ln w="28575" cap="flat" cmpd="sng" algn="ctr">
            <a:solidFill>
              <a:schemeClr val="accent1"/>
            </a:solidFill>
            <a:prstDash val="solid"/>
            <a:miter lim="800000"/>
          </a:ln>
          <a:effectLst/>
        </p:spPr>
      </p:cxnSp>
      <p:sp>
        <p:nvSpPr>
          <p:cNvPr id="17" name="矩形: 圆角 16">
            <a:extLst>
              <a:ext uri="{FF2B5EF4-FFF2-40B4-BE49-F238E27FC236}">
                <a16:creationId xmlns:a16="http://schemas.microsoft.com/office/drawing/2014/main" id="{B798F12F-4ED2-4477-8197-504EA570A349}"/>
              </a:ext>
            </a:extLst>
          </p:cNvPr>
          <p:cNvSpPr/>
          <p:nvPr/>
        </p:nvSpPr>
        <p:spPr>
          <a:xfrm>
            <a:off x="4029075" y="1538237"/>
            <a:ext cx="4133850" cy="439960"/>
          </a:xfrm>
          <a:prstGeom prst="roundRect">
            <a:avLst>
              <a:gd name="adj" fmla="val 18121"/>
            </a:avLst>
          </a:prstGeom>
          <a:solidFill>
            <a:schemeClr val="accent1"/>
          </a:solidFill>
          <a:ln w="12700" cap="flat" cmpd="sng" algn="ctr">
            <a:noFill/>
            <a:prstDash val="solid"/>
            <a:miter lim="800000"/>
          </a:ln>
          <a:effectLst/>
        </p:spPr>
        <p:txBody>
          <a:bodyPr rtlCol="0" anchor="ctr">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8" name="矩形 17">
            <a:extLst>
              <a:ext uri="{FF2B5EF4-FFF2-40B4-BE49-F238E27FC236}">
                <a16:creationId xmlns:a16="http://schemas.microsoft.com/office/drawing/2014/main" id="{271D76BE-E0AC-43C2-9229-3975118FA2B3}"/>
              </a:ext>
            </a:extLst>
          </p:cNvPr>
          <p:cNvSpPr/>
          <p:nvPr/>
        </p:nvSpPr>
        <p:spPr>
          <a:xfrm>
            <a:off x="1524000" y="3321423"/>
            <a:ext cx="2178424" cy="2559423"/>
          </a:xfrm>
          <a:prstGeom prst="rect">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9" name="矩形 18">
            <a:extLst>
              <a:ext uri="{FF2B5EF4-FFF2-40B4-BE49-F238E27FC236}">
                <a16:creationId xmlns:a16="http://schemas.microsoft.com/office/drawing/2014/main" id="{5BD0A1DD-E014-4D8E-9377-00F97BBF9CEE}"/>
              </a:ext>
            </a:extLst>
          </p:cNvPr>
          <p:cNvSpPr/>
          <p:nvPr/>
        </p:nvSpPr>
        <p:spPr>
          <a:xfrm>
            <a:off x="5006786" y="3321423"/>
            <a:ext cx="2178424" cy="2559423"/>
          </a:xfrm>
          <a:prstGeom prst="rect">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0" name="矩形 19">
            <a:extLst>
              <a:ext uri="{FF2B5EF4-FFF2-40B4-BE49-F238E27FC236}">
                <a16:creationId xmlns:a16="http://schemas.microsoft.com/office/drawing/2014/main" id="{0818EB7E-4E2A-4078-877E-47AD158BEB60}"/>
              </a:ext>
            </a:extLst>
          </p:cNvPr>
          <p:cNvSpPr/>
          <p:nvPr/>
        </p:nvSpPr>
        <p:spPr>
          <a:xfrm>
            <a:off x="8415011" y="3321423"/>
            <a:ext cx="2178424" cy="2559423"/>
          </a:xfrm>
          <a:prstGeom prst="rect">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CACB7E86-35A6-4371-972B-2AC6D0511A44}"/>
              </a:ext>
            </a:extLst>
          </p:cNvPr>
          <p:cNvSpPr txBox="1"/>
          <p:nvPr/>
        </p:nvSpPr>
        <p:spPr>
          <a:xfrm>
            <a:off x="1889195" y="2608124"/>
            <a:ext cx="1436291" cy="472565"/>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800" dirty="0">
                <a:solidFill>
                  <a:schemeClr val="accent1"/>
                </a:solidFill>
                <a:cs typeface="+mn-ea"/>
                <a:sym typeface="+mn-lt"/>
              </a:rPr>
              <a:t>内部渠道</a:t>
            </a:r>
          </a:p>
        </p:txBody>
      </p:sp>
      <p:sp>
        <p:nvSpPr>
          <p:cNvPr id="22" name="文本框 21">
            <a:extLst>
              <a:ext uri="{FF2B5EF4-FFF2-40B4-BE49-F238E27FC236}">
                <a16:creationId xmlns:a16="http://schemas.microsoft.com/office/drawing/2014/main" id="{423619DD-4BAA-43A8-B335-41DFC4F4A22A}"/>
              </a:ext>
            </a:extLst>
          </p:cNvPr>
          <p:cNvSpPr txBox="1"/>
          <p:nvPr/>
        </p:nvSpPr>
        <p:spPr>
          <a:xfrm>
            <a:off x="1594154" y="3461337"/>
            <a:ext cx="2008442" cy="230447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b="0" dirty="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在这里输入你的正文，阐述与关键词标题相关的具体内容在这里输入你的正文，阐述与关键词标题相关的具体</a:t>
            </a:r>
          </a:p>
        </p:txBody>
      </p:sp>
      <p:sp>
        <p:nvSpPr>
          <p:cNvPr id="23" name="文本框 22">
            <a:extLst>
              <a:ext uri="{FF2B5EF4-FFF2-40B4-BE49-F238E27FC236}">
                <a16:creationId xmlns:a16="http://schemas.microsoft.com/office/drawing/2014/main" id="{E92401E1-51D5-4134-8900-44E057F1001A}"/>
              </a:ext>
            </a:extLst>
          </p:cNvPr>
          <p:cNvSpPr txBox="1"/>
          <p:nvPr/>
        </p:nvSpPr>
        <p:spPr>
          <a:xfrm>
            <a:off x="5279430" y="2608124"/>
            <a:ext cx="1436291" cy="472565"/>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800" dirty="0">
                <a:solidFill>
                  <a:schemeClr val="accent1"/>
                </a:solidFill>
                <a:cs typeface="+mn-ea"/>
                <a:sym typeface="+mn-lt"/>
              </a:rPr>
              <a:t>外部渠道</a:t>
            </a:r>
          </a:p>
        </p:txBody>
      </p:sp>
      <p:sp>
        <p:nvSpPr>
          <p:cNvPr id="24" name="文本框 23">
            <a:extLst>
              <a:ext uri="{FF2B5EF4-FFF2-40B4-BE49-F238E27FC236}">
                <a16:creationId xmlns:a16="http://schemas.microsoft.com/office/drawing/2014/main" id="{407FE200-2205-418D-B8DC-5D845D89840C}"/>
              </a:ext>
            </a:extLst>
          </p:cNvPr>
          <p:cNvSpPr txBox="1"/>
          <p:nvPr/>
        </p:nvSpPr>
        <p:spPr>
          <a:xfrm>
            <a:off x="8669665" y="2608124"/>
            <a:ext cx="1436291" cy="472565"/>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800" dirty="0">
                <a:solidFill>
                  <a:schemeClr val="accent1"/>
                </a:solidFill>
                <a:cs typeface="+mn-ea"/>
                <a:sym typeface="+mn-lt"/>
              </a:rPr>
              <a:t>友商推荐</a:t>
            </a:r>
          </a:p>
        </p:txBody>
      </p:sp>
      <p:sp>
        <p:nvSpPr>
          <p:cNvPr id="25" name="文本框 24">
            <a:extLst>
              <a:ext uri="{FF2B5EF4-FFF2-40B4-BE49-F238E27FC236}">
                <a16:creationId xmlns:a16="http://schemas.microsoft.com/office/drawing/2014/main" id="{42E987A8-7EF0-4A32-B28E-C9A6BA8E796A}"/>
              </a:ext>
            </a:extLst>
          </p:cNvPr>
          <p:cNvSpPr txBox="1"/>
          <p:nvPr/>
        </p:nvSpPr>
        <p:spPr>
          <a:xfrm>
            <a:off x="5091777" y="3461337"/>
            <a:ext cx="2008442" cy="230447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b="0" dirty="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在这里输入你的正文，阐述与关键词标题相关的具体内容在这里输入你的正文，阐述与关键词标题相关的具体</a:t>
            </a:r>
          </a:p>
        </p:txBody>
      </p:sp>
      <p:sp>
        <p:nvSpPr>
          <p:cNvPr id="26" name="文本框 25">
            <a:extLst>
              <a:ext uri="{FF2B5EF4-FFF2-40B4-BE49-F238E27FC236}">
                <a16:creationId xmlns:a16="http://schemas.microsoft.com/office/drawing/2014/main" id="{5122B5BB-17A8-4769-9584-0A6035FF1684}"/>
              </a:ext>
            </a:extLst>
          </p:cNvPr>
          <p:cNvSpPr txBox="1"/>
          <p:nvPr/>
        </p:nvSpPr>
        <p:spPr>
          <a:xfrm>
            <a:off x="8526645" y="3429000"/>
            <a:ext cx="2008442" cy="230447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b="0" dirty="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在这里输入你的正文，阐述与关键词标题相关的具体内容在这里输入你的正文，阐述与关键词标题相关的具体</a:t>
            </a:r>
          </a:p>
        </p:txBody>
      </p:sp>
      <p:sp>
        <p:nvSpPr>
          <p:cNvPr id="27" name="文本框 26">
            <a:extLst>
              <a:ext uri="{FF2B5EF4-FFF2-40B4-BE49-F238E27FC236}">
                <a16:creationId xmlns:a16="http://schemas.microsoft.com/office/drawing/2014/main" id="{105A8FF6-04D7-4D55-B857-2166F0F6265E}"/>
              </a:ext>
            </a:extLst>
          </p:cNvPr>
          <p:cNvSpPr txBox="1"/>
          <p:nvPr/>
        </p:nvSpPr>
        <p:spPr>
          <a:xfrm>
            <a:off x="5480445" y="1542774"/>
            <a:ext cx="1231106" cy="404983"/>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20000"/>
              </a:lnSpc>
            </a:pPr>
            <a:r>
              <a:rPr lang="zh-CN" altLang="en-US" sz="2400" dirty="0">
                <a:solidFill>
                  <a:schemeClr val="bg1"/>
                </a:solidFill>
                <a:cs typeface="+mn-ea"/>
                <a:sym typeface="+mn-lt"/>
              </a:rPr>
              <a:t>三个方向</a:t>
            </a:r>
          </a:p>
        </p:txBody>
      </p:sp>
      <p:sp>
        <p:nvSpPr>
          <p:cNvPr id="28" name="矩形 27">
            <a:extLst>
              <a:ext uri="{FF2B5EF4-FFF2-40B4-BE49-F238E27FC236}">
                <a16:creationId xmlns:a16="http://schemas.microsoft.com/office/drawing/2014/main" id="{88D8FF03-DA67-4A48-BE38-0ECF0D094DC4}"/>
              </a:ext>
            </a:extLst>
          </p:cNvPr>
          <p:cNvSpPr/>
          <p:nvPr/>
        </p:nvSpPr>
        <p:spPr>
          <a:xfrm>
            <a:off x="1062529" y="219607"/>
            <a:ext cx="1620957" cy="523220"/>
          </a:xfrm>
          <a:prstGeom prst="rect">
            <a:avLst/>
          </a:prstGeom>
        </p:spPr>
        <p:txBody>
          <a:bodyPr wrap="none">
            <a:spAutoFit/>
          </a:bodyPr>
          <a:lstStyle/>
          <a:p>
            <a:r>
              <a:rPr lang="zh-CN" altLang="en-US" sz="2800" dirty="0">
                <a:cs typeface="+mn-ea"/>
                <a:sym typeface="+mn-lt"/>
              </a:rPr>
              <a:t>议题决策</a:t>
            </a:r>
          </a:p>
        </p:txBody>
      </p:sp>
    </p:spTree>
    <p:extLst>
      <p:ext uri="{BB962C8B-B14F-4D97-AF65-F5344CB8AC3E}">
        <p14:creationId xmlns:p14="http://schemas.microsoft.com/office/powerpoint/2010/main" val="2407684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4C435ED7-B86B-413A-87A2-5645907D88C1}"/>
              </a:ext>
            </a:extLst>
          </p:cNvPr>
          <p:cNvGrpSpPr/>
          <p:nvPr/>
        </p:nvGrpSpPr>
        <p:grpSpPr>
          <a:xfrm>
            <a:off x="659163" y="4289129"/>
            <a:ext cx="2708672" cy="2168172"/>
            <a:chOff x="659163" y="4289129"/>
            <a:chExt cx="2708672" cy="2168172"/>
          </a:xfrm>
        </p:grpSpPr>
        <p:sp>
          <p:nvSpPr>
            <p:cNvPr id="27" name="文本框 26">
              <a:extLst>
                <a:ext uri="{FF2B5EF4-FFF2-40B4-BE49-F238E27FC236}">
                  <a16:creationId xmlns:a16="http://schemas.microsoft.com/office/drawing/2014/main" id="{FEC68CF6-8970-4F99-BEB1-C245CD72DE9E}"/>
                </a:ext>
              </a:extLst>
            </p:cNvPr>
            <p:cNvSpPr txBox="1"/>
            <p:nvPr/>
          </p:nvSpPr>
          <p:spPr>
            <a:xfrm>
              <a:off x="659163" y="4289129"/>
              <a:ext cx="2585766" cy="523220"/>
            </a:xfrm>
            <a:prstGeom prst="rect">
              <a:avLst/>
            </a:prstGeom>
            <a:noFill/>
            <a:effectLst/>
          </p:spPr>
          <p:txBody>
            <a:bodyPr wrap="square" rtlCol="0">
              <a:spAutoFit/>
            </a:bodyPr>
            <a:lstStyle/>
            <a:p>
              <a:pPr algn="ctr"/>
              <a:r>
                <a:rPr lang="zh-CN" altLang="en-US" sz="2800" dirty="0">
                  <a:gradFill flip="none" rotWithShape="1">
                    <a:gsLst>
                      <a:gs pos="0">
                        <a:schemeClr val="accent1"/>
                      </a:gs>
                      <a:gs pos="99000">
                        <a:schemeClr val="accent1">
                          <a:lumMod val="50000"/>
                        </a:schemeClr>
                      </a:gs>
                    </a:gsLst>
                    <a:lin ang="2700000" scaled="1"/>
                    <a:tileRect/>
                  </a:gradFill>
                  <a:effectLst/>
                  <a:latin typeface="+mj-lt"/>
                </a:rPr>
                <a:t>筹备</a:t>
              </a:r>
            </a:p>
          </p:txBody>
        </p:sp>
        <p:sp>
          <p:nvSpPr>
            <p:cNvPr id="30" name="文本框 29">
              <a:extLst>
                <a:ext uri="{FF2B5EF4-FFF2-40B4-BE49-F238E27FC236}">
                  <a16:creationId xmlns:a16="http://schemas.microsoft.com/office/drawing/2014/main" id="{48511B8C-5A03-4B47-9C48-0972111CECBD}"/>
                </a:ext>
              </a:extLst>
            </p:cNvPr>
            <p:cNvSpPr txBox="1"/>
            <p:nvPr/>
          </p:nvSpPr>
          <p:spPr>
            <a:xfrm>
              <a:off x="912661" y="4913096"/>
              <a:ext cx="2455174" cy="1544205"/>
            </a:xfrm>
            <a:prstGeom prst="rect">
              <a:avLst/>
            </a:prstGeom>
            <a:noFill/>
          </p:spPr>
          <p:txBody>
            <a:bodyPr wrap="square" rtlCol="0">
              <a:spAutoFit/>
            </a:bodyPr>
            <a:lstStyle/>
            <a:p>
              <a:pPr algn="just">
                <a:lnSpc>
                  <a:spcPct val="120000"/>
                </a:lnSpc>
              </a:pPr>
              <a:r>
                <a:rPr lang="zh-CN" altLang="en-US" sz="1600" b="0" dirty="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a:t>
              </a:r>
            </a:p>
          </p:txBody>
        </p:sp>
      </p:grpSp>
      <p:sp>
        <p:nvSpPr>
          <p:cNvPr id="34" name="文本框 33">
            <a:extLst>
              <a:ext uri="{FF2B5EF4-FFF2-40B4-BE49-F238E27FC236}">
                <a16:creationId xmlns:a16="http://schemas.microsoft.com/office/drawing/2014/main" id="{1EA41C30-8082-4BC6-9F47-02E81FAF5BA2}"/>
              </a:ext>
            </a:extLst>
          </p:cNvPr>
          <p:cNvSpPr txBox="1"/>
          <p:nvPr/>
        </p:nvSpPr>
        <p:spPr>
          <a:xfrm>
            <a:off x="4803116" y="3652639"/>
            <a:ext cx="2585766" cy="523220"/>
          </a:xfrm>
          <a:prstGeom prst="rect">
            <a:avLst/>
          </a:prstGeom>
          <a:noFill/>
          <a:effectLst/>
        </p:spPr>
        <p:txBody>
          <a:bodyPr wrap="square" rtlCol="0">
            <a:spAutoFit/>
          </a:bodyPr>
          <a:lstStyle/>
          <a:p>
            <a:pPr algn="ctr"/>
            <a:r>
              <a:rPr lang="zh-CN" altLang="en-US" sz="2800" dirty="0">
                <a:gradFill flip="none" rotWithShape="1">
                  <a:gsLst>
                    <a:gs pos="0">
                      <a:schemeClr val="accent1"/>
                    </a:gs>
                    <a:gs pos="99000">
                      <a:schemeClr val="accent1">
                        <a:lumMod val="50000"/>
                      </a:schemeClr>
                    </a:gs>
                  </a:gsLst>
                  <a:lin ang="2700000" scaled="1"/>
                  <a:tileRect/>
                </a:gradFill>
                <a:effectLst/>
                <a:latin typeface="+mj-lt"/>
              </a:rPr>
              <a:t>过程</a:t>
            </a:r>
          </a:p>
        </p:txBody>
      </p:sp>
      <p:sp>
        <p:nvSpPr>
          <p:cNvPr id="37" name="文本框 36">
            <a:extLst>
              <a:ext uri="{FF2B5EF4-FFF2-40B4-BE49-F238E27FC236}">
                <a16:creationId xmlns:a16="http://schemas.microsoft.com/office/drawing/2014/main" id="{DDFE5902-F7F2-46AE-97E5-0FCA3DE58E9F}"/>
              </a:ext>
            </a:extLst>
          </p:cNvPr>
          <p:cNvSpPr txBox="1"/>
          <p:nvPr/>
        </p:nvSpPr>
        <p:spPr>
          <a:xfrm>
            <a:off x="8947070" y="3108493"/>
            <a:ext cx="2585766" cy="523220"/>
          </a:xfrm>
          <a:prstGeom prst="rect">
            <a:avLst/>
          </a:prstGeom>
          <a:noFill/>
          <a:effectLst/>
        </p:spPr>
        <p:txBody>
          <a:bodyPr wrap="square" rtlCol="0">
            <a:spAutoFit/>
          </a:bodyPr>
          <a:lstStyle/>
          <a:p>
            <a:pPr algn="ctr"/>
            <a:r>
              <a:rPr lang="zh-CN" altLang="en-US" sz="2800" dirty="0">
                <a:gradFill flip="none" rotWithShape="1">
                  <a:gsLst>
                    <a:gs pos="0">
                      <a:schemeClr val="accent1"/>
                    </a:gs>
                    <a:gs pos="99000">
                      <a:schemeClr val="accent1">
                        <a:lumMod val="50000"/>
                      </a:schemeClr>
                    </a:gs>
                  </a:gsLst>
                  <a:lin ang="2700000" scaled="1"/>
                  <a:tileRect/>
                </a:gradFill>
                <a:effectLst/>
                <a:latin typeface="+mj-lt"/>
              </a:rPr>
              <a:t>结果</a:t>
            </a:r>
          </a:p>
        </p:txBody>
      </p:sp>
      <p:sp>
        <p:nvSpPr>
          <p:cNvPr id="39" name="文本框 38">
            <a:extLst>
              <a:ext uri="{FF2B5EF4-FFF2-40B4-BE49-F238E27FC236}">
                <a16:creationId xmlns:a16="http://schemas.microsoft.com/office/drawing/2014/main" id="{C279B40A-B8BA-4756-8895-9067F91D18D0}"/>
              </a:ext>
            </a:extLst>
          </p:cNvPr>
          <p:cNvSpPr txBox="1"/>
          <p:nvPr/>
        </p:nvSpPr>
        <p:spPr>
          <a:xfrm>
            <a:off x="1364781" y="2746001"/>
            <a:ext cx="1174530" cy="463588"/>
          </a:xfrm>
          <a:prstGeom prst="rect">
            <a:avLst/>
          </a:prstGeom>
          <a:noFill/>
        </p:spPr>
        <p:txBody>
          <a:bodyPr wrap="square" rtlCol="0">
            <a:spAutoFit/>
          </a:bodyPr>
          <a:lstStyle/>
          <a:p>
            <a:pPr algn="ctr">
              <a:lnSpc>
                <a:spcPct val="120000"/>
              </a:lnSpc>
            </a:pPr>
            <a:r>
              <a:rPr lang="zh-CN" altLang="en-US" sz="2200" dirty="0">
                <a:solidFill>
                  <a:schemeClr val="accent1"/>
                </a:solidFill>
                <a:cs typeface="+mn-ea"/>
              </a:rPr>
              <a:t>阶段一</a:t>
            </a:r>
          </a:p>
        </p:txBody>
      </p:sp>
      <p:sp>
        <p:nvSpPr>
          <p:cNvPr id="31" name="矩形 30">
            <a:extLst>
              <a:ext uri="{FF2B5EF4-FFF2-40B4-BE49-F238E27FC236}">
                <a16:creationId xmlns:a16="http://schemas.microsoft.com/office/drawing/2014/main" id="{0567C88D-A376-4BA6-8C3A-63ACAB4D4ACA}"/>
              </a:ext>
            </a:extLst>
          </p:cNvPr>
          <p:cNvSpPr/>
          <p:nvPr/>
        </p:nvSpPr>
        <p:spPr>
          <a:xfrm>
            <a:off x="1062529" y="219607"/>
            <a:ext cx="1620957" cy="523220"/>
          </a:xfrm>
          <a:prstGeom prst="rect">
            <a:avLst/>
          </a:prstGeom>
        </p:spPr>
        <p:txBody>
          <a:bodyPr wrap="none">
            <a:spAutoFit/>
          </a:bodyPr>
          <a:lstStyle/>
          <a:p>
            <a:r>
              <a:rPr lang="zh-CN" altLang="en-US" sz="2800" dirty="0">
                <a:solidFill>
                  <a:schemeClr val="bg1"/>
                </a:solidFill>
                <a:cs typeface="+mn-ea"/>
                <a:sym typeface="+mn-lt"/>
              </a:rPr>
              <a:t>议题决策</a:t>
            </a:r>
          </a:p>
        </p:txBody>
      </p:sp>
      <p:sp>
        <p:nvSpPr>
          <p:cNvPr id="32" name="椭圆 31">
            <a:extLst>
              <a:ext uri="{FF2B5EF4-FFF2-40B4-BE49-F238E27FC236}">
                <a16:creationId xmlns:a16="http://schemas.microsoft.com/office/drawing/2014/main" id="{79AB48F3-6314-44D6-A618-63B8B3139912}"/>
              </a:ext>
            </a:extLst>
          </p:cNvPr>
          <p:cNvSpPr/>
          <p:nvPr/>
        </p:nvSpPr>
        <p:spPr>
          <a:xfrm>
            <a:off x="252412" y="281018"/>
            <a:ext cx="390525" cy="3905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40A7F5BA-ADE2-4FA2-9847-89BAAFA1355A}"/>
              </a:ext>
            </a:extLst>
          </p:cNvPr>
          <p:cNvSpPr/>
          <p:nvPr/>
        </p:nvSpPr>
        <p:spPr>
          <a:xfrm>
            <a:off x="447675" y="281018"/>
            <a:ext cx="390525" cy="3905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57B95D3E-5686-4803-9E4F-5B3177070E28}"/>
              </a:ext>
            </a:extLst>
          </p:cNvPr>
          <p:cNvSpPr txBox="1"/>
          <p:nvPr/>
        </p:nvSpPr>
        <p:spPr>
          <a:xfrm>
            <a:off x="5508734" y="2244574"/>
            <a:ext cx="1174530" cy="463588"/>
          </a:xfrm>
          <a:prstGeom prst="rect">
            <a:avLst/>
          </a:prstGeom>
          <a:noFill/>
        </p:spPr>
        <p:txBody>
          <a:bodyPr wrap="square" rtlCol="0">
            <a:spAutoFit/>
          </a:bodyPr>
          <a:lstStyle/>
          <a:p>
            <a:pPr algn="ctr">
              <a:lnSpc>
                <a:spcPct val="120000"/>
              </a:lnSpc>
            </a:pPr>
            <a:r>
              <a:rPr lang="zh-CN" altLang="en-US" sz="2200" dirty="0">
                <a:solidFill>
                  <a:schemeClr val="accent1"/>
                </a:solidFill>
                <a:cs typeface="+mn-ea"/>
              </a:rPr>
              <a:t>阶段二</a:t>
            </a:r>
          </a:p>
        </p:txBody>
      </p:sp>
      <p:sp>
        <p:nvSpPr>
          <p:cNvPr id="44" name="文本框 43">
            <a:extLst>
              <a:ext uri="{FF2B5EF4-FFF2-40B4-BE49-F238E27FC236}">
                <a16:creationId xmlns:a16="http://schemas.microsoft.com/office/drawing/2014/main" id="{5D097E17-5A61-496A-B2D6-BB608E726615}"/>
              </a:ext>
            </a:extLst>
          </p:cNvPr>
          <p:cNvSpPr txBox="1"/>
          <p:nvPr/>
        </p:nvSpPr>
        <p:spPr>
          <a:xfrm>
            <a:off x="9652688" y="1648493"/>
            <a:ext cx="1174530" cy="463588"/>
          </a:xfrm>
          <a:prstGeom prst="rect">
            <a:avLst/>
          </a:prstGeom>
          <a:noFill/>
        </p:spPr>
        <p:txBody>
          <a:bodyPr wrap="square" rtlCol="0">
            <a:spAutoFit/>
          </a:bodyPr>
          <a:lstStyle/>
          <a:p>
            <a:pPr algn="ctr">
              <a:lnSpc>
                <a:spcPct val="120000"/>
              </a:lnSpc>
            </a:pPr>
            <a:r>
              <a:rPr lang="zh-CN" altLang="en-US" sz="2200" dirty="0">
                <a:solidFill>
                  <a:schemeClr val="accent1"/>
                </a:solidFill>
                <a:cs typeface="+mn-ea"/>
              </a:rPr>
              <a:t>阶段三</a:t>
            </a:r>
          </a:p>
        </p:txBody>
      </p:sp>
      <p:sp>
        <p:nvSpPr>
          <p:cNvPr id="45" name="文本框 44">
            <a:extLst>
              <a:ext uri="{FF2B5EF4-FFF2-40B4-BE49-F238E27FC236}">
                <a16:creationId xmlns:a16="http://schemas.microsoft.com/office/drawing/2014/main" id="{DCED3D54-91C7-4613-B18D-117FB09C46FA}"/>
              </a:ext>
            </a:extLst>
          </p:cNvPr>
          <p:cNvSpPr txBox="1"/>
          <p:nvPr/>
        </p:nvSpPr>
        <p:spPr>
          <a:xfrm>
            <a:off x="4933708" y="4348233"/>
            <a:ext cx="2455174" cy="1544205"/>
          </a:xfrm>
          <a:prstGeom prst="rect">
            <a:avLst/>
          </a:prstGeom>
          <a:noFill/>
        </p:spPr>
        <p:txBody>
          <a:bodyPr wrap="square" rtlCol="0">
            <a:spAutoFit/>
          </a:bodyPr>
          <a:lstStyle/>
          <a:p>
            <a:pPr algn="just">
              <a:lnSpc>
                <a:spcPct val="120000"/>
              </a:lnSpc>
            </a:pPr>
            <a:r>
              <a:rPr lang="zh-CN" altLang="en-US" sz="1600" b="0" dirty="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a:t>
            </a:r>
          </a:p>
        </p:txBody>
      </p:sp>
      <p:sp>
        <p:nvSpPr>
          <p:cNvPr id="46" name="文本框 45">
            <a:extLst>
              <a:ext uri="{FF2B5EF4-FFF2-40B4-BE49-F238E27FC236}">
                <a16:creationId xmlns:a16="http://schemas.microsoft.com/office/drawing/2014/main" id="{6E7D3E79-2874-4D07-9355-EBCBF4D466E2}"/>
              </a:ext>
            </a:extLst>
          </p:cNvPr>
          <p:cNvSpPr txBox="1"/>
          <p:nvPr/>
        </p:nvSpPr>
        <p:spPr>
          <a:xfrm>
            <a:off x="8972265" y="3856022"/>
            <a:ext cx="2455174" cy="1544205"/>
          </a:xfrm>
          <a:prstGeom prst="rect">
            <a:avLst/>
          </a:prstGeom>
          <a:noFill/>
        </p:spPr>
        <p:txBody>
          <a:bodyPr wrap="square" rtlCol="0">
            <a:spAutoFit/>
          </a:bodyPr>
          <a:lstStyle/>
          <a:p>
            <a:pPr algn="just">
              <a:lnSpc>
                <a:spcPct val="120000"/>
              </a:lnSpc>
            </a:pPr>
            <a:r>
              <a:rPr lang="zh-CN" altLang="en-US" sz="1600" b="0" dirty="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a:t>
            </a:r>
          </a:p>
        </p:txBody>
      </p:sp>
    </p:spTree>
    <p:extLst>
      <p:ext uri="{BB962C8B-B14F-4D97-AF65-F5344CB8AC3E}">
        <p14:creationId xmlns:p14="http://schemas.microsoft.com/office/powerpoint/2010/main" val="1417666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1"/>
          <p:cNvSpPr txBox="1"/>
          <p:nvPr/>
        </p:nvSpPr>
        <p:spPr>
          <a:xfrm>
            <a:off x="1279438" y="4190505"/>
            <a:ext cx="2160567"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1 </a:t>
            </a:r>
            <a:r>
              <a:rPr lang="zh-CN" altLang="en-US" sz="2800" b="1" dirty="0">
                <a:solidFill>
                  <a:schemeClr val="bg2"/>
                </a:solidFill>
                <a:cs typeface="+mn-ea"/>
                <a:sym typeface="+mn-lt"/>
              </a:rPr>
              <a:t>工作概述</a:t>
            </a:r>
            <a:endParaRPr lang="en-US" sz="2800" b="1" dirty="0">
              <a:solidFill>
                <a:schemeClr val="bg2"/>
              </a:solidFill>
              <a:cs typeface="+mn-ea"/>
              <a:sym typeface="+mn-lt"/>
            </a:endParaRPr>
          </a:p>
        </p:txBody>
      </p:sp>
      <p:sp>
        <p:nvSpPr>
          <p:cNvPr id="58" name="TextBox 21"/>
          <p:cNvSpPr txBox="1"/>
          <p:nvPr/>
        </p:nvSpPr>
        <p:spPr>
          <a:xfrm>
            <a:off x="3747057" y="4190014"/>
            <a:ext cx="1922626"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2 </a:t>
            </a:r>
            <a:r>
              <a:rPr lang="zh-CN" altLang="en-US" sz="2800" b="1" dirty="0">
                <a:solidFill>
                  <a:schemeClr val="bg2"/>
                </a:solidFill>
                <a:cs typeface="+mn-ea"/>
                <a:sym typeface="+mn-lt"/>
              </a:rPr>
              <a:t>议题决策</a:t>
            </a:r>
            <a:endParaRPr lang="en-US" sz="2800" b="1" dirty="0">
              <a:solidFill>
                <a:schemeClr val="bg2"/>
              </a:solidFill>
              <a:cs typeface="+mn-ea"/>
              <a:sym typeface="+mn-lt"/>
            </a:endParaRPr>
          </a:p>
        </p:txBody>
      </p:sp>
      <p:sp>
        <p:nvSpPr>
          <p:cNvPr id="71" name="TextBox 21"/>
          <p:cNvSpPr txBox="1"/>
          <p:nvPr/>
        </p:nvSpPr>
        <p:spPr>
          <a:xfrm>
            <a:off x="5976736" y="4190014"/>
            <a:ext cx="1922625" cy="430887"/>
          </a:xfrm>
          <a:prstGeom prst="rect">
            <a:avLst/>
          </a:prstGeom>
          <a:noFill/>
        </p:spPr>
        <p:txBody>
          <a:bodyPr wrap="square" lIns="0" tIns="0" rIns="0" bIns="0" rtlCol="0">
            <a:spAutoFit/>
          </a:bodyPr>
          <a:lstStyle/>
          <a:p>
            <a:pPr algn="ctr"/>
            <a:r>
              <a:rPr lang="en-US" altLang="zh-CN" sz="2800" b="1" dirty="0">
                <a:solidFill>
                  <a:schemeClr val="accent1"/>
                </a:solidFill>
                <a:cs typeface="+mn-ea"/>
                <a:sym typeface="+mn-lt"/>
              </a:rPr>
              <a:t>3 </a:t>
            </a:r>
            <a:r>
              <a:rPr lang="zh-CN" altLang="en-US" sz="2800" b="1" dirty="0">
                <a:solidFill>
                  <a:schemeClr val="accent1"/>
                </a:solidFill>
                <a:cs typeface="+mn-ea"/>
                <a:sym typeface="+mn-lt"/>
              </a:rPr>
              <a:t>分享</a:t>
            </a:r>
            <a:endParaRPr lang="en-US" sz="2800" b="1" dirty="0">
              <a:solidFill>
                <a:schemeClr val="accent1"/>
              </a:solidFill>
              <a:cs typeface="+mn-ea"/>
              <a:sym typeface="+mn-lt"/>
            </a:endParaRPr>
          </a:p>
        </p:txBody>
      </p:sp>
      <p:sp>
        <p:nvSpPr>
          <p:cNvPr id="72" name="TextBox 21"/>
          <p:cNvSpPr txBox="1"/>
          <p:nvPr/>
        </p:nvSpPr>
        <p:spPr>
          <a:xfrm>
            <a:off x="8089549" y="4189993"/>
            <a:ext cx="1922625"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4 </a:t>
            </a:r>
            <a:r>
              <a:rPr lang="zh-CN" altLang="en-US" sz="2800" b="1" dirty="0">
                <a:solidFill>
                  <a:schemeClr val="bg2"/>
                </a:solidFill>
                <a:cs typeface="+mn-ea"/>
                <a:sym typeface="+mn-lt"/>
              </a:rPr>
              <a:t>总结</a:t>
            </a:r>
            <a:endParaRPr lang="en-US" sz="2800" b="1" dirty="0">
              <a:solidFill>
                <a:schemeClr val="bg2"/>
              </a:solidFill>
              <a:cs typeface="+mn-ea"/>
              <a:sym typeface="+mn-lt"/>
            </a:endParaRPr>
          </a:p>
        </p:txBody>
      </p:sp>
    </p:spTree>
    <p:extLst>
      <p:ext uri="{BB962C8B-B14F-4D97-AF65-F5344CB8AC3E}">
        <p14:creationId xmlns:p14="http://schemas.microsoft.com/office/powerpoint/2010/main" val="2219355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84B0BBAE-3022-2DEB-5BE5-85FE3FE5653F}"/>
              </a:ext>
            </a:extLst>
          </p:cNvPr>
          <p:cNvSpPr txBox="1"/>
          <p:nvPr/>
        </p:nvSpPr>
        <p:spPr>
          <a:xfrm>
            <a:off x="2610814" y="1800550"/>
            <a:ext cx="2031325"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团队管理方面</a:t>
            </a:r>
          </a:p>
        </p:txBody>
      </p:sp>
      <p:sp>
        <p:nvSpPr>
          <p:cNvPr id="9" name="文本框 8">
            <a:extLst>
              <a:ext uri="{FF2B5EF4-FFF2-40B4-BE49-F238E27FC236}">
                <a16:creationId xmlns:a16="http://schemas.microsoft.com/office/drawing/2014/main" id="{59B9D151-A802-61A5-D098-4B96C3F5FC14}"/>
              </a:ext>
            </a:extLst>
          </p:cNvPr>
          <p:cNvSpPr txBox="1"/>
          <p:nvPr/>
        </p:nvSpPr>
        <p:spPr>
          <a:xfrm>
            <a:off x="7857638" y="1800550"/>
            <a:ext cx="1415772"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运营方面</a:t>
            </a:r>
          </a:p>
        </p:txBody>
      </p:sp>
      <p:sp>
        <p:nvSpPr>
          <p:cNvPr id="10" name="文本框 9">
            <a:extLst>
              <a:ext uri="{FF2B5EF4-FFF2-40B4-BE49-F238E27FC236}">
                <a16:creationId xmlns:a16="http://schemas.microsoft.com/office/drawing/2014/main" id="{64E955BF-B6F2-E25B-5BF5-15584E36D040}"/>
              </a:ext>
            </a:extLst>
          </p:cNvPr>
          <p:cNvSpPr txBox="1"/>
          <p:nvPr/>
        </p:nvSpPr>
        <p:spPr>
          <a:xfrm flipH="1">
            <a:off x="1774644" y="3180838"/>
            <a:ext cx="3703664" cy="25276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a:t>
            </a:r>
          </a:p>
        </p:txBody>
      </p:sp>
      <p:sp>
        <p:nvSpPr>
          <p:cNvPr id="11" name="文本框 10">
            <a:extLst>
              <a:ext uri="{FF2B5EF4-FFF2-40B4-BE49-F238E27FC236}">
                <a16:creationId xmlns:a16="http://schemas.microsoft.com/office/drawing/2014/main" id="{DEF44653-4BB9-2879-889C-302422A6DFC3}"/>
              </a:ext>
            </a:extLst>
          </p:cNvPr>
          <p:cNvSpPr txBox="1"/>
          <p:nvPr/>
        </p:nvSpPr>
        <p:spPr>
          <a:xfrm flipH="1">
            <a:off x="3010923" y="2776260"/>
            <a:ext cx="1231106"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4472C4"/>
                </a:solidFill>
                <a:effectLst/>
                <a:uLnTx/>
                <a:uFillTx/>
                <a:cs typeface="+mn-ea"/>
                <a:sym typeface="+mn-lt"/>
              </a:rPr>
              <a:t>团队共识</a:t>
            </a:r>
          </a:p>
        </p:txBody>
      </p:sp>
      <p:sp>
        <p:nvSpPr>
          <p:cNvPr id="14" name="文本框 13">
            <a:extLst>
              <a:ext uri="{FF2B5EF4-FFF2-40B4-BE49-F238E27FC236}">
                <a16:creationId xmlns:a16="http://schemas.microsoft.com/office/drawing/2014/main" id="{3B4CACBA-DCF0-7AD2-6494-07EB9573B651}"/>
              </a:ext>
            </a:extLst>
          </p:cNvPr>
          <p:cNvSpPr txBox="1"/>
          <p:nvPr/>
        </p:nvSpPr>
        <p:spPr>
          <a:xfrm flipH="1">
            <a:off x="1774644" y="4105718"/>
            <a:ext cx="3703664" cy="25276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a:t>
            </a:r>
          </a:p>
        </p:txBody>
      </p:sp>
      <p:sp>
        <p:nvSpPr>
          <p:cNvPr id="15" name="文本框 14">
            <a:extLst>
              <a:ext uri="{FF2B5EF4-FFF2-40B4-BE49-F238E27FC236}">
                <a16:creationId xmlns:a16="http://schemas.microsoft.com/office/drawing/2014/main" id="{96709387-8932-CF53-9CDE-A1F66907C020}"/>
              </a:ext>
            </a:extLst>
          </p:cNvPr>
          <p:cNvSpPr txBox="1"/>
          <p:nvPr/>
        </p:nvSpPr>
        <p:spPr>
          <a:xfrm flipH="1">
            <a:off x="2857034" y="3701140"/>
            <a:ext cx="1538883"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4472C4"/>
                </a:solidFill>
                <a:effectLst/>
                <a:uLnTx/>
                <a:uFillTx/>
                <a:cs typeface="+mn-ea"/>
                <a:sym typeface="+mn-lt"/>
              </a:rPr>
              <a:t>团队凝聚力</a:t>
            </a:r>
          </a:p>
        </p:txBody>
      </p:sp>
      <p:sp>
        <p:nvSpPr>
          <p:cNvPr id="16" name="文本框 15">
            <a:extLst>
              <a:ext uri="{FF2B5EF4-FFF2-40B4-BE49-F238E27FC236}">
                <a16:creationId xmlns:a16="http://schemas.microsoft.com/office/drawing/2014/main" id="{B14F14F7-4C41-9711-C53D-B9E724D92CBE}"/>
              </a:ext>
            </a:extLst>
          </p:cNvPr>
          <p:cNvSpPr txBox="1"/>
          <p:nvPr/>
        </p:nvSpPr>
        <p:spPr>
          <a:xfrm flipH="1">
            <a:off x="1774644" y="5030598"/>
            <a:ext cx="3703664" cy="25276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a:t>
            </a:r>
          </a:p>
        </p:txBody>
      </p:sp>
      <p:sp>
        <p:nvSpPr>
          <p:cNvPr id="17" name="文本框 16">
            <a:extLst>
              <a:ext uri="{FF2B5EF4-FFF2-40B4-BE49-F238E27FC236}">
                <a16:creationId xmlns:a16="http://schemas.microsoft.com/office/drawing/2014/main" id="{3B77AFED-AA13-B562-D753-1B2815B0DC7A}"/>
              </a:ext>
            </a:extLst>
          </p:cNvPr>
          <p:cNvSpPr txBox="1"/>
          <p:nvPr/>
        </p:nvSpPr>
        <p:spPr>
          <a:xfrm flipH="1">
            <a:off x="2857034" y="4626020"/>
            <a:ext cx="1538883"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4472C4"/>
                </a:solidFill>
                <a:effectLst/>
                <a:uLnTx/>
                <a:uFillTx/>
                <a:cs typeface="+mn-ea"/>
                <a:sym typeface="+mn-lt"/>
              </a:rPr>
              <a:t>团队战斗力</a:t>
            </a:r>
          </a:p>
        </p:txBody>
      </p:sp>
      <p:sp>
        <p:nvSpPr>
          <p:cNvPr id="19" name="文本框 18">
            <a:extLst>
              <a:ext uri="{FF2B5EF4-FFF2-40B4-BE49-F238E27FC236}">
                <a16:creationId xmlns:a16="http://schemas.microsoft.com/office/drawing/2014/main" id="{86465E6E-DBDF-B3B4-830A-28981AC11470}"/>
              </a:ext>
            </a:extLst>
          </p:cNvPr>
          <p:cNvSpPr txBox="1"/>
          <p:nvPr/>
        </p:nvSpPr>
        <p:spPr>
          <a:xfrm flipH="1">
            <a:off x="6713692" y="3180838"/>
            <a:ext cx="3703664" cy="25276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a:t>
            </a:r>
          </a:p>
        </p:txBody>
      </p:sp>
      <p:sp>
        <p:nvSpPr>
          <p:cNvPr id="20" name="文本框 19">
            <a:extLst>
              <a:ext uri="{FF2B5EF4-FFF2-40B4-BE49-F238E27FC236}">
                <a16:creationId xmlns:a16="http://schemas.microsoft.com/office/drawing/2014/main" id="{9CF44EC6-FB8E-CC9B-A380-93347C85EB0A}"/>
              </a:ext>
            </a:extLst>
          </p:cNvPr>
          <p:cNvSpPr txBox="1"/>
          <p:nvPr/>
        </p:nvSpPr>
        <p:spPr>
          <a:xfrm flipH="1">
            <a:off x="7949971" y="2776260"/>
            <a:ext cx="1231106"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4472C4"/>
                </a:solidFill>
                <a:effectLst/>
                <a:uLnTx/>
                <a:uFillTx/>
                <a:cs typeface="+mn-ea"/>
                <a:sym typeface="+mn-lt"/>
              </a:rPr>
              <a:t>时间管理</a:t>
            </a:r>
          </a:p>
        </p:txBody>
      </p:sp>
      <p:sp>
        <p:nvSpPr>
          <p:cNvPr id="21" name="文本框 20">
            <a:extLst>
              <a:ext uri="{FF2B5EF4-FFF2-40B4-BE49-F238E27FC236}">
                <a16:creationId xmlns:a16="http://schemas.microsoft.com/office/drawing/2014/main" id="{209F540F-F84B-FE13-A13E-34F0A33FD683}"/>
              </a:ext>
            </a:extLst>
          </p:cNvPr>
          <p:cNvSpPr txBox="1"/>
          <p:nvPr/>
        </p:nvSpPr>
        <p:spPr>
          <a:xfrm flipH="1">
            <a:off x="6713692" y="4105718"/>
            <a:ext cx="3703664" cy="25276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a:t>
            </a:r>
          </a:p>
        </p:txBody>
      </p:sp>
      <p:sp>
        <p:nvSpPr>
          <p:cNvPr id="22" name="文本框 21">
            <a:extLst>
              <a:ext uri="{FF2B5EF4-FFF2-40B4-BE49-F238E27FC236}">
                <a16:creationId xmlns:a16="http://schemas.microsoft.com/office/drawing/2014/main" id="{256E22EE-CC9E-D7E4-0E0A-4D08784DFCEE}"/>
              </a:ext>
            </a:extLst>
          </p:cNvPr>
          <p:cNvSpPr txBox="1"/>
          <p:nvPr/>
        </p:nvSpPr>
        <p:spPr>
          <a:xfrm flipH="1">
            <a:off x="7949971" y="3701140"/>
            <a:ext cx="1231106"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4472C4"/>
                </a:solidFill>
                <a:effectLst/>
                <a:uLnTx/>
                <a:uFillTx/>
                <a:cs typeface="+mn-ea"/>
                <a:sym typeface="+mn-lt"/>
              </a:rPr>
              <a:t>目标拆解</a:t>
            </a:r>
          </a:p>
        </p:txBody>
      </p:sp>
      <p:sp>
        <p:nvSpPr>
          <p:cNvPr id="23" name="文本框 22">
            <a:extLst>
              <a:ext uri="{FF2B5EF4-FFF2-40B4-BE49-F238E27FC236}">
                <a16:creationId xmlns:a16="http://schemas.microsoft.com/office/drawing/2014/main" id="{C57668C6-A8A7-6B6A-AF53-C063369EE157}"/>
              </a:ext>
            </a:extLst>
          </p:cNvPr>
          <p:cNvSpPr txBox="1"/>
          <p:nvPr/>
        </p:nvSpPr>
        <p:spPr>
          <a:xfrm flipH="1">
            <a:off x="6713692" y="5030598"/>
            <a:ext cx="3703664" cy="252762"/>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在这里输入你的正文阐述与关键词标题</a:t>
            </a:r>
          </a:p>
        </p:txBody>
      </p:sp>
      <p:sp>
        <p:nvSpPr>
          <p:cNvPr id="24" name="文本框 23">
            <a:extLst>
              <a:ext uri="{FF2B5EF4-FFF2-40B4-BE49-F238E27FC236}">
                <a16:creationId xmlns:a16="http://schemas.microsoft.com/office/drawing/2014/main" id="{4B79A331-D35F-CA62-FA07-2A02271DEB5F}"/>
              </a:ext>
            </a:extLst>
          </p:cNvPr>
          <p:cNvSpPr txBox="1"/>
          <p:nvPr/>
        </p:nvSpPr>
        <p:spPr>
          <a:xfrm flipH="1">
            <a:off x="7642194" y="4626020"/>
            <a:ext cx="1846659" cy="369332"/>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4472C4"/>
                </a:solidFill>
                <a:effectLst/>
                <a:uLnTx/>
                <a:uFillTx/>
                <a:cs typeface="+mn-ea"/>
                <a:sym typeface="+mn-lt"/>
              </a:rPr>
              <a:t>团队沟通协作</a:t>
            </a:r>
          </a:p>
        </p:txBody>
      </p:sp>
      <p:sp>
        <p:nvSpPr>
          <p:cNvPr id="25" name="矩形 24">
            <a:extLst>
              <a:ext uri="{FF2B5EF4-FFF2-40B4-BE49-F238E27FC236}">
                <a16:creationId xmlns:a16="http://schemas.microsoft.com/office/drawing/2014/main" id="{815772F7-7F07-477E-BB82-65159935A9A3}"/>
              </a:ext>
            </a:extLst>
          </p:cNvPr>
          <p:cNvSpPr/>
          <p:nvPr/>
        </p:nvSpPr>
        <p:spPr>
          <a:xfrm>
            <a:off x="1062529" y="219607"/>
            <a:ext cx="902811" cy="523220"/>
          </a:xfrm>
          <a:prstGeom prst="rect">
            <a:avLst/>
          </a:prstGeom>
        </p:spPr>
        <p:txBody>
          <a:bodyPr wrap="none">
            <a:spAutoFit/>
          </a:bodyPr>
          <a:lstStyle/>
          <a:p>
            <a:r>
              <a:rPr lang="zh-CN" altLang="en-US" sz="2800" dirty="0">
                <a:cs typeface="+mn-ea"/>
                <a:sym typeface="+mn-lt"/>
              </a:rPr>
              <a:t>分享</a:t>
            </a:r>
          </a:p>
        </p:txBody>
      </p:sp>
    </p:spTree>
    <p:extLst>
      <p:ext uri="{BB962C8B-B14F-4D97-AF65-F5344CB8AC3E}">
        <p14:creationId xmlns:p14="http://schemas.microsoft.com/office/powerpoint/2010/main" val="38845287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a:off x="7420751" y="-17253"/>
            <a:ext cx="0" cy="2228850"/>
          </a:xfrm>
          <a:prstGeom prst="line">
            <a:avLst/>
          </a:prstGeom>
          <a:ln>
            <a:solidFill>
              <a:srgbClr val="70AD47"/>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6920688" y="2211597"/>
            <a:ext cx="1000125" cy="10001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结合工作</a:t>
            </a:r>
          </a:p>
        </p:txBody>
      </p:sp>
      <p:sp>
        <p:nvSpPr>
          <p:cNvPr id="9" name="文本框 8">
            <a:extLst>
              <a:ext uri="{FF2B5EF4-FFF2-40B4-BE49-F238E27FC236}">
                <a16:creationId xmlns:a16="http://schemas.microsoft.com/office/drawing/2014/main" id="{E87FA23D-A593-46FA-B1BF-7A591F8C732F}"/>
              </a:ext>
            </a:extLst>
          </p:cNvPr>
          <p:cNvSpPr txBox="1"/>
          <p:nvPr/>
        </p:nvSpPr>
        <p:spPr>
          <a:xfrm>
            <a:off x="5347004" y="3823287"/>
            <a:ext cx="4511371" cy="230447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b="0" dirty="0">
                <a:solidFill>
                  <a:schemeClr val="tx1">
                    <a:lumMod val="75000"/>
                    <a:lumOff val="25000"/>
                  </a:schemeClr>
                </a:solidFill>
                <a:effectLst/>
                <a:cs typeface="+mn-ea"/>
                <a:sym typeface="+mn-lt"/>
              </a:rPr>
              <a:t>在这里输入你的正文</a:t>
            </a:r>
            <a:endParaRPr lang="en-US" altLang="zh-CN" sz="1400" b="0" dirty="0">
              <a:solidFill>
                <a:schemeClr val="tx1">
                  <a:lumMod val="75000"/>
                  <a:lumOff val="25000"/>
                </a:schemeClr>
              </a:solidFill>
              <a:effectLst/>
              <a:cs typeface="+mn-ea"/>
              <a:sym typeface="+mn-lt"/>
            </a:endParaRPr>
          </a:p>
          <a:p>
            <a:pPr algn="ctr">
              <a:lnSpc>
                <a:spcPct val="120000"/>
              </a:lnSpc>
            </a:pPr>
            <a:r>
              <a:rPr lang="zh-CN" altLang="en-US" sz="1400" b="0" dirty="0">
                <a:solidFill>
                  <a:schemeClr val="tx1">
                    <a:lumMod val="75000"/>
                    <a:lumOff val="25000"/>
                  </a:schemeClr>
                </a:solidFill>
                <a:effectLst/>
                <a:cs typeface="+mn-ea"/>
                <a:sym typeface="+mn-lt"/>
              </a:rPr>
              <a:t>在这里输入你的正文</a:t>
            </a:r>
          </a:p>
          <a:p>
            <a:pPr algn="ctr">
              <a:lnSpc>
                <a:spcPct val="120000"/>
              </a:lnSpc>
            </a:pPr>
            <a:r>
              <a:rPr lang="zh-CN" altLang="en-US" sz="1400" b="0" dirty="0">
                <a:solidFill>
                  <a:schemeClr val="tx1">
                    <a:lumMod val="75000"/>
                    <a:lumOff val="25000"/>
                  </a:schemeClr>
                </a:solidFill>
                <a:effectLst/>
                <a:cs typeface="+mn-ea"/>
                <a:sym typeface="+mn-lt"/>
              </a:rPr>
              <a:t>在这里输入你的正文</a:t>
            </a:r>
          </a:p>
          <a:p>
            <a:pPr algn="ctr">
              <a:lnSpc>
                <a:spcPct val="120000"/>
              </a:lnSpc>
            </a:pPr>
            <a:r>
              <a:rPr lang="zh-CN" altLang="en-US" sz="1400" b="0" dirty="0">
                <a:solidFill>
                  <a:schemeClr val="tx1">
                    <a:lumMod val="75000"/>
                    <a:lumOff val="25000"/>
                  </a:schemeClr>
                </a:solidFill>
                <a:effectLst/>
                <a:cs typeface="+mn-ea"/>
                <a:sym typeface="+mn-lt"/>
              </a:rPr>
              <a:t>在这里输入你的正文</a:t>
            </a:r>
          </a:p>
          <a:p>
            <a:pPr algn="ctr">
              <a:lnSpc>
                <a:spcPct val="120000"/>
              </a:lnSpc>
            </a:pPr>
            <a:r>
              <a:rPr lang="zh-CN" altLang="en-US" sz="1400" b="0" dirty="0">
                <a:solidFill>
                  <a:schemeClr val="tx1">
                    <a:lumMod val="75000"/>
                    <a:lumOff val="25000"/>
                  </a:schemeClr>
                </a:solidFill>
                <a:effectLst/>
                <a:cs typeface="+mn-ea"/>
                <a:sym typeface="+mn-lt"/>
              </a:rPr>
              <a:t>在这里输入你的正文</a:t>
            </a:r>
          </a:p>
          <a:p>
            <a:pPr algn="ctr">
              <a:lnSpc>
                <a:spcPct val="120000"/>
              </a:lnSpc>
            </a:pPr>
            <a:r>
              <a:rPr lang="zh-CN" altLang="en-US" sz="1400" b="0" dirty="0">
                <a:solidFill>
                  <a:schemeClr val="tx1">
                    <a:lumMod val="75000"/>
                    <a:lumOff val="25000"/>
                  </a:schemeClr>
                </a:solidFill>
                <a:effectLst/>
                <a:cs typeface="+mn-ea"/>
                <a:sym typeface="+mn-lt"/>
              </a:rPr>
              <a:t>在这里输入你的正文</a:t>
            </a:r>
          </a:p>
          <a:p>
            <a:pPr algn="ctr">
              <a:lnSpc>
                <a:spcPct val="120000"/>
              </a:lnSpc>
            </a:pPr>
            <a:r>
              <a:rPr lang="zh-CN" altLang="en-US" sz="1400" b="0" dirty="0">
                <a:solidFill>
                  <a:schemeClr val="tx1">
                    <a:lumMod val="75000"/>
                    <a:lumOff val="25000"/>
                  </a:schemeClr>
                </a:solidFill>
                <a:effectLst/>
                <a:cs typeface="+mn-ea"/>
                <a:sym typeface="+mn-lt"/>
              </a:rPr>
              <a:t>在这里输入你的正文</a:t>
            </a:r>
          </a:p>
          <a:p>
            <a:pPr algn="ctr">
              <a:lnSpc>
                <a:spcPct val="120000"/>
              </a:lnSpc>
            </a:pPr>
            <a:r>
              <a:rPr lang="zh-CN" altLang="en-US" sz="1400" b="0" dirty="0">
                <a:solidFill>
                  <a:schemeClr val="tx1">
                    <a:lumMod val="75000"/>
                    <a:lumOff val="25000"/>
                  </a:schemeClr>
                </a:solidFill>
                <a:effectLst/>
                <a:cs typeface="+mn-ea"/>
                <a:sym typeface="+mn-lt"/>
              </a:rPr>
              <a:t>在这里输入你的正文</a:t>
            </a:r>
          </a:p>
          <a:p>
            <a:pPr algn="ctr">
              <a:lnSpc>
                <a:spcPct val="120000"/>
              </a:lnSpc>
            </a:pPr>
            <a:r>
              <a:rPr lang="zh-CN" altLang="en-US" sz="1400" b="0" dirty="0">
                <a:solidFill>
                  <a:schemeClr val="tx1">
                    <a:lumMod val="75000"/>
                    <a:lumOff val="25000"/>
                  </a:schemeClr>
                </a:solidFill>
                <a:effectLst/>
                <a:cs typeface="+mn-ea"/>
                <a:sym typeface="+mn-lt"/>
              </a:rPr>
              <a:t>在这里输入你的正文</a:t>
            </a:r>
          </a:p>
        </p:txBody>
      </p:sp>
      <p:pic>
        <p:nvPicPr>
          <p:cNvPr id="12" name="图片 11" descr="千库网_摄影摄像夜晚摄影机室内宴会厅拍摄视频摄影图配图_摄影图编号173002">
            <a:extLst>
              <a:ext uri="{FF2B5EF4-FFF2-40B4-BE49-F238E27FC236}">
                <a16:creationId xmlns:a16="http://schemas.microsoft.com/office/drawing/2014/main" id="{BD589A8A-E621-42CB-8854-BFB6362B6CA2}"/>
              </a:ext>
            </a:extLst>
          </p:cNvPr>
          <p:cNvPicPr>
            <a:picLocks noChangeAspect="1"/>
          </p:cNvPicPr>
          <p:nvPr/>
        </p:nvPicPr>
        <p:blipFill>
          <a:blip r:embed="rId3"/>
          <a:stretch>
            <a:fillRect/>
          </a:stretch>
        </p:blipFill>
        <p:spPr>
          <a:xfrm>
            <a:off x="1033463" y="2733144"/>
            <a:ext cx="5387164" cy="3394620"/>
          </a:xfrm>
          <a:prstGeom prst="rect">
            <a:avLst/>
          </a:prstGeom>
        </p:spPr>
      </p:pic>
      <p:pic>
        <p:nvPicPr>
          <p:cNvPr id="13" name="图片 12" descr="千库网_拍摄一场音乐会_摄影图编号294983">
            <a:extLst>
              <a:ext uri="{FF2B5EF4-FFF2-40B4-BE49-F238E27FC236}">
                <a16:creationId xmlns:a16="http://schemas.microsoft.com/office/drawing/2014/main" id="{14F2AF24-AC8D-4B3A-8A7E-AAE568AD02F0}"/>
              </a:ext>
            </a:extLst>
          </p:cNvPr>
          <p:cNvPicPr>
            <a:picLocks noChangeAspect="1"/>
          </p:cNvPicPr>
          <p:nvPr/>
        </p:nvPicPr>
        <p:blipFill>
          <a:blip r:embed="rId4"/>
          <a:stretch>
            <a:fillRect/>
          </a:stretch>
        </p:blipFill>
        <p:spPr>
          <a:xfrm>
            <a:off x="8054340" y="291279"/>
            <a:ext cx="3001645" cy="1904365"/>
          </a:xfrm>
          <a:prstGeom prst="rect">
            <a:avLst/>
          </a:prstGeom>
        </p:spPr>
      </p:pic>
      <p:sp>
        <p:nvSpPr>
          <p:cNvPr id="8" name="矩形 7">
            <a:extLst>
              <a:ext uri="{FF2B5EF4-FFF2-40B4-BE49-F238E27FC236}">
                <a16:creationId xmlns:a16="http://schemas.microsoft.com/office/drawing/2014/main" id="{96376A99-96BB-48BA-8D80-CB7939EE0D23}"/>
              </a:ext>
            </a:extLst>
          </p:cNvPr>
          <p:cNvSpPr/>
          <p:nvPr/>
        </p:nvSpPr>
        <p:spPr>
          <a:xfrm>
            <a:off x="1062529" y="219607"/>
            <a:ext cx="902811" cy="523220"/>
          </a:xfrm>
          <a:prstGeom prst="rect">
            <a:avLst/>
          </a:prstGeom>
        </p:spPr>
        <p:txBody>
          <a:bodyPr wrap="none">
            <a:spAutoFit/>
          </a:bodyPr>
          <a:lstStyle/>
          <a:p>
            <a:r>
              <a:rPr lang="zh-CN" altLang="en-US" sz="2800" dirty="0">
                <a:cs typeface="+mn-ea"/>
                <a:sym typeface="+mn-lt"/>
              </a:rPr>
              <a:t>分享</a:t>
            </a:r>
          </a:p>
        </p:txBody>
      </p:sp>
    </p:spTree>
    <p:extLst>
      <p:ext uri="{BB962C8B-B14F-4D97-AF65-F5344CB8AC3E}">
        <p14:creationId xmlns:p14="http://schemas.microsoft.com/office/powerpoint/2010/main" val="11914341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4B5B1003-12BF-4898-9331-69092F8BD282}"/>
              </a:ext>
            </a:extLst>
          </p:cNvPr>
          <p:cNvCxnSpPr>
            <a:cxnSpLocks/>
          </p:cNvCxnSpPr>
          <p:nvPr/>
        </p:nvCxnSpPr>
        <p:spPr>
          <a:xfrm flipH="1">
            <a:off x="0" y="3235960"/>
            <a:ext cx="12192000" cy="0"/>
          </a:xfrm>
          <a:prstGeom prst="line">
            <a:avLst/>
          </a:prstGeom>
          <a:ln w="19050">
            <a:solidFill>
              <a:schemeClr val="accent1">
                <a:alpha val="40000"/>
              </a:schemeClr>
            </a:solidFil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6B8EA2D9-6EBE-4BA1-9E63-144487703C5D}"/>
              </a:ext>
            </a:extLst>
          </p:cNvPr>
          <p:cNvSpPr/>
          <p:nvPr/>
        </p:nvSpPr>
        <p:spPr>
          <a:xfrm rot="5400000">
            <a:off x="9807549" y="3191940"/>
            <a:ext cx="99328" cy="993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35E3FB44-B1B2-45A8-A924-B7FA0563C3D7}"/>
              </a:ext>
            </a:extLst>
          </p:cNvPr>
          <p:cNvSpPr/>
          <p:nvPr/>
        </p:nvSpPr>
        <p:spPr>
          <a:xfrm rot="5400000">
            <a:off x="9538813" y="2923205"/>
            <a:ext cx="636799" cy="636799"/>
          </a:xfrm>
          <a:prstGeom prst="ellipse">
            <a:avLst/>
          </a:prstGeom>
          <a:gradFill flip="none" rotWithShape="1">
            <a:gsLst>
              <a:gs pos="0">
                <a:schemeClr val="accent1">
                  <a:alpha val="0"/>
                  <a:lumMod val="80000"/>
                  <a:lumOff val="20000"/>
                </a:schemeClr>
              </a:gs>
              <a:gs pos="100000">
                <a:schemeClr val="accent1">
                  <a:lumMod val="59000"/>
                  <a:lumOff val="41000"/>
                  <a:alpha val="28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A44CC515-14DA-4566-B70D-5C878D6E254B}"/>
              </a:ext>
            </a:extLst>
          </p:cNvPr>
          <p:cNvSpPr/>
          <p:nvPr/>
        </p:nvSpPr>
        <p:spPr>
          <a:xfrm rot="5400000">
            <a:off x="6733828" y="3195797"/>
            <a:ext cx="80326" cy="8032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18684C79-0F7B-4A1B-B2DE-AEE1DD5E8B47}"/>
              </a:ext>
            </a:extLst>
          </p:cNvPr>
          <p:cNvSpPr/>
          <p:nvPr/>
        </p:nvSpPr>
        <p:spPr>
          <a:xfrm rot="5400000">
            <a:off x="6524695" y="2978472"/>
            <a:ext cx="514977" cy="514977"/>
          </a:xfrm>
          <a:prstGeom prst="ellipse">
            <a:avLst/>
          </a:prstGeom>
          <a:gradFill flip="none" rotWithShape="1">
            <a:gsLst>
              <a:gs pos="0">
                <a:schemeClr val="accent1">
                  <a:alpha val="0"/>
                  <a:lumMod val="80000"/>
                  <a:lumOff val="20000"/>
                </a:schemeClr>
              </a:gs>
              <a:gs pos="100000">
                <a:schemeClr val="accent1">
                  <a:lumMod val="59000"/>
                  <a:lumOff val="41000"/>
                  <a:alpha val="28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25197CDE-2F3F-42BE-8FE4-BF5B0F770673}"/>
              </a:ext>
            </a:extLst>
          </p:cNvPr>
          <p:cNvSpPr/>
          <p:nvPr/>
        </p:nvSpPr>
        <p:spPr>
          <a:xfrm rot="5400000">
            <a:off x="3977362" y="3212445"/>
            <a:ext cx="47030" cy="470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0D693EF8-5679-41F9-84BF-DD02C4BCCD80}"/>
              </a:ext>
            </a:extLst>
          </p:cNvPr>
          <p:cNvSpPr/>
          <p:nvPr/>
        </p:nvSpPr>
        <p:spPr>
          <a:xfrm rot="5400000">
            <a:off x="3850119" y="3085202"/>
            <a:ext cx="301516" cy="301516"/>
          </a:xfrm>
          <a:prstGeom prst="ellipse">
            <a:avLst/>
          </a:prstGeom>
          <a:gradFill flip="none" rotWithShape="1">
            <a:gsLst>
              <a:gs pos="0">
                <a:schemeClr val="accent1">
                  <a:alpha val="0"/>
                  <a:lumMod val="80000"/>
                  <a:lumOff val="20000"/>
                </a:schemeClr>
              </a:gs>
              <a:gs pos="100000">
                <a:schemeClr val="accent1">
                  <a:lumMod val="59000"/>
                  <a:lumOff val="41000"/>
                  <a:alpha val="28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E7962B53-1762-427D-A306-CF1742F7197B}"/>
              </a:ext>
            </a:extLst>
          </p:cNvPr>
          <p:cNvSpPr/>
          <p:nvPr/>
        </p:nvSpPr>
        <p:spPr>
          <a:xfrm rot="5400000">
            <a:off x="1640378" y="3221804"/>
            <a:ext cx="31942" cy="319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A370AC9D-D779-4CE6-86AE-A9A322351F19}"/>
              </a:ext>
            </a:extLst>
          </p:cNvPr>
          <p:cNvSpPr/>
          <p:nvPr/>
        </p:nvSpPr>
        <p:spPr>
          <a:xfrm rot="5400000">
            <a:off x="1553957" y="3135383"/>
            <a:ext cx="204785" cy="204785"/>
          </a:xfrm>
          <a:prstGeom prst="ellipse">
            <a:avLst/>
          </a:prstGeom>
          <a:gradFill flip="none" rotWithShape="1">
            <a:gsLst>
              <a:gs pos="0">
                <a:schemeClr val="accent1">
                  <a:alpha val="0"/>
                  <a:lumMod val="80000"/>
                  <a:lumOff val="20000"/>
                </a:schemeClr>
              </a:gs>
              <a:gs pos="100000">
                <a:schemeClr val="accent1">
                  <a:lumMod val="59000"/>
                  <a:lumOff val="41000"/>
                  <a:alpha val="28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8F813034-FD04-45B8-8374-D44AF4CE0223}"/>
              </a:ext>
            </a:extLst>
          </p:cNvPr>
          <p:cNvSpPr txBox="1"/>
          <p:nvPr/>
        </p:nvSpPr>
        <p:spPr>
          <a:xfrm>
            <a:off x="724787" y="2024164"/>
            <a:ext cx="1817012" cy="369332"/>
          </a:xfrm>
          <a:prstGeom prst="rect">
            <a:avLst/>
          </a:prstGeom>
          <a:noFill/>
        </p:spPr>
        <p:txBody>
          <a:bodyPr wrap="square" rtlCol="0">
            <a:spAutoFit/>
          </a:bodyPr>
          <a:lstStyle/>
          <a:p>
            <a:pPr algn="ctr"/>
            <a:r>
              <a:rPr lang="zh-CN" altLang="en-US" dirty="0">
                <a:solidFill>
                  <a:schemeClr val="accent6"/>
                </a:solidFill>
                <a:latin typeface="+mj-ea"/>
                <a:ea typeface="+mj-ea"/>
              </a:rPr>
              <a:t>实现互动效能</a:t>
            </a:r>
          </a:p>
        </p:txBody>
      </p:sp>
      <p:sp>
        <p:nvSpPr>
          <p:cNvPr id="52" name="文本框 51">
            <a:extLst>
              <a:ext uri="{FF2B5EF4-FFF2-40B4-BE49-F238E27FC236}">
                <a16:creationId xmlns:a16="http://schemas.microsoft.com/office/drawing/2014/main" id="{563A869E-E6A1-442B-A22D-651F05C16342}"/>
              </a:ext>
            </a:extLst>
          </p:cNvPr>
          <p:cNvSpPr txBox="1"/>
          <p:nvPr/>
        </p:nvSpPr>
        <p:spPr>
          <a:xfrm>
            <a:off x="3201736" y="1728504"/>
            <a:ext cx="1645314" cy="369332"/>
          </a:xfrm>
          <a:prstGeom prst="rect">
            <a:avLst/>
          </a:prstGeom>
          <a:noFill/>
        </p:spPr>
        <p:txBody>
          <a:bodyPr wrap="square" rtlCol="0">
            <a:spAutoFit/>
          </a:bodyPr>
          <a:lstStyle/>
          <a:p>
            <a:pPr algn="ctr"/>
            <a:r>
              <a:rPr lang="zh-CN" altLang="en-US" dirty="0">
                <a:solidFill>
                  <a:schemeClr val="accent6"/>
                </a:solidFill>
                <a:latin typeface="+mj-ea"/>
                <a:ea typeface="+mj-ea"/>
              </a:rPr>
              <a:t>满足多元化</a:t>
            </a:r>
          </a:p>
        </p:txBody>
      </p:sp>
      <p:sp>
        <p:nvSpPr>
          <p:cNvPr id="53" name="文本框 52">
            <a:extLst>
              <a:ext uri="{FF2B5EF4-FFF2-40B4-BE49-F238E27FC236}">
                <a16:creationId xmlns:a16="http://schemas.microsoft.com/office/drawing/2014/main" id="{AE961F13-5373-4A79-BD77-05EC8C5CA737}"/>
              </a:ext>
            </a:extLst>
          </p:cNvPr>
          <p:cNvSpPr txBox="1"/>
          <p:nvPr/>
        </p:nvSpPr>
        <p:spPr>
          <a:xfrm>
            <a:off x="5970301" y="1420431"/>
            <a:ext cx="1645313" cy="369332"/>
          </a:xfrm>
          <a:prstGeom prst="rect">
            <a:avLst/>
          </a:prstGeom>
          <a:noFill/>
        </p:spPr>
        <p:txBody>
          <a:bodyPr wrap="square" rtlCol="0">
            <a:spAutoFit/>
          </a:bodyPr>
          <a:lstStyle/>
          <a:p>
            <a:pPr algn="ctr"/>
            <a:r>
              <a:rPr lang="zh-CN" altLang="en-US" dirty="0">
                <a:solidFill>
                  <a:schemeClr val="accent6"/>
                </a:solidFill>
                <a:latin typeface="+mj-ea"/>
                <a:ea typeface="+mj-ea"/>
              </a:rPr>
              <a:t>提升竞争能力</a:t>
            </a:r>
          </a:p>
        </p:txBody>
      </p:sp>
      <p:sp>
        <p:nvSpPr>
          <p:cNvPr id="54" name="文本框 53">
            <a:extLst>
              <a:ext uri="{FF2B5EF4-FFF2-40B4-BE49-F238E27FC236}">
                <a16:creationId xmlns:a16="http://schemas.microsoft.com/office/drawing/2014/main" id="{6316DAE0-46CF-48A8-A739-0453BEA1284D}"/>
              </a:ext>
            </a:extLst>
          </p:cNvPr>
          <p:cNvSpPr txBox="1"/>
          <p:nvPr/>
        </p:nvSpPr>
        <p:spPr>
          <a:xfrm>
            <a:off x="9110104" y="1149134"/>
            <a:ext cx="1832216" cy="369332"/>
          </a:xfrm>
          <a:prstGeom prst="rect">
            <a:avLst/>
          </a:prstGeom>
          <a:noFill/>
        </p:spPr>
        <p:txBody>
          <a:bodyPr wrap="square" rtlCol="0">
            <a:spAutoFit/>
          </a:bodyPr>
          <a:lstStyle/>
          <a:p>
            <a:pPr algn="ctr"/>
            <a:r>
              <a:rPr lang="zh-CN" altLang="en-US" dirty="0">
                <a:solidFill>
                  <a:schemeClr val="accent6"/>
                </a:solidFill>
                <a:latin typeface="+mj-ea"/>
                <a:ea typeface="+mj-ea"/>
              </a:rPr>
              <a:t>增加价值增值</a:t>
            </a:r>
          </a:p>
        </p:txBody>
      </p:sp>
      <p:sp>
        <p:nvSpPr>
          <p:cNvPr id="57" name="矩形: 圆角 56">
            <a:extLst>
              <a:ext uri="{FF2B5EF4-FFF2-40B4-BE49-F238E27FC236}">
                <a16:creationId xmlns:a16="http://schemas.microsoft.com/office/drawing/2014/main" id="{1B560811-E6EC-459C-B6BE-B0945F31FB6B}"/>
              </a:ext>
            </a:extLst>
          </p:cNvPr>
          <p:cNvSpPr/>
          <p:nvPr/>
        </p:nvSpPr>
        <p:spPr>
          <a:xfrm>
            <a:off x="974090" y="4657544"/>
            <a:ext cx="1318406"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58" name="矩形: 圆角 57">
            <a:extLst>
              <a:ext uri="{FF2B5EF4-FFF2-40B4-BE49-F238E27FC236}">
                <a16:creationId xmlns:a16="http://schemas.microsoft.com/office/drawing/2014/main" id="{FA57952F-BBF8-458F-8ECB-063DF2DCD716}"/>
              </a:ext>
            </a:extLst>
          </p:cNvPr>
          <p:cNvSpPr/>
          <p:nvPr/>
        </p:nvSpPr>
        <p:spPr>
          <a:xfrm>
            <a:off x="974090" y="5145936"/>
            <a:ext cx="1318406"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59" name="矩形: 圆角 58">
            <a:extLst>
              <a:ext uri="{FF2B5EF4-FFF2-40B4-BE49-F238E27FC236}">
                <a16:creationId xmlns:a16="http://schemas.microsoft.com/office/drawing/2014/main" id="{923415CB-66C6-4D29-B29E-0F9ADF3DFDDF}"/>
              </a:ext>
            </a:extLst>
          </p:cNvPr>
          <p:cNvSpPr/>
          <p:nvPr/>
        </p:nvSpPr>
        <p:spPr>
          <a:xfrm>
            <a:off x="974090" y="5634327"/>
            <a:ext cx="1318406"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grpSp>
        <p:nvGrpSpPr>
          <p:cNvPr id="66" name="组合 65">
            <a:extLst>
              <a:ext uri="{FF2B5EF4-FFF2-40B4-BE49-F238E27FC236}">
                <a16:creationId xmlns:a16="http://schemas.microsoft.com/office/drawing/2014/main" id="{3EE3803F-012B-4767-9396-118C375A50DA}"/>
              </a:ext>
            </a:extLst>
          </p:cNvPr>
          <p:cNvGrpSpPr/>
          <p:nvPr/>
        </p:nvGrpSpPr>
        <p:grpSpPr>
          <a:xfrm>
            <a:off x="2882665" y="4657544"/>
            <a:ext cx="2194771" cy="1398103"/>
            <a:chOff x="3142705" y="4657544"/>
            <a:chExt cx="2194771" cy="1398103"/>
          </a:xfrm>
          <a:noFill/>
        </p:grpSpPr>
        <p:sp>
          <p:nvSpPr>
            <p:cNvPr id="60" name="矩形: 圆角 59">
              <a:extLst>
                <a:ext uri="{FF2B5EF4-FFF2-40B4-BE49-F238E27FC236}">
                  <a16:creationId xmlns:a16="http://schemas.microsoft.com/office/drawing/2014/main" id="{56C282D4-1B1A-41C2-BDE3-440BF5F2318D}"/>
                </a:ext>
              </a:extLst>
            </p:cNvPr>
            <p:cNvSpPr/>
            <p:nvPr/>
          </p:nvSpPr>
          <p:spPr>
            <a:xfrm>
              <a:off x="3142705" y="4657544"/>
              <a:ext cx="1068954" cy="421320"/>
            </a:xfrm>
            <a:prstGeom prst="roundRect">
              <a:avLst>
                <a:gd name="adj" fmla="val 50000"/>
              </a:avLst>
            </a:prstGeom>
            <a:grp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61" name="矩形: 圆角 60">
              <a:extLst>
                <a:ext uri="{FF2B5EF4-FFF2-40B4-BE49-F238E27FC236}">
                  <a16:creationId xmlns:a16="http://schemas.microsoft.com/office/drawing/2014/main" id="{7BA96683-FB8F-42BF-AE42-6F57FF5737C2}"/>
                </a:ext>
              </a:extLst>
            </p:cNvPr>
            <p:cNvSpPr/>
            <p:nvPr/>
          </p:nvSpPr>
          <p:spPr>
            <a:xfrm>
              <a:off x="3142705" y="5145936"/>
              <a:ext cx="1068954" cy="421320"/>
            </a:xfrm>
            <a:prstGeom prst="roundRect">
              <a:avLst>
                <a:gd name="adj" fmla="val 50000"/>
              </a:avLst>
            </a:prstGeom>
            <a:grp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62" name="矩形: 圆角 61">
              <a:extLst>
                <a:ext uri="{FF2B5EF4-FFF2-40B4-BE49-F238E27FC236}">
                  <a16:creationId xmlns:a16="http://schemas.microsoft.com/office/drawing/2014/main" id="{A89F0FB3-3AE7-4BF7-94F5-328E54843F68}"/>
                </a:ext>
              </a:extLst>
            </p:cNvPr>
            <p:cNvSpPr/>
            <p:nvPr/>
          </p:nvSpPr>
          <p:spPr>
            <a:xfrm>
              <a:off x="3142705" y="5634327"/>
              <a:ext cx="1068954" cy="421320"/>
            </a:xfrm>
            <a:prstGeom prst="roundRect">
              <a:avLst>
                <a:gd name="adj" fmla="val 50000"/>
              </a:avLst>
            </a:prstGeom>
            <a:grp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63" name="矩形: 圆角 62">
              <a:extLst>
                <a:ext uri="{FF2B5EF4-FFF2-40B4-BE49-F238E27FC236}">
                  <a16:creationId xmlns:a16="http://schemas.microsoft.com/office/drawing/2014/main" id="{A2162EBF-B37E-48A9-BDFD-BF82D2CE6766}"/>
                </a:ext>
              </a:extLst>
            </p:cNvPr>
            <p:cNvSpPr/>
            <p:nvPr/>
          </p:nvSpPr>
          <p:spPr>
            <a:xfrm>
              <a:off x="4268522" y="4657544"/>
              <a:ext cx="1068954" cy="421320"/>
            </a:xfrm>
            <a:prstGeom prst="roundRect">
              <a:avLst>
                <a:gd name="adj" fmla="val 50000"/>
              </a:avLst>
            </a:prstGeom>
            <a:grp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64" name="矩形: 圆角 63">
              <a:extLst>
                <a:ext uri="{FF2B5EF4-FFF2-40B4-BE49-F238E27FC236}">
                  <a16:creationId xmlns:a16="http://schemas.microsoft.com/office/drawing/2014/main" id="{A6785CF1-9565-4C49-AE13-82F6AF6B01CC}"/>
                </a:ext>
              </a:extLst>
            </p:cNvPr>
            <p:cNvSpPr/>
            <p:nvPr/>
          </p:nvSpPr>
          <p:spPr>
            <a:xfrm>
              <a:off x="4268522" y="5145936"/>
              <a:ext cx="1068954" cy="421320"/>
            </a:xfrm>
            <a:prstGeom prst="roundRect">
              <a:avLst>
                <a:gd name="adj" fmla="val 50000"/>
              </a:avLst>
            </a:prstGeom>
            <a:grp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65" name="矩形: 圆角 64">
              <a:extLst>
                <a:ext uri="{FF2B5EF4-FFF2-40B4-BE49-F238E27FC236}">
                  <a16:creationId xmlns:a16="http://schemas.microsoft.com/office/drawing/2014/main" id="{61CA05E8-A1D1-492B-BCBD-133B72684C85}"/>
                </a:ext>
              </a:extLst>
            </p:cNvPr>
            <p:cNvSpPr/>
            <p:nvPr/>
          </p:nvSpPr>
          <p:spPr>
            <a:xfrm>
              <a:off x="4268522" y="5634327"/>
              <a:ext cx="1068954" cy="421320"/>
            </a:xfrm>
            <a:prstGeom prst="roundRect">
              <a:avLst>
                <a:gd name="adj" fmla="val 50000"/>
              </a:avLst>
            </a:prstGeom>
            <a:grp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grpSp>
      <p:sp>
        <p:nvSpPr>
          <p:cNvPr id="68" name="矩形: 圆角 67">
            <a:extLst>
              <a:ext uri="{FF2B5EF4-FFF2-40B4-BE49-F238E27FC236}">
                <a16:creationId xmlns:a16="http://schemas.microsoft.com/office/drawing/2014/main" id="{516E88DB-A328-469C-AA83-227F23616693}"/>
              </a:ext>
            </a:extLst>
          </p:cNvPr>
          <p:cNvSpPr/>
          <p:nvPr/>
        </p:nvSpPr>
        <p:spPr>
          <a:xfrm>
            <a:off x="5948752" y="4657544"/>
            <a:ext cx="1666862"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69" name="矩形: 圆角 68">
            <a:extLst>
              <a:ext uri="{FF2B5EF4-FFF2-40B4-BE49-F238E27FC236}">
                <a16:creationId xmlns:a16="http://schemas.microsoft.com/office/drawing/2014/main" id="{B2627E68-AED8-4536-93F6-EA238375AC9E}"/>
              </a:ext>
            </a:extLst>
          </p:cNvPr>
          <p:cNvSpPr/>
          <p:nvPr/>
        </p:nvSpPr>
        <p:spPr>
          <a:xfrm>
            <a:off x="5948752" y="5145936"/>
            <a:ext cx="1666862"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70" name="矩形: 圆角 69">
            <a:extLst>
              <a:ext uri="{FF2B5EF4-FFF2-40B4-BE49-F238E27FC236}">
                <a16:creationId xmlns:a16="http://schemas.microsoft.com/office/drawing/2014/main" id="{9BCB9B15-0D5B-419D-96D6-946DFA3AC4AD}"/>
              </a:ext>
            </a:extLst>
          </p:cNvPr>
          <p:cNvSpPr/>
          <p:nvPr/>
        </p:nvSpPr>
        <p:spPr>
          <a:xfrm>
            <a:off x="5948752" y="5634327"/>
            <a:ext cx="1666862"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74" name="矩形: 圆角 73">
            <a:extLst>
              <a:ext uri="{FF2B5EF4-FFF2-40B4-BE49-F238E27FC236}">
                <a16:creationId xmlns:a16="http://schemas.microsoft.com/office/drawing/2014/main" id="{8BF0380B-E615-4E64-9238-950E72926EA5}"/>
              </a:ext>
            </a:extLst>
          </p:cNvPr>
          <p:cNvSpPr/>
          <p:nvPr/>
        </p:nvSpPr>
        <p:spPr>
          <a:xfrm>
            <a:off x="5948752" y="6122718"/>
            <a:ext cx="1666862"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55" name="矩形 54">
            <a:extLst>
              <a:ext uri="{FF2B5EF4-FFF2-40B4-BE49-F238E27FC236}">
                <a16:creationId xmlns:a16="http://schemas.microsoft.com/office/drawing/2014/main" id="{A92F2E0C-34D4-4BDC-9642-91883DA417E2}"/>
              </a:ext>
            </a:extLst>
          </p:cNvPr>
          <p:cNvSpPr/>
          <p:nvPr/>
        </p:nvSpPr>
        <p:spPr>
          <a:xfrm>
            <a:off x="1062529" y="219607"/>
            <a:ext cx="902811" cy="523220"/>
          </a:xfrm>
          <a:prstGeom prst="rect">
            <a:avLst/>
          </a:prstGeom>
        </p:spPr>
        <p:txBody>
          <a:bodyPr wrap="none">
            <a:spAutoFit/>
          </a:bodyPr>
          <a:lstStyle/>
          <a:p>
            <a:r>
              <a:rPr lang="zh-CN" altLang="en-US" sz="2800" dirty="0">
                <a:cs typeface="+mn-ea"/>
                <a:sym typeface="+mn-lt"/>
              </a:rPr>
              <a:t>分享</a:t>
            </a:r>
          </a:p>
        </p:txBody>
      </p:sp>
      <p:sp>
        <p:nvSpPr>
          <p:cNvPr id="67" name="矩形: 圆角 66">
            <a:extLst>
              <a:ext uri="{FF2B5EF4-FFF2-40B4-BE49-F238E27FC236}">
                <a16:creationId xmlns:a16="http://schemas.microsoft.com/office/drawing/2014/main" id="{FA943F22-1788-4FC3-BA1E-A8DE9AAD9262}"/>
              </a:ext>
            </a:extLst>
          </p:cNvPr>
          <p:cNvSpPr/>
          <p:nvPr/>
        </p:nvSpPr>
        <p:spPr>
          <a:xfrm>
            <a:off x="963930" y="4140208"/>
            <a:ext cx="1318406"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71" name="矩形: 圆角 70">
            <a:extLst>
              <a:ext uri="{FF2B5EF4-FFF2-40B4-BE49-F238E27FC236}">
                <a16:creationId xmlns:a16="http://schemas.microsoft.com/office/drawing/2014/main" id="{0B7FF0CB-4C1A-4195-868D-01D6AE799C7E}"/>
              </a:ext>
            </a:extLst>
          </p:cNvPr>
          <p:cNvSpPr/>
          <p:nvPr/>
        </p:nvSpPr>
        <p:spPr>
          <a:xfrm>
            <a:off x="9110104" y="4770862"/>
            <a:ext cx="1666862"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72" name="矩形: 圆角 71">
            <a:extLst>
              <a:ext uri="{FF2B5EF4-FFF2-40B4-BE49-F238E27FC236}">
                <a16:creationId xmlns:a16="http://schemas.microsoft.com/office/drawing/2014/main" id="{F02ECD59-BF15-4733-8841-B82078A4AC95}"/>
              </a:ext>
            </a:extLst>
          </p:cNvPr>
          <p:cNvSpPr/>
          <p:nvPr/>
        </p:nvSpPr>
        <p:spPr>
          <a:xfrm>
            <a:off x="9110104" y="5259254"/>
            <a:ext cx="1666862"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73" name="矩形: 圆角 72">
            <a:extLst>
              <a:ext uri="{FF2B5EF4-FFF2-40B4-BE49-F238E27FC236}">
                <a16:creationId xmlns:a16="http://schemas.microsoft.com/office/drawing/2014/main" id="{C3D1FB04-EEFE-4DAD-8E3E-92098ED2A1D2}"/>
              </a:ext>
            </a:extLst>
          </p:cNvPr>
          <p:cNvSpPr/>
          <p:nvPr/>
        </p:nvSpPr>
        <p:spPr>
          <a:xfrm>
            <a:off x="9110104" y="5747645"/>
            <a:ext cx="1666862"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
        <p:nvSpPr>
          <p:cNvPr id="75" name="矩形: 圆角 74">
            <a:extLst>
              <a:ext uri="{FF2B5EF4-FFF2-40B4-BE49-F238E27FC236}">
                <a16:creationId xmlns:a16="http://schemas.microsoft.com/office/drawing/2014/main" id="{292DF03E-F767-4ED2-8B6D-95067EF21568}"/>
              </a:ext>
            </a:extLst>
          </p:cNvPr>
          <p:cNvSpPr/>
          <p:nvPr/>
        </p:nvSpPr>
        <p:spPr>
          <a:xfrm>
            <a:off x="9110104" y="6236036"/>
            <a:ext cx="1666862" cy="421320"/>
          </a:xfrm>
          <a:prstGeom prst="roundRect">
            <a:avLst>
              <a:gd name="adj" fmla="val 50000"/>
            </a:avLst>
          </a:prstGeom>
          <a:noFill/>
          <a:ln w="9525">
            <a:gradFill>
              <a:gsLst>
                <a:gs pos="0">
                  <a:schemeClr val="accent1">
                    <a:lumMod val="10000"/>
                    <a:lumOff val="90000"/>
                  </a:schemeClr>
                </a:gs>
                <a:gs pos="100000">
                  <a:schemeClr val="accent1">
                    <a:lumMod val="60000"/>
                    <a:lumOff val="40000"/>
                  </a:schemeClr>
                </a:gs>
              </a:gsLst>
              <a:lin ang="2700000" scaled="0"/>
            </a:gradFill>
          </a:ln>
          <a:effectLst>
            <a:outerShdw blurRad="152400" dist="63500" dir="2700000" sx="98000" sy="98000" algn="t" rotWithShape="0">
              <a:schemeClr val="accent1">
                <a:lumMod val="5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400" dirty="0">
                <a:solidFill>
                  <a:schemeClr val="tx1">
                    <a:lumMod val="75000"/>
                    <a:lumOff val="25000"/>
                  </a:schemeClr>
                </a:solidFill>
              </a:rPr>
              <a:t>输入文字</a:t>
            </a:r>
          </a:p>
        </p:txBody>
      </p:sp>
    </p:spTree>
    <p:extLst>
      <p:ext uri="{BB962C8B-B14F-4D97-AF65-F5344CB8AC3E}">
        <p14:creationId xmlns:p14="http://schemas.microsoft.com/office/powerpoint/2010/main" val="3083174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1"/>
          <p:cNvSpPr txBox="1"/>
          <p:nvPr/>
        </p:nvSpPr>
        <p:spPr>
          <a:xfrm>
            <a:off x="1279438" y="4159236"/>
            <a:ext cx="2160567"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1 </a:t>
            </a:r>
            <a:r>
              <a:rPr lang="zh-CN" altLang="en-US" sz="2800" b="1" dirty="0">
                <a:solidFill>
                  <a:schemeClr val="bg2"/>
                </a:solidFill>
                <a:cs typeface="+mn-ea"/>
                <a:sym typeface="+mn-lt"/>
              </a:rPr>
              <a:t>工作概述</a:t>
            </a:r>
            <a:endParaRPr lang="en-US" sz="2800" b="1" dirty="0">
              <a:solidFill>
                <a:schemeClr val="bg2"/>
              </a:solidFill>
              <a:cs typeface="+mn-ea"/>
              <a:sym typeface="+mn-lt"/>
            </a:endParaRPr>
          </a:p>
        </p:txBody>
      </p:sp>
      <p:sp>
        <p:nvSpPr>
          <p:cNvPr id="58" name="TextBox 21"/>
          <p:cNvSpPr txBox="1"/>
          <p:nvPr/>
        </p:nvSpPr>
        <p:spPr>
          <a:xfrm>
            <a:off x="3666079" y="4159236"/>
            <a:ext cx="1922626"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2 </a:t>
            </a:r>
            <a:r>
              <a:rPr lang="zh-CN" altLang="en-US" sz="2800" b="1" dirty="0">
                <a:solidFill>
                  <a:schemeClr val="bg2"/>
                </a:solidFill>
                <a:cs typeface="+mn-ea"/>
                <a:sym typeface="+mn-lt"/>
              </a:rPr>
              <a:t>议题决策</a:t>
            </a:r>
            <a:endParaRPr lang="en-US" sz="2800" b="1" dirty="0">
              <a:solidFill>
                <a:schemeClr val="bg2"/>
              </a:solidFill>
              <a:cs typeface="+mn-ea"/>
              <a:sym typeface="+mn-lt"/>
            </a:endParaRPr>
          </a:p>
        </p:txBody>
      </p:sp>
      <p:sp>
        <p:nvSpPr>
          <p:cNvPr id="71" name="TextBox 21"/>
          <p:cNvSpPr txBox="1"/>
          <p:nvPr/>
        </p:nvSpPr>
        <p:spPr>
          <a:xfrm>
            <a:off x="5976736" y="4159236"/>
            <a:ext cx="1922625"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3 </a:t>
            </a:r>
            <a:r>
              <a:rPr lang="zh-CN" altLang="en-US" sz="2800" b="1" dirty="0">
                <a:solidFill>
                  <a:schemeClr val="bg2"/>
                </a:solidFill>
                <a:cs typeface="+mn-ea"/>
                <a:sym typeface="+mn-lt"/>
              </a:rPr>
              <a:t>分享</a:t>
            </a:r>
            <a:endParaRPr lang="en-US" sz="2800" b="1" dirty="0">
              <a:solidFill>
                <a:schemeClr val="bg2"/>
              </a:solidFill>
              <a:cs typeface="+mn-ea"/>
              <a:sym typeface="+mn-lt"/>
            </a:endParaRPr>
          </a:p>
        </p:txBody>
      </p:sp>
      <p:sp>
        <p:nvSpPr>
          <p:cNvPr id="72" name="TextBox 21"/>
          <p:cNvSpPr txBox="1"/>
          <p:nvPr/>
        </p:nvSpPr>
        <p:spPr>
          <a:xfrm>
            <a:off x="8158996" y="4159236"/>
            <a:ext cx="1922625" cy="430887"/>
          </a:xfrm>
          <a:prstGeom prst="rect">
            <a:avLst/>
          </a:prstGeom>
          <a:noFill/>
        </p:spPr>
        <p:txBody>
          <a:bodyPr wrap="square" lIns="0" tIns="0" rIns="0" bIns="0" rtlCol="0">
            <a:spAutoFit/>
          </a:bodyPr>
          <a:lstStyle/>
          <a:p>
            <a:pPr algn="ctr"/>
            <a:r>
              <a:rPr lang="en-US" altLang="zh-CN" sz="2800" b="1" dirty="0">
                <a:solidFill>
                  <a:schemeClr val="accent1"/>
                </a:solidFill>
                <a:cs typeface="+mn-ea"/>
                <a:sym typeface="+mn-lt"/>
              </a:rPr>
              <a:t>4 </a:t>
            </a:r>
            <a:r>
              <a:rPr lang="zh-CN" altLang="en-US" sz="2800" b="1" dirty="0">
                <a:solidFill>
                  <a:schemeClr val="accent1"/>
                </a:solidFill>
                <a:cs typeface="+mn-ea"/>
                <a:sym typeface="+mn-lt"/>
              </a:rPr>
              <a:t>总结</a:t>
            </a:r>
            <a:endParaRPr lang="en-US" sz="2800" b="1" dirty="0">
              <a:solidFill>
                <a:schemeClr val="accent1"/>
              </a:solidFill>
              <a:cs typeface="+mn-ea"/>
              <a:sym typeface="+mn-lt"/>
            </a:endParaRPr>
          </a:p>
        </p:txBody>
      </p:sp>
    </p:spTree>
    <p:extLst>
      <p:ext uri="{BB962C8B-B14F-4D97-AF65-F5344CB8AC3E}">
        <p14:creationId xmlns:p14="http://schemas.microsoft.com/office/powerpoint/2010/main" val="2928899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AF4BC0C-B227-4E65-9C6F-19885F8A8A87}"/>
              </a:ext>
            </a:extLst>
          </p:cNvPr>
          <p:cNvSpPr txBox="1"/>
          <p:nvPr/>
        </p:nvSpPr>
        <p:spPr>
          <a:xfrm>
            <a:off x="2312322" y="2506855"/>
            <a:ext cx="1231107" cy="369332"/>
          </a:xfrm>
          <a:prstGeom prst="rect">
            <a:avLst/>
          </a:prstGeom>
          <a:noFill/>
        </p:spPr>
        <p:txBody>
          <a:bodyPr wrap="none" lIns="0" tIns="0" rIns="0" bIns="0" rtlCol="0" anchor="t">
            <a:spAutoFit/>
          </a:bodyPr>
          <a:lstStyle>
            <a:defPPr>
              <a:defRPr lang="zh-CN"/>
            </a:defPPr>
            <a:lvl1pPr algn="ctr">
              <a:defRPr sz="2400">
                <a:solidFill>
                  <a:schemeClr val="accent1"/>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mn-lt"/>
                <a:ea typeface="+mn-ea"/>
                <a:cs typeface="+mn-ea"/>
                <a:sym typeface="+mn-lt"/>
              </a:rPr>
              <a:t>达成共识</a:t>
            </a:r>
          </a:p>
        </p:txBody>
      </p:sp>
      <p:sp>
        <p:nvSpPr>
          <p:cNvPr id="6" name="文本框 5">
            <a:extLst>
              <a:ext uri="{FF2B5EF4-FFF2-40B4-BE49-F238E27FC236}">
                <a16:creationId xmlns:a16="http://schemas.microsoft.com/office/drawing/2014/main" id="{CB7086B3-9815-4F81-8537-01ECE06D1CC1}"/>
              </a:ext>
            </a:extLst>
          </p:cNvPr>
          <p:cNvSpPr txBox="1"/>
          <p:nvPr/>
        </p:nvSpPr>
        <p:spPr>
          <a:xfrm>
            <a:off x="2543154" y="3755633"/>
            <a:ext cx="769441" cy="307777"/>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000" dirty="0">
                <a:solidFill>
                  <a:prstClr val="white"/>
                </a:solidFill>
                <a:cs typeface="+mn-ea"/>
                <a:sym typeface="+mn-lt"/>
              </a:rPr>
              <a:t>目标感</a:t>
            </a:r>
          </a:p>
        </p:txBody>
      </p:sp>
      <p:sp>
        <p:nvSpPr>
          <p:cNvPr id="10" name="文本框 9">
            <a:extLst>
              <a:ext uri="{FF2B5EF4-FFF2-40B4-BE49-F238E27FC236}">
                <a16:creationId xmlns:a16="http://schemas.microsoft.com/office/drawing/2014/main" id="{74103DB4-EF1F-420E-B1B2-541DECC4DC46}"/>
              </a:ext>
            </a:extLst>
          </p:cNvPr>
          <p:cNvSpPr txBox="1"/>
          <p:nvPr/>
        </p:nvSpPr>
        <p:spPr>
          <a:xfrm>
            <a:off x="5634337" y="2506855"/>
            <a:ext cx="923330" cy="369332"/>
          </a:xfrm>
          <a:prstGeom prst="rect">
            <a:avLst/>
          </a:prstGeom>
          <a:noFill/>
        </p:spPr>
        <p:txBody>
          <a:bodyPr wrap="none" lIns="0" tIns="0" rIns="0" bIns="0" rtlCol="0" anchor="t">
            <a:spAutoFit/>
          </a:bodyPr>
          <a:lstStyle>
            <a:defPPr>
              <a:defRPr lang="zh-CN"/>
            </a:defPPr>
            <a:lvl1pPr algn="ctr">
              <a:defRPr sz="2400">
                <a:solidFill>
                  <a:schemeClr val="accent1"/>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mn-lt"/>
                <a:ea typeface="+mn-ea"/>
                <a:cs typeface="+mn-ea"/>
                <a:sym typeface="+mn-lt"/>
              </a:rPr>
              <a:t>凝聚力</a:t>
            </a:r>
          </a:p>
        </p:txBody>
      </p:sp>
      <p:sp>
        <p:nvSpPr>
          <p:cNvPr id="11" name="文本框 10">
            <a:extLst>
              <a:ext uri="{FF2B5EF4-FFF2-40B4-BE49-F238E27FC236}">
                <a16:creationId xmlns:a16="http://schemas.microsoft.com/office/drawing/2014/main" id="{3AF0F71A-2BDB-4354-8743-2EA3E3DED4A1}"/>
              </a:ext>
            </a:extLst>
          </p:cNvPr>
          <p:cNvSpPr txBox="1"/>
          <p:nvPr/>
        </p:nvSpPr>
        <p:spPr>
          <a:xfrm>
            <a:off x="5711281" y="3755633"/>
            <a:ext cx="769441" cy="307777"/>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000" dirty="0">
                <a:solidFill>
                  <a:prstClr val="white"/>
                </a:solidFill>
                <a:cs typeface="+mn-ea"/>
                <a:sym typeface="+mn-lt"/>
              </a:rPr>
              <a:t>认同感</a:t>
            </a:r>
          </a:p>
        </p:txBody>
      </p:sp>
      <p:sp>
        <p:nvSpPr>
          <p:cNvPr id="15" name="文本框 14">
            <a:extLst>
              <a:ext uri="{FF2B5EF4-FFF2-40B4-BE49-F238E27FC236}">
                <a16:creationId xmlns:a16="http://schemas.microsoft.com/office/drawing/2014/main" id="{5EEDA9C2-0374-4656-A44A-34DE69799064}"/>
              </a:ext>
            </a:extLst>
          </p:cNvPr>
          <p:cNvSpPr txBox="1"/>
          <p:nvPr/>
        </p:nvSpPr>
        <p:spPr>
          <a:xfrm>
            <a:off x="8802464" y="2506855"/>
            <a:ext cx="923330" cy="369332"/>
          </a:xfrm>
          <a:prstGeom prst="rect">
            <a:avLst/>
          </a:prstGeom>
          <a:noFill/>
        </p:spPr>
        <p:txBody>
          <a:bodyPr wrap="none" lIns="0" tIns="0" rIns="0" bIns="0" rtlCol="0" anchor="t">
            <a:spAutoFit/>
          </a:bodyPr>
          <a:lstStyle>
            <a:defPPr>
              <a:defRPr lang="zh-CN"/>
            </a:defPPr>
            <a:lvl1pPr algn="ctr">
              <a:defRPr sz="2400">
                <a:solidFill>
                  <a:schemeClr val="accent1"/>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mn-lt"/>
                <a:ea typeface="+mn-ea"/>
                <a:cs typeface="+mn-ea"/>
                <a:sym typeface="+mn-lt"/>
              </a:rPr>
              <a:t>战斗力</a:t>
            </a:r>
          </a:p>
        </p:txBody>
      </p:sp>
      <p:sp>
        <p:nvSpPr>
          <p:cNvPr id="16" name="文本框 15">
            <a:extLst>
              <a:ext uri="{FF2B5EF4-FFF2-40B4-BE49-F238E27FC236}">
                <a16:creationId xmlns:a16="http://schemas.microsoft.com/office/drawing/2014/main" id="{989FBFCD-53E2-4A2E-A0D4-02199B6F739D}"/>
              </a:ext>
            </a:extLst>
          </p:cNvPr>
          <p:cNvSpPr txBox="1"/>
          <p:nvPr/>
        </p:nvSpPr>
        <p:spPr>
          <a:xfrm>
            <a:off x="8879408" y="3755633"/>
            <a:ext cx="769441" cy="307777"/>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000" dirty="0">
                <a:solidFill>
                  <a:prstClr val="white"/>
                </a:solidFill>
                <a:cs typeface="+mn-ea"/>
                <a:sym typeface="+mn-lt"/>
              </a:rPr>
              <a:t>荣誉感</a:t>
            </a:r>
          </a:p>
        </p:txBody>
      </p:sp>
      <p:sp>
        <p:nvSpPr>
          <p:cNvPr id="19" name="文本框 18">
            <a:extLst>
              <a:ext uri="{FF2B5EF4-FFF2-40B4-BE49-F238E27FC236}">
                <a16:creationId xmlns:a16="http://schemas.microsoft.com/office/drawing/2014/main" id="{3C9F33EF-2FDD-4E1D-8EE8-ADA6BD11A3A8}"/>
              </a:ext>
            </a:extLst>
          </p:cNvPr>
          <p:cNvSpPr txBox="1"/>
          <p:nvPr/>
        </p:nvSpPr>
        <p:spPr>
          <a:xfrm flipH="1">
            <a:off x="1819154" y="4798234"/>
            <a:ext cx="2216642" cy="53283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prstClr val="black">
                    <a:lumMod val="75000"/>
                    <a:lumOff val="25000"/>
                  </a:prstClr>
                </a:solidFill>
                <a:cs typeface="+mn-ea"/>
                <a:sym typeface="+mn-lt"/>
              </a:rPr>
              <a:t>在这里输入你的正文阐述与关键词标题</a:t>
            </a:r>
          </a:p>
        </p:txBody>
      </p:sp>
      <p:sp>
        <p:nvSpPr>
          <p:cNvPr id="20" name="文本框 19">
            <a:extLst>
              <a:ext uri="{FF2B5EF4-FFF2-40B4-BE49-F238E27FC236}">
                <a16:creationId xmlns:a16="http://schemas.microsoft.com/office/drawing/2014/main" id="{E9D50292-7056-4DCF-8514-2D5468DBDCC1}"/>
              </a:ext>
            </a:extLst>
          </p:cNvPr>
          <p:cNvSpPr txBox="1"/>
          <p:nvPr/>
        </p:nvSpPr>
        <p:spPr>
          <a:xfrm flipH="1">
            <a:off x="4987679" y="4798234"/>
            <a:ext cx="2216642" cy="53283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prstClr val="black">
                    <a:lumMod val="75000"/>
                    <a:lumOff val="25000"/>
                  </a:prstClr>
                </a:solidFill>
                <a:cs typeface="+mn-ea"/>
                <a:sym typeface="+mn-lt"/>
              </a:rPr>
              <a:t>在这里输入你的正文阐述与关键词标题</a:t>
            </a:r>
          </a:p>
        </p:txBody>
      </p:sp>
      <p:sp>
        <p:nvSpPr>
          <p:cNvPr id="21" name="文本框 20">
            <a:extLst>
              <a:ext uri="{FF2B5EF4-FFF2-40B4-BE49-F238E27FC236}">
                <a16:creationId xmlns:a16="http://schemas.microsoft.com/office/drawing/2014/main" id="{D6807754-116A-4FDE-964E-C70A2F47E7E5}"/>
              </a:ext>
            </a:extLst>
          </p:cNvPr>
          <p:cNvSpPr txBox="1"/>
          <p:nvPr/>
        </p:nvSpPr>
        <p:spPr>
          <a:xfrm flipH="1">
            <a:off x="8156204" y="4798234"/>
            <a:ext cx="2216642" cy="53283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prstClr val="black">
                    <a:lumMod val="75000"/>
                    <a:lumOff val="25000"/>
                  </a:prstClr>
                </a:solidFill>
                <a:cs typeface="+mn-ea"/>
                <a:sym typeface="+mn-lt"/>
              </a:rPr>
              <a:t>在这里输入你的正文阐述与关键词标题</a:t>
            </a:r>
          </a:p>
        </p:txBody>
      </p:sp>
      <p:sp>
        <p:nvSpPr>
          <p:cNvPr id="12" name="矩形 11">
            <a:extLst>
              <a:ext uri="{FF2B5EF4-FFF2-40B4-BE49-F238E27FC236}">
                <a16:creationId xmlns:a16="http://schemas.microsoft.com/office/drawing/2014/main" id="{4EAB74D5-1945-4E29-AE8E-5BBF44E981B9}"/>
              </a:ext>
            </a:extLst>
          </p:cNvPr>
          <p:cNvSpPr/>
          <p:nvPr/>
        </p:nvSpPr>
        <p:spPr>
          <a:xfrm>
            <a:off x="1062529" y="219607"/>
            <a:ext cx="902811" cy="523220"/>
          </a:xfrm>
          <a:prstGeom prst="rect">
            <a:avLst/>
          </a:prstGeom>
        </p:spPr>
        <p:txBody>
          <a:bodyPr wrap="none">
            <a:spAutoFit/>
          </a:bodyPr>
          <a:lstStyle/>
          <a:p>
            <a:r>
              <a:rPr lang="zh-CN" altLang="en-US" sz="2800" dirty="0">
                <a:cs typeface="+mn-ea"/>
                <a:sym typeface="+mn-lt"/>
              </a:rPr>
              <a:t>总结</a:t>
            </a:r>
          </a:p>
        </p:txBody>
      </p:sp>
    </p:spTree>
    <p:extLst>
      <p:ext uri="{BB962C8B-B14F-4D97-AF65-F5344CB8AC3E}">
        <p14:creationId xmlns:p14="http://schemas.microsoft.com/office/powerpoint/2010/main" val="19973950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a:extLst>
              <a:ext uri="{FF2B5EF4-FFF2-40B4-BE49-F238E27FC236}">
                <a16:creationId xmlns:a16="http://schemas.microsoft.com/office/drawing/2014/main" id="{706E13A7-FDC4-4AD8-A003-4B350C5D589F}"/>
              </a:ext>
            </a:extLst>
          </p:cNvPr>
          <p:cNvCxnSpPr>
            <a:cxnSpLocks/>
          </p:cNvCxnSpPr>
          <p:nvPr/>
        </p:nvCxnSpPr>
        <p:spPr>
          <a:xfrm>
            <a:off x="874713" y="6237288"/>
            <a:ext cx="228230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4EDF5F8C-8E9A-4E19-9179-FD1A2971224C}"/>
              </a:ext>
            </a:extLst>
          </p:cNvPr>
          <p:cNvSpPr txBox="1"/>
          <p:nvPr/>
        </p:nvSpPr>
        <p:spPr>
          <a:xfrm>
            <a:off x="1059940" y="3166006"/>
            <a:ext cx="1911860" cy="400110"/>
          </a:xfrm>
          <a:prstGeom prst="rect">
            <a:avLst/>
          </a:prstGeom>
          <a:noFill/>
        </p:spPr>
        <p:txBody>
          <a:bodyPr wrap="square" rtlCol="0">
            <a:spAutoFit/>
          </a:bodyPr>
          <a:lstStyle/>
          <a:p>
            <a:pPr algn="ctr"/>
            <a:r>
              <a:rPr lang="zh-CN" altLang="en-US" sz="2000" dirty="0">
                <a:solidFill>
                  <a:schemeClr val="bg1"/>
                </a:solidFill>
                <a:latin typeface="+mj-ea"/>
                <a:ea typeface="+mj-ea"/>
              </a:rPr>
              <a:t>实施方法论</a:t>
            </a:r>
          </a:p>
        </p:txBody>
      </p:sp>
      <p:sp>
        <p:nvSpPr>
          <p:cNvPr id="31" name="文本框 30">
            <a:extLst>
              <a:ext uri="{FF2B5EF4-FFF2-40B4-BE49-F238E27FC236}">
                <a16:creationId xmlns:a16="http://schemas.microsoft.com/office/drawing/2014/main" id="{5A42D2BF-A00F-4852-A9FA-16B5655C2DB2}"/>
              </a:ext>
            </a:extLst>
          </p:cNvPr>
          <p:cNvSpPr txBox="1"/>
          <p:nvPr/>
        </p:nvSpPr>
        <p:spPr>
          <a:xfrm>
            <a:off x="984542" y="4627574"/>
            <a:ext cx="2062650" cy="1109086"/>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rPr>
              <a:t>严格遵循项目实施方法论的要求来进行项目的全过程管理，专家组在每个阶段执行质量检查</a:t>
            </a:r>
          </a:p>
        </p:txBody>
      </p:sp>
      <p:cxnSp>
        <p:nvCxnSpPr>
          <p:cNvPr id="90" name="直接连接符 89">
            <a:extLst>
              <a:ext uri="{FF2B5EF4-FFF2-40B4-BE49-F238E27FC236}">
                <a16:creationId xmlns:a16="http://schemas.microsoft.com/office/drawing/2014/main" id="{AE7BBD04-1A00-4E86-BE8D-41794BFF1831}"/>
              </a:ext>
            </a:extLst>
          </p:cNvPr>
          <p:cNvCxnSpPr>
            <a:cxnSpLocks/>
          </p:cNvCxnSpPr>
          <p:nvPr/>
        </p:nvCxnSpPr>
        <p:spPr>
          <a:xfrm>
            <a:off x="3594801" y="6237288"/>
            <a:ext cx="228230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5" name="文本框 94">
            <a:extLst>
              <a:ext uri="{FF2B5EF4-FFF2-40B4-BE49-F238E27FC236}">
                <a16:creationId xmlns:a16="http://schemas.microsoft.com/office/drawing/2014/main" id="{76E0E9D8-6FB3-46EC-A70F-1BE67ED9EF7D}"/>
              </a:ext>
            </a:extLst>
          </p:cNvPr>
          <p:cNvSpPr txBox="1"/>
          <p:nvPr/>
        </p:nvSpPr>
        <p:spPr>
          <a:xfrm>
            <a:off x="3965017" y="3166006"/>
            <a:ext cx="1541882" cy="400110"/>
          </a:xfrm>
          <a:prstGeom prst="rect">
            <a:avLst/>
          </a:prstGeom>
          <a:noFill/>
        </p:spPr>
        <p:txBody>
          <a:bodyPr wrap="square" rtlCol="0">
            <a:spAutoFit/>
          </a:bodyPr>
          <a:lstStyle/>
          <a:p>
            <a:pPr algn="ctr"/>
            <a:r>
              <a:rPr lang="zh-CN" altLang="en-US" sz="2000">
                <a:solidFill>
                  <a:schemeClr val="bg1"/>
                </a:solidFill>
                <a:latin typeface="+mj-ea"/>
                <a:ea typeface="+mj-ea"/>
              </a:rPr>
              <a:t>项目管理</a:t>
            </a:r>
            <a:endParaRPr lang="zh-CN" altLang="en-US" sz="2000" dirty="0">
              <a:solidFill>
                <a:schemeClr val="bg1"/>
              </a:solidFill>
              <a:latin typeface="+mj-ea"/>
              <a:ea typeface="+mj-ea"/>
            </a:endParaRPr>
          </a:p>
        </p:txBody>
      </p:sp>
      <p:sp>
        <p:nvSpPr>
          <p:cNvPr id="96" name="文本框 95">
            <a:extLst>
              <a:ext uri="{FF2B5EF4-FFF2-40B4-BE49-F238E27FC236}">
                <a16:creationId xmlns:a16="http://schemas.microsoft.com/office/drawing/2014/main" id="{68590F7B-30E7-4614-B7C8-1B52F6C47656}"/>
              </a:ext>
            </a:extLst>
          </p:cNvPr>
          <p:cNvSpPr txBox="1"/>
          <p:nvPr/>
        </p:nvSpPr>
        <p:spPr>
          <a:xfrm>
            <a:off x="3670193" y="4627574"/>
            <a:ext cx="2131524" cy="1109086"/>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rPr>
              <a:t>风险管理</a:t>
            </a:r>
            <a:endParaRPr lang="en-US" altLang="zh-CN" sz="1400" dirty="0">
              <a:solidFill>
                <a:schemeClr val="tx1">
                  <a:lumMod val="75000"/>
                  <a:lumOff val="25000"/>
                </a:schemeClr>
              </a:solidFill>
              <a:latin typeface="+mn-ea"/>
            </a:endParaRPr>
          </a:p>
          <a:p>
            <a:pPr algn="ctr">
              <a:lnSpc>
                <a:spcPct val="120000"/>
              </a:lnSpc>
            </a:pPr>
            <a:r>
              <a:rPr lang="zh-CN" altLang="en-US" sz="1400" dirty="0">
                <a:solidFill>
                  <a:schemeClr val="tx1">
                    <a:lumMod val="75000"/>
                    <a:lumOff val="25000"/>
                  </a:schemeClr>
                </a:solidFill>
                <a:latin typeface="+mn-ea"/>
              </a:rPr>
              <a:t>问题管理</a:t>
            </a:r>
            <a:endParaRPr lang="en-US" altLang="zh-CN" sz="1400" dirty="0">
              <a:solidFill>
                <a:schemeClr val="tx1">
                  <a:lumMod val="75000"/>
                  <a:lumOff val="25000"/>
                </a:schemeClr>
              </a:solidFill>
              <a:latin typeface="+mn-ea"/>
            </a:endParaRPr>
          </a:p>
          <a:p>
            <a:pPr algn="ctr">
              <a:lnSpc>
                <a:spcPct val="120000"/>
              </a:lnSpc>
            </a:pPr>
            <a:r>
              <a:rPr lang="zh-CN" altLang="en-US" sz="1400" dirty="0">
                <a:solidFill>
                  <a:schemeClr val="tx1">
                    <a:lumMod val="75000"/>
                    <a:lumOff val="25000"/>
                  </a:schemeClr>
                </a:solidFill>
                <a:latin typeface="+mn-ea"/>
              </a:rPr>
              <a:t>变革管理</a:t>
            </a:r>
            <a:endParaRPr lang="en-US" altLang="zh-CN" sz="1400" dirty="0">
              <a:solidFill>
                <a:schemeClr val="tx1">
                  <a:lumMod val="75000"/>
                  <a:lumOff val="25000"/>
                </a:schemeClr>
              </a:solidFill>
              <a:latin typeface="+mn-ea"/>
            </a:endParaRPr>
          </a:p>
          <a:p>
            <a:pPr algn="ctr">
              <a:lnSpc>
                <a:spcPct val="120000"/>
              </a:lnSpc>
            </a:pPr>
            <a:r>
              <a:rPr lang="zh-CN" altLang="en-US" sz="1400" dirty="0">
                <a:solidFill>
                  <a:schemeClr val="tx1">
                    <a:lumMod val="75000"/>
                    <a:lumOff val="25000"/>
                  </a:schemeClr>
                </a:solidFill>
                <a:latin typeface="+mn-ea"/>
              </a:rPr>
              <a:t>文档管理</a:t>
            </a:r>
          </a:p>
        </p:txBody>
      </p:sp>
      <p:cxnSp>
        <p:nvCxnSpPr>
          <p:cNvPr id="100" name="直接连接符 99">
            <a:extLst>
              <a:ext uri="{FF2B5EF4-FFF2-40B4-BE49-F238E27FC236}">
                <a16:creationId xmlns:a16="http://schemas.microsoft.com/office/drawing/2014/main" id="{5F8B3A0B-EE22-48D3-9F84-4CE91E79FC62}"/>
              </a:ext>
            </a:extLst>
          </p:cNvPr>
          <p:cNvCxnSpPr>
            <a:cxnSpLocks/>
          </p:cNvCxnSpPr>
          <p:nvPr/>
        </p:nvCxnSpPr>
        <p:spPr>
          <a:xfrm>
            <a:off x="6314889" y="6237288"/>
            <a:ext cx="228230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2" name="文本框 101">
            <a:extLst>
              <a:ext uri="{FF2B5EF4-FFF2-40B4-BE49-F238E27FC236}">
                <a16:creationId xmlns:a16="http://schemas.microsoft.com/office/drawing/2014/main" id="{C5D213C8-B44C-4226-86D2-B43BB291FAE3}"/>
              </a:ext>
            </a:extLst>
          </p:cNvPr>
          <p:cNvSpPr txBox="1"/>
          <p:nvPr/>
        </p:nvSpPr>
        <p:spPr>
          <a:xfrm>
            <a:off x="6330846" y="3166006"/>
            <a:ext cx="2250400" cy="400110"/>
          </a:xfrm>
          <a:prstGeom prst="rect">
            <a:avLst/>
          </a:prstGeom>
          <a:noFill/>
        </p:spPr>
        <p:txBody>
          <a:bodyPr wrap="square" rtlCol="0">
            <a:spAutoFit/>
          </a:bodyPr>
          <a:lstStyle/>
          <a:p>
            <a:pPr algn="ctr"/>
            <a:r>
              <a:rPr lang="zh-CN" altLang="en-US" sz="2000">
                <a:solidFill>
                  <a:schemeClr val="bg1"/>
                </a:solidFill>
                <a:latin typeface="+mj-ea"/>
                <a:ea typeface="+mj-ea"/>
              </a:rPr>
              <a:t>制度与考核</a:t>
            </a:r>
            <a:endParaRPr lang="zh-CN" altLang="en-US" sz="2000" dirty="0">
              <a:solidFill>
                <a:schemeClr val="bg1"/>
              </a:solidFill>
              <a:latin typeface="+mj-ea"/>
              <a:ea typeface="+mj-ea"/>
            </a:endParaRPr>
          </a:p>
        </p:txBody>
      </p:sp>
      <p:sp>
        <p:nvSpPr>
          <p:cNvPr id="103" name="文本框 102">
            <a:extLst>
              <a:ext uri="{FF2B5EF4-FFF2-40B4-BE49-F238E27FC236}">
                <a16:creationId xmlns:a16="http://schemas.microsoft.com/office/drawing/2014/main" id="{EE6C567E-756C-43B2-A8DD-8FCF64E75C1A}"/>
              </a:ext>
            </a:extLst>
          </p:cNvPr>
          <p:cNvSpPr txBox="1"/>
          <p:nvPr/>
        </p:nvSpPr>
        <p:spPr>
          <a:xfrm>
            <a:off x="6390281" y="4627574"/>
            <a:ext cx="2131524" cy="1109086"/>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rPr>
              <a:t>项目组管理制度</a:t>
            </a:r>
          </a:p>
          <a:p>
            <a:pPr algn="ctr">
              <a:lnSpc>
                <a:spcPct val="120000"/>
              </a:lnSpc>
            </a:pPr>
            <a:r>
              <a:rPr lang="zh-CN" altLang="en-US" sz="1400" dirty="0">
                <a:solidFill>
                  <a:schemeClr val="tx1">
                    <a:lumMod val="75000"/>
                    <a:lumOff val="25000"/>
                  </a:schemeClr>
                </a:solidFill>
                <a:latin typeface="+mn-ea"/>
              </a:rPr>
              <a:t>关键用户考核体系</a:t>
            </a:r>
          </a:p>
          <a:p>
            <a:pPr algn="ctr">
              <a:lnSpc>
                <a:spcPct val="120000"/>
              </a:lnSpc>
            </a:pPr>
            <a:r>
              <a:rPr lang="zh-CN" altLang="en-US" sz="1400" dirty="0">
                <a:solidFill>
                  <a:schemeClr val="tx1">
                    <a:lumMod val="75000"/>
                    <a:lumOff val="25000"/>
                  </a:schemeClr>
                </a:solidFill>
                <a:latin typeface="+mn-ea"/>
              </a:rPr>
              <a:t>顾问考核体系</a:t>
            </a:r>
          </a:p>
          <a:p>
            <a:pPr algn="ctr">
              <a:lnSpc>
                <a:spcPct val="120000"/>
              </a:lnSpc>
            </a:pPr>
            <a:r>
              <a:rPr lang="zh-CN" altLang="en-US" sz="1400" dirty="0">
                <a:solidFill>
                  <a:schemeClr val="tx1">
                    <a:lumMod val="75000"/>
                    <a:lumOff val="25000"/>
                  </a:schemeClr>
                </a:solidFill>
                <a:latin typeface="+mn-ea"/>
              </a:rPr>
              <a:t>激励机制</a:t>
            </a:r>
          </a:p>
        </p:txBody>
      </p:sp>
      <p:cxnSp>
        <p:nvCxnSpPr>
          <p:cNvPr id="109" name="直接连接符 108">
            <a:extLst>
              <a:ext uri="{FF2B5EF4-FFF2-40B4-BE49-F238E27FC236}">
                <a16:creationId xmlns:a16="http://schemas.microsoft.com/office/drawing/2014/main" id="{69E4B0B1-22E8-46B7-B7B1-1914D41A2154}"/>
              </a:ext>
            </a:extLst>
          </p:cNvPr>
          <p:cNvCxnSpPr>
            <a:cxnSpLocks/>
          </p:cNvCxnSpPr>
          <p:nvPr/>
        </p:nvCxnSpPr>
        <p:spPr>
          <a:xfrm>
            <a:off x="9034977" y="6237288"/>
            <a:ext cx="228230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1" name="文本框 110">
            <a:extLst>
              <a:ext uri="{FF2B5EF4-FFF2-40B4-BE49-F238E27FC236}">
                <a16:creationId xmlns:a16="http://schemas.microsoft.com/office/drawing/2014/main" id="{36E49CDB-6C03-40DA-8D9A-ECF3B9C2B313}"/>
              </a:ext>
            </a:extLst>
          </p:cNvPr>
          <p:cNvSpPr txBox="1"/>
          <p:nvPr/>
        </p:nvSpPr>
        <p:spPr>
          <a:xfrm>
            <a:off x="9034980" y="3166006"/>
            <a:ext cx="2282308" cy="400110"/>
          </a:xfrm>
          <a:prstGeom prst="rect">
            <a:avLst/>
          </a:prstGeom>
          <a:noFill/>
        </p:spPr>
        <p:txBody>
          <a:bodyPr wrap="square" rtlCol="0">
            <a:spAutoFit/>
          </a:bodyPr>
          <a:lstStyle/>
          <a:p>
            <a:pPr algn="ctr"/>
            <a:r>
              <a:rPr lang="zh-CN" altLang="en-US" sz="2000" dirty="0">
                <a:solidFill>
                  <a:schemeClr val="bg1"/>
                </a:solidFill>
                <a:latin typeface="+mj-ea"/>
                <a:ea typeface="+mj-ea"/>
              </a:rPr>
              <a:t>人员与沟通</a:t>
            </a:r>
          </a:p>
        </p:txBody>
      </p:sp>
      <p:sp>
        <p:nvSpPr>
          <p:cNvPr id="112" name="文本框 111">
            <a:extLst>
              <a:ext uri="{FF2B5EF4-FFF2-40B4-BE49-F238E27FC236}">
                <a16:creationId xmlns:a16="http://schemas.microsoft.com/office/drawing/2014/main" id="{1952233D-38FE-4E3E-A7DB-9CE23ADD7C25}"/>
              </a:ext>
            </a:extLst>
          </p:cNvPr>
          <p:cNvSpPr txBox="1"/>
          <p:nvPr/>
        </p:nvSpPr>
        <p:spPr>
          <a:xfrm>
            <a:off x="9220196" y="4627574"/>
            <a:ext cx="1911870" cy="1109086"/>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mn-ea"/>
              </a:rPr>
              <a:t>顾问都深入理解项目管理方法论及项目思维，高层领导支持和业务部门参与</a:t>
            </a:r>
          </a:p>
        </p:txBody>
      </p:sp>
      <p:pic>
        <p:nvPicPr>
          <p:cNvPr id="4" name="图形 3">
            <a:extLst>
              <a:ext uri="{FF2B5EF4-FFF2-40B4-BE49-F238E27FC236}">
                <a16:creationId xmlns:a16="http://schemas.microsoft.com/office/drawing/2014/main" id="{1DD2B2AE-20FF-4759-B843-9084953B6E8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83165" y="2286044"/>
            <a:ext cx="665410" cy="665410"/>
          </a:xfrm>
          <a:prstGeom prst="rect">
            <a:avLst/>
          </a:prstGeom>
        </p:spPr>
      </p:pic>
      <p:pic>
        <p:nvPicPr>
          <p:cNvPr id="6" name="图形 5">
            <a:extLst>
              <a:ext uri="{FF2B5EF4-FFF2-40B4-BE49-F238E27FC236}">
                <a16:creationId xmlns:a16="http://schemas.microsoft.com/office/drawing/2014/main" id="{6CEAD3B0-79C4-4F1E-87A4-ADF78737DE7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03253" y="2286044"/>
            <a:ext cx="665410" cy="665410"/>
          </a:xfrm>
          <a:prstGeom prst="rect">
            <a:avLst/>
          </a:prstGeom>
        </p:spPr>
      </p:pic>
      <p:pic>
        <p:nvPicPr>
          <p:cNvPr id="8" name="图形 7">
            <a:extLst>
              <a:ext uri="{FF2B5EF4-FFF2-40B4-BE49-F238E27FC236}">
                <a16:creationId xmlns:a16="http://schemas.microsoft.com/office/drawing/2014/main" id="{7309BBB6-F055-459B-81C1-252D2BB10CF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123341" y="2286044"/>
            <a:ext cx="665410" cy="665410"/>
          </a:xfrm>
          <a:prstGeom prst="rect">
            <a:avLst/>
          </a:prstGeom>
        </p:spPr>
      </p:pic>
      <p:pic>
        <p:nvPicPr>
          <p:cNvPr id="10" name="图形 9">
            <a:extLst>
              <a:ext uri="{FF2B5EF4-FFF2-40B4-BE49-F238E27FC236}">
                <a16:creationId xmlns:a16="http://schemas.microsoft.com/office/drawing/2014/main" id="{8C0DDF61-C44B-420D-9896-C270C964C8D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843429" y="2286044"/>
            <a:ext cx="665410" cy="665410"/>
          </a:xfrm>
          <a:prstGeom prst="rect">
            <a:avLst/>
          </a:prstGeom>
        </p:spPr>
      </p:pic>
      <p:sp>
        <p:nvSpPr>
          <p:cNvPr id="39" name="矩形 38">
            <a:extLst>
              <a:ext uri="{FF2B5EF4-FFF2-40B4-BE49-F238E27FC236}">
                <a16:creationId xmlns:a16="http://schemas.microsoft.com/office/drawing/2014/main" id="{9B966360-CAFD-4E0C-B990-AC437D9B7025}"/>
              </a:ext>
            </a:extLst>
          </p:cNvPr>
          <p:cNvSpPr/>
          <p:nvPr/>
        </p:nvSpPr>
        <p:spPr>
          <a:xfrm>
            <a:off x="1062529" y="219607"/>
            <a:ext cx="902811" cy="523220"/>
          </a:xfrm>
          <a:prstGeom prst="rect">
            <a:avLst/>
          </a:prstGeom>
        </p:spPr>
        <p:txBody>
          <a:bodyPr wrap="none">
            <a:spAutoFit/>
          </a:bodyPr>
          <a:lstStyle/>
          <a:p>
            <a:r>
              <a:rPr lang="zh-CN" altLang="en-US" sz="2800" dirty="0">
                <a:cs typeface="+mn-ea"/>
                <a:sym typeface="+mn-lt"/>
              </a:rPr>
              <a:t>总结</a:t>
            </a:r>
          </a:p>
        </p:txBody>
      </p:sp>
    </p:spTree>
    <p:extLst>
      <p:ext uri="{BB962C8B-B14F-4D97-AF65-F5344CB8AC3E}">
        <p14:creationId xmlns:p14="http://schemas.microsoft.com/office/powerpoint/2010/main" val="2279591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1"/>
          <p:cNvSpPr txBox="1"/>
          <p:nvPr/>
        </p:nvSpPr>
        <p:spPr>
          <a:xfrm>
            <a:off x="1279438" y="3946946"/>
            <a:ext cx="2160567" cy="430887"/>
          </a:xfrm>
          <a:prstGeom prst="rect">
            <a:avLst/>
          </a:prstGeom>
          <a:noFill/>
        </p:spPr>
        <p:txBody>
          <a:bodyPr wrap="square" lIns="0" tIns="0" rIns="0" bIns="0" rtlCol="0">
            <a:spAutoFit/>
          </a:bodyPr>
          <a:lstStyle/>
          <a:p>
            <a:pPr algn="ctr"/>
            <a:r>
              <a:rPr lang="en-US" altLang="zh-CN" sz="2800" b="1" dirty="0">
                <a:solidFill>
                  <a:schemeClr val="accent1"/>
                </a:solidFill>
                <a:cs typeface="+mn-ea"/>
                <a:sym typeface="+mn-lt"/>
              </a:rPr>
              <a:t>1 </a:t>
            </a:r>
            <a:r>
              <a:rPr lang="zh-CN" altLang="en-US" sz="2800" b="1" dirty="0">
                <a:solidFill>
                  <a:schemeClr val="accent1"/>
                </a:solidFill>
                <a:cs typeface="+mn-ea"/>
                <a:sym typeface="+mn-lt"/>
              </a:rPr>
              <a:t>工作概述</a:t>
            </a:r>
            <a:endParaRPr lang="en-US" sz="2800" b="1" dirty="0">
              <a:solidFill>
                <a:schemeClr val="accent1"/>
              </a:solidFill>
              <a:cs typeface="+mn-ea"/>
              <a:sym typeface="+mn-lt"/>
            </a:endParaRPr>
          </a:p>
        </p:txBody>
      </p:sp>
      <p:sp>
        <p:nvSpPr>
          <p:cNvPr id="58" name="TextBox 21"/>
          <p:cNvSpPr txBox="1"/>
          <p:nvPr/>
        </p:nvSpPr>
        <p:spPr>
          <a:xfrm>
            <a:off x="3747057" y="3946946"/>
            <a:ext cx="1922626" cy="430887"/>
          </a:xfrm>
          <a:prstGeom prst="rect">
            <a:avLst/>
          </a:prstGeom>
          <a:noFill/>
        </p:spPr>
        <p:txBody>
          <a:bodyPr wrap="square" lIns="0" tIns="0" rIns="0" bIns="0" rtlCol="0">
            <a:spAutoFit/>
          </a:bodyPr>
          <a:lstStyle/>
          <a:p>
            <a:pPr algn="ctr"/>
            <a:r>
              <a:rPr lang="en-US" altLang="zh-CN" sz="2800" b="1" dirty="0">
                <a:solidFill>
                  <a:schemeClr val="accent1"/>
                </a:solidFill>
                <a:cs typeface="+mn-ea"/>
                <a:sym typeface="+mn-lt"/>
              </a:rPr>
              <a:t>2 </a:t>
            </a:r>
            <a:r>
              <a:rPr lang="zh-CN" altLang="en-US" sz="2800" b="1" dirty="0">
                <a:solidFill>
                  <a:schemeClr val="accent1"/>
                </a:solidFill>
                <a:cs typeface="+mn-ea"/>
                <a:sym typeface="+mn-lt"/>
              </a:rPr>
              <a:t>议题决策</a:t>
            </a:r>
            <a:endParaRPr lang="en-US" sz="2800" b="1" dirty="0">
              <a:solidFill>
                <a:schemeClr val="accent1"/>
              </a:solidFill>
              <a:cs typeface="+mn-ea"/>
              <a:sym typeface="+mn-lt"/>
            </a:endParaRPr>
          </a:p>
        </p:txBody>
      </p:sp>
      <p:sp>
        <p:nvSpPr>
          <p:cNvPr id="71" name="TextBox 21"/>
          <p:cNvSpPr txBox="1"/>
          <p:nvPr/>
        </p:nvSpPr>
        <p:spPr>
          <a:xfrm>
            <a:off x="5976736" y="3946946"/>
            <a:ext cx="1922625" cy="430887"/>
          </a:xfrm>
          <a:prstGeom prst="rect">
            <a:avLst/>
          </a:prstGeom>
          <a:noFill/>
        </p:spPr>
        <p:txBody>
          <a:bodyPr wrap="square" lIns="0" tIns="0" rIns="0" bIns="0" rtlCol="0">
            <a:spAutoFit/>
          </a:bodyPr>
          <a:lstStyle/>
          <a:p>
            <a:pPr algn="ctr"/>
            <a:r>
              <a:rPr lang="en-US" altLang="zh-CN" sz="2800" b="1" dirty="0">
                <a:solidFill>
                  <a:schemeClr val="accent1"/>
                </a:solidFill>
                <a:cs typeface="+mn-ea"/>
                <a:sym typeface="+mn-lt"/>
              </a:rPr>
              <a:t>3 </a:t>
            </a:r>
            <a:r>
              <a:rPr lang="zh-CN" altLang="en-US" sz="2800" b="1" dirty="0">
                <a:solidFill>
                  <a:schemeClr val="accent1"/>
                </a:solidFill>
                <a:cs typeface="+mn-ea"/>
                <a:sym typeface="+mn-lt"/>
              </a:rPr>
              <a:t>分享</a:t>
            </a:r>
            <a:endParaRPr lang="en-US" sz="2800" b="1" dirty="0">
              <a:solidFill>
                <a:schemeClr val="accent1"/>
              </a:solidFill>
              <a:cs typeface="+mn-ea"/>
              <a:sym typeface="+mn-lt"/>
            </a:endParaRPr>
          </a:p>
        </p:txBody>
      </p:sp>
      <p:sp>
        <p:nvSpPr>
          <p:cNvPr id="72" name="TextBox 21"/>
          <p:cNvSpPr txBox="1"/>
          <p:nvPr/>
        </p:nvSpPr>
        <p:spPr>
          <a:xfrm>
            <a:off x="8077974" y="3946946"/>
            <a:ext cx="1922625" cy="430887"/>
          </a:xfrm>
          <a:prstGeom prst="rect">
            <a:avLst/>
          </a:prstGeom>
          <a:noFill/>
        </p:spPr>
        <p:txBody>
          <a:bodyPr wrap="square" lIns="0" tIns="0" rIns="0" bIns="0" rtlCol="0">
            <a:spAutoFit/>
          </a:bodyPr>
          <a:lstStyle/>
          <a:p>
            <a:pPr algn="ctr"/>
            <a:r>
              <a:rPr lang="en-US" altLang="zh-CN" sz="2800" b="1" dirty="0">
                <a:solidFill>
                  <a:schemeClr val="accent1"/>
                </a:solidFill>
                <a:cs typeface="+mn-ea"/>
                <a:sym typeface="+mn-lt"/>
              </a:rPr>
              <a:t>4 </a:t>
            </a:r>
            <a:r>
              <a:rPr lang="zh-CN" altLang="en-US" sz="2800" b="1" dirty="0">
                <a:solidFill>
                  <a:schemeClr val="accent1"/>
                </a:solidFill>
                <a:cs typeface="+mn-ea"/>
                <a:sym typeface="+mn-lt"/>
              </a:rPr>
              <a:t>总结</a:t>
            </a:r>
            <a:endParaRPr lang="en-US" sz="2800" b="1" dirty="0">
              <a:solidFill>
                <a:schemeClr val="accent1"/>
              </a:solidFill>
              <a:cs typeface="+mn-ea"/>
              <a:sym typeface="+mn-lt"/>
            </a:endParaRPr>
          </a:p>
        </p:txBody>
      </p:sp>
    </p:spTree>
    <p:extLst>
      <p:ext uri="{BB962C8B-B14F-4D97-AF65-F5344CB8AC3E}">
        <p14:creationId xmlns:p14="http://schemas.microsoft.com/office/powerpoint/2010/main" val="37859632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圆角 60">
            <a:extLst>
              <a:ext uri="{FF2B5EF4-FFF2-40B4-BE49-F238E27FC236}">
                <a16:creationId xmlns:a16="http://schemas.microsoft.com/office/drawing/2014/main" id="{EAF2BD63-AD5E-4BB1-BED3-0A77DFD5EE14}"/>
              </a:ext>
            </a:extLst>
          </p:cNvPr>
          <p:cNvSpPr>
            <a:spLocks/>
          </p:cNvSpPr>
          <p:nvPr/>
        </p:nvSpPr>
        <p:spPr>
          <a:xfrm>
            <a:off x="717550" y="2949888"/>
            <a:ext cx="2502113" cy="1583513"/>
          </a:xfrm>
          <a:prstGeom prst="roundRect">
            <a:avLst>
              <a:gd name="adj" fmla="val 0"/>
            </a:avLst>
          </a:prstGeom>
          <a:gradFill flip="none" rotWithShape="1">
            <a:gsLst>
              <a:gs pos="1600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圆角 61">
            <a:extLst>
              <a:ext uri="{FF2B5EF4-FFF2-40B4-BE49-F238E27FC236}">
                <a16:creationId xmlns:a16="http://schemas.microsoft.com/office/drawing/2014/main" id="{569F856A-EAFE-414B-8C5C-58C03CF37A9C}"/>
              </a:ext>
            </a:extLst>
          </p:cNvPr>
          <p:cNvSpPr>
            <a:spLocks/>
          </p:cNvSpPr>
          <p:nvPr/>
        </p:nvSpPr>
        <p:spPr>
          <a:xfrm>
            <a:off x="717550" y="4690288"/>
            <a:ext cx="2502113" cy="1583513"/>
          </a:xfrm>
          <a:prstGeom prst="roundRect">
            <a:avLst>
              <a:gd name="adj" fmla="val 0"/>
            </a:avLst>
          </a:prstGeom>
          <a:gradFill flip="none" rotWithShape="1">
            <a:gsLst>
              <a:gs pos="16000">
                <a:schemeClr val="bg1"/>
              </a:gs>
              <a:gs pos="10000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a:latin typeface="+mj-ea"/>
              <a:ea typeface="+mj-ea"/>
            </a:endParaRPr>
          </a:p>
        </p:txBody>
      </p:sp>
      <p:sp>
        <p:nvSpPr>
          <p:cNvPr id="63" name="矩形: 圆角 62">
            <a:extLst>
              <a:ext uri="{FF2B5EF4-FFF2-40B4-BE49-F238E27FC236}">
                <a16:creationId xmlns:a16="http://schemas.microsoft.com/office/drawing/2014/main" id="{1523432F-093C-4349-99ED-52CD31C772A4}"/>
              </a:ext>
            </a:extLst>
          </p:cNvPr>
          <p:cNvSpPr>
            <a:spLocks/>
          </p:cNvSpPr>
          <p:nvPr/>
        </p:nvSpPr>
        <p:spPr>
          <a:xfrm>
            <a:off x="717550" y="1209487"/>
            <a:ext cx="2502113" cy="1583513"/>
          </a:xfrm>
          <a:prstGeom prst="roundRect">
            <a:avLst>
              <a:gd name="adj" fmla="val 0"/>
            </a:avLst>
          </a:prstGeom>
          <a:gradFill flip="none" rotWithShape="1">
            <a:gsLst>
              <a:gs pos="1600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CC676DE3-C9E2-432E-A4B7-2B53E6E0073E}"/>
              </a:ext>
            </a:extLst>
          </p:cNvPr>
          <p:cNvSpPr>
            <a:spLocks/>
          </p:cNvSpPr>
          <p:nvPr/>
        </p:nvSpPr>
        <p:spPr>
          <a:xfrm>
            <a:off x="3219663" y="4690288"/>
            <a:ext cx="2554921" cy="1583513"/>
          </a:xfrm>
          <a:prstGeom prst="roundRect">
            <a:avLst>
              <a:gd name="adj" fmla="val 6935"/>
            </a:avLst>
          </a:prstGeom>
          <a:gradFill flip="none" rotWithShape="1">
            <a:gsLst>
              <a:gs pos="16000">
                <a:schemeClr val="accent1">
                  <a:lumMod val="90000"/>
                  <a:lumOff val="10000"/>
                </a:schemeClr>
              </a:gs>
              <a:gs pos="73000">
                <a:schemeClr val="accent1">
                  <a:lumMod val="80000"/>
                </a:schemeClr>
              </a:gs>
            </a:gsLst>
            <a:lin ang="5400000" scaled="1"/>
            <a:tileRect/>
          </a:gradFill>
          <a:ln>
            <a:noFill/>
          </a:ln>
          <a:effectLst>
            <a:outerShdw blurRad="342900" dist="228600" dir="5400000" sx="96000" sy="96000" algn="t" rotWithShape="0">
              <a:schemeClr val="accent1">
                <a:lumMod val="50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a:latin typeface="+mj-ea"/>
              <a:ea typeface="+mj-ea"/>
            </a:endParaRPr>
          </a:p>
        </p:txBody>
      </p:sp>
      <p:sp>
        <p:nvSpPr>
          <p:cNvPr id="24" name="矩形: 圆角 23">
            <a:extLst>
              <a:ext uri="{FF2B5EF4-FFF2-40B4-BE49-F238E27FC236}">
                <a16:creationId xmlns:a16="http://schemas.microsoft.com/office/drawing/2014/main" id="{F1058B13-8152-4292-9176-4E7B6C6B0197}"/>
              </a:ext>
            </a:extLst>
          </p:cNvPr>
          <p:cNvSpPr>
            <a:spLocks/>
          </p:cNvSpPr>
          <p:nvPr/>
        </p:nvSpPr>
        <p:spPr>
          <a:xfrm>
            <a:off x="3219663" y="2949888"/>
            <a:ext cx="2554921" cy="1583513"/>
          </a:xfrm>
          <a:prstGeom prst="roundRect">
            <a:avLst>
              <a:gd name="adj" fmla="val 6935"/>
            </a:avLst>
          </a:prstGeom>
          <a:gradFill flip="none" rotWithShape="1">
            <a:gsLst>
              <a:gs pos="16000">
                <a:schemeClr val="accent1">
                  <a:lumMod val="60000"/>
                  <a:lumOff val="40000"/>
                </a:schemeClr>
              </a:gs>
              <a:gs pos="100000">
                <a:schemeClr val="accent1">
                  <a:lumMod val="90000"/>
                  <a:lumOff val="10000"/>
                </a:schemeClr>
              </a:gs>
            </a:gsLst>
            <a:lin ang="5400000" scaled="1"/>
            <a:tileRect/>
          </a:gradFill>
          <a:ln>
            <a:noFill/>
          </a:ln>
          <a:effectLst>
            <a:outerShdw blurRad="342900" dist="228600" dir="5400000" sx="96000" sy="96000" algn="t"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id="{7FA2B8EA-B690-4FDF-98FD-CF72C5482DB3}"/>
              </a:ext>
            </a:extLst>
          </p:cNvPr>
          <p:cNvSpPr>
            <a:spLocks/>
          </p:cNvSpPr>
          <p:nvPr/>
        </p:nvSpPr>
        <p:spPr>
          <a:xfrm>
            <a:off x="3219663" y="1209487"/>
            <a:ext cx="2554921" cy="1583513"/>
          </a:xfrm>
          <a:prstGeom prst="roundRect">
            <a:avLst>
              <a:gd name="adj" fmla="val 6935"/>
            </a:avLst>
          </a:prstGeom>
          <a:gradFill flip="none" rotWithShape="1">
            <a:gsLst>
              <a:gs pos="16000">
                <a:schemeClr val="accent2">
                  <a:lumMod val="70000"/>
                  <a:lumOff val="30000"/>
                </a:schemeClr>
              </a:gs>
              <a:gs pos="100000">
                <a:schemeClr val="accent2">
                  <a:lumMod val="92000"/>
                </a:schemeClr>
              </a:gs>
            </a:gsLst>
            <a:lin ang="5400000" scaled="1"/>
            <a:tileRect/>
          </a:gradFill>
          <a:ln>
            <a:noFill/>
          </a:ln>
          <a:effectLst>
            <a:outerShdw blurRad="342900" dist="228600" dir="5400000" sx="96000" sy="96000" algn="t" rotWithShape="0">
              <a:schemeClr val="accent2">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8AEE860C-98BE-483F-B262-E8EEC3A32DA4}"/>
              </a:ext>
            </a:extLst>
          </p:cNvPr>
          <p:cNvSpPr>
            <a:spLocks/>
          </p:cNvSpPr>
          <p:nvPr/>
        </p:nvSpPr>
        <p:spPr>
          <a:xfrm>
            <a:off x="3849245" y="2949888"/>
            <a:ext cx="1947564" cy="1583513"/>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7837CD80-5BFE-4818-9B12-F2BEFC33F0BB}"/>
              </a:ext>
            </a:extLst>
          </p:cNvPr>
          <p:cNvSpPr>
            <a:spLocks/>
          </p:cNvSpPr>
          <p:nvPr/>
        </p:nvSpPr>
        <p:spPr>
          <a:xfrm>
            <a:off x="3849245" y="4690288"/>
            <a:ext cx="1947564" cy="1583513"/>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a:latin typeface="+mj-ea"/>
              <a:ea typeface="+mj-ea"/>
            </a:endParaRPr>
          </a:p>
        </p:txBody>
      </p:sp>
      <p:sp>
        <p:nvSpPr>
          <p:cNvPr id="43" name="矩形: 圆角 42">
            <a:extLst>
              <a:ext uri="{FF2B5EF4-FFF2-40B4-BE49-F238E27FC236}">
                <a16:creationId xmlns:a16="http://schemas.microsoft.com/office/drawing/2014/main" id="{CAF4A96A-B29D-43E9-8F51-2B5BAC846670}"/>
              </a:ext>
            </a:extLst>
          </p:cNvPr>
          <p:cNvSpPr>
            <a:spLocks/>
          </p:cNvSpPr>
          <p:nvPr/>
        </p:nvSpPr>
        <p:spPr>
          <a:xfrm>
            <a:off x="3849245" y="1209487"/>
            <a:ext cx="1947564" cy="1583513"/>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5C32311A-BFD8-4128-87A5-E5C9FD17FDA1}"/>
              </a:ext>
            </a:extLst>
          </p:cNvPr>
          <p:cNvSpPr/>
          <p:nvPr/>
        </p:nvSpPr>
        <p:spPr>
          <a:xfrm>
            <a:off x="695325" y="2949891"/>
            <a:ext cx="22225" cy="1583513"/>
          </a:xfrm>
          <a:custGeom>
            <a:avLst/>
            <a:gdLst>
              <a:gd name="connsiteX0" fmla="*/ 22225 w 22225"/>
              <a:gd name="connsiteY0" fmla="*/ 0 h 1583513"/>
              <a:gd name="connsiteX1" fmla="*/ 22225 w 22225"/>
              <a:gd name="connsiteY1" fmla="*/ 1583513 h 1583513"/>
              <a:gd name="connsiteX2" fmla="*/ 0 w 22225"/>
              <a:gd name="connsiteY2" fmla="*/ 1583513 h 1583513"/>
              <a:gd name="connsiteX3" fmla="*/ 0 w 22225"/>
              <a:gd name="connsiteY3" fmla="*/ 0 h 1583513"/>
              <a:gd name="connsiteX4" fmla="*/ 22225 w 22225"/>
              <a:gd name="connsiteY4" fmla="*/ 0 h 1583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 h="1583513">
                <a:moveTo>
                  <a:pt x="22225" y="0"/>
                </a:moveTo>
                <a:lnTo>
                  <a:pt x="22225" y="1583513"/>
                </a:lnTo>
                <a:lnTo>
                  <a:pt x="0" y="1583513"/>
                </a:lnTo>
                <a:lnTo>
                  <a:pt x="0" y="0"/>
                </a:lnTo>
                <a:lnTo>
                  <a:pt x="22225" y="0"/>
                </a:lnTo>
              </a:path>
            </a:pathLst>
          </a:custGeom>
          <a:gradFill>
            <a:gsLst>
              <a:gs pos="16000">
                <a:schemeClr val="accent1">
                  <a:lumMod val="60000"/>
                  <a:lumOff val="40000"/>
                </a:schemeClr>
              </a:gs>
              <a:gs pos="100000">
                <a:schemeClr val="accent1">
                  <a:lumMod val="90000"/>
                  <a:lumOff val="10000"/>
                </a:schemeClr>
              </a:gs>
            </a:gsLst>
            <a:lin ang="5400000" scaled="1"/>
          </a:gra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46439DEF-FDC7-4BB0-BFDF-4C70F4E31DA6}"/>
              </a:ext>
            </a:extLst>
          </p:cNvPr>
          <p:cNvSpPr/>
          <p:nvPr/>
        </p:nvSpPr>
        <p:spPr>
          <a:xfrm>
            <a:off x="695325" y="4690288"/>
            <a:ext cx="22225" cy="1583512"/>
          </a:xfrm>
          <a:custGeom>
            <a:avLst/>
            <a:gdLst>
              <a:gd name="connsiteX0" fmla="*/ 22225 w 22225"/>
              <a:gd name="connsiteY0" fmla="*/ 0 h 1583512"/>
              <a:gd name="connsiteX1" fmla="*/ 22225 w 22225"/>
              <a:gd name="connsiteY1" fmla="*/ 1583512 h 1583512"/>
              <a:gd name="connsiteX2" fmla="*/ 0 w 22225"/>
              <a:gd name="connsiteY2" fmla="*/ 1583512 h 1583512"/>
              <a:gd name="connsiteX3" fmla="*/ 0 w 22225"/>
              <a:gd name="connsiteY3" fmla="*/ 0 h 1583512"/>
              <a:gd name="connsiteX4" fmla="*/ 22225 w 22225"/>
              <a:gd name="connsiteY4" fmla="*/ 0 h 158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 h="1583512">
                <a:moveTo>
                  <a:pt x="22225" y="0"/>
                </a:moveTo>
                <a:lnTo>
                  <a:pt x="22225" y="1583512"/>
                </a:lnTo>
                <a:lnTo>
                  <a:pt x="0" y="1583512"/>
                </a:lnTo>
                <a:lnTo>
                  <a:pt x="0" y="0"/>
                </a:lnTo>
                <a:lnTo>
                  <a:pt x="22225" y="0"/>
                </a:lnTo>
              </a:path>
            </a:pathLst>
          </a:custGeom>
          <a:gradFill>
            <a:gsLst>
              <a:gs pos="16000">
                <a:schemeClr val="accent1">
                  <a:lumMod val="90000"/>
                  <a:lumOff val="10000"/>
                </a:schemeClr>
              </a:gs>
              <a:gs pos="73000">
                <a:schemeClr val="accent1">
                  <a:lumMod val="80000"/>
                </a:schemeClr>
              </a:gs>
            </a:gsLst>
            <a:lin ang="5400000" scaled="1"/>
          </a:gra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任意多边形: 形状 55">
            <a:extLst>
              <a:ext uri="{FF2B5EF4-FFF2-40B4-BE49-F238E27FC236}">
                <a16:creationId xmlns:a16="http://schemas.microsoft.com/office/drawing/2014/main" id="{0B3CD688-BEC9-4002-81F3-B5C6733EF66A}"/>
              </a:ext>
            </a:extLst>
          </p:cNvPr>
          <p:cNvSpPr/>
          <p:nvPr/>
        </p:nvSpPr>
        <p:spPr>
          <a:xfrm>
            <a:off x="695325" y="1209485"/>
            <a:ext cx="22225" cy="1583512"/>
          </a:xfrm>
          <a:custGeom>
            <a:avLst/>
            <a:gdLst>
              <a:gd name="connsiteX0" fmla="*/ 22225 w 22225"/>
              <a:gd name="connsiteY0" fmla="*/ 0 h 1583512"/>
              <a:gd name="connsiteX1" fmla="*/ 22225 w 22225"/>
              <a:gd name="connsiteY1" fmla="*/ 1583512 h 1583512"/>
              <a:gd name="connsiteX2" fmla="*/ 0 w 22225"/>
              <a:gd name="connsiteY2" fmla="*/ 1583512 h 1583512"/>
              <a:gd name="connsiteX3" fmla="*/ 0 w 22225"/>
              <a:gd name="connsiteY3" fmla="*/ 0 h 1583512"/>
              <a:gd name="connsiteX4" fmla="*/ 22225 w 22225"/>
              <a:gd name="connsiteY4" fmla="*/ 0 h 158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 h="1583512">
                <a:moveTo>
                  <a:pt x="22225" y="0"/>
                </a:moveTo>
                <a:lnTo>
                  <a:pt x="22225" y="1583512"/>
                </a:lnTo>
                <a:lnTo>
                  <a:pt x="0" y="1583512"/>
                </a:lnTo>
                <a:lnTo>
                  <a:pt x="0" y="0"/>
                </a:lnTo>
                <a:lnTo>
                  <a:pt x="22225" y="0"/>
                </a:lnTo>
              </a:path>
            </a:pathLst>
          </a:custGeom>
          <a:gradFill>
            <a:gsLst>
              <a:gs pos="16000">
                <a:schemeClr val="accent2">
                  <a:lumMod val="70000"/>
                  <a:lumOff val="30000"/>
                </a:schemeClr>
              </a:gs>
              <a:gs pos="100000">
                <a:schemeClr val="accent2">
                  <a:lumMod val="92000"/>
                </a:schemeClr>
              </a:gs>
            </a:gsLst>
            <a:lin ang="5400000" scaled="1"/>
          </a:gra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A251F7B9-5E52-4D70-BEB9-DFCA37F2CD23}"/>
              </a:ext>
            </a:extLst>
          </p:cNvPr>
          <p:cNvSpPr txBox="1"/>
          <p:nvPr/>
        </p:nvSpPr>
        <p:spPr>
          <a:xfrm>
            <a:off x="3348146" y="1452603"/>
            <a:ext cx="430887" cy="1097280"/>
          </a:xfrm>
          <a:prstGeom prst="rect">
            <a:avLst/>
          </a:prstGeom>
          <a:noFill/>
        </p:spPr>
        <p:txBody>
          <a:bodyPr vert="eaVert" wrap="square" rtlCol="0">
            <a:spAutoFit/>
          </a:bodyPr>
          <a:lstStyle/>
          <a:p>
            <a:pPr algn="ctr"/>
            <a:r>
              <a:rPr lang="zh-CN" altLang="en-US" sz="1600" dirty="0">
                <a:solidFill>
                  <a:schemeClr val="bg1"/>
                </a:solidFill>
                <a:latin typeface="+mj-ea"/>
                <a:ea typeface="+mj-ea"/>
              </a:rPr>
              <a:t>输入文字</a:t>
            </a:r>
          </a:p>
        </p:txBody>
      </p:sp>
      <p:sp>
        <p:nvSpPr>
          <p:cNvPr id="65" name="文本框 64">
            <a:extLst>
              <a:ext uri="{FF2B5EF4-FFF2-40B4-BE49-F238E27FC236}">
                <a16:creationId xmlns:a16="http://schemas.microsoft.com/office/drawing/2014/main" id="{D9C3A5CF-0767-443E-A732-97B1EC6FA09C}"/>
              </a:ext>
            </a:extLst>
          </p:cNvPr>
          <p:cNvSpPr txBox="1"/>
          <p:nvPr/>
        </p:nvSpPr>
        <p:spPr>
          <a:xfrm>
            <a:off x="3348146" y="3193004"/>
            <a:ext cx="430887" cy="1097280"/>
          </a:xfrm>
          <a:prstGeom prst="rect">
            <a:avLst/>
          </a:prstGeom>
          <a:noFill/>
        </p:spPr>
        <p:txBody>
          <a:bodyPr vert="eaVert" wrap="square" rtlCol="0">
            <a:spAutoFit/>
          </a:bodyPr>
          <a:lstStyle/>
          <a:p>
            <a:pPr algn="ctr"/>
            <a:r>
              <a:rPr lang="zh-CN" altLang="en-US" sz="1600" dirty="0">
                <a:solidFill>
                  <a:schemeClr val="bg1"/>
                </a:solidFill>
                <a:latin typeface="+mj-ea"/>
                <a:ea typeface="+mj-ea"/>
              </a:rPr>
              <a:t>输入文字</a:t>
            </a:r>
          </a:p>
        </p:txBody>
      </p:sp>
      <p:sp>
        <p:nvSpPr>
          <p:cNvPr id="66" name="文本框 65">
            <a:extLst>
              <a:ext uri="{FF2B5EF4-FFF2-40B4-BE49-F238E27FC236}">
                <a16:creationId xmlns:a16="http://schemas.microsoft.com/office/drawing/2014/main" id="{8ED298FE-9DC9-4728-A037-400E86F5454A}"/>
              </a:ext>
            </a:extLst>
          </p:cNvPr>
          <p:cNvSpPr txBox="1"/>
          <p:nvPr/>
        </p:nvSpPr>
        <p:spPr>
          <a:xfrm>
            <a:off x="3348146" y="4933404"/>
            <a:ext cx="430887" cy="1097280"/>
          </a:xfrm>
          <a:prstGeom prst="rect">
            <a:avLst/>
          </a:prstGeom>
          <a:noFill/>
        </p:spPr>
        <p:txBody>
          <a:bodyPr vert="eaVert" wrap="square" rtlCol="0">
            <a:spAutoFit/>
          </a:bodyPr>
          <a:lstStyle/>
          <a:p>
            <a:pPr algn="ctr"/>
            <a:r>
              <a:rPr lang="zh-CN" altLang="en-US" sz="1600" dirty="0">
                <a:solidFill>
                  <a:schemeClr val="bg1"/>
                </a:solidFill>
                <a:latin typeface="+mj-ea"/>
                <a:ea typeface="+mj-ea"/>
              </a:rPr>
              <a:t>输入文字</a:t>
            </a:r>
          </a:p>
        </p:txBody>
      </p:sp>
      <p:grpSp>
        <p:nvGrpSpPr>
          <p:cNvPr id="74" name="组合 73">
            <a:extLst>
              <a:ext uri="{FF2B5EF4-FFF2-40B4-BE49-F238E27FC236}">
                <a16:creationId xmlns:a16="http://schemas.microsoft.com/office/drawing/2014/main" id="{215BF699-3EEF-4599-B64A-A10FE56C74DC}"/>
              </a:ext>
            </a:extLst>
          </p:cNvPr>
          <p:cNvGrpSpPr/>
          <p:nvPr/>
        </p:nvGrpSpPr>
        <p:grpSpPr>
          <a:xfrm>
            <a:off x="4169283" y="1442972"/>
            <a:ext cx="1307490" cy="1116542"/>
            <a:chOff x="1644945" y="1442972"/>
            <a:chExt cx="1307490" cy="1116542"/>
          </a:xfrm>
        </p:grpSpPr>
        <p:sp>
          <p:nvSpPr>
            <p:cNvPr id="67" name="矩形: 圆角 66">
              <a:extLst>
                <a:ext uri="{FF2B5EF4-FFF2-40B4-BE49-F238E27FC236}">
                  <a16:creationId xmlns:a16="http://schemas.microsoft.com/office/drawing/2014/main" id="{FF00ABC6-1A41-4691-BFF0-6571AD33FAE5}"/>
                </a:ext>
              </a:extLst>
            </p:cNvPr>
            <p:cNvSpPr/>
            <p:nvPr/>
          </p:nvSpPr>
          <p:spPr>
            <a:xfrm>
              <a:off x="1644945" y="1442972"/>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输入文字</a:t>
              </a:r>
            </a:p>
          </p:txBody>
        </p:sp>
        <p:sp>
          <p:nvSpPr>
            <p:cNvPr id="68" name="矩形: 圆角 67">
              <a:extLst>
                <a:ext uri="{FF2B5EF4-FFF2-40B4-BE49-F238E27FC236}">
                  <a16:creationId xmlns:a16="http://schemas.microsoft.com/office/drawing/2014/main" id="{EECDC242-DB26-4F14-B552-58FE818E09B2}"/>
                </a:ext>
              </a:extLst>
            </p:cNvPr>
            <p:cNvSpPr/>
            <p:nvPr/>
          </p:nvSpPr>
          <p:spPr>
            <a:xfrm>
              <a:off x="1644945" y="2079685"/>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输入文字</a:t>
              </a:r>
            </a:p>
          </p:txBody>
        </p:sp>
      </p:grpSp>
      <p:sp>
        <p:nvSpPr>
          <p:cNvPr id="76" name="矩形: 圆角 75">
            <a:extLst>
              <a:ext uri="{FF2B5EF4-FFF2-40B4-BE49-F238E27FC236}">
                <a16:creationId xmlns:a16="http://schemas.microsoft.com/office/drawing/2014/main" id="{C86777A4-3585-4B21-BA30-665060B3F8C9}"/>
              </a:ext>
            </a:extLst>
          </p:cNvPr>
          <p:cNvSpPr/>
          <p:nvPr/>
        </p:nvSpPr>
        <p:spPr>
          <a:xfrm>
            <a:off x="4169282" y="3183373"/>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输入文字</a:t>
            </a:r>
          </a:p>
        </p:txBody>
      </p:sp>
      <p:sp>
        <p:nvSpPr>
          <p:cNvPr id="77" name="矩形: 圆角 76">
            <a:extLst>
              <a:ext uri="{FF2B5EF4-FFF2-40B4-BE49-F238E27FC236}">
                <a16:creationId xmlns:a16="http://schemas.microsoft.com/office/drawing/2014/main" id="{303F943F-48A9-4004-92CA-D72A148199EF}"/>
              </a:ext>
            </a:extLst>
          </p:cNvPr>
          <p:cNvSpPr/>
          <p:nvPr/>
        </p:nvSpPr>
        <p:spPr>
          <a:xfrm>
            <a:off x="4169282" y="3820086"/>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输入文字</a:t>
            </a:r>
          </a:p>
        </p:txBody>
      </p:sp>
      <p:sp>
        <p:nvSpPr>
          <p:cNvPr id="79" name="矩形: 圆角 78">
            <a:extLst>
              <a:ext uri="{FF2B5EF4-FFF2-40B4-BE49-F238E27FC236}">
                <a16:creationId xmlns:a16="http://schemas.microsoft.com/office/drawing/2014/main" id="{E782D63B-38A6-41A0-8901-8F656D8E3051}"/>
              </a:ext>
            </a:extLst>
          </p:cNvPr>
          <p:cNvSpPr/>
          <p:nvPr/>
        </p:nvSpPr>
        <p:spPr>
          <a:xfrm>
            <a:off x="4169282" y="4923773"/>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输入文字</a:t>
            </a:r>
          </a:p>
        </p:txBody>
      </p:sp>
      <p:sp>
        <p:nvSpPr>
          <p:cNvPr id="80" name="矩形: 圆角 79">
            <a:extLst>
              <a:ext uri="{FF2B5EF4-FFF2-40B4-BE49-F238E27FC236}">
                <a16:creationId xmlns:a16="http://schemas.microsoft.com/office/drawing/2014/main" id="{4A90088A-3D8A-4A66-97AA-34E71F55FFEF}"/>
              </a:ext>
            </a:extLst>
          </p:cNvPr>
          <p:cNvSpPr/>
          <p:nvPr/>
        </p:nvSpPr>
        <p:spPr>
          <a:xfrm>
            <a:off x="4169282" y="5560486"/>
            <a:ext cx="1307490" cy="47982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输入文字</a:t>
            </a:r>
          </a:p>
        </p:txBody>
      </p:sp>
      <p:sp>
        <p:nvSpPr>
          <p:cNvPr id="82" name="矩形: 圆角 81">
            <a:extLst>
              <a:ext uri="{FF2B5EF4-FFF2-40B4-BE49-F238E27FC236}">
                <a16:creationId xmlns:a16="http://schemas.microsoft.com/office/drawing/2014/main" id="{9FA52295-2BD0-4E59-98E6-DF7FADC4AF1D}"/>
              </a:ext>
            </a:extLst>
          </p:cNvPr>
          <p:cNvSpPr/>
          <p:nvPr/>
        </p:nvSpPr>
        <p:spPr>
          <a:xfrm>
            <a:off x="1037588" y="1442972"/>
            <a:ext cx="1307490" cy="47982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输入文字</a:t>
            </a:r>
          </a:p>
        </p:txBody>
      </p:sp>
      <p:sp>
        <p:nvSpPr>
          <p:cNvPr id="83" name="矩形: 圆角 82">
            <a:extLst>
              <a:ext uri="{FF2B5EF4-FFF2-40B4-BE49-F238E27FC236}">
                <a16:creationId xmlns:a16="http://schemas.microsoft.com/office/drawing/2014/main" id="{734C8E33-CCBE-4062-B37F-D4C0B4A6BCBD}"/>
              </a:ext>
            </a:extLst>
          </p:cNvPr>
          <p:cNvSpPr/>
          <p:nvPr/>
        </p:nvSpPr>
        <p:spPr>
          <a:xfrm>
            <a:off x="1037588" y="2079685"/>
            <a:ext cx="1307490" cy="47982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输入文字</a:t>
            </a:r>
          </a:p>
        </p:txBody>
      </p:sp>
      <p:sp>
        <p:nvSpPr>
          <p:cNvPr id="85" name="矩形: 圆角 84">
            <a:extLst>
              <a:ext uri="{FF2B5EF4-FFF2-40B4-BE49-F238E27FC236}">
                <a16:creationId xmlns:a16="http://schemas.microsoft.com/office/drawing/2014/main" id="{0F06A20A-222F-4C8F-9ED7-569E2A137D22}"/>
              </a:ext>
            </a:extLst>
          </p:cNvPr>
          <p:cNvSpPr/>
          <p:nvPr/>
        </p:nvSpPr>
        <p:spPr>
          <a:xfrm>
            <a:off x="1037588" y="3183373"/>
            <a:ext cx="1307490" cy="479829"/>
          </a:xfrm>
          <a:prstGeom prst="roundRect">
            <a:avLst>
              <a:gd name="adj" fmla="val 50000"/>
            </a:avLst>
          </a:prstGeom>
          <a:gradFill>
            <a:gsLst>
              <a:gs pos="17000">
                <a:schemeClr val="accent1">
                  <a:lumMod val="80000"/>
                  <a:lumOff val="20000"/>
                </a:schemeClr>
              </a:gs>
              <a:gs pos="100000">
                <a:schemeClr val="accent1">
                  <a:lumMod val="80000"/>
                  <a:lumOff val="2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输入文字</a:t>
            </a:r>
          </a:p>
        </p:txBody>
      </p:sp>
      <p:sp>
        <p:nvSpPr>
          <p:cNvPr id="86" name="矩形: 圆角 85">
            <a:extLst>
              <a:ext uri="{FF2B5EF4-FFF2-40B4-BE49-F238E27FC236}">
                <a16:creationId xmlns:a16="http://schemas.microsoft.com/office/drawing/2014/main" id="{98D58892-2240-4AA6-B3BD-AC511BE8776F}"/>
              </a:ext>
            </a:extLst>
          </p:cNvPr>
          <p:cNvSpPr/>
          <p:nvPr/>
        </p:nvSpPr>
        <p:spPr>
          <a:xfrm>
            <a:off x="1037588" y="3820086"/>
            <a:ext cx="1307490" cy="479829"/>
          </a:xfrm>
          <a:prstGeom prst="roundRect">
            <a:avLst>
              <a:gd name="adj" fmla="val 50000"/>
            </a:avLst>
          </a:prstGeom>
          <a:gradFill>
            <a:gsLst>
              <a:gs pos="17000">
                <a:schemeClr val="accent1">
                  <a:lumMod val="80000"/>
                  <a:lumOff val="20000"/>
                </a:schemeClr>
              </a:gs>
              <a:gs pos="100000">
                <a:schemeClr val="accent1">
                  <a:lumMod val="80000"/>
                  <a:lumOff val="2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1400" dirty="0">
                <a:solidFill>
                  <a:schemeClr val="bg1"/>
                </a:solidFill>
              </a:rPr>
              <a:t>输入文字</a:t>
            </a:r>
          </a:p>
        </p:txBody>
      </p:sp>
      <p:sp>
        <p:nvSpPr>
          <p:cNvPr id="88" name="矩形: 圆角 87">
            <a:extLst>
              <a:ext uri="{FF2B5EF4-FFF2-40B4-BE49-F238E27FC236}">
                <a16:creationId xmlns:a16="http://schemas.microsoft.com/office/drawing/2014/main" id="{C4A0F884-3D86-4D2D-A259-FB9CABD2C98B}"/>
              </a:ext>
            </a:extLst>
          </p:cNvPr>
          <p:cNvSpPr/>
          <p:nvPr/>
        </p:nvSpPr>
        <p:spPr>
          <a:xfrm>
            <a:off x="1037588" y="5242130"/>
            <a:ext cx="1307490" cy="479829"/>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输入文字</a:t>
            </a:r>
          </a:p>
        </p:txBody>
      </p:sp>
      <p:sp>
        <p:nvSpPr>
          <p:cNvPr id="125" name="任意多边形: 形状 124">
            <a:extLst>
              <a:ext uri="{FF2B5EF4-FFF2-40B4-BE49-F238E27FC236}">
                <a16:creationId xmlns:a16="http://schemas.microsoft.com/office/drawing/2014/main" id="{F42B1D7A-86EF-48A4-834A-3328D997FC07}"/>
              </a:ext>
            </a:extLst>
          </p:cNvPr>
          <p:cNvSpPr>
            <a:spLocks/>
          </p:cNvSpPr>
          <p:nvPr/>
        </p:nvSpPr>
        <p:spPr>
          <a:xfrm>
            <a:off x="6741775" y="1209487"/>
            <a:ext cx="1947564" cy="1215273"/>
          </a:xfrm>
          <a:custGeom>
            <a:avLst/>
            <a:gdLst>
              <a:gd name="connsiteX0" fmla="*/ 102637 w 1947564"/>
              <a:gd name="connsiteY0" fmla="*/ 0 h 1215273"/>
              <a:gd name="connsiteX1" fmla="*/ 1844927 w 1947564"/>
              <a:gd name="connsiteY1" fmla="*/ 0 h 1215273"/>
              <a:gd name="connsiteX2" fmla="*/ 1947564 w 1947564"/>
              <a:gd name="connsiteY2" fmla="*/ 102637 h 1215273"/>
              <a:gd name="connsiteX3" fmla="*/ 1947564 w 1947564"/>
              <a:gd name="connsiteY3" fmla="*/ 1215273 h 1215273"/>
              <a:gd name="connsiteX4" fmla="*/ 0 w 1947564"/>
              <a:gd name="connsiteY4" fmla="*/ 1215273 h 1215273"/>
              <a:gd name="connsiteX5" fmla="*/ 0 w 1947564"/>
              <a:gd name="connsiteY5" fmla="*/ 102637 h 1215273"/>
              <a:gd name="connsiteX6" fmla="*/ 102637 w 1947564"/>
              <a:gd name="connsiteY6" fmla="*/ 0 h 121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7564" h="1215273">
                <a:moveTo>
                  <a:pt x="102637" y="0"/>
                </a:moveTo>
                <a:lnTo>
                  <a:pt x="1844927" y="0"/>
                </a:lnTo>
                <a:cubicBezTo>
                  <a:pt x="1901612" y="0"/>
                  <a:pt x="1947564" y="45952"/>
                  <a:pt x="1947564" y="102637"/>
                </a:cubicBezTo>
                <a:lnTo>
                  <a:pt x="1947564" y="1215273"/>
                </a:lnTo>
                <a:lnTo>
                  <a:pt x="0" y="1215273"/>
                </a:lnTo>
                <a:lnTo>
                  <a:pt x="0" y="102637"/>
                </a:lnTo>
                <a:cubicBezTo>
                  <a:pt x="0" y="45952"/>
                  <a:pt x="45952" y="0"/>
                  <a:pt x="1026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4" name="任意多边形: 形状 123">
            <a:extLst>
              <a:ext uri="{FF2B5EF4-FFF2-40B4-BE49-F238E27FC236}">
                <a16:creationId xmlns:a16="http://schemas.microsoft.com/office/drawing/2014/main" id="{446BCBE7-C84E-491A-9D8A-1DF925DB4B34}"/>
              </a:ext>
            </a:extLst>
          </p:cNvPr>
          <p:cNvSpPr>
            <a:spLocks/>
          </p:cNvSpPr>
          <p:nvPr/>
        </p:nvSpPr>
        <p:spPr>
          <a:xfrm>
            <a:off x="6741775" y="2526360"/>
            <a:ext cx="1947564" cy="1164489"/>
          </a:xfrm>
          <a:custGeom>
            <a:avLst/>
            <a:gdLst>
              <a:gd name="connsiteX0" fmla="*/ 0 w 1947564"/>
              <a:gd name="connsiteY0" fmla="*/ 0 h 1164489"/>
              <a:gd name="connsiteX1" fmla="*/ 1947564 w 1947564"/>
              <a:gd name="connsiteY1" fmla="*/ 0 h 1164489"/>
              <a:gd name="connsiteX2" fmla="*/ 1947564 w 1947564"/>
              <a:gd name="connsiteY2" fmla="*/ 1164489 h 1164489"/>
              <a:gd name="connsiteX3" fmla="*/ 0 w 1947564"/>
              <a:gd name="connsiteY3" fmla="*/ 1164489 h 1164489"/>
              <a:gd name="connsiteX4" fmla="*/ 0 w 1947564"/>
              <a:gd name="connsiteY4" fmla="*/ 0 h 116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7564" h="1164489">
                <a:moveTo>
                  <a:pt x="0" y="0"/>
                </a:moveTo>
                <a:lnTo>
                  <a:pt x="1947564" y="0"/>
                </a:lnTo>
                <a:lnTo>
                  <a:pt x="1947564" y="1164489"/>
                </a:lnTo>
                <a:lnTo>
                  <a:pt x="0" y="116448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3" name="任意多边形: 形状 122">
            <a:extLst>
              <a:ext uri="{FF2B5EF4-FFF2-40B4-BE49-F238E27FC236}">
                <a16:creationId xmlns:a16="http://schemas.microsoft.com/office/drawing/2014/main" id="{4E5D6657-B0F4-4053-8D08-B445DE9C7476}"/>
              </a:ext>
            </a:extLst>
          </p:cNvPr>
          <p:cNvSpPr>
            <a:spLocks/>
          </p:cNvSpPr>
          <p:nvPr/>
        </p:nvSpPr>
        <p:spPr>
          <a:xfrm>
            <a:off x="6741775" y="3792449"/>
            <a:ext cx="1947564" cy="1164475"/>
          </a:xfrm>
          <a:custGeom>
            <a:avLst/>
            <a:gdLst>
              <a:gd name="connsiteX0" fmla="*/ 0 w 1947564"/>
              <a:gd name="connsiteY0" fmla="*/ 0 h 1164475"/>
              <a:gd name="connsiteX1" fmla="*/ 1947564 w 1947564"/>
              <a:gd name="connsiteY1" fmla="*/ 0 h 1164475"/>
              <a:gd name="connsiteX2" fmla="*/ 1947564 w 1947564"/>
              <a:gd name="connsiteY2" fmla="*/ 1164475 h 1164475"/>
              <a:gd name="connsiteX3" fmla="*/ 0 w 1947564"/>
              <a:gd name="connsiteY3" fmla="*/ 1164475 h 1164475"/>
              <a:gd name="connsiteX4" fmla="*/ 0 w 1947564"/>
              <a:gd name="connsiteY4" fmla="*/ 0 h 116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7564" h="1164475">
                <a:moveTo>
                  <a:pt x="0" y="0"/>
                </a:moveTo>
                <a:lnTo>
                  <a:pt x="1947564" y="0"/>
                </a:lnTo>
                <a:lnTo>
                  <a:pt x="1947564" y="1164475"/>
                </a:lnTo>
                <a:lnTo>
                  <a:pt x="0" y="116447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0" name="任意多边形: 形状 119">
            <a:extLst>
              <a:ext uri="{FF2B5EF4-FFF2-40B4-BE49-F238E27FC236}">
                <a16:creationId xmlns:a16="http://schemas.microsoft.com/office/drawing/2014/main" id="{BA9A50A0-4ACC-4423-9825-E14322EE4388}"/>
              </a:ext>
            </a:extLst>
          </p:cNvPr>
          <p:cNvSpPr>
            <a:spLocks/>
          </p:cNvSpPr>
          <p:nvPr/>
        </p:nvSpPr>
        <p:spPr>
          <a:xfrm>
            <a:off x="6741775" y="5058524"/>
            <a:ext cx="1947564" cy="1215276"/>
          </a:xfrm>
          <a:custGeom>
            <a:avLst/>
            <a:gdLst>
              <a:gd name="connsiteX0" fmla="*/ 0 w 1947564"/>
              <a:gd name="connsiteY0" fmla="*/ 0 h 1215276"/>
              <a:gd name="connsiteX1" fmla="*/ 1947564 w 1947564"/>
              <a:gd name="connsiteY1" fmla="*/ 0 h 1215276"/>
              <a:gd name="connsiteX2" fmla="*/ 1947564 w 1947564"/>
              <a:gd name="connsiteY2" fmla="*/ 1112639 h 1215276"/>
              <a:gd name="connsiteX3" fmla="*/ 1844927 w 1947564"/>
              <a:gd name="connsiteY3" fmla="*/ 1215276 h 1215276"/>
              <a:gd name="connsiteX4" fmla="*/ 102637 w 1947564"/>
              <a:gd name="connsiteY4" fmla="*/ 1215276 h 1215276"/>
              <a:gd name="connsiteX5" fmla="*/ 0 w 1947564"/>
              <a:gd name="connsiteY5" fmla="*/ 1112639 h 1215276"/>
              <a:gd name="connsiteX6" fmla="*/ 0 w 1947564"/>
              <a:gd name="connsiteY6" fmla="*/ 0 h 1215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7564" h="1215276">
                <a:moveTo>
                  <a:pt x="0" y="0"/>
                </a:moveTo>
                <a:lnTo>
                  <a:pt x="1947564" y="0"/>
                </a:lnTo>
                <a:lnTo>
                  <a:pt x="1947564" y="1112639"/>
                </a:lnTo>
                <a:cubicBezTo>
                  <a:pt x="1947564" y="1169324"/>
                  <a:pt x="1901612" y="1215276"/>
                  <a:pt x="1844927" y="1215276"/>
                </a:cubicBezTo>
                <a:lnTo>
                  <a:pt x="102637" y="1215276"/>
                </a:lnTo>
                <a:cubicBezTo>
                  <a:pt x="45952" y="1215276"/>
                  <a:pt x="0" y="1169324"/>
                  <a:pt x="0" y="1112639"/>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8" name="矩形: 圆角 97">
            <a:extLst>
              <a:ext uri="{FF2B5EF4-FFF2-40B4-BE49-F238E27FC236}">
                <a16:creationId xmlns:a16="http://schemas.microsoft.com/office/drawing/2014/main" id="{52474A0C-B23A-4D19-AFD8-BB96194EA0E5}"/>
              </a:ext>
            </a:extLst>
          </p:cNvPr>
          <p:cNvSpPr>
            <a:spLocks/>
          </p:cNvSpPr>
          <p:nvPr/>
        </p:nvSpPr>
        <p:spPr>
          <a:xfrm>
            <a:off x="9549111" y="1209487"/>
            <a:ext cx="1947564" cy="5064313"/>
          </a:xfrm>
          <a:prstGeom prst="roundRect">
            <a:avLst>
              <a:gd name="adj" fmla="val 40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06">
            <a:extLst>
              <a:ext uri="{FF2B5EF4-FFF2-40B4-BE49-F238E27FC236}">
                <a16:creationId xmlns:a16="http://schemas.microsoft.com/office/drawing/2014/main" id="{CFFDA00E-D258-4FA8-8C05-D728F376BD34}"/>
              </a:ext>
            </a:extLst>
          </p:cNvPr>
          <p:cNvSpPr txBox="1"/>
          <p:nvPr/>
        </p:nvSpPr>
        <p:spPr>
          <a:xfrm>
            <a:off x="7102704" y="1631909"/>
            <a:ext cx="1225706" cy="369332"/>
          </a:xfrm>
          <a:prstGeom prst="rect">
            <a:avLst/>
          </a:prstGeom>
          <a:noFill/>
        </p:spPr>
        <p:txBody>
          <a:bodyPr wrap="square" rtlCol="0">
            <a:spAutoFit/>
          </a:bodyPr>
          <a:lstStyle/>
          <a:p>
            <a:pPr algn="ctr"/>
            <a:r>
              <a:rPr lang="zh-CN" altLang="en-US" sz="1800" dirty="0">
                <a:solidFill>
                  <a:schemeClr val="tx1"/>
                </a:solidFill>
              </a:rPr>
              <a:t>输入文字</a:t>
            </a:r>
          </a:p>
        </p:txBody>
      </p:sp>
      <p:sp>
        <p:nvSpPr>
          <p:cNvPr id="99" name="矩形: 圆角 98">
            <a:extLst>
              <a:ext uri="{FF2B5EF4-FFF2-40B4-BE49-F238E27FC236}">
                <a16:creationId xmlns:a16="http://schemas.microsoft.com/office/drawing/2014/main" id="{6C117787-A468-4092-8432-8DE65716052C}"/>
              </a:ext>
            </a:extLst>
          </p:cNvPr>
          <p:cNvSpPr/>
          <p:nvPr/>
        </p:nvSpPr>
        <p:spPr>
          <a:xfrm>
            <a:off x="9787584" y="2270760"/>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输入文字</a:t>
            </a:r>
          </a:p>
        </p:txBody>
      </p:sp>
      <p:sp>
        <p:nvSpPr>
          <p:cNvPr id="100" name="矩形: 圆角 99">
            <a:extLst>
              <a:ext uri="{FF2B5EF4-FFF2-40B4-BE49-F238E27FC236}">
                <a16:creationId xmlns:a16="http://schemas.microsoft.com/office/drawing/2014/main" id="{0698C05A-317F-4811-8246-45F566BD382B}"/>
              </a:ext>
            </a:extLst>
          </p:cNvPr>
          <p:cNvSpPr/>
          <p:nvPr/>
        </p:nvSpPr>
        <p:spPr>
          <a:xfrm>
            <a:off x="9787584" y="3236196"/>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输入文字</a:t>
            </a:r>
          </a:p>
        </p:txBody>
      </p:sp>
      <p:sp>
        <p:nvSpPr>
          <p:cNvPr id="127" name="矩形: 圆角 126">
            <a:extLst>
              <a:ext uri="{FF2B5EF4-FFF2-40B4-BE49-F238E27FC236}">
                <a16:creationId xmlns:a16="http://schemas.microsoft.com/office/drawing/2014/main" id="{56B43F43-7450-4082-8570-620B3723C133}"/>
              </a:ext>
            </a:extLst>
          </p:cNvPr>
          <p:cNvSpPr/>
          <p:nvPr/>
        </p:nvSpPr>
        <p:spPr>
          <a:xfrm>
            <a:off x="9787584" y="4201632"/>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输入文字</a:t>
            </a:r>
          </a:p>
        </p:txBody>
      </p:sp>
      <p:sp>
        <p:nvSpPr>
          <p:cNvPr id="128" name="矩形: 圆角 127">
            <a:extLst>
              <a:ext uri="{FF2B5EF4-FFF2-40B4-BE49-F238E27FC236}">
                <a16:creationId xmlns:a16="http://schemas.microsoft.com/office/drawing/2014/main" id="{7FA32B87-58C8-4C5F-8DB3-B2E9F8271E6B}"/>
              </a:ext>
            </a:extLst>
          </p:cNvPr>
          <p:cNvSpPr/>
          <p:nvPr/>
        </p:nvSpPr>
        <p:spPr>
          <a:xfrm>
            <a:off x="9787584" y="5167066"/>
            <a:ext cx="1470619" cy="75367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输入文字</a:t>
            </a:r>
          </a:p>
        </p:txBody>
      </p:sp>
      <p:sp>
        <p:nvSpPr>
          <p:cNvPr id="131" name="文本框 130">
            <a:extLst>
              <a:ext uri="{FF2B5EF4-FFF2-40B4-BE49-F238E27FC236}">
                <a16:creationId xmlns:a16="http://schemas.microsoft.com/office/drawing/2014/main" id="{BBE00A96-3729-4453-8ED9-82AE37C16AE4}"/>
              </a:ext>
            </a:extLst>
          </p:cNvPr>
          <p:cNvSpPr txBox="1"/>
          <p:nvPr/>
        </p:nvSpPr>
        <p:spPr>
          <a:xfrm>
            <a:off x="9787584" y="1632457"/>
            <a:ext cx="1470620" cy="369332"/>
          </a:xfrm>
          <a:prstGeom prst="rect">
            <a:avLst/>
          </a:prstGeom>
          <a:noFill/>
        </p:spPr>
        <p:txBody>
          <a:bodyPr wrap="square" rtlCol="0">
            <a:spAutoFit/>
          </a:bodyPr>
          <a:lstStyle/>
          <a:p>
            <a:pPr algn="ctr"/>
            <a:r>
              <a:rPr lang="zh-CN" altLang="en-US" sz="1800" dirty="0">
                <a:solidFill>
                  <a:schemeClr val="tx1"/>
                </a:solidFill>
              </a:rPr>
              <a:t>输入文字</a:t>
            </a:r>
          </a:p>
        </p:txBody>
      </p:sp>
      <p:grpSp>
        <p:nvGrpSpPr>
          <p:cNvPr id="144" name="组合 143">
            <a:extLst>
              <a:ext uri="{FF2B5EF4-FFF2-40B4-BE49-F238E27FC236}">
                <a16:creationId xmlns:a16="http://schemas.microsoft.com/office/drawing/2014/main" id="{18A0B0DA-3819-41E8-A879-284CE152A131}"/>
              </a:ext>
            </a:extLst>
          </p:cNvPr>
          <p:cNvGrpSpPr/>
          <p:nvPr/>
        </p:nvGrpSpPr>
        <p:grpSpPr>
          <a:xfrm>
            <a:off x="6012980" y="1727441"/>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32" name="半闭框 131">
              <a:extLst>
                <a:ext uri="{FF2B5EF4-FFF2-40B4-BE49-F238E27FC236}">
                  <a16:creationId xmlns:a16="http://schemas.microsoft.com/office/drawing/2014/main" id="{D7EBFF2F-FEAA-4A31-B20E-7430FA530605}"/>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半闭框 135">
              <a:extLst>
                <a:ext uri="{FF2B5EF4-FFF2-40B4-BE49-F238E27FC236}">
                  <a16:creationId xmlns:a16="http://schemas.microsoft.com/office/drawing/2014/main" id="{469FDF2F-A579-4DCF-815A-399C15AD79EE}"/>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0" name="半闭框 139">
              <a:extLst>
                <a:ext uri="{FF2B5EF4-FFF2-40B4-BE49-F238E27FC236}">
                  <a16:creationId xmlns:a16="http://schemas.microsoft.com/office/drawing/2014/main" id="{46DF4F84-6BF2-4D7F-B52D-601A35B79C7F}"/>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5" name="组合 144">
            <a:extLst>
              <a:ext uri="{FF2B5EF4-FFF2-40B4-BE49-F238E27FC236}">
                <a16:creationId xmlns:a16="http://schemas.microsoft.com/office/drawing/2014/main" id="{1366654B-C8FC-471F-BCE1-5D61B5490F3B}"/>
              </a:ext>
            </a:extLst>
          </p:cNvPr>
          <p:cNvGrpSpPr/>
          <p:nvPr/>
        </p:nvGrpSpPr>
        <p:grpSpPr>
          <a:xfrm>
            <a:off x="6012980" y="3018922"/>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46" name="半闭框 145">
              <a:extLst>
                <a:ext uri="{FF2B5EF4-FFF2-40B4-BE49-F238E27FC236}">
                  <a16:creationId xmlns:a16="http://schemas.microsoft.com/office/drawing/2014/main" id="{48ACCFFB-A9DC-4E6C-94F6-5D181D8D4E25}"/>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7" name="半闭框 146">
              <a:extLst>
                <a:ext uri="{FF2B5EF4-FFF2-40B4-BE49-F238E27FC236}">
                  <a16:creationId xmlns:a16="http://schemas.microsoft.com/office/drawing/2014/main" id="{D474D44D-6CBE-4630-9B1B-83EC73E0A39E}"/>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半闭框 147">
              <a:extLst>
                <a:ext uri="{FF2B5EF4-FFF2-40B4-BE49-F238E27FC236}">
                  <a16:creationId xmlns:a16="http://schemas.microsoft.com/office/drawing/2014/main" id="{CBC5F906-8C49-4683-8039-C23439508B23}"/>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9" name="组合 148">
            <a:extLst>
              <a:ext uri="{FF2B5EF4-FFF2-40B4-BE49-F238E27FC236}">
                <a16:creationId xmlns:a16="http://schemas.microsoft.com/office/drawing/2014/main" id="{4048133A-7664-4D74-BC0F-03B039B9EDF4}"/>
              </a:ext>
            </a:extLst>
          </p:cNvPr>
          <p:cNvGrpSpPr/>
          <p:nvPr/>
        </p:nvGrpSpPr>
        <p:grpSpPr>
          <a:xfrm>
            <a:off x="6012980" y="4285004"/>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50" name="半闭框 149">
              <a:extLst>
                <a:ext uri="{FF2B5EF4-FFF2-40B4-BE49-F238E27FC236}">
                  <a16:creationId xmlns:a16="http://schemas.microsoft.com/office/drawing/2014/main" id="{C0B058D9-3BD1-4C7D-8492-1407F2E06F94}"/>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半闭框 150">
              <a:extLst>
                <a:ext uri="{FF2B5EF4-FFF2-40B4-BE49-F238E27FC236}">
                  <a16:creationId xmlns:a16="http://schemas.microsoft.com/office/drawing/2014/main" id="{4FC889E4-BD58-49A0-9F2A-3DE3CE7787A5}"/>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2" name="半闭框 151">
              <a:extLst>
                <a:ext uri="{FF2B5EF4-FFF2-40B4-BE49-F238E27FC236}">
                  <a16:creationId xmlns:a16="http://schemas.microsoft.com/office/drawing/2014/main" id="{467FF3BB-ADA8-4D76-BB07-A4129175194D}"/>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3" name="组合 152">
            <a:extLst>
              <a:ext uri="{FF2B5EF4-FFF2-40B4-BE49-F238E27FC236}">
                <a16:creationId xmlns:a16="http://schemas.microsoft.com/office/drawing/2014/main" id="{27C6B33E-2BF3-4242-8CA6-7AD92E41B8B5}"/>
              </a:ext>
            </a:extLst>
          </p:cNvPr>
          <p:cNvGrpSpPr/>
          <p:nvPr/>
        </p:nvGrpSpPr>
        <p:grpSpPr>
          <a:xfrm>
            <a:off x="6012980" y="5576480"/>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54" name="半闭框 153">
              <a:extLst>
                <a:ext uri="{FF2B5EF4-FFF2-40B4-BE49-F238E27FC236}">
                  <a16:creationId xmlns:a16="http://schemas.microsoft.com/office/drawing/2014/main" id="{762A0222-B7D7-48B2-B632-6C82304F9C70}"/>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半闭框 154">
              <a:extLst>
                <a:ext uri="{FF2B5EF4-FFF2-40B4-BE49-F238E27FC236}">
                  <a16:creationId xmlns:a16="http://schemas.microsoft.com/office/drawing/2014/main" id="{9E5B303F-8CF1-4A99-BBF1-C3DC786FF9A3}"/>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半闭框 155">
              <a:extLst>
                <a:ext uri="{FF2B5EF4-FFF2-40B4-BE49-F238E27FC236}">
                  <a16:creationId xmlns:a16="http://schemas.microsoft.com/office/drawing/2014/main" id="{48A6A3CE-6D76-426E-B168-D024CF5FBAF1}"/>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7" name="组合 156">
            <a:extLst>
              <a:ext uri="{FF2B5EF4-FFF2-40B4-BE49-F238E27FC236}">
                <a16:creationId xmlns:a16="http://schemas.microsoft.com/office/drawing/2014/main" id="{08D18FAE-DFFC-485C-94CD-4E4EC8A6EBB6}"/>
              </a:ext>
            </a:extLst>
          </p:cNvPr>
          <p:cNvGrpSpPr/>
          <p:nvPr/>
        </p:nvGrpSpPr>
        <p:grpSpPr>
          <a:xfrm>
            <a:off x="8878860" y="1727441"/>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58" name="半闭框 157">
              <a:extLst>
                <a:ext uri="{FF2B5EF4-FFF2-40B4-BE49-F238E27FC236}">
                  <a16:creationId xmlns:a16="http://schemas.microsoft.com/office/drawing/2014/main" id="{26CA0411-5CF7-431A-8820-6B039A1F10DB}"/>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9" name="半闭框 158">
              <a:extLst>
                <a:ext uri="{FF2B5EF4-FFF2-40B4-BE49-F238E27FC236}">
                  <a16:creationId xmlns:a16="http://schemas.microsoft.com/office/drawing/2014/main" id="{F808F5AD-3385-491A-B399-F396A715DF71}"/>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0" name="半闭框 159">
              <a:extLst>
                <a:ext uri="{FF2B5EF4-FFF2-40B4-BE49-F238E27FC236}">
                  <a16:creationId xmlns:a16="http://schemas.microsoft.com/office/drawing/2014/main" id="{5F9B6018-C082-481F-932E-3D5DDB0299DF}"/>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1" name="组合 160">
            <a:extLst>
              <a:ext uri="{FF2B5EF4-FFF2-40B4-BE49-F238E27FC236}">
                <a16:creationId xmlns:a16="http://schemas.microsoft.com/office/drawing/2014/main" id="{C373D8C2-BCF3-47CA-B6B2-D1A67D713533}"/>
              </a:ext>
            </a:extLst>
          </p:cNvPr>
          <p:cNvGrpSpPr/>
          <p:nvPr/>
        </p:nvGrpSpPr>
        <p:grpSpPr>
          <a:xfrm>
            <a:off x="8878860" y="3018922"/>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62" name="半闭框 161">
              <a:extLst>
                <a:ext uri="{FF2B5EF4-FFF2-40B4-BE49-F238E27FC236}">
                  <a16:creationId xmlns:a16="http://schemas.microsoft.com/office/drawing/2014/main" id="{D45F6E94-9398-4AC2-93ED-43D4322AF518}"/>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3" name="半闭框 162">
              <a:extLst>
                <a:ext uri="{FF2B5EF4-FFF2-40B4-BE49-F238E27FC236}">
                  <a16:creationId xmlns:a16="http://schemas.microsoft.com/office/drawing/2014/main" id="{AC5C76E6-D626-4C7C-B332-E29F5450F4F4}"/>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4" name="半闭框 163">
              <a:extLst>
                <a:ext uri="{FF2B5EF4-FFF2-40B4-BE49-F238E27FC236}">
                  <a16:creationId xmlns:a16="http://schemas.microsoft.com/office/drawing/2014/main" id="{48C682E3-6786-4022-8BCC-70B2307315B3}"/>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5" name="组合 164">
            <a:extLst>
              <a:ext uri="{FF2B5EF4-FFF2-40B4-BE49-F238E27FC236}">
                <a16:creationId xmlns:a16="http://schemas.microsoft.com/office/drawing/2014/main" id="{DBB7A191-67B5-4908-B443-221149BF5DFC}"/>
              </a:ext>
            </a:extLst>
          </p:cNvPr>
          <p:cNvGrpSpPr/>
          <p:nvPr/>
        </p:nvGrpSpPr>
        <p:grpSpPr>
          <a:xfrm>
            <a:off x="8878860" y="4285004"/>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66" name="半闭框 165">
              <a:extLst>
                <a:ext uri="{FF2B5EF4-FFF2-40B4-BE49-F238E27FC236}">
                  <a16:creationId xmlns:a16="http://schemas.microsoft.com/office/drawing/2014/main" id="{1E33D287-F242-4D07-80B3-9A62BEE8FBD4}"/>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7" name="半闭框 166">
              <a:extLst>
                <a:ext uri="{FF2B5EF4-FFF2-40B4-BE49-F238E27FC236}">
                  <a16:creationId xmlns:a16="http://schemas.microsoft.com/office/drawing/2014/main" id="{7733BD3D-90CA-41ED-8A47-AA57310E30DA}"/>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8" name="半闭框 167">
              <a:extLst>
                <a:ext uri="{FF2B5EF4-FFF2-40B4-BE49-F238E27FC236}">
                  <a16:creationId xmlns:a16="http://schemas.microsoft.com/office/drawing/2014/main" id="{06056FA1-4EDC-4460-87D4-5F14CBF81FD8}"/>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9" name="组合 168">
            <a:extLst>
              <a:ext uri="{FF2B5EF4-FFF2-40B4-BE49-F238E27FC236}">
                <a16:creationId xmlns:a16="http://schemas.microsoft.com/office/drawing/2014/main" id="{2E40DA03-BD0D-447D-8D7B-8507213AA85B}"/>
              </a:ext>
            </a:extLst>
          </p:cNvPr>
          <p:cNvGrpSpPr/>
          <p:nvPr/>
        </p:nvGrpSpPr>
        <p:grpSpPr>
          <a:xfrm>
            <a:off x="8878860" y="5576480"/>
            <a:ext cx="417836" cy="179364"/>
            <a:chOff x="5915967" y="1954888"/>
            <a:chExt cx="417836" cy="179364"/>
          </a:xfrm>
          <a:gradFill flip="none" rotWithShape="1">
            <a:gsLst>
              <a:gs pos="0">
                <a:schemeClr val="tx1">
                  <a:lumMod val="50000"/>
                  <a:lumOff val="50000"/>
                  <a:alpha val="0"/>
                </a:schemeClr>
              </a:gs>
              <a:gs pos="100000">
                <a:schemeClr val="tx1">
                  <a:lumMod val="50000"/>
                  <a:lumOff val="50000"/>
                  <a:alpha val="50000"/>
                </a:schemeClr>
              </a:gs>
            </a:gsLst>
            <a:lin ang="0" scaled="1"/>
            <a:tileRect/>
          </a:gradFill>
        </p:grpSpPr>
        <p:sp>
          <p:nvSpPr>
            <p:cNvPr id="170" name="半闭框 169">
              <a:extLst>
                <a:ext uri="{FF2B5EF4-FFF2-40B4-BE49-F238E27FC236}">
                  <a16:creationId xmlns:a16="http://schemas.microsoft.com/office/drawing/2014/main" id="{7020D1C8-A7EE-430E-863D-56E96ADA7A44}"/>
                </a:ext>
              </a:extLst>
            </p:cNvPr>
            <p:cNvSpPr/>
            <p:nvPr/>
          </p:nvSpPr>
          <p:spPr>
            <a:xfrm rot="8086415">
              <a:off x="6154439"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1" name="半闭框 170">
              <a:extLst>
                <a:ext uri="{FF2B5EF4-FFF2-40B4-BE49-F238E27FC236}">
                  <a16:creationId xmlns:a16="http://schemas.microsoft.com/office/drawing/2014/main" id="{91B63EE3-7076-4AE9-A51A-72DAEE2F5F6B}"/>
                </a:ext>
              </a:extLst>
            </p:cNvPr>
            <p:cNvSpPr/>
            <p:nvPr/>
          </p:nvSpPr>
          <p:spPr>
            <a:xfrm rot="8086415">
              <a:off x="6035203"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2" name="半闭框 171">
              <a:extLst>
                <a:ext uri="{FF2B5EF4-FFF2-40B4-BE49-F238E27FC236}">
                  <a16:creationId xmlns:a16="http://schemas.microsoft.com/office/drawing/2014/main" id="{39D542AA-C53C-4A80-94B8-C7EA0287307E}"/>
                </a:ext>
              </a:extLst>
            </p:cNvPr>
            <p:cNvSpPr/>
            <p:nvPr/>
          </p:nvSpPr>
          <p:spPr>
            <a:xfrm rot="8086415">
              <a:off x="5915967" y="1954888"/>
              <a:ext cx="179364" cy="179364"/>
            </a:xfrm>
            <a:prstGeom prst="halfFrame">
              <a:avLst>
                <a:gd name="adj1" fmla="val 21569"/>
                <a:gd name="adj2" fmla="val 221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8" name="矩形 77">
            <a:extLst>
              <a:ext uri="{FF2B5EF4-FFF2-40B4-BE49-F238E27FC236}">
                <a16:creationId xmlns:a16="http://schemas.microsoft.com/office/drawing/2014/main" id="{B06DC19C-5F39-487D-A0E9-3F7556F696B4}"/>
              </a:ext>
            </a:extLst>
          </p:cNvPr>
          <p:cNvSpPr/>
          <p:nvPr/>
        </p:nvSpPr>
        <p:spPr>
          <a:xfrm>
            <a:off x="1062529" y="219607"/>
            <a:ext cx="902811" cy="523220"/>
          </a:xfrm>
          <a:prstGeom prst="rect">
            <a:avLst/>
          </a:prstGeom>
        </p:spPr>
        <p:txBody>
          <a:bodyPr wrap="none">
            <a:spAutoFit/>
          </a:bodyPr>
          <a:lstStyle/>
          <a:p>
            <a:r>
              <a:rPr lang="zh-CN" altLang="en-US" sz="2800" dirty="0">
                <a:cs typeface="+mn-ea"/>
                <a:sym typeface="+mn-lt"/>
              </a:rPr>
              <a:t>总结</a:t>
            </a:r>
          </a:p>
        </p:txBody>
      </p:sp>
      <p:sp>
        <p:nvSpPr>
          <p:cNvPr id="81" name="文本框 80">
            <a:extLst>
              <a:ext uri="{FF2B5EF4-FFF2-40B4-BE49-F238E27FC236}">
                <a16:creationId xmlns:a16="http://schemas.microsoft.com/office/drawing/2014/main" id="{36CB2CD1-8330-4593-91F5-EF94053A2EFE}"/>
              </a:ext>
            </a:extLst>
          </p:cNvPr>
          <p:cNvSpPr txBox="1"/>
          <p:nvPr/>
        </p:nvSpPr>
        <p:spPr>
          <a:xfrm>
            <a:off x="7090109" y="3024434"/>
            <a:ext cx="1225706" cy="369332"/>
          </a:xfrm>
          <a:prstGeom prst="rect">
            <a:avLst/>
          </a:prstGeom>
          <a:noFill/>
        </p:spPr>
        <p:txBody>
          <a:bodyPr wrap="square" rtlCol="0">
            <a:spAutoFit/>
          </a:bodyPr>
          <a:lstStyle/>
          <a:p>
            <a:pPr algn="ctr"/>
            <a:r>
              <a:rPr lang="zh-CN" altLang="en-US" sz="1800" dirty="0">
                <a:solidFill>
                  <a:schemeClr val="tx1"/>
                </a:solidFill>
              </a:rPr>
              <a:t>输入文字</a:t>
            </a:r>
          </a:p>
        </p:txBody>
      </p:sp>
      <p:sp>
        <p:nvSpPr>
          <p:cNvPr id="84" name="文本框 83">
            <a:extLst>
              <a:ext uri="{FF2B5EF4-FFF2-40B4-BE49-F238E27FC236}">
                <a16:creationId xmlns:a16="http://schemas.microsoft.com/office/drawing/2014/main" id="{32C89EB9-B577-4033-AE08-D35A87D6A797}"/>
              </a:ext>
            </a:extLst>
          </p:cNvPr>
          <p:cNvSpPr txBox="1"/>
          <p:nvPr/>
        </p:nvSpPr>
        <p:spPr>
          <a:xfrm>
            <a:off x="7071742" y="4201632"/>
            <a:ext cx="1225706" cy="369332"/>
          </a:xfrm>
          <a:prstGeom prst="rect">
            <a:avLst/>
          </a:prstGeom>
          <a:noFill/>
        </p:spPr>
        <p:txBody>
          <a:bodyPr wrap="square" rtlCol="0">
            <a:spAutoFit/>
          </a:bodyPr>
          <a:lstStyle/>
          <a:p>
            <a:pPr algn="ctr"/>
            <a:r>
              <a:rPr lang="zh-CN" altLang="en-US" sz="1800" dirty="0">
                <a:solidFill>
                  <a:schemeClr val="tx1"/>
                </a:solidFill>
              </a:rPr>
              <a:t>输入文字</a:t>
            </a:r>
          </a:p>
        </p:txBody>
      </p:sp>
      <p:sp>
        <p:nvSpPr>
          <p:cNvPr id="87" name="文本框 86">
            <a:extLst>
              <a:ext uri="{FF2B5EF4-FFF2-40B4-BE49-F238E27FC236}">
                <a16:creationId xmlns:a16="http://schemas.microsoft.com/office/drawing/2014/main" id="{F6A55CEF-AFCA-4AB7-87AC-3C0287DC5071}"/>
              </a:ext>
            </a:extLst>
          </p:cNvPr>
          <p:cNvSpPr txBox="1"/>
          <p:nvPr/>
        </p:nvSpPr>
        <p:spPr>
          <a:xfrm>
            <a:off x="7047208" y="5537293"/>
            <a:ext cx="1225706" cy="369332"/>
          </a:xfrm>
          <a:prstGeom prst="rect">
            <a:avLst/>
          </a:prstGeom>
          <a:noFill/>
        </p:spPr>
        <p:txBody>
          <a:bodyPr wrap="square" rtlCol="0">
            <a:spAutoFit/>
          </a:bodyPr>
          <a:lstStyle/>
          <a:p>
            <a:pPr algn="ctr"/>
            <a:r>
              <a:rPr lang="zh-CN" altLang="en-US" sz="1800" dirty="0">
                <a:solidFill>
                  <a:schemeClr val="tx1"/>
                </a:solidFill>
              </a:rPr>
              <a:t>输入文字</a:t>
            </a:r>
          </a:p>
        </p:txBody>
      </p:sp>
    </p:spTree>
    <p:extLst>
      <p:ext uri="{BB962C8B-B14F-4D97-AF65-F5344CB8AC3E}">
        <p14:creationId xmlns:p14="http://schemas.microsoft.com/office/powerpoint/2010/main" val="18864029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824" y="1134366"/>
            <a:ext cx="5312820" cy="4847014"/>
          </a:xfrm>
          <a:prstGeom prst="rect">
            <a:avLst/>
          </a:prstGeom>
        </p:spPr>
      </p:pic>
      <p:sp>
        <p:nvSpPr>
          <p:cNvPr id="7" name="文本框 6">
            <a:extLst>
              <a:ext uri="{FF2B5EF4-FFF2-40B4-BE49-F238E27FC236}">
                <a16:creationId xmlns:a16="http://schemas.microsoft.com/office/drawing/2014/main" id="{A09B8203-2BBF-49FA-A00F-3F920E839028}"/>
              </a:ext>
            </a:extLst>
          </p:cNvPr>
          <p:cNvSpPr txBox="1"/>
          <p:nvPr/>
        </p:nvSpPr>
        <p:spPr>
          <a:xfrm>
            <a:off x="5972175" y="2924175"/>
            <a:ext cx="6610350" cy="1169551"/>
          </a:xfrm>
          <a:prstGeom prst="rect">
            <a:avLst/>
          </a:prstGeom>
          <a:noFill/>
        </p:spPr>
        <p:txBody>
          <a:bodyPr wrap="square" rtlCol="0">
            <a:spAutoFit/>
          </a:bodyPr>
          <a:lstStyle/>
          <a:p>
            <a:r>
              <a:rPr lang="en-US" altLang="zh-CN" sz="7000" dirty="0">
                <a:solidFill>
                  <a:srgbClr val="3494BA"/>
                </a:solidFill>
                <a:cs typeface="+mn-ea"/>
                <a:sym typeface="+mn-lt"/>
              </a:rPr>
              <a:t>THANK YOU </a:t>
            </a:r>
            <a:endParaRPr lang="zh-CN" altLang="en-US" sz="7000" dirty="0">
              <a:solidFill>
                <a:srgbClr val="3494BA"/>
              </a:solidFill>
              <a:cs typeface="+mn-ea"/>
              <a:sym typeface="+mn-lt"/>
            </a:endParaRPr>
          </a:p>
        </p:txBody>
      </p:sp>
    </p:spTree>
    <p:extLst>
      <p:ext uri="{BB962C8B-B14F-4D97-AF65-F5344CB8AC3E}">
        <p14:creationId xmlns:p14="http://schemas.microsoft.com/office/powerpoint/2010/main" val="5274617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cs typeface="+mn-ea"/>
                <a:sym typeface="+mn-lt"/>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cs typeface="+mn-ea"/>
                <a:sym typeface="+mn-lt"/>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cs typeface="+mn-ea"/>
              <a:sym typeface="+mn-lt"/>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cs typeface="+mn-ea"/>
              <a:sym typeface="+mn-lt"/>
            </a:endParaRPr>
          </a:p>
        </p:txBody>
      </p:sp>
      <p:sp>
        <p:nvSpPr>
          <p:cNvPr id="145" name="文本框 144">
            <a:extLst>
              <a:ext uri="{FF2B5EF4-FFF2-40B4-BE49-F238E27FC236}">
                <a16:creationId xmlns:a16="http://schemas.microsoft.com/office/drawing/2014/main" id="{54745AB6-6322-47A8-BAE3-025FCAC0BEA8}"/>
              </a:ext>
            </a:extLst>
          </p:cNvPr>
          <p:cNvSpPr txBox="1"/>
          <p:nvPr/>
        </p:nvSpPr>
        <p:spPr>
          <a:xfrm>
            <a:off x="2854089" y="2670287"/>
            <a:ext cx="2114751"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100" normalizeH="0" baseline="0" noProof="0" dirty="0">
                <a:ln>
                  <a:noFill/>
                </a:ln>
                <a:solidFill>
                  <a:srgbClr val="00FFFF"/>
                </a:solidFill>
                <a:effectLst/>
                <a:uLnTx/>
                <a:uFillTx/>
                <a:cs typeface="+mn-ea"/>
                <a:sym typeface="+mn-lt"/>
              </a:rPr>
              <a:t>Id:</a:t>
            </a:r>
            <a:r>
              <a:rPr kumimoji="0" lang="zh-CN" altLang="en-US" sz="1400" b="0" i="0" u="none" strike="noStrike" kern="1200" cap="none" spc="100" normalizeH="0" baseline="0" noProof="0" dirty="0">
                <a:ln>
                  <a:noFill/>
                </a:ln>
                <a:solidFill>
                  <a:srgbClr val="00FFFF"/>
                </a:solidFill>
                <a:effectLst/>
                <a:uLnTx/>
                <a:uFillTx/>
                <a:cs typeface="+mn-ea"/>
                <a:sym typeface="+mn-lt"/>
              </a:rPr>
              <a:t>小艾同学</a:t>
            </a:r>
          </a:p>
        </p:txBody>
      </p:sp>
      <p:pic>
        <p:nvPicPr>
          <p:cNvPr id="146" name="图片 145">
            <a:extLst>
              <a:ext uri="{FF2B5EF4-FFF2-40B4-BE49-F238E27FC236}">
                <a16:creationId xmlns:a16="http://schemas.microsoft.com/office/drawing/2014/main" id="{BF98F649-E899-4E0F-9B2B-74102D1A07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9481" y="687372"/>
            <a:ext cx="1878750" cy="1869218"/>
          </a:xfrm>
          <a:prstGeom prst="rect">
            <a:avLst/>
          </a:prstGeom>
        </p:spPr>
      </p:pic>
      <p:cxnSp>
        <p:nvCxnSpPr>
          <p:cNvPr id="147" name="直接连接符 146">
            <a:extLst>
              <a:ext uri="{FF2B5EF4-FFF2-40B4-BE49-F238E27FC236}">
                <a16:creationId xmlns:a16="http://schemas.microsoft.com/office/drawing/2014/main" id="{0F9D2621-3159-409A-960B-CE131D4DCE69}"/>
              </a:ext>
            </a:extLst>
          </p:cNvPr>
          <p:cNvCxnSpPr>
            <a:cxnSpLocks/>
          </p:cNvCxnSpPr>
          <p:nvPr/>
        </p:nvCxnSpPr>
        <p:spPr>
          <a:xfrm flipH="1">
            <a:off x="6828567" y="1069407"/>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48" name="组合 147">
            <a:extLst>
              <a:ext uri="{FF2B5EF4-FFF2-40B4-BE49-F238E27FC236}">
                <a16:creationId xmlns:a16="http://schemas.microsoft.com/office/drawing/2014/main" id="{04C5A6C0-FEAC-40A7-B566-CBED64B74EF1}"/>
              </a:ext>
            </a:extLst>
          </p:cNvPr>
          <p:cNvGrpSpPr/>
          <p:nvPr/>
        </p:nvGrpSpPr>
        <p:grpSpPr>
          <a:xfrm>
            <a:off x="5684898" y="1516391"/>
            <a:ext cx="138195" cy="138195"/>
            <a:chOff x="5695413" y="1320428"/>
            <a:chExt cx="138195" cy="138195"/>
          </a:xfrm>
        </p:grpSpPr>
        <p:sp>
          <p:nvSpPr>
            <p:cNvPr id="149" name="Teardrop 15">
              <a:extLst>
                <a:ext uri="{FF2B5EF4-FFF2-40B4-BE49-F238E27FC236}">
                  <a16:creationId xmlns:a16="http://schemas.microsoft.com/office/drawing/2014/main" id="{755E96FF-5998-44EE-B9D6-E2789F0A2A53}"/>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50" name="Oval 16">
              <a:extLst>
                <a:ext uri="{FF2B5EF4-FFF2-40B4-BE49-F238E27FC236}">
                  <a16:creationId xmlns:a16="http://schemas.microsoft.com/office/drawing/2014/main" id="{4EF1796D-A819-4C91-A1AB-8C932F2F4E4D}"/>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51" name="组合 150">
            <a:extLst>
              <a:ext uri="{FF2B5EF4-FFF2-40B4-BE49-F238E27FC236}">
                <a16:creationId xmlns:a16="http://schemas.microsoft.com/office/drawing/2014/main" id="{3CFAA01A-2DBC-496B-BFB0-D69FAA24E3AA}"/>
              </a:ext>
            </a:extLst>
          </p:cNvPr>
          <p:cNvGrpSpPr/>
          <p:nvPr/>
        </p:nvGrpSpPr>
        <p:grpSpPr>
          <a:xfrm>
            <a:off x="5684898" y="1903485"/>
            <a:ext cx="138195" cy="138195"/>
            <a:chOff x="5695413" y="1701172"/>
            <a:chExt cx="138195" cy="138195"/>
          </a:xfrm>
        </p:grpSpPr>
        <p:sp>
          <p:nvSpPr>
            <p:cNvPr id="152" name="Teardrop 15">
              <a:extLst>
                <a:ext uri="{FF2B5EF4-FFF2-40B4-BE49-F238E27FC236}">
                  <a16:creationId xmlns:a16="http://schemas.microsoft.com/office/drawing/2014/main" id="{C10F18EA-A4AD-4980-B8FA-57ABCCFD1434}"/>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53" name="Oval 16">
              <a:extLst>
                <a:ext uri="{FF2B5EF4-FFF2-40B4-BE49-F238E27FC236}">
                  <a16:creationId xmlns:a16="http://schemas.microsoft.com/office/drawing/2014/main" id="{B5087CF5-5C38-42BF-9CC8-B62D018EB59D}"/>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54" name="组合 153">
            <a:extLst>
              <a:ext uri="{FF2B5EF4-FFF2-40B4-BE49-F238E27FC236}">
                <a16:creationId xmlns:a16="http://schemas.microsoft.com/office/drawing/2014/main" id="{74374413-47F6-4F0A-8144-78A983F5E438}"/>
              </a:ext>
            </a:extLst>
          </p:cNvPr>
          <p:cNvGrpSpPr/>
          <p:nvPr/>
        </p:nvGrpSpPr>
        <p:grpSpPr>
          <a:xfrm>
            <a:off x="5684898" y="2290579"/>
            <a:ext cx="138195" cy="138195"/>
            <a:chOff x="5695413" y="2081916"/>
            <a:chExt cx="138195" cy="138195"/>
          </a:xfrm>
        </p:grpSpPr>
        <p:sp>
          <p:nvSpPr>
            <p:cNvPr id="155" name="Teardrop 15">
              <a:extLst>
                <a:ext uri="{FF2B5EF4-FFF2-40B4-BE49-F238E27FC236}">
                  <a16:creationId xmlns:a16="http://schemas.microsoft.com/office/drawing/2014/main" id="{0757A9CB-D1F8-44FE-8506-39626ED33ACA}"/>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56" name="Oval 16">
              <a:extLst>
                <a:ext uri="{FF2B5EF4-FFF2-40B4-BE49-F238E27FC236}">
                  <a16:creationId xmlns:a16="http://schemas.microsoft.com/office/drawing/2014/main" id="{0803D65B-1326-4CB7-B25C-1B80BA1A80A9}"/>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sp>
        <p:nvSpPr>
          <p:cNvPr id="157" name="文本框 156">
            <a:extLst>
              <a:ext uri="{FF2B5EF4-FFF2-40B4-BE49-F238E27FC236}">
                <a16:creationId xmlns:a16="http://schemas.microsoft.com/office/drawing/2014/main" id="{977D978A-42E0-4096-8442-446C3CB895FD}"/>
              </a:ext>
            </a:extLst>
          </p:cNvPr>
          <p:cNvSpPr txBox="1"/>
          <p:nvPr/>
        </p:nvSpPr>
        <p:spPr>
          <a:xfrm>
            <a:off x="5576793" y="821088"/>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cs typeface="+mn-ea"/>
                <a:sym typeface="+mn-lt"/>
              </a:rPr>
              <a:t>小艾</a:t>
            </a:r>
          </a:p>
        </p:txBody>
      </p:sp>
      <p:sp>
        <p:nvSpPr>
          <p:cNvPr id="158" name="文本框 157">
            <a:extLst>
              <a:ext uri="{FF2B5EF4-FFF2-40B4-BE49-F238E27FC236}">
                <a16:creationId xmlns:a16="http://schemas.microsoft.com/office/drawing/2014/main" id="{E3ACBCF6-3A58-4E8E-BF0F-1FB634B5878A}"/>
              </a:ext>
            </a:extLst>
          </p:cNvPr>
          <p:cNvSpPr txBox="1"/>
          <p:nvPr/>
        </p:nvSpPr>
        <p:spPr>
          <a:xfrm>
            <a:off x="6912176" y="1021136"/>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cs typeface="+mn-ea"/>
                <a:sym typeface="+mn-lt"/>
              </a:rPr>
              <a:t>WEI CHONG</a:t>
            </a:r>
            <a:endParaRPr kumimoji="0" lang="zh-CN" altLang="en-US" sz="1100" b="0" i="0" u="none" strike="noStrike" kern="1200" cap="none" spc="600" normalizeH="0" baseline="0" noProof="0" dirty="0">
              <a:ln>
                <a:noFill/>
              </a:ln>
              <a:solidFill>
                <a:srgbClr val="FFFED8">
                  <a:alpha val="22000"/>
                </a:srgbClr>
              </a:solidFill>
              <a:effectLst/>
              <a:uLnTx/>
              <a:uFillTx/>
              <a:cs typeface="+mn-ea"/>
              <a:sym typeface="+mn-lt"/>
            </a:endParaRPr>
          </a:p>
        </p:txBody>
      </p:sp>
      <p:sp>
        <p:nvSpPr>
          <p:cNvPr id="159" name="文本框 158">
            <a:extLst>
              <a:ext uri="{FF2B5EF4-FFF2-40B4-BE49-F238E27FC236}">
                <a16:creationId xmlns:a16="http://schemas.microsoft.com/office/drawing/2014/main" id="{60E09A43-E8A1-4B5B-997D-CAC76B6FADBF}"/>
              </a:ext>
            </a:extLst>
          </p:cNvPr>
          <p:cNvSpPr txBox="1"/>
          <p:nvPr/>
        </p:nvSpPr>
        <p:spPr>
          <a:xfrm>
            <a:off x="5908100" y="1394399"/>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自由</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设计师</a:t>
            </a:r>
          </a:p>
        </p:txBody>
      </p:sp>
      <p:sp>
        <p:nvSpPr>
          <p:cNvPr id="160" name="文本框 159">
            <a:extLst>
              <a:ext uri="{FF2B5EF4-FFF2-40B4-BE49-F238E27FC236}">
                <a16:creationId xmlns:a16="http://schemas.microsoft.com/office/drawing/2014/main" id="{72C9C585-96B7-4202-B514-75CF10E17076}"/>
              </a:ext>
            </a:extLst>
          </p:cNvPr>
          <p:cNvSpPr txBox="1"/>
          <p:nvPr/>
        </p:nvSpPr>
        <p:spPr>
          <a:xfrm>
            <a:off x="5908100" y="1778419"/>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商业计划书设计与咨询</a:t>
            </a:r>
          </a:p>
        </p:txBody>
      </p:sp>
      <p:sp>
        <p:nvSpPr>
          <p:cNvPr id="161" name="文本框 160">
            <a:extLst>
              <a:ext uri="{FF2B5EF4-FFF2-40B4-BE49-F238E27FC236}">
                <a16:creationId xmlns:a16="http://schemas.microsoft.com/office/drawing/2014/main" id="{F6B74A4A-78EC-4F20-922C-59F31F4C3224}"/>
              </a:ext>
            </a:extLst>
          </p:cNvPr>
          <p:cNvSpPr txBox="1"/>
          <p:nvPr/>
        </p:nvSpPr>
        <p:spPr>
          <a:xfrm>
            <a:off x="5908100" y="2162439"/>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工作型</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制作</a:t>
            </a:r>
          </a:p>
        </p:txBody>
      </p:sp>
    </p:spTree>
    <p:extLst>
      <p:ext uri="{BB962C8B-B14F-4D97-AF65-F5344CB8AC3E}">
        <p14:creationId xmlns:p14="http://schemas.microsoft.com/office/powerpoint/2010/main" val="40759322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06968AB-1F48-CB7F-90AA-9410513A9A2F}"/>
              </a:ext>
            </a:extLst>
          </p:cNvPr>
          <p:cNvSpPr/>
          <p:nvPr/>
        </p:nvSpPr>
        <p:spPr>
          <a:xfrm>
            <a:off x="6096000" y="4455144"/>
            <a:ext cx="3938899"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小艾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1E24BD37-F366-2D49-2EAA-421A0ACF0DA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10182" y="3955642"/>
            <a:ext cx="1572527" cy="360120"/>
          </a:xfrm>
          <a:prstGeom prst="rect">
            <a:avLst/>
          </a:prstGeom>
        </p:spPr>
      </p:pic>
    </p:spTree>
    <p:extLst>
      <p:ext uri="{BB962C8B-B14F-4D97-AF65-F5344CB8AC3E}">
        <p14:creationId xmlns:p14="http://schemas.microsoft.com/office/powerpoint/2010/main" val="4056442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1"/>
          <p:cNvSpPr txBox="1"/>
          <p:nvPr/>
        </p:nvSpPr>
        <p:spPr>
          <a:xfrm>
            <a:off x="1279438" y="3946946"/>
            <a:ext cx="2160567" cy="430887"/>
          </a:xfrm>
          <a:prstGeom prst="rect">
            <a:avLst/>
          </a:prstGeom>
          <a:noFill/>
        </p:spPr>
        <p:txBody>
          <a:bodyPr wrap="square" lIns="0" tIns="0" rIns="0" bIns="0" rtlCol="0">
            <a:spAutoFit/>
          </a:bodyPr>
          <a:lstStyle/>
          <a:p>
            <a:pPr algn="ctr"/>
            <a:r>
              <a:rPr lang="en-US" altLang="zh-CN" sz="2800" b="1" dirty="0">
                <a:solidFill>
                  <a:schemeClr val="accent1"/>
                </a:solidFill>
                <a:cs typeface="+mn-ea"/>
                <a:sym typeface="+mn-lt"/>
              </a:rPr>
              <a:t>1 </a:t>
            </a:r>
            <a:r>
              <a:rPr lang="zh-CN" altLang="en-US" sz="2800" b="1" dirty="0">
                <a:solidFill>
                  <a:schemeClr val="accent1"/>
                </a:solidFill>
                <a:cs typeface="+mn-ea"/>
                <a:sym typeface="+mn-lt"/>
              </a:rPr>
              <a:t>工作概述</a:t>
            </a:r>
            <a:endParaRPr lang="en-US" sz="2800" b="1" dirty="0">
              <a:solidFill>
                <a:schemeClr val="accent1"/>
              </a:solidFill>
              <a:cs typeface="+mn-ea"/>
              <a:sym typeface="+mn-lt"/>
            </a:endParaRPr>
          </a:p>
        </p:txBody>
      </p:sp>
      <p:sp>
        <p:nvSpPr>
          <p:cNvPr id="58" name="TextBox 21"/>
          <p:cNvSpPr txBox="1"/>
          <p:nvPr/>
        </p:nvSpPr>
        <p:spPr>
          <a:xfrm>
            <a:off x="3747057" y="3946946"/>
            <a:ext cx="1922626"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2 </a:t>
            </a:r>
            <a:r>
              <a:rPr lang="zh-CN" altLang="en-US" sz="2800" b="1" dirty="0">
                <a:solidFill>
                  <a:schemeClr val="bg2"/>
                </a:solidFill>
                <a:cs typeface="+mn-ea"/>
                <a:sym typeface="+mn-lt"/>
              </a:rPr>
              <a:t>议题决策</a:t>
            </a:r>
            <a:endParaRPr lang="en-US" sz="2800" b="1" dirty="0">
              <a:solidFill>
                <a:schemeClr val="bg2"/>
              </a:solidFill>
              <a:cs typeface="+mn-ea"/>
              <a:sym typeface="+mn-lt"/>
            </a:endParaRPr>
          </a:p>
        </p:txBody>
      </p:sp>
      <p:sp>
        <p:nvSpPr>
          <p:cNvPr id="71" name="TextBox 21"/>
          <p:cNvSpPr txBox="1"/>
          <p:nvPr/>
        </p:nvSpPr>
        <p:spPr>
          <a:xfrm>
            <a:off x="5976736" y="3946946"/>
            <a:ext cx="1922625"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3 </a:t>
            </a:r>
            <a:r>
              <a:rPr lang="zh-CN" altLang="en-US" sz="2800" b="1" dirty="0">
                <a:solidFill>
                  <a:schemeClr val="bg2"/>
                </a:solidFill>
                <a:cs typeface="+mn-ea"/>
                <a:sym typeface="+mn-lt"/>
              </a:rPr>
              <a:t>分享</a:t>
            </a:r>
            <a:endParaRPr lang="en-US" sz="2800" b="1" dirty="0">
              <a:solidFill>
                <a:schemeClr val="bg2"/>
              </a:solidFill>
              <a:cs typeface="+mn-ea"/>
              <a:sym typeface="+mn-lt"/>
            </a:endParaRPr>
          </a:p>
        </p:txBody>
      </p:sp>
      <p:sp>
        <p:nvSpPr>
          <p:cNvPr id="72" name="TextBox 21"/>
          <p:cNvSpPr txBox="1"/>
          <p:nvPr/>
        </p:nvSpPr>
        <p:spPr>
          <a:xfrm>
            <a:off x="8077974" y="3946946"/>
            <a:ext cx="1922625"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4 </a:t>
            </a:r>
            <a:r>
              <a:rPr lang="zh-CN" altLang="en-US" sz="2800" b="1" dirty="0">
                <a:solidFill>
                  <a:schemeClr val="bg2"/>
                </a:solidFill>
                <a:cs typeface="+mn-ea"/>
                <a:sym typeface="+mn-lt"/>
              </a:rPr>
              <a:t>总结</a:t>
            </a:r>
            <a:endParaRPr lang="en-US" sz="2800" b="1" dirty="0">
              <a:solidFill>
                <a:schemeClr val="bg2"/>
              </a:solidFill>
              <a:cs typeface="+mn-ea"/>
              <a:sym typeface="+mn-lt"/>
            </a:endParaRPr>
          </a:p>
        </p:txBody>
      </p:sp>
    </p:spTree>
    <p:extLst>
      <p:ext uri="{BB962C8B-B14F-4D97-AF65-F5344CB8AC3E}">
        <p14:creationId xmlns:p14="http://schemas.microsoft.com/office/powerpoint/2010/main" val="3894255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矩形 118">
            <a:extLst>
              <a:ext uri="{FF2B5EF4-FFF2-40B4-BE49-F238E27FC236}">
                <a16:creationId xmlns:a16="http://schemas.microsoft.com/office/drawing/2014/main" id="{65DAF26F-689C-47E8-BEE8-7F57A411D114}"/>
              </a:ext>
            </a:extLst>
          </p:cNvPr>
          <p:cNvSpPr/>
          <p:nvPr/>
        </p:nvSpPr>
        <p:spPr>
          <a:xfrm>
            <a:off x="0" y="4975398"/>
            <a:ext cx="12192000" cy="1190451"/>
          </a:xfrm>
          <a:prstGeom prst="rect">
            <a:avLst/>
          </a:prstGeom>
          <a:gradFill flip="none" rotWithShape="1">
            <a:gsLst>
              <a:gs pos="0">
                <a:schemeClr val="accent1">
                  <a:lumMod val="75000"/>
                  <a:lumOff val="25000"/>
                </a:schemeClr>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梯形 119">
            <a:extLst>
              <a:ext uri="{FF2B5EF4-FFF2-40B4-BE49-F238E27FC236}">
                <a16:creationId xmlns:a16="http://schemas.microsoft.com/office/drawing/2014/main" id="{51A63A91-74C1-41E4-A410-519A6ADAC199}"/>
              </a:ext>
            </a:extLst>
          </p:cNvPr>
          <p:cNvSpPr/>
          <p:nvPr/>
        </p:nvSpPr>
        <p:spPr>
          <a:xfrm>
            <a:off x="0" y="2852933"/>
            <a:ext cx="12192000" cy="2133600"/>
          </a:xfrm>
          <a:prstGeom prst="trapezoid">
            <a:avLst>
              <a:gd name="adj" fmla="val 102839"/>
            </a:avLst>
          </a:prstGeom>
          <a:gradFill flip="none" rotWithShape="1">
            <a:gsLst>
              <a:gs pos="10000">
                <a:schemeClr val="accent1">
                  <a:lumMod val="20000"/>
                  <a:lumOff val="80000"/>
                  <a:alpha val="0"/>
                </a:schemeClr>
              </a:gs>
              <a:gs pos="10000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ECFF14A7-1AB0-4470-8365-1D3E587C18F0}"/>
              </a:ext>
            </a:extLst>
          </p:cNvPr>
          <p:cNvGrpSpPr/>
          <p:nvPr/>
        </p:nvGrpSpPr>
        <p:grpSpPr>
          <a:xfrm>
            <a:off x="622769" y="2006965"/>
            <a:ext cx="1600540" cy="2650086"/>
            <a:chOff x="622769" y="2006965"/>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282" name="矩形: 圆角 281">
              <a:extLst>
                <a:ext uri="{FF2B5EF4-FFF2-40B4-BE49-F238E27FC236}">
                  <a16:creationId xmlns:a16="http://schemas.microsoft.com/office/drawing/2014/main" id="{7FC9F3EB-D428-415C-B714-CEEB1BF892CB}"/>
                </a:ext>
              </a:extLst>
            </p:cNvPr>
            <p:cNvSpPr/>
            <p:nvPr/>
          </p:nvSpPr>
          <p:spPr>
            <a:xfrm>
              <a:off x="622769" y="2006965"/>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5" name="组合 284">
              <a:extLst>
                <a:ext uri="{FF2B5EF4-FFF2-40B4-BE49-F238E27FC236}">
                  <a16:creationId xmlns:a16="http://schemas.microsoft.com/office/drawing/2014/main" id="{06D4F684-1804-447B-A008-7B4ED3EFCEE1}"/>
                </a:ext>
              </a:extLst>
            </p:cNvPr>
            <p:cNvGrpSpPr/>
            <p:nvPr/>
          </p:nvGrpSpPr>
          <p:grpSpPr>
            <a:xfrm>
              <a:off x="689466" y="3562442"/>
              <a:ext cx="1467145" cy="692497"/>
              <a:chOff x="966175" y="4574453"/>
              <a:chExt cx="1467145" cy="692497"/>
            </a:xfrm>
          </p:grpSpPr>
          <p:sp>
            <p:nvSpPr>
              <p:cNvPr id="286" name="文本框 285">
                <a:extLst>
                  <a:ext uri="{FF2B5EF4-FFF2-40B4-BE49-F238E27FC236}">
                    <a16:creationId xmlns:a16="http://schemas.microsoft.com/office/drawing/2014/main" id="{315D0164-A03F-4D47-A65F-2E80D6D2D8A2}"/>
                  </a:ext>
                </a:extLst>
              </p:cNvPr>
              <p:cNvSpPr txBox="1"/>
              <p:nvPr/>
            </p:nvSpPr>
            <p:spPr>
              <a:xfrm>
                <a:off x="966175" y="4574453"/>
                <a:ext cx="1467145"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项目一</a:t>
                </a:r>
              </a:p>
            </p:txBody>
          </p:sp>
          <p:sp>
            <p:nvSpPr>
              <p:cNvPr id="287" name="文本框 286">
                <a:extLst>
                  <a:ext uri="{FF2B5EF4-FFF2-40B4-BE49-F238E27FC236}">
                    <a16:creationId xmlns:a16="http://schemas.microsoft.com/office/drawing/2014/main" id="{CDFE05B3-0148-4A21-8A4C-7C3CBB3B2CC8}"/>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299" name="椭圆 298">
              <a:extLst>
                <a:ext uri="{FF2B5EF4-FFF2-40B4-BE49-F238E27FC236}">
                  <a16:creationId xmlns:a16="http://schemas.microsoft.com/office/drawing/2014/main" id="{FEB1C402-DF70-4B90-885B-0645E800A04C}"/>
                </a:ext>
              </a:extLst>
            </p:cNvPr>
            <p:cNvSpPr/>
            <p:nvPr/>
          </p:nvSpPr>
          <p:spPr>
            <a:xfrm>
              <a:off x="1008252" y="244796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弧形 299">
              <a:extLst>
                <a:ext uri="{FF2B5EF4-FFF2-40B4-BE49-F238E27FC236}">
                  <a16:creationId xmlns:a16="http://schemas.microsoft.com/office/drawing/2014/main" id="{D275A3CF-F9A0-4758-98B5-975E36A1D68E}"/>
                </a:ext>
              </a:extLst>
            </p:cNvPr>
            <p:cNvSpPr/>
            <p:nvPr/>
          </p:nvSpPr>
          <p:spPr>
            <a:xfrm>
              <a:off x="927693" y="236740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a:extLst>
                <a:ext uri="{FF2B5EF4-FFF2-40B4-BE49-F238E27FC236}">
                  <a16:creationId xmlns:a16="http://schemas.microsoft.com/office/drawing/2014/main" id="{EADEE3A0-0A4B-4C8E-B888-801778BE5847}"/>
                </a:ext>
              </a:extLst>
            </p:cNvPr>
            <p:cNvSpPr/>
            <p:nvPr/>
          </p:nvSpPr>
          <p:spPr>
            <a:xfrm>
              <a:off x="866142" y="230585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1" name="图形 280">
              <a:extLst>
                <a:ext uri="{FF2B5EF4-FFF2-40B4-BE49-F238E27FC236}">
                  <a16:creationId xmlns:a16="http://schemas.microsoft.com/office/drawing/2014/main" id="{D8F92663-DD6F-41CD-BC7C-7846EE31EDF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97718" y="2637434"/>
              <a:ext cx="450640" cy="450640"/>
            </a:xfrm>
            <a:prstGeom prst="rect">
              <a:avLst/>
            </a:prstGeom>
          </p:spPr>
        </p:pic>
      </p:grpSp>
      <p:grpSp>
        <p:nvGrpSpPr>
          <p:cNvPr id="7" name="组合 6">
            <a:extLst>
              <a:ext uri="{FF2B5EF4-FFF2-40B4-BE49-F238E27FC236}">
                <a16:creationId xmlns:a16="http://schemas.microsoft.com/office/drawing/2014/main" id="{ECB2053F-1953-4894-8AD6-E6210A8CF15C}"/>
              </a:ext>
            </a:extLst>
          </p:cNvPr>
          <p:cNvGrpSpPr/>
          <p:nvPr/>
        </p:nvGrpSpPr>
        <p:grpSpPr>
          <a:xfrm>
            <a:off x="3756543" y="2006965"/>
            <a:ext cx="1600540" cy="2650086"/>
            <a:chOff x="3756543" y="2006965"/>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346" name="矩形: 圆角 345">
              <a:extLst>
                <a:ext uri="{FF2B5EF4-FFF2-40B4-BE49-F238E27FC236}">
                  <a16:creationId xmlns:a16="http://schemas.microsoft.com/office/drawing/2014/main" id="{7CD53CA8-22AE-427F-BCC0-F47C626993B1}"/>
                </a:ext>
              </a:extLst>
            </p:cNvPr>
            <p:cNvSpPr/>
            <p:nvPr/>
          </p:nvSpPr>
          <p:spPr>
            <a:xfrm>
              <a:off x="3756543" y="2006965"/>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7" name="组合 346">
              <a:extLst>
                <a:ext uri="{FF2B5EF4-FFF2-40B4-BE49-F238E27FC236}">
                  <a16:creationId xmlns:a16="http://schemas.microsoft.com/office/drawing/2014/main" id="{3E937F33-8542-400F-B028-8E1761E98161}"/>
                </a:ext>
              </a:extLst>
            </p:cNvPr>
            <p:cNvGrpSpPr/>
            <p:nvPr/>
          </p:nvGrpSpPr>
          <p:grpSpPr>
            <a:xfrm>
              <a:off x="3823240" y="3562442"/>
              <a:ext cx="1467145" cy="692497"/>
              <a:chOff x="966175" y="4574453"/>
              <a:chExt cx="1467145" cy="692497"/>
            </a:xfrm>
          </p:grpSpPr>
          <p:sp>
            <p:nvSpPr>
              <p:cNvPr id="368" name="文本框 367">
                <a:extLst>
                  <a:ext uri="{FF2B5EF4-FFF2-40B4-BE49-F238E27FC236}">
                    <a16:creationId xmlns:a16="http://schemas.microsoft.com/office/drawing/2014/main" id="{E4857262-4639-4C70-8E04-6048911ADEA7}"/>
                  </a:ext>
                </a:extLst>
              </p:cNvPr>
              <p:cNvSpPr txBox="1"/>
              <p:nvPr/>
            </p:nvSpPr>
            <p:spPr>
              <a:xfrm>
                <a:off x="966175" y="4574453"/>
                <a:ext cx="1467145"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项目三</a:t>
                </a:r>
              </a:p>
            </p:txBody>
          </p:sp>
          <p:sp>
            <p:nvSpPr>
              <p:cNvPr id="369" name="文本框 368">
                <a:extLst>
                  <a:ext uri="{FF2B5EF4-FFF2-40B4-BE49-F238E27FC236}">
                    <a16:creationId xmlns:a16="http://schemas.microsoft.com/office/drawing/2014/main" id="{A1EA8000-ABDC-4775-8ADF-9C4110EC89A1}"/>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349" name="椭圆 348">
              <a:extLst>
                <a:ext uri="{FF2B5EF4-FFF2-40B4-BE49-F238E27FC236}">
                  <a16:creationId xmlns:a16="http://schemas.microsoft.com/office/drawing/2014/main" id="{B8B66EF5-FF68-4F49-A363-01036E935E6C}"/>
                </a:ext>
              </a:extLst>
            </p:cNvPr>
            <p:cNvSpPr/>
            <p:nvPr/>
          </p:nvSpPr>
          <p:spPr>
            <a:xfrm>
              <a:off x="4142026" y="244796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弧形 349">
              <a:extLst>
                <a:ext uri="{FF2B5EF4-FFF2-40B4-BE49-F238E27FC236}">
                  <a16:creationId xmlns:a16="http://schemas.microsoft.com/office/drawing/2014/main" id="{A850E8FB-6EA1-4C56-848C-246EE9071D78}"/>
                </a:ext>
              </a:extLst>
            </p:cNvPr>
            <p:cNvSpPr/>
            <p:nvPr/>
          </p:nvSpPr>
          <p:spPr>
            <a:xfrm>
              <a:off x="4061467" y="236740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a:extLst>
                <a:ext uri="{FF2B5EF4-FFF2-40B4-BE49-F238E27FC236}">
                  <a16:creationId xmlns:a16="http://schemas.microsoft.com/office/drawing/2014/main" id="{6942E7E8-098F-42E8-BB99-45B784438F6B}"/>
                </a:ext>
              </a:extLst>
            </p:cNvPr>
            <p:cNvSpPr/>
            <p:nvPr/>
          </p:nvSpPr>
          <p:spPr>
            <a:xfrm>
              <a:off x="3999916" y="230585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3" name="图形 282">
              <a:extLst>
                <a:ext uri="{FF2B5EF4-FFF2-40B4-BE49-F238E27FC236}">
                  <a16:creationId xmlns:a16="http://schemas.microsoft.com/office/drawing/2014/main" id="{68697BFA-F89F-4BA3-B266-8B940827013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365531" y="2671473"/>
              <a:ext cx="382563" cy="382563"/>
            </a:xfrm>
            <a:prstGeom prst="rect">
              <a:avLst/>
            </a:prstGeom>
          </p:spPr>
        </p:pic>
      </p:grpSp>
      <p:grpSp>
        <p:nvGrpSpPr>
          <p:cNvPr id="9" name="组合 8">
            <a:extLst>
              <a:ext uri="{FF2B5EF4-FFF2-40B4-BE49-F238E27FC236}">
                <a16:creationId xmlns:a16="http://schemas.microsoft.com/office/drawing/2014/main" id="{F07DFDBF-1E44-45EE-A39F-F129B3539E62}"/>
              </a:ext>
            </a:extLst>
          </p:cNvPr>
          <p:cNvGrpSpPr/>
          <p:nvPr/>
        </p:nvGrpSpPr>
        <p:grpSpPr>
          <a:xfrm>
            <a:off x="6890317" y="2006965"/>
            <a:ext cx="1600540" cy="2650086"/>
            <a:chOff x="6890317" y="2006965"/>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396" name="矩形: 圆角 395">
              <a:extLst>
                <a:ext uri="{FF2B5EF4-FFF2-40B4-BE49-F238E27FC236}">
                  <a16:creationId xmlns:a16="http://schemas.microsoft.com/office/drawing/2014/main" id="{73D582EE-E13F-4D51-A67A-0E105BE11538}"/>
                </a:ext>
              </a:extLst>
            </p:cNvPr>
            <p:cNvSpPr/>
            <p:nvPr/>
          </p:nvSpPr>
          <p:spPr>
            <a:xfrm>
              <a:off x="6890317" y="2006965"/>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7" name="组合 396">
              <a:extLst>
                <a:ext uri="{FF2B5EF4-FFF2-40B4-BE49-F238E27FC236}">
                  <a16:creationId xmlns:a16="http://schemas.microsoft.com/office/drawing/2014/main" id="{DF65DF94-0C1E-4F47-A995-647832D8E91A}"/>
                </a:ext>
              </a:extLst>
            </p:cNvPr>
            <p:cNvGrpSpPr/>
            <p:nvPr/>
          </p:nvGrpSpPr>
          <p:grpSpPr>
            <a:xfrm>
              <a:off x="6957014" y="3562442"/>
              <a:ext cx="1467145" cy="692497"/>
              <a:chOff x="966175" y="4574453"/>
              <a:chExt cx="1467145" cy="692497"/>
            </a:xfrm>
          </p:grpSpPr>
          <p:sp>
            <p:nvSpPr>
              <p:cNvPr id="418" name="文本框 417">
                <a:extLst>
                  <a:ext uri="{FF2B5EF4-FFF2-40B4-BE49-F238E27FC236}">
                    <a16:creationId xmlns:a16="http://schemas.microsoft.com/office/drawing/2014/main" id="{E1350A33-FDAF-4760-A83A-444CDF6F8A02}"/>
                  </a:ext>
                </a:extLst>
              </p:cNvPr>
              <p:cNvSpPr txBox="1"/>
              <p:nvPr/>
            </p:nvSpPr>
            <p:spPr>
              <a:xfrm>
                <a:off x="966175" y="4574453"/>
                <a:ext cx="1467145"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项目五</a:t>
                </a:r>
              </a:p>
            </p:txBody>
          </p:sp>
          <p:sp>
            <p:nvSpPr>
              <p:cNvPr id="419" name="文本框 418">
                <a:extLst>
                  <a:ext uri="{FF2B5EF4-FFF2-40B4-BE49-F238E27FC236}">
                    <a16:creationId xmlns:a16="http://schemas.microsoft.com/office/drawing/2014/main" id="{8A8AEA13-E453-4221-A659-79F8AF0322EA}"/>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399" name="椭圆 398">
              <a:extLst>
                <a:ext uri="{FF2B5EF4-FFF2-40B4-BE49-F238E27FC236}">
                  <a16:creationId xmlns:a16="http://schemas.microsoft.com/office/drawing/2014/main" id="{31ED12B5-693D-43CE-A101-64C33DAEF277}"/>
                </a:ext>
              </a:extLst>
            </p:cNvPr>
            <p:cNvSpPr/>
            <p:nvPr/>
          </p:nvSpPr>
          <p:spPr>
            <a:xfrm>
              <a:off x="7275800" y="244796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弧形 399">
              <a:extLst>
                <a:ext uri="{FF2B5EF4-FFF2-40B4-BE49-F238E27FC236}">
                  <a16:creationId xmlns:a16="http://schemas.microsoft.com/office/drawing/2014/main" id="{6FC316DB-6809-46E9-A669-BCAB52C2C028}"/>
                </a:ext>
              </a:extLst>
            </p:cNvPr>
            <p:cNvSpPr/>
            <p:nvPr/>
          </p:nvSpPr>
          <p:spPr>
            <a:xfrm>
              <a:off x="7195241" y="236740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1" name="椭圆 400">
              <a:extLst>
                <a:ext uri="{FF2B5EF4-FFF2-40B4-BE49-F238E27FC236}">
                  <a16:creationId xmlns:a16="http://schemas.microsoft.com/office/drawing/2014/main" id="{5533A46D-0A0E-42DE-998F-4FA1FF4063C1}"/>
                </a:ext>
              </a:extLst>
            </p:cNvPr>
            <p:cNvSpPr/>
            <p:nvPr/>
          </p:nvSpPr>
          <p:spPr>
            <a:xfrm>
              <a:off x="7133690" y="230585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4" name="图形 283">
              <a:extLst>
                <a:ext uri="{FF2B5EF4-FFF2-40B4-BE49-F238E27FC236}">
                  <a16:creationId xmlns:a16="http://schemas.microsoft.com/office/drawing/2014/main" id="{27E2C061-5B62-4A4A-8F67-8C47FB16B4F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4198" y="2646366"/>
              <a:ext cx="432776" cy="432776"/>
            </a:xfrm>
            <a:prstGeom prst="rect">
              <a:avLst/>
            </a:prstGeom>
          </p:spPr>
        </p:pic>
      </p:grpSp>
      <p:grpSp>
        <p:nvGrpSpPr>
          <p:cNvPr id="3" name="组合 2">
            <a:extLst>
              <a:ext uri="{FF2B5EF4-FFF2-40B4-BE49-F238E27FC236}">
                <a16:creationId xmlns:a16="http://schemas.microsoft.com/office/drawing/2014/main" id="{3C75ED9F-D2EA-4FC8-ADF2-D3B1D1C37D37}"/>
              </a:ext>
            </a:extLst>
          </p:cNvPr>
          <p:cNvGrpSpPr/>
          <p:nvPr/>
        </p:nvGrpSpPr>
        <p:grpSpPr>
          <a:xfrm>
            <a:off x="10024093" y="2006965"/>
            <a:ext cx="1600540" cy="2650086"/>
            <a:chOff x="10024093" y="2006965"/>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446" name="矩形: 圆角 445">
              <a:extLst>
                <a:ext uri="{FF2B5EF4-FFF2-40B4-BE49-F238E27FC236}">
                  <a16:creationId xmlns:a16="http://schemas.microsoft.com/office/drawing/2014/main" id="{A2EC6DC8-95C0-4BC4-84DC-3D2027282C1C}"/>
                </a:ext>
              </a:extLst>
            </p:cNvPr>
            <p:cNvSpPr/>
            <p:nvPr/>
          </p:nvSpPr>
          <p:spPr>
            <a:xfrm>
              <a:off x="10024093" y="2006965"/>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7" name="组合 446">
              <a:extLst>
                <a:ext uri="{FF2B5EF4-FFF2-40B4-BE49-F238E27FC236}">
                  <a16:creationId xmlns:a16="http://schemas.microsoft.com/office/drawing/2014/main" id="{02C5D9FC-D59C-49C9-BE9C-D352D321BA71}"/>
                </a:ext>
              </a:extLst>
            </p:cNvPr>
            <p:cNvGrpSpPr/>
            <p:nvPr/>
          </p:nvGrpSpPr>
          <p:grpSpPr>
            <a:xfrm>
              <a:off x="10090790" y="3562442"/>
              <a:ext cx="1467145" cy="692497"/>
              <a:chOff x="966175" y="4574453"/>
              <a:chExt cx="1467145" cy="692497"/>
            </a:xfrm>
          </p:grpSpPr>
          <p:sp>
            <p:nvSpPr>
              <p:cNvPr id="468" name="文本框 467">
                <a:extLst>
                  <a:ext uri="{FF2B5EF4-FFF2-40B4-BE49-F238E27FC236}">
                    <a16:creationId xmlns:a16="http://schemas.microsoft.com/office/drawing/2014/main" id="{1AC7FBA5-6102-4AF7-B343-FFA8CD3E48EC}"/>
                  </a:ext>
                </a:extLst>
              </p:cNvPr>
              <p:cNvSpPr txBox="1"/>
              <p:nvPr/>
            </p:nvSpPr>
            <p:spPr>
              <a:xfrm>
                <a:off x="966175" y="4574453"/>
                <a:ext cx="1467145"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项目七</a:t>
                </a:r>
              </a:p>
            </p:txBody>
          </p:sp>
          <p:sp>
            <p:nvSpPr>
              <p:cNvPr id="469" name="文本框 468">
                <a:extLst>
                  <a:ext uri="{FF2B5EF4-FFF2-40B4-BE49-F238E27FC236}">
                    <a16:creationId xmlns:a16="http://schemas.microsoft.com/office/drawing/2014/main" id="{19A1124F-C8B3-4757-9866-542F8713A766}"/>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449" name="椭圆 448">
              <a:extLst>
                <a:ext uri="{FF2B5EF4-FFF2-40B4-BE49-F238E27FC236}">
                  <a16:creationId xmlns:a16="http://schemas.microsoft.com/office/drawing/2014/main" id="{CDFDAB86-A675-4598-9814-B55622601195}"/>
                </a:ext>
              </a:extLst>
            </p:cNvPr>
            <p:cNvSpPr/>
            <p:nvPr/>
          </p:nvSpPr>
          <p:spPr>
            <a:xfrm>
              <a:off x="10409576" y="244796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弧形 449">
              <a:extLst>
                <a:ext uri="{FF2B5EF4-FFF2-40B4-BE49-F238E27FC236}">
                  <a16:creationId xmlns:a16="http://schemas.microsoft.com/office/drawing/2014/main" id="{615637DE-30A8-4137-A2F8-DE319000B797}"/>
                </a:ext>
              </a:extLst>
            </p:cNvPr>
            <p:cNvSpPr/>
            <p:nvPr/>
          </p:nvSpPr>
          <p:spPr>
            <a:xfrm>
              <a:off x="10329017" y="236740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椭圆 450">
              <a:extLst>
                <a:ext uri="{FF2B5EF4-FFF2-40B4-BE49-F238E27FC236}">
                  <a16:creationId xmlns:a16="http://schemas.microsoft.com/office/drawing/2014/main" id="{C9338557-CF1C-4CCC-9CC1-BF1873619FF6}"/>
                </a:ext>
              </a:extLst>
            </p:cNvPr>
            <p:cNvSpPr/>
            <p:nvPr/>
          </p:nvSpPr>
          <p:spPr>
            <a:xfrm>
              <a:off x="10267466" y="230585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8" name="图形 287">
              <a:extLst>
                <a:ext uri="{FF2B5EF4-FFF2-40B4-BE49-F238E27FC236}">
                  <a16:creationId xmlns:a16="http://schemas.microsoft.com/office/drawing/2014/main" id="{92ECEC24-26A2-43D2-8822-AAE01A75DCD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604905" y="2643297"/>
              <a:ext cx="438915" cy="438915"/>
            </a:xfrm>
            <a:prstGeom prst="rect">
              <a:avLst/>
            </a:prstGeom>
          </p:spPr>
        </p:pic>
      </p:grpSp>
      <p:grpSp>
        <p:nvGrpSpPr>
          <p:cNvPr id="4" name="组合 3">
            <a:extLst>
              <a:ext uri="{FF2B5EF4-FFF2-40B4-BE49-F238E27FC236}">
                <a16:creationId xmlns:a16="http://schemas.microsoft.com/office/drawing/2014/main" id="{7B9BE1DD-1485-4A47-87CC-59D865634BC0}"/>
              </a:ext>
            </a:extLst>
          </p:cNvPr>
          <p:cNvGrpSpPr/>
          <p:nvPr/>
        </p:nvGrpSpPr>
        <p:grpSpPr>
          <a:xfrm>
            <a:off x="8457204" y="1485306"/>
            <a:ext cx="1600540" cy="2650086"/>
            <a:chOff x="8457204" y="1485306"/>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421" name="矩形: 圆角 420">
              <a:extLst>
                <a:ext uri="{FF2B5EF4-FFF2-40B4-BE49-F238E27FC236}">
                  <a16:creationId xmlns:a16="http://schemas.microsoft.com/office/drawing/2014/main" id="{7A3D2149-37F7-4C93-9ACE-6C4C5DCFAF53}"/>
                </a:ext>
              </a:extLst>
            </p:cNvPr>
            <p:cNvSpPr/>
            <p:nvPr/>
          </p:nvSpPr>
          <p:spPr>
            <a:xfrm>
              <a:off x="8457204" y="1485306"/>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2" name="组合 421">
              <a:extLst>
                <a:ext uri="{FF2B5EF4-FFF2-40B4-BE49-F238E27FC236}">
                  <a16:creationId xmlns:a16="http://schemas.microsoft.com/office/drawing/2014/main" id="{E2E2C4E0-5A25-4853-957F-4B3AB3205A68}"/>
                </a:ext>
              </a:extLst>
            </p:cNvPr>
            <p:cNvGrpSpPr/>
            <p:nvPr/>
          </p:nvGrpSpPr>
          <p:grpSpPr>
            <a:xfrm>
              <a:off x="8523901" y="3040783"/>
              <a:ext cx="1467145" cy="692497"/>
              <a:chOff x="966175" y="4574453"/>
              <a:chExt cx="1467145" cy="692497"/>
            </a:xfrm>
          </p:grpSpPr>
          <p:sp>
            <p:nvSpPr>
              <p:cNvPr id="443" name="文本框 442">
                <a:extLst>
                  <a:ext uri="{FF2B5EF4-FFF2-40B4-BE49-F238E27FC236}">
                    <a16:creationId xmlns:a16="http://schemas.microsoft.com/office/drawing/2014/main" id="{A2FDEC54-74F8-49F7-92A0-F15E37FF8C46}"/>
                  </a:ext>
                </a:extLst>
              </p:cNvPr>
              <p:cNvSpPr txBox="1"/>
              <p:nvPr/>
            </p:nvSpPr>
            <p:spPr>
              <a:xfrm>
                <a:off x="966175" y="4574453"/>
                <a:ext cx="1467145"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项目六</a:t>
                </a:r>
              </a:p>
            </p:txBody>
          </p:sp>
          <p:sp>
            <p:nvSpPr>
              <p:cNvPr id="444" name="文本框 443">
                <a:extLst>
                  <a:ext uri="{FF2B5EF4-FFF2-40B4-BE49-F238E27FC236}">
                    <a16:creationId xmlns:a16="http://schemas.microsoft.com/office/drawing/2014/main" id="{822129BA-F3DB-4D36-8675-8BB93E212C28}"/>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424" name="椭圆 423">
              <a:extLst>
                <a:ext uri="{FF2B5EF4-FFF2-40B4-BE49-F238E27FC236}">
                  <a16:creationId xmlns:a16="http://schemas.microsoft.com/office/drawing/2014/main" id="{EF5DDE3B-19CB-4D21-AB02-AD33E99EBF66}"/>
                </a:ext>
              </a:extLst>
            </p:cNvPr>
            <p:cNvSpPr/>
            <p:nvPr/>
          </p:nvSpPr>
          <p:spPr>
            <a:xfrm>
              <a:off x="8842687" y="1926309"/>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弧形 424">
              <a:extLst>
                <a:ext uri="{FF2B5EF4-FFF2-40B4-BE49-F238E27FC236}">
                  <a16:creationId xmlns:a16="http://schemas.microsoft.com/office/drawing/2014/main" id="{52414045-7FC2-4156-9F2A-19BF19B862AB}"/>
                </a:ext>
              </a:extLst>
            </p:cNvPr>
            <p:cNvSpPr/>
            <p:nvPr/>
          </p:nvSpPr>
          <p:spPr>
            <a:xfrm>
              <a:off x="8762128" y="1845750"/>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椭圆 425">
              <a:extLst>
                <a:ext uri="{FF2B5EF4-FFF2-40B4-BE49-F238E27FC236}">
                  <a16:creationId xmlns:a16="http://schemas.microsoft.com/office/drawing/2014/main" id="{4047DFFE-6A5F-4531-8879-8D0EAFB046F4}"/>
                </a:ext>
              </a:extLst>
            </p:cNvPr>
            <p:cNvSpPr/>
            <p:nvPr/>
          </p:nvSpPr>
          <p:spPr>
            <a:xfrm>
              <a:off x="8700577" y="1784199"/>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9" name="图形 288">
              <a:extLst>
                <a:ext uri="{FF2B5EF4-FFF2-40B4-BE49-F238E27FC236}">
                  <a16:creationId xmlns:a16="http://schemas.microsoft.com/office/drawing/2014/main" id="{84EBBD6E-1E32-4B0E-AA30-069F2A97647E}"/>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034353" y="2117975"/>
              <a:ext cx="446240" cy="446240"/>
            </a:xfrm>
            <a:prstGeom prst="rect">
              <a:avLst/>
            </a:prstGeom>
          </p:spPr>
        </p:pic>
      </p:grpSp>
      <p:grpSp>
        <p:nvGrpSpPr>
          <p:cNvPr id="8" name="组合 7">
            <a:extLst>
              <a:ext uri="{FF2B5EF4-FFF2-40B4-BE49-F238E27FC236}">
                <a16:creationId xmlns:a16="http://schemas.microsoft.com/office/drawing/2014/main" id="{FFF262A1-DC00-4E36-850B-C00C539720AB}"/>
              </a:ext>
            </a:extLst>
          </p:cNvPr>
          <p:cNvGrpSpPr/>
          <p:nvPr/>
        </p:nvGrpSpPr>
        <p:grpSpPr>
          <a:xfrm>
            <a:off x="5323430" y="1485306"/>
            <a:ext cx="1600540" cy="2650086"/>
            <a:chOff x="5323430" y="1485306"/>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371" name="矩形: 圆角 370">
              <a:extLst>
                <a:ext uri="{FF2B5EF4-FFF2-40B4-BE49-F238E27FC236}">
                  <a16:creationId xmlns:a16="http://schemas.microsoft.com/office/drawing/2014/main" id="{02CD729D-D7B1-4485-B3AB-9382F7CC577B}"/>
                </a:ext>
              </a:extLst>
            </p:cNvPr>
            <p:cNvSpPr/>
            <p:nvPr/>
          </p:nvSpPr>
          <p:spPr>
            <a:xfrm>
              <a:off x="5323430" y="1485306"/>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2" name="组合 371">
              <a:extLst>
                <a:ext uri="{FF2B5EF4-FFF2-40B4-BE49-F238E27FC236}">
                  <a16:creationId xmlns:a16="http://schemas.microsoft.com/office/drawing/2014/main" id="{A4527BF2-7C7D-4824-A63D-C1A6B071D35A}"/>
                </a:ext>
              </a:extLst>
            </p:cNvPr>
            <p:cNvGrpSpPr/>
            <p:nvPr/>
          </p:nvGrpSpPr>
          <p:grpSpPr>
            <a:xfrm>
              <a:off x="5390127" y="3040783"/>
              <a:ext cx="1467145" cy="692497"/>
              <a:chOff x="966175" y="4574453"/>
              <a:chExt cx="1467145" cy="692497"/>
            </a:xfrm>
          </p:grpSpPr>
          <p:sp>
            <p:nvSpPr>
              <p:cNvPr id="393" name="文本框 392">
                <a:extLst>
                  <a:ext uri="{FF2B5EF4-FFF2-40B4-BE49-F238E27FC236}">
                    <a16:creationId xmlns:a16="http://schemas.microsoft.com/office/drawing/2014/main" id="{C111657A-1B01-4EB9-8CB7-205423FF635C}"/>
                  </a:ext>
                </a:extLst>
              </p:cNvPr>
              <p:cNvSpPr txBox="1"/>
              <p:nvPr/>
            </p:nvSpPr>
            <p:spPr>
              <a:xfrm>
                <a:off x="966175" y="4574453"/>
                <a:ext cx="1467145"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项目四</a:t>
                </a:r>
              </a:p>
            </p:txBody>
          </p:sp>
          <p:sp>
            <p:nvSpPr>
              <p:cNvPr id="394" name="文本框 393">
                <a:extLst>
                  <a:ext uri="{FF2B5EF4-FFF2-40B4-BE49-F238E27FC236}">
                    <a16:creationId xmlns:a16="http://schemas.microsoft.com/office/drawing/2014/main" id="{83414651-7583-4951-AB46-6E8FAD9F99CA}"/>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374" name="椭圆 373">
              <a:extLst>
                <a:ext uri="{FF2B5EF4-FFF2-40B4-BE49-F238E27FC236}">
                  <a16:creationId xmlns:a16="http://schemas.microsoft.com/office/drawing/2014/main" id="{B7069E38-B4DF-4BA6-8BBB-71FB2B624819}"/>
                </a:ext>
              </a:extLst>
            </p:cNvPr>
            <p:cNvSpPr/>
            <p:nvPr/>
          </p:nvSpPr>
          <p:spPr>
            <a:xfrm>
              <a:off x="5708913" y="1926309"/>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弧形 374">
              <a:extLst>
                <a:ext uri="{FF2B5EF4-FFF2-40B4-BE49-F238E27FC236}">
                  <a16:creationId xmlns:a16="http://schemas.microsoft.com/office/drawing/2014/main" id="{9645E360-F8B8-4CEE-8F01-506C9F5624E5}"/>
                </a:ext>
              </a:extLst>
            </p:cNvPr>
            <p:cNvSpPr/>
            <p:nvPr/>
          </p:nvSpPr>
          <p:spPr>
            <a:xfrm>
              <a:off x="5628354" y="1845750"/>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椭圆 375">
              <a:extLst>
                <a:ext uri="{FF2B5EF4-FFF2-40B4-BE49-F238E27FC236}">
                  <a16:creationId xmlns:a16="http://schemas.microsoft.com/office/drawing/2014/main" id="{CBA04E5A-4E9A-49EC-9D36-8AE5BF3337D4}"/>
                </a:ext>
              </a:extLst>
            </p:cNvPr>
            <p:cNvSpPr/>
            <p:nvPr/>
          </p:nvSpPr>
          <p:spPr>
            <a:xfrm>
              <a:off x="5566803" y="1784199"/>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0" name="图形 289">
              <a:extLst>
                <a:ext uri="{FF2B5EF4-FFF2-40B4-BE49-F238E27FC236}">
                  <a16:creationId xmlns:a16="http://schemas.microsoft.com/office/drawing/2014/main" id="{2F985E76-B2EF-4513-BB5B-251AABB8CF91}"/>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897163" y="2114559"/>
              <a:ext cx="453073" cy="453073"/>
            </a:xfrm>
            <a:prstGeom prst="rect">
              <a:avLst/>
            </a:prstGeom>
          </p:spPr>
        </p:pic>
      </p:grpSp>
      <p:grpSp>
        <p:nvGrpSpPr>
          <p:cNvPr id="6" name="组合 5">
            <a:extLst>
              <a:ext uri="{FF2B5EF4-FFF2-40B4-BE49-F238E27FC236}">
                <a16:creationId xmlns:a16="http://schemas.microsoft.com/office/drawing/2014/main" id="{D7E88F8D-55F4-4A29-84C9-9B11049EEAD4}"/>
              </a:ext>
            </a:extLst>
          </p:cNvPr>
          <p:cNvGrpSpPr/>
          <p:nvPr/>
        </p:nvGrpSpPr>
        <p:grpSpPr>
          <a:xfrm>
            <a:off x="2189656" y="1485306"/>
            <a:ext cx="1600540" cy="2650086"/>
            <a:chOff x="2189656" y="1485306"/>
            <a:chExt cx="1600540" cy="2650086"/>
          </a:xfrm>
          <a:effectLst>
            <a:reflection blurRad="12700" stA="44000" endPos="20000" dist="12700" dir="5400000" sy="-100000" algn="bl" rotWithShape="0"/>
          </a:effectLst>
          <a:scene3d>
            <a:camera prst="orthographicFront">
              <a:rot lat="1080000" lon="20040000" rev="0"/>
            </a:camera>
            <a:lightRig rig="threePt" dir="t"/>
          </a:scene3d>
        </p:grpSpPr>
        <p:sp>
          <p:nvSpPr>
            <p:cNvPr id="321" name="矩形: 圆角 320">
              <a:extLst>
                <a:ext uri="{FF2B5EF4-FFF2-40B4-BE49-F238E27FC236}">
                  <a16:creationId xmlns:a16="http://schemas.microsoft.com/office/drawing/2014/main" id="{362ECCE0-4FB8-4FFF-8BD5-2B055069CC48}"/>
                </a:ext>
              </a:extLst>
            </p:cNvPr>
            <p:cNvSpPr/>
            <p:nvPr/>
          </p:nvSpPr>
          <p:spPr>
            <a:xfrm>
              <a:off x="2189656" y="1485306"/>
              <a:ext cx="1600540" cy="2650086"/>
            </a:xfrm>
            <a:prstGeom prst="roundRect">
              <a:avLst>
                <a:gd name="adj" fmla="val 48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2" name="组合 321">
              <a:extLst>
                <a:ext uri="{FF2B5EF4-FFF2-40B4-BE49-F238E27FC236}">
                  <a16:creationId xmlns:a16="http://schemas.microsoft.com/office/drawing/2014/main" id="{A175FCB7-A25A-43E4-A0C2-4BB3F24271DE}"/>
                </a:ext>
              </a:extLst>
            </p:cNvPr>
            <p:cNvGrpSpPr/>
            <p:nvPr/>
          </p:nvGrpSpPr>
          <p:grpSpPr>
            <a:xfrm>
              <a:off x="2256353" y="3040783"/>
              <a:ext cx="1467145" cy="692497"/>
              <a:chOff x="966175" y="4574453"/>
              <a:chExt cx="1467145" cy="692497"/>
            </a:xfrm>
          </p:grpSpPr>
          <p:sp>
            <p:nvSpPr>
              <p:cNvPr id="343" name="文本框 342">
                <a:extLst>
                  <a:ext uri="{FF2B5EF4-FFF2-40B4-BE49-F238E27FC236}">
                    <a16:creationId xmlns:a16="http://schemas.microsoft.com/office/drawing/2014/main" id="{2B845977-FF92-4710-A1CE-712FAC5DB752}"/>
                  </a:ext>
                </a:extLst>
              </p:cNvPr>
              <p:cNvSpPr txBox="1"/>
              <p:nvPr/>
            </p:nvSpPr>
            <p:spPr>
              <a:xfrm>
                <a:off x="966175" y="4574453"/>
                <a:ext cx="1467145"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项目二</a:t>
                </a:r>
              </a:p>
            </p:txBody>
          </p:sp>
          <p:sp>
            <p:nvSpPr>
              <p:cNvPr id="344" name="文本框 343">
                <a:extLst>
                  <a:ext uri="{FF2B5EF4-FFF2-40B4-BE49-F238E27FC236}">
                    <a16:creationId xmlns:a16="http://schemas.microsoft.com/office/drawing/2014/main" id="{EB65405B-BA8C-4226-A5AB-32C217B7E4B4}"/>
                  </a:ext>
                </a:extLst>
              </p:cNvPr>
              <p:cNvSpPr txBox="1"/>
              <p:nvPr/>
            </p:nvSpPr>
            <p:spPr>
              <a:xfrm>
                <a:off x="966175" y="5005340"/>
                <a:ext cx="1398794" cy="261610"/>
              </a:xfrm>
              <a:prstGeom prst="rect">
                <a:avLst/>
              </a:prstGeom>
              <a:noFill/>
            </p:spPr>
            <p:txBody>
              <a:bodyPr wrap="square" rtlCol="0">
                <a:spAutoFit/>
              </a:bodyPr>
              <a:lstStyle/>
              <a:p>
                <a:pPr algn="ctr"/>
                <a:endParaRPr lang="zh-CN" altLang="en-US" sz="1100" dirty="0">
                  <a:solidFill>
                    <a:schemeClr val="tx1">
                      <a:lumMod val="50000"/>
                      <a:lumOff val="50000"/>
                    </a:schemeClr>
                  </a:solidFill>
                </a:endParaRPr>
              </a:p>
            </p:txBody>
          </p:sp>
        </p:grpSp>
        <p:sp>
          <p:nvSpPr>
            <p:cNvPr id="324" name="椭圆 323">
              <a:extLst>
                <a:ext uri="{FF2B5EF4-FFF2-40B4-BE49-F238E27FC236}">
                  <a16:creationId xmlns:a16="http://schemas.microsoft.com/office/drawing/2014/main" id="{16182E20-FCE4-47BD-B043-22687C44F9F3}"/>
                </a:ext>
              </a:extLst>
            </p:cNvPr>
            <p:cNvSpPr/>
            <p:nvPr/>
          </p:nvSpPr>
          <p:spPr>
            <a:xfrm>
              <a:off x="2575139" y="1926309"/>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弧形 324">
              <a:extLst>
                <a:ext uri="{FF2B5EF4-FFF2-40B4-BE49-F238E27FC236}">
                  <a16:creationId xmlns:a16="http://schemas.microsoft.com/office/drawing/2014/main" id="{8E451066-C07C-4B87-9CA2-B6D724894408}"/>
                </a:ext>
              </a:extLst>
            </p:cNvPr>
            <p:cNvSpPr/>
            <p:nvPr/>
          </p:nvSpPr>
          <p:spPr>
            <a:xfrm>
              <a:off x="2494580" y="1845750"/>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a:extLst>
                <a:ext uri="{FF2B5EF4-FFF2-40B4-BE49-F238E27FC236}">
                  <a16:creationId xmlns:a16="http://schemas.microsoft.com/office/drawing/2014/main" id="{1A901E0A-6343-468C-B98B-EA0199636141}"/>
                </a:ext>
              </a:extLst>
            </p:cNvPr>
            <p:cNvSpPr/>
            <p:nvPr/>
          </p:nvSpPr>
          <p:spPr>
            <a:xfrm>
              <a:off x="2433029" y="1784199"/>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1" name="图形 290">
              <a:extLst>
                <a:ext uri="{FF2B5EF4-FFF2-40B4-BE49-F238E27FC236}">
                  <a16:creationId xmlns:a16="http://schemas.microsoft.com/office/drawing/2014/main" id="{CAFC3208-0F66-4747-91DD-3ECEEFB85AA3}"/>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2755017" y="2106187"/>
              <a:ext cx="469817" cy="469817"/>
            </a:xfrm>
            <a:prstGeom prst="rect">
              <a:avLst/>
            </a:prstGeom>
          </p:spPr>
        </p:pic>
      </p:grpSp>
      <p:sp>
        <p:nvSpPr>
          <p:cNvPr id="148" name="矩形 147">
            <a:extLst>
              <a:ext uri="{FF2B5EF4-FFF2-40B4-BE49-F238E27FC236}">
                <a16:creationId xmlns:a16="http://schemas.microsoft.com/office/drawing/2014/main" id="{0A908D91-DB0B-4A75-B8A5-81B5648C298A}"/>
              </a:ext>
            </a:extLst>
          </p:cNvPr>
          <p:cNvSpPr/>
          <p:nvPr/>
        </p:nvSpPr>
        <p:spPr>
          <a:xfrm>
            <a:off x="1062529" y="219607"/>
            <a:ext cx="1620957" cy="523220"/>
          </a:xfrm>
          <a:prstGeom prst="rect">
            <a:avLst/>
          </a:prstGeom>
        </p:spPr>
        <p:txBody>
          <a:bodyPr wrap="none">
            <a:spAutoFit/>
          </a:bodyPr>
          <a:lstStyle/>
          <a:p>
            <a:r>
              <a:rPr lang="zh-CN" altLang="en-US" sz="2800" dirty="0">
                <a:cs typeface="+mn-ea"/>
                <a:sym typeface="+mn-lt"/>
              </a:rPr>
              <a:t>工作概述</a:t>
            </a:r>
          </a:p>
        </p:txBody>
      </p:sp>
    </p:spTree>
    <p:extLst>
      <p:ext uri="{BB962C8B-B14F-4D97-AF65-F5344CB8AC3E}">
        <p14:creationId xmlns:p14="http://schemas.microsoft.com/office/powerpoint/2010/main" val="2447411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id="{1A28B304-1BD0-439B-86B8-BB5AEF4BFE35}"/>
              </a:ext>
            </a:extLst>
          </p:cNvPr>
          <p:cNvSpPr>
            <a:spLocks noChangeArrowheads="1"/>
          </p:cNvSpPr>
          <p:nvPr/>
        </p:nvSpPr>
        <p:spPr bwMode="auto">
          <a:xfrm>
            <a:off x="1385459" y="4260601"/>
            <a:ext cx="26003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dirty="0">
                <a:cs typeface="+mn-ea"/>
                <a:sym typeface="+mn-lt"/>
              </a:rPr>
              <a:t>日常类</a:t>
            </a:r>
            <a:endParaRPr kumimoji="0" lang="en-US" altLang="en-US" sz="2000" i="0" u="none" strike="noStrike" kern="1200" cap="none" spc="0" normalizeH="0" baseline="0" noProof="0" dirty="0">
              <a:ln>
                <a:noFill/>
              </a:ln>
              <a:effectLst/>
              <a:uLnTx/>
              <a:uFillTx/>
              <a:cs typeface="+mn-ea"/>
              <a:sym typeface="+mn-lt"/>
            </a:endParaRPr>
          </a:p>
        </p:txBody>
      </p:sp>
      <p:sp>
        <p:nvSpPr>
          <p:cNvPr id="36" name="矩形 35">
            <a:extLst>
              <a:ext uri="{FF2B5EF4-FFF2-40B4-BE49-F238E27FC236}">
                <a16:creationId xmlns:a16="http://schemas.microsoft.com/office/drawing/2014/main" id="{FA96B5E0-BEAB-4E13-933B-DAB5D1FCFF07}"/>
              </a:ext>
            </a:extLst>
          </p:cNvPr>
          <p:cNvSpPr>
            <a:spLocks noChangeArrowheads="1"/>
          </p:cNvSpPr>
          <p:nvPr/>
        </p:nvSpPr>
        <p:spPr bwMode="auto">
          <a:xfrm>
            <a:off x="4895889" y="4260601"/>
            <a:ext cx="210312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effectLst/>
                <a:uLnTx/>
                <a:uFillTx/>
                <a:cs typeface="+mn-ea"/>
                <a:sym typeface="+mn-lt"/>
              </a:rPr>
              <a:t>协作类</a:t>
            </a:r>
            <a:endParaRPr kumimoji="0" lang="en-US" altLang="en-US" sz="2000" i="0" u="none" strike="noStrike" kern="1200" cap="none" spc="0" normalizeH="0" baseline="0" noProof="0" dirty="0">
              <a:ln>
                <a:noFill/>
              </a:ln>
              <a:effectLst/>
              <a:uLnTx/>
              <a:uFillTx/>
              <a:cs typeface="+mn-ea"/>
              <a:sym typeface="+mn-lt"/>
            </a:endParaRPr>
          </a:p>
        </p:txBody>
      </p:sp>
      <p:sp>
        <p:nvSpPr>
          <p:cNvPr id="42" name="矩形 41">
            <a:extLst>
              <a:ext uri="{FF2B5EF4-FFF2-40B4-BE49-F238E27FC236}">
                <a16:creationId xmlns:a16="http://schemas.microsoft.com/office/drawing/2014/main" id="{FB585BF1-032E-4D60-BAC0-D0816CA8D065}"/>
              </a:ext>
            </a:extLst>
          </p:cNvPr>
          <p:cNvSpPr>
            <a:spLocks noChangeArrowheads="1"/>
          </p:cNvSpPr>
          <p:nvPr/>
        </p:nvSpPr>
        <p:spPr bwMode="auto">
          <a:xfrm>
            <a:off x="8032882" y="4260601"/>
            <a:ext cx="210312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dirty="0">
                <a:cs typeface="+mn-ea"/>
                <a:sym typeface="+mn-lt"/>
              </a:rPr>
              <a:t>服务类</a:t>
            </a:r>
            <a:endParaRPr kumimoji="0" lang="en-US" altLang="en-US" sz="2000" i="0" u="none" strike="noStrike" kern="1200" cap="none" spc="0" normalizeH="0" baseline="0" noProof="0" dirty="0">
              <a:ln>
                <a:noFill/>
              </a:ln>
              <a:effectLst/>
              <a:uLnTx/>
              <a:uFillTx/>
              <a:cs typeface="+mn-ea"/>
              <a:sym typeface="+mn-lt"/>
            </a:endParaRPr>
          </a:p>
        </p:txBody>
      </p:sp>
      <p:sp>
        <p:nvSpPr>
          <p:cNvPr id="10" name="文本框 9">
            <a:extLst>
              <a:ext uri="{FF2B5EF4-FFF2-40B4-BE49-F238E27FC236}">
                <a16:creationId xmlns:a16="http://schemas.microsoft.com/office/drawing/2014/main" id="{2907FEC0-DC79-42DF-8CF3-B8A7E1BC8DF0}"/>
              </a:ext>
            </a:extLst>
          </p:cNvPr>
          <p:cNvSpPr txBox="1"/>
          <p:nvPr/>
        </p:nvSpPr>
        <p:spPr>
          <a:xfrm>
            <a:off x="1897310" y="4965627"/>
            <a:ext cx="1946474" cy="127034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b="0" dirty="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a:t>
            </a:r>
          </a:p>
        </p:txBody>
      </p:sp>
      <p:sp>
        <p:nvSpPr>
          <p:cNvPr id="11" name="文本框 10">
            <a:extLst>
              <a:ext uri="{FF2B5EF4-FFF2-40B4-BE49-F238E27FC236}">
                <a16:creationId xmlns:a16="http://schemas.microsoft.com/office/drawing/2014/main" id="{01F50AB0-ED40-44B6-AF57-2F7E7F038051}"/>
              </a:ext>
            </a:extLst>
          </p:cNvPr>
          <p:cNvSpPr txBox="1"/>
          <p:nvPr/>
        </p:nvSpPr>
        <p:spPr>
          <a:xfrm>
            <a:off x="5179913" y="4965627"/>
            <a:ext cx="1946474" cy="127034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b="0" dirty="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a:t>
            </a:r>
          </a:p>
        </p:txBody>
      </p:sp>
      <p:sp>
        <p:nvSpPr>
          <p:cNvPr id="12" name="文本框 11">
            <a:extLst>
              <a:ext uri="{FF2B5EF4-FFF2-40B4-BE49-F238E27FC236}">
                <a16:creationId xmlns:a16="http://schemas.microsoft.com/office/drawing/2014/main" id="{2E45B3DA-7508-47C1-B352-063CC43ECDB8}"/>
              </a:ext>
            </a:extLst>
          </p:cNvPr>
          <p:cNvSpPr txBox="1"/>
          <p:nvPr/>
        </p:nvSpPr>
        <p:spPr>
          <a:xfrm>
            <a:off x="8315325" y="4898952"/>
            <a:ext cx="1946474" cy="1270348"/>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b="0" dirty="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a:t>
            </a:r>
          </a:p>
        </p:txBody>
      </p:sp>
      <p:sp>
        <p:nvSpPr>
          <p:cNvPr id="13" name="矩形 12">
            <a:extLst>
              <a:ext uri="{FF2B5EF4-FFF2-40B4-BE49-F238E27FC236}">
                <a16:creationId xmlns:a16="http://schemas.microsoft.com/office/drawing/2014/main" id="{B2E62BD4-54ED-4FDB-9933-5AE63244CEFE}"/>
              </a:ext>
            </a:extLst>
          </p:cNvPr>
          <p:cNvSpPr/>
          <p:nvPr/>
        </p:nvSpPr>
        <p:spPr>
          <a:xfrm>
            <a:off x="1062529" y="219607"/>
            <a:ext cx="1620957" cy="523220"/>
          </a:xfrm>
          <a:prstGeom prst="rect">
            <a:avLst/>
          </a:prstGeom>
        </p:spPr>
        <p:txBody>
          <a:bodyPr wrap="none">
            <a:spAutoFit/>
          </a:bodyPr>
          <a:lstStyle/>
          <a:p>
            <a:r>
              <a:rPr lang="zh-CN" altLang="en-US" sz="2800" dirty="0">
                <a:cs typeface="+mn-ea"/>
                <a:sym typeface="+mn-lt"/>
              </a:rPr>
              <a:t>工作概述</a:t>
            </a:r>
          </a:p>
        </p:txBody>
      </p:sp>
    </p:spTree>
    <p:extLst>
      <p:ext uri="{BB962C8B-B14F-4D97-AF65-F5344CB8AC3E}">
        <p14:creationId xmlns:p14="http://schemas.microsoft.com/office/powerpoint/2010/main" val="724244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F4ED4B5-D830-4F14-8F84-29EB0CCFA84E}"/>
              </a:ext>
            </a:extLst>
          </p:cNvPr>
          <p:cNvPicPr>
            <a:picLocks noChangeAspect="1"/>
          </p:cNvPicPr>
          <p:nvPr/>
        </p:nvPicPr>
        <p:blipFill>
          <a:blip r:embed="rId2"/>
          <a:stretch>
            <a:fillRect/>
          </a:stretch>
        </p:blipFill>
        <p:spPr>
          <a:xfrm>
            <a:off x="4709812" y="1506747"/>
            <a:ext cx="7482188" cy="5351253"/>
          </a:xfrm>
          <a:prstGeom prst="rect">
            <a:avLst/>
          </a:prstGeom>
          <a:ln>
            <a:noFill/>
          </a:ln>
        </p:spPr>
      </p:pic>
      <p:sp>
        <p:nvSpPr>
          <p:cNvPr id="9" name="文本框 8">
            <a:extLst>
              <a:ext uri="{FF2B5EF4-FFF2-40B4-BE49-F238E27FC236}">
                <a16:creationId xmlns:a16="http://schemas.microsoft.com/office/drawing/2014/main" id="{51134493-B92C-4BA7-9987-8374743FFAA2}"/>
              </a:ext>
            </a:extLst>
          </p:cNvPr>
          <p:cNvSpPr txBox="1"/>
          <p:nvPr/>
        </p:nvSpPr>
        <p:spPr>
          <a:xfrm>
            <a:off x="1078159" y="2622477"/>
            <a:ext cx="2428969" cy="1633396"/>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0" dirty="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a:t>
            </a:r>
          </a:p>
        </p:txBody>
      </p:sp>
      <p:sp>
        <p:nvSpPr>
          <p:cNvPr id="5" name="矩形 4">
            <a:extLst>
              <a:ext uri="{FF2B5EF4-FFF2-40B4-BE49-F238E27FC236}">
                <a16:creationId xmlns:a16="http://schemas.microsoft.com/office/drawing/2014/main" id="{60F4DD7A-B3D3-43C9-91F8-290CE9105FC3}"/>
              </a:ext>
            </a:extLst>
          </p:cNvPr>
          <p:cNvSpPr/>
          <p:nvPr/>
        </p:nvSpPr>
        <p:spPr>
          <a:xfrm>
            <a:off x="1062529" y="219607"/>
            <a:ext cx="1620957" cy="523220"/>
          </a:xfrm>
          <a:prstGeom prst="rect">
            <a:avLst/>
          </a:prstGeom>
        </p:spPr>
        <p:txBody>
          <a:bodyPr wrap="none">
            <a:spAutoFit/>
          </a:bodyPr>
          <a:lstStyle/>
          <a:p>
            <a:r>
              <a:rPr lang="zh-CN" altLang="en-US" sz="2800" dirty="0">
                <a:cs typeface="+mn-ea"/>
                <a:sym typeface="+mn-lt"/>
              </a:rPr>
              <a:t>工作概述</a:t>
            </a:r>
          </a:p>
        </p:txBody>
      </p:sp>
    </p:spTree>
    <p:extLst>
      <p:ext uri="{BB962C8B-B14F-4D97-AF65-F5344CB8AC3E}">
        <p14:creationId xmlns:p14="http://schemas.microsoft.com/office/powerpoint/2010/main" val="23906348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39347C4C-1658-4774-86C9-02A9E739BA30}"/>
              </a:ext>
            </a:extLst>
          </p:cNvPr>
          <p:cNvSpPr/>
          <p:nvPr/>
        </p:nvSpPr>
        <p:spPr>
          <a:xfrm>
            <a:off x="7187420" y="2199731"/>
            <a:ext cx="1757998" cy="1059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000" dirty="0">
              <a:solidFill>
                <a:schemeClr val="bg1"/>
              </a:solidFill>
              <a:cs typeface="+mn-ea"/>
              <a:sym typeface="+mn-lt"/>
            </a:endParaRPr>
          </a:p>
        </p:txBody>
      </p:sp>
      <p:sp>
        <p:nvSpPr>
          <p:cNvPr id="14" name="矩形 13">
            <a:extLst>
              <a:ext uri="{FF2B5EF4-FFF2-40B4-BE49-F238E27FC236}">
                <a16:creationId xmlns:a16="http://schemas.microsoft.com/office/drawing/2014/main" id="{279C59A1-A664-4CFF-8E62-94E7EAA5C290}"/>
              </a:ext>
            </a:extLst>
          </p:cNvPr>
          <p:cNvSpPr/>
          <p:nvPr/>
        </p:nvSpPr>
        <p:spPr>
          <a:xfrm>
            <a:off x="9173957" y="2199731"/>
            <a:ext cx="1757998" cy="1059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400" dirty="0">
              <a:solidFill>
                <a:schemeClr val="bg1"/>
              </a:solidFill>
              <a:cs typeface="+mn-ea"/>
              <a:sym typeface="+mn-lt"/>
            </a:endParaRPr>
          </a:p>
        </p:txBody>
      </p:sp>
      <p:sp>
        <p:nvSpPr>
          <p:cNvPr id="45" name="等腰三角形 44">
            <a:extLst>
              <a:ext uri="{FF2B5EF4-FFF2-40B4-BE49-F238E27FC236}">
                <a16:creationId xmlns:a16="http://schemas.microsoft.com/office/drawing/2014/main" id="{7DF16297-1DE1-4D6E-9B84-4D339563A42D}"/>
              </a:ext>
            </a:extLst>
          </p:cNvPr>
          <p:cNvSpPr/>
          <p:nvPr/>
        </p:nvSpPr>
        <p:spPr>
          <a:xfrm flipV="1">
            <a:off x="7944062" y="3259076"/>
            <a:ext cx="244714" cy="2118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cs typeface="+mn-ea"/>
              <a:sym typeface="+mn-lt"/>
            </a:endParaRPr>
          </a:p>
        </p:txBody>
      </p:sp>
      <p:sp>
        <p:nvSpPr>
          <p:cNvPr id="46" name="等腰三角形 45">
            <a:extLst>
              <a:ext uri="{FF2B5EF4-FFF2-40B4-BE49-F238E27FC236}">
                <a16:creationId xmlns:a16="http://schemas.microsoft.com/office/drawing/2014/main" id="{2E182F74-B7B5-4F06-A8D1-59ECABE6A601}"/>
              </a:ext>
            </a:extLst>
          </p:cNvPr>
          <p:cNvSpPr/>
          <p:nvPr/>
        </p:nvSpPr>
        <p:spPr>
          <a:xfrm flipV="1">
            <a:off x="9930603" y="3259076"/>
            <a:ext cx="244714" cy="21187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5">
              <a:solidFill>
                <a:schemeClr val="bg1"/>
              </a:solidFill>
              <a:cs typeface="+mn-ea"/>
              <a:sym typeface="+mn-lt"/>
            </a:endParaRPr>
          </a:p>
        </p:txBody>
      </p:sp>
      <p:sp>
        <p:nvSpPr>
          <p:cNvPr id="47" name="TextBox 40">
            <a:extLst>
              <a:ext uri="{FF2B5EF4-FFF2-40B4-BE49-F238E27FC236}">
                <a16:creationId xmlns:a16="http://schemas.microsoft.com/office/drawing/2014/main" id="{7FB73354-87F3-41BF-A90F-38442472B8A8}"/>
              </a:ext>
            </a:extLst>
          </p:cNvPr>
          <p:cNvSpPr txBox="1"/>
          <p:nvPr/>
        </p:nvSpPr>
        <p:spPr>
          <a:xfrm>
            <a:off x="1400943" y="3603081"/>
            <a:ext cx="1411737" cy="459645"/>
          </a:xfrm>
          <a:prstGeom prst="rect">
            <a:avLst/>
          </a:prstGeom>
          <a:noFill/>
        </p:spPr>
        <p:txBody>
          <a:bodyPr wrap="none" lIns="89442" tIns="44720" rIns="89442" bIns="44720" rtlCol="0">
            <a:spAutoFit/>
          </a:bodyPr>
          <a:lstStyle/>
          <a:p>
            <a:pPr algn="ctr"/>
            <a:r>
              <a:rPr lang="zh-CN" altLang="en-US" sz="2400" dirty="0">
                <a:solidFill>
                  <a:schemeClr val="tx1">
                    <a:lumMod val="50000"/>
                    <a:lumOff val="50000"/>
                  </a:schemeClr>
                </a:solidFill>
                <a:cs typeface="+mn-ea"/>
                <a:sym typeface="+mn-lt"/>
              </a:rPr>
              <a:t>运营计划</a:t>
            </a:r>
          </a:p>
        </p:txBody>
      </p:sp>
      <p:sp>
        <p:nvSpPr>
          <p:cNvPr id="48" name="TextBox 41">
            <a:extLst>
              <a:ext uri="{FF2B5EF4-FFF2-40B4-BE49-F238E27FC236}">
                <a16:creationId xmlns:a16="http://schemas.microsoft.com/office/drawing/2014/main" id="{E9B536A8-C1F5-4A0A-AB7E-BDB562323D19}"/>
              </a:ext>
            </a:extLst>
          </p:cNvPr>
          <p:cNvSpPr txBox="1"/>
          <p:nvPr/>
        </p:nvSpPr>
        <p:spPr>
          <a:xfrm>
            <a:off x="3387481" y="3603081"/>
            <a:ext cx="1411737" cy="459645"/>
          </a:xfrm>
          <a:prstGeom prst="rect">
            <a:avLst/>
          </a:prstGeom>
          <a:noFill/>
        </p:spPr>
        <p:txBody>
          <a:bodyPr wrap="none" lIns="89442" tIns="44720" rIns="89442" bIns="44720" rtlCol="0">
            <a:spAutoFit/>
          </a:bodyPr>
          <a:lstStyle/>
          <a:p>
            <a:pPr algn="ctr"/>
            <a:r>
              <a:rPr lang="zh-CN" altLang="en-US" sz="2400" dirty="0">
                <a:solidFill>
                  <a:schemeClr val="tx1">
                    <a:lumMod val="50000"/>
                    <a:lumOff val="50000"/>
                  </a:schemeClr>
                </a:solidFill>
                <a:cs typeface="+mn-ea"/>
                <a:sym typeface="+mn-lt"/>
              </a:rPr>
              <a:t>运营组织</a:t>
            </a:r>
          </a:p>
        </p:txBody>
      </p:sp>
      <p:sp>
        <p:nvSpPr>
          <p:cNvPr id="49" name="TextBox 42">
            <a:extLst>
              <a:ext uri="{FF2B5EF4-FFF2-40B4-BE49-F238E27FC236}">
                <a16:creationId xmlns:a16="http://schemas.microsoft.com/office/drawing/2014/main" id="{8E7C6D6D-DD5C-42AA-A593-F7930D064380}"/>
              </a:ext>
            </a:extLst>
          </p:cNvPr>
          <p:cNvSpPr txBox="1"/>
          <p:nvPr/>
        </p:nvSpPr>
        <p:spPr>
          <a:xfrm>
            <a:off x="5374022" y="3603081"/>
            <a:ext cx="1411737" cy="459645"/>
          </a:xfrm>
          <a:prstGeom prst="rect">
            <a:avLst/>
          </a:prstGeom>
          <a:noFill/>
        </p:spPr>
        <p:txBody>
          <a:bodyPr wrap="none" lIns="89442" tIns="44720" rIns="89442" bIns="44720" rtlCol="0">
            <a:spAutoFit/>
          </a:bodyPr>
          <a:lstStyle/>
          <a:p>
            <a:pPr algn="ctr"/>
            <a:r>
              <a:rPr lang="zh-CN" altLang="en-US" sz="2400" dirty="0">
                <a:solidFill>
                  <a:schemeClr val="accent6"/>
                </a:solidFill>
                <a:cs typeface="+mn-ea"/>
                <a:sym typeface="+mn-lt"/>
              </a:rPr>
              <a:t>运营关键</a:t>
            </a:r>
          </a:p>
        </p:txBody>
      </p:sp>
      <p:sp>
        <p:nvSpPr>
          <p:cNvPr id="50" name="TextBox 43">
            <a:extLst>
              <a:ext uri="{FF2B5EF4-FFF2-40B4-BE49-F238E27FC236}">
                <a16:creationId xmlns:a16="http://schemas.microsoft.com/office/drawing/2014/main" id="{B216ECC6-4F49-4429-AB37-A7E092661C4B}"/>
              </a:ext>
            </a:extLst>
          </p:cNvPr>
          <p:cNvSpPr txBox="1"/>
          <p:nvPr/>
        </p:nvSpPr>
        <p:spPr>
          <a:xfrm>
            <a:off x="7360559" y="3603081"/>
            <a:ext cx="1411737" cy="459645"/>
          </a:xfrm>
          <a:prstGeom prst="rect">
            <a:avLst/>
          </a:prstGeom>
          <a:noFill/>
        </p:spPr>
        <p:txBody>
          <a:bodyPr wrap="none" lIns="89442" tIns="44720" rIns="89442" bIns="44720" rtlCol="0">
            <a:spAutoFit/>
          </a:bodyPr>
          <a:lstStyle/>
          <a:p>
            <a:pPr algn="ctr"/>
            <a:r>
              <a:rPr lang="zh-CN" altLang="en-US" sz="2400" dirty="0">
                <a:solidFill>
                  <a:schemeClr val="accent6"/>
                </a:solidFill>
                <a:cs typeface="+mn-ea"/>
                <a:sym typeface="+mn-lt"/>
              </a:rPr>
              <a:t>结果反馈</a:t>
            </a:r>
          </a:p>
        </p:txBody>
      </p:sp>
      <p:sp>
        <p:nvSpPr>
          <p:cNvPr id="51" name="TextBox 44">
            <a:extLst>
              <a:ext uri="{FF2B5EF4-FFF2-40B4-BE49-F238E27FC236}">
                <a16:creationId xmlns:a16="http://schemas.microsoft.com/office/drawing/2014/main" id="{3C7C699E-CAEA-435C-A851-E6FB37B553C5}"/>
              </a:ext>
            </a:extLst>
          </p:cNvPr>
          <p:cNvSpPr txBox="1"/>
          <p:nvPr/>
        </p:nvSpPr>
        <p:spPr>
          <a:xfrm>
            <a:off x="9347095" y="3603081"/>
            <a:ext cx="1411737" cy="459645"/>
          </a:xfrm>
          <a:prstGeom prst="rect">
            <a:avLst/>
          </a:prstGeom>
          <a:noFill/>
        </p:spPr>
        <p:txBody>
          <a:bodyPr wrap="none" lIns="89442" tIns="44720" rIns="89442" bIns="44720" rtlCol="0">
            <a:spAutoFit/>
          </a:bodyPr>
          <a:lstStyle/>
          <a:p>
            <a:pPr algn="ctr"/>
            <a:r>
              <a:rPr lang="zh-CN" altLang="en-US" sz="2400" dirty="0">
                <a:solidFill>
                  <a:schemeClr val="accent6"/>
                </a:solidFill>
                <a:cs typeface="+mn-ea"/>
                <a:sym typeface="+mn-lt"/>
              </a:rPr>
              <a:t>最终复盘</a:t>
            </a:r>
          </a:p>
        </p:txBody>
      </p:sp>
      <p:sp>
        <p:nvSpPr>
          <p:cNvPr id="23" name="文本框 22">
            <a:extLst>
              <a:ext uri="{FF2B5EF4-FFF2-40B4-BE49-F238E27FC236}">
                <a16:creationId xmlns:a16="http://schemas.microsoft.com/office/drawing/2014/main" id="{5D18160C-7D42-4D47-A397-8D8C51A35AF5}"/>
              </a:ext>
            </a:extLst>
          </p:cNvPr>
          <p:cNvSpPr txBox="1"/>
          <p:nvPr/>
        </p:nvSpPr>
        <p:spPr>
          <a:xfrm>
            <a:off x="1065015" y="2509163"/>
            <a:ext cx="1887735" cy="461665"/>
          </a:xfrm>
          <a:prstGeom prst="rect">
            <a:avLst/>
          </a:prstGeom>
          <a:noFill/>
        </p:spPr>
        <p:txBody>
          <a:bodyPr wrap="square">
            <a:spAutoFit/>
          </a:bodyPr>
          <a:lstStyle/>
          <a:p>
            <a:pPr algn="ctr"/>
            <a:r>
              <a:rPr lang="en-US" altLang="zh-CN" sz="2400" dirty="0">
                <a:solidFill>
                  <a:schemeClr val="bg1"/>
                </a:solidFill>
                <a:cs typeface="+mn-ea"/>
                <a:sym typeface="+mn-lt"/>
              </a:rPr>
              <a:t>8/22</a:t>
            </a:r>
            <a:endParaRPr lang="zh-CN" altLang="en-US" sz="2400" dirty="0">
              <a:solidFill>
                <a:schemeClr val="bg1"/>
              </a:solidFill>
              <a:cs typeface="+mn-ea"/>
              <a:sym typeface="+mn-lt"/>
            </a:endParaRPr>
          </a:p>
        </p:txBody>
      </p:sp>
      <p:sp>
        <p:nvSpPr>
          <p:cNvPr id="24" name="文本框 23">
            <a:extLst>
              <a:ext uri="{FF2B5EF4-FFF2-40B4-BE49-F238E27FC236}">
                <a16:creationId xmlns:a16="http://schemas.microsoft.com/office/drawing/2014/main" id="{0004D251-66F7-4066-84A9-893F29494F6B}"/>
              </a:ext>
            </a:extLst>
          </p:cNvPr>
          <p:cNvSpPr txBox="1"/>
          <p:nvPr/>
        </p:nvSpPr>
        <p:spPr>
          <a:xfrm>
            <a:off x="3116846" y="2492053"/>
            <a:ext cx="1887735" cy="461665"/>
          </a:xfrm>
          <a:prstGeom prst="rect">
            <a:avLst/>
          </a:prstGeom>
          <a:noFill/>
        </p:spPr>
        <p:txBody>
          <a:bodyPr wrap="square">
            <a:spAutoFit/>
          </a:bodyPr>
          <a:lstStyle/>
          <a:p>
            <a:pPr algn="ctr"/>
            <a:r>
              <a:rPr lang="en-US" altLang="zh-CN" sz="2400" dirty="0">
                <a:solidFill>
                  <a:schemeClr val="bg1"/>
                </a:solidFill>
                <a:cs typeface="+mn-ea"/>
                <a:sym typeface="+mn-lt"/>
              </a:rPr>
              <a:t>8/22</a:t>
            </a:r>
            <a:endParaRPr lang="zh-CN" altLang="en-US" sz="2400" dirty="0">
              <a:solidFill>
                <a:schemeClr val="bg1"/>
              </a:solidFill>
              <a:cs typeface="+mn-ea"/>
              <a:sym typeface="+mn-lt"/>
            </a:endParaRPr>
          </a:p>
        </p:txBody>
      </p:sp>
      <p:sp>
        <p:nvSpPr>
          <p:cNvPr id="25" name="文本框 24">
            <a:extLst>
              <a:ext uri="{FF2B5EF4-FFF2-40B4-BE49-F238E27FC236}">
                <a16:creationId xmlns:a16="http://schemas.microsoft.com/office/drawing/2014/main" id="{1C087E7E-6C5A-4C43-9879-E0051EB01E47}"/>
              </a:ext>
            </a:extLst>
          </p:cNvPr>
          <p:cNvSpPr txBox="1"/>
          <p:nvPr/>
        </p:nvSpPr>
        <p:spPr>
          <a:xfrm>
            <a:off x="5152133" y="2491187"/>
            <a:ext cx="1887735" cy="461665"/>
          </a:xfrm>
          <a:prstGeom prst="rect">
            <a:avLst/>
          </a:prstGeom>
          <a:noFill/>
        </p:spPr>
        <p:txBody>
          <a:bodyPr wrap="square">
            <a:spAutoFit/>
          </a:bodyPr>
          <a:lstStyle/>
          <a:p>
            <a:pPr algn="ctr"/>
            <a:r>
              <a:rPr lang="en-US" altLang="zh-CN" sz="2400" dirty="0">
                <a:solidFill>
                  <a:schemeClr val="bg1"/>
                </a:solidFill>
                <a:cs typeface="+mn-ea"/>
                <a:sym typeface="+mn-lt"/>
              </a:rPr>
              <a:t>8/22</a:t>
            </a:r>
            <a:endParaRPr lang="zh-CN" altLang="en-US" sz="2400" dirty="0">
              <a:solidFill>
                <a:schemeClr val="bg1"/>
              </a:solidFill>
              <a:cs typeface="+mn-ea"/>
              <a:sym typeface="+mn-lt"/>
            </a:endParaRPr>
          </a:p>
        </p:txBody>
      </p:sp>
      <p:sp>
        <p:nvSpPr>
          <p:cNvPr id="26" name="文本框 25">
            <a:extLst>
              <a:ext uri="{FF2B5EF4-FFF2-40B4-BE49-F238E27FC236}">
                <a16:creationId xmlns:a16="http://schemas.microsoft.com/office/drawing/2014/main" id="{309A9A8E-8400-4AF6-9236-AE7565154742}"/>
              </a:ext>
            </a:extLst>
          </p:cNvPr>
          <p:cNvSpPr txBox="1"/>
          <p:nvPr/>
        </p:nvSpPr>
        <p:spPr>
          <a:xfrm>
            <a:off x="7122551" y="2491187"/>
            <a:ext cx="1887735" cy="461665"/>
          </a:xfrm>
          <a:prstGeom prst="rect">
            <a:avLst/>
          </a:prstGeom>
          <a:noFill/>
        </p:spPr>
        <p:txBody>
          <a:bodyPr wrap="square">
            <a:spAutoFit/>
          </a:bodyPr>
          <a:lstStyle/>
          <a:p>
            <a:pPr algn="ctr"/>
            <a:r>
              <a:rPr lang="en-US" altLang="zh-CN" sz="2400" dirty="0">
                <a:solidFill>
                  <a:schemeClr val="bg1"/>
                </a:solidFill>
                <a:cs typeface="+mn-ea"/>
                <a:sym typeface="+mn-lt"/>
              </a:rPr>
              <a:t>8/22</a:t>
            </a:r>
            <a:endParaRPr lang="zh-CN" altLang="en-US" sz="2400" dirty="0">
              <a:solidFill>
                <a:schemeClr val="bg1"/>
              </a:solidFill>
              <a:cs typeface="+mn-ea"/>
              <a:sym typeface="+mn-lt"/>
            </a:endParaRPr>
          </a:p>
        </p:txBody>
      </p:sp>
      <p:sp>
        <p:nvSpPr>
          <p:cNvPr id="27" name="文本框 26">
            <a:extLst>
              <a:ext uri="{FF2B5EF4-FFF2-40B4-BE49-F238E27FC236}">
                <a16:creationId xmlns:a16="http://schemas.microsoft.com/office/drawing/2014/main" id="{5A9F4F9A-A144-44AC-BE68-C6E069CF5A75}"/>
              </a:ext>
            </a:extLst>
          </p:cNvPr>
          <p:cNvSpPr txBox="1"/>
          <p:nvPr/>
        </p:nvSpPr>
        <p:spPr>
          <a:xfrm>
            <a:off x="9075155" y="2491187"/>
            <a:ext cx="1887735" cy="461665"/>
          </a:xfrm>
          <a:prstGeom prst="rect">
            <a:avLst/>
          </a:prstGeom>
          <a:noFill/>
        </p:spPr>
        <p:txBody>
          <a:bodyPr wrap="square">
            <a:spAutoFit/>
          </a:bodyPr>
          <a:lstStyle/>
          <a:p>
            <a:pPr algn="ctr"/>
            <a:r>
              <a:rPr lang="en-US" altLang="zh-CN" sz="2400" dirty="0">
                <a:solidFill>
                  <a:schemeClr val="bg1"/>
                </a:solidFill>
                <a:cs typeface="+mn-ea"/>
                <a:sym typeface="+mn-lt"/>
              </a:rPr>
              <a:t>8/22</a:t>
            </a:r>
            <a:endParaRPr lang="zh-CN" altLang="en-US" sz="2400" dirty="0">
              <a:solidFill>
                <a:schemeClr val="bg1"/>
              </a:solidFill>
              <a:cs typeface="+mn-ea"/>
              <a:sym typeface="+mn-lt"/>
            </a:endParaRPr>
          </a:p>
        </p:txBody>
      </p:sp>
      <p:sp>
        <p:nvSpPr>
          <p:cNvPr id="18" name="矩形 17">
            <a:extLst>
              <a:ext uri="{FF2B5EF4-FFF2-40B4-BE49-F238E27FC236}">
                <a16:creationId xmlns:a16="http://schemas.microsoft.com/office/drawing/2014/main" id="{3C27B8CD-733C-4EAA-AEED-99780F2A0EFB}"/>
              </a:ext>
            </a:extLst>
          </p:cNvPr>
          <p:cNvSpPr/>
          <p:nvPr/>
        </p:nvSpPr>
        <p:spPr>
          <a:xfrm>
            <a:off x="1062529" y="219607"/>
            <a:ext cx="1620957" cy="523220"/>
          </a:xfrm>
          <a:prstGeom prst="rect">
            <a:avLst/>
          </a:prstGeom>
        </p:spPr>
        <p:txBody>
          <a:bodyPr wrap="none">
            <a:spAutoFit/>
          </a:bodyPr>
          <a:lstStyle/>
          <a:p>
            <a:r>
              <a:rPr lang="zh-CN" altLang="en-US" sz="2800" dirty="0">
                <a:cs typeface="+mn-ea"/>
                <a:sym typeface="+mn-lt"/>
              </a:rPr>
              <a:t>工作概述</a:t>
            </a:r>
          </a:p>
        </p:txBody>
      </p:sp>
    </p:spTree>
    <p:extLst>
      <p:ext uri="{BB962C8B-B14F-4D97-AF65-F5344CB8AC3E}">
        <p14:creationId xmlns:p14="http://schemas.microsoft.com/office/powerpoint/2010/main" val="1092754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5D3BA370-EC30-4623-9863-CCCDA548F4BA}"/>
              </a:ext>
            </a:extLst>
          </p:cNvPr>
          <p:cNvSpPr txBox="1"/>
          <p:nvPr/>
        </p:nvSpPr>
        <p:spPr>
          <a:xfrm>
            <a:off x="779324" y="1512858"/>
            <a:ext cx="1924050" cy="461665"/>
          </a:xfrm>
          <a:prstGeom prst="rect">
            <a:avLst/>
          </a:prstGeom>
          <a:noFill/>
        </p:spPr>
        <p:txBody>
          <a:bodyPr wrap="square">
            <a:spAutoFit/>
          </a:bodyPr>
          <a:lstStyle/>
          <a:p>
            <a:pPr algn="ctr">
              <a:defRPr/>
            </a:pPr>
            <a:r>
              <a:rPr lang="zh-CN" altLang="en-US" sz="2400" kern="0" dirty="0">
                <a:solidFill>
                  <a:schemeClr val="bg1"/>
                </a:solidFill>
                <a:cs typeface="+mn-ea"/>
                <a:sym typeface="+mn-lt"/>
              </a:rPr>
              <a:t>数据统计</a:t>
            </a:r>
          </a:p>
        </p:txBody>
      </p:sp>
      <p:sp>
        <p:nvSpPr>
          <p:cNvPr id="5" name="文本框 4">
            <a:extLst>
              <a:ext uri="{FF2B5EF4-FFF2-40B4-BE49-F238E27FC236}">
                <a16:creationId xmlns:a16="http://schemas.microsoft.com/office/drawing/2014/main" id="{9D8AE0D8-D8A4-4266-A5FA-19A0B580946B}"/>
              </a:ext>
            </a:extLst>
          </p:cNvPr>
          <p:cNvSpPr txBox="1"/>
          <p:nvPr/>
        </p:nvSpPr>
        <p:spPr>
          <a:xfrm>
            <a:off x="3405416" y="1593883"/>
            <a:ext cx="6167341" cy="1248740"/>
          </a:xfrm>
          <a:prstGeom prst="rect">
            <a:avLst/>
          </a:prstGeom>
          <a:noFill/>
        </p:spPr>
        <p:txBody>
          <a:bodyPr wrap="square" lIns="0" tIns="0" rIns="0" bIns="0" rtlCol="0" anchor="t">
            <a:spAutoFit/>
          </a:bodyPr>
          <a:lstStyle>
            <a:defPPr>
              <a:defRPr lang="zh-CN"/>
            </a:defPPr>
            <a:lvl1pPr>
              <a:lnSpc>
                <a:spcPct val="130000"/>
              </a:lnSpc>
              <a:defRPr sz="1400" b="0">
                <a:solidFill>
                  <a:schemeClr val="tx1">
                    <a:lumMod val="75000"/>
                    <a:lumOff val="25000"/>
                  </a:schemeClr>
                </a:solidFill>
                <a:effectLst/>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solidFill>
                <a:latin typeface="+mn-lt"/>
                <a:cs typeface="+mn-ea"/>
                <a:sym typeface="+mn-lt"/>
              </a:rPr>
              <a:t>在这里输入你的正文阐述与关键词标题相关的具体内容，若字数太多先酌情删减在这里输入你的正文阐述与关键词标题相关的具体内容，若字数太多先酌情删减在这里输入你的正文阐述与关键词标题相关的具体内容，若字数太多先酌情删减</a:t>
            </a:r>
          </a:p>
        </p:txBody>
      </p:sp>
      <p:sp>
        <p:nvSpPr>
          <p:cNvPr id="7" name="文本框 6">
            <a:extLst>
              <a:ext uri="{FF2B5EF4-FFF2-40B4-BE49-F238E27FC236}">
                <a16:creationId xmlns:a16="http://schemas.microsoft.com/office/drawing/2014/main" id="{F37C66C8-74D6-41C7-8362-7FF92D2D7B6B}"/>
              </a:ext>
            </a:extLst>
          </p:cNvPr>
          <p:cNvSpPr txBox="1"/>
          <p:nvPr/>
        </p:nvSpPr>
        <p:spPr>
          <a:xfrm>
            <a:off x="931724" y="4122708"/>
            <a:ext cx="1924050" cy="461665"/>
          </a:xfrm>
          <a:prstGeom prst="rect">
            <a:avLst/>
          </a:prstGeom>
          <a:noFill/>
        </p:spPr>
        <p:txBody>
          <a:bodyPr wrap="square">
            <a:spAutoFit/>
          </a:bodyPr>
          <a:lstStyle/>
          <a:p>
            <a:pPr algn="ctr">
              <a:defRPr/>
            </a:pPr>
            <a:r>
              <a:rPr lang="zh-CN" altLang="en-US" sz="2400" kern="0" dirty="0">
                <a:solidFill>
                  <a:schemeClr val="bg1"/>
                </a:solidFill>
                <a:cs typeface="+mn-ea"/>
                <a:sym typeface="+mn-lt"/>
              </a:rPr>
              <a:t>文案撰写</a:t>
            </a:r>
          </a:p>
        </p:txBody>
      </p:sp>
      <p:sp>
        <p:nvSpPr>
          <p:cNvPr id="8" name="文本框 7">
            <a:extLst>
              <a:ext uri="{FF2B5EF4-FFF2-40B4-BE49-F238E27FC236}">
                <a16:creationId xmlns:a16="http://schemas.microsoft.com/office/drawing/2014/main" id="{AB8F44B0-CD19-48F7-AC94-33E063CB5C6C}"/>
              </a:ext>
            </a:extLst>
          </p:cNvPr>
          <p:cNvSpPr txBox="1"/>
          <p:nvPr/>
        </p:nvSpPr>
        <p:spPr>
          <a:xfrm>
            <a:off x="3405416" y="4267106"/>
            <a:ext cx="6167341" cy="1248740"/>
          </a:xfrm>
          <a:prstGeom prst="rect">
            <a:avLst/>
          </a:prstGeom>
          <a:noFill/>
        </p:spPr>
        <p:txBody>
          <a:bodyPr wrap="square" lIns="0" tIns="0" rIns="0" bIns="0" rtlCol="0" anchor="t">
            <a:spAutoFit/>
          </a:bodyPr>
          <a:lstStyle>
            <a:defPPr>
              <a:defRPr lang="zh-CN"/>
            </a:defPPr>
            <a:lvl1pPr>
              <a:lnSpc>
                <a:spcPct val="130000"/>
              </a:lnSpc>
              <a:defRPr sz="1400" b="0">
                <a:solidFill>
                  <a:schemeClr val="tx1">
                    <a:lumMod val="75000"/>
                    <a:lumOff val="25000"/>
                  </a:schemeClr>
                </a:solidFill>
                <a:effectLst/>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solidFill>
                <a:latin typeface="+mn-lt"/>
                <a:cs typeface="+mn-ea"/>
                <a:sym typeface="+mn-lt"/>
              </a:rPr>
              <a:t>在这里输入你的正文阐述与关键词标题相关的具体内容，若字数太多先酌情删减在这里输入你的正文阐述与关键词标题相关的具体内容，若字数太多先酌情删减在这里输入你的正文阐述与关键词标题相关的具体内容，若字数太多先酌情删减</a:t>
            </a:r>
          </a:p>
        </p:txBody>
      </p:sp>
      <p:sp>
        <p:nvSpPr>
          <p:cNvPr id="9" name="矩形 8">
            <a:extLst>
              <a:ext uri="{FF2B5EF4-FFF2-40B4-BE49-F238E27FC236}">
                <a16:creationId xmlns:a16="http://schemas.microsoft.com/office/drawing/2014/main" id="{E43672AE-0593-4240-A7DA-E6B65C7BA171}"/>
              </a:ext>
            </a:extLst>
          </p:cNvPr>
          <p:cNvSpPr/>
          <p:nvPr/>
        </p:nvSpPr>
        <p:spPr>
          <a:xfrm>
            <a:off x="1062529" y="219607"/>
            <a:ext cx="1620957" cy="523220"/>
          </a:xfrm>
          <a:prstGeom prst="rect">
            <a:avLst/>
          </a:prstGeom>
        </p:spPr>
        <p:txBody>
          <a:bodyPr wrap="none">
            <a:spAutoFit/>
          </a:bodyPr>
          <a:lstStyle/>
          <a:p>
            <a:r>
              <a:rPr lang="zh-CN" altLang="en-US" sz="2800" dirty="0">
                <a:cs typeface="+mn-ea"/>
                <a:sym typeface="+mn-lt"/>
              </a:rPr>
              <a:t>工作概述</a:t>
            </a:r>
          </a:p>
        </p:txBody>
      </p:sp>
    </p:spTree>
    <p:extLst>
      <p:ext uri="{BB962C8B-B14F-4D97-AF65-F5344CB8AC3E}">
        <p14:creationId xmlns:p14="http://schemas.microsoft.com/office/powerpoint/2010/main" val="709966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1"/>
          <p:cNvSpPr txBox="1"/>
          <p:nvPr/>
        </p:nvSpPr>
        <p:spPr>
          <a:xfrm>
            <a:off x="1279438" y="4190505"/>
            <a:ext cx="2160567"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1 </a:t>
            </a:r>
            <a:r>
              <a:rPr lang="zh-CN" altLang="en-US" sz="2800" b="1" dirty="0">
                <a:solidFill>
                  <a:schemeClr val="bg2"/>
                </a:solidFill>
                <a:cs typeface="+mn-ea"/>
                <a:sym typeface="+mn-lt"/>
              </a:rPr>
              <a:t>工作概述</a:t>
            </a:r>
            <a:endParaRPr lang="en-US" sz="2800" b="1" dirty="0">
              <a:solidFill>
                <a:schemeClr val="bg2"/>
              </a:solidFill>
              <a:cs typeface="+mn-ea"/>
              <a:sym typeface="+mn-lt"/>
            </a:endParaRPr>
          </a:p>
        </p:txBody>
      </p:sp>
      <p:sp>
        <p:nvSpPr>
          <p:cNvPr id="58" name="TextBox 21"/>
          <p:cNvSpPr txBox="1"/>
          <p:nvPr/>
        </p:nvSpPr>
        <p:spPr>
          <a:xfrm>
            <a:off x="3747057" y="4190014"/>
            <a:ext cx="1922626" cy="430887"/>
          </a:xfrm>
          <a:prstGeom prst="rect">
            <a:avLst/>
          </a:prstGeom>
          <a:noFill/>
        </p:spPr>
        <p:txBody>
          <a:bodyPr wrap="square" lIns="0" tIns="0" rIns="0" bIns="0" rtlCol="0">
            <a:spAutoFit/>
          </a:bodyPr>
          <a:lstStyle/>
          <a:p>
            <a:pPr algn="ctr"/>
            <a:r>
              <a:rPr lang="en-US" altLang="zh-CN" sz="2800" b="1" dirty="0">
                <a:solidFill>
                  <a:schemeClr val="accent1"/>
                </a:solidFill>
                <a:cs typeface="+mn-ea"/>
                <a:sym typeface="+mn-lt"/>
              </a:rPr>
              <a:t>2 </a:t>
            </a:r>
            <a:r>
              <a:rPr lang="zh-CN" altLang="en-US" sz="2800" b="1" dirty="0">
                <a:solidFill>
                  <a:schemeClr val="accent1"/>
                </a:solidFill>
                <a:cs typeface="+mn-ea"/>
                <a:sym typeface="+mn-lt"/>
              </a:rPr>
              <a:t>议题决策</a:t>
            </a:r>
            <a:endParaRPr lang="en-US" sz="2800" b="1" dirty="0">
              <a:solidFill>
                <a:schemeClr val="accent1"/>
              </a:solidFill>
              <a:cs typeface="+mn-ea"/>
              <a:sym typeface="+mn-lt"/>
            </a:endParaRPr>
          </a:p>
        </p:txBody>
      </p:sp>
      <p:sp>
        <p:nvSpPr>
          <p:cNvPr id="71" name="TextBox 21"/>
          <p:cNvSpPr txBox="1"/>
          <p:nvPr/>
        </p:nvSpPr>
        <p:spPr>
          <a:xfrm>
            <a:off x="5976736" y="4190014"/>
            <a:ext cx="1922625"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3 </a:t>
            </a:r>
            <a:r>
              <a:rPr lang="zh-CN" altLang="en-US" sz="2800" b="1" dirty="0">
                <a:solidFill>
                  <a:schemeClr val="bg2"/>
                </a:solidFill>
                <a:cs typeface="+mn-ea"/>
                <a:sym typeface="+mn-lt"/>
              </a:rPr>
              <a:t>分享</a:t>
            </a:r>
            <a:endParaRPr lang="en-US" sz="2800" b="1" dirty="0">
              <a:solidFill>
                <a:schemeClr val="bg2"/>
              </a:solidFill>
              <a:cs typeface="+mn-ea"/>
              <a:sym typeface="+mn-lt"/>
            </a:endParaRPr>
          </a:p>
        </p:txBody>
      </p:sp>
      <p:sp>
        <p:nvSpPr>
          <p:cNvPr id="72" name="TextBox 21"/>
          <p:cNvSpPr txBox="1"/>
          <p:nvPr/>
        </p:nvSpPr>
        <p:spPr>
          <a:xfrm>
            <a:off x="8077974" y="4217722"/>
            <a:ext cx="1922625" cy="430887"/>
          </a:xfrm>
          <a:prstGeom prst="rect">
            <a:avLst/>
          </a:prstGeom>
          <a:noFill/>
        </p:spPr>
        <p:txBody>
          <a:bodyPr wrap="square" lIns="0" tIns="0" rIns="0" bIns="0" rtlCol="0">
            <a:spAutoFit/>
          </a:bodyPr>
          <a:lstStyle/>
          <a:p>
            <a:pPr algn="ctr"/>
            <a:r>
              <a:rPr lang="en-US" altLang="zh-CN" sz="2800" b="1" dirty="0">
                <a:solidFill>
                  <a:schemeClr val="bg2"/>
                </a:solidFill>
                <a:cs typeface="+mn-ea"/>
                <a:sym typeface="+mn-lt"/>
              </a:rPr>
              <a:t>4 </a:t>
            </a:r>
            <a:r>
              <a:rPr lang="zh-CN" altLang="en-US" sz="2800" b="1" dirty="0">
                <a:solidFill>
                  <a:schemeClr val="bg2"/>
                </a:solidFill>
                <a:cs typeface="+mn-ea"/>
                <a:sym typeface="+mn-lt"/>
              </a:rPr>
              <a:t>总结</a:t>
            </a:r>
            <a:endParaRPr lang="en-US" sz="2800" b="1" dirty="0">
              <a:solidFill>
                <a:schemeClr val="bg2"/>
              </a:solidFill>
              <a:cs typeface="+mn-ea"/>
              <a:sym typeface="+mn-lt"/>
            </a:endParaRPr>
          </a:p>
        </p:txBody>
      </p:sp>
    </p:spTree>
    <p:extLst>
      <p:ext uri="{BB962C8B-B14F-4D97-AF65-F5344CB8AC3E}">
        <p14:creationId xmlns:p14="http://schemas.microsoft.com/office/powerpoint/2010/main" val="2235353966"/>
      </p:ext>
    </p:extLst>
  </p:cSld>
  <p:clrMapOvr>
    <a:masterClrMapping/>
  </p:clrMapOvr>
</p:sld>
</file>

<file path=ppt/theme/theme1.xml><?xml version="1.0" encoding="utf-8"?>
<a:theme xmlns:a="http://schemas.openxmlformats.org/drawingml/2006/main" name="Office 主题​​">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2yrr1nma">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715</TotalTime>
  <Words>1065</Words>
  <Application>Microsoft Office PowerPoint</Application>
  <PresentationFormat>宽屏</PresentationFormat>
  <Paragraphs>198</Paragraphs>
  <Slides>23</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23</vt:i4>
      </vt:variant>
    </vt:vector>
  </HeadingPairs>
  <TitlesOfParts>
    <vt:vector size="36" baseType="lpstr">
      <vt:lpstr>OPPOSans H</vt:lpstr>
      <vt:lpstr>OPPOSans R</vt:lpstr>
      <vt:lpstr>阿里巴巴普惠体 B</vt:lpstr>
      <vt:lpstr>等线</vt:lpstr>
      <vt:lpstr>汉仪雅酷黑 45W</vt:lpstr>
      <vt:lpstr>思源黑体 CN Bold</vt:lpstr>
      <vt:lpstr>思源黑体 CN Light</vt:lpstr>
      <vt:lpstr>微软雅黑</vt:lpstr>
      <vt:lpstr>Arial</vt:lpstr>
      <vt:lpstr>Calibri</vt:lpstr>
      <vt:lpstr>Century Gothic</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淡雅蓝日常工作汇报ppt模板</dc:title>
  <dc:creator>小艾</dc:creator>
  <cp:keywords>P界达人</cp:keywords>
  <dc:description>www.51pptmoban.com</dc:description>
  <cp:lastModifiedBy>Power user</cp:lastModifiedBy>
  <cp:revision>1187</cp:revision>
  <dcterms:created xsi:type="dcterms:W3CDTF">2017-03-28T06:27:00Z</dcterms:created>
  <dcterms:modified xsi:type="dcterms:W3CDTF">2023-01-04T11:24:26Z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2052-11.1.0.8808</vt:lpwstr>
  </property>
</Properties>
</file>