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60" r:id="rId2"/>
    <p:sldId id="1128" r:id="rId3"/>
    <p:sldId id="1130" r:id="rId4"/>
    <p:sldId id="1135" r:id="rId5"/>
    <p:sldId id="1132" r:id="rId6"/>
    <p:sldId id="1133" r:id="rId7"/>
    <p:sldId id="1136" r:id="rId8"/>
    <p:sldId id="1137" r:id="rId9"/>
    <p:sldId id="1138" r:id="rId10"/>
    <p:sldId id="1139" r:id="rId11"/>
    <p:sldId id="1140" r:id="rId12"/>
    <p:sldId id="1141" r:id="rId13"/>
    <p:sldId id="1142" r:id="rId14"/>
    <p:sldId id="1143" r:id="rId15"/>
    <p:sldId id="1144" r:id="rId16"/>
    <p:sldId id="1145" r:id="rId17"/>
    <p:sldId id="1147" r:id="rId18"/>
    <p:sldId id="1148" r:id="rId19"/>
    <p:sldId id="1149" r:id="rId20"/>
    <p:sldId id="1126" r:id="rId21"/>
    <p:sldId id="115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pos="7265" userDrawn="1">
          <p15:clr>
            <a:srgbClr val="A4A3A4"/>
          </p15:clr>
        </p15:guide>
        <p15:guide id="6" orient="horz" pos="3906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0E0D"/>
    <a:srgbClr val="B71111"/>
    <a:srgbClr val="FFC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1" autoAdjust="0"/>
    <p:restoredTop sz="94692" autoAdjust="0"/>
  </p:normalViewPr>
  <p:slideViewPr>
    <p:cSldViewPr snapToGrid="0" showGuides="1">
      <p:cViewPr>
        <p:scale>
          <a:sx n="75" d="100"/>
          <a:sy n="75" d="100"/>
        </p:scale>
        <p:origin x="918" y="132"/>
      </p:cViewPr>
      <p:guideLst>
        <p:guide orient="horz" pos="731"/>
        <p:guide pos="415"/>
        <p:guide orient="horz" pos="618"/>
        <p:guide pos="7265"/>
        <p:guide orient="horz" pos="3906"/>
        <p:guide pos="3840"/>
        <p:guide orient="horz" pos="39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营收（单位：万）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2"/>
              </a:solidFill>
            </a:ln>
            <a:effectLst/>
            <a:sp3d>
              <a:contourClr>
                <a:schemeClr val="accent2"/>
              </a:contourClr>
            </a:sp3d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200</c:v>
                </c:pt>
                <c:pt idx="1">
                  <c:v>400</c:v>
                </c:pt>
                <c:pt idx="2">
                  <c:v>600</c:v>
                </c:pt>
                <c:pt idx="3">
                  <c:v>800</c:v>
                </c:pt>
                <c:pt idx="4">
                  <c:v>1000</c:v>
                </c:pt>
                <c:pt idx="5">
                  <c:v>1200</c:v>
                </c:pt>
                <c:pt idx="6">
                  <c:v>1400</c:v>
                </c:pt>
                <c:pt idx="7">
                  <c:v>1600</c:v>
                </c:pt>
                <c:pt idx="8">
                  <c:v>1800</c:v>
                </c:pt>
                <c:pt idx="9">
                  <c:v>2000</c:v>
                </c:pt>
                <c:pt idx="10">
                  <c:v>2200</c:v>
                </c:pt>
                <c:pt idx="11">
                  <c:v>2400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F490-7448-B628-5CA73316F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9352239"/>
        <c:axId val="1003002608"/>
        <c:axId val="0"/>
      </c:bar3DChart>
      <c:catAx>
        <c:axId val="599352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03002608"/>
        <c:crosses val="autoZero"/>
        <c:auto val="1"/>
        <c:lblAlgn val="ctr"/>
        <c:lblOffset val="100"/>
        <c:noMultiLvlLbl val="0"/>
      </c:catAx>
      <c:valAx>
        <c:axId val="100300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993522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510B0-634C-4A95-BCD0-01A610154D2F}" type="datetimeFigureOut">
              <a:rPr lang="zh-CN" altLang="en-US" smtClean="0"/>
              <a:t>2023/1/4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786C2-7026-4E85-B79E-4A02638ADF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868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786C2-7026-4E85-B79E-4A02638ADF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00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95D47EE6-AAC3-D796-1A8F-2D968D038E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105">
            <a:extLst>
              <a:ext uri="{FF2B5EF4-FFF2-40B4-BE49-F238E27FC236}">
                <a16:creationId xmlns:a16="http://schemas.microsoft.com/office/drawing/2014/main" id="{0D496064-A823-3202-6F02-5F186C5B0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 rot="16200000" flipV="1">
            <a:off x="-54567" y="-1650094"/>
            <a:ext cx="4406900" cy="5981700"/>
          </a:xfrm>
          <a:prstGeom prst="rect">
            <a:avLst/>
          </a:prstGeom>
        </p:spPr>
      </p:pic>
      <p:pic>
        <p:nvPicPr>
          <p:cNvPr id="15" name="图片 14" descr="夜晚天空中有许多星星&#10;&#10;描述已自动生成">
            <a:extLst>
              <a:ext uri="{FF2B5EF4-FFF2-40B4-BE49-F238E27FC236}">
                <a16:creationId xmlns:a16="http://schemas.microsoft.com/office/drawing/2014/main" id="{CB5AD480-1352-9D1D-255A-829B146588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46576" y="15498"/>
            <a:ext cx="3719593" cy="4866468"/>
          </a:xfrm>
          <a:custGeom>
            <a:avLst/>
            <a:gdLst>
              <a:gd name="connsiteX0" fmla="*/ 3719593 w 3719593"/>
              <a:gd name="connsiteY0" fmla="*/ 0 h 4866468"/>
              <a:gd name="connsiteX1" fmla="*/ 3719593 w 3719593"/>
              <a:gd name="connsiteY1" fmla="*/ 2650210 h 4866468"/>
              <a:gd name="connsiteX2" fmla="*/ 743919 w 3719593"/>
              <a:gd name="connsiteY2" fmla="*/ 4866468 h 4866468"/>
              <a:gd name="connsiteX3" fmla="*/ 542441 w 3719593"/>
              <a:gd name="connsiteY3" fmla="*/ 3626604 h 4866468"/>
              <a:gd name="connsiteX4" fmla="*/ 0 w 3719593"/>
              <a:gd name="connsiteY4" fmla="*/ 92990 h 486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3" h="4866468">
                <a:moveTo>
                  <a:pt x="3719593" y="0"/>
                </a:moveTo>
                <a:lnTo>
                  <a:pt x="3719593" y="2650210"/>
                </a:lnTo>
                <a:lnTo>
                  <a:pt x="743919" y="4866468"/>
                </a:lnTo>
                <a:lnTo>
                  <a:pt x="542441" y="3626604"/>
                </a:lnTo>
                <a:lnTo>
                  <a:pt x="0" y="92990"/>
                </a:lnTo>
                <a:close/>
              </a:path>
            </a:pathLst>
          </a:custGeom>
        </p:spPr>
      </p:pic>
      <p:pic>
        <p:nvPicPr>
          <p:cNvPr id="9" name="image 104">
            <a:extLst>
              <a:ext uri="{FF2B5EF4-FFF2-40B4-BE49-F238E27FC236}">
                <a16:creationId xmlns:a16="http://schemas.microsoft.com/office/drawing/2014/main" id="{9E4FC8C2-5553-99B4-6500-8AF44A0F56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 rot="5400000" flipV="1">
            <a:off x="4442381" y="-890296"/>
            <a:ext cx="7341964" cy="10120393"/>
          </a:xfrm>
          <a:prstGeom prst="rect">
            <a:avLst/>
          </a:prstGeom>
        </p:spPr>
      </p:pic>
      <p:pic>
        <p:nvPicPr>
          <p:cNvPr id="17" name="图片 16" descr="夜晚天空中有许多星星&#10;&#10;描述已自动生成">
            <a:extLst>
              <a:ext uri="{FF2B5EF4-FFF2-40B4-BE49-F238E27FC236}">
                <a16:creationId xmlns:a16="http://schemas.microsoft.com/office/drawing/2014/main" id="{80A433C1-E2E0-B691-866D-EA727A1B520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79398" y="1771702"/>
            <a:ext cx="4406902" cy="5765697"/>
          </a:xfrm>
          <a:custGeom>
            <a:avLst/>
            <a:gdLst>
              <a:gd name="connsiteX0" fmla="*/ 3719593 w 3719593"/>
              <a:gd name="connsiteY0" fmla="*/ 0 h 4866468"/>
              <a:gd name="connsiteX1" fmla="*/ 3719593 w 3719593"/>
              <a:gd name="connsiteY1" fmla="*/ 2650210 h 4866468"/>
              <a:gd name="connsiteX2" fmla="*/ 743919 w 3719593"/>
              <a:gd name="connsiteY2" fmla="*/ 4866468 h 4866468"/>
              <a:gd name="connsiteX3" fmla="*/ 542441 w 3719593"/>
              <a:gd name="connsiteY3" fmla="*/ 3626604 h 4866468"/>
              <a:gd name="connsiteX4" fmla="*/ 0 w 3719593"/>
              <a:gd name="connsiteY4" fmla="*/ 92990 h 486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3" h="4866468">
                <a:moveTo>
                  <a:pt x="3719593" y="0"/>
                </a:moveTo>
                <a:lnTo>
                  <a:pt x="3719593" y="2650210"/>
                </a:lnTo>
                <a:lnTo>
                  <a:pt x="743919" y="4866468"/>
                </a:lnTo>
                <a:lnTo>
                  <a:pt x="542441" y="3626604"/>
                </a:lnTo>
                <a:lnTo>
                  <a:pt x="0" y="92990"/>
                </a:lnTo>
                <a:close/>
              </a:path>
            </a:pathLst>
          </a:custGeom>
        </p:spPr>
      </p:pic>
      <p:pic>
        <p:nvPicPr>
          <p:cNvPr id="12" name="image 109">
            <a:extLst>
              <a:ext uri="{FF2B5EF4-FFF2-40B4-BE49-F238E27FC236}">
                <a16:creationId xmlns:a16="http://schemas.microsoft.com/office/drawing/2014/main" id="{92B6499B-451D-F171-8A8A-0CA4E73CDE5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41163"/>
            <a:ext cx="1244600" cy="1803400"/>
          </a:xfrm>
          <a:prstGeom prst="rect">
            <a:avLst/>
          </a:prstGeom>
        </p:spPr>
      </p:pic>
      <p:pic>
        <p:nvPicPr>
          <p:cNvPr id="13" name="image 1010">
            <a:extLst>
              <a:ext uri="{FF2B5EF4-FFF2-40B4-BE49-F238E27FC236}">
                <a16:creationId xmlns:a16="http://schemas.microsoft.com/office/drawing/2014/main" id="{76524C8F-8E77-EA67-4057-024C44CCF7C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5183" y="5175884"/>
            <a:ext cx="393700" cy="215900"/>
          </a:xfrm>
          <a:prstGeom prst="rect">
            <a:avLst/>
          </a:prstGeom>
        </p:spPr>
      </p:pic>
      <p:pic>
        <p:nvPicPr>
          <p:cNvPr id="14" name="image 1011">
            <a:extLst>
              <a:ext uri="{FF2B5EF4-FFF2-40B4-BE49-F238E27FC236}">
                <a16:creationId xmlns:a16="http://schemas.microsoft.com/office/drawing/2014/main" id="{BBC7CC71-7AED-3A42-6954-67E83019D73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>
          <a:xfrm>
            <a:off x="1762825" y="4255463"/>
            <a:ext cx="838200" cy="787400"/>
          </a:xfrm>
          <a:prstGeom prst="rect">
            <a:avLst/>
          </a:prstGeom>
        </p:spPr>
      </p:pic>
      <p:sp>
        <p:nvSpPr>
          <p:cNvPr id="24" name="内容占位符 23">
            <a:extLst>
              <a:ext uri="{FF2B5EF4-FFF2-40B4-BE49-F238E27FC236}">
                <a16:creationId xmlns:a16="http://schemas.microsoft.com/office/drawing/2014/main" id="{7E992E25-0DBF-A0C2-84BA-799EA27B01F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926389" y="1456012"/>
            <a:ext cx="1957388" cy="2636838"/>
          </a:xfrm>
        </p:spPr>
        <p:txBody>
          <a:bodyPr>
            <a:normAutofit/>
          </a:bodyPr>
          <a:lstStyle>
            <a:lvl1pPr marL="0" indent="0">
              <a:buNone/>
              <a:defRPr sz="18000" b="1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年</a:t>
            </a:r>
          </a:p>
        </p:txBody>
      </p:sp>
      <p:sp>
        <p:nvSpPr>
          <p:cNvPr id="25" name="内容占位符 23">
            <a:extLst>
              <a:ext uri="{FF2B5EF4-FFF2-40B4-BE49-F238E27FC236}">
                <a16:creationId xmlns:a16="http://schemas.microsoft.com/office/drawing/2014/main" id="{825992FD-AAED-E172-3558-62DE2136992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072114" y="1456012"/>
            <a:ext cx="1957388" cy="2636838"/>
          </a:xfrm>
        </p:spPr>
        <p:txBody>
          <a:bodyPr>
            <a:normAutofit/>
          </a:bodyPr>
          <a:lstStyle>
            <a:lvl1pPr marL="0" indent="0">
              <a:buNone/>
              <a:defRPr sz="18000" b="1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终</a:t>
            </a:r>
          </a:p>
        </p:txBody>
      </p:sp>
      <p:sp>
        <p:nvSpPr>
          <p:cNvPr id="26" name="内容占位符 23">
            <a:extLst>
              <a:ext uri="{FF2B5EF4-FFF2-40B4-BE49-F238E27FC236}">
                <a16:creationId xmlns:a16="http://schemas.microsoft.com/office/drawing/2014/main" id="{3B0673DC-96DA-8BED-72F8-ABB55BE64A7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17839" y="1456012"/>
            <a:ext cx="1957388" cy="2636838"/>
          </a:xfrm>
        </p:spPr>
        <p:txBody>
          <a:bodyPr>
            <a:normAutofit/>
          </a:bodyPr>
          <a:lstStyle>
            <a:lvl1pPr marL="0" indent="0">
              <a:buNone/>
              <a:defRPr sz="18000" b="1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总</a:t>
            </a:r>
          </a:p>
        </p:txBody>
      </p:sp>
      <p:sp>
        <p:nvSpPr>
          <p:cNvPr id="27" name="内容占位符 23">
            <a:extLst>
              <a:ext uri="{FF2B5EF4-FFF2-40B4-BE49-F238E27FC236}">
                <a16:creationId xmlns:a16="http://schemas.microsoft.com/office/drawing/2014/main" id="{C2068CE8-49DF-42A5-28CD-C82998E66BA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63564" y="1456012"/>
            <a:ext cx="1957388" cy="2636838"/>
          </a:xfrm>
        </p:spPr>
        <p:txBody>
          <a:bodyPr>
            <a:normAutofit/>
          </a:bodyPr>
          <a:lstStyle>
            <a:lvl1pPr marL="0" indent="0">
              <a:buNone/>
              <a:defRPr sz="18000" b="1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结</a:t>
            </a:r>
          </a:p>
        </p:txBody>
      </p:sp>
    </p:spTree>
    <p:extLst>
      <p:ext uri="{BB962C8B-B14F-4D97-AF65-F5344CB8AC3E}">
        <p14:creationId xmlns:p14="http://schemas.microsoft.com/office/powerpoint/2010/main" val="2051064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内容占位符 32">
            <a:extLst>
              <a:ext uri="{FF2B5EF4-FFF2-40B4-BE49-F238E27FC236}">
                <a16:creationId xmlns:a16="http://schemas.microsoft.com/office/drawing/2014/main" id="{81B39526-7DDE-F71A-8682-366384B7B3B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5287" y="2577616"/>
            <a:ext cx="3609861" cy="584918"/>
          </a:xfrm>
        </p:spPr>
        <p:txBody>
          <a:bodyPr>
            <a:noAutofit/>
          </a:bodyPr>
          <a:lstStyle>
            <a:lvl1pPr marL="0" indent="0" algn="ctr">
              <a:buNone/>
              <a:defRPr sz="6600">
                <a:solidFill>
                  <a:schemeClr val="accent1">
                    <a:lumMod val="20000"/>
                    <a:lumOff val="80000"/>
                  </a:schemeClr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en-US" altLang="zh-CN" dirty="0"/>
              <a:t>CONTENTS</a:t>
            </a:r>
            <a:endParaRPr kumimoji="1" lang="zh-CN" altLang="en-US" dirty="0"/>
          </a:p>
        </p:txBody>
      </p:sp>
      <p:sp>
        <p:nvSpPr>
          <p:cNvPr id="33" name="内容占位符 32">
            <a:extLst>
              <a:ext uri="{FF2B5EF4-FFF2-40B4-BE49-F238E27FC236}">
                <a16:creationId xmlns:a16="http://schemas.microsoft.com/office/drawing/2014/main" id="{6028C346-05F5-60A3-0F28-8F89C9C9D6E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30593" y="1164520"/>
            <a:ext cx="2111375" cy="1931554"/>
          </a:xfrm>
        </p:spPr>
        <p:txBody>
          <a:bodyPr>
            <a:noAutofit/>
          </a:bodyPr>
          <a:lstStyle>
            <a:lvl1pPr marL="0" indent="0" algn="ctr">
              <a:buNone/>
              <a:defRPr sz="12000" b="1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defRPr>
            </a:lvl1pPr>
          </a:lstStyle>
          <a:p>
            <a:pPr lvl="0"/>
            <a:r>
              <a:rPr kumimoji="1" lang="zh-CN" altLang="en-US" dirty="0"/>
              <a:t>目</a:t>
            </a:r>
          </a:p>
        </p:txBody>
      </p:sp>
      <p:sp>
        <p:nvSpPr>
          <p:cNvPr id="6" name="内容占位符 32">
            <a:extLst>
              <a:ext uri="{FF2B5EF4-FFF2-40B4-BE49-F238E27FC236}">
                <a16:creationId xmlns:a16="http://schemas.microsoft.com/office/drawing/2014/main" id="{72674753-D40A-6C3C-FD6D-342A2845012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289196" y="2960399"/>
            <a:ext cx="2111375" cy="1931554"/>
          </a:xfrm>
        </p:spPr>
        <p:txBody>
          <a:bodyPr>
            <a:noAutofit/>
          </a:bodyPr>
          <a:lstStyle>
            <a:lvl1pPr marL="0" indent="0" algn="ctr">
              <a:buNone/>
              <a:defRPr sz="12000" b="1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defRPr>
            </a:lvl1pPr>
          </a:lstStyle>
          <a:p>
            <a:pPr lvl="0"/>
            <a:r>
              <a:rPr kumimoji="1" lang="zh-CN" altLang="en-US" dirty="0"/>
              <a:t>录</a:t>
            </a:r>
          </a:p>
        </p:txBody>
      </p:sp>
      <p:sp>
        <p:nvSpPr>
          <p:cNvPr id="14" name="手动输入 13">
            <a:extLst>
              <a:ext uri="{FF2B5EF4-FFF2-40B4-BE49-F238E27FC236}">
                <a16:creationId xmlns:a16="http://schemas.microsoft.com/office/drawing/2014/main" id="{ED64BE7C-E801-E0EA-1692-B4DF7C9A4E08}"/>
              </a:ext>
            </a:extLst>
          </p:cNvPr>
          <p:cNvSpPr/>
          <p:nvPr userDrawn="1"/>
        </p:nvSpPr>
        <p:spPr>
          <a:xfrm flipH="1" flipV="1">
            <a:off x="4932564" y="981071"/>
            <a:ext cx="1229762" cy="4477262"/>
          </a:xfrm>
          <a:prstGeom prst="flowChartManualInput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手动输入 16">
            <a:extLst>
              <a:ext uri="{FF2B5EF4-FFF2-40B4-BE49-F238E27FC236}">
                <a16:creationId xmlns:a16="http://schemas.microsoft.com/office/drawing/2014/main" id="{5F82D1F2-D0AC-5223-3CD2-83C7F5A2BC60}"/>
              </a:ext>
            </a:extLst>
          </p:cNvPr>
          <p:cNvSpPr/>
          <p:nvPr userDrawn="1"/>
        </p:nvSpPr>
        <p:spPr>
          <a:xfrm flipV="1">
            <a:off x="6162326" y="1735491"/>
            <a:ext cx="1229762" cy="4477262"/>
          </a:xfrm>
          <a:prstGeom prst="flowChartManualIn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手动输入 17">
            <a:extLst>
              <a:ext uri="{FF2B5EF4-FFF2-40B4-BE49-F238E27FC236}">
                <a16:creationId xmlns:a16="http://schemas.microsoft.com/office/drawing/2014/main" id="{9EF1A74E-5716-17AB-2DCB-7A14768F1FD2}"/>
              </a:ext>
            </a:extLst>
          </p:cNvPr>
          <p:cNvSpPr/>
          <p:nvPr userDrawn="1"/>
        </p:nvSpPr>
        <p:spPr>
          <a:xfrm flipH="1" flipV="1">
            <a:off x="7390367" y="981071"/>
            <a:ext cx="1229762" cy="4477262"/>
          </a:xfrm>
          <a:prstGeom prst="flowChartManualInput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手动输入 18">
            <a:extLst>
              <a:ext uri="{FF2B5EF4-FFF2-40B4-BE49-F238E27FC236}">
                <a16:creationId xmlns:a16="http://schemas.microsoft.com/office/drawing/2014/main" id="{E6C81D32-D9D1-64F6-8A61-53D8AFEF22AD}"/>
              </a:ext>
            </a:extLst>
          </p:cNvPr>
          <p:cNvSpPr/>
          <p:nvPr userDrawn="1"/>
        </p:nvSpPr>
        <p:spPr>
          <a:xfrm flipV="1">
            <a:off x="8619556" y="1735491"/>
            <a:ext cx="1229762" cy="4477262"/>
          </a:xfrm>
          <a:prstGeom prst="flowChartManualInpu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手动输入 19">
            <a:extLst>
              <a:ext uri="{FF2B5EF4-FFF2-40B4-BE49-F238E27FC236}">
                <a16:creationId xmlns:a16="http://schemas.microsoft.com/office/drawing/2014/main" id="{8CDA544D-3116-D110-E0A1-D14B722FD7FF}"/>
              </a:ext>
            </a:extLst>
          </p:cNvPr>
          <p:cNvSpPr/>
          <p:nvPr userDrawn="1"/>
        </p:nvSpPr>
        <p:spPr>
          <a:xfrm flipH="1" flipV="1">
            <a:off x="9848171" y="981071"/>
            <a:ext cx="1229762" cy="4477262"/>
          </a:xfrm>
          <a:prstGeom prst="flowChartManualInput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内容占位符 32">
            <a:extLst>
              <a:ext uri="{FF2B5EF4-FFF2-40B4-BE49-F238E27FC236}">
                <a16:creationId xmlns:a16="http://schemas.microsoft.com/office/drawing/2014/main" id="{285A9074-467D-CC09-802C-72AB1CB35E7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000571" y="1180759"/>
            <a:ext cx="1102626" cy="861482"/>
          </a:xfrm>
        </p:spPr>
        <p:txBody>
          <a:bodyPr>
            <a:noAutofit/>
          </a:bodyPr>
          <a:lstStyle>
            <a:lvl1pPr marL="0" indent="0" algn="ctr">
              <a:buNone/>
              <a:defRPr sz="5500">
                <a:solidFill>
                  <a:schemeClr val="bg1"/>
                </a:solidFill>
                <a:latin typeface="AaJianHaoTi" panose="02010600010101010101" pitchFamily="2" charset="-122"/>
                <a:ea typeface="AaJianHaoTi" panose="02010600010101010101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壹</a:t>
            </a:r>
          </a:p>
        </p:txBody>
      </p:sp>
      <p:sp>
        <p:nvSpPr>
          <p:cNvPr id="22" name="内容占位符 32">
            <a:extLst>
              <a:ext uri="{FF2B5EF4-FFF2-40B4-BE49-F238E27FC236}">
                <a16:creationId xmlns:a16="http://schemas.microsoft.com/office/drawing/2014/main" id="{555DD097-B6A8-028D-14A2-66AA17A66A6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21455" y="2031135"/>
            <a:ext cx="1102626" cy="861482"/>
          </a:xfrm>
        </p:spPr>
        <p:txBody>
          <a:bodyPr>
            <a:noAutofit/>
          </a:bodyPr>
          <a:lstStyle>
            <a:lvl1pPr marL="0" indent="0" algn="ctr">
              <a:buNone/>
              <a:defRPr sz="5500">
                <a:solidFill>
                  <a:schemeClr val="bg1"/>
                </a:solidFill>
                <a:latin typeface="AaJianHaoTi" panose="02010600010101010101" pitchFamily="2" charset="-122"/>
                <a:ea typeface="AaJianHaoTi" panose="02010600010101010101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贰</a:t>
            </a:r>
          </a:p>
        </p:txBody>
      </p:sp>
      <p:sp>
        <p:nvSpPr>
          <p:cNvPr id="23" name="内容占位符 32">
            <a:extLst>
              <a:ext uri="{FF2B5EF4-FFF2-40B4-BE49-F238E27FC236}">
                <a16:creationId xmlns:a16="http://schemas.microsoft.com/office/drawing/2014/main" id="{D46B4865-D888-35C7-B51C-372BCD24C0A7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682551" y="2031135"/>
            <a:ext cx="1102626" cy="861482"/>
          </a:xfrm>
        </p:spPr>
        <p:txBody>
          <a:bodyPr>
            <a:noAutofit/>
          </a:bodyPr>
          <a:lstStyle>
            <a:lvl1pPr marL="0" indent="0" algn="ctr">
              <a:buNone/>
              <a:defRPr sz="5500">
                <a:solidFill>
                  <a:schemeClr val="bg1"/>
                </a:solidFill>
                <a:latin typeface="AaJianHaoTi" panose="02010600010101010101" pitchFamily="2" charset="-122"/>
                <a:ea typeface="AaJianHaoTi" panose="02010600010101010101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肆</a:t>
            </a:r>
          </a:p>
        </p:txBody>
      </p:sp>
      <p:sp>
        <p:nvSpPr>
          <p:cNvPr id="24" name="内容占位符 32">
            <a:extLst>
              <a:ext uri="{FF2B5EF4-FFF2-40B4-BE49-F238E27FC236}">
                <a16:creationId xmlns:a16="http://schemas.microsoft.com/office/drawing/2014/main" id="{9AB2C597-2C31-4910-61A3-88B507CA1FF1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450390" y="1180759"/>
            <a:ext cx="1102626" cy="861482"/>
          </a:xfrm>
        </p:spPr>
        <p:txBody>
          <a:bodyPr>
            <a:noAutofit/>
          </a:bodyPr>
          <a:lstStyle>
            <a:lvl1pPr marL="0" indent="0" algn="ctr">
              <a:buNone/>
              <a:defRPr sz="5500">
                <a:solidFill>
                  <a:schemeClr val="bg1"/>
                </a:solidFill>
                <a:latin typeface="AaJianHaoTi" panose="02010600010101010101" pitchFamily="2" charset="-122"/>
                <a:ea typeface="AaJianHaoTi" panose="02010600010101010101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叁</a:t>
            </a:r>
          </a:p>
        </p:txBody>
      </p:sp>
      <p:sp>
        <p:nvSpPr>
          <p:cNvPr id="25" name="内容占位符 32">
            <a:extLst>
              <a:ext uri="{FF2B5EF4-FFF2-40B4-BE49-F238E27FC236}">
                <a16:creationId xmlns:a16="http://schemas.microsoft.com/office/drawing/2014/main" id="{85F3E3E6-4E75-F86F-E7B3-B85982059B4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900210" y="1180759"/>
            <a:ext cx="1102626" cy="861482"/>
          </a:xfrm>
        </p:spPr>
        <p:txBody>
          <a:bodyPr>
            <a:noAutofit/>
          </a:bodyPr>
          <a:lstStyle>
            <a:lvl1pPr marL="0" indent="0" algn="ctr">
              <a:buNone/>
              <a:defRPr sz="5500">
                <a:solidFill>
                  <a:schemeClr val="bg1"/>
                </a:solidFill>
                <a:latin typeface="AaJianHaoTi" panose="02010600010101010101" pitchFamily="2" charset="-122"/>
                <a:ea typeface="AaJianHaoTi" panose="02010600010101010101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伍</a:t>
            </a:r>
          </a:p>
        </p:txBody>
      </p:sp>
      <p:sp>
        <p:nvSpPr>
          <p:cNvPr id="45" name="竖排文字占位符 44">
            <a:extLst>
              <a:ext uri="{FF2B5EF4-FFF2-40B4-BE49-F238E27FC236}">
                <a16:creationId xmlns:a16="http://schemas.microsoft.com/office/drawing/2014/main" id="{95B7E5AB-B105-519A-6500-74F7C441DB07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5298149" y="2461876"/>
            <a:ext cx="507471" cy="1931554"/>
          </a:xfrm>
        </p:spPr>
        <p:txBody>
          <a:bodyPr vert="eaVert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46" name="竖排文字占位符 44">
            <a:extLst>
              <a:ext uri="{FF2B5EF4-FFF2-40B4-BE49-F238E27FC236}">
                <a16:creationId xmlns:a16="http://schemas.microsoft.com/office/drawing/2014/main" id="{FB1C4ACE-51A1-A2B1-FC9C-217671CC92AF}"/>
              </a:ext>
            </a:extLst>
          </p:cNvPr>
          <p:cNvSpPr>
            <a:spLocks noGrp="1"/>
          </p:cNvSpPr>
          <p:nvPr>
            <p:ph type="body" orient="vert" sz="quarter" idx="25" hasCustomPrompt="1"/>
          </p:nvPr>
        </p:nvSpPr>
        <p:spPr>
          <a:xfrm>
            <a:off x="7747968" y="2461876"/>
            <a:ext cx="507471" cy="1931554"/>
          </a:xfrm>
        </p:spPr>
        <p:txBody>
          <a:bodyPr vert="eaVert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47" name="竖排文字占位符 44">
            <a:extLst>
              <a:ext uri="{FF2B5EF4-FFF2-40B4-BE49-F238E27FC236}">
                <a16:creationId xmlns:a16="http://schemas.microsoft.com/office/drawing/2014/main" id="{7476B322-2C59-8520-325F-336E63292BAE}"/>
              </a:ext>
            </a:extLst>
          </p:cNvPr>
          <p:cNvSpPr>
            <a:spLocks noGrp="1"/>
          </p:cNvSpPr>
          <p:nvPr>
            <p:ph type="body" orient="vert" sz="quarter" idx="26" hasCustomPrompt="1"/>
          </p:nvPr>
        </p:nvSpPr>
        <p:spPr>
          <a:xfrm>
            <a:off x="10197788" y="2461876"/>
            <a:ext cx="507471" cy="1931554"/>
          </a:xfrm>
        </p:spPr>
        <p:txBody>
          <a:bodyPr vert="eaVert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48" name="竖排文字占位符 44">
            <a:extLst>
              <a:ext uri="{FF2B5EF4-FFF2-40B4-BE49-F238E27FC236}">
                <a16:creationId xmlns:a16="http://schemas.microsoft.com/office/drawing/2014/main" id="{7155916C-0102-E378-9454-FBA2A3008FB7}"/>
              </a:ext>
            </a:extLst>
          </p:cNvPr>
          <p:cNvSpPr>
            <a:spLocks noGrp="1"/>
          </p:cNvSpPr>
          <p:nvPr>
            <p:ph type="body" orient="vert" sz="quarter" idx="27" hasCustomPrompt="1"/>
          </p:nvPr>
        </p:nvSpPr>
        <p:spPr>
          <a:xfrm>
            <a:off x="6519033" y="3427653"/>
            <a:ext cx="507471" cy="1931554"/>
          </a:xfrm>
        </p:spPr>
        <p:txBody>
          <a:bodyPr vert="eaVert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49" name="竖排文字占位符 44">
            <a:extLst>
              <a:ext uri="{FF2B5EF4-FFF2-40B4-BE49-F238E27FC236}">
                <a16:creationId xmlns:a16="http://schemas.microsoft.com/office/drawing/2014/main" id="{BD73212F-DC02-DFC5-ACAD-55ED1440416F}"/>
              </a:ext>
            </a:extLst>
          </p:cNvPr>
          <p:cNvSpPr>
            <a:spLocks noGrp="1"/>
          </p:cNvSpPr>
          <p:nvPr>
            <p:ph type="body" orient="vert" sz="quarter" idx="28" hasCustomPrompt="1"/>
          </p:nvPr>
        </p:nvSpPr>
        <p:spPr>
          <a:xfrm>
            <a:off x="8980129" y="3427653"/>
            <a:ext cx="507471" cy="1931554"/>
          </a:xfrm>
        </p:spPr>
        <p:txBody>
          <a:bodyPr vert="eaVert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290017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56A479D0-ECA0-E5F0-7BC6-E8DF14A1E1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303">
            <a:extLst>
              <a:ext uri="{FF2B5EF4-FFF2-40B4-BE49-F238E27FC236}">
                <a16:creationId xmlns:a16="http://schemas.microsoft.com/office/drawing/2014/main" id="{04EC4A7A-B7C4-FEF4-F08E-9FBC3E2A58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5000"/>
          </a:blip>
          <a:srcRect/>
          <a:stretch>
            <a:fillRect/>
          </a:stretch>
        </p:blipFill>
        <p:spPr>
          <a:xfrm rot="10800000" flipV="1">
            <a:off x="1676400" y="863600"/>
            <a:ext cx="10515600" cy="6007100"/>
          </a:xfrm>
          <a:prstGeom prst="rect">
            <a:avLst/>
          </a:prstGeom>
        </p:spPr>
      </p:pic>
      <p:pic>
        <p:nvPicPr>
          <p:cNvPr id="9" name="image 304">
            <a:extLst>
              <a:ext uri="{FF2B5EF4-FFF2-40B4-BE49-F238E27FC236}">
                <a16:creationId xmlns:a16="http://schemas.microsoft.com/office/drawing/2014/main" id="{4647714F-BCA7-E7FF-E028-FB36B5ADB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 rot="5400000">
            <a:off x="901700" y="-2565400"/>
            <a:ext cx="8699500" cy="12179300"/>
          </a:xfrm>
          <a:prstGeom prst="rect">
            <a:avLst/>
          </a:prstGeom>
        </p:spPr>
      </p:pic>
      <p:sp>
        <p:nvSpPr>
          <p:cNvPr id="10" name="内容占位符 32">
            <a:extLst>
              <a:ext uri="{FF2B5EF4-FFF2-40B4-BE49-F238E27FC236}">
                <a16:creationId xmlns:a16="http://schemas.microsoft.com/office/drawing/2014/main" id="{C35D3926-6D7F-0FD1-DBCC-48259E80BD6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099243" y="1378385"/>
            <a:ext cx="2971514" cy="3139321"/>
          </a:xfrm>
        </p:spPr>
        <p:txBody>
          <a:bodyPr>
            <a:spAutoFit/>
          </a:bodyPr>
          <a:lstStyle>
            <a:lvl1pPr marL="0" indent="0" algn="ctr">
              <a:buNone/>
              <a:defRPr sz="22000">
                <a:solidFill>
                  <a:srgbClr val="790E0D"/>
                </a:solidFill>
                <a:latin typeface="zihun55hao-longyinshoushu" pitchFamily="2" charset="-122"/>
                <a:ea typeface="zihun55hao-longyinshoushu" pitchFamily="2" charset="-122"/>
                <a:cs typeface="HuXiaoBo-NanShen" panose="02010600030101010101" pitchFamily="2" charset="-122"/>
              </a:defRPr>
            </a:lvl1pPr>
          </a:lstStyle>
          <a:p>
            <a:pPr lvl="0"/>
            <a:r>
              <a:rPr kumimoji="1" lang="zh-CN" altLang="en-US" dirty="0"/>
              <a:t>壹</a:t>
            </a:r>
          </a:p>
        </p:txBody>
      </p:sp>
      <p:sp>
        <p:nvSpPr>
          <p:cNvPr id="11" name="内容占位符 32">
            <a:extLst>
              <a:ext uri="{FF2B5EF4-FFF2-40B4-BE49-F238E27FC236}">
                <a16:creationId xmlns:a16="http://schemas.microsoft.com/office/drawing/2014/main" id="{821E5F1B-62E2-98C9-C5C5-335BCF9BC38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538866" y="3156666"/>
            <a:ext cx="2111375" cy="775597"/>
          </a:xfrm>
        </p:spPr>
        <p:txBody>
          <a:bodyPr>
            <a:sp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输入标题</a:t>
            </a:r>
          </a:p>
        </p:txBody>
      </p:sp>
      <p:sp>
        <p:nvSpPr>
          <p:cNvPr id="12" name="内容占位符 32">
            <a:extLst>
              <a:ext uri="{FF2B5EF4-FFF2-40B4-BE49-F238E27FC236}">
                <a16:creationId xmlns:a16="http://schemas.microsoft.com/office/drawing/2014/main" id="{402CD971-64E0-4B22-FCF4-124EC9B8BA6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538866" y="4024148"/>
            <a:ext cx="2111375" cy="433965"/>
          </a:xfrm>
        </p:spPr>
        <p:txBody>
          <a:bodyPr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85600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7FAD2292-B6A6-1105-1B6A-C46010349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 204">
            <a:extLst>
              <a:ext uri="{FF2B5EF4-FFF2-40B4-BE49-F238E27FC236}">
                <a16:creationId xmlns:a16="http://schemas.microsoft.com/office/drawing/2014/main" id="{CC76BFA2-2370-F0A0-0105-5A56028840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5000"/>
          </a:blip>
          <a:srcRect/>
          <a:stretch>
            <a:fillRect/>
          </a:stretch>
        </p:blipFill>
        <p:spPr>
          <a:xfrm>
            <a:off x="0" y="2870200"/>
            <a:ext cx="12192000" cy="3987800"/>
          </a:xfrm>
          <a:prstGeom prst="rect">
            <a:avLst/>
          </a:prstGeom>
        </p:spPr>
      </p:pic>
      <p:pic>
        <p:nvPicPr>
          <p:cNvPr id="10" name="image 104">
            <a:extLst>
              <a:ext uri="{FF2B5EF4-FFF2-40B4-BE49-F238E27FC236}">
                <a16:creationId xmlns:a16="http://schemas.microsoft.com/office/drawing/2014/main" id="{105EC863-CAE4-D315-C8BE-933E31D5B6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 rot="5400000" flipV="1">
            <a:off x="6354110" y="1083425"/>
            <a:ext cx="5486796" cy="7563171"/>
          </a:xfrm>
          <a:prstGeom prst="rect">
            <a:avLst/>
          </a:prstGeom>
        </p:spPr>
      </p:pic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F3F64ED3-3215-1BA1-DEC3-ABAAA768BD1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02486" y="685038"/>
            <a:ext cx="2302498" cy="575351"/>
          </a:xfrm>
        </p:spPr>
        <p:txBody>
          <a:bodyPr>
            <a:spAutoFit/>
          </a:bodyPr>
          <a:lstStyle>
            <a:lvl1pPr marL="0" indent="0">
              <a:buNone/>
              <a:defRPr sz="3300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年度成果展示</a:t>
            </a:r>
          </a:p>
        </p:txBody>
      </p:sp>
    </p:spTree>
    <p:extLst>
      <p:ext uri="{BB962C8B-B14F-4D97-AF65-F5344CB8AC3E}">
        <p14:creationId xmlns:p14="http://schemas.microsoft.com/office/powerpoint/2010/main" val="53892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C97E8-792A-E0C2-8D0E-FF53948B3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423E3A-C4DB-08E7-C7DA-1B57D25C6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7CAC-9B02-2C4C-B12D-4B6D77BD17A6}" type="datetimeFigureOut">
              <a:rPr kumimoji="1" lang="zh-CN" altLang="en-US" smtClean="0"/>
              <a:t>2023/1/4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93BAA3-7E5E-9693-F24E-6DF502FF3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5EE854-11BB-66CE-B1A9-FC81CC6D9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FB21C-5FF7-9D4D-B74F-3A84600831D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7016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B15AFFB0-DA15-3AB0-79A6-2B70D1C09B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84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95D47EE6-AAC3-D796-1A8F-2D968D038E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105">
            <a:extLst>
              <a:ext uri="{FF2B5EF4-FFF2-40B4-BE49-F238E27FC236}">
                <a16:creationId xmlns:a16="http://schemas.microsoft.com/office/drawing/2014/main" id="{0D496064-A823-3202-6F02-5F186C5B0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 rot="16200000" flipV="1">
            <a:off x="-54567" y="-1650094"/>
            <a:ext cx="4406900" cy="5981700"/>
          </a:xfrm>
          <a:prstGeom prst="rect">
            <a:avLst/>
          </a:prstGeom>
        </p:spPr>
      </p:pic>
      <p:pic>
        <p:nvPicPr>
          <p:cNvPr id="15" name="图片 14" descr="夜晚天空中有许多星星&#10;&#10;描述已自动生成">
            <a:extLst>
              <a:ext uri="{FF2B5EF4-FFF2-40B4-BE49-F238E27FC236}">
                <a16:creationId xmlns:a16="http://schemas.microsoft.com/office/drawing/2014/main" id="{CB5AD480-1352-9D1D-255A-829B146588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46576" y="15498"/>
            <a:ext cx="3719593" cy="4866468"/>
          </a:xfrm>
          <a:custGeom>
            <a:avLst/>
            <a:gdLst>
              <a:gd name="connsiteX0" fmla="*/ 3719593 w 3719593"/>
              <a:gd name="connsiteY0" fmla="*/ 0 h 4866468"/>
              <a:gd name="connsiteX1" fmla="*/ 3719593 w 3719593"/>
              <a:gd name="connsiteY1" fmla="*/ 2650210 h 4866468"/>
              <a:gd name="connsiteX2" fmla="*/ 743919 w 3719593"/>
              <a:gd name="connsiteY2" fmla="*/ 4866468 h 4866468"/>
              <a:gd name="connsiteX3" fmla="*/ 542441 w 3719593"/>
              <a:gd name="connsiteY3" fmla="*/ 3626604 h 4866468"/>
              <a:gd name="connsiteX4" fmla="*/ 0 w 3719593"/>
              <a:gd name="connsiteY4" fmla="*/ 92990 h 486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3" h="4866468">
                <a:moveTo>
                  <a:pt x="3719593" y="0"/>
                </a:moveTo>
                <a:lnTo>
                  <a:pt x="3719593" y="2650210"/>
                </a:lnTo>
                <a:lnTo>
                  <a:pt x="743919" y="4866468"/>
                </a:lnTo>
                <a:lnTo>
                  <a:pt x="542441" y="3626604"/>
                </a:lnTo>
                <a:lnTo>
                  <a:pt x="0" y="92990"/>
                </a:lnTo>
                <a:close/>
              </a:path>
            </a:pathLst>
          </a:custGeom>
        </p:spPr>
      </p:pic>
      <p:pic>
        <p:nvPicPr>
          <p:cNvPr id="9" name="image 104">
            <a:extLst>
              <a:ext uri="{FF2B5EF4-FFF2-40B4-BE49-F238E27FC236}">
                <a16:creationId xmlns:a16="http://schemas.microsoft.com/office/drawing/2014/main" id="{9E4FC8C2-5553-99B4-6500-8AF44A0F56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 rot="5400000" flipV="1">
            <a:off x="4442381" y="-890296"/>
            <a:ext cx="7341964" cy="10120393"/>
          </a:xfrm>
          <a:prstGeom prst="rect">
            <a:avLst/>
          </a:prstGeom>
        </p:spPr>
      </p:pic>
      <p:pic>
        <p:nvPicPr>
          <p:cNvPr id="17" name="图片 16" descr="夜晚天空中有许多星星&#10;&#10;描述已自动生成">
            <a:extLst>
              <a:ext uri="{FF2B5EF4-FFF2-40B4-BE49-F238E27FC236}">
                <a16:creationId xmlns:a16="http://schemas.microsoft.com/office/drawing/2014/main" id="{80A433C1-E2E0-B691-866D-EA727A1B520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79398" y="1771702"/>
            <a:ext cx="4406902" cy="5765697"/>
          </a:xfrm>
          <a:custGeom>
            <a:avLst/>
            <a:gdLst>
              <a:gd name="connsiteX0" fmla="*/ 3719593 w 3719593"/>
              <a:gd name="connsiteY0" fmla="*/ 0 h 4866468"/>
              <a:gd name="connsiteX1" fmla="*/ 3719593 w 3719593"/>
              <a:gd name="connsiteY1" fmla="*/ 2650210 h 4866468"/>
              <a:gd name="connsiteX2" fmla="*/ 743919 w 3719593"/>
              <a:gd name="connsiteY2" fmla="*/ 4866468 h 4866468"/>
              <a:gd name="connsiteX3" fmla="*/ 542441 w 3719593"/>
              <a:gd name="connsiteY3" fmla="*/ 3626604 h 4866468"/>
              <a:gd name="connsiteX4" fmla="*/ 0 w 3719593"/>
              <a:gd name="connsiteY4" fmla="*/ 92990 h 486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3" h="4866468">
                <a:moveTo>
                  <a:pt x="3719593" y="0"/>
                </a:moveTo>
                <a:lnTo>
                  <a:pt x="3719593" y="2650210"/>
                </a:lnTo>
                <a:lnTo>
                  <a:pt x="743919" y="4866468"/>
                </a:lnTo>
                <a:lnTo>
                  <a:pt x="542441" y="3626604"/>
                </a:lnTo>
                <a:lnTo>
                  <a:pt x="0" y="92990"/>
                </a:lnTo>
                <a:close/>
              </a:path>
            </a:pathLst>
          </a:custGeom>
        </p:spPr>
      </p:pic>
      <p:pic>
        <p:nvPicPr>
          <p:cNvPr id="12" name="image 109">
            <a:extLst>
              <a:ext uri="{FF2B5EF4-FFF2-40B4-BE49-F238E27FC236}">
                <a16:creationId xmlns:a16="http://schemas.microsoft.com/office/drawing/2014/main" id="{92B6499B-451D-F171-8A8A-0CA4E73CDE5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41163"/>
            <a:ext cx="1244600" cy="1803400"/>
          </a:xfrm>
          <a:prstGeom prst="rect">
            <a:avLst/>
          </a:prstGeom>
        </p:spPr>
      </p:pic>
      <p:pic>
        <p:nvPicPr>
          <p:cNvPr id="13" name="image 1010">
            <a:extLst>
              <a:ext uri="{FF2B5EF4-FFF2-40B4-BE49-F238E27FC236}">
                <a16:creationId xmlns:a16="http://schemas.microsoft.com/office/drawing/2014/main" id="{76524C8F-8E77-EA67-4057-024C44CCF7C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5183" y="5175884"/>
            <a:ext cx="393700" cy="215900"/>
          </a:xfrm>
          <a:prstGeom prst="rect">
            <a:avLst/>
          </a:prstGeom>
        </p:spPr>
      </p:pic>
      <p:pic>
        <p:nvPicPr>
          <p:cNvPr id="14" name="image 1011">
            <a:extLst>
              <a:ext uri="{FF2B5EF4-FFF2-40B4-BE49-F238E27FC236}">
                <a16:creationId xmlns:a16="http://schemas.microsoft.com/office/drawing/2014/main" id="{BBC7CC71-7AED-3A42-6954-67E83019D73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>
          <a:xfrm>
            <a:off x="1762825" y="4255463"/>
            <a:ext cx="838200" cy="787400"/>
          </a:xfrm>
          <a:prstGeom prst="rect">
            <a:avLst/>
          </a:prstGeom>
        </p:spPr>
      </p:pic>
      <p:sp>
        <p:nvSpPr>
          <p:cNvPr id="24" name="内容占位符 23">
            <a:extLst>
              <a:ext uri="{FF2B5EF4-FFF2-40B4-BE49-F238E27FC236}">
                <a16:creationId xmlns:a16="http://schemas.microsoft.com/office/drawing/2014/main" id="{7E992E25-0DBF-A0C2-84BA-799EA27B01F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40001" y="2332242"/>
            <a:ext cx="6370661" cy="2110523"/>
          </a:xfrm>
        </p:spPr>
        <p:txBody>
          <a:bodyPr>
            <a:normAutofit/>
          </a:bodyPr>
          <a:lstStyle>
            <a:lvl1pPr marL="0" indent="0" algn="dist">
              <a:buNone/>
              <a:defRPr sz="15000" b="1">
                <a:solidFill>
                  <a:schemeClr val="bg1"/>
                </a:solidFill>
                <a:latin typeface="zcoolqingkehuangyouti" panose="02000803000000020004" pitchFamily="2" charset="-122"/>
                <a:ea typeface="zcoolqingkehuangyouti" panose="02000803000000020004" pitchFamily="2" charset="-122"/>
              </a:defRPr>
            </a:lvl1pPr>
          </a:lstStyle>
          <a:p>
            <a:pPr lvl="0"/>
            <a:r>
              <a:rPr kumimoji="1" lang="zh-CN" altLang="en-US" dirty="0"/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152802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3859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7704381-2B5E-E4E3-9CC2-96CA61A69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111B1D-5755-384D-ADB0-6C986F452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1F1A35-E194-BD6B-5DEC-54C291B28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77CAC-9B02-2C4C-B12D-4B6D77BD17A6}" type="datetimeFigureOut">
              <a:rPr kumimoji="1" lang="zh-CN" altLang="en-US" smtClean="0"/>
              <a:t>2023/1/4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966DFF-B4A1-4BAA-AE62-D5FF43785C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0702DC-4C0B-34A2-3448-9A1A1D036E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FB21C-5FF7-9D4D-B74F-3A84600831D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4413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4" r:id="rId5"/>
    <p:sldLayoutId id="2147483663" r:id="rId6"/>
    <p:sldLayoutId id="2147483660" r:id="rId7"/>
    <p:sldLayoutId id="214748366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5A5A7A5-2176-8F24-1369-1A9377A0B67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83CF80-3AA8-DCE7-24DC-B372AAE8ACC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终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8D7B07-EEF5-3B18-7051-FC6EC023D34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总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2EFB889-404C-4729-8F74-8464C1C810A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结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2385EDA7-3CA3-BFD6-F369-4EB37DB15864}"/>
              </a:ext>
            </a:extLst>
          </p:cNvPr>
          <p:cNvSpPr/>
          <p:nvPr/>
        </p:nvSpPr>
        <p:spPr>
          <a:xfrm>
            <a:off x="4726849" y="4481062"/>
            <a:ext cx="2738301" cy="34024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r>
              <a:rPr kumimoji="1" lang="zh-CN" altLang="en-US" dirty="0">
                <a:solidFill>
                  <a:schemeClr val="accent1"/>
                </a:solidFill>
                <a:latin typeface="+mj-ea"/>
                <a:ea typeface="+mj-ea"/>
              </a:rPr>
              <a:t> 工作总结报告</a:t>
            </a:r>
          </a:p>
        </p:txBody>
      </p:sp>
    </p:spTree>
    <p:extLst>
      <p:ext uri="{BB962C8B-B14F-4D97-AF65-F5344CB8AC3E}">
        <p14:creationId xmlns:p14="http://schemas.microsoft.com/office/powerpoint/2010/main" val="2478319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F701811-E1F6-6FD3-6CBE-08DD531D1E1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099243" y="1378385"/>
            <a:ext cx="2971514" cy="3139321"/>
          </a:xfrm>
        </p:spPr>
        <p:txBody>
          <a:bodyPr/>
          <a:lstStyle/>
          <a:p>
            <a:r>
              <a:rPr kumimoji="1" lang="zh-CN" altLang="en-US" dirty="0"/>
              <a:t>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E36CBD-F51C-25BB-6E70-244C900962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538866" y="3156666"/>
            <a:ext cx="2111375" cy="775597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736089-1F2E-F597-0179-235005B6A6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538866" y="4024148"/>
            <a:ext cx="2111375" cy="433965"/>
          </a:xfrm>
        </p:spPr>
        <p:txBody>
          <a:bodyPr/>
          <a:lstStyle/>
          <a:p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66730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C3555B4-9DC1-A60D-9694-26BE5EC6EF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2486" y="685038"/>
            <a:ext cx="2302498" cy="562077"/>
          </a:xfrm>
        </p:spPr>
        <p:txBody>
          <a:bodyPr/>
          <a:lstStyle/>
          <a:p>
            <a:r>
              <a:rPr kumimoji="1" lang="zh-CN" altLang="en-US" dirty="0"/>
              <a:t>年度荣誉奖项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CEC5453A-0D2C-832A-064D-636CBBDB9BA8}"/>
              </a:ext>
            </a:extLst>
          </p:cNvPr>
          <p:cNvSpPr/>
          <p:nvPr/>
        </p:nvSpPr>
        <p:spPr>
          <a:xfrm>
            <a:off x="3936379" y="1888527"/>
            <a:ext cx="1650229" cy="438411"/>
          </a:xfrm>
          <a:prstGeom prst="roundRect">
            <a:avLst>
              <a:gd name="adj" fmla="val 36667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荣誉名称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3CFF5324-8B08-D44E-E3C0-892FBF9DC4D4}"/>
              </a:ext>
            </a:extLst>
          </p:cNvPr>
          <p:cNvSpPr/>
          <p:nvPr/>
        </p:nvSpPr>
        <p:spPr>
          <a:xfrm>
            <a:off x="5740450" y="1888527"/>
            <a:ext cx="1650229" cy="438411"/>
          </a:xfrm>
          <a:prstGeom prst="roundRect">
            <a:avLst>
              <a:gd name="adj" fmla="val 36667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荣誉名称</a:t>
            </a: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A6F1C8B0-68DF-232B-5F95-899833A7521C}"/>
              </a:ext>
            </a:extLst>
          </p:cNvPr>
          <p:cNvSpPr/>
          <p:nvPr/>
        </p:nvSpPr>
        <p:spPr>
          <a:xfrm>
            <a:off x="7544521" y="1888527"/>
            <a:ext cx="1650229" cy="438411"/>
          </a:xfrm>
          <a:prstGeom prst="roundRect">
            <a:avLst>
              <a:gd name="adj" fmla="val 36667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荣誉名称</a:t>
            </a: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909BBB20-895B-9451-D703-B5631D2E29D2}"/>
              </a:ext>
            </a:extLst>
          </p:cNvPr>
          <p:cNvSpPr/>
          <p:nvPr/>
        </p:nvSpPr>
        <p:spPr>
          <a:xfrm>
            <a:off x="9348591" y="1888527"/>
            <a:ext cx="1650229" cy="438411"/>
          </a:xfrm>
          <a:prstGeom prst="roundRect">
            <a:avLst>
              <a:gd name="adj" fmla="val 36667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荣誉名称</a:t>
            </a:r>
          </a:p>
        </p:txBody>
      </p:sp>
      <p:pic>
        <p:nvPicPr>
          <p:cNvPr id="7" name="图片 6" descr="徽标, 公司名称&#10;&#10;描述已自动生成">
            <a:extLst>
              <a:ext uri="{FF2B5EF4-FFF2-40B4-BE49-F238E27FC236}">
                <a16:creationId xmlns:a16="http://schemas.microsoft.com/office/drawing/2014/main" id="{F9E754D4-2376-C67A-C9D4-C3AFB315ED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531" y="3026765"/>
            <a:ext cx="2111687" cy="272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图片 7" descr="徽标, 公司名称&#10;&#10;描述已自动生成">
            <a:extLst>
              <a:ext uri="{FF2B5EF4-FFF2-40B4-BE49-F238E27FC236}">
                <a16:creationId xmlns:a16="http://schemas.microsoft.com/office/drawing/2014/main" id="{73154677-D34B-EE98-5AD1-00DD78A76B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832" y="3026765"/>
            <a:ext cx="2111687" cy="272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图片 8" descr="徽标, 公司名称&#10;&#10;描述已自动生成">
            <a:extLst>
              <a:ext uri="{FF2B5EF4-FFF2-40B4-BE49-F238E27FC236}">
                <a16:creationId xmlns:a16="http://schemas.microsoft.com/office/drawing/2014/main" id="{A411CBBA-8A4B-7C29-B999-ACFEF06EC9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7133" y="3026765"/>
            <a:ext cx="2111687" cy="27226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图片 9" descr="杯子里有饮料&#10;&#10;中度可信度描述已自动生成">
            <a:extLst>
              <a:ext uri="{FF2B5EF4-FFF2-40B4-BE49-F238E27FC236}">
                <a16:creationId xmlns:a16="http://schemas.microsoft.com/office/drawing/2014/main" id="{51E0A569-A325-64B1-067A-1E3AC7F064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11348">
            <a:off x="-55308" y="2001543"/>
            <a:ext cx="3121809" cy="5020641"/>
          </a:xfrm>
          <a:prstGeom prst="rect">
            <a:avLst/>
          </a:prstGeom>
        </p:spPr>
      </p:pic>
      <p:pic>
        <p:nvPicPr>
          <p:cNvPr id="11" name="image 1002">
            <a:extLst>
              <a:ext uri="{FF2B5EF4-FFF2-40B4-BE49-F238E27FC236}">
                <a16:creationId xmlns:a16="http://schemas.microsoft.com/office/drawing/2014/main" id="{C1025D59-587C-6593-7A80-FDF47306F6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011"/>
          <a:stretch/>
        </p:blipFill>
        <p:spPr>
          <a:xfrm rot="11238172" flipV="1">
            <a:off x="-608252" y="4855302"/>
            <a:ext cx="5549900" cy="229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15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104">
            <a:extLst>
              <a:ext uri="{FF2B5EF4-FFF2-40B4-BE49-F238E27FC236}">
                <a16:creationId xmlns:a16="http://schemas.microsoft.com/office/drawing/2014/main" id="{F7ADCCB7-7787-537F-FF5B-E6D64BD695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17600" y="3416300"/>
            <a:ext cx="11080750" cy="3448050"/>
          </a:xfrm>
          <a:prstGeom prst="rect">
            <a:avLst/>
          </a:prstGeom>
        </p:spPr>
      </p:pic>
      <p:pic>
        <p:nvPicPr>
          <p:cNvPr id="3" name="image 1105">
            <a:extLst>
              <a:ext uri="{FF2B5EF4-FFF2-40B4-BE49-F238E27FC236}">
                <a16:creationId xmlns:a16="http://schemas.microsoft.com/office/drawing/2014/main" id="{006B81D9-2357-5618-3B79-0E4D6CD227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2700" y="5537200"/>
            <a:ext cx="11341100" cy="1327150"/>
          </a:xfrm>
          <a:prstGeom prst="rect">
            <a:avLst/>
          </a:prstGeom>
        </p:spPr>
      </p:pic>
      <p:pic>
        <p:nvPicPr>
          <p:cNvPr id="4" name="image 1108">
            <a:extLst>
              <a:ext uri="{FF2B5EF4-FFF2-40B4-BE49-F238E27FC236}">
                <a16:creationId xmlns:a16="http://schemas.microsoft.com/office/drawing/2014/main" id="{9999BC7D-8A37-AD7E-09CB-21C4053C04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16900" y="2819400"/>
            <a:ext cx="1943100" cy="3378200"/>
          </a:xfrm>
          <a:prstGeom prst="rect">
            <a:avLst/>
          </a:prstGeom>
        </p:spPr>
      </p:pic>
      <p:pic>
        <p:nvPicPr>
          <p:cNvPr id="5" name="image 11010">
            <a:extLst>
              <a:ext uri="{FF2B5EF4-FFF2-40B4-BE49-F238E27FC236}">
                <a16:creationId xmlns:a16="http://schemas.microsoft.com/office/drawing/2014/main" id="{A14E8955-D03B-2BDA-63DA-C9D3760B6F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861550" y="2063750"/>
            <a:ext cx="1708150" cy="3060700"/>
          </a:xfrm>
          <a:prstGeom prst="rect">
            <a:avLst/>
          </a:prstGeom>
        </p:spPr>
      </p:pic>
      <p:pic>
        <p:nvPicPr>
          <p:cNvPr id="6" name="image 11011">
            <a:extLst>
              <a:ext uri="{FF2B5EF4-FFF2-40B4-BE49-F238E27FC236}">
                <a16:creationId xmlns:a16="http://schemas.microsoft.com/office/drawing/2014/main" id="{E6780F13-557A-4797-AE99-1CB0722FB67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191250" y="2425700"/>
            <a:ext cx="1924050" cy="31813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001B13-2AA5-3B92-DB4F-98B7D7156528}"/>
              </a:ext>
            </a:extLst>
          </p:cNvPr>
          <p:cNvSpPr txBox="1"/>
          <p:nvPr/>
        </p:nvSpPr>
        <p:spPr>
          <a:xfrm>
            <a:off x="1117600" y="1969750"/>
            <a:ext cx="40515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800" dirty="0">
                <a:solidFill>
                  <a:schemeClr val="bg1"/>
                </a:solidFill>
              </a:rPr>
              <a:t>颁奖表彰</a:t>
            </a:r>
          </a:p>
        </p:txBody>
      </p:sp>
    </p:spTree>
    <p:extLst>
      <p:ext uri="{BB962C8B-B14F-4D97-AF65-F5344CB8AC3E}">
        <p14:creationId xmlns:p14="http://schemas.microsoft.com/office/powerpoint/2010/main" val="2896263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20D52CD-2CEB-9383-14AB-14A8129887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2486" y="685038"/>
            <a:ext cx="2302498" cy="562077"/>
          </a:xfrm>
        </p:spPr>
        <p:txBody>
          <a:bodyPr/>
          <a:lstStyle/>
          <a:p>
            <a:r>
              <a:rPr kumimoji="1" lang="zh-CN" altLang="en-US" dirty="0"/>
              <a:t>年度优秀员工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774AB8-5395-E2B5-E786-AB751DD6E338}"/>
              </a:ext>
            </a:extLst>
          </p:cNvPr>
          <p:cNvGrpSpPr/>
          <p:nvPr/>
        </p:nvGrpSpPr>
        <p:grpSpPr>
          <a:xfrm>
            <a:off x="2595915" y="1247115"/>
            <a:ext cx="2565400" cy="4699002"/>
            <a:chOff x="2554972" y="1177312"/>
            <a:chExt cx="2565400" cy="4699002"/>
          </a:xfrm>
        </p:grpSpPr>
        <p:sp>
          <p:nvSpPr>
            <p:cNvPr id="11" name="任意形状 10">
              <a:extLst>
                <a:ext uri="{FF2B5EF4-FFF2-40B4-BE49-F238E27FC236}">
                  <a16:creationId xmlns:a16="http://schemas.microsoft.com/office/drawing/2014/main" id="{F889A3C1-8109-84A6-DB95-5487CE53A17F}"/>
                </a:ext>
              </a:extLst>
            </p:cNvPr>
            <p:cNvSpPr/>
            <p:nvPr/>
          </p:nvSpPr>
          <p:spPr>
            <a:xfrm>
              <a:off x="2554972" y="2348574"/>
              <a:ext cx="2503956" cy="3527740"/>
            </a:xfrm>
            <a:custGeom>
              <a:avLst/>
              <a:gdLst>
                <a:gd name="connsiteX0" fmla="*/ 858416 w 1716832"/>
                <a:gd name="connsiteY0" fmla="*/ 0 h 3527740"/>
                <a:gd name="connsiteX1" fmla="*/ 1716832 w 1716832"/>
                <a:gd name="connsiteY1" fmla="*/ 746833 h 3527740"/>
                <a:gd name="connsiteX2" fmla="*/ 1716832 w 1716832"/>
                <a:gd name="connsiteY2" fmla="*/ 2780907 h 3527740"/>
                <a:gd name="connsiteX3" fmla="*/ 858416 w 1716832"/>
                <a:gd name="connsiteY3" fmla="*/ 3527740 h 3527740"/>
                <a:gd name="connsiteX4" fmla="*/ 0 w 1716832"/>
                <a:gd name="connsiteY4" fmla="*/ 2780907 h 3527740"/>
                <a:gd name="connsiteX5" fmla="*/ 0 w 1716832"/>
                <a:gd name="connsiteY5" fmla="*/ 746833 h 352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832" h="3527740">
                  <a:moveTo>
                    <a:pt x="858416" y="0"/>
                  </a:moveTo>
                  <a:lnTo>
                    <a:pt x="1716832" y="746833"/>
                  </a:lnTo>
                  <a:lnTo>
                    <a:pt x="1716832" y="2780907"/>
                  </a:lnTo>
                  <a:lnTo>
                    <a:pt x="858416" y="3527740"/>
                  </a:lnTo>
                  <a:lnTo>
                    <a:pt x="0" y="2780907"/>
                  </a:lnTo>
                  <a:lnTo>
                    <a:pt x="0" y="746833"/>
                  </a:lnTo>
                  <a:close/>
                </a:path>
              </a:pathLst>
            </a:custGeom>
            <a:noFill/>
            <a:ln w="254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pic>
          <p:nvPicPr>
            <p:cNvPr id="15" name="image 1307">
              <a:extLst>
                <a:ext uri="{FF2B5EF4-FFF2-40B4-BE49-F238E27FC236}">
                  <a16:creationId xmlns:a16="http://schemas.microsoft.com/office/drawing/2014/main" id="{188497CC-A882-483E-54C3-EC7CF4C44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554972" y="1177312"/>
              <a:ext cx="2565400" cy="4699000"/>
            </a:xfrm>
            <a:prstGeom prst="rect">
              <a:avLst/>
            </a:prstGeom>
          </p:spPr>
        </p:pic>
        <p:sp>
          <p:nvSpPr>
            <p:cNvPr id="13" name="三角形 12">
              <a:extLst>
                <a:ext uri="{FF2B5EF4-FFF2-40B4-BE49-F238E27FC236}">
                  <a16:creationId xmlns:a16="http://schemas.microsoft.com/office/drawing/2014/main" id="{D1BCF110-714D-4103-DCA4-B32457758C2D}"/>
                </a:ext>
              </a:extLst>
            </p:cNvPr>
            <p:cNvSpPr/>
            <p:nvPr/>
          </p:nvSpPr>
          <p:spPr>
            <a:xfrm flipV="1">
              <a:off x="2554972" y="5097354"/>
              <a:ext cx="2503956" cy="778959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3000">
                  <a:schemeClr val="accent4">
                    <a:alpha val="75000"/>
                  </a:schemeClr>
                </a:gs>
                <a:gs pos="74012">
                  <a:srgbClr val="DAA956"/>
                </a:gs>
                <a:gs pos="94000">
                  <a:schemeClr val="accent2">
                    <a:alpha val="71141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23F6528-8CC6-7885-01CA-47CA82CA4B7F}"/>
              </a:ext>
            </a:extLst>
          </p:cNvPr>
          <p:cNvGrpSpPr/>
          <p:nvPr/>
        </p:nvGrpSpPr>
        <p:grpSpPr>
          <a:xfrm>
            <a:off x="7317289" y="1247116"/>
            <a:ext cx="2565400" cy="4699000"/>
            <a:chOff x="7276346" y="1204608"/>
            <a:chExt cx="2565400" cy="4699000"/>
          </a:xfrm>
        </p:grpSpPr>
        <p:sp>
          <p:nvSpPr>
            <p:cNvPr id="12" name="任意形状 11">
              <a:extLst>
                <a:ext uri="{FF2B5EF4-FFF2-40B4-BE49-F238E27FC236}">
                  <a16:creationId xmlns:a16="http://schemas.microsoft.com/office/drawing/2014/main" id="{13AD1402-0BC6-BC3C-796B-65EA12C13553}"/>
                </a:ext>
              </a:extLst>
            </p:cNvPr>
            <p:cNvSpPr/>
            <p:nvPr/>
          </p:nvSpPr>
          <p:spPr>
            <a:xfrm>
              <a:off x="7290947" y="2348574"/>
              <a:ext cx="2503956" cy="3527740"/>
            </a:xfrm>
            <a:custGeom>
              <a:avLst/>
              <a:gdLst>
                <a:gd name="connsiteX0" fmla="*/ 858416 w 1716832"/>
                <a:gd name="connsiteY0" fmla="*/ 0 h 3527740"/>
                <a:gd name="connsiteX1" fmla="*/ 1716832 w 1716832"/>
                <a:gd name="connsiteY1" fmla="*/ 746833 h 3527740"/>
                <a:gd name="connsiteX2" fmla="*/ 1716832 w 1716832"/>
                <a:gd name="connsiteY2" fmla="*/ 2780907 h 3527740"/>
                <a:gd name="connsiteX3" fmla="*/ 858416 w 1716832"/>
                <a:gd name="connsiteY3" fmla="*/ 3527740 h 3527740"/>
                <a:gd name="connsiteX4" fmla="*/ 0 w 1716832"/>
                <a:gd name="connsiteY4" fmla="*/ 2780907 h 3527740"/>
                <a:gd name="connsiteX5" fmla="*/ 0 w 1716832"/>
                <a:gd name="connsiteY5" fmla="*/ 746833 h 352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6832" h="3527740">
                  <a:moveTo>
                    <a:pt x="858416" y="0"/>
                  </a:moveTo>
                  <a:lnTo>
                    <a:pt x="1716832" y="746833"/>
                  </a:lnTo>
                  <a:lnTo>
                    <a:pt x="1716832" y="2780907"/>
                  </a:lnTo>
                  <a:lnTo>
                    <a:pt x="858416" y="3527740"/>
                  </a:lnTo>
                  <a:lnTo>
                    <a:pt x="0" y="2780907"/>
                  </a:lnTo>
                  <a:lnTo>
                    <a:pt x="0" y="746833"/>
                  </a:lnTo>
                  <a:close/>
                </a:path>
              </a:pathLst>
            </a:custGeom>
            <a:noFill/>
            <a:ln w="254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pic>
          <p:nvPicPr>
            <p:cNvPr id="16" name="image 1307">
              <a:extLst>
                <a:ext uri="{FF2B5EF4-FFF2-40B4-BE49-F238E27FC236}">
                  <a16:creationId xmlns:a16="http://schemas.microsoft.com/office/drawing/2014/main" id="{2EEEAB6A-F827-E711-5F7D-7C62271AB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276346" y="1204608"/>
              <a:ext cx="2565400" cy="4699000"/>
            </a:xfrm>
            <a:prstGeom prst="rect">
              <a:avLst/>
            </a:prstGeom>
          </p:spPr>
        </p:pic>
        <p:sp>
          <p:nvSpPr>
            <p:cNvPr id="14" name="三角形 13">
              <a:extLst>
                <a:ext uri="{FF2B5EF4-FFF2-40B4-BE49-F238E27FC236}">
                  <a16:creationId xmlns:a16="http://schemas.microsoft.com/office/drawing/2014/main" id="{91B6D149-3ADB-222E-36AD-7256135D2A96}"/>
                </a:ext>
              </a:extLst>
            </p:cNvPr>
            <p:cNvSpPr/>
            <p:nvPr/>
          </p:nvSpPr>
          <p:spPr>
            <a:xfrm flipV="1">
              <a:off x="7290947" y="5097353"/>
              <a:ext cx="2503956" cy="778959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3000">
                  <a:schemeClr val="accent4">
                    <a:alpha val="75000"/>
                  </a:schemeClr>
                </a:gs>
                <a:gs pos="74012">
                  <a:srgbClr val="DAA956"/>
                </a:gs>
                <a:gs pos="94000">
                  <a:schemeClr val="accent2">
                    <a:alpha val="71141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3CA417E-7696-0301-DE5E-83BC2061720A}"/>
              </a:ext>
            </a:extLst>
          </p:cNvPr>
          <p:cNvSpPr txBox="1"/>
          <p:nvPr/>
        </p:nvSpPr>
        <p:spPr>
          <a:xfrm>
            <a:off x="1851490" y="1942088"/>
            <a:ext cx="523220" cy="968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200" dirty="0">
                <a:solidFill>
                  <a:schemeClr val="bg1"/>
                </a:solidFill>
              </a:rPr>
              <a:t>市场部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FF159D8-6ADD-A31D-49F9-702B43681767}"/>
              </a:ext>
            </a:extLst>
          </p:cNvPr>
          <p:cNvSpPr txBox="1"/>
          <p:nvPr/>
        </p:nvSpPr>
        <p:spPr>
          <a:xfrm>
            <a:off x="1417722" y="2471634"/>
            <a:ext cx="646331" cy="1386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000" dirty="0">
                <a:solidFill>
                  <a:schemeClr val="bg1"/>
                </a:solidFill>
              </a:rPr>
              <a:t>大地主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27EA67-8AB2-1092-3D11-D48966D7E4DB}"/>
              </a:ext>
            </a:extLst>
          </p:cNvPr>
          <p:cNvSpPr txBox="1"/>
          <p:nvPr/>
        </p:nvSpPr>
        <p:spPr>
          <a:xfrm>
            <a:off x="6855513" y="1942088"/>
            <a:ext cx="523220" cy="968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200" dirty="0">
                <a:solidFill>
                  <a:schemeClr val="bg1"/>
                </a:solidFill>
              </a:rPr>
              <a:t>品牌部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C16C84-ECF2-A1F1-3F24-7CD305187DD7}"/>
              </a:ext>
            </a:extLst>
          </p:cNvPr>
          <p:cNvSpPr txBox="1"/>
          <p:nvPr/>
        </p:nvSpPr>
        <p:spPr>
          <a:xfrm>
            <a:off x="6421745" y="2471634"/>
            <a:ext cx="646331" cy="1386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000" dirty="0">
                <a:solidFill>
                  <a:schemeClr val="bg1"/>
                </a:solidFill>
              </a:rPr>
              <a:t>小地主</a:t>
            </a:r>
          </a:p>
        </p:txBody>
      </p:sp>
    </p:spTree>
    <p:extLst>
      <p:ext uri="{BB962C8B-B14F-4D97-AF65-F5344CB8AC3E}">
        <p14:creationId xmlns:p14="http://schemas.microsoft.com/office/powerpoint/2010/main" val="656608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57F96D9-6B29-317D-46BD-96704F0764F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zh-CN" altLang="en-US" dirty="0"/>
              <a:t>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FCF31C-EFE0-2EAA-AF8D-F1329D85837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538866" y="3156666"/>
            <a:ext cx="2111375" cy="775597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F23753-B8C6-3D59-8AC3-54262E03D6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538866" y="4024148"/>
            <a:ext cx="2111375" cy="433965"/>
          </a:xfrm>
        </p:spPr>
        <p:txBody>
          <a:bodyPr/>
          <a:lstStyle/>
          <a:p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877356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4F6027B-0781-52C2-5C7F-B173371158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2485" y="685038"/>
            <a:ext cx="2745681" cy="475425"/>
          </a:xfrm>
        </p:spPr>
        <p:txBody>
          <a:bodyPr/>
          <a:lstStyle/>
          <a:p>
            <a:r>
              <a:rPr kumimoji="1" lang="en-US" altLang="zh-CN" dirty="0"/>
              <a:t>20XX</a:t>
            </a:r>
            <a:r>
              <a:rPr kumimoji="1" lang="zh-CN" altLang="en-US" dirty="0"/>
              <a:t>未来规划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1F669829-5BED-CF24-2868-C4F24B363CCC}"/>
              </a:ext>
            </a:extLst>
          </p:cNvPr>
          <p:cNvSpPr/>
          <p:nvPr/>
        </p:nvSpPr>
        <p:spPr>
          <a:xfrm>
            <a:off x="7051300" y="2314729"/>
            <a:ext cx="4358149" cy="22362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8363388-3C62-39C9-0E0D-D91820799AFB}"/>
              </a:ext>
            </a:extLst>
          </p:cNvPr>
          <p:cNvSpPr/>
          <p:nvPr/>
        </p:nvSpPr>
        <p:spPr>
          <a:xfrm>
            <a:off x="7595823" y="2653321"/>
            <a:ext cx="1501254" cy="15012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优化</a:t>
            </a:r>
            <a:endParaRPr kumimoji="1" lang="en-US" altLang="zh-CN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策略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6B2B6310-1928-8AC7-9DE4-F7CED4DEF33A}"/>
              </a:ext>
            </a:extLst>
          </p:cNvPr>
          <p:cNvCxnSpPr>
            <a:cxnSpLocks/>
          </p:cNvCxnSpPr>
          <p:nvPr/>
        </p:nvCxnSpPr>
        <p:spPr>
          <a:xfrm>
            <a:off x="7851896" y="3383163"/>
            <a:ext cx="989109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25E59C7F-4D8E-5C47-29CE-72F5D8746BF6}"/>
              </a:ext>
            </a:extLst>
          </p:cNvPr>
          <p:cNvSpPr/>
          <p:nvPr/>
        </p:nvSpPr>
        <p:spPr>
          <a:xfrm>
            <a:off x="9536828" y="2653321"/>
            <a:ext cx="1501254" cy="15012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适应</a:t>
            </a:r>
            <a:endParaRPr kumimoji="1" lang="en-US" altLang="zh-CN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变化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A67AE1AE-27D5-3A00-C24F-9C98F690B78E}"/>
              </a:ext>
            </a:extLst>
          </p:cNvPr>
          <p:cNvSpPr/>
          <p:nvPr/>
        </p:nvSpPr>
        <p:spPr>
          <a:xfrm>
            <a:off x="753975" y="2314729"/>
            <a:ext cx="4358149" cy="22362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6FD2A47-E609-311C-3EA7-5C533159DB4E}"/>
              </a:ext>
            </a:extLst>
          </p:cNvPr>
          <p:cNvSpPr/>
          <p:nvPr/>
        </p:nvSpPr>
        <p:spPr>
          <a:xfrm>
            <a:off x="3066964" y="2653321"/>
            <a:ext cx="1501254" cy="15012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提升</a:t>
            </a:r>
            <a:endParaRPr kumimoji="1" lang="en-US" altLang="zh-CN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自我</a:t>
            </a:r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E4798F9B-4F18-8184-ACB3-F287EE6CA936}"/>
              </a:ext>
            </a:extLst>
          </p:cNvPr>
          <p:cNvCxnSpPr>
            <a:cxnSpLocks/>
          </p:cNvCxnSpPr>
          <p:nvPr/>
        </p:nvCxnSpPr>
        <p:spPr>
          <a:xfrm>
            <a:off x="3323037" y="3354252"/>
            <a:ext cx="989109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96ED3EC2-85CA-35CE-11CA-C1D9DB8380BD}"/>
              </a:ext>
            </a:extLst>
          </p:cNvPr>
          <p:cNvSpPr/>
          <p:nvPr/>
        </p:nvSpPr>
        <p:spPr>
          <a:xfrm>
            <a:off x="1125342" y="2653321"/>
            <a:ext cx="1501254" cy="15012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分析</a:t>
            </a:r>
            <a:endParaRPr kumimoji="1" lang="en-US" altLang="zh-CN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自我</a:t>
            </a:r>
            <a:endParaRPr kumimoji="1" lang="en-US" altLang="zh-CN" sz="2400" dirty="0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82C9AE29-8D71-447E-40BA-F1E2F399670D}"/>
              </a:ext>
            </a:extLst>
          </p:cNvPr>
          <p:cNvCxnSpPr>
            <a:cxnSpLocks/>
          </p:cNvCxnSpPr>
          <p:nvPr/>
        </p:nvCxnSpPr>
        <p:spPr>
          <a:xfrm>
            <a:off x="1381415" y="3354252"/>
            <a:ext cx="989109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右箭头 15">
            <a:extLst>
              <a:ext uri="{FF2B5EF4-FFF2-40B4-BE49-F238E27FC236}">
                <a16:creationId xmlns:a16="http://schemas.microsoft.com/office/drawing/2014/main" id="{84505104-7584-C993-B496-7452BF174D86}"/>
              </a:ext>
            </a:extLst>
          </p:cNvPr>
          <p:cNvSpPr/>
          <p:nvPr/>
        </p:nvSpPr>
        <p:spPr>
          <a:xfrm flipV="1">
            <a:off x="5573623" y="2953933"/>
            <a:ext cx="1016177" cy="391204"/>
          </a:xfrm>
          <a:prstGeom prst="rightArrow">
            <a:avLst>
              <a:gd name="adj1" fmla="val 71189"/>
              <a:gd name="adj2" fmla="val 46297"/>
            </a:avLst>
          </a:prstGeom>
          <a:gradFill flip="none" rotWithShape="1">
            <a:gsLst>
              <a:gs pos="2000">
                <a:schemeClr val="accent1">
                  <a:alpha val="28041"/>
                </a:schemeClr>
              </a:gs>
              <a:gs pos="30000">
                <a:srgbClr val="DEC395">
                  <a:alpha val="65187"/>
                </a:srgbClr>
              </a:gs>
              <a:gs pos="91000">
                <a:schemeClr val="accent2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7" name="右箭头 16">
            <a:extLst>
              <a:ext uri="{FF2B5EF4-FFF2-40B4-BE49-F238E27FC236}">
                <a16:creationId xmlns:a16="http://schemas.microsoft.com/office/drawing/2014/main" id="{0E98B9CD-10DE-BD8C-7A3C-2E42B7209753}"/>
              </a:ext>
            </a:extLst>
          </p:cNvPr>
          <p:cNvSpPr/>
          <p:nvPr/>
        </p:nvSpPr>
        <p:spPr>
          <a:xfrm flipH="1" flipV="1">
            <a:off x="5491217" y="3512863"/>
            <a:ext cx="1016177" cy="391204"/>
          </a:xfrm>
          <a:prstGeom prst="rightArrow">
            <a:avLst>
              <a:gd name="adj1" fmla="val 71189"/>
              <a:gd name="adj2" fmla="val 46297"/>
            </a:avLst>
          </a:prstGeom>
          <a:gradFill flip="none" rotWithShape="1">
            <a:gsLst>
              <a:gs pos="2000">
                <a:schemeClr val="accent1">
                  <a:alpha val="28041"/>
                </a:schemeClr>
              </a:gs>
              <a:gs pos="30000">
                <a:srgbClr val="DEC395">
                  <a:alpha val="65187"/>
                </a:srgbClr>
              </a:gs>
              <a:gs pos="91000">
                <a:schemeClr val="accent2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588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F032B58-FD02-08DC-989D-045EEB0413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2486" y="685039"/>
            <a:ext cx="2691090" cy="597851"/>
          </a:xfrm>
        </p:spPr>
        <p:txBody>
          <a:bodyPr/>
          <a:lstStyle/>
          <a:p>
            <a:r>
              <a:rPr kumimoji="1" lang="en-US" altLang="zh-CN" dirty="0"/>
              <a:t>20XX</a:t>
            </a:r>
            <a:r>
              <a:rPr kumimoji="1" lang="zh-CN" altLang="en-US" dirty="0"/>
              <a:t>工作目标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E75870-A791-1C32-0412-1E86B42446AC}"/>
              </a:ext>
            </a:extLst>
          </p:cNvPr>
          <p:cNvSpPr txBox="1"/>
          <p:nvPr/>
        </p:nvSpPr>
        <p:spPr>
          <a:xfrm>
            <a:off x="1478093" y="2382559"/>
            <a:ext cx="9235814" cy="2092881"/>
          </a:xfrm>
          <a:prstGeom prst="rect">
            <a:avLst/>
          </a:prstGeom>
          <a:noFill/>
          <a:effectLst>
            <a:outerShdw blurRad="333522" dist="204443" dir="4140000" algn="tl" rotWithShape="0">
              <a:prstClr val="black">
                <a:alpha val="40000"/>
              </a:prstClr>
            </a:outerShdw>
          </a:effectLst>
        </p:spPr>
        <p:txBody>
          <a:bodyPr wrap="square" lIns="90000" rtlCol="0">
            <a:spAutoFit/>
          </a:bodyPr>
          <a:lstStyle/>
          <a:p>
            <a:r>
              <a:rPr kumimoji="1" lang="en-US" altLang="zh-CN" sz="13000" b="1" dirty="0">
                <a:solidFill>
                  <a:schemeClr val="accent6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Aa剑豪体" panose="02010600010101010101" pitchFamily="2" charset="-122"/>
                <a:cs typeface="+mn-ea"/>
                <a:sym typeface="+mn-lt"/>
              </a:rPr>
              <a:t>500,000,000</a:t>
            </a:r>
            <a:endParaRPr kumimoji="1" lang="zh-CN" altLang="en-US" sz="13000" b="1" dirty="0">
              <a:solidFill>
                <a:schemeClr val="accent6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+mj-lt"/>
              <a:ea typeface="Aa剑豪体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031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96E4D25-DDA5-00F7-7EEF-968BEC5A67B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099243" y="1378385"/>
            <a:ext cx="2971514" cy="3139321"/>
          </a:xfrm>
        </p:spPr>
        <p:txBody>
          <a:bodyPr/>
          <a:lstStyle/>
          <a:p>
            <a:r>
              <a:rPr kumimoji="1" lang="zh-CN" altLang="en-US" dirty="0"/>
              <a:t>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0AD670-6763-441A-97B8-760C84938D6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538866" y="3156666"/>
            <a:ext cx="2111375" cy="775597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A8143D-E1C7-82FD-7A0A-E376DE89430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538866" y="4024148"/>
            <a:ext cx="2111375" cy="433965"/>
          </a:xfrm>
        </p:spPr>
        <p:txBody>
          <a:bodyPr/>
          <a:lstStyle/>
          <a:p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191433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802">
            <a:extLst>
              <a:ext uri="{FF2B5EF4-FFF2-40B4-BE49-F238E27FC236}">
                <a16:creationId xmlns:a16="http://schemas.microsoft.com/office/drawing/2014/main" id="{DBAA53B3-0970-0D43-AF49-D6C633242D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93859" y="1482677"/>
            <a:ext cx="8066672" cy="5375323"/>
          </a:xfrm>
          <a:prstGeom prst="rect">
            <a:avLst/>
          </a:prstGeom>
        </p:spPr>
      </p:pic>
      <p:pic>
        <p:nvPicPr>
          <p:cNvPr id="11" name="图片 10" descr="背景图案&#10;&#10;描述已自动生成">
            <a:extLst>
              <a:ext uri="{FF2B5EF4-FFF2-40B4-BE49-F238E27FC236}">
                <a16:creationId xmlns:a16="http://schemas.microsoft.com/office/drawing/2014/main" id="{BFB78D95-CACF-FB64-EE40-8DC19B74D2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988" cy="6858000"/>
          </a:xfrm>
          <a:prstGeom prst="rect">
            <a:avLst/>
          </a:prstGeom>
        </p:spPr>
      </p:pic>
      <p:pic>
        <p:nvPicPr>
          <p:cNvPr id="7" name="image 108">
            <a:extLst>
              <a:ext uri="{FF2B5EF4-FFF2-40B4-BE49-F238E27FC236}">
                <a16:creationId xmlns:a16="http://schemas.microsoft.com/office/drawing/2014/main" id="{BC37A2F7-AEE3-E056-383D-8DB784E4B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49423" y="3905250"/>
            <a:ext cx="1028700" cy="787400"/>
          </a:xfrm>
          <a:prstGeom prst="rect">
            <a:avLst/>
          </a:prstGeom>
        </p:spPr>
      </p:pic>
      <p:pic>
        <p:nvPicPr>
          <p:cNvPr id="8" name="image 109">
            <a:extLst>
              <a:ext uri="{FF2B5EF4-FFF2-40B4-BE49-F238E27FC236}">
                <a16:creationId xmlns:a16="http://schemas.microsoft.com/office/drawing/2014/main" id="{80D6202A-3348-EA9A-53F2-24B5FCB5B1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27" y="5105969"/>
            <a:ext cx="1244600" cy="1803400"/>
          </a:xfrm>
          <a:prstGeom prst="rect">
            <a:avLst/>
          </a:prstGeom>
        </p:spPr>
      </p:pic>
      <p:pic>
        <p:nvPicPr>
          <p:cNvPr id="9" name="image 1010">
            <a:extLst>
              <a:ext uri="{FF2B5EF4-FFF2-40B4-BE49-F238E27FC236}">
                <a16:creationId xmlns:a16="http://schemas.microsoft.com/office/drawing/2014/main" id="{87AECB5A-9430-A3D7-0016-603E29DB802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0159" y="3689350"/>
            <a:ext cx="393700" cy="215900"/>
          </a:xfrm>
          <a:prstGeom prst="rect">
            <a:avLst/>
          </a:prstGeom>
        </p:spPr>
      </p:pic>
      <p:pic>
        <p:nvPicPr>
          <p:cNvPr id="10" name="image 1011">
            <a:extLst>
              <a:ext uri="{FF2B5EF4-FFF2-40B4-BE49-F238E27FC236}">
                <a16:creationId xmlns:a16="http://schemas.microsoft.com/office/drawing/2014/main" id="{EC4706CD-9F7A-AC41-B8E3-87EB6454348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145857" y="5788996"/>
            <a:ext cx="838200" cy="7874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04810B9-FE9E-478C-72C6-CAC56BAA9703}"/>
              </a:ext>
            </a:extLst>
          </p:cNvPr>
          <p:cNvSpPr txBox="1"/>
          <p:nvPr/>
        </p:nvSpPr>
        <p:spPr>
          <a:xfrm>
            <a:off x="1400553" y="1214911"/>
            <a:ext cx="1538883" cy="4967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8800" dirty="0">
                <a:solidFill>
                  <a:schemeClr val="bg1"/>
                </a:solidFill>
              </a:rPr>
              <a:t>抽奖环节</a:t>
            </a:r>
          </a:p>
        </p:txBody>
      </p:sp>
      <p:pic>
        <p:nvPicPr>
          <p:cNvPr id="14" name="image 1011">
            <a:extLst>
              <a:ext uri="{FF2B5EF4-FFF2-40B4-BE49-F238E27FC236}">
                <a16:creationId xmlns:a16="http://schemas.microsoft.com/office/drawing/2014/main" id="{26382B09-D368-32C8-38C0-1FD57EA30B9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101236" y="2901950"/>
            <a:ext cx="8382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59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8D36CB0-2A43-721D-4582-4F4ADB538E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kumimoji="1" lang="zh-CN" altLang="en-US" b="0" dirty="0"/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631614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8C12FF5-7502-5B81-A31A-56B35719057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98746" y="3137365"/>
            <a:ext cx="3609861" cy="723724"/>
          </a:xfrm>
        </p:spPr>
        <p:txBody>
          <a:bodyPr anchor="ctr"/>
          <a:lstStyle/>
          <a:p>
            <a:r>
              <a:rPr kumimoji="1" lang="en-US" altLang="zh-CN" sz="8800" dirty="0"/>
              <a:t>contents</a:t>
            </a:r>
            <a:endParaRPr kumimoji="1" lang="zh-CN" altLang="en-US" sz="8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BA2164-57BE-C56E-5E1C-61EDE58CCA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74594" y="1065358"/>
            <a:ext cx="2111375" cy="1931554"/>
          </a:xfrm>
        </p:spPr>
        <p:txBody>
          <a:bodyPr/>
          <a:lstStyle/>
          <a:p>
            <a:r>
              <a:rPr kumimoji="1" lang="zh-CN" altLang="en-US" sz="18000" dirty="0"/>
              <a:t>目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FD1B840-399E-2DB2-A14B-987A8E68B5F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486741" y="3545062"/>
            <a:ext cx="2111375" cy="1931554"/>
          </a:xfrm>
        </p:spPr>
        <p:txBody>
          <a:bodyPr/>
          <a:lstStyle/>
          <a:p>
            <a:r>
              <a:rPr kumimoji="1" lang="zh-CN" altLang="en-US" sz="18000" dirty="0"/>
              <a:t>录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C53722F-9EB9-1A81-FEAA-4FF4489F158B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kumimoji="1" lang="zh-CN" altLang="en-US" dirty="0"/>
              <a:t>壹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7F4F914-C652-8B02-F118-7A2ECFD3007B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kumimoji="1" lang="zh-CN" altLang="en-US" dirty="0"/>
              <a:t>贰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88F7A32-8CA7-9475-15F4-D482ACB1C169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kumimoji="1" lang="zh-CN" altLang="en-US" dirty="0"/>
              <a:t>肆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A408EB42-CB8A-916A-CC1F-A5F952BD2F6D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r>
              <a:rPr kumimoji="1" lang="zh-CN" altLang="en-US" dirty="0"/>
              <a:t>叁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899325B1-0E0F-A2F6-E45E-52C99AD6FB68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r>
              <a:rPr kumimoji="1" lang="zh-CN" altLang="en-US" dirty="0"/>
              <a:t>伍</a:t>
            </a:r>
          </a:p>
        </p:txBody>
      </p:sp>
      <p:sp>
        <p:nvSpPr>
          <p:cNvPr id="10" name="竖排文字占位符 9">
            <a:extLst>
              <a:ext uri="{FF2B5EF4-FFF2-40B4-BE49-F238E27FC236}">
                <a16:creationId xmlns:a16="http://schemas.microsoft.com/office/drawing/2014/main" id="{37559287-5F5D-1559-A247-AA09F0EAC943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1" name="竖排文字占位符 10">
            <a:extLst>
              <a:ext uri="{FF2B5EF4-FFF2-40B4-BE49-F238E27FC236}">
                <a16:creationId xmlns:a16="http://schemas.microsoft.com/office/drawing/2014/main" id="{F7BEC331-0C4D-81C8-9DB6-66749DADBADC}"/>
              </a:ext>
            </a:extLst>
          </p:cNvPr>
          <p:cNvSpPr>
            <a:spLocks noGrp="1"/>
          </p:cNvSpPr>
          <p:nvPr>
            <p:ph type="body" orient="vert" sz="quarter" idx="25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2" name="竖排文字占位符 11">
            <a:extLst>
              <a:ext uri="{FF2B5EF4-FFF2-40B4-BE49-F238E27FC236}">
                <a16:creationId xmlns:a16="http://schemas.microsoft.com/office/drawing/2014/main" id="{3CC3E583-806D-AD49-980F-20FE458C21F3}"/>
              </a:ext>
            </a:extLst>
          </p:cNvPr>
          <p:cNvSpPr>
            <a:spLocks noGrp="1"/>
          </p:cNvSpPr>
          <p:nvPr>
            <p:ph type="body" orient="vert" sz="quarter" idx="26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3" name="竖排文字占位符 12">
            <a:extLst>
              <a:ext uri="{FF2B5EF4-FFF2-40B4-BE49-F238E27FC236}">
                <a16:creationId xmlns:a16="http://schemas.microsoft.com/office/drawing/2014/main" id="{0EFE7F7A-0F72-3356-CE93-F3EA33B1E61A}"/>
              </a:ext>
            </a:extLst>
          </p:cNvPr>
          <p:cNvSpPr>
            <a:spLocks noGrp="1"/>
          </p:cNvSpPr>
          <p:nvPr>
            <p:ph type="body" orient="vert" sz="quarter" idx="27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4" name="竖排文字占位符 13">
            <a:extLst>
              <a:ext uri="{FF2B5EF4-FFF2-40B4-BE49-F238E27FC236}">
                <a16:creationId xmlns:a16="http://schemas.microsoft.com/office/drawing/2014/main" id="{B7BD24BC-50F0-5E4B-5618-87AC0CA9ECD1}"/>
              </a:ext>
            </a:extLst>
          </p:cNvPr>
          <p:cNvSpPr>
            <a:spLocks noGrp="1"/>
          </p:cNvSpPr>
          <p:nvPr>
            <p:ph type="body" orient="vert" sz="quarter" idx="28"/>
          </p:nvPr>
        </p:nvSpPr>
        <p:spPr/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F3B8686-7F9F-C2D6-4191-9DE2739AA11F}"/>
              </a:ext>
            </a:extLst>
          </p:cNvPr>
          <p:cNvSpPr/>
          <p:nvPr/>
        </p:nvSpPr>
        <p:spPr>
          <a:xfrm>
            <a:off x="5467657" y="2131157"/>
            <a:ext cx="178130" cy="183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98E64CC-29DD-EE10-F521-AEF32A041B3B}"/>
              </a:ext>
            </a:extLst>
          </p:cNvPr>
          <p:cNvSpPr/>
          <p:nvPr/>
        </p:nvSpPr>
        <p:spPr>
          <a:xfrm>
            <a:off x="7914251" y="2131157"/>
            <a:ext cx="178130" cy="183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9CAB007-AEB0-005C-08E4-5FDA968EC0DC}"/>
              </a:ext>
            </a:extLst>
          </p:cNvPr>
          <p:cNvSpPr/>
          <p:nvPr/>
        </p:nvSpPr>
        <p:spPr>
          <a:xfrm>
            <a:off x="10362458" y="2131157"/>
            <a:ext cx="178130" cy="183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D0B1915-550C-142E-966F-F1CC1521D670}"/>
              </a:ext>
            </a:extLst>
          </p:cNvPr>
          <p:cNvSpPr/>
          <p:nvPr/>
        </p:nvSpPr>
        <p:spPr>
          <a:xfrm>
            <a:off x="9144799" y="2933044"/>
            <a:ext cx="178130" cy="183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5A53FE6-6175-4A25-0926-376B3F072F07}"/>
              </a:ext>
            </a:extLst>
          </p:cNvPr>
          <p:cNvSpPr/>
          <p:nvPr/>
        </p:nvSpPr>
        <p:spPr>
          <a:xfrm>
            <a:off x="6687729" y="2933044"/>
            <a:ext cx="178130" cy="183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556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53205" y="1334863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709536" y="1781847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601431" y="1086544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大地主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36814" y="1286592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cs typeface="+mn-ea"/>
                <a:sym typeface="+mn-lt"/>
              </a:rPr>
              <a:t>DADIZHU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32738" y="1659855"/>
            <a:ext cx="18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资深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cs typeface="+mn-ea"/>
                <a:sym typeface="+mn-lt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cs typeface="+mn-ea"/>
                <a:sym typeface="+mn-lt"/>
              </a:rPr>
              <a:t>zhangdi9241</a:t>
            </a:r>
            <a:endParaRPr lang="zh-CN" altLang="en-US" sz="1400" spc="100" dirty="0">
              <a:solidFill>
                <a:srgbClr val="00FFFF"/>
              </a:solidFill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cs typeface="+mn-ea"/>
              <a:sym typeface="+mn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64130517-7BA7-CFC8-526E-FAB05944DC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722" y="688935"/>
            <a:ext cx="1861568" cy="18615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B030690-433B-59CA-D3D1-1E1CEE81446F}"/>
              </a:ext>
            </a:extLst>
          </p:cNvPr>
          <p:cNvGrpSpPr/>
          <p:nvPr/>
        </p:nvGrpSpPr>
        <p:grpSpPr>
          <a:xfrm>
            <a:off x="5721395" y="2202575"/>
            <a:ext cx="138195" cy="138195"/>
            <a:chOff x="5695413" y="1320428"/>
            <a:chExt cx="138195" cy="138195"/>
          </a:xfrm>
        </p:grpSpPr>
        <p:sp>
          <p:nvSpPr>
            <p:cNvPr id="4" name="Teardrop 15">
              <a:extLst>
                <a:ext uri="{FF2B5EF4-FFF2-40B4-BE49-F238E27FC236}">
                  <a16:creationId xmlns:a16="http://schemas.microsoft.com/office/drawing/2014/main" id="{A6B8AE99-7AA6-B672-8FDC-B4C617F290E9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Oval 16">
              <a:extLst>
                <a:ext uri="{FF2B5EF4-FFF2-40B4-BE49-F238E27FC236}">
                  <a16:creationId xmlns:a16="http://schemas.microsoft.com/office/drawing/2014/main" id="{FE025039-DFDB-E13C-B88F-4D015EF6C38A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520CAF6-09DD-B731-3D1C-2B113C97D924}"/>
              </a:ext>
            </a:extLst>
          </p:cNvPr>
          <p:cNvSpPr txBox="1"/>
          <p:nvPr/>
        </p:nvSpPr>
        <p:spPr>
          <a:xfrm>
            <a:off x="5944597" y="2080583"/>
            <a:ext cx="186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cs typeface="+mn-ea"/>
                <a:sym typeface="+mn-lt"/>
              </a:rPr>
              <a:t>资深市场策划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494BF96-67C6-BF54-37C6-17A6641B94AA}"/>
              </a:ext>
            </a:extLst>
          </p:cNvPr>
          <p:cNvSpPr/>
          <p:nvPr/>
        </p:nvSpPr>
        <p:spPr>
          <a:xfrm>
            <a:off x="695325" y="5110052"/>
            <a:ext cx="336983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大地主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D87243B-4E2E-D1AE-2353-36A90785AC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89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E9C07A4-378B-DC54-DE4F-794A02E30A5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kumimoji="1" lang="zh-CN" altLang="en-US" dirty="0"/>
              <a:t>壹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A4ABA-9F22-6CB1-D35A-1EE51AD8EF4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538866" y="3156666"/>
            <a:ext cx="2111375" cy="775597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A2986A-3B11-EAE8-676B-E6DED9A7790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538866" y="4024148"/>
            <a:ext cx="2111375" cy="433965"/>
          </a:xfrm>
        </p:spPr>
        <p:txBody>
          <a:bodyPr/>
          <a:lstStyle/>
          <a:p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25335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男孩穿着西装&#10;&#10;描述已自动生成">
            <a:extLst>
              <a:ext uri="{FF2B5EF4-FFF2-40B4-BE49-F238E27FC236}">
                <a16:creationId xmlns:a16="http://schemas.microsoft.com/office/drawing/2014/main" id="{2375D88F-EBB5-0FC2-BB0E-BF4E6F3331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691673" cy="5691673"/>
          </a:xfrm>
          <a:prstGeom prst="rect">
            <a:avLst/>
          </a:prstGeom>
        </p:spPr>
      </p:pic>
      <p:pic>
        <p:nvPicPr>
          <p:cNvPr id="7" name="image 104">
            <a:extLst>
              <a:ext uri="{FF2B5EF4-FFF2-40B4-BE49-F238E27FC236}">
                <a16:creationId xmlns:a16="http://schemas.microsoft.com/office/drawing/2014/main" id="{A158C9AA-EDDC-AA2D-4E84-67BA2AA4EF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6200000" flipH="1" flipV="1">
            <a:off x="1584743" y="-520772"/>
            <a:ext cx="5486796" cy="10788718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id="{E4A42243-D434-C68E-9947-7392B60D8DE6}"/>
              </a:ext>
            </a:extLst>
          </p:cNvPr>
          <p:cNvSpPr/>
          <p:nvPr/>
        </p:nvSpPr>
        <p:spPr>
          <a:xfrm>
            <a:off x="4873755" y="2130188"/>
            <a:ext cx="6196809" cy="3103419"/>
          </a:xfrm>
          <a:prstGeom prst="roundRect">
            <a:avLst>
              <a:gd name="adj" fmla="val 64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E2890B-AFEF-A642-8DFA-844B32BE62DE}"/>
              </a:ext>
            </a:extLst>
          </p:cNvPr>
          <p:cNvSpPr txBox="1"/>
          <p:nvPr/>
        </p:nvSpPr>
        <p:spPr>
          <a:xfrm>
            <a:off x="6867172" y="2319128"/>
            <a:ext cx="22099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300" dirty="0">
                <a:solidFill>
                  <a:schemeClr val="accent1"/>
                </a:solidFill>
              </a:rPr>
              <a:t>领导致辞</a:t>
            </a:r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416E2ACC-1647-E186-EC4C-B3D26F345655}"/>
              </a:ext>
            </a:extLst>
          </p:cNvPr>
          <p:cNvCxnSpPr/>
          <p:nvPr/>
        </p:nvCxnSpPr>
        <p:spPr>
          <a:xfrm>
            <a:off x="7432159" y="2930867"/>
            <a:ext cx="108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A1C416FE-4054-AB11-E9CD-ACE5984135B7}"/>
              </a:ext>
            </a:extLst>
          </p:cNvPr>
          <p:cNvSpPr txBox="1"/>
          <p:nvPr/>
        </p:nvSpPr>
        <p:spPr>
          <a:xfrm>
            <a:off x="5260717" y="3010379"/>
            <a:ext cx="325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500" dirty="0">
                <a:solidFill>
                  <a:schemeClr val="accent1"/>
                </a:solidFill>
                <a:latin typeface="+mj-lt"/>
                <a:ea typeface="AaJianHaoTi" panose="02010600010101010101" pitchFamily="2" charset="-122"/>
              </a:rPr>
              <a:t>尊敬的各位同仁、女士们、先生们：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FC10FF-C0CF-D179-1995-461E096BBCCA}"/>
              </a:ext>
            </a:extLst>
          </p:cNvPr>
          <p:cNvSpPr txBox="1"/>
          <p:nvPr/>
        </p:nvSpPr>
        <p:spPr>
          <a:xfrm>
            <a:off x="5562432" y="3293469"/>
            <a:ext cx="522628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accent1"/>
                </a:solidFill>
                <a:latin typeface="+mn-ea"/>
              </a:rPr>
              <a:t>这一年你们辛苦了，感谢你们的付出，公司决定明年给大家涨薪，涨幅在</a:t>
            </a:r>
            <a:r>
              <a:rPr kumimoji="1" lang="en-US" altLang="zh-CN" sz="1600" dirty="0">
                <a:solidFill>
                  <a:schemeClr val="accent1"/>
                </a:solidFill>
                <a:latin typeface="+mn-ea"/>
              </a:rPr>
              <a:t>15%</a:t>
            </a:r>
            <a:r>
              <a:rPr kumimoji="1" lang="zh-CN" altLang="en-US" sz="1600" dirty="0">
                <a:solidFill>
                  <a:schemeClr val="accent1"/>
                </a:solidFill>
                <a:latin typeface="+mn-ea"/>
              </a:rPr>
              <a:t>以上，希望大家再接再厉，再创辉煌，同时向各位送上新年祝福，祝大家新春快乐，阖家欢乐，事业有成，大展宏图，感谢一年的付出，谢谢！</a:t>
            </a:r>
            <a:endParaRPr kumimoji="1" lang="en-US" altLang="zh-CN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72DD5C-AFDF-B040-A69C-EB44A13365E1}"/>
              </a:ext>
            </a:extLst>
          </p:cNvPr>
          <p:cNvSpPr txBox="1"/>
          <p:nvPr/>
        </p:nvSpPr>
        <p:spPr>
          <a:xfrm>
            <a:off x="7730181" y="4731564"/>
            <a:ext cx="3058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600" dirty="0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rPr>
              <a:t>——</a:t>
            </a:r>
            <a:r>
              <a:rPr kumimoji="1" lang="zh-CN" altLang="en-US" sz="1600" dirty="0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rPr>
              <a:t>公司</a:t>
            </a:r>
            <a:r>
              <a:rPr kumimoji="1" lang="en-US" altLang="zh-CN" sz="1600" dirty="0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rPr>
              <a:t>CEO</a:t>
            </a:r>
            <a:r>
              <a:rPr kumimoji="1" lang="zh-CN" altLang="en-US" sz="1600" dirty="0">
                <a:solidFill>
                  <a:schemeClr val="accent1"/>
                </a:solidFill>
                <a:latin typeface="AaJianHaoTi" panose="02010600010101010101" pitchFamily="2" charset="-122"/>
                <a:ea typeface="AaJianHaoTi" panose="02010600010101010101" pitchFamily="2" charset="-122"/>
              </a:rPr>
              <a:t>兼董事长    大地主</a:t>
            </a:r>
          </a:p>
        </p:txBody>
      </p:sp>
      <p:pic>
        <p:nvPicPr>
          <p:cNvPr id="14" name="image 507">
            <a:extLst>
              <a:ext uri="{FF2B5EF4-FFF2-40B4-BE49-F238E27FC236}">
                <a16:creationId xmlns:a16="http://schemas.microsoft.com/office/drawing/2014/main" id="{D93A5C9F-A200-E14A-6C93-C57C58A2DE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3705840" y="5403163"/>
            <a:ext cx="1244600" cy="1803400"/>
          </a:xfrm>
          <a:prstGeom prst="rect">
            <a:avLst/>
          </a:prstGeom>
        </p:spPr>
      </p:pic>
      <p:pic>
        <p:nvPicPr>
          <p:cNvPr id="15" name="image 506">
            <a:extLst>
              <a:ext uri="{FF2B5EF4-FFF2-40B4-BE49-F238E27FC236}">
                <a16:creationId xmlns:a16="http://schemas.microsoft.com/office/drawing/2014/main" id="{024FC75C-4576-F3A7-ED89-2793E37C53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63046" y="2613475"/>
            <a:ext cx="1028700" cy="787400"/>
          </a:xfrm>
          <a:prstGeom prst="rect">
            <a:avLst/>
          </a:prstGeom>
        </p:spPr>
      </p:pic>
      <p:pic>
        <p:nvPicPr>
          <p:cNvPr id="16" name="image 508">
            <a:extLst>
              <a:ext uri="{FF2B5EF4-FFF2-40B4-BE49-F238E27FC236}">
                <a16:creationId xmlns:a16="http://schemas.microsoft.com/office/drawing/2014/main" id="{46BCFB64-7D8E-B3E0-58C1-EDC1575334A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840350" y="5422547"/>
            <a:ext cx="8382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04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002">
            <a:extLst>
              <a:ext uri="{FF2B5EF4-FFF2-40B4-BE49-F238E27FC236}">
                <a16:creationId xmlns:a16="http://schemas.microsoft.com/office/drawing/2014/main" id="{8AE6F167-5792-1783-3666-CDAF67644E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09900" y="3187700"/>
            <a:ext cx="9175750" cy="3670300"/>
          </a:xfrm>
          <a:prstGeom prst="rect">
            <a:avLst/>
          </a:prstGeom>
        </p:spPr>
      </p:pic>
      <p:pic>
        <p:nvPicPr>
          <p:cNvPr id="3" name="image 1003">
            <a:extLst>
              <a:ext uri="{FF2B5EF4-FFF2-40B4-BE49-F238E27FC236}">
                <a16:creationId xmlns:a16="http://schemas.microsoft.com/office/drawing/2014/main" id="{68940002-150E-118F-FD04-0F373FF8D6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75350" y="5035550"/>
            <a:ext cx="5791200" cy="1320800"/>
          </a:xfrm>
          <a:prstGeom prst="rect">
            <a:avLst/>
          </a:prstGeom>
        </p:spPr>
      </p:pic>
      <p:pic>
        <p:nvPicPr>
          <p:cNvPr id="4" name="image 1004">
            <a:extLst>
              <a:ext uri="{FF2B5EF4-FFF2-40B4-BE49-F238E27FC236}">
                <a16:creationId xmlns:a16="http://schemas.microsoft.com/office/drawing/2014/main" id="{9D9627CC-8D3B-6398-2ED1-3B9B4516A4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245350" y="4171950"/>
            <a:ext cx="4597400" cy="838200"/>
          </a:xfrm>
          <a:prstGeom prst="rect">
            <a:avLst/>
          </a:prstGeom>
        </p:spPr>
      </p:pic>
      <p:pic>
        <p:nvPicPr>
          <p:cNvPr id="5" name="image 1005">
            <a:extLst>
              <a:ext uri="{FF2B5EF4-FFF2-40B4-BE49-F238E27FC236}">
                <a16:creationId xmlns:a16="http://schemas.microsoft.com/office/drawing/2014/main" id="{86BDF4B0-758E-5CF1-7068-A88BC164B9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77200" y="3575050"/>
            <a:ext cx="3816350" cy="577850"/>
          </a:xfrm>
          <a:prstGeom prst="rect">
            <a:avLst/>
          </a:prstGeom>
        </p:spPr>
      </p:pic>
      <p:pic>
        <p:nvPicPr>
          <p:cNvPr id="6" name="image 1006">
            <a:extLst>
              <a:ext uri="{FF2B5EF4-FFF2-40B4-BE49-F238E27FC236}">
                <a16:creationId xmlns:a16="http://schemas.microsoft.com/office/drawing/2014/main" id="{75BF350D-996F-E8A3-92D2-7237B04A4AA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674100" y="3124200"/>
            <a:ext cx="3263900" cy="425450"/>
          </a:xfrm>
          <a:prstGeom prst="rect">
            <a:avLst/>
          </a:prstGeom>
        </p:spPr>
      </p:pic>
      <p:sp>
        <p:nvSpPr>
          <p:cNvPr id="7" name="右箭头 6">
            <a:extLst>
              <a:ext uri="{FF2B5EF4-FFF2-40B4-BE49-F238E27FC236}">
                <a16:creationId xmlns:a16="http://schemas.microsoft.com/office/drawing/2014/main" id="{4524E569-AEFD-8B62-9A8C-2443C10D48B5}"/>
              </a:ext>
            </a:extLst>
          </p:cNvPr>
          <p:cNvSpPr/>
          <p:nvPr/>
        </p:nvSpPr>
        <p:spPr>
          <a:xfrm rot="16200000" flipV="1">
            <a:off x="9425421" y="996517"/>
            <a:ext cx="2123209" cy="2092325"/>
          </a:xfrm>
          <a:prstGeom prst="rightArrow">
            <a:avLst>
              <a:gd name="adj1" fmla="val 71189"/>
              <a:gd name="adj2" fmla="val 46297"/>
            </a:avLst>
          </a:prstGeom>
          <a:gradFill flip="none" rotWithShape="1">
            <a:gsLst>
              <a:gs pos="2000">
                <a:schemeClr val="accent1">
                  <a:alpha val="28041"/>
                </a:schemeClr>
              </a:gs>
              <a:gs pos="30000">
                <a:srgbClr val="DEC395">
                  <a:alpha val="65187"/>
                </a:srgbClr>
              </a:gs>
              <a:gs pos="91000">
                <a:schemeClr val="accent2">
                  <a:alpha val="7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image 507">
            <a:extLst>
              <a:ext uri="{FF2B5EF4-FFF2-40B4-BE49-F238E27FC236}">
                <a16:creationId xmlns:a16="http://schemas.microsoft.com/office/drawing/2014/main" id="{897B9AF2-B35A-0F84-E9C7-4C93EE5FBC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81500"/>
            <a:ext cx="1244600" cy="1803400"/>
          </a:xfrm>
          <a:prstGeom prst="rect">
            <a:avLst/>
          </a:prstGeom>
        </p:spPr>
      </p:pic>
      <p:pic>
        <p:nvPicPr>
          <p:cNvPr id="10" name="image 508">
            <a:extLst>
              <a:ext uri="{FF2B5EF4-FFF2-40B4-BE49-F238E27FC236}">
                <a16:creationId xmlns:a16="http://schemas.microsoft.com/office/drawing/2014/main" id="{9F16D5E7-7597-2CFB-7442-C1B42779E44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417300" y="3073400"/>
            <a:ext cx="838200" cy="7874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C4A7EE0-860B-F772-58C6-9C87BAF5CDA7}"/>
              </a:ext>
            </a:extLst>
          </p:cNvPr>
          <p:cNvSpPr txBox="1"/>
          <p:nvPr/>
        </p:nvSpPr>
        <p:spPr>
          <a:xfrm>
            <a:off x="1572067" y="1300378"/>
            <a:ext cx="2885709" cy="49244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dist"/>
            <a:r>
              <a:rPr kumimoji="1"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r>
              <a:rPr kumimoji="1"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年公司利润破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66FC4C-7FF3-75EE-A728-CD6E6072631D}"/>
              </a:ext>
            </a:extLst>
          </p:cNvPr>
          <p:cNvSpPr txBox="1"/>
          <p:nvPr/>
        </p:nvSpPr>
        <p:spPr>
          <a:xfrm>
            <a:off x="1572067" y="1988644"/>
            <a:ext cx="7311583" cy="1615827"/>
          </a:xfrm>
          <a:prstGeom prst="rect">
            <a:avLst/>
          </a:prstGeom>
          <a:noFill/>
          <a:effectLst>
            <a:outerShdw blurRad="333522" dist="204443" dir="4140000" algn="tl" rotWithShape="0">
              <a:prstClr val="black">
                <a:alpha val="40000"/>
              </a:prstClr>
            </a:outerShdw>
          </a:effectLst>
        </p:spPr>
        <p:txBody>
          <a:bodyPr wrap="square" lIns="90000" rtlCol="0">
            <a:spAutoFit/>
          </a:bodyPr>
          <a:lstStyle/>
          <a:p>
            <a:r>
              <a:rPr kumimoji="1" lang="en-US" altLang="zh-CN" sz="9900" b="1" dirty="0">
                <a:solidFill>
                  <a:schemeClr val="accent6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Aa剑豪体" panose="02010600010101010101" pitchFamily="2" charset="-122"/>
                <a:cs typeface="+mn-ea"/>
                <a:sym typeface="+mn-lt"/>
              </a:rPr>
              <a:t>200,000,000</a:t>
            </a:r>
            <a:endParaRPr kumimoji="1" lang="zh-CN" altLang="en-US" sz="9900" b="1" dirty="0">
              <a:solidFill>
                <a:schemeClr val="accent6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+mj-lt"/>
              <a:ea typeface="Aa剑豪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3372E1-D5F2-72ED-2F68-65DDC4F3874B}"/>
              </a:ext>
            </a:extLst>
          </p:cNvPr>
          <p:cNvSpPr txBox="1"/>
          <p:nvPr/>
        </p:nvSpPr>
        <p:spPr>
          <a:xfrm>
            <a:off x="1572067" y="4458469"/>
            <a:ext cx="15406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同比去年增长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ED6E9F5-0380-5DE0-AE0A-2E1BA6CAB8C0}"/>
              </a:ext>
            </a:extLst>
          </p:cNvPr>
          <p:cNvSpPr txBox="1"/>
          <p:nvPr/>
        </p:nvSpPr>
        <p:spPr>
          <a:xfrm>
            <a:off x="3105757" y="4119914"/>
            <a:ext cx="19355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00" b="1" dirty="0">
                <a:solidFill>
                  <a:schemeClr val="bg1"/>
                </a:solidFill>
                <a:cs typeface="+mn-ea"/>
                <a:sym typeface="+mn-lt"/>
              </a:rPr>
              <a:t>57%</a:t>
            </a:r>
            <a:endParaRPr kumimoji="1"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3005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200D087-16AD-63A8-530F-2C535FDCFCA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 lIns="90000"/>
          <a:lstStyle/>
          <a:p>
            <a:r>
              <a:rPr kumimoji="1" lang="zh-CN" altLang="en-US" dirty="0"/>
              <a:t>年度营收数据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9187E28-F612-49D3-F500-EB46901F24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6366831"/>
              </p:ext>
            </p:extLst>
          </p:nvPr>
        </p:nvGraphicFramePr>
        <p:xfrm>
          <a:off x="2682102" y="1572670"/>
          <a:ext cx="6827795" cy="4420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7909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454A940-7082-166B-2B8B-498855F32CF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099243" y="1378385"/>
            <a:ext cx="2971514" cy="3139321"/>
          </a:xfrm>
        </p:spPr>
        <p:txBody>
          <a:bodyPr/>
          <a:lstStyle/>
          <a:p>
            <a:r>
              <a:rPr kumimoji="1" lang="zh-CN" altLang="en-US" dirty="0"/>
              <a:t>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C3365C-97D9-713C-3F09-6FECDB9F5E6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538866" y="3156666"/>
            <a:ext cx="2111375" cy="775597"/>
          </a:xfrm>
        </p:spPr>
        <p:txBody>
          <a:bodyPr/>
          <a:lstStyle/>
          <a:p>
            <a:r>
              <a:rPr kumimoji="1" lang="zh-CN" altLang="en-US" dirty="0"/>
              <a:t>输入标题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1D5141-C94E-A344-D572-90CAA570975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538866" y="4024148"/>
            <a:ext cx="2111375" cy="433965"/>
          </a:xfrm>
        </p:spPr>
        <p:txBody>
          <a:bodyPr/>
          <a:lstStyle/>
          <a:p>
            <a:r>
              <a:rPr kumimoji="1" lang="zh-CN" altLang="en-US" dirty="0"/>
              <a:t>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749307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9A632703-0BAE-B182-45A0-FAC09697F24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26908"/>
            <a:ext cx="12192000" cy="31623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8217C4E-F47F-782A-1970-F300AE5C07E7}"/>
              </a:ext>
            </a:extLst>
          </p:cNvPr>
          <p:cNvSpPr txBox="1"/>
          <p:nvPr/>
        </p:nvSpPr>
        <p:spPr>
          <a:xfrm>
            <a:off x="4479810" y="0"/>
            <a:ext cx="128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4000">
                      <a:schemeClr val="bg1">
                        <a:alpha val="0"/>
                      </a:schemeClr>
                    </a:gs>
                    <a:gs pos="27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7649F7-B782-BC73-EDD2-7804BBE4A14F}"/>
              </a:ext>
            </a:extLst>
          </p:cNvPr>
          <p:cNvSpPr txBox="1"/>
          <p:nvPr/>
        </p:nvSpPr>
        <p:spPr>
          <a:xfrm>
            <a:off x="3489650" y="1313134"/>
            <a:ext cx="128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5000">
                      <a:schemeClr val="bg1">
                        <a:alpha val="0"/>
                      </a:schemeClr>
                    </a:gs>
                    <a:gs pos="43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D78447-7D26-AF77-8F77-2F2E5DBE4F10}"/>
              </a:ext>
            </a:extLst>
          </p:cNvPr>
          <p:cNvSpPr txBox="1"/>
          <p:nvPr/>
        </p:nvSpPr>
        <p:spPr>
          <a:xfrm>
            <a:off x="5749890" y="934424"/>
            <a:ext cx="128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4000">
                      <a:schemeClr val="bg1">
                        <a:alpha val="0"/>
                      </a:schemeClr>
                    </a:gs>
                    <a:gs pos="27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C8F4E0-27DA-7B18-0090-DBC2E43704C8}"/>
              </a:ext>
            </a:extLst>
          </p:cNvPr>
          <p:cNvSpPr txBox="1"/>
          <p:nvPr/>
        </p:nvSpPr>
        <p:spPr>
          <a:xfrm>
            <a:off x="6816689" y="475177"/>
            <a:ext cx="128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4000">
                      <a:schemeClr val="bg1">
                        <a:alpha val="0"/>
                      </a:schemeClr>
                    </a:gs>
                    <a:gs pos="27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795D2D-A128-7F5D-0A10-A2CE6DDAC432}"/>
              </a:ext>
            </a:extLst>
          </p:cNvPr>
          <p:cNvSpPr txBox="1"/>
          <p:nvPr/>
        </p:nvSpPr>
        <p:spPr>
          <a:xfrm>
            <a:off x="8367001" y="1160463"/>
            <a:ext cx="128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4000">
                      <a:schemeClr val="bg1">
                        <a:alpha val="0"/>
                      </a:schemeClr>
                    </a:gs>
                    <a:gs pos="27000">
                      <a:schemeClr val="bg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词</a:t>
            </a:r>
          </a:p>
        </p:txBody>
      </p:sp>
      <p:pic>
        <p:nvPicPr>
          <p:cNvPr id="6" name="image 1406">
            <a:extLst>
              <a:ext uri="{FF2B5EF4-FFF2-40B4-BE49-F238E27FC236}">
                <a16:creationId xmlns:a16="http://schemas.microsoft.com/office/drawing/2014/main" id="{56EC909B-F401-493F-836B-D352D41A56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6200000">
            <a:off x="5118488" y="-1902307"/>
            <a:ext cx="1955023" cy="691309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AF42E4D-E5E2-5DE4-F6D8-910FA719B30B}"/>
              </a:ext>
            </a:extLst>
          </p:cNvPr>
          <p:cNvGrpSpPr/>
          <p:nvPr/>
        </p:nvGrpSpPr>
        <p:grpSpPr>
          <a:xfrm>
            <a:off x="1103485" y="2961550"/>
            <a:ext cx="9985027" cy="2927383"/>
            <a:chOff x="782500" y="3037655"/>
            <a:chExt cx="10707541" cy="3139208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ABE9571-F422-DE19-295F-180984E32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501" y="3037655"/>
              <a:ext cx="2595183" cy="2595183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C58A92F-83ED-9426-684C-C73F4E538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6620" y="3037655"/>
              <a:ext cx="2595183" cy="259518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D6AA574-52C3-193B-4106-664B22E11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0739" y="3037655"/>
              <a:ext cx="2595183" cy="259518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B4032F00-A277-B168-0471-49ED73A24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4858" y="3037655"/>
              <a:ext cx="2595183" cy="2595183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3A60DDC-4B41-687F-A2BD-FFB7D6A40954}"/>
                </a:ext>
              </a:extLst>
            </p:cNvPr>
            <p:cNvSpPr/>
            <p:nvPr/>
          </p:nvSpPr>
          <p:spPr>
            <a:xfrm>
              <a:off x="782500" y="5670160"/>
              <a:ext cx="2595183" cy="50670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600" dirty="0"/>
                <a:t>合作共赢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B384F8C-4E5D-6795-9746-3A8E82F9C8DF}"/>
                </a:ext>
              </a:extLst>
            </p:cNvPr>
            <p:cNvSpPr/>
            <p:nvPr/>
          </p:nvSpPr>
          <p:spPr>
            <a:xfrm>
              <a:off x="3486619" y="5670160"/>
              <a:ext cx="2595183" cy="50670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600" dirty="0"/>
                <a:t>合作共赢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0EC13C6-66C3-6A13-D745-23F3CCE051B9}"/>
                </a:ext>
              </a:extLst>
            </p:cNvPr>
            <p:cNvSpPr/>
            <p:nvPr/>
          </p:nvSpPr>
          <p:spPr>
            <a:xfrm>
              <a:off x="6190738" y="5670160"/>
              <a:ext cx="2595183" cy="50670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600" dirty="0"/>
                <a:t>合作共赢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6DE84C-57F4-4A6E-C5ED-0949F6A3F737}"/>
                </a:ext>
              </a:extLst>
            </p:cNvPr>
            <p:cNvSpPr/>
            <p:nvPr/>
          </p:nvSpPr>
          <p:spPr>
            <a:xfrm>
              <a:off x="8894858" y="5670160"/>
              <a:ext cx="2595183" cy="50670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600" dirty="0"/>
                <a:t>合作共赢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0434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6834ECE-9466-A23A-B463-91AE0FE2906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2486" y="685038"/>
            <a:ext cx="2016779" cy="575351"/>
          </a:xfrm>
        </p:spPr>
        <p:txBody>
          <a:bodyPr/>
          <a:lstStyle/>
          <a:p>
            <a:r>
              <a:rPr kumimoji="1" lang="zh-CN" altLang="en-US" dirty="0"/>
              <a:t>关键字解释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559C32-8FFB-7577-2588-3CDB027CD0FE}"/>
              </a:ext>
            </a:extLst>
          </p:cNvPr>
          <p:cNvGrpSpPr/>
          <p:nvPr/>
        </p:nvGrpSpPr>
        <p:grpSpPr>
          <a:xfrm>
            <a:off x="1318065" y="1679410"/>
            <a:ext cx="2529500" cy="4315070"/>
            <a:chOff x="1417212" y="1393751"/>
            <a:chExt cx="2529500" cy="431507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BBE9393-FAC4-17C0-92F7-A2CC0EB54E75}"/>
                </a:ext>
              </a:extLst>
            </p:cNvPr>
            <p:cNvSpPr txBox="1"/>
            <p:nvPr/>
          </p:nvSpPr>
          <p:spPr>
            <a:xfrm>
              <a:off x="3211252" y="1393751"/>
              <a:ext cx="7021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kumimoji="1"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E773C27-A5E8-BC9E-D79A-20EC8AA01B65}"/>
                </a:ext>
              </a:extLst>
            </p:cNvPr>
            <p:cNvSpPr/>
            <p:nvPr/>
          </p:nvSpPr>
          <p:spPr>
            <a:xfrm>
              <a:off x="3240741" y="1985036"/>
              <a:ext cx="705971" cy="5219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形状 5">
              <a:extLst>
                <a:ext uri="{FF2B5EF4-FFF2-40B4-BE49-F238E27FC236}">
                  <a16:creationId xmlns:a16="http://schemas.microsoft.com/office/drawing/2014/main" id="{D5C360D1-9D64-690C-BB42-E0055A8D2536}"/>
                </a:ext>
              </a:extLst>
            </p:cNvPr>
            <p:cNvSpPr/>
            <p:nvPr/>
          </p:nvSpPr>
          <p:spPr>
            <a:xfrm>
              <a:off x="1421027" y="2017059"/>
              <a:ext cx="2521870" cy="3691762"/>
            </a:xfrm>
            <a:custGeom>
              <a:avLst/>
              <a:gdLst>
                <a:gd name="connsiteX0" fmla="*/ 1828120 w 2521870"/>
                <a:gd name="connsiteY0" fmla="*/ 0 h 3691762"/>
                <a:gd name="connsiteX1" fmla="*/ 2521870 w 2521870"/>
                <a:gd name="connsiteY1" fmla="*/ 0 h 3691762"/>
                <a:gd name="connsiteX2" fmla="*/ 2513465 w 2521870"/>
                <a:gd name="connsiteY2" fmla="*/ 369794 h 3691762"/>
                <a:gd name="connsiteX3" fmla="*/ 2508422 w 2521870"/>
                <a:gd name="connsiteY3" fmla="*/ 369826 h 3691762"/>
                <a:gd name="connsiteX4" fmla="*/ 2508422 w 2521870"/>
                <a:gd name="connsiteY4" fmla="*/ 3691762 h 3691762"/>
                <a:gd name="connsiteX5" fmla="*/ 0 w 2521870"/>
                <a:gd name="connsiteY5" fmla="*/ 3691762 h 3691762"/>
                <a:gd name="connsiteX6" fmla="*/ 0 w 2521870"/>
                <a:gd name="connsiteY6" fmla="*/ 157729 h 3691762"/>
                <a:gd name="connsiteX7" fmla="*/ 1675320 w 2521870"/>
                <a:gd name="connsiteY7" fmla="*/ 157729 h 36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1870" h="3691762">
                  <a:moveTo>
                    <a:pt x="1828120" y="0"/>
                  </a:moveTo>
                  <a:lnTo>
                    <a:pt x="2521870" y="0"/>
                  </a:lnTo>
                  <a:lnTo>
                    <a:pt x="2513465" y="369794"/>
                  </a:lnTo>
                  <a:lnTo>
                    <a:pt x="2508422" y="369826"/>
                  </a:lnTo>
                  <a:lnTo>
                    <a:pt x="2508422" y="3691762"/>
                  </a:lnTo>
                  <a:lnTo>
                    <a:pt x="0" y="3691762"/>
                  </a:lnTo>
                  <a:lnTo>
                    <a:pt x="0" y="157729"/>
                  </a:lnTo>
                  <a:lnTo>
                    <a:pt x="1675320" y="1577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剪去单角的矩形 6">
              <a:extLst>
                <a:ext uri="{FF2B5EF4-FFF2-40B4-BE49-F238E27FC236}">
                  <a16:creationId xmlns:a16="http://schemas.microsoft.com/office/drawing/2014/main" id="{43857412-9B28-44F5-1C11-2B2B9475DAB7}"/>
                </a:ext>
              </a:extLst>
            </p:cNvPr>
            <p:cNvSpPr/>
            <p:nvPr/>
          </p:nvSpPr>
          <p:spPr>
            <a:xfrm>
              <a:off x="1417212" y="1573831"/>
              <a:ext cx="1823529" cy="745067"/>
            </a:xfrm>
            <a:prstGeom prst="snip1Rect">
              <a:avLst>
                <a:gd name="adj" fmla="val 34849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FB38009-2840-C19E-8105-ECDFAE5D8738}"/>
                </a:ext>
              </a:extLst>
            </p:cNvPr>
            <p:cNvSpPr txBox="1"/>
            <p:nvPr/>
          </p:nvSpPr>
          <p:spPr>
            <a:xfrm>
              <a:off x="2113734" y="1648106"/>
              <a:ext cx="805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pic>
          <p:nvPicPr>
            <p:cNvPr id="9" name="图片 8" descr="图标&#10;&#10;描述已自动生成">
              <a:extLst>
                <a:ext uri="{FF2B5EF4-FFF2-40B4-BE49-F238E27FC236}">
                  <a16:creationId xmlns:a16="http://schemas.microsoft.com/office/drawing/2014/main" id="{E453DA3B-0DA4-5C93-0B51-5A2CB10F5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3038" y="1648484"/>
              <a:ext cx="502166" cy="502166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4E7B5D4-CB97-FB66-5FF3-D293504E9C6B}"/>
                </a:ext>
              </a:extLst>
            </p:cNvPr>
            <p:cNvSpPr txBox="1"/>
            <p:nvPr/>
          </p:nvSpPr>
          <p:spPr>
            <a:xfrm>
              <a:off x="2113734" y="1914117"/>
              <a:ext cx="8054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KEY</a:t>
              </a:r>
              <a:r>
                <a:rPr kumimoji="1"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kumimoji="1"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WORD</a:t>
              </a:r>
              <a:endParaRPr kumimoji="1"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670DE9DC-62F3-5E9A-C846-1737880BFEAF}"/>
                </a:ext>
              </a:extLst>
            </p:cNvPr>
            <p:cNvSpPr/>
            <p:nvPr/>
          </p:nvSpPr>
          <p:spPr>
            <a:xfrm>
              <a:off x="1976492" y="2588785"/>
              <a:ext cx="1406948" cy="375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F3A47D5-FAE0-ADFA-7049-ACAB0FC670F2}"/>
                </a:ext>
              </a:extLst>
            </p:cNvPr>
            <p:cNvSpPr txBox="1"/>
            <p:nvPr/>
          </p:nvSpPr>
          <p:spPr>
            <a:xfrm>
              <a:off x="1774121" y="3189994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9900E0F-F0AD-6F2E-4D70-8EE66E2E30AF}"/>
                </a:ext>
              </a:extLst>
            </p:cNvPr>
            <p:cNvSpPr txBox="1"/>
            <p:nvPr/>
          </p:nvSpPr>
          <p:spPr>
            <a:xfrm>
              <a:off x="1774120" y="4246420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cxnSp>
          <p:nvCxnSpPr>
            <p:cNvPr id="14" name="直线连接符 13">
              <a:extLst>
                <a:ext uri="{FF2B5EF4-FFF2-40B4-BE49-F238E27FC236}">
                  <a16:creationId xmlns:a16="http://schemas.microsoft.com/office/drawing/2014/main" id="{AFB84812-0317-4121-EFED-E149C3CCE1AB}"/>
                </a:ext>
              </a:extLst>
            </p:cNvPr>
            <p:cNvCxnSpPr/>
            <p:nvPr/>
          </p:nvCxnSpPr>
          <p:spPr>
            <a:xfrm flipV="1">
              <a:off x="1774121" y="4078066"/>
              <a:ext cx="178820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B52562A-C080-D8AD-3C9C-BBEADF377CD9}"/>
              </a:ext>
            </a:extLst>
          </p:cNvPr>
          <p:cNvGrpSpPr/>
          <p:nvPr/>
        </p:nvGrpSpPr>
        <p:grpSpPr>
          <a:xfrm>
            <a:off x="4045351" y="1679410"/>
            <a:ext cx="2627696" cy="4315070"/>
            <a:chOff x="1417212" y="1393751"/>
            <a:chExt cx="2627696" cy="431507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C9DFE0-B79F-B4E8-4332-A6F1F6466BE0}"/>
                </a:ext>
              </a:extLst>
            </p:cNvPr>
            <p:cNvSpPr txBox="1"/>
            <p:nvPr/>
          </p:nvSpPr>
          <p:spPr>
            <a:xfrm>
              <a:off x="3211252" y="1393751"/>
              <a:ext cx="8336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kumimoji="1"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D9C0CF1-7668-95ED-7AA8-A2AFBB716344}"/>
                </a:ext>
              </a:extLst>
            </p:cNvPr>
            <p:cNvSpPr/>
            <p:nvPr/>
          </p:nvSpPr>
          <p:spPr>
            <a:xfrm>
              <a:off x="3240741" y="1985036"/>
              <a:ext cx="705971" cy="5219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形状 17">
              <a:extLst>
                <a:ext uri="{FF2B5EF4-FFF2-40B4-BE49-F238E27FC236}">
                  <a16:creationId xmlns:a16="http://schemas.microsoft.com/office/drawing/2014/main" id="{E72B45CA-0000-DF95-1C44-55D3147AE4A3}"/>
                </a:ext>
              </a:extLst>
            </p:cNvPr>
            <p:cNvSpPr/>
            <p:nvPr/>
          </p:nvSpPr>
          <p:spPr>
            <a:xfrm>
              <a:off x="1421027" y="2017059"/>
              <a:ext cx="2521870" cy="3691762"/>
            </a:xfrm>
            <a:custGeom>
              <a:avLst/>
              <a:gdLst>
                <a:gd name="connsiteX0" fmla="*/ 1828120 w 2521870"/>
                <a:gd name="connsiteY0" fmla="*/ 0 h 3691762"/>
                <a:gd name="connsiteX1" fmla="*/ 2521870 w 2521870"/>
                <a:gd name="connsiteY1" fmla="*/ 0 h 3691762"/>
                <a:gd name="connsiteX2" fmla="*/ 2513465 w 2521870"/>
                <a:gd name="connsiteY2" fmla="*/ 369794 h 3691762"/>
                <a:gd name="connsiteX3" fmla="*/ 2508422 w 2521870"/>
                <a:gd name="connsiteY3" fmla="*/ 369826 h 3691762"/>
                <a:gd name="connsiteX4" fmla="*/ 2508422 w 2521870"/>
                <a:gd name="connsiteY4" fmla="*/ 3691762 h 3691762"/>
                <a:gd name="connsiteX5" fmla="*/ 0 w 2521870"/>
                <a:gd name="connsiteY5" fmla="*/ 3691762 h 3691762"/>
                <a:gd name="connsiteX6" fmla="*/ 0 w 2521870"/>
                <a:gd name="connsiteY6" fmla="*/ 157729 h 3691762"/>
                <a:gd name="connsiteX7" fmla="*/ 1675320 w 2521870"/>
                <a:gd name="connsiteY7" fmla="*/ 157729 h 36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1870" h="3691762">
                  <a:moveTo>
                    <a:pt x="1828120" y="0"/>
                  </a:moveTo>
                  <a:lnTo>
                    <a:pt x="2521870" y="0"/>
                  </a:lnTo>
                  <a:lnTo>
                    <a:pt x="2513465" y="369794"/>
                  </a:lnTo>
                  <a:lnTo>
                    <a:pt x="2508422" y="369826"/>
                  </a:lnTo>
                  <a:lnTo>
                    <a:pt x="2508422" y="3691762"/>
                  </a:lnTo>
                  <a:lnTo>
                    <a:pt x="0" y="3691762"/>
                  </a:lnTo>
                  <a:lnTo>
                    <a:pt x="0" y="157729"/>
                  </a:lnTo>
                  <a:lnTo>
                    <a:pt x="1675320" y="1577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9" name="剪去单角的矩形 18">
              <a:extLst>
                <a:ext uri="{FF2B5EF4-FFF2-40B4-BE49-F238E27FC236}">
                  <a16:creationId xmlns:a16="http://schemas.microsoft.com/office/drawing/2014/main" id="{8B06F3BA-4020-EBF2-3149-A82B64ABC73D}"/>
                </a:ext>
              </a:extLst>
            </p:cNvPr>
            <p:cNvSpPr/>
            <p:nvPr/>
          </p:nvSpPr>
          <p:spPr>
            <a:xfrm>
              <a:off x="1417212" y="1573831"/>
              <a:ext cx="1823529" cy="745067"/>
            </a:xfrm>
            <a:prstGeom prst="snip1Rect">
              <a:avLst>
                <a:gd name="adj" fmla="val 34849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E6D2778-3375-24BC-BB78-F1E7412ACD8B}"/>
                </a:ext>
              </a:extLst>
            </p:cNvPr>
            <p:cNvSpPr txBox="1"/>
            <p:nvPr/>
          </p:nvSpPr>
          <p:spPr>
            <a:xfrm>
              <a:off x="2113734" y="1648106"/>
              <a:ext cx="805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pic>
          <p:nvPicPr>
            <p:cNvPr id="21" name="图片 20" descr="图标&#10;&#10;描述已自动生成">
              <a:extLst>
                <a:ext uri="{FF2B5EF4-FFF2-40B4-BE49-F238E27FC236}">
                  <a16:creationId xmlns:a16="http://schemas.microsoft.com/office/drawing/2014/main" id="{B2769D5E-430E-E41E-218D-D30351B65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3038" y="1648484"/>
              <a:ext cx="502166" cy="502166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060F84-6F6A-181D-035E-67811F6F6B1F}"/>
                </a:ext>
              </a:extLst>
            </p:cNvPr>
            <p:cNvSpPr txBox="1"/>
            <p:nvPr/>
          </p:nvSpPr>
          <p:spPr>
            <a:xfrm>
              <a:off x="2113734" y="1914117"/>
              <a:ext cx="8054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KEY</a:t>
              </a:r>
              <a:r>
                <a:rPr kumimoji="1"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kumimoji="1"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WORD</a:t>
              </a:r>
              <a:endParaRPr kumimoji="1"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id="{5F9A5087-9D86-BCE1-7FE2-9164CC5DA733}"/>
                </a:ext>
              </a:extLst>
            </p:cNvPr>
            <p:cNvSpPr/>
            <p:nvPr/>
          </p:nvSpPr>
          <p:spPr>
            <a:xfrm>
              <a:off x="1976492" y="2588785"/>
              <a:ext cx="1406948" cy="375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EA5CB2-BFFC-4715-1E1A-CAE9050C17D7}"/>
                </a:ext>
              </a:extLst>
            </p:cNvPr>
            <p:cNvSpPr txBox="1"/>
            <p:nvPr/>
          </p:nvSpPr>
          <p:spPr>
            <a:xfrm>
              <a:off x="1774121" y="3189994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8BAF19-664C-2F49-4D9A-543A650B07C0}"/>
                </a:ext>
              </a:extLst>
            </p:cNvPr>
            <p:cNvSpPr txBox="1"/>
            <p:nvPr/>
          </p:nvSpPr>
          <p:spPr>
            <a:xfrm>
              <a:off x="1774120" y="4246420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cxnSp>
          <p:nvCxnSpPr>
            <p:cNvPr id="26" name="直线连接符 25">
              <a:extLst>
                <a:ext uri="{FF2B5EF4-FFF2-40B4-BE49-F238E27FC236}">
                  <a16:creationId xmlns:a16="http://schemas.microsoft.com/office/drawing/2014/main" id="{79F9ECCD-BFC0-A8F1-C317-55FEA2C32085}"/>
                </a:ext>
              </a:extLst>
            </p:cNvPr>
            <p:cNvCxnSpPr/>
            <p:nvPr/>
          </p:nvCxnSpPr>
          <p:spPr>
            <a:xfrm flipV="1">
              <a:off x="1774121" y="4078066"/>
              <a:ext cx="178820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FD94B96-8750-0759-1564-E12B5D04A851}"/>
              </a:ext>
            </a:extLst>
          </p:cNvPr>
          <p:cNvGrpSpPr/>
          <p:nvPr/>
        </p:nvGrpSpPr>
        <p:grpSpPr>
          <a:xfrm>
            <a:off x="6870832" y="1679410"/>
            <a:ext cx="2658934" cy="4302544"/>
            <a:chOff x="1417212" y="1406277"/>
            <a:chExt cx="2658934" cy="430254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1A695B1-1013-C087-EE9A-80AA406DF234}"/>
                </a:ext>
              </a:extLst>
            </p:cNvPr>
            <p:cNvSpPr txBox="1"/>
            <p:nvPr/>
          </p:nvSpPr>
          <p:spPr>
            <a:xfrm>
              <a:off x="3211251" y="1406277"/>
              <a:ext cx="8648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kumimoji="1"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DF034B2-99E5-6817-AF78-23D918C27195}"/>
                </a:ext>
              </a:extLst>
            </p:cNvPr>
            <p:cNvSpPr/>
            <p:nvPr/>
          </p:nvSpPr>
          <p:spPr>
            <a:xfrm>
              <a:off x="3240741" y="1985036"/>
              <a:ext cx="705971" cy="5219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形状 29">
              <a:extLst>
                <a:ext uri="{FF2B5EF4-FFF2-40B4-BE49-F238E27FC236}">
                  <a16:creationId xmlns:a16="http://schemas.microsoft.com/office/drawing/2014/main" id="{74E145A7-4544-5725-BB63-A96CE3D2860B}"/>
                </a:ext>
              </a:extLst>
            </p:cNvPr>
            <p:cNvSpPr/>
            <p:nvPr/>
          </p:nvSpPr>
          <p:spPr>
            <a:xfrm>
              <a:off x="1421027" y="2017059"/>
              <a:ext cx="2521870" cy="3691762"/>
            </a:xfrm>
            <a:custGeom>
              <a:avLst/>
              <a:gdLst>
                <a:gd name="connsiteX0" fmla="*/ 1828120 w 2521870"/>
                <a:gd name="connsiteY0" fmla="*/ 0 h 3691762"/>
                <a:gd name="connsiteX1" fmla="*/ 2521870 w 2521870"/>
                <a:gd name="connsiteY1" fmla="*/ 0 h 3691762"/>
                <a:gd name="connsiteX2" fmla="*/ 2513465 w 2521870"/>
                <a:gd name="connsiteY2" fmla="*/ 369794 h 3691762"/>
                <a:gd name="connsiteX3" fmla="*/ 2508422 w 2521870"/>
                <a:gd name="connsiteY3" fmla="*/ 369826 h 3691762"/>
                <a:gd name="connsiteX4" fmla="*/ 2508422 w 2521870"/>
                <a:gd name="connsiteY4" fmla="*/ 3691762 h 3691762"/>
                <a:gd name="connsiteX5" fmla="*/ 0 w 2521870"/>
                <a:gd name="connsiteY5" fmla="*/ 3691762 h 3691762"/>
                <a:gd name="connsiteX6" fmla="*/ 0 w 2521870"/>
                <a:gd name="connsiteY6" fmla="*/ 157729 h 3691762"/>
                <a:gd name="connsiteX7" fmla="*/ 1675320 w 2521870"/>
                <a:gd name="connsiteY7" fmla="*/ 157729 h 369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1870" h="3691762">
                  <a:moveTo>
                    <a:pt x="1828120" y="0"/>
                  </a:moveTo>
                  <a:lnTo>
                    <a:pt x="2521870" y="0"/>
                  </a:lnTo>
                  <a:lnTo>
                    <a:pt x="2513465" y="369794"/>
                  </a:lnTo>
                  <a:lnTo>
                    <a:pt x="2508422" y="369826"/>
                  </a:lnTo>
                  <a:lnTo>
                    <a:pt x="2508422" y="3691762"/>
                  </a:lnTo>
                  <a:lnTo>
                    <a:pt x="0" y="3691762"/>
                  </a:lnTo>
                  <a:lnTo>
                    <a:pt x="0" y="157729"/>
                  </a:lnTo>
                  <a:lnTo>
                    <a:pt x="1675320" y="1577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1" name="剪去单角的矩形 30">
              <a:extLst>
                <a:ext uri="{FF2B5EF4-FFF2-40B4-BE49-F238E27FC236}">
                  <a16:creationId xmlns:a16="http://schemas.microsoft.com/office/drawing/2014/main" id="{DB8FA82B-E0D2-93DC-B0C7-167D18974315}"/>
                </a:ext>
              </a:extLst>
            </p:cNvPr>
            <p:cNvSpPr/>
            <p:nvPr/>
          </p:nvSpPr>
          <p:spPr>
            <a:xfrm>
              <a:off x="1417212" y="1573831"/>
              <a:ext cx="1823529" cy="745067"/>
            </a:xfrm>
            <a:prstGeom prst="snip1Rect">
              <a:avLst>
                <a:gd name="adj" fmla="val 34849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DF4FB45-333E-7426-6AE4-E8DB580BEAD2}"/>
                </a:ext>
              </a:extLst>
            </p:cNvPr>
            <p:cNvSpPr txBox="1"/>
            <p:nvPr/>
          </p:nvSpPr>
          <p:spPr>
            <a:xfrm>
              <a:off x="2113734" y="1648106"/>
              <a:ext cx="805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pic>
          <p:nvPicPr>
            <p:cNvPr id="33" name="图片 32" descr="图标&#10;&#10;描述已自动生成">
              <a:extLst>
                <a:ext uri="{FF2B5EF4-FFF2-40B4-BE49-F238E27FC236}">
                  <a16:creationId xmlns:a16="http://schemas.microsoft.com/office/drawing/2014/main" id="{A9D4C7CD-B24B-9576-0225-A38F20D13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3038" y="1648484"/>
              <a:ext cx="502166" cy="502166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E831251-53CA-BCCF-316A-F1358D7E8084}"/>
                </a:ext>
              </a:extLst>
            </p:cNvPr>
            <p:cNvSpPr txBox="1"/>
            <p:nvPr/>
          </p:nvSpPr>
          <p:spPr>
            <a:xfrm>
              <a:off x="2113734" y="1914117"/>
              <a:ext cx="8054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1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KEY</a:t>
              </a:r>
              <a:r>
                <a:rPr kumimoji="1" lang="zh-CN" altLang="en-US" sz="1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 </a:t>
              </a:r>
              <a:r>
                <a:rPr kumimoji="1" lang="en-US" altLang="zh-CN" sz="1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WORD</a:t>
              </a:r>
              <a:endParaRPr kumimoji="1" lang="zh-CN" altLang="en-US" sz="1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5" name="圆角矩形 34">
              <a:extLst>
                <a:ext uri="{FF2B5EF4-FFF2-40B4-BE49-F238E27FC236}">
                  <a16:creationId xmlns:a16="http://schemas.microsoft.com/office/drawing/2014/main" id="{B7E29519-063C-5DCF-78CA-03B7B47E1C16}"/>
                </a:ext>
              </a:extLst>
            </p:cNvPr>
            <p:cNvSpPr/>
            <p:nvPr/>
          </p:nvSpPr>
          <p:spPr>
            <a:xfrm>
              <a:off x="1976492" y="2588785"/>
              <a:ext cx="1406948" cy="375780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90543D2-EA67-31C0-EE49-C07F41BD1ED1}"/>
                </a:ext>
              </a:extLst>
            </p:cNvPr>
            <p:cNvSpPr txBox="1"/>
            <p:nvPr/>
          </p:nvSpPr>
          <p:spPr>
            <a:xfrm>
              <a:off x="1774121" y="3189994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E88BFC2-399C-D315-4A42-B9D8C9A8CE96}"/>
                </a:ext>
              </a:extLst>
            </p:cNvPr>
            <p:cNvSpPr txBox="1"/>
            <p:nvPr/>
          </p:nvSpPr>
          <p:spPr>
            <a:xfrm>
              <a:off x="1774120" y="4246420"/>
              <a:ext cx="178820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这是一份风格比较新颖的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模板，帮助你在工作汇报中脱颖而出，感谢你的喜爱</a:t>
              </a:r>
            </a:p>
          </p:txBody>
        </p:sp>
        <p:cxnSp>
          <p:nvCxnSpPr>
            <p:cNvPr id="38" name="直线连接符 37">
              <a:extLst>
                <a:ext uri="{FF2B5EF4-FFF2-40B4-BE49-F238E27FC236}">
                  <a16:creationId xmlns:a16="http://schemas.microsoft.com/office/drawing/2014/main" id="{02CD8C9E-8EF5-EE23-10C1-8BC717F78A7F}"/>
                </a:ext>
              </a:extLst>
            </p:cNvPr>
            <p:cNvCxnSpPr/>
            <p:nvPr/>
          </p:nvCxnSpPr>
          <p:spPr>
            <a:xfrm flipV="1">
              <a:off x="1774121" y="4078066"/>
              <a:ext cx="178820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image 104">
            <a:extLst>
              <a:ext uri="{FF2B5EF4-FFF2-40B4-BE49-F238E27FC236}">
                <a16:creationId xmlns:a16="http://schemas.microsoft.com/office/drawing/2014/main" id="{6ABBD351-856A-4414-B4C3-35A9C40030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5400000" flipV="1">
            <a:off x="5081916" y="-545056"/>
            <a:ext cx="5486796" cy="1078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69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71111"/>
      </a:accent1>
      <a:accent2>
        <a:srgbClr val="C28F3B"/>
      </a:accent2>
      <a:accent3>
        <a:srgbClr val="7D7B7D"/>
      </a:accent3>
      <a:accent4>
        <a:srgbClr val="EFC16E"/>
      </a:accent4>
      <a:accent5>
        <a:srgbClr val="7D0717"/>
      </a:accent5>
      <a:accent6>
        <a:srgbClr val="F4CE75"/>
      </a:accent6>
      <a:hlink>
        <a:srgbClr val="0563C1"/>
      </a:hlink>
      <a:folHlink>
        <a:srgbClr val="954F72"/>
      </a:folHlink>
    </a:clrScheme>
    <a:fontScheme name="bc4pn1lh">
      <a:majorFont>
        <a:latin typeface="站酷庆科黄油体" panose="020F0302020204030204"/>
        <a:ea typeface="站酷庆科黄油体"/>
        <a:cs typeface=""/>
      </a:majorFont>
      <a:minorFont>
        <a:latin typeface="站酷庆科黄油体" panose="020F0502020204030204"/>
        <a:ea typeface="站酷庆科黄油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</TotalTime>
  <Words>403</Words>
  <Application>Microsoft Office PowerPoint</Application>
  <PresentationFormat>宽屏</PresentationFormat>
  <Paragraphs>105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AaJianHaoTi</vt:lpstr>
      <vt:lpstr>OPPOSans H</vt:lpstr>
      <vt:lpstr>zcoolqingkehuangyouti</vt:lpstr>
      <vt:lpstr>zihun55hao-longyinshoushu</vt:lpstr>
      <vt:lpstr>阿里巴巴普惠体 B</vt:lpstr>
      <vt:lpstr>等线</vt:lpstr>
      <vt:lpstr>汉仪雅酷黑 45W</vt:lpstr>
      <vt:lpstr>思源黑体 CN Bold</vt:lpstr>
      <vt:lpstr>思源黑体 CN Light</vt:lpstr>
      <vt:lpstr>站酷庆科黄油体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极简红色喜庆风年终总结报告ppt模板</dc:title>
  <dc:creator>大地主</dc:creator>
  <cp:keywords>P界达人</cp:keywords>
  <dc:description>www.51pptmoban.com</dc:description>
  <cp:lastModifiedBy>Power user</cp:lastModifiedBy>
  <cp:revision>25</cp:revision>
  <dcterms:created xsi:type="dcterms:W3CDTF">2022-11-28T02:27:18Z</dcterms:created>
  <dcterms:modified xsi:type="dcterms:W3CDTF">2023-01-04T11:10:51Z</dcterms:modified>
</cp:coreProperties>
</file>